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58" r:id="rId2"/>
    <p:sldId id="4359" r:id="rId3"/>
    <p:sldId id="4360" r:id="rId4"/>
    <p:sldId id="4361" r:id="rId5"/>
    <p:sldId id="4362" r:id="rId6"/>
    <p:sldId id="4363" r:id="rId7"/>
    <p:sldId id="4364" r:id="rId8"/>
    <p:sldId id="4365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CECEC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2" autoAdjust="0"/>
    <p:restoredTop sz="89955" autoAdjust="0"/>
  </p:normalViewPr>
  <p:slideViewPr>
    <p:cSldViewPr snapToGrid="0" snapToObjects="1">
      <p:cViewPr varScale="1">
        <p:scale>
          <a:sx n="55" d="100"/>
          <a:sy n="55" d="100"/>
        </p:scale>
        <p:origin x="552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935390617384402E-2"/>
          <c:y val="0"/>
          <c:w val="0.92516988263607103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68D-6E40-88FC-8E5F0F8FFE2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68D-6E40-88FC-8E5F0F8FFE29}"/>
              </c:ext>
            </c:extLst>
          </c:dPt>
          <c:dLbls>
            <c:dLbl>
              <c:idx val="0"/>
              <c:layout>
                <c:manualLayout>
                  <c:x val="-0.24217023744124999"/>
                  <c:y val="-0.22588285591005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4000" b="0" i="0" u="none" strike="noStrike" kern="1200" baseline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defRPr>
                    </a:pPr>
                    <a:fld id="{9A6ED7A6-EECA-4241-B010-94A7DF370F13}" type="VALUE">
                      <a:rPr lang="en-US" sz="4000" b="0" i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pPr>
                        <a:defRPr sz="400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4000" b="0" i="0" u="none" strike="noStrike" kern="1200" baseline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054263565891498"/>
                      <c:h val="0.2925923628988740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68D-6E40-88FC-8E5F0F8FFE29}"/>
                </c:ext>
              </c:extLst>
            </c:dLbl>
            <c:dLbl>
              <c:idx val="1"/>
              <c:layout>
                <c:manualLayout>
                  <c:x val="0.222790697674419"/>
                  <c:y val="0.13223276809618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68D-6E40-88FC-8E5F0F8FFE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8D-6E40-88FC-8E5F0F8FF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4D448DC-81E8-F24B-BDE8-447A7D106684}"/>
              </a:ext>
            </a:extLst>
          </p:cNvPr>
          <p:cNvGrpSpPr/>
          <p:nvPr/>
        </p:nvGrpSpPr>
        <p:grpSpPr>
          <a:xfrm>
            <a:off x="1252939" y="4607715"/>
            <a:ext cx="22028785" cy="7353173"/>
            <a:chOff x="1252939" y="4455315"/>
            <a:chExt cx="22028785" cy="7353173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E92BA17D-EE3E-4E44-BC45-F6F711CD359F}"/>
                </a:ext>
              </a:extLst>
            </p:cNvPr>
            <p:cNvSpPr/>
            <p:nvPr/>
          </p:nvSpPr>
          <p:spPr>
            <a:xfrm>
              <a:off x="1413407" y="9853474"/>
              <a:ext cx="8175429" cy="19490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0B3DF2CD-1496-FA43-8DE5-E4C5C3577681}"/>
                </a:ext>
              </a:extLst>
            </p:cNvPr>
            <p:cNvSpPr/>
            <p:nvPr/>
          </p:nvSpPr>
          <p:spPr>
            <a:xfrm>
              <a:off x="1252939" y="5820873"/>
              <a:ext cx="8175429" cy="19490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32FF478D-86AF-3245-9288-BE9E8654BA4E}"/>
                </a:ext>
              </a:extLst>
            </p:cNvPr>
            <p:cNvSpPr/>
            <p:nvPr/>
          </p:nvSpPr>
          <p:spPr>
            <a:xfrm>
              <a:off x="15106295" y="9853474"/>
              <a:ext cx="8175429" cy="19490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26D86FB-4CFB-9F4B-BE58-6C8C6C4D67C3}"/>
                </a:ext>
              </a:extLst>
            </p:cNvPr>
            <p:cNvSpPr/>
            <p:nvPr/>
          </p:nvSpPr>
          <p:spPr>
            <a:xfrm>
              <a:off x="14945827" y="5820873"/>
              <a:ext cx="8175429" cy="19490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299">
              <a:extLst>
                <a:ext uri="{FF2B5EF4-FFF2-40B4-BE49-F238E27FC236}">
                  <a16:creationId xmlns:a16="http://schemas.microsoft.com/office/drawing/2014/main" id="{846D3033-EBD1-F94E-90B8-C3C0853DF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7101" y="4455315"/>
              <a:ext cx="3778252" cy="3320666"/>
            </a:xfrm>
            <a:custGeom>
              <a:avLst/>
              <a:gdLst>
                <a:gd name="T0" fmla="*/ 514188010 w 3969"/>
                <a:gd name="T1" fmla="*/ 108745106 h 3490"/>
                <a:gd name="T2" fmla="*/ 514188010 w 3969"/>
                <a:gd name="T3" fmla="*/ 108745106 h 3490"/>
                <a:gd name="T4" fmla="*/ 511855357 w 3969"/>
                <a:gd name="T5" fmla="*/ 99424045 h 3490"/>
                <a:gd name="T6" fmla="*/ 508356738 w 3969"/>
                <a:gd name="T7" fmla="*/ 93598472 h 3490"/>
                <a:gd name="T8" fmla="*/ 429829124 w 3969"/>
                <a:gd name="T9" fmla="*/ 5825573 h 3490"/>
                <a:gd name="T10" fmla="*/ 417000252 w 3969"/>
                <a:gd name="T11" fmla="*/ 0 h 3490"/>
                <a:gd name="T12" fmla="*/ 97187758 w 3969"/>
                <a:gd name="T13" fmla="*/ 0 h 3490"/>
                <a:gd name="T14" fmla="*/ 84229294 w 3969"/>
                <a:gd name="T15" fmla="*/ 5825573 h 3490"/>
                <a:gd name="T16" fmla="*/ 4664946 w 3969"/>
                <a:gd name="T17" fmla="*/ 94763515 h 3490"/>
                <a:gd name="T18" fmla="*/ 3369028 w 3969"/>
                <a:gd name="T19" fmla="*/ 95928558 h 3490"/>
                <a:gd name="T20" fmla="*/ 0 w 3969"/>
                <a:gd name="T21" fmla="*/ 108745106 h 3490"/>
                <a:gd name="T22" fmla="*/ 51444719 w 3969"/>
                <a:gd name="T23" fmla="*/ 181371012 h 3490"/>
                <a:gd name="T24" fmla="*/ 51444719 w 3969"/>
                <a:gd name="T25" fmla="*/ 427083103 h 3490"/>
                <a:gd name="T26" fmla="*/ 76065728 w 3969"/>
                <a:gd name="T27" fmla="*/ 451679966 h 3490"/>
                <a:gd name="T28" fmla="*/ 179214351 w 3969"/>
                <a:gd name="T29" fmla="*/ 451679966 h 3490"/>
                <a:gd name="T30" fmla="*/ 334973659 w 3969"/>
                <a:gd name="T31" fmla="*/ 451679966 h 3490"/>
                <a:gd name="T32" fmla="*/ 437992690 w 3969"/>
                <a:gd name="T33" fmla="*/ 451679966 h 3490"/>
                <a:gd name="T34" fmla="*/ 462613699 w 3969"/>
                <a:gd name="T35" fmla="*/ 427083103 h 3490"/>
                <a:gd name="T36" fmla="*/ 462613699 w 3969"/>
                <a:gd name="T37" fmla="*/ 181371012 h 3490"/>
                <a:gd name="T38" fmla="*/ 514188010 w 3969"/>
                <a:gd name="T39" fmla="*/ 108745106 h 3490"/>
                <a:gd name="T40" fmla="*/ 436826723 w 3969"/>
                <a:gd name="T41" fmla="*/ 150948216 h 3490"/>
                <a:gd name="T42" fmla="*/ 436826723 w 3969"/>
                <a:gd name="T43" fmla="*/ 150948216 h 3490"/>
                <a:gd name="T44" fmla="*/ 394711896 w 3969"/>
                <a:gd name="T45" fmla="*/ 108745106 h 3490"/>
                <a:gd name="T46" fmla="*/ 377088486 w 3969"/>
                <a:gd name="T47" fmla="*/ 91268027 h 3490"/>
                <a:gd name="T48" fmla="*/ 359594668 w 3969"/>
                <a:gd name="T49" fmla="*/ 108745106 h 3490"/>
                <a:gd name="T50" fmla="*/ 317350249 w 3969"/>
                <a:gd name="T51" fmla="*/ 150948216 h 3490"/>
                <a:gd name="T52" fmla="*/ 274069456 w 3969"/>
                <a:gd name="T53" fmla="*/ 108745106 h 3490"/>
                <a:gd name="T54" fmla="*/ 257612372 w 3969"/>
                <a:gd name="T55" fmla="*/ 91268027 h 3490"/>
                <a:gd name="T56" fmla="*/ 240118554 w 3969"/>
                <a:gd name="T57" fmla="*/ 108745106 h 3490"/>
                <a:gd name="T58" fmla="*/ 196708169 w 3969"/>
                <a:gd name="T59" fmla="*/ 150948216 h 3490"/>
                <a:gd name="T60" fmla="*/ 154593342 w 3969"/>
                <a:gd name="T61" fmla="*/ 108745106 h 3490"/>
                <a:gd name="T62" fmla="*/ 136969932 w 3969"/>
                <a:gd name="T63" fmla="*/ 91268027 h 3490"/>
                <a:gd name="T64" fmla="*/ 119346522 w 3969"/>
                <a:gd name="T65" fmla="*/ 108745106 h 3490"/>
                <a:gd name="T66" fmla="*/ 77231695 w 3969"/>
                <a:gd name="T67" fmla="*/ 150948216 h 3490"/>
                <a:gd name="T68" fmla="*/ 35117228 w 3969"/>
                <a:gd name="T69" fmla="*/ 113534805 h 3490"/>
                <a:gd name="T70" fmla="*/ 105351684 w 3969"/>
                <a:gd name="T71" fmla="*/ 35083326 h 3490"/>
                <a:gd name="T72" fmla="*/ 408706735 w 3969"/>
                <a:gd name="T73" fmla="*/ 35083326 h 3490"/>
                <a:gd name="T74" fmla="*/ 479070782 w 3969"/>
                <a:gd name="T75" fmla="*/ 113534805 h 3490"/>
                <a:gd name="T76" fmla="*/ 436826723 w 3969"/>
                <a:gd name="T77" fmla="*/ 150948216 h 349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969" h="3490">
                  <a:moveTo>
                    <a:pt x="3968" y="840"/>
                  </a:moveTo>
                  <a:lnTo>
                    <a:pt x="3968" y="840"/>
                  </a:lnTo>
                  <a:cubicBezTo>
                    <a:pt x="3968" y="813"/>
                    <a:pt x="3968" y="786"/>
                    <a:pt x="3950" y="768"/>
                  </a:cubicBezTo>
                  <a:cubicBezTo>
                    <a:pt x="3941" y="750"/>
                    <a:pt x="3932" y="741"/>
                    <a:pt x="3923" y="723"/>
                  </a:cubicBezTo>
                  <a:cubicBezTo>
                    <a:pt x="3317" y="45"/>
                    <a:pt x="3317" y="45"/>
                    <a:pt x="3317" y="45"/>
                  </a:cubicBezTo>
                  <a:cubicBezTo>
                    <a:pt x="3290" y="18"/>
                    <a:pt x="3254" y="0"/>
                    <a:pt x="3218" y="0"/>
                  </a:cubicBezTo>
                  <a:cubicBezTo>
                    <a:pt x="750" y="0"/>
                    <a:pt x="750" y="0"/>
                    <a:pt x="750" y="0"/>
                  </a:cubicBezTo>
                  <a:cubicBezTo>
                    <a:pt x="713" y="0"/>
                    <a:pt x="677" y="18"/>
                    <a:pt x="650" y="45"/>
                  </a:cubicBezTo>
                  <a:cubicBezTo>
                    <a:pt x="36" y="732"/>
                    <a:pt x="36" y="732"/>
                    <a:pt x="36" y="732"/>
                  </a:cubicBezTo>
                  <a:cubicBezTo>
                    <a:pt x="36" y="732"/>
                    <a:pt x="36" y="741"/>
                    <a:pt x="26" y="741"/>
                  </a:cubicBezTo>
                  <a:cubicBezTo>
                    <a:pt x="8" y="777"/>
                    <a:pt x="0" y="804"/>
                    <a:pt x="0" y="840"/>
                  </a:cubicBezTo>
                  <a:cubicBezTo>
                    <a:pt x="0" y="1103"/>
                    <a:pt x="162" y="1319"/>
                    <a:pt x="397" y="1401"/>
                  </a:cubicBezTo>
                  <a:cubicBezTo>
                    <a:pt x="397" y="3299"/>
                    <a:pt x="397" y="3299"/>
                    <a:pt x="397" y="3299"/>
                  </a:cubicBezTo>
                  <a:cubicBezTo>
                    <a:pt x="397" y="3408"/>
                    <a:pt x="479" y="3489"/>
                    <a:pt x="587" y="3489"/>
                  </a:cubicBezTo>
                  <a:cubicBezTo>
                    <a:pt x="1383" y="3489"/>
                    <a:pt x="1383" y="3489"/>
                    <a:pt x="1383" y="3489"/>
                  </a:cubicBezTo>
                  <a:cubicBezTo>
                    <a:pt x="2585" y="3489"/>
                    <a:pt x="2585" y="3489"/>
                    <a:pt x="2585" y="3489"/>
                  </a:cubicBezTo>
                  <a:cubicBezTo>
                    <a:pt x="3380" y="3489"/>
                    <a:pt x="3380" y="3489"/>
                    <a:pt x="3380" y="3489"/>
                  </a:cubicBezTo>
                  <a:cubicBezTo>
                    <a:pt x="3489" y="3489"/>
                    <a:pt x="3570" y="3408"/>
                    <a:pt x="3570" y="3299"/>
                  </a:cubicBezTo>
                  <a:cubicBezTo>
                    <a:pt x="3570" y="1401"/>
                    <a:pt x="3570" y="1401"/>
                    <a:pt x="3570" y="1401"/>
                  </a:cubicBezTo>
                  <a:cubicBezTo>
                    <a:pt x="3805" y="1319"/>
                    <a:pt x="3968" y="1103"/>
                    <a:pt x="3968" y="840"/>
                  </a:cubicBezTo>
                  <a:close/>
                  <a:moveTo>
                    <a:pt x="3371" y="1166"/>
                  </a:moveTo>
                  <a:lnTo>
                    <a:pt x="3371" y="1166"/>
                  </a:lnTo>
                  <a:cubicBezTo>
                    <a:pt x="3191" y="1166"/>
                    <a:pt x="3046" y="1021"/>
                    <a:pt x="3046" y="840"/>
                  </a:cubicBezTo>
                  <a:cubicBezTo>
                    <a:pt x="3046" y="768"/>
                    <a:pt x="2983" y="705"/>
                    <a:pt x="2910" y="705"/>
                  </a:cubicBezTo>
                  <a:cubicBezTo>
                    <a:pt x="2838" y="705"/>
                    <a:pt x="2775" y="768"/>
                    <a:pt x="2775" y="840"/>
                  </a:cubicBezTo>
                  <a:cubicBezTo>
                    <a:pt x="2775" y="1021"/>
                    <a:pt x="2630" y="1166"/>
                    <a:pt x="2449" y="1166"/>
                  </a:cubicBezTo>
                  <a:cubicBezTo>
                    <a:pt x="2268" y="1166"/>
                    <a:pt x="2115" y="1021"/>
                    <a:pt x="2115" y="840"/>
                  </a:cubicBezTo>
                  <a:cubicBezTo>
                    <a:pt x="2115" y="768"/>
                    <a:pt x="2061" y="705"/>
                    <a:pt x="1988" y="705"/>
                  </a:cubicBezTo>
                  <a:cubicBezTo>
                    <a:pt x="1907" y="705"/>
                    <a:pt x="1853" y="768"/>
                    <a:pt x="1853" y="840"/>
                  </a:cubicBezTo>
                  <a:cubicBezTo>
                    <a:pt x="1853" y="1021"/>
                    <a:pt x="1699" y="1166"/>
                    <a:pt x="1518" y="1166"/>
                  </a:cubicBezTo>
                  <a:cubicBezTo>
                    <a:pt x="1337" y="1166"/>
                    <a:pt x="1193" y="1021"/>
                    <a:pt x="1193" y="840"/>
                  </a:cubicBezTo>
                  <a:cubicBezTo>
                    <a:pt x="1193" y="768"/>
                    <a:pt x="1129" y="705"/>
                    <a:pt x="1057" y="705"/>
                  </a:cubicBezTo>
                  <a:cubicBezTo>
                    <a:pt x="985" y="705"/>
                    <a:pt x="921" y="768"/>
                    <a:pt x="921" y="840"/>
                  </a:cubicBezTo>
                  <a:cubicBezTo>
                    <a:pt x="921" y="1021"/>
                    <a:pt x="777" y="1166"/>
                    <a:pt x="596" y="1166"/>
                  </a:cubicBezTo>
                  <a:cubicBezTo>
                    <a:pt x="424" y="1166"/>
                    <a:pt x="289" y="1039"/>
                    <a:pt x="271" y="877"/>
                  </a:cubicBezTo>
                  <a:cubicBezTo>
                    <a:pt x="813" y="271"/>
                    <a:pt x="813" y="271"/>
                    <a:pt x="813" y="271"/>
                  </a:cubicBezTo>
                  <a:cubicBezTo>
                    <a:pt x="3154" y="271"/>
                    <a:pt x="3154" y="271"/>
                    <a:pt x="3154" y="271"/>
                  </a:cubicBezTo>
                  <a:cubicBezTo>
                    <a:pt x="3697" y="877"/>
                    <a:pt x="3697" y="877"/>
                    <a:pt x="3697" y="877"/>
                  </a:cubicBezTo>
                  <a:cubicBezTo>
                    <a:pt x="3679" y="1039"/>
                    <a:pt x="3543" y="1166"/>
                    <a:pt x="3371" y="11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299">
              <a:extLst>
                <a:ext uri="{FF2B5EF4-FFF2-40B4-BE49-F238E27FC236}">
                  <a16:creationId xmlns:a16="http://schemas.microsoft.com/office/drawing/2014/main" id="{384372DB-37B3-B044-88A5-A5D4C13FA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7101" y="8487822"/>
              <a:ext cx="3778252" cy="3320666"/>
            </a:xfrm>
            <a:custGeom>
              <a:avLst/>
              <a:gdLst>
                <a:gd name="T0" fmla="*/ 514188010 w 3969"/>
                <a:gd name="T1" fmla="*/ 108745106 h 3490"/>
                <a:gd name="T2" fmla="*/ 514188010 w 3969"/>
                <a:gd name="T3" fmla="*/ 108745106 h 3490"/>
                <a:gd name="T4" fmla="*/ 511855357 w 3969"/>
                <a:gd name="T5" fmla="*/ 99424045 h 3490"/>
                <a:gd name="T6" fmla="*/ 508356738 w 3969"/>
                <a:gd name="T7" fmla="*/ 93598472 h 3490"/>
                <a:gd name="T8" fmla="*/ 429829124 w 3969"/>
                <a:gd name="T9" fmla="*/ 5825573 h 3490"/>
                <a:gd name="T10" fmla="*/ 417000252 w 3969"/>
                <a:gd name="T11" fmla="*/ 0 h 3490"/>
                <a:gd name="T12" fmla="*/ 97187758 w 3969"/>
                <a:gd name="T13" fmla="*/ 0 h 3490"/>
                <a:gd name="T14" fmla="*/ 84229294 w 3969"/>
                <a:gd name="T15" fmla="*/ 5825573 h 3490"/>
                <a:gd name="T16" fmla="*/ 4664946 w 3969"/>
                <a:gd name="T17" fmla="*/ 94763515 h 3490"/>
                <a:gd name="T18" fmla="*/ 3369028 w 3969"/>
                <a:gd name="T19" fmla="*/ 95928558 h 3490"/>
                <a:gd name="T20" fmla="*/ 0 w 3969"/>
                <a:gd name="T21" fmla="*/ 108745106 h 3490"/>
                <a:gd name="T22" fmla="*/ 51444719 w 3969"/>
                <a:gd name="T23" fmla="*/ 181371012 h 3490"/>
                <a:gd name="T24" fmla="*/ 51444719 w 3969"/>
                <a:gd name="T25" fmla="*/ 427083103 h 3490"/>
                <a:gd name="T26" fmla="*/ 76065728 w 3969"/>
                <a:gd name="T27" fmla="*/ 451679966 h 3490"/>
                <a:gd name="T28" fmla="*/ 179214351 w 3969"/>
                <a:gd name="T29" fmla="*/ 451679966 h 3490"/>
                <a:gd name="T30" fmla="*/ 334973659 w 3969"/>
                <a:gd name="T31" fmla="*/ 451679966 h 3490"/>
                <a:gd name="T32" fmla="*/ 437992690 w 3969"/>
                <a:gd name="T33" fmla="*/ 451679966 h 3490"/>
                <a:gd name="T34" fmla="*/ 462613699 w 3969"/>
                <a:gd name="T35" fmla="*/ 427083103 h 3490"/>
                <a:gd name="T36" fmla="*/ 462613699 w 3969"/>
                <a:gd name="T37" fmla="*/ 181371012 h 3490"/>
                <a:gd name="T38" fmla="*/ 514188010 w 3969"/>
                <a:gd name="T39" fmla="*/ 108745106 h 3490"/>
                <a:gd name="T40" fmla="*/ 436826723 w 3969"/>
                <a:gd name="T41" fmla="*/ 150948216 h 3490"/>
                <a:gd name="T42" fmla="*/ 436826723 w 3969"/>
                <a:gd name="T43" fmla="*/ 150948216 h 3490"/>
                <a:gd name="T44" fmla="*/ 394711896 w 3969"/>
                <a:gd name="T45" fmla="*/ 108745106 h 3490"/>
                <a:gd name="T46" fmla="*/ 377088486 w 3969"/>
                <a:gd name="T47" fmla="*/ 91268027 h 3490"/>
                <a:gd name="T48" fmla="*/ 359594668 w 3969"/>
                <a:gd name="T49" fmla="*/ 108745106 h 3490"/>
                <a:gd name="T50" fmla="*/ 317350249 w 3969"/>
                <a:gd name="T51" fmla="*/ 150948216 h 3490"/>
                <a:gd name="T52" fmla="*/ 274069456 w 3969"/>
                <a:gd name="T53" fmla="*/ 108745106 h 3490"/>
                <a:gd name="T54" fmla="*/ 257612372 w 3969"/>
                <a:gd name="T55" fmla="*/ 91268027 h 3490"/>
                <a:gd name="T56" fmla="*/ 240118554 w 3969"/>
                <a:gd name="T57" fmla="*/ 108745106 h 3490"/>
                <a:gd name="T58" fmla="*/ 196708169 w 3969"/>
                <a:gd name="T59" fmla="*/ 150948216 h 3490"/>
                <a:gd name="T60" fmla="*/ 154593342 w 3969"/>
                <a:gd name="T61" fmla="*/ 108745106 h 3490"/>
                <a:gd name="T62" fmla="*/ 136969932 w 3969"/>
                <a:gd name="T63" fmla="*/ 91268027 h 3490"/>
                <a:gd name="T64" fmla="*/ 119346522 w 3969"/>
                <a:gd name="T65" fmla="*/ 108745106 h 3490"/>
                <a:gd name="T66" fmla="*/ 77231695 w 3969"/>
                <a:gd name="T67" fmla="*/ 150948216 h 3490"/>
                <a:gd name="T68" fmla="*/ 35117228 w 3969"/>
                <a:gd name="T69" fmla="*/ 113534805 h 3490"/>
                <a:gd name="T70" fmla="*/ 105351684 w 3969"/>
                <a:gd name="T71" fmla="*/ 35083326 h 3490"/>
                <a:gd name="T72" fmla="*/ 408706735 w 3969"/>
                <a:gd name="T73" fmla="*/ 35083326 h 3490"/>
                <a:gd name="T74" fmla="*/ 479070782 w 3969"/>
                <a:gd name="T75" fmla="*/ 113534805 h 3490"/>
                <a:gd name="T76" fmla="*/ 436826723 w 3969"/>
                <a:gd name="T77" fmla="*/ 150948216 h 349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969" h="3490">
                  <a:moveTo>
                    <a:pt x="3968" y="840"/>
                  </a:moveTo>
                  <a:lnTo>
                    <a:pt x="3968" y="840"/>
                  </a:lnTo>
                  <a:cubicBezTo>
                    <a:pt x="3968" y="813"/>
                    <a:pt x="3968" y="786"/>
                    <a:pt x="3950" y="768"/>
                  </a:cubicBezTo>
                  <a:cubicBezTo>
                    <a:pt x="3941" y="750"/>
                    <a:pt x="3932" y="741"/>
                    <a:pt x="3923" y="723"/>
                  </a:cubicBezTo>
                  <a:cubicBezTo>
                    <a:pt x="3317" y="45"/>
                    <a:pt x="3317" y="45"/>
                    <a:pt x="3317" y="45"/>
                  </a:cubicBezTo>
                  <a:cubicBezTo>
                    <a:pt x="3290" y="18"/>
                    <a:pt x="3254" y="0"/>
                    <a:pt x="3218" y="0"/>
                  </a:cubicBezTo>
                  <a:cubicBezTo>
                    <a:pt x="750" y="0"/>
                    <a:pt x="750" y="0"/>
                    <a:pt x="750" y="0"/>
                  </a:cubicBezTo>
                  <a:cubicBezTo>
                    <a:pt x="713" y="0"/>
                    <a:pt x="677" y="18"/>
                    <a:pt x="650" y="45"/>
                  </a:cubicBezTo>
                  <a:cubicBezTo>
                    <a:pt x="36" y="732"/>
                    <a:pt x="36" y="732"/>
                    <a:pt x="36" y="732"/>
                  </a:cubicBezTo>
                  <a:cubicBezTo>
                    <a:pt x="36" y="732"/>
                    <a:pt x="36" y="741"/>
                    <a:pt x="26" y="741"/>
                  </a:cubicBezTo>
                  <a:cubicBezTo>
                    <a:pt x="8" y="777"/>
                    <a:pt x="0" y="804"/>
                    <a:pt x="0" y="840"/>
                  </a:cubicBezTo>
                  <a:cubicBezTo>
                    <a:pt x="0" y="1103"/>
                    <a:pt x="162" y="1319"/>
                    <a:pt x="397" y="1401"/>
                  </a:cubicBezTo>
                  <a:cubicBezTo>
                    <a:pt x="397" y="3299"/>
                    <a:pt x="397" y="3299"/>
                    <a:pt x="397" y="3299"/>
                  </a:cubicBezTo>
                  <a:cubicBezTo>
                    <a:pt x="397" y="3408"/>
                    <a:pt x="479" y="3489"/>
                    <a:pt x="587" y="3489"/>
                  </a:cubicBezTo>
                  <a:cubicBezTo>
                    <a:pt x="1383" y="3489"/>
                    <a:pt x="1383" y="3489"/>
                    <a:pt x="1383" y="3489"/>
                  </a:cubicBezTo>
                  <a:cubicBezTo>
                    <a:pt x="2585" y="3489"/>
                    <a:pt x="2585" y="3489"/>
                    <a:pt x="2585" y="3489"/>
                  </a:cubicBezTo>
                  <a:cubicBezTo>
                    <a:pt x="3380" y="3489"/>
                    <a:pt x="3380" y="3489"/>
                    <a:pt x="3380" y="3489"/>
                  </a:cubicBezTo>
                  <a:cubicBezTo>
                    <a:pt x="3489" y="3489"/>
                    <a:pt x="3570" y="3408"/>
                    <a:pt x="3570" y="3299"/>
                  </a:cubicBezTo>
                  <a:cubicBezTo>
                    <a:pt x="3570" y="1401"/>
                    <a:pt x="3570" y="1401"/>
                    <a:pt x="3570" y="1401"/>
                  </a:cubicBezTo>
                  <a:cubicBezTo>
                    <a:pt x="3805" y="1319"/>
                    <a:pt x="3968" y="1103"/>
                    <a:pt x="3968" y="840"/>
                  </a:cubicBezTo>
                  <a:close/>
                  <a:moveTo>
                    <a:pt x="3371" y="1166"/>
                  </a:moveTo>
                  <a:lnTo>
                    <a:pt x="3371" y="1166"/>
                  </a:lnTo>
                  <a:cubicBezTo>
                    <a:pt x="3191" y="1166"/>
                    <a:pt x="3046" y="1021"/>
                    <a:pt x="3046" y="840"/>
                  </a:cubicBezTo>
                  <a:cubicBezTo>
                    <a:pt x="3046" y="768"/>
                    <a:pt x="2983" y="705"/>
                    <a:pt x="2910" y="705"/>
                  </a:cubicBezTo>
                  <a:cubicBezTo>
                    <a:pt x="2838" y="705"/>
                    <a:pt x="2775" y="768"/>
                    <a:pt x="2775" y="840"/>
                  </a:cubicBezTo>
                  <a:cubicBezTo>
                    <a:pt x="2775" y="1021"/>
                    <a:pt x="2630" y="1166"/>
                    <a:pt x="2449" y="1166"/>
                  </a:cubicBezTo>
                  <a:cubicBezTo>
                    <a:pt x="2268" y="1166"/>
                    <a:pt x="2115" y="1021"/>
                    <a:pt x="2115" y="840"/>
                  </a:cubicBezTo>
                  <a:cubicBezTo>
                    <a:pt x="2115" y="768"/>
                    <a:pt x="2061" y="705"/>
                    <a:pt x="1988" y="705"/>
                  </a:cubicBezTo>
                  <a:cubicBezTo>
                    <a:pt x="1907" y="705"/>
                    <a:pt x="1853" y="768"/>
                    <a:pt x="1853" y="840"/>
                  </a:cubicBezTo>
                  <a:cubicBezTo>
                    <a:pt x="1853" y="1021"/>
                    <a:pt x="1699" y="1166"/>
                    <a:pt x="1518" y="1166"/>
                  </a:cubicBezTo>
                  <a:cubicBezTo>
                    <a:pt x="1337" y="1166"/>
                    <a:pt x="1193" y="1021"/>
                    <a:pt x="1193" y="840"/>
                  </a:cubicBezTo>
                  <a:cubicBezTo>
                    <a:pt x="1193" y="768"/>
                    <a:pt x="1129" y="705"/>
                    <a:pt x="1057" y="705"/>
                  </a:cubicBezTo>
                  <a:cubicBezTo>
                    <a:pt x="985" y="705"/>
                    <a:pt x="921" y="768"/>
                    <a:pt x="921" y="840"/>
                  </a:cubicBezTo>
                  <a:cubicBezTo>
                    <a:pt x="921" y="1021"/>
                    <a:pt x="777" y="1166"/>
                    <a:pt x="596" y="1166"/>
                  </a:cubicBezTo>
                  <a:cubicBezTo>
                    <a:pt x="424" y="1166"/>
                    <a:pt x="289" y="1039"/>
                    <a:pt x="271" y="877"/>
                  </a:cubicBezTo>
                  <a:cubicBezTo>
                    <a:pt x="813" y="271"/>
                    <a:pt x="813" y="271"/>
                    <a:pt x="813" y="271"/>
                  </a:cubicBezTo>
                  <a:cubicBezTo>
                    <a:pt x="3154" y="271"/>
                    <a:pt x="3154" y="271"/>
                    <a:pt x="3154" y="271"/>
                  </a:cubicBezTo>
                  <a:cubicBezTo>
                    <a:pt x="3697" y="877"/>
                    <a:pt x="3697" y="877"/>
                    <a:pt x="3697" y="877"/>
                  </a:cubicBezTo>
                  <a:cubicBezTo>
                    <a:pt x="3679" y="1039"/>
                    <a:pt x="3543" y="1166"/>
                    <a:pt x="3371" y="11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299">
              <a:extLst>
                <a:ext uri="{FF2B5EF4-FFF2-40B4-BE49-F238E27FC236}">
                  <a16:creationId xmlns:a16="http://schemas.microsoft.com/office/drawing/2014/main" id="{7B34C1A9-48DA-1249-97EF-6C3CF8F5B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2297" y="4455315"/>
              <a:ext cx="3778252" cy="3320666"/>
            </a:xfrm>
            <a:custGeom>
              <a:avLst/>
              <a:gdLst>
                <a:gd name="T0" fmla="*/ 514188010 w 3969"/>
                <a:gd name="T1" fmla="*/ 108745106 h 3490"/>
                <a:gd name="T2" fmla="*/ 514188010 w 3969"/>
                <a:gd name="T3" fmla="*/ 108745106 h 3490"/>
                <a:gd name="T4" fmla="*/ 511855357 w 3969"/>
                <a:gd name="T5" fmla="*/ 99424045 h 3490"/>
                <a:gd name="T6" fmla="*/ 508356738 w 3969"/>
                <a:gd name="T7" fmla="*/ 93598472 h 3490"/>
                <a:gd name="T8" fmla="*/ 429829124 w 3969"/>
                <a:gd name="T9" fmla="*/ 5825573 h 3490"/>
                <a:gd name="T10" fmla="*/ 417000252 w 3969"/>
                <a:gd name="T11" fmla="*/ 0 h 3490"/>
                <a:gd name="T12" fmla="*/ 97187758 w 3969"/>
                <a:gd name="T13" fmla="*/ 0 h 3490"/>
                <a:gd name="T14" fmla="*/ 84229294 w 3969"/>
                <a:gd name="T15" fmla="*/ 5825573 h 3490"/>
                <a:gd name="T16" fmla="*/ 4664946 w 3969"/>
                <a:gd name="T17" fmla="*/ 94763515 h 3490"/>
                <a:gd name="T18" fmla="*/ 3369028 w 3969"/>
                <a:gd name="T19" fmla="*/ 95928558 h 3490"/>
                <a:gd name="T20" fmla="*/ 0 w 3969"/>
                <a:gd name="T21" fmla="*/ 108745106 h 3490"/>
                <a:gd name="T22" fmla="*/ 51444719 w 3969"/>
                <a:gd name="T23" fmla="*/ 181371012 h 3490"/>
                <a:gd name="T24" fmla="*/ 51444719 w 3969"/>
                <a:gd name="T25" fmla="*/ 427083103 h 3490"/>
                <a:gd name="T26" fmla="*/ 76065728 w 3969"/>
                <a:gd name="T27" fmla="*/ 451679966 h 3490"/>
                <a:gd name="T28" fmla="*/ 179214351 w 3969"/>
                <a:gd name="T29" fmla="*/ 451679966 h 3490"/>
                <a:gd name="T30" fmla="*/ 334973659 w 3969"/>
                <a:gd name="T31" fmla="*/ 451679966 h 3490"/>
                <a:gd name="T32" fmla="*/ 437992690 w 3969"/>
                <a:gd name="T33" fmla="*/ 451679966 h 3490"/>
                <a:gd name="T34" fmla="*/ 462613699 w 3969"/>
                <a:gd name="T35" fmla="*/ 427083103 h 3490"/>
                <a:gd name="T36" fmla="*/ 462613699 w 3969"/>
                <a:gd name="T37" fmla="*/ 181371012 h 3490"/>
                <a:gd name="T38" fmla="*/ 514188010 w 3969"/>
                <a:gd name="T39" fmla="*/ 108745106 h 3490"/>
                <a:gd name="T40" fmla="*/ 436826723 w 3969"/>
                <a:gd name="T41" fmla="*/ 150948216 h 3490"/>
                <a:gd name="T42" fmla="*/ 436826723 w 3969"/>
                <a:gd name="T43" fmla="*/ 150948216 h 3490"/>
                <a:gd name="T44" fmla="*/ 394711896 w 3969"/>
                <a:gd name="T45" fmla="*/ 108745106 h 3490"/>
                <a:gd name="T46" fmla="*/ 377088486 w 3969"/>
                <a:gd name="T47" fmla="*/ 91268027 h 3490"/>
                <a:gd name="T48" fmla="*/ 359594668 w 3969"/>
                <a:gd name="T49" fmla="*/ 108745106 h 3490"/>
                <a:gd name="T50" fmla="*/ 317350249 w 3969"/>
                <a:gd name="T51" fmla="*/ 150948216 h 3490"/>
                <a:gd name="T52" fmla="*/ 274069456 w 3969"/>
                <a:gd name="T53" fmla="*/ 108745106 h 3490"/>
                <a:gd name="T54" fmla="*/ 257612372 w 3969"/>
                <a:gd name="T55" fmla="*/ 91268027 h 3490"/>
                <a:gd name="T56" fmla="*/ 240118554 w 3969"/>
                <a:gd name="T57" fmla="*/ 108745106 h 3490"/>
                <a:gd name="T58" fmla="*/ 196708169 w 3969"/>
                <a:gd name="T59" fmla="*/ 150948216 h 3490"/>
                <a:gd name="T60" fmla="*/ 154593342 w 3969"/>
                <a:gd name="T61" fmla="*/ 108745106 h 3490"/>
                <a:gd name="T62" fmla="*/ 136969932 w 3969"/>
                <a:gd name="T63" fmla="*/ 91268027 h 3490"/>
                <a:gd name="T64" fmla="*/ 119346522 w 3969"/>
                <a:gd name="T65" fmla="*/ 108745106 h 3490"/>
                <a:gd name="T66" fmla="*/ 77231695 w 3969"/>
                <a:gd name="T67" fmla="*/ 150948216 h 3490"/>
                <a:gd name="T68" fmla="*/ 35117228 w 3969"/>
                <a:gd name="T69" fmla="*/ 113534805 h 3490"/>
                <a:gd name="T70" fmla="*/ 105351684 w 3969"/>
                <a:gd name="T71" fmla="*/ 35083326 h 3490"/>
                <a:gd name="T72" fmla="*/ 408706735 w 3969"/>
                <a:gd name="T73" fmla="*/ 35083326 h 3490"/>
                <a:gd name="T74" fmla="*/ 479070782 w 3969"/>
                <a:gd name="T75" fmla="*/ 113534805 h 3490"/>
                <a:gd name="T76" fmla="*/ 436826723 w 3969"/>
                <a:gd name="T77" fmla="*/ 150948216 h 349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969" h="3490">
                  <a:moveTo>
                    <a:pt x="3968" y="840"/>
                  </a:moveTo>
                  <a:lnTo>
                    <a:pt x="3968" y="840"/>
                  </a:lnTo>
                  <a:cubicBezTo>
                    <a:pt x="3968" y="813"/>
                    <a:pt x="3968" y="786"/>
                    <a:pt x="3950" y="768"/>
                  </a:cubicBezTo>
                  <a:cubicBezTo>
                    <a:pt x="3941" y="750"/>
                    <a:pt x="3932" y="741"/>
                    <a:pt x="3923" y="723"/>
                  </a:cubicBezTo>
                  <a:cubicBezTo>
                    <a:pt x="3317" y="45"/>
                    <a:pt x="3317" y="45"/>
                    <a:pt x="3317" y="45"/>
                  </a:cubicBezTo>
                  <a:cubicBezTo>
                    <a:pt x="3290" y="18"/>
                    <a:pt x="3254" y="0"/>
                    <a:pt x="3218" y="0"/>
                  </a:cubicBezTo>
                  <a:cubicBezTo>
                    <a:pt x="750" y="0"/>
                    <a:pt x="750" y="0"/>
                    <a:pt x="750" y="0"/>
                  </a:cubicBezTo>
                  <a:cubicBezTo>
                    <a:pt x="713" y="0"/>
                    <a:pt x="677" y="18"/>
                    <a:pt x="650" y="45"/>
                  </a:cubicBezTo>
                  <a:cubicBezTo>
                    <a:pt x="36" y="732"/>
                    <a:pt x="36" y="732"/>
                    <a:pt x="36" y="732"/>
                  </a:cubicBezTo>
                  <a:cubicBezTo>
                    <a:pt x="36" y="732"/>
                    <a:pt x="36" y="741"/>
                    <a:pt x="26" y="741"/>
                  </a:cubicBezTo>
                  <a:cubicBezTo>
                    <a:pt x="8" y="777"/>
                    <a:pt x="0" y="804"/>
                    <a:pt x="0" y="840"/>
                  </a:cubicBezTo>
                  <a:cubicBezTo>
                    <a:pt x="0" y="1103"/>
                    <a:pt x="162" y="1319"/>
                    <a:pt x="397" y="1401"/>
                  </a:cubicBezTo>
                  <a:cubicBezTo>
                    <a:pt x="397" y="3299"/>
                    <a:pt x="397" y="3299"/>
                    <a:pt x="397" y="3299"/>
                  </a:cubicBezTo>
                  <a:cubicBezTo>
                    <a:pt x="397" y="3408"/>
                    <a:pt x="479" y="3489"/>
                    <a:pt x="587" y="3489"/>
                  </a:cubicBezTo>
                  <a:cubicBezTo>
                    <a:pt x="1383" y="3489"/>
                    <a:pt x="1383" y="3489"/>
                    <a:pt x="1383" y="3489"/>
                  </a:cubicBezTo>
                  <a:cubicBezTo>
                    <a:pt x="2585" y="3489"/>
                    <a:pt x="2585" y="3489"/>
                    <a:pt x="2585" y="3489"/>
                  </a:cubicBezTo>
                  <a:cubicBezTo>
                    <a:pt x="3380" y="3489"/>
                    <a:pt x="3380" y="3489"/>
                    <a:pt x="3380" y="3489"/>
                  </a:cubicBezTo>
                  <a:cubicBezTo>
                    <a:pt x="3489" y="3489"/>
                    <a:pt x="3570" y="3408"/>
                    <a:pt x="3570" y="3299"/>
                  </a:cubicBezTo>
                  <a:cubicBezTo>
                    <a:pt x="3570" y="1401"/>
                    <a:pt x="3570" y="1401"/>
                    <a:pt x="3570" y="1401"/>
                  </a:cubicBezTo>
                  <a:cubicBezTo>
                    <a:pt x="3805" y="1319"/>
                    <a:pt x="3968" y="1103"/>
                    <a:pt x="3968" y="840"/>
                  </a:cubicBezTo>
                  <a:close/>
                  <a:moveTo>
                    <a:pt x="3371" y="1166"/>
                  </a:moveTo>
                  <a:lnTo>
                    <a:pt x="3371" y="1166"/>
                  </a:lnTo>
                  <a:cubicBezTo>
                    <a:pt x="3191" y="1166"/>
                    <a:pt x="3046" y="1021"/>
                    <a:pt x="3046" y="840"/>
                  </a:cubicBezTo>
                  <a:cubicBezTo>
                    <a:pt x="3046" y="768"/>
                    <a:pt x="2983" y="705"/>
                    <a:pt x="2910" y="705"/>
                  </a:cubicBezTo>
                  <a:cubicBezTo>
                    <a:pt x="2838" y="705"/>
                    <a:pt x="2775" y="768"/>
                    <a:pt x="2775" y="840"/>
                  </a:cubicBezTo>
                  <a:cubicBezTo>
                    <a:pt x="2775" y="1021"/>
                    <a:pt x="2630" y="1166"/>
                    <a:pt x="2449" y="1166"/>
                  </a:cubicBezTo>
                  <a:cubicBezTo>
                    <a:pt x="2268" y="1166"/>
                    <a:pt x="2115" y="1021"/>
                    <a:pt x="2115" y="840"/>
                  </a:cubicBezTo>
                  <a:cubicBezTo>
                    <a:pt x="2115" y="768"/>
                    <a:pt x="2061" y="705"/>
                    <a:pt x="1988" y="705"/>
                  </a:cubicBezTo>
                  <a:cubicBezTo>
                    <a:pt x="1907" y="705"/>
                    <a:pt x="1853" y="768"/>
                    <a:pt x="1853" y="840"/>
                  </a:cubicBezTo>
                  <a:cubicBezTo>
                    <a:pt x="1853" y="1021"/>
                    <a:pt x="1699" y="1166"/>
                    <a:pt x="1518" y="1166"/>
                  </a:cubicBezTo>
                  <a:cubicBezTo>
                    <a:pt x="1337" y="1166"/>
                    <a:pt x="1193" y="1021"/>
                    <a:pt x="1193" y="840"/>
                  </a:cubicBezTo>
                  <a:cubicBezTo>
                    <a:pt x="1193" y="768"/>
                    <a:pt x="1129" y="705"/>
                    <a:pt x="1057" y="705"/>
                  </a:cubicBezTo>
                  <a:cubicBezTo>
                    <a:pt x="985" y="705"/>
                    <a:pt x="921" y="768"/>
                    <a:pt x="921" y="840"/>
                  </a:cubicBezTo>
                  <a:cubicBezTo>
                    <a:pt x="921" y="1021"/>
                    <a:pt x="777" y="1166"/>
                    <a:pt x="596" y="1166"/>
                  </a:cubicBezTo>
                  <a:cubicBezTo>
                    <a:pt x="424" y="1166"/>
                    <a:pt x="289" y="1039"/>
                    <a:pt x="271" y="877"/>
                  </a:cubicBezTo>
                  <a:cubicBezTo>
                    <a:pt x="813" y="271"/>
                    <a:pt x="813" y="271"/>
                    <a:pt x="813" y="271"/>
                  </a:cubicBezTo>
                  <a:cubicBezTo>
                    <a:pt x="3154" y="271"/>
                    <a:pt x="3154" y="271"/>
                    <a:pt x="3154" y="271"/>
                  </a:cubicBezTo>
                  <a:cubicBezTo>
                    <a:pt x="3697" y="877"/>
                    <a:pt x="3697" y="877"/>
                    <a:pt x="3697" y="877"/>
                  </a:cubicBezTo>
                  <a:cubicBezTo>
                    <a:pt x="3679" y="1039"/>
                    <a:pt x="3543" y="1166"/>
                    <a:pt x="3371" y="11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" name="Freeform 299">
              <a:extLst>
                <a:ext uri="{FF2B5EF4-FFF2-40B4-BE49-F238E27FC236}">
                  <a16:creationId xmlns:a16="http://schemas.microsoft.com/office/drawing/2014/main" id="{EC6BBDC6-91C3-C543-B182-1F39D5A1E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2297" y="8487822"/>
              <a:ext cx="3778252" cy="3320666"/>
            </a:xfrm>
            <a:custGeom>
              <a:avLst/>
              <a:gdLst>
                <a:gd name="T0" fmla="*/ 514188010 w 3969"/>
                <a:gd name="T1" fmla="*/ 108745106 h 3490"/>
                <a:gd name="T2" fmla="*/ 514188010 w 3969"/>
                <a:gd name="T3" fmla="*/ 108745106 h 3490"/>
                <a:gd name="T4" fmla="*/ 511855357 w 3969"/>
                <a:gd name="T5" fmla="*/ 99424045 h 3490"/>
                <a:gd name="T6" fmla="*/ 508356738 w 3969"/>
                <a:gd name="T7" fmla="*/ 93598472 h 3490"/>
                <a:gd name="T8" fmla="*/ 429829124 w 3969"/>
                <a:gd name="T9" fmla="*/ 5825573 h 3490"/>
                <a:gd name="T10" fmla="*/ 417000252 w 3969"/>
                <a:gd name="T11" fmla="*/ 0 h 3490"/>
                <a:gd name="T12" fmla="*/ 97187758 w 3969"/>
                <a:gd name="T13" fmla="*/ 0 h 3490"/>
                <a:gd name="T14" fmla="*/ 84229294 w 3969"/>
                <a:gd name="T15" fmla="*/ 5825573 h 3490"/>
                <a:gd name="T16" fmla="*/ 4664946 w 3969"/>
                <a:gd name="T17" fmla="*/ 94763515 h 3490"/>
                <a:gd name="T18" fmla="*/ 3369028 w 3969"/>
                <a:gd name="T19" fmla="*/ 95928558 h 3490"/>
                <a:gd name="T20" fmla="*/ 0 w 3969"/>
                <a:gd name="T21" fmla="*/ 108745106 h 3490"/>
                <a:gd name="T22" fmla="*/ 51444719 w 3969"/>
                <a:gd name="T23" fmla="*/ 181371012 h 3490"/>
                <a:gd name="T24" fmla="*/ 51444719 w 3969"/>
                <a:gd name="T25" fmla="*/ 427083103 h 3490"/>
                <a:gd name="T26" fmla="*/ 76065728 w 3969"/>
                <a:gd name="T27" fmla="*/ 451679966 h 3490"/>
                <a:gd name="T28" fmla="*/ 179214351 w 3969"/>
                <a:gd name="T29" fmla="*/ 451679966 h 3490"/>
                <a:gd name="T30" fmla="*/ 334973659 w 3969"/>
                <a:gd name="T31" fmla="*/ 451679966 h 3490"/>
                <a:gd name="T32" fmla="*/ 437992690 w 3969"/>
                <a:gd name="T33" fmla="*/ 451679966 h 3490"/>
                <a:gd name="T34" fmla="*/ 462613699 w 3969"/>
                <a:gd name="T35" fmla="*/ 427083103 h 3490"/>
                <a:gd name="T36" fmla="*/ 462613699 w 3969"/>
                <a:gd name="T37" fmla="*/ 181371012 h 3490"/>
                <a:gd name="T38" fmla="*/ 514188010 w 3969"/>
                <a:gd name="T39" fmla="*/ 108745106 h 3490"/>
                <a:gd name="T40" fmla="*/ 436826723 w 3969"/>
                <a:gd name="T41" fmla="*/ 150948216 h 3490"/>
                <a:gd name="T42" fmla="*/ 436826723 w 3969"/>
                <a:gd name="T43" fmla="*/ 150948216 h 3490"/>
                <a:gd name="T44" fmla="*/ 394711896 w 3969"/>
                <a:gd name="T45" fmla="*/ 108745106 h 3490"/>
                <a:gd name="T46" fmla="*/ 377088486 w 3969"/>
                <a:gd name="T47" fmla="*/ 91268027 h 3490"/>
                <a:gd name="T48" fmla="*/ 359594668 w 3969"/>
                <a:gd name="T49" fmla="*/ 108745106 h 3490"/>
                <a:gd name="T50" fmla="*/ 317350249 w 3969"/>
                <a:gd name="T51" fmla="*/ 150948216 h 3490"/>
                <a:gd name="T52" fmla="*/ 274069456 w 3969"/>
                <a:gd name="T53" fmla="*/ 108745106 h 3490"/>
                <a:gd name="T54" fmla="*/ 257612372 w 3969"/>
                <a:gd name="T55" fmla="*/ 91268027 h 3490"/>
                <a:gd name="T56" fmla="*/ 240118554 w 3969"/>
                <a:gd name="T57" fmla="*/ 108745106 h 3490"/>
                <a:gd name="T58" fmla="*/ 196708169 w 3969"/>
                <a:gd name="T59" fmla="*/ 150948216 h 3490"/>
                <a:gd name="T60" fmla="*/ 154593342 w 3969"/>
                <a:gd name="T61" fmla="*/ 108745106 h 3490"/>
                <a:gd name="T62" fmla="*/ 136969932 w 3969"/>
                <a:gd name="T63" fmla="*/ 91268027 h 3490"/>
                <a:gd name="T64" fmla="*/ 119346522 w 3969"/>
                <a:gd name="T65" fmla="*/ 108745106 h 3490"/>
                <a:gd name="T66" fmla="*/ 77231695 w 3969"/>
                <a:gd name="T67" fmla="*/ 150948216 h 3490"/>
                <a:gd name="T68" fmla="*/ 35117228 w 3969"/>
                <a:gd name="T69" fmla="*/ 113534805 h 3490"/>
                <a:gd name="T70" fmla="*/ 105351684 w 3969"/>
                <a:gd name="T71" fmla="*/ 35083326 h 3490"/>
                <a:gd name="T72" fmla="*/ 408706735 w 3969"/>
                <a:gd name="T73" fmla="*/ 35083326 h 3490"/>
                <a:gd name="T74" fmla="*/ 479070782 w 3969"/>
                <a:gd name="T75" fmla="*/ 113534805 h 3490"/>
                <a:gd name="T76" fmla="*/ 436826723 w 3969"/>
                <a:gd name="T77" fmla="*/ 150948216 h 349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969" h="3490">
                  <a:moveTo>
                    <a:pt x="3968" y="840"/>
                  </a:moveTo>
                  <a:lnTo>
                    <a:pt x="3968" y="840"/>
                  </a:lnTo>
                  <a:cubicBezTo>
                    <a:pt x="3968" y="813"/>
                    <a:pt x="3968" y="786"/>
                    <a:pt x="3950" y="768"/>
                  </a:cubicBezTo>
                  <a:cubicBezTo>
                    <a:pt x="3941" y="750"/>
                    <a:pt x="3932" y="741"/>
                    <a:pt x="3923" y="723"/>
                  </a:cubicBezTo>
                  <a:cubicBezTo>
                    <a:pt x="3317" y="45"/>
                    <a:pt x="3317" y="45"/>
                    <a:pt x="3317" y="45"/>
                  </a:cubicBezTo>
                  <a:cubicBezTo>
                    <a:pt x="3290" y="18"/>
                    <a:pt x="3254" y="0"/>
                    <a:pt x="3218" y="0"/>
                  </a:cubicBezTo>
                  <a:cubicBezTo>
                    <a:pt x="750" y="0"/>
                    <a:pt x="750" y="0"/>
                    <a:pt x="750" y="0"/>
                  </a:cubicBezTo>
                  <a:cubicBezTo>
                    <a:pt x="713" y="0"/>
                    <a:pt x="677" y="18"/>
                    <a:pt x="650" y="45"/>
                  </a:cubicBezTo>
                  <a:cubicBezTo>
                    <a:pt x="36" y="732"/>
                    <a:pt x="36" y="732"/>
                    <a:pt x="36" y="732"/>
                  </a:cubicBezTo>
                  <a:cubicBezTo>
                    <a:pt x="36" y="732"/>
                    <a:pt x="36" y="741"/>
                    <a:pt x="26" y="741"/>
                  </a:cubicBezTo>
                  <a:cubicBezTo>
                    <a:pt x="8" y="777"/>
                    <a:pt x="0" y="804"/>
                    <a:pt x="0" y="840"/>
                  </a:cubicBezTo>
                  <a:cubicBezTo>
                    <a:pt x="0" y="1103"/>
                    <a:pt x="162" y="1319"/>
                    <a:pt x="397" y="1401"/>
                  </a:cubicBezTo>
                  <a:cubicBezTo>
                    <a:pt x="397" y="3299"/>
                    <a:pt x="397" y="3299"/>
                    <a:pt x="397" y="3299"/>
                  </a:cubicBezTo>
                  <a:cubicBezTo>
                    <a:pt x="397" y="3408"/>
                    <a:pt x="479" y="3489"/>
                    <a:pt x="587" y="3489"/>
                  </a:cubicBezTo>
                  <a:cubicBezTo>
                    <a:pt x="1383" y="3489"/>
                    <a:pt x="1383" y="3489"/>
                    <a:pt x="1383" y="3489"/>
                  </a:cubicBezTo>
                  <a:cubicBezTo>
                    <a:pt x="2585" y="3489"/>
                    <a:pt x="2585" y="3489"/>
                    <a:pt x="2585" y="3489"/>
                  </a:cubicBezTo>
                  <a:cubicBezTo>
                    <a:pt x="3380" y="3489"/>
                    <a:pt x="3380" y="3489"/>
                    <a:pt x="3380" y="3489"/>
                  </a:cubicBezTo>
                  <a:cubicBezTo>
                    <a:pt x="3489" y="3489"/>
                    <a:pt x="3570" y="3408"/>
                    <a:pt x="3570" y="3299"/>
                  </a:cubicBezTo>
                  <a:cubicBezTo>
                    <a:pt x="3570" y="1401"/>
                    <a:pt x="3570" y="1401"/>
                    <a:pt x="3570" y="1401"/>
                  </a:cubicBezTo>
                  <a:cubicBezTo>
                    <a:pt x="3805" y="1319"/>
                    <a:pt x="3968" y="1103"/>
                    <a:pt x="3968" y="840"/>
                  </a:cubicBezTo>
                  <a:close/>
                  <a:moveTo>
                    <a:pt x="3371" y="1166"/>
                  </a:moveTo>
                  <a:lnTo>
                    <a:pt x="3371" y="1166"/>
                  </a:lnTo>
                  <a:cubicBezTo>
                    <a:pt x="3191" y="1166"/>
                    <a:pt x="3046" y="1021"/>
                    <a:pt x="3046" y="840"/>
                  </a:cubicBezTo>
                  <a:cubicBezTo>
                    <a:pt x="3046" y="768"/>
                    <a:pt x="2983" y="705"/>
                    <a:pt x="2910" y="705"/>
                  </a:cubicBezTo>
                  <a:cubicBezTo>
                    <a:pt x="2838" y="705"/>
                    <a:pt x="2775" y="768"/>
                    <a:pt x="2775" y="840"/>
                  </a:cubicBezTo>
                  <a:cubicBezTo>
                    <a:pt x="2775" y="1021"/>
                    <a:pt x="2630" y="1166"/>
                    <a:pt x="2449" y="1166"/>
                  </a:cubicBezTo>
                  <a:cubicBezTo>
                    <a:pt x="2268" y="1166"/>
                    <a:pt x="2115" y="1021"/>
                    <a:pt x="2115" y="840"/>
                  </a:cubicBezTo>
                  <a:cubicBezTo>
                    <a:pt x="2115" y="768"/>
                    <a:pt x="2061" y="705"/>
                    <a:pt x="1988" y="705"/>
                  </a:cubicBezTo>
                  <a:cubicBezTo>
                    <a:pt x="1907" y="705"/>
                    <a:pt x="1853" y="768"/>
                    <a:pt x="1853" y="840"/>
                  </a:cubicBezTo>
                  <a:cubicBezTo>
                    <a:pt x="1853" y="1021"/>
                    <a:pt x="1699" y="1166"/>
                    <a:pt x="1518" y="1166"/>
                  </a:cubicBezTo>
                  <a:cubicBezTo>
                    <a:pt x="1337" y="1166"/>
                    <a:pt x="1193" y="1021"/>
                    <a:pt x="1193" y="840"/>
                  </a:cubicBezTo>
                  <a:cubicBezTo>
                    <a:pt x="1193" y="768"/>
                    <a:pt x="1129" y="705"/>
                    <a:pt x="1057" y="705"/>
                  </a:cubicBezTo>
                  <a:cubicBezTo>
                    <a:pt x="985" y="705"/>
                    <a:pt x="921" y="768"/>
                    <a:pt x="921" y="840"/>
                  </a:cubicBezTo>
                  <a:cubicBezTo>
                    <a:pt x="921" y="1021"/>
                    <a:pt x="777" y="1166"/>
                    <a:pt x="596" y="1166"/>
                  </a:cubicBezTo>
                  <a:cubicBezTo>
                    <a:pt x="424" y="1166"/>
                    <a:pt x="289" y="1039"/>
                    <a:pt x="271" y="877"/>
                  </a:cubicBezTo>
                  <a:cubicBezTo>
                    <a:pt x="813" y="271"/>
                    <a:pt x="813" y="271"/>
                    <a:pt x="813" y="271"/>
                  </a:cubicBezTo>
                  <a:cubicBezTo>
                    <a:pt x="3154" y="271"/>
                    <a:pt x="3154" y="271"/>
                    <a:pt x="3154" y="271"/>
                  </a:cubicBezTo>
                  <a:cubicBezTo>
                    <a:pt x="3697" y="877"/>
                    <a:pt x="3697" y="877"/>
                    <a:pt x="3697" y="877"/>
                  </a:cubicBezTo>
                  <a:cubicBezTo>
                    <a:pt x="3679" y="1039"/>
                    <a:pt x="3543" y="1166"/>
                    <a:pt x="3371" y="116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F3C3CA6F-792D-1F4A-A3C1-856062AB7E2F}"/>
                </a:ext>
              </a:extLst>
            </p:cNvPr>
            <p:cNvSpPr/>
            <p:nvPr/>
          </p:nvSpPr>
          <p:spPr>
            <a:xfrm>
              <a:off x="13895737" y="6121749"/>
              <a:ext cx="979073" cy="9790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4" h="904">
                  <a:moveTo>
                    <a:pt x="140" y="389"/>
                  </a:moveTo>
                  <a:lnTo>
                    <a:pt x="123" y="380"/>
                  </a:lnTo>
                  <a:lnTo>
                    <a:pt x="140" y="380"/>
                  </a:lnTo>
                  <a:close/>
                  <a:moveTo>
                    <a:pt x="709" y="55"/>
                  </a:moveTo>
                  <a:lnTo>
                    <a:pt x="709" y="341"/>
                  </a:lnTo>
                  <a:cubicBezTo>
                    <a:pt x="707" y="345"/>
                    <a:pt x="706" y="349"/>
                    <a:pt x="706" y="353"/>
                  </a:cubicBezTo>
                  <a:cubicBezTo>
                    <a:pt x="706" y="357"/>
                    <a:pt x="707" y="361"/>
                    <a:pt x="709" y="364"/>
                  </a:cubicBezTo>
                  <a:lnTo>
                    <a:pt x="709" y="417"/>
                  </a:lnTo>
                  <a:lnTo>
                    <a:pt x="451" y="547"/>
                  </a:lnTo>
                  <a:lnTo>
                    <a:pt x="195" y="417"/>
                  </a:lnTo>
                  <a:lnTo>
                    <a:pt x="195" y="55"/>
                  </a:lnTo>
                  <a:close/>
                  <a:moveTo>
                    <a:pt x="781" y="380"/>
                  </a:moveTo>
                  <a:lnTo>
                    <a:pt x="764" y="389"/>
                  </a:lnTo>
                  <a:lnTo>
                    <a:pt x="764" y="380"/>
                  </a:lnTo>
                  <a:close/>
                  <a:moveTo>
                    <a:pt x="615" y="576"/>
                  </a:moveTo>
                  <a:cubicBezTo>
                    <a:pt x="604" y="565"/>
                    <a:pt x="586" y="565"/>
                    <a:pt x="576" y="576"/>
                  </a:cubicBezTo>
                  <a:cubicBezTo>
                    <a:pt x="565" y="586"/>
                    <a:pt x="565" y="604"/>
                    <a:pt x="576" y="615"/>
                  </a:cubicBezTo>
                  <a:lnTo>
                    <a:pt x="810" y="849"/>
                  </a:lnTo>
                  <a:lnTo>
                    <a:pt x="94" y="849"/>
                  </a:lnTo>
                  <a:lnTo>
                    <a:pt x="328" y="615"/>
                  </a:lnTo>
                  <a:cubicBezTo>
                    <a:pt x="339" y="604"/>
                    <a:pt x="339" y="586"/>
                    <a:pt x="328" y="576"/>
                  </a:cubicBezTo>
                  <a:cubicBezTo>
                    <a:pt x="317" y="565"/>
                    <a:pt x="300" y="565"/>
                    <a:pt x="289" y="576"/>
                  </a:cubicBezTo>
                  <a:lnTo>
                    <a:pt x="55" y="809"/>
                  </a:lnTo>
                  <a:lnTo>
                    <a:pt x="55" y="407"/>
                  </a:lnTo>
                  <a:lnTo>
                    <a:pt x="439" y="603"/>
                  </a:lnTo>
                  <a:cubicBezTo>
                    <a:pt x="439" y="604"/>
                    <a:pt x="440" y="604"/>
                    <a:pt x="441" y="604"/>
                  </a:cubicBezTo>
                  <a:cubicBezTo>
                    <a:pt x="442" y="604"/>
                    <a:pt x="442" y="604"/>
                    <a:pt x="442" y="604"/>
                  </a:cubicBezTo>
                  <a:cubicBezTo>
                    <a:pt x="443" y="605"/>
                    <a:pt x="444" y="605"/>
                    <a:pt x="444" y="605"/>
                  </a:cubicBezTo>
                  <a:cubicBezTo>
                    <a:pt x="445" y="605"/>
                    <a:pt x="445" y="605"/>
                    <a:pt x="445" y="605"/>
                  </a:cubicBezTo>
                  <a:cubicBezTo>
                    <a:pt x="446" y="606"/>
                    <a:pt x="447" y="606"/>
                    <a:pt x="448" y="606"/>
                  </a:cubicBezTo>
                  <a:cubicBezTo>
                    <a:pt x="449" y="606"/>
                    <a:pt x="450" y="606"/>
                    <a:pt x="451" y="606"/>
                  </a:cubicBezTo>
                  <a:cubicBezTo>
                    <a:pt x="452" y="606"/>
                    <a:pt x="453" y="606"/>
                    <a:pt x="454" y="606"/>
                  </a:cubicBezTo>
                  <a:lnTo>
                    <a:pt x="455" y="606"/>
                  </a:lnTo>
                  <a:cubicBezTo>
                    <a:pt x="455" y="606"/>
                    <a:pt x="456" y="606"/>
                    <a:pt x="457" y="605"/>
                  </a:cubicBezTo>
                  <a:lnTo>
                    <a:pt x="458" y="605"/>
                  </a:lnTo>
                  <a:cubicBezTo>
                    <a:pt x="459" y="605"/>
                    <a:pt x="460" y="605"/>
                    <a:pt x="460" y="604"/>
                  </a:cubicBezTo>
                  <a:cubicBezTo>
                    <a:pt x="461" y="604"/>
                    <a:pt x="461" y="604"/>
                    <a:pt x="461" y="604"/>
                  </a:cubicBezTo>
                  <a:cubicBezTo>
                    <a:pt x="462" y="604"/>
                    <a:pt x="463" y="604"/>
                    <a:pt x="463" y="603"/>
                  </a:cubicBezTo>
                  <a:cubicBezTo>
                    <a:pt x="464" y="603"/>
                    <a:pt x="464" y="603"/>
                    <a:pt x="464" y="603"/>
                  </a:cubicBezTo>
                  <a:lnTo>
                    <a:pt x="849" y="407"/>
                  </a:lnTo>
                  <a:lnTo>
                    <a:pt x="849" y="810"/>
                  </a:lnTo>
                  <a:close/>
                  <a:moveTo>
                    <a:pt x="904" y="367"/>
                  </a:moveTo>
                  <a:cubicBezTo>
                    <a:pt x="904" y="366"/>
                    <a:pt x="904" y="365"/>
                    <a:pt x="904" y="365"/>
                  </a:cubicBezTo>
                  <a:cubicBezTo>
                    <a:pt x="905" y="360"/>
                    <a:pt x="904" y="355"/>
                    <a:pt x="901" y="350"/>
                  </a:cubicBezTo>
                  <a:cubicBezTo>
                    <a:pt x="900" y="347"/>
                    <a:pt x="898" y="345"/>
                    <a:pt x="897" y="343"/>
                  </a:cubicBezTo>
                  <a:cubicBezTo>
                    <a:pt x="889" y="332"/>
                    <a:pt x="876" y="325"/>
                    <a:pt x="861" y="325"/>
                  </a:cubicBezTo>
                  <a:lnTo>
                    <a:pt x="764" y="325"/>
                  </a:lnTo>
                  <a:lnTo>
                    <a:pt x="764" y="38"/>
                  </a:lnTo>
                  <a:cubicBezTo>
                    <a:pt x="764" y="17"/>
                    <a:pt x="747" y="0"/>
                    <a:pt x="727" y="0"/>
                  </a:cubicBezTo>
                  <a:lnTo>
                    <a:pt x="177" y="0"/>
                  </a:lnTo>
                  <a:cubicBezTo>
                    <a:pt x="156" y="0"/>
                    <a:pt x="140" y="17"/>
                    <a:pt x="140" y="38"/>
                  </a:cubicBezTo>
                  <a:lnTo>
                    <a:pt x="140" y="325"/>
                  </a:lnTo>
                  <a:lnTo>
                    <a:pt x="43" y="325"/>
                  </a:lnTo>
                  <a:cubicBezTo>
                    <a:pt x="29" y="325"/>
                    <a:pt x="16" y="332"/>
                    <a:pt x="8" y="343"/>
                  </a:cubicBezTo>
                  <a:cubicBezTo>
                    <a:pt x="6" y="345"/>
                    <a:pt x="4" y="347"/>
                    <a:pt x="3" y="350"/>
                  </a:cubicBezTo>
                  <a:cubicBezTo>
                    <a:pt x="1" y="355"/>
                    <a:pt x="0" y="360"/>
                    <a:pt x="0" y="365"/>
                  </a:cubicBezTo>
                  <a:cubicBezTo>
                    <a:pt x="0" y="365"/>
                    <a:pt x="0" y="366"/>
                    <a:pt x="0" y="367"/>
                  </a:cubicBezTo>
                  <a:lnTo>
                    <a:pt x="0" y="862"/>
                  </a:lnTo>
                  <a:cubicBezTo>
                    <a:pt x="0" y="885"/>
                    <a:pt x="19" y="904"/>
                    <a:pt x="43" y="904"/>
                  </a:cubicBezTo>
                  <a:lnTo>
                    <a:pt x="861" y="904"/>
                  </a:lnTo>
                  <a:cubicBezTo>
                    <a:pt x="872" y="904"/>
                    <a:pt x="882" y="900"/>
                    <a:pt x="889" y="894"/>
                  </a:cubicBezTo>
                  <a:cubicBezTo>
                    <a:pt x="890" y="893"/>
                    <a:pt x="890" y="893"/>
                    <a:pt x="890" y="893"/>
                  </a:cubicBezTo>
                  <a:lnTo>
                    <a:pt x="891" y="893"/>
                  </a:lnTo>
                  <a:cubicBezTo>
                    <a:pt x="891" y="892"/>
                    <a:pt x="891" y="892"/>
                    <a:pt x="892" y="892"/>
                  </a:cubicBezTo>
                  <a:cubicBezTo>
                    <a:pt x="892" y="891"/>
                    <a:pt x="892" y="891"/>
                    <a:pt x="892" y="891"/>
                  </a:cubicBezTo>
                  <a:cubicBezTo>
                    <a:pt x="900" y="884"/>
                    <a:pt x="904" y="873"/>
                    <a:pt x="904" y="862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85E4498-A30C-8943-A6D5-E7B2EC9DABBD}"/>
                </a:ext>
              </a:extLst>
            </p:cNvPr>
            <p:cNvGrpSpPr/>
            <p:nvPr/>
          </p:nvGrpSpPr>
          <p:grpSpPr>
            <a:xfrm>
              <a:off x="13664250" y="10097557"/>
              <a:ext cx="1442045" cy="1125446"/>
              <a:chOff x="9955167" y="22974692"/>
              <a:chExt cx="1115553" cy="870635"/>
            </a:xfrm>
            <a:solidFill>
              <a:schemeClr val="bg1"/>
            </a:solidFill>
          </p:grpSpPr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A2BFADEE-29DE-5545-AF43-4CF9AC6A58DF}"/>
                  </a:ext>
                </a:extLst>
              </p:cNvPr>
              <p:cNvSpPr/>
              <p:nvPr/>
            </p:nvSpPr>
            <p:spPr>
              <a:xfrm>
                <a:off x="9955167" y="23332843"/>
                <a:ext cx="1115553" cy="51248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31" h="612">
                    <a:moveTo>
                      <a:pt x="1272" y="274"/>
                    </a:moveTo>
                    <a:cubicBezTo>
                      <a:pt x="1267" y="284"/>
                      <a:pt x="1259" y="292"/>
                      <a:pt x="1249" y="295"/>
                    </a:cubicBezTo>
                    <a:cubicBezTo>
                      <a:pt x="1248" y="296"/>
                      <a:pt x="1247" y="296"/>
                      <a:pt x="1246" y="296"/>
                    </a:cubicBezTo>
                    <a:cubicBezTo>
                      <a:pt x="1043" y="393"/>
                      <a:pt x="709" y="548"/>
                      <a:pt x="675" y="555"/>
                    </a:cubicBezTo>
                    <a:cubicBezTo>
                      <a:pt x="629" y="565"/>
                      <a:pt x="577" y="540"/>
                      <a:pt x="512" y="508"/>
                    </a:cubicBezTo>
                    <a:cubicBezTo>
                      <a:pt x="441" y="473"/>
                      <a:pt x="353" y="430"/>
                      <a:pt x="244" y="424"/>
                    </a:cubicBezTo>
                    <a:lnTo>
                      <a:pt x="217" y="422"/>
                    </a:lnTo>
                    <a:lnTo>
                      <a:pt x="220" y="143"/>
                    </a:lnTo>
                    <a:lnTo>
                      <a:pt x="307" y="143"/>
                    </a:lnTo>
                    <a:cubicBezTo>
                      <a:pt x="324" y="143"/>
                      <a:pt x="374" y="144"/>
                      <a:pt x="398" y="149"/>
                    </a:cubicBezTo>
                    <a:cubicBezTo>
                      <a:pt x="432" y="155"/>
                      <a:pt x="451" y="172"/>
                      <a:pt x="474" y="190"/>
                    </a:cubicBezTo>
                    <a:cubicBezTo>
                      <a:pt x="497" y="210"/>
                      <a:pt x="524" y="232"/>
                      <a:pt x="568" y="243"/>
                    </a:cubicBezTo>
                    <a:cubicBezTo>
                      <a:pt x="633" y="260"/>
                      <a:pt x="811" y="250"/>
                      <a:pt x="837" y="249"/>
                    </a:cubicBezTo>
                    <a:cubicBezTo>
                      <a:pt x="849" y="249"/>
                      <a:pt x="859" y="254"/>
                      <a:pt x="867" y="262"/>
                    </a:cubicBezTo>
                    <a:cubicBezTo>
                      <a:pt x="874" y="270"/>
                      <a:pt x="879" y="281"/>
                      <a:pt x="878" y="293"/>
                    </a:cubicBezTo>
                    <a:cubicBezTo>
                      <a:pt x="878" y="305"/>
                      <a:pt x="873" y="315"/>
                      <a:pt x="865" y="323"/>
                    </a:cubicBezTo>
                    <a:cubicBezTo>
                      <a:pt x="856" y="331"/>
                      <a:pt x="846" y="335"/>
                      <a:pt x="834" y="335"/>
                    </a:cubicBezTo>
                    <a:lnTo>
                      <a:pt x="572" y="330"/>
                    </a:lnTo>
                    <a:cubicBezTo>
                      <a:pt x="563" y="330"/>
                      <a:pt x="554" y="334"/>
                      <a:pt x="549" y="342"/>
                    </a:cubicBezTo>
                    <a:lnTo>
                      <a:pt x="515" y="389"/>
                    </a:lnTo>
                    <a:cubicBezTo>
                      <a:pt x="506" y="401"/>
                      <a:pt x="509" y="419"/>
                      <a:pt x="521" y="427"/>
                    </a:cubicBezTo>
                    <a:cubicBezTo>
                      <a:pt x="526" y="431"/>
                      <a:pt x="532" y="433"/>
                      <a:pt x="537" y="433"/>
                    </a:cubicBezTo>
                    <a:cubicBezTo>
                      <a:pt x="546" y="433"/>
                      <a:pt x="554" y="429"/>
                      <a:pt x="560" y="421"/>
                    </a:cubicBezTo>
                    <a:lnTo>
                      <a:pt x="585" y="386"/>
                    </a:lnTo>
                    <a:lnTo>
                      <a:pt x="833" y="390"/>
                    </a:lnTo>
                    <a:cubicBezTo>
                      <a:pt x="859" y="391"/>
                      <a:pt x="884" y="381"/>
                      <a:pt x="903" y="363"/>
                    </a:cubicBezTo>
                    <a:cubicBezTo>
                      <a:pt x="914" y="353"/>
                      <a:pt x="922" y="340"/>
                      <a:pt x="927" y="326"/>
                    </a:cubicBezTo>
                    <a:cubicBezTo>
                      <a:pt x="928" y="326"/>
                      <a:pt x="929" y="326"/>
                      <a:pt x="930" y="325"/>
                    </a:cubicBezTo>
                    <a:cubicBezTo>
                      <a:pt x="931" y="325"/>
                      <a:pt x="1087" y="262"/>
                      <a:pt x="1217" y="215"/>
                    </a:cubicBezTo>
                    <a:cubicBezTo>
                      <a:pt x="1228" y="211"/>
                      <a:pt x="1240" y="211"/>
                      <a:pt x="1250" y="216"/>
                    </a:cubicBezTo>
                    <a:cubicBezTo>
                      <a:pt x="1261" y="221"/>
                      <a:pt x="1269" y="230"/>
                      <a:pt x="1273" y="241"/>
                    </a:cubicBezTo>
                    <a:lnTo>
                      <a:pt x="1273" y="243"/>
                    </a:lnTo>
                    <a:cubicBezTo>
                      <a:pt x="1277" y="253"/>
                      <a:pt x="1276" y="264"/>
                      <a:pt x="1272" y="274"/>
                    </a:cubicBezTo>
                    <a:close/>
                    <a:moveTo>
                      <a:pt x="1325" y="224"/>
                    </a:moveTo>
                    <a:lnTo>
                      <a:pt x="1325" y="222"/>
                    </a:lnTo>
                    <a:cubicBezTo>
                      <a:pt x="1316" y="198"/>
                      <a:pt x="1298" y="178"/>
                      <a:pt x="1274" y="166"/>
                    </a:cubicBezTo>
                    <a:cubicBezTo>
                      <a:pt x="1250" y="155"/>
                      <a:pt x="1223" y="154"/>
                      <a:pt x="1199" y="163"/>
                    </a:cubicBezTo>
                    <a:cubicBezTo>
                      <a:pt x="1096" y="200"/>
                      <a:pt x="977" y="247"/>
                      <a:pt x="930" y="266"/>
                    </a:cubicBezTo>
                    <a:cubicBezTo>
                      <a:pt x="926" y="250"/>
                      <a:pt x="918" y="236"/>
                      <a:pt x="907" y="224"/>
                    </a:cubicBezTo>
                    <a:cubicBezTo>
                      <a:pt x="889" y="205"/>
                      <a:pt x="864" y="194"/>
                      <a:pt x="838" y="193"/>
                    </a:cubicBezTo>
                    <a:cubicBezTo>
                      <a:pt x="837" y="193"/>
                      <a:pt x="836" y="193"/>
                      <a:pt x="836" y="193"/>
                    </a:cubicBezTo>
                    <a:cubicBezTo>
                      <a:pt x="782" y="197"/>
                      <a:pt x="631" y="202"/>
                      <a:pt x="582" y="190"/>
                    </a:cubicBezTo>
                    <a:cubicBezTo>
                      <a:pt x="550" y="182"/>
                      <a:pt x="531" y="166"/>
                      <a:pt x="509" y="148"/>
                    </a:cubicBezTo>
                    <a:cubicBezTo>
                      <a:pt x="484" y="127"/>
                      <a:pt x="456" y="104"/>
                      <a:pt x="408" y="95"/>
                    </a:cubicBezTo>
                    <a:cubicBezTo>
                      <a:pt x="374" y="88"/>
                      <a:pt x="310" y="88"/>
                      <a:pt x="307" y="88"/>
                    </a:cubicBezTo>
                    <a:lnTo>
                      <a:pt x="221" y="88"/>
                    </a:lnTo>
                    <a:cubicBezTo>
                      <a:pt x="217" y="39"/>
                      <a:pt x="185" y="2"/>
                      <a:pt x="145" y="1"/>
                    </a:cubicBezTo>
                    <a:lnTo>
                      <a:pt x="34" y="0"/>
                    </a:lnTo>
                    <a:lnTo>
                      <a:pt x="33" y="0"/>
                    </a:lnTo>
                    <a:cubicBezTo>
                      <a:pt x="18" y="0"/>
                      <a:pt x="6" y="12"/>
                      <a:pt x="6" y="27"/>
                    </a:cubicBezTo>
                    <a:cubicBezTo>
                      <a:pt x="6" y="42"/>
                      <a:pt x="18" y="55"/>
                      <a:pt x="33" y="55"/>
                    </a:cubicBezTo>
                    <a:lnTo>
                      <a:pt x="144" y="56"/>
                    </a:lnTo>
                    <a:cubicBezTo>
                      <a:pt x="154" y="56"/>
                      <a:pt x="166" y="74"/>
                      <a:pt x="166" y="97"/>
                    </a:cubicBezTo>
                    <a:lnTo>
                      <a:pt x="161" y="474"/>
                    </a:lnTo>
                    <a:cubicBezTo>
                      <a:pt x="161" y="486"/>
                      <a:pt x="158" y="498"/>
                      <a:pt x="152" y="506"/>
                    </a:cubicBezTo>
                    <a:cubicBezTo>
                      <a:pt x="150" y="509"/>
                      <a:pt x="145" y="514"/>
                      <a:pt x="139" y="514"/>
                    </a:cubicBezTo>
                    <a:lnTo>
                      <a:pt x="28" y="513"/>
                    </a:lnTo>
                    <a:lnTo>
                      <a:pt x="27" y="513"/>
                    </a:lnTo>
                    <a:cubicBezTo>
                      <a:pt x="12" y="513"/>
                      <a:pt x="0" y="525"/>
                      <a:pt x="0" y="540"/>
                    </a:cubicBezTo>
                    <a:cubicBezTo>
                      <a:pt x="0" y="556"/>
                      <a:pt x="12" y="568"/>
                      <a:pt x="27" y="568"/>
                    </a:cubicBezTo>
                    <a:lnTo>
                      <a:pt x="138" y="570"/>
                    </a:lnTo>
                    <a:lnTo>
                      <a:pt x="139" y="570"/>
                    </a:lnTo>
                    <a:cubicBezTo>
                      <a:pt x="160" y="570"/>
                      <a:pt x="181" y="559"/>
                      <a:pt x="196" y="539"/>
                    </a:cubicBezTo>
                    <a:cubicBezTo>
                      <a:pt x="208" y="522"/>
                      <a:pt x="216" y="500"/>
                      <a:pt x="216" y="477"/>
                    </a:cubicBezTo>
                    <a:lnTo>
                      <a:pt x="240" y="479"/>
                    </a:lnTo>
                    <a:lnTo>
                      <a:pt x="241" y="479"/>
                    </a:lnTo>
                    <a:cubicBezTo>
                      <a:pt x="339" y="484"/>
                      <a:pt x="418" y="523"/>
                      <a:pt x="488" y="557"/>
                    </a:cubicBezTo>
                    <a:cubicBezTo>
                      <a:pt x="548" y="587"/>
                      <a:pt x="601" y="612"/>
                      <a:pt x="654" y="612"/>
                    </a:cubicBezTo>
                    <a:cubicBezTo>
                      <a:pt x="665" y="612"/>
                      <a:pt x="675" y="612"/>
                      <a:pt x="686" y="609"/>
                    </a:cubicBezTo>
                    <a:cubicBezTo>
                      <a:pt x="736" y="599"/>
                      <a:pt x="1177" y="390"/>
                      <a:pt x="1269" y="347"/>
                    </a:cubicBezTo>
                    <a:cubicBezTo>
                      <a:pt x="1292" y="338"/>
                      <a:pt x="1311" y="320"/>
                      <a:pt x="1322" y="298"/>
                    </a:cubicBezTo>
                    <a:cubicBezTo>
                      <a:pt x="1333" y="274"/>
                      <a:pt x="1334" y="248"/>
                      <a:pt x="1325" y="22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467D2754-9E31-3344-9140-1F806D170FD9}"/>
                  </a:ext>
                </a:extLst>
              </p:cNvPr>
              <p:cNvSpPr/>
              <p:nvPr/>
            </p:nvSpPr>
            <p:spPr>
              <a:xfrm>
                <a:off x="10365322" y="22974692"/>
                <a:ext cx="581262" cy="4470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94" h="534">
                    <a:moveTo>
                      <a:pt x="48" y="525"/>
                    </a:moveTo>
                    <a:lnTo>
                      <a:pt x="205" y="358"/>
                    </a:lnTo>
                    <a:lnTo>
                      <a:pt x="330" y="523"/>
                    </a:lnTo>
                    <a:cubicBezTo>
                      <a:pt x="336" y="530"/>
                      <a:pt x="344" y="534"/>
                      <a:pt x="352" y="534"/>
                    </a:cubicBezTo>
                    <a:cubicBezTo>
                      <a:pt x="353" y="534"/>
                      <a:pt x="353" y="534"/>
                      <a:pt x="354" y="534"/>
                    </a:cubicBezTo>
                    <a:cubicBezTo>
                      <a:pt x="363" y="533"/>
                      <a:pt x="371" y="528"/>
                      <a:pt x="376" y="520"/>
                    </a:cubicBezTo>
                    <a:lnTo>
                      <a:pt x="628" y="96"/>
                    </a:lnTo>
                    <a:lnTo>
                      <a:pt x="640" y="136"/>
                    </a:lnTo>
                    <a:cubicBezTo>
                      <a:pt x="644" y="147"/>
                      <a:pt x="655" y="155"/>
                      <a:pt x="667" y="155"/>
                    </a:cubicBezTo>
                    <a:cubicBezTo>
                      <a:pt x="669" y="155"/>
                      <a:pt x="672" y="155"/>
                      <a:pt x="675" y="154"/>
                    </a:cubicBezTo>
                    <a:cubicBezTo>
                      <a:pt x="689" y="149"/>
                      <a:pt x="697" y="134"/>
                      <a:pt x="693" y="119"/>
                    </a:cubicBezTo>
                    <a:lnTo>
                      <a:pt x="664" y="27"/>
                    </a:lnTo>
                    <a:cubicBezTo>
                      <a:pt x="664" y="18"/>
                      <a:pt x="660" y="9"/>
                      <a:pt x="651" y="4"/>
                    </a:cubicBezTo>
                    <a:cubicBezTo>
                      <a:pt x="647" y="1"/>
                      <a:pt x="642" y="0"/>
                      <a:pt x="637" y="0"/>
                    </a:cubicBezTo>
                    <a:cubicBezTo>
                      <a:pt x="634" y="0"/>
                      <a:pt x="631" y="0"/>
                      <a:pt x="628" y="1"/>
                    </a:cubicBezTo>
                    <a:lnTo>
                      <a:pt x="528" y="32"/>
                    </a:lnTo>
                    <a:cubicBezTo>
                      <a:pt x="513" y="36"/>
                      <a:pt x="505" y="52"/>
                      <a:pt x="509" y="66"/>
                    </a:cubicBezTo>
                    <a:cubicBezTo>
                      <a:pt x="513" y="78"/>
                      <a:pt x="524" y="86"/>
                      <a:pt x="536" y="86"/>
                    </a:cubicBezTo>
                    <a:cubicBezTo>
                      <a:pt x="539" y="86"/>
                      <a:pt x="541" y="85"/>
                      <a:pt x="544" y="84"/>
                    </a:cubicBezTo>
                    <a:lnTo>
                      <a:pt x="577" y="74"/>
                    </a:lnTo>
                    <a:lnTo>
                      <a:pt x="350" y="457"/>
                    </a:lnTo>
                    <a:lnTo>
                      <a:pt x="229" y="298"/>
                    </a:lnTo>
                    <a:cubicBezTo>
                      <a:pt x="224" y="292"/>
                      <a:pt x="216" y="288"/>
                      <a:pt x="208" y="288"/>
                    </a:cubicBezTo>
                    <a:cubicBezTo>
                      <a:pt x="200" y="287"/>
                      <a:pt x="192" y="290"/>
                      <a:pt x="187" y="296"/>
                    </a:cubicBezTo>
                    <a:lnTo>
                      <a:pt x="8" y="487"/>
                    </a:lnTo>
                    <a:cubicBezTo>
                      <a:pt x="-3" y="498"/>
                      <a:pt x="-2" y="516"/>
                      <a:pt x="9" y="526"/>
                    </a:cubicBezTo>
                    <a:cubicBezTo>
                      <a:pt x="20" y="537"/>
                      <a:pt x="37" y="536"/>
                      <a:pt x="48" y="52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749EA431-32D5-C946-8F5D-CB4B6AC94D49}"/>
                </a:ext>
              </a:extLst>
            </p:cNvPr>
            <p:cNvSpPr/>
            <p:nvPr/>
          </p:nvSpPr>
          <p:spPr>
            <a:xfrm>
              <a:off x="9524470" y="5820872"/>
              <a:ext cx="958473" cy="15808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5" h="1459">
                  <a:moveTo>
                    <a:pt x="842" y="396"/>
                  </a:moveTo>
                  <a:cubicBezTo>
                    <a:pt x="841" y="403"/>
                    <a:pt x="837" y="410"/>
                    <a:pt x="832" y="415"/>
                  </a:cubicBezTo>
                  <a:cubicBezTo>
                    <a:pt x="820" y="424"/>
                    <a:pt x="802" y="423"/>
                    <a:pt x="793" y="411"/>
                  </a:cubicBezTo>
                  <a:lnTo>
                    <a:pt x="524" y="88"/>
                  </a:lnTo>
                  <a:cubicBezTo>
                    <a:pt x="519" y="83"/>
                    <a:pt x="517" y="76"/>
                    <a:pt x="517" y="68"/>
                  </a:cubicBezTo>
                  <a:cubicBezTo>
                    <a:pt x="518" y="61"/>
                    <a:pt x="522" y="54"/>
                    <a:pt x="527" y="49"/>
                  </a:cubicBezTo>
                  <a:cubicBezTo>
                    <a:pt x="532" y="45"/>
                    <a:pt x="538" y="43"/>
                    <a:pt x="545" y="43"/>
                  </a:cubicBezTo>
                  <a:cubicBezTo>
                    <a:pt x="546" y="43"/>
                    <a:pt x="547" y="43"/>
                    <a:pt x="547" y="43"/>
                  </a:cubicBezTo>
                  <a:cubicBezTo>
                    <a:pt x="555" y="44"/>
                    <a:pt x="562" y="47"/>
                    <a:pt x="566" y="53"/>
                  </a:cubicBezTo>
                  <a:lnTo>
                    <a:pt x="835" y="375"/>
                  </a:lnTo>
                  <a:cubicBezTo>
                    <a:pt x="840" y="381"/>
                    <a:pt x="842" y="388"/>
                    <a:pt x="842" y="396"/>
                  </a:cubicBezTo>
                  <a:close/>
                  <a:moveTo>
                    <a:pt x="519" y="551"/>
                  </a:moveTo>
                  <a:lnTo>
                    <a:pt x="337" y="332"/>
                  </a:lnTo>
                  <a:lnTo>
                    <a:pt x="491" y="117"/>
                  </a:lnTo>
                  <a:lnTo>
                    <a:pt x="693" y="360"/>
                  </a:lnTo>
                  <a:lnTo>
                    <a:pt x="759" y="438"/>
                  </a:lnTo>
                  <a:close/>
                  <a:moveTo>
                    <a:pt x="149" y="723"/>
                  </a:moveTo>
                  <a:lnTo>
                    <a:pt x="100" y="665"/>
                  </a:lnTo>
                  <a:lnTo>
                    <a:pt x="311" y="368"/>
                  </a:lnTo>
                  <a:lnTo>
                    <a:pt x="396" y="471"/>
                  </a:lnTo>
                  <a:lnTo>
                    <a:pt x="478" y="570"/>
                  </a:lnTo>
                  <a:close/>
                  <a:moveTo>
                    <a:pt x="466" y="749"/>
                  </a:moveTo>
                  <a:lnTo>
                    <a:pt x="382" y="718"/>
                  </a:lnTo>
                  <a:cubicBezTo>
                    <a:pt x="376" y="716"/>
                    <a:pt x="369" y="717"/>
                    <a:pt x="363" y="720"/>
                  </a:cubicBezTo>
                  <a:lnTo>
                    <a:pt x="334" y="685"/>
                  </a:lnTo>
                  <a:lnTo>
                    <a:pt x="386" y="660"/>
                  </a:lnTo>
                  <a:close/>
                  <a:moveTo>
                    <a:pt x="575" y="806"/>
                  </a:moveTo>
                  <a:cubicBezTo>
                    <a:pt x="587" y="821"/>
                    <a:pt x="585" y="843"/>
                    <a:pt x="571" y="855"/>
                  </a:cubicBezTo>
                  <a:lnTo>
                    <a:pt x="502" y="912"/>
                  </a:lnTo>
                  <a:cubicBezTo>
                    <a:pt x="488" y="925"/>
                    <a:pt x="466" y="923"/>
                    <a:pt x="454" y="908"/>
                  </a:cubicBezTo>
                  <a:cubicBezTo>
                    <a:pt x="448" y="902"/>
                    <a:pt x="446" y="893"/>
                    <a:pt x="446" y="885"/>
                  </a:cubicBezTo>
                  <a:cubicBezTo>
                    <a:pt x="456" y="887"/>
                    <a:pt x="468" y="888"/>
                    <a:pt x="481" y="888"/>
                  </a:cubicBezTo>
                  <a:cubicBezTo>
                    <a:pt x="492" y="888"/>
                    <a:pt x="503" y="887"/>
                    <a:pt x="512" y="884"/>
                  </a:cubicBezTo>
                  <a:cubicBezTo>
                    <a:pt x="536" y="874"/>
                    <a:pt x="551" y="844"/>
                    <a:pt x="553" y="820"/>
                  </a:cubicBezTo>
                  <a:cubicBezTo>
                    <a:pt x="554" y="810"/>
                    <a:pt x="553" y="802"/>
                    <a:pt x="550" y="794"/>
                  </a:cubicBezTo>
                  <a:cubicBezTo>
                    <a:pt x="559" y="795"/>
                    <a:pt x="568" y="799"/>
                    <a:pt x="575" y="806"/>
                  </a:cubicBezTo>
                  <a:close/>
                  <a:moveTo>
                    <a:pt x="633" y="870"/>
                  </a:moveTo>
                  <a:cubicBezTo>
                    <a:pt x="643" y="870"/>
                    <a:pt x="653" y="874"/>
                    <a:pt x="659" y="882"/>
                  </a:cubicBezTo>
                  <a:cubicBezTo>
                    <a:pt x="665" y="889"/>
                    <a:pt x="668" y="898"/>
                    <a:pt x="667" y="907"/>
                  </a:cubicBezTo>
                  <a:cubicBezTo>
                    <a:pt x="667" y="914"/>
                    <a:pt x="664" y="920"/>
                    <a:pt x="661" y="925"/>
                  </a:cubicBezTo>
                  <a:cubicBezTo>
                    <a:pt x="658" y="926"/>
                    <a:pt x="656" y="928"/>
                    <a:pt x="654" y="929"/>
                  </a:cubicBezTo>
                  <a:lnTo>
                    <a:pt x="551" y="1016"/>
                  </a:lnTo>
                  <a:cubicBezTo>
                    <a:pt x="549" y="1018"/>
                    <a:pt x="547" y="1020"/>
                    <a:pt x="545" y="1021"/>
                  </a:cubicBezTo>
                  <a:cubicBezTo>
                    <a:pt x="531" y="1028"/>
                    <a:pt x="514" y="1025"/>
                    <a:pt x="504" y="1013"/>
                  </a:cubicBezTo>
                  <a:cubicBezTo>
                    <a:pt x="491" y="999"/>
                    <a:pt x="493" y="977"/>
                    <a:pt x="508" y="965"/>
                  </a:cubicBezTo>
                  <a:lnTo>
                    <a:pt x="611" y="878"/>
                  </a:lnTo>
                  <a:cubicBezTo>
                    <a:pt x="618" y="873"/>
                    <a:pt x="625" y="870"/>
                    <a:pt x="633" y="870"/>
                  </a:cubicBezTo>
                  <a:close/>
                  <a:moveTo>
                    <a:pt x="704" y="955"/>
                  </a:moveTo>
                  <a:cubicBezTo>
                    <a:pt x="705" y="955"/>
                    <a:pt x="706" y="955"/>
                    <a:pt x="707" y="955"/>
                  </a:cubicBezTo>
                  <a:cubicBezTo>
                    <a:pt x="716" y="955"/>
                    <a:pt x="724" y="960"/>
                    <a:pt x="730" y="967"/>
                  </a:cubicBezTo>
                  <a:cubicBezTo>
                    <a:pt x="736" y="974"/>
                    <a:pt x="739" y="983"/>
                    <a:pt x="738" y="992"/>
                  </a:cubicBezTo>
                  <a:cubicBezTo>
                    <a:pt x="737" y="999"/>
                    <a:pt x="735" y="1005"/>
                    <a:pt x="731" y="1010"/>
                  </a:cubicBezTo>
                  <a:cubicBezTo>
                    <a:pt x="729" y="1011"/>
                    <a:pt x="727" y="1013"/>
                    <a:pt x="726" y="1014"/>
                  </a:cubicBezTo>
                  <a:lnTo>
                    <a:pt x="622" y="1101"/>
                  </a:lnTo>
                  <a:cubicBezTo>
                    <a:pt x="621" y="1102"/>
                    <a:pt x="619" y="1104"/>
                    <a:pt x="617" y="1105"/>
                  </a:cubicBezTo>
                  <a:cubicBezTo>
                    <a:pt x="612" y="1109"/>
                    <a:pt x="605" y="1110"/>
                    <a:pt x="598" y="1109"/>
                  </a:cubicBezTo>
                  <a:cubicBezTo>
                    <a:pt x="589" y="1109"/>
                    <a:pt x="580" y="1104"/>
                    <a:pt x="575" y="1097"/>
                  </a:cubicBezTo>
                  <a:cubicBezTo>
                    <a:pt x="569" y="1091"/>
                    <a:pt x="566" y="1082"/>
                    <a:pt x="567" y="1073"/>
                  </a:cubicBezTo>
                  <a:cubicBezTo>
                    <a:pt x="567" y="1066"/>
                    <a:pt x="570" y="1060"/>
                    <a:pt x="573" y="1055"/>
                  </a:cubicBezTo>
                  <a:cubicBezTo>
                    <a:pt x="576" y="1054"/>
                    <a:pt x="578" y="1052"/>
                    <a:pt x="580" y="1050"/>
                  </a:cubicBezTo>
                  <a:lnTo>
                    <a:pt x="683" y="964"/>
                  </a:lnTo>
                  <a:cubicBezTo>
                    <a:pt x="685" y="962"/>
                    <a:pt x="687" y="960"/>
                    <a:pt x="689" y="958"/>
                  </a:cubicBezTo>
                  <a:cubicBezTo>
                    <a:pt x="693" y="956"/>
                    <a:pt x="699" y="955"/>
                    <a:pt x="704" y="955"/>
                  </a:cubicBezTo>
                  <a:close/>
                  <a:moveTo>
                    <a:pt x="802" y="1052"/>
                  </a:moveTo>
                  <a:cubicBezTo>
                    <a:pt x="807" y="1058"/>
                    <a:pt x="810" y="1067"/>
                    <a:pt x="809" y="1076"/>
                  </a:cubicBezTo>
                  <a:cubicBezTo>
                    <a:pt x="809" y="1086"/>
                    <a:pt x="804" y="1094"/>
                    <a:pt x="797" y="1100"/>
                  </a:cubicBezTo>
                  <a:lnTo>
                    <a:pt x="694" y="1187"/>
                  </a:lnTo>
                  <a:cubicBezTo>
                    <a:pt x="687" y="1192"/>
                    <a:pt x="678" y="1195"/>
                    <a:pt x="669" y="1194"/>
                  </a:cubicBezTo>
                  <a:cubicBezTo>
                    <a:pt x="660" y="1194"/>
                    <a:pt x="652" y="1189"/>
                    <a:pt x="646" y="1182"/>
                  </a:cubicBezTo>
                  <a:cubicBezTo>
                    <a:pt x="640" y="1175"/>
                    <a:pt x="637" y="1167"/>
                    <a:pt x="638" y="1157"/>
                  </a:cubicBezTo>
                  <a:cubicBezTo>
                    <a:pt x="639" y="1151"/>
                    <a:pt x="641" y="1144"/>
                    <a:pt x="645" y="1139"/>
                  </a:cubicBezTo>
                  <a:cubicBezTo>
                    <a:pt x="647" y="1138"/>
                    <a:pt x="649" y="1136"/>
                    <a:pt x="651" y="1135"/>
                  </a:cubicBezTo>
                  <a:lnTo>
                    <a:pt x="754" y="1048"/>
                  </a:lnTo>
                  <a:cubicBezTo>
                    <a:pt x="756" y="1047"/>
                    <a:pt x="757" y="1045"/>
                    <a:pt x="759" y="1044"/>
                  </a:cubicBezTo>
                  <a:cubicBezTo>
                    <a:pt x="764" y="1041"/>
                    <a:pt x="769" y="1039"/>
                    <a:pt x="775" y="1039"/>
                  </a:cubicBezTo>
                  <a:cubicBezTo>
                    <a:pt x="776" y="1039"/>
                    <a:pt x="777" y="1039"/>
                    <a:pt x="778" y="1040"/>
                  </a:cubicBezTo>
                  <a:cubicBezTo>
                    <a:pt x="788" y="1040"/>
                    <a:pt x="796" y="1045"/>
                    <a:pt x="802" y="1052"/>
                  </a:cubicBezTo>
                  <a:close/>
                  <a:moveTo>
                    <a:pt x="121" y="774"/>
                  </a:moveTo>
                  <a:cubicBezTo>
                    <a:pt x="120" y="775"/>
                    <a:pt x="119" y="775"/>
                    <a:pt x="118" y="775"/>
                  </a:cubicBezTo>
                  <a:cubicBezTo>
                    <a:pt x="117" y="775"/>
                    <a:pt x="116" y="774"/>
                    <a:pt x="115" y="773"/>
                  </a:cubicBezTo>
                  <a:lnTo>
                    <a:pt x="45" y="689"/>
                  </a:lnTo>
                  <a:cubicBezTo>
                    <a:pt x="43" y="687"/>
                    <a:pt x="44" y="685"/>
                    <a:pt x="45" y="683"/>
                  </a:cubicBezTo>
                  <a:cubicBezTo>
                    <a:pt x="46" y="683"/>
                    <a:pt x="47" y="682"/>
                    <a:pt x="48" y="682"/>
                  </a:cubicBezTo>
                  <a:cubicBezTo>
                    <a:pt x="49" y="683"/>
                    <a:pt x="50" y="683"/>
                    <a:pt x="51" y="684"/>
                  </a:cubicBezTo>
                  <a:lnTo>
                    <a:pt x="121" y="769"/>
                  </a:lnTo>
                  <a:cubicBezTo>
                    <a:pt x="123" y="770"/>
                    <a:pt x="122" y="773"/>
                    <a:pt x="121" y="774"/>
                  </a:cubicBezTo>
                  <a:close/>
                  <a:moveTo>
                    <a:pt x="869" y="348"/>
                  </a:moveTo>
                  <a:lnTo>
                    <a:pt x="600" y="25"/>
                  </a:lnTo>
                  <a:cubicBezTo>
                    <a:pt x="575" y="-5"/>
                    <a:pt x="529" y="-9"/>
                    <a:pt x="499" y="16"/>
                  </a:cubicBezTo>
                  <a:cubicBezTo>
                    <a:pt x="485" y="28"/>
                    <a:pt x="476" y="45"/>
                    <a:pt x="474" y="64"/>
                  </a:cubicBezTo>
                  <a:cubicBezTo>
                    <a:pt x="474" y="65"/>
                    <a:pt x="474" y="65"/>
                    <a:pt x="474" y="66"/>
                  </a:cubicBezTo>
                  <a:cubicBezTo>
                    <a:pt x="473" y="67"/>
                    <a:pt x="472" y="68"/>
                    <a:pt x="472" y="69"/>
                  </a:cubicBezTo>
                  <a:lnTo>
                    <a:pt x="292" y="320"/>
                  </a:lnTo>
                  <a:lnTo>
                    <a:pt x="63" y="642"/>
                  </a:lnTo>
                  <a:cubicBezTo>
                    <a:pt x="48" y="636"/>
                    <a:pt x="31" y="639"/>
                    <a:pt x="17" y="650"/>
                  </a:cubicBezTo>
                  <a:cubicBezTo>
                    <a:pt x="-3" y="667"/>
                    <a:pt x="-5" y="696"/>
                    <a:pt x="11" y="716"/>
                  </a:cubicBezTo>
                  <a:lnTo>
                    <a:pt x="82" y="801"/>
                  </a:lnTo>
                  <a:cubicBezTo>
                    <a:pt x="90" y="811"/>
                    <a:pt x="101" y="817"/>
                    <a:pt x="114" y="818"/>
                  </a:cubicBezTo>
                  <a:cubicBezTo>
                    <a:pt x="116" y="818"/>
                    <a:pt x="117" y="818"/>
                    <a:pt x="118" y="818"/>
                  </a:cubicBezTo>
                  <a:cubicBezTo>
                    <a:pt x="129" y="818"/>
                    <a:pt x="140" y="814"/>
                    <a:pt x="149" y="807"/>
                  </a:cubicBezTo>
                  <a:cubicBezTo>
                    <a:pt x="162" y="796"/>
                    <a:pt x="167" y="779"/>
                    <a:pt x="165" y="764"/>
                  </a:cubicBezTo>
                  <a:lnTo>
                    <a:pt x="293" y="704"/>
                  </a:lnTo>
                  <a:lnTo>
                    <a:pt x="330" y="748"/>
                  </a:lnTo>
                  <a:lnTo>
                    <a:pt x="275" y="796"/>
                  </a:lnTo>
                  <a:lnTo>
                    <a:pt x="274" y="796"/>
                  </a:lnTo>
                  <a:cubicBezTo>
                    <a:pt x="230" y="838"/>
                    <a:pt x="182" y="901"/>
                    <a:pt x="180" y="904"/>
                  </a:cubicBezTo>
                  <a:cubicBezTo>
                    <a:pt x="177" y="909"/>
                    <a:pt x="175" y="915"/>
                    <a:pt x="176" y="921"/>
                  </a:cubicBezTo>
                  <a:lnTo>
                    <a:pt x="204" y="1067"/>
                  </a:lnTo>
                  <a:lnTo>
                    <a:pt x="7" y="1268"/>
                  </a:lnTo>
                  <a:cubicBezTo>
                    <a:pt x="-2" y="1277"/>
                    <a:pt x="-2" y="1290"/>
                    <a:pt x="7" y="1299"/>
                  </a:cubicBezTo>
                  <a:cubicBezTo>
                    <a:pt x="11" y="1303"/>
                    <a:pt x="17" y="1305"/>
                    <a:pt x="22" y="1305"/>
                  </a:cubicBezTo>
                  <a:cubicBezTo>
                    <a:pt x="28" y="1305"/>
                    <a:pt x="33" y="1303"/>
                    <a:pt x="38" y="1298"/>
                  </a:cubicBezTo>
                  <a:lnTo>
                    <a:pt x="243" y="1089"/>
                  </a:lnTo>
                  <a:cubicBezTo>
                    <a:pt x="243" y="1088"/>
                    <a:pt x="244" y="1088"/>
                    <a:pt x="244" y="1088"/>
                  </a:cubicBezTo>
                  <a:lnTo>
                    <a:pt x="244" y="1087"/>
                  </a:lnTo>
                  <a:cubicBezTo>
                    <a:pt x="245" y="1087"/>
                    <a:pt x="245" y="1086"/>
                    <a:pt x="245" y="1086"/>
                  </a:cubicBezTo>
                  <a:lnTo>
                    <a:pt x="246" y="1085"/>
                  </a:lnTo>
                  <a:lnTo>
                    <a:pt x="246" y="1084"/>
                  </a:lnTo>
                  <a:cubicBezTo>
                    <a:pt x="246" y="1084"/>
                    <a:pt x="247" y="1084"/>
                    <a:pt x="247" y="1083"/>
                  </a:cubicBezTo>
                  <a:lnTo>
                    <a:pt x="247" y="1082"/>
                  </a:lnTo>
                  <a:lnTo>
                    <a:pt x="248" y="1081"/>
                  </a:lnTo>
                  <a:lnTo>
                    <a:pt x="248" y="1080"/>
                  </a:lnTo>
                  <a:lnTo>
                    <a:pt x="248" y="1079"/>
                  </a:lnTo>
                  <a:lnTo>
                    <a:pt x="248" y="1078"/>
                  </a:lnTo>
                  <a:cubicBezTo>
                    <a:pt x="249" y="1077"/>
                    <a:pt x="249" y="1077"/>
                    <a:pt x="249" y="1076"/>
                  </a:cubicBezTo>
                  <a:lnTo>
                    <a:pt x="249" y="1075"/>
                  </a:lnTo>
                  <a:lnTo>
                    <a:pt x="249" y="1074"/>
                  </a:lnTo>
                  <a:lnTo>
                    <a:pt x="249" y="1073"/>
                  </a:lnTo>
                  <a:lnTo>
                    <a:pt x="249" y="1072"/>
                  </a:lnTo>
                  <a:cubicBezTo>
                    <a:pt x="249" y="1072"/>
                    <a:pt x="249" y="1071"/>
                    <a:pt x="248" y="1071"/>
                  </a:cubicBezTo>
                  <a:lnTo>
                    <a:pt x="248" y="1070"/>
                  </a:lnTo>
                  <a:lnTo>
                    <a:pt x="221" y="923"/>
                  </a:lnTo>
                  <a:cubicBezTo>
                    <a:pt x="234" y="905"/>
                    <a:pt x="271" y="859"/>
                    <a:pt x="303" y="828"/>
                  </a:cubicBezTo>
                  <a:lnTo>
                    <a:pt x="379" y="763"/>
                  </a:lnTo>
                  <a:lnTo>
                    <a:pt x="510" y="812"/>
                  </a:lnTo>
                  <a:cubicBezTo>
                    <a:pt x="510" y="814"/>
                    <a:pt x="510" y="820"/>
                    <a:pt x="507" y="828"/>
                  </a:cubicBezTo>
                  <a:cubicBezTo>
                    <a:pt x="503" y="837"/>
                    <a:pt x="498" y="843"/>
                    <a:pt x="496" y="843"/>
                  </a:cubicBezTo>
                  <a:cubicBezTo>
                    <a:pt x="491" y="845"/>
                    <a:pt x="474" y="846"/>
                    <a:pt x="448" y="842"/>
                  </a:cubicBezTo>
                  <a:cubicBezTo>
                    <a:pt x="425" y="837"/>
                    <a:pt x="407" y="830"/>
                    <a:pt x="402" y="826"/>
                  </a:cubicBezTo>
                  <a:cubicBezTo>
                    <a:pt x="392" y="819"/>
                    <a:pt x="379" y="820"/>
                    <a:pt x="371" y="830"/>
                  </a:cubicBezTo>
                  <a:lnTo>
                    <a:pt x="311" y="906"/>
                  </a:lnTo>
                  <a:cubicBezTo>
                    <a:pt x="304" y="916"/>
                    <a:pt x="305" y="929"/>
                    <a:pt x="315" y="937"/>
                  </a:cubicBezTo>
                  <a:cubicBezTo>
                    <a:pt x="319" y="940"/>
                    <a:pt x="323" y="941"/>
                    <a:pt x="328" y="941"/>
                  </a:cubicBezTo>
                  <a:cubicBezTo>
                    <a:pt x="335" y="941"/>
                    <a:pt x="341" y="939"/>
                    <a:pt x="345" y="933"/>
                  </a:cubicBezTo>
                  <a:lnTo>
                    <a:pt x="394" y="871"/>
                  </a:lnTo>
                  <a:cubicBezTo>
                    <a:pt x="397" y="872"/>
                    <a:pt x="400" y="873"/>
                    <a:pt x="403" y="874"/>
                  </a:cubicBezTo>
                  <a:cubicBezTo>
                    <a:pt x="400" y="896"/>
                    <a:pt x="406" y="919"/>
                    <a:pt x="421" y="936"/>
                  </a:cubicBezTo>
                  <a:cubicBezTo>
                    <a:pt x="431" y="948"/>
                    <a:pt x="444" y="957"/>
                    <a:pt x="458" y="961"/>
                  </a:cubicBezTo>
                  <a:cubicBezTo>
                    <a:pt x="448" y="987"/>
                    <a:pt x="451" y="1018"/>
                    <a:pt x="470" y="1041"/>
                  </a:cubicBezTo>
                  <a:cubicBezTo>
                    <a:pt x="484" y="1057"/>
                    <a:pt x="504" y="1067"/>
                    <a:pt x="524" y="1068"/>
                  </a:cubicBezTo>
                  <a:cubicBezTo>
                    <a:pt x="522" y="1088"/>
                    <a:pt x="528" y="1109"/>
                    <a:pt x="541" y="1125"/>
                  </a:cubicBezTo>
                  <a:cubicBezTo>
                    <a:pt x="555" y="1141"/>
                    <a:pt x="573" y="1151"/>
                    <a:pt x="594" y="1153"/>
                  </a:cubicBezTo>
                  <a:lnTo>
                    <a:pt x="595" y="1153"/>
                  </a:lnTo>
                  <a:lnTo>
                    <a:pt x="595" y="1154"/>
                  </a:lnTo>
                  <a:cubicBezTo>
                    <a:pt x="593" y="1174"/>
                    <a:pt x="599" y="1194"/>
                    <a:pt x="613" y="1210"/>
                  </a:cubicBezTo>
                  <a:cubicBezTo>
                    <a:pt x="621" y="1220"/>
                    <a:pt x="630" y="1227"/>
                    <a:pt x="642" y="1232"/>
                  </a:cubicBezTo>
                  <a:cubicBezTo>
                    <a:pt x="573" y="1279"/>
                    <a:pt x="465" y="1329"/>
                    <a:pt x="419" y="1348"/>
                  </a:cubicBezTo>
                  <a:cubicBezTo>
                    <a:pt x="419" y="1348"/>
                    <a:pt x="419" y="1349"/>
                    <a:pt x="418" y="1349"/>
                  </a:cubicBezTo>
                  <a:lnTo>
                    <a:pt x="417" y="1349"/>
                  </a:lnTo>
                  <a:cubicBezTo>
                    <a:pt x="417" y="1350"/>
                    <a:pt x="417" y="1350"/>
                    <a:pt x="416" y="1350"/>
                  </a:cubicBezTo>
                  <a:lnTo>
                    <a:pt x="415" y="1350"/>
                  </a:lnTo>
                  <a:cubicBezTo>
                    <a:pt x="415" y="1351"/>
                    <a:pt x="415" y="1351"/>
                    <a:pt x="415" y="1351"/>
                  </a:cubicBezTo>
                  <a:cubicBezTo>
                    <a:pt x="414" y="1351"/>
                    <a:pt x="414" y="1352"/>
                    <a:pt x="414" y="1352"/>
                  </a:cubicBezTo>
                  <a:lnTo>
                    <a:pt x="335" y="1422"/>
                  </a:lnTo>
                  <a:cubicBezTo>
                    <a:pt x="326" y="1430"/>
                    <a:pt x="325" y="1443"/>
                    <a:pt x="333" y="1452"/>
                  </a:cubicBezTo>
                  <a:cubicBezTo>
                    <a:pt x="338" y="1457"/>
                    <a:pt x="344" y="1459"/>
                    <a:pt x="350" y="1459"/>
                  </a:cubicBezTo>
                  <a:cubicBezTo>
                    <a:pt x="355" y="1459"/>
                    <a:pt x="360" y="1458"/>
                    <a:pt x="364" y="1454"/>
                  </a:cubicBezTo>
                  <a:lnTo>
                    <a:pt x="440" y="1387"/>
                  </a:lnTo>
                  <a:cubicBezTo>
                    <a:pt x="469" y="1375"/>
                    <a:pt x="663" y="1290"/>
                    <a:pt x="723" y="1219"/>
                  </a:cubicBezTo>
                  <a:lnTo>
                    <a:pt x="825" y="1133"/>
                  </a:lnTo>
                  <a:cubicBezTo>
                    <a:pt x="841" y="1120"/>
                    <a:pt x="851" y="1101"/>
                    <a:pt x="853" y="1080"/>
                  </a:cubicBezTo>
                  <a:cubicBezTo>
                    <a:pt x="854" y="1060"/>
                    <a:pt x="848" y="1039"/>
                    <a:pt x="835" y="1024"/>
                  </a:cubicBezTo>
                  <a:cubicBezTo>
                    <a:pt x="821" y="1008"/>
                    <a:pt x="803" y="998"/>
                    <a:pt x="782" y="996"/>
                  </a:cubicBezTo>
                  <a:lnTo>
                    <a:pt x="781" y="996"/>
                  </a:lnTo>
                  <a:lnTo>
                    <a:pt x="781" y="995"/>
                  </a:lnTo>
                  <a:cubicBezTo>
                    <a:pt x="783" y="975"/>
                    <a:pt x="777" y="955"/>
                    <a:pt x="763" y="939"/>
                  </a:cubicBezTo>
                  <a:cubicBezTo>
                    <a:pt x="750" y="923"/>
                    <a:pt x="731" y="913"/>
                    <a:pt x="711" y="911"/>
                  </a:cubicBezTo>
                  <a:lnTo>
                    <a:pt x="710" y="911"/>
                  </a:lnTo>
                  <a:cubicBezTo>
                    <a:pt x="712" y="890"/>
                    <a:pt x="706" y="870"/>
                    <a:pt x="693" y="854"/>
                  </a:cubicBezTo>
                  <a:cubicBezTo>
                    <a:pt x="676" y="834"/>
                    <a:pt x="651" y="825"/>
                    <a:pt x="626" y="827"/>
                  </a:cubicBezTo>
                  <a:cubicBezTo>
                    <a:pt x="626" y="810"/>
                    <a:pt x="620" y="793"/>
                    <a:pt x="608" y="779"/>
                  </a:cubicBezTo>
                  <a:cubicBezTo>
                    <a:pt x="588" y="754"/>
                    <a:pt x="555" y="746"/>
                    <a:pt x="527" y="754"/>
                  </a:cubicBezTo>
                  <a:cubicBezTo>
                    <a:pt x="526" y="752"/>
                    <a:pt x="524" y="750"/>
                    <a:pt x="523" y="748"/>
                  </a:cubicBezTo>
                  <a:lnTo>
                    <a:pt x="427" y="641"/>
                  </a:lnTo>
                  <a:lnTo>
                    <a:pt x="522" y="597"/>
                  </a:lnTo>
                  <a:lnTo>
                    <a:pt x="803" y="466"/>
                  </a:lnTo>
                  <a:cubicBezTo>
                    <a:pt x="804" y="465"/>
                    <a:pt x="805" y="465"/>
                    <a:pt x="806" y="464"/>
                  </a:cubicBezTo>
                  <a:cubicBezTo>
                    <a:pt x="808" y="464"/>
                    <a:pt x="811" y="464"/>
                    <a:pt x="814" y="464"/>
                  </a:cubicBezTo>
                  <a:cubicBezTo>
                    <a:pt x="830" y="464"/>
                    <a:pt x="846" y="459"/>
                    <a:pt x="860" y="448"/>
                  </a:cubicBezTo>
                  <a:cubicBezTo>
                    <a:pt x="874" y="436"/>
                    <a:pt x="883" y="419"/>
                    <a:pt x="885" y="400"/>
                  </a:cubicBezTo>
                  <a:cubicBezTo>
                    <a:pt x="887" y="381"/>
                    <a:pt x="881" y="362"/>
                    <a:pt x="869" y="348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24C7DB45-E503-794F-8B9D-C93FE8651660}"/>
                </a:ext>
              </a:extLst>
            </p:cNvPr>
            <p:cNvSpPr/>
            <p:nvPr/>
          </p:nvSpPr>
          <p:spPr>
            <a:xfrm>
              <a:off x="9494898" y="9965515"/>
              <a:ext cx="983410" cy="14539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8" h="1342">
                  <a:moveTo>
                    <a:pt x="850" y="890"/>
                  </a:moveTo>
                  <a:cubicBezTo>
                    <a:pt x="850" y="1109"/>
                    <a:pt x="671" y="1287"/>
                    <a:pt x="453" y="1287"/>
                  </a:cubicBezTo>
                  <a:cubicBezTo>
                    <a:pt x="234" y="1287"/>
                    <a:pt x="56" y="1109"/>
                    <a:pt x="56" y="890"/>
                  </a:cubicBezTo>
                  <a:cubicBezTo>
                    <a:pt x="56" y="680"/>
                    <a:pt x="219" y="508"/>
                    <a:pt x="425" y="494"/>
                  </a:cubicBezTo>
                  <a:lnTo>
                    <a:pt x="425" y="576"/>
                  </a:lnTo>
                  <a:cubicBezTo>
                    <a:pt x="264" y="590"/>
                    <a:pt x="137" y="725"/>
                    <a:pt x="137" y="890"/>
                  </a:cubicBezTo>
                  <a:cubicBezTo>
                    <a:pt x="137" y="1063"/>
                    <a:pt x="279" y="1205"/>
                    <a:pt x="453" y="1205"/>
                  </a:cubicBezTo>
                  <a:cubicBezTo>
                    <a:pt x="626" y="1205"/>
                    <a:pt x="768" y="1063"/>
                    <a:pt x="768" y="890"/>
                  </a:cubicBezTo>
                  <a:cubicBezTo>
                    <a:pt x="768" y="725"/>
                    <a:pt x="641" y="590"/>
                    <a:pt x="480" y="576"/>
                  </a:cubicBezTo>
                  <a:lnTo>
                    <a:pt x="480" y="494"/>
                  </a:lnTo>
                  <a:cubicBezTo>
                    <a:pt x="686" y="508"/>
                    <a:pt x="850" y="680"/>
                    <a:pt x="850" y="890"/>
                  </a:cubicBezTo>
                  <a:close/>
                  <a:moveTo>
                    <a:pt x="425" y="721"/>
                  </a:moveTo>
                  <a:cubicBezTo>
                    <a:pt x="344" y="734"/>
                    <a:pt x="281" y="805"/>
                    <a:pt x="281" y="890"/>
                  </a:cubicBezTo>
                  <a:cubicBezTo>
                    <a:pt x="281" y="984"/>
                    <a:pt x="358" y="1061"/>
                    <a:pt x="453" y="1061"/>
                  </a:cubicBezTo>
                  <a:cubicBezTo>
                    <a:pt x="547" y="1061"/>
                    <a:pt x="624" y="984"/>
                    <a:pt x="624" y="890"/>
                  </a:cubicBezTo>
                  <a:cubicBezTo>
                    <a:pt x="624" y="805"/>
                    <a:pt x="562" y="734"/>
                    <a:pt x="480" y="721"/>
                  </a:cubicBezTo>
                  <a:lnTo>
                    <a:pt x="480" y="631"/>
                  </a:lnTo>
                  <a:cubicBezTo>
                    <a:pt x="611" y="645"/>
                    <a:pt x="713" y="756"/>
                    <a:pt x="713" y="890"/>
                  </a:cubicBezTo>
                  <a:cubicBezTo>
                    <a:pt x="713" y="1033"/>
                    <a:pt x="596" y="1150"/>
                    <a:pt x="453" y="1150"/>
                  </a:cubicBezTo>
                  <a:cubicBezTo>
                    <a:pt x="309" y="1150"/>
                    <a:pt x="193" y="1033"/>
                    <a:pt x="193" y="890"/>
                  </a:cubicBezTo>
                  <a:cubicBezTo>
                    <a:pt x="193" y="756"/>
                    <a:pt x="295" y="645"/>
                    <a:pt x="425" y="631"/>
                  </a:cubicBezTo>
                  <a:close/>
                  <a:moveTo>
                    <a:pt x="453" y="917"/>
                  </a:moveTo>
                  <a:cubicBezTo>
                    <a:pt x="468" y="917"/>
                    <a:pt x="480" y="905"/>
                    <a:pt x="480" y="890"/>
                  </a:cubicBezTo>
                  <a:lnTo>
                    <a:pt x="480" y="777"/>
                  </a:lnTo>
                  <a:cubicBezTo>
                    <a:pt x="531" y="789"/>
                    <a:pt x="569" y="835"/>
                    <a:pt x="569" y="890"/>
                  </a:cubicBezTo>
                  <a:cubicBezTo>
                    <a:pt x="569" y="954"/>
                    <a:pt x="517" y="1006"/>
                    <a:pt x="453" y="1006"/>
                  </a:cubicBezTo>
                  <a:cubicBezTo>
                    <a:pt x="388" y="1006"/>
                    <a:pt x="336" y="954"/>
                    <a:pt x="336" y="890"/>
                  </a:cubicBezTo>
                  <a:cubicBezTo>
                    <a:pt x="336" y="835"/>
                    <a:pt x="374" y="789"/>
                    <a:pt x="425" y="777"/>
                  </a:cubicBezTo>
                  <a:lnTo>
                    <a:pt x="425" y="890"/>
                  </a:lnTo>
                  <a:cubicBezTo>
                    <a:pt x="425" y="905"/>
                    <a:pt x="437" y="917"/>
                    <a:pt x="453" y="917"/>
                  </a:cubicBezTo>
                  <a:close/>
                  <a:moveTo>
                    <a:pt x="482" y="136"/>
                  </a:moveTo>
                  <a:lnTo>
                    <a:pt x="538" y="118"/>
                  </a:lnTo>
                  <a:cubicBezTo>
                    <a:pt x="581" y="104"/>
                    <a:pt x="626" y="97"/>
                    <a:pt x="671" y="97"/>
                  </a:cubicBezTo>
                  <a:lnTo>
                    <a:pt x="672" y="97"/>
                  </a:lnTo>
                  <a:cubicBezTo>
                    <a:pt x="720" y="97"/>
                    <a:pt x="768" y="90"/>
                    <a:pt x="814" y="76"/>
                  </a:cubicBezTo>
                  <a:lnTo>
                    <a:pt x="853" y="64"/>
                  </a:lnTo>
                  <a:lnTo>
                    <a:pt x="853" y="291"/>
                  </a:lnTo>
                  <a:lnTo>
                    <a:pt x="796" y="308"/>
                  </a:lnTo>
                  <a:cubicBezTo>
                    <a:pt x="755" y="320"/>
                    <a:pt x="714" y="326"/>
                    <a:pt x="671" y="326"/>
                  </a:cubicBezTo>
                  <a:cubicBezTo>
                    <a:pt x="620" y="326"/>
                    <a:pt x="570" y="334"/>
                    <a:pt x="521" y="350"/>
                  </a:cubicBezTo>
                  <a:lnTo>
                    <a:pt x="482" y="362"/>
                  </a:lnTo>
                  <a:close/>
                  <a:moveTo>
                    <a:pt x="538" y="402"/>
                  </a:moveTo>
                  <a:cubicBezTo>
                    <a:pt x="581" y="388"/>
                    <a:pt x="626" y="381"/>
                    <a:pt x="671" y="381"/>
                  </a:cubicBezTo>
                  <a:cubicBezTo>
                    <a:pt x="719" y="381"/>
                    <a:pt x="766" y="374"/>
                    <a:pt x="812" y="361"/>
                  </a:cubicBezTo>
                  <a:lnTo>
                    <a:pt x="888" y="338"/>
                  </a:lnTo>
                  <a:cubicBezTo>
                    <a:pt x="900" y="334"/>
                    <a:pt x="908" y="323"/>
                    <a:pt x="908" y="311"/>
                  </a:cubicBezTo>
                  <a:lnTo>
                    <a:pt x="908" y="27"/>
                  </a:lnTo>
                  <a:cubicBezTo>
                    <a:pt x="908" y="18"/>
                    <a:pt x="904" y="10"/>
                    <a:pt x="897" y="5"/>
                  </a:cubicBezTo>
                  <a:cubicBezTo>
                    <a:pt x="890" y="0"/>
                    <a:pt x="881" y="-2"/>
                    <a:pt x="872" y="1"/>
                  </a:cubicBezTo>
                  <a:lnTo>
                    <a:pt x="798" y="23"/>
                  </a:lnTo>
                  <a:cubicBezTo>
                    <a:pt x="757" y="35"/>
                    <a:pt x="715" y="42"/>
                    <a:pt x="672" y="42"/>
                  </a:cubicBezTo>
                  <a:lnTo>
                    <a:pt x="671" y="42"/>
                  </a:lnTo>
                  <a:cubicBezTo>
                    <a:pt x="620" y="42"/>
                    <a:pt x="570" y="50"/>
                    <a:pt x="521" y="65"/>
                  </a:cubicBezTo>
                  <a:lnTo>
                    <a:pt x="480" y="78"/>
                  </a:lnTo>
                  <a:lnTo>
                    <a:pt x="480" y="60"/>
                  </a:lnTo>
                  <a:cubicBezTo>
                    <a:pt x="480" y="45"/>
                    <a:pt x="468" y="32"/>
                    <a:pt x="453" y="32"/>
                  </a:cubicBezTo>
                  <a:cubicBezTo>
                    <a:pt x="437" y="32"/>
                    <a:pt x="425" y="45"/>
                    <a:pt x="425" y="60"/>
                  </a:cubicBezTo>
                  <a:lnTo>
                    <a:pt x="425" y="438"/>
                  </a:lnTo>
                  <a:cubicBezTo>
                    <a:pt x="315" y="445"/>
                    <a:pt x="212" y="491"/>
                    <a:pt x="133" y="570"/>
                  </a:cubicBezTo>
                  <a:cubicBezTo>
                    <a:pt x="47" y="655"/>
                    <a:pt x="0" y="769"/>
                    <a:pt x="0" y="890"/>
                  </a:cubicBezTo>
                  <a:cubicBezTo>
                    <a:pt x="0" y="1011"/>
                    <a:pt x="47" y="1124"/>
                    <a:pt x="133" y="1210"/>
                  </a:cubicBezTo>
                  <a:cubicBezTo>
                    <a:pt x="218" y="1295"/>
                    <a:pt x="332" y="1342"/>
                    <a:pt x="453" y="1342"/>
                  </a:cubicBezTo>
                  <a:cubicBezTo>
                    <a:pt x="573" y="1342"/>
                    <a:pt x="687" y="1295"/>
                    <a:pt x="772" y="1210"/>
                  </a:cubicBezTo>
                  <a:cubicBezTo>
                    <a:pt x="858" y="1124"/>
                    <a:pt x="905" y="1011"/>
                    <a:pt x="905" y="890"/>
                  </a:cubicBezTo>
                  <a:cubicBezTo>
                    <a:pt x="905" y="769"/>
                    <a:pt x="858" y="655"/>
                    <a:pt x="772" y="570"/>
                  </a:cubicBezTo>
                  <a:cubicBezTo>
                    <a:pt x="694" y="491"/>
                    <a:pt x="591" y="445"/>
                    <a:pt x="480" y="438"/>
                  </a:cubicBezTo>
                  <a:lnTo>
                    <a:pt x="480" y="421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8CEDEED-69B7-F74C-BE89-00AA1B22FE4F}"/>
                </a:ext>
              </a:extLst>
            </p:cNvPr>
            <p:cNvSpPr txBox="1"/>
            <p:nvPr/>
          </p:nvSpPr>
          <p:spPr>
            <a:xfrm>
              <a:off x="16681955" y="6262786"/>
              <a:ext cx="546302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35D6B26-F4CB-A54E-B768-E65B639A3DD7}"/>
                </a:ext>
              </a:extLst>
            </p:cNvPr>
            <p:cNvSpPr/>
            <p:nvPr/>
          </p:nvSpPr>
          <p:spPr>
            <a:xfrm>
              <a:off x="16681955" y="4953585"/>
              <a:ext cx="30017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87BBE5-9B69-B242-9653-BD05A130F666}"/>
                </a:ext>
              </a:extLst>
            </p:cNvPr>
            <p:cNvSpPr txBox="1"/>
            <p:nvPr/>
          </p:nvSpPr>
          <p:spPr>
            <a:xfrm>
              <a:off x="16681955" y="10293502"/>
              <a:ext cx="546302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2AFB3D2-756A-9C42-AECF-5F8803A720C5}"/>
                </a:ext>
              </a:extLst>
            </p:cNvPr>
            <p:cNvSpPr txBox="1"/>
            <p:nvPr/>
          </p:nvSpPr>
          <p:spPr>
            <a:xfrm>
              <a:off x="2232675" y="6262786"/>
              <a:ext cx="546302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6D602EE-BC94-C649-9D3F-B0A63CACB70B}"/>
                </a:ext>
              </a:extLst>
            </p:cNvPr>
            <p:cNvSpPr txBox="1"/>
            <p:nvPr/>
          </p:nvSpPr>
          <p:spPr>
            <a:xfrm>
              <a:off x="2232675" y="10293502"/>
              <a:ext cx="546302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733BC21-32B2-CE4D-B4AE-A0FB3745FEF4}"/>
                </a:ext>
              </a:extLst>
            </p:cNvPr>
            <p:cNvSpPr/>
            <p:nvPr/>
          </p:nvSpPr>
          <p:spPr>
            <a:xfrm>
              <a:off x="16681955" y="8987129"/>
              <a:ext cx="30017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DD68638-6C16-414A-9664-A5D310D7E0A0}"/>
                </a:ext>
              </a:extLst>
            </p:cNvPr>
            <p:cNvSpPr/>
            <p:nvPr/>
          </p:nvSpPr>
          <p:spPr>
            <a:xfrm>
              <a:off x="4693987" y="4953585"/>
              <a:ext cx="30017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553373E-5936-AC49-B5F8-5EAAEEDBE683}"/>
                </a:ext>
              </a:extLst>
            </p:cNvPr>
            <p:cNvSpPr/>
            <p:nvPr/>
          </p:nvSpPr>
          <p:spPr>
            <a:xfrm>
              <a:off x="4693987" y="8987129"/>
              <a:ext cx="30017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9" name="Grupo 349">
            <a:extLst>
              <a:ext uri="{FF2B5EF4-FFF2-40B4-BE49-F238E27FC236}">
                <a16:creationId xmlns:a16="http://schemas.microsoft.com/office/drawing/2014/main" id="{33B45D67-B72B-B343-B206-DE59293D40DF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0" name="CuadroTexto 350">
              <a:extLst>
                <a:ext uri="{FF2B5EF4-FFF2-40B4-BE49-F238E27FC236}">
                  <a16:creationId xmlns:a16="http://schemas.microsoft.com/office/drawing/2014/main" id="{E0CD89BE-ABCB-9A4D-B85F-BCBAB31CCD2D}"/>
                </a:ext>
              </a:extLst>
            </p:cNvPr>
            <p:cNvSpPr txBox="1"/>
            <p:nvPr/>
          </p:nvSpPr>
          <p:spPr>
            <a:xfrm>
              <a:off x="6958903" y="861425"/>
              <a:ext cx="1045991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Marketing Infographic</a:t>
              </a:r>
            </a:p>
          </p:txBody>
        </p:sp>
        <p:sp>
          <p:nvSpPr>
            <p:cNvPr id="31" name="CuadroTexto 351">
              <a:extLst>
                <a:ext uri="{FF2B5EF4-FFF2-40B4-BE49-F238E27FC236}">
                  <a16:creationId xmlns:a16="http://schemas.microsoft.com/office/drawing/2014/main" id="{40FBA21E-BD93-E948-BAB0-D9DB0C647F5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118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67BC050-2835-EF4E-B172-1C81C548C908}"/>
              </a:ext>
            </a:extLst>
          </p:cNvPr>
          <p:cNvSpPr/>
          <p:nvPr/>
        </p:nvSpPr>
        <p:spPr>
          <a:xfrm>
            <a:off x="2226627" y="8991600"/>
            <a:ext cx="3749040" cy="100584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2DD54C68-5FD8-B447-B082-7236DA098C8E}"/>
              </a:ext>
            </a:extLst>
          </p:cNvPr>
          <p:cNvSpPr/>
          <p:nvPr/>
        </p:nvSpPr>
        <p:spPr>
          <a:xfrm>
            <a:off x="1982787" y="4236720"/>
            <a:ext cx="4236720" cy="5303520"/>
          </a:xfrm>
          <a:custGeom>
            <a:avLst/>
            <a:gdLst>
              <a:gd name="connsiteX0" fmla="*/ 0 w 4236720"/>
              <a:gd name="connsiteY0" fmla="*/ 2118360 h 4236720"/>
              <a:gd name="connsiteX1" fmla="*/ 2118360 w 4236720"/>
              <a:gd name="connsiteY1" fmla="*/ 0 h 4236720"/>
              <a:gd name="connsiteX2" fmla="*/ 4236720 w 4236720"/>
              <a:gd name="connsiteY2" fmla="*/ 2118360 h 4236720"/>
              <a:gd name="connsiteX3" fmla="*/ 2118360 w 4236720"/>
              <a:gd name="connsiteY3" fmla="*/ 4236720 h 4236720"/>
              <a:gd name="connsiteX4" fmla="*/ 0 w 4236720"/>
              <a:gd name="connsiteY4" fmla="*/ 2118360 h 4236720"/>
              <a:gd name="connsiteX0" fmla="*/ 0 w 4236720"/>
              <a:gd name="connsiteY0" fmla="*/ 2118360 h 5303520"/>
              <a:gd name="connsiteX1" fmla="*/ 2118360 w 4236720"/>
              <a:gd name="connsiteY1" fmla="*/ 0 h 5303520"/>
              <a:gd name="connsiteX2" fmla="*/ 4236720 w 4236720"/>
              <a:gd name="connsiteY2" fmla="*/ 2118360 h 5303520"/>
              <a:gd name="connsiteX3" fmla="*/ 2148840 w 4236720"/>
              <a:gd name="connsiteY3" fmla="*/ 5303520 h 5303520"/>
              <a:gd name="connsiteX4" fmla="*/ 0 w 4236720"/>
              <a:gd name="connsiteY4" fmla="*/ 211836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6720" h="5303520">
                <a:moveTo>
                  <a:pt x="0" y="2118360"/>
                </a:moveTo>
                <a:lnTo>
                  <a:pt x="2118360" y="0"/>
                </a:lnTo>
                <a:lnTo>
                  <a:pt x="4236720" y="2118360"/>
                </a:lnTo>
                <a:lnTo>
                  <a:pt x="2148840" y="5303520"/>
                </a:lnTo>
                <a:lnTo>
                  <a:pt x="0" y="2118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CAF6156-3141-6E46-895A-A22E3F3DEEA5}"/>
              </a:ext>
            </a:extLst>
          </p:cNvPr>
          <p:cNvSpPr/>
          <p:nvPr/>
        </p:nvSpPr>
        <p:spPr>
          <a:xfrm>
            <a:off x="7618412" y="8991600"/>
            <a:ext cx="3749040" cy="100584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1">
            <a:extLst>
              <a:ext uri="{FF2B5EF4-FFF2-40B4-BE49-F238E27FC236}">
                <a16:creationId xmlns:a16="http://schemas.microsoft.com/office/drawing/2014/main" id="{A6934B76-7B4D-9A4A-A027-FDE91A1CC866}"/>
              </a:ext>
            </a:extLst>
          </p:cNvPr>
          <p:cNvSpPr/>
          <p:nvPr/>
        </p:nvSpPr>
        <p:spPr>
          <a:xfrm>
            <a:off x="7374572" y="4236720"/>
            <a:ext cx="4236720" cy="5303520"/>
          </a:xfrm>
          <a:custGeom>
            <a:avLst/>
            <a:gdLst>
              <a:gd name="connsiteX0" fmla="*/ 0 w 4236720"/>
              <a:gd name="connsiteY0" fmla="*/ 2118360 h 4236720"/>
              <a:gd name="connsiteX1" fmla="*/ 2118360 w 4236720"/>
              <a:gd name="connsiteY1" fmla="*/ 0 h 4236720"/>
              <a:gd name="connsiteX2" fmla="*/ 4236720 w 4236720"/>
              <a:gd name="connsiteY2" fmla="*/ 2118360 h 4236720"/>
              <a:gd name="connsiteX3" fmla="*/ 2118360 w 4236720"/>
              <a:gd name="connsiteY3" fmla="*/ 4236720 h 4236720"/>
              <a:gd name="connsiteX4" fmla="*/ 0 w 4236720"/>
              <a:gd name="connsiteY4" fmla="*/ 2118360 h 4236720"/>
              <a:gd name="connsiteX0" fmla="*/ 0 w 4236720"/>
              <a:gd name="connsiteY0" fmla="*/ 2118360 h 5303520"/>
              <a:gd name="connsiteX1" fmla="*/ 2118360 w 4236720"/>
              <a:gd name="connsiteY1" fmla="*/ 0 h 5303520"/>
              <a:gd name="connsiteX2" fmla="*/ 4236720 w 4236720"/>
              <a:gd name="connsiteY2" fmla="*/ 2118360 h 5303520"/>
              <a:gd name="connsiteX3" fmla="*/ 2148840 w 4236720"/>
              <a:gd name="connsiteY3" fmla="*/ 5303520 h 5303520"/>
              <a:gd name="connsiteX4" fmla="*/ 0 w 4236720"/>
              <a:gd name="connsiteY4" fmla="*/ 211836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6720" h="5303520">
                <a:moveTo>
                  <a:pt x="0" y="2118360"/>
                </a:moveTo>
                <a:lnTo>
                  <a:pt x="2118360" y="0"/>
                </a:lnTo>
                <a:lnTo>
                  <a:pt x="4236720" y="2118360"/>
                </a:lnTo>
                <a:lnTo>
                  <a:pt x="2148840" y="5303520"/>
                </a:lnTo>
                <a:lnTo>
                  <a:pt x="0" y="21183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823B461-DA81-2147-B150-6EAD9F86F94D}"/>
              </a:ext>
            </a:extLst>
          </p:cNvPr>
          <p:cNvSpPr/>
          <p:nvPr/>
        </p:nvSpPr>
        <p:spPr>
          <a:xfrm>
            <a:off x="13010197" y="8991600"/>
            <a:ext cx="3749040" cy="100584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iamond 1">
            <a:extLst>
              <a:ext uri="{FF2B5EF4-FFF2-40B4-BE49-F238E27FC236}">
                <a16:creationId xmlns:a16="http://schemas.microsoft.com/office/drawing/2014/main" id="{1B0A2D95-F810-DB4C-9430-302B8BBB16BB}"/>
              </a:ext>
            </a:extLst>
          </p:cNvPr>
          <p:cNvSpPr/>
          <p:nvPr/>
        </p:nvSpPr>
        <p:spPr>
          <a:xfrm>
            <a:off x="12766357" y="4236720"/>
            <a:ext cx="4236720" cy="5303520"/>
          </a:xfrm>
          <a:custGeom>
            <a:avLst/>
            <a:gdLst>
              <a:gd name="connsiteX0" fmla="*/ 0 w 4236720"/>
              <a:gd name="connsiteY0" fmla="*/ 2118360 h 4236720"/>
              <a:gd name="connsiteX1" fmla="*/ 2118360 w 4236720"/>
              <a:gd name="connsiteY1" fmla="*/ 0 h 4236720"/>
              <a:gd name="connsiteX2" fmla="*/ 4236720 w 4236720"/>
              <a:gd name="connsiteY2" fmla="*/ 2118360 h 4236720"/>
              <a:gd name="connsiteX3" fmla="*/ 2118360 w 4236720"/>
              <a:gd name="connsiteY3" fmla="*/ 4236720 h 4236720"/>
              <a:gd name="connsiteX4" fmla="*/ 0 w 4236720"/>
              <a:gd name="connsiteY4" fmla="*/ 2118360 h 4236720"/>
              <a:gd name="connsiteX0" fmla="*/ 0 w 4236720"/>
              <a:gd name="connsiteY0" fmla="*/ 2118360 h 5303520"/>
              <a:gd name="connsiteX1" fmla="*/ 2118360 w 4236720"/>
              <a:gd name="connsiteY1" fmla="*/ 0 h 5303520"/>
              <a:gd name="connsiteX2" fmla="*/ 4236720 w 4236720"/>
              <a:gd name="connsiteY2" fmla="*/ 2118360 h 5303520"/>
              <a:gd name="connsiteX3" fmla="*/ 2148840 w 4236720"/>
              <a:gd name="connsiteY3" fmla="*/ 5303520 h 5303520"/>
              <a:gd name="connsiteX4" fmla="*/ 0 w 4236720"/>
              <a:gd name="connsiteY4" fmla="*/ 211836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6720" h="5303520">
                <a:moveTo>
                  <a:pt x="0" y="2118360"/>
                </a:moveTo>
                <a:lnTo>
                  <a:pt x="2118360" y="0"/>
                </a:lnTo>
                <a:lnTo>
                  <a:pt x="4236720" y="2118360"/>
                </a:lnTo>
                <a:lnTo>
                  <a:pt x="2148840" y="5303520"/>
                </a:lnTo>
                <a:lnTo>
                  <a:pt x="0" y="21183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B6ADDD1-F75E-E44A-9FD6-6247E2135355}"/>
              </a:ext>
            </a:extLst>
          </p:cNvPr>
          <p:cNvSpPr/>
          <p:nvPr/>
        </p:nvSpPr>
        <p:spPr>
          <a:xfrm>
            <a:off x="18401982" y="8991600"/>
            <a:ext cx="3749040" cy="100584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iamond 1">
            <a:extLst>
              <a:ext uri="{FF2B5EF4-FFF2-40B4-BE49-F238E27FC236}">
                <a16:creationId xmlns:a16="http://schemas.microsoft.com/office/drawing/2014/main" id="{0DF81C48-C1F6-9A4F-8828-2AA60F42418F}"/>
              </a:ext>
            </a:extLst>
          </p:cNvPr>
          <p:cNvSpPr/>
          <p:nvPr/>
        </p:nvSpPr>
        <p:spPr>
          <a:xfrm>
            <a:off x="18158142" y="4236720"/>
            <a:ext cx="4236720" cy="5303520"/>
          </a:xfrm>
          <a:custGeom>
            <a:avLst/>
            <a:gdLst>
              <a:gd name="connsiteX0" fmla="*/ 0 w 4236720"/>
              <a:gd name="connsiteY0" fmla="*/ 2118360 h 4236720"/>
              <a:gd name="connsiteX1" fmla="*/ 2118360 w 4236720"/>
              <a:gd name="connsiteY1" fmla="*/ 0 h 4236720"/>
              <a:gd name="connsiteX2" fmla="*/ 4236720 w 4236720"/>
              <a:gd name="connsiteY2" fmla="*/ 2118360 h 4236720"/>
              <a:gd name="connsiteX3" fmla="*/ 2118360 w 4236720"/>
              <a:gd name="connsiteY3" fmla="*/ 4236720 h 4236720"/>
              <a:gd name="connsiteX4" fmla="*/ 0 w 4236720"/>
              <a:gd name="connsiteY4" fmla="*/ 2118360 h 4236720"/>
              <a:gd name="connsiteX0" fmla="*/ 0 w 4236720"/>
              <a:gd name="connsiteY0" fmla="*/ 2118360 h 5303520"/>
              <a:gd name="connsiteX1" fmla="*/ 2118360 w 4236720"/>
              <a:gd name="connsiteY1" fmla="*/ 0 h 5303520"/>
              <a:gd name="connsiteX2" fmla="*/ 4236720 w 4236720"/>
              <a:gd name="connsiteY2" fmla="*/ 2118360 h 5303520"/>
              <a:gd name="connsiteX3" fmla="*/ 2148840 w 4236720"/>
              <a:gd name="connsiteY3" fmla="*/ 5303520 h 5303520"/>
              <a:gd name="connsiteX4" fmla="*/ 0 w 4236720"/>
              <a:gd name="connsiteY4" fmla="*/ 211836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6720" h="5303520">
                <a:moveTo>
                  <a:pt x="0" y="2118360"/>
                </a:moveTo>
                <a:lnTo>
                  <a:pt x="2118360" y="0"/>
                </a:lnTo>
                <a:lnTo>
                  <a:pt x="4236720" y="2118360"/>
                </a:lnTo>
                <a:lnTo>
                  <a:pt x="2148840" y="5303520"/>
                </a:lnTo>
                <a:lnTo>
                  <a:pt x="0" y="21183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6F81CE1-FCCA-164C-B944-60605B6AF8CF}"/>
              </a:ext>
            </a:extLst>
          </p:cNvPr>
          <p:cNvGrpSpPr/>
          <p:nvPr/>
        </p:nvGrpSpPr>
        <p:grpSpPr>
          <a:xfrm>
            <a:off x="1484531" y="10395739"/>
            <a:ext cx="5233232" cy="2208018"/>
            <a:chOff x="2312103" y="4655883"/>
            <a:chExt cx="5233232" cy="220801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9782D73-F39A-CE4B-9EB0-293422EE7CC5}"/>
                </a:ext>
              </a:extLst>
            </p:cNvPr>
            <p:cNvSpPr txBox="1"/>
            <p:nvPr/>
          </p:nvSpPr>
          <p:spPr>
            <a:xfrm>
              <a:off x="2810359" y="5249228"/>
              <a:ext cx="4236720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ED7A4FF-818F-FB4D-9470-482536FC2E6E}"/>
                </a:ext>
              </a:extLst>
            </p:cNvPr>
            <p:cNvSpPr/>
            <p:nvPr/>
          </p:nvSpPr>
          <p:spPr>
            <a:xfrm>
              <a:off x="2312103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E637F9F-B50A-D147-9A41-92CC5C7B1A24}"/>
              </a:ext>
            </a:extLst>
          </p:cNvPr>
          <p:cNvGrpSpPr/>
          <p:nvPr/>
        </p:nvGrpSpPr>
        <p:grpSpPr>
          <a:xfrm>
            <a:off x="6876316" y="10395739"/>
            <a:ext cx="5233232" cy="2208018"/>
            <a:chOff x="2312103" y="4655883"/>
            <a:chExt cx="5233232" cy="220801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022E87C-334B-7F40-8E26-E74E0872940B}"/>
                </a:ext>
              </a:extLst>
            </p:cNvPr>
            <p:cNvSpPr txBox="1"/>
            <p:nvPr/>
          </p:nvSpPr>
          <p:spPr>
            <a:xfrm>
              <a:off x="2810359" y="5249228"/>
              <a:ext cx="4236720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787032F-C1B3-F249-B00A-317111D40F89}"/>
                </a:ext>
              </a:extLst>
            </p:cNvPr>
            <p:cNvSpPr/>
            <p:nvPr/>
          </p:nvSpPr>
          <p:spPr>
            <a:xfrm>
              <a:off x="2312103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CA3BDCB-C4A6-8C48-A814-02CBE70A3441}"/>
              </a:ext>
            </a:extLst>
          </p:cNvPr>
          <p:cNvGrpSpPr/>
          <p:nvPr/>
        </p:nvGrpSpPr>
        <p:grpSpPr>
          <a:xfrm>
            <a:off x="12268101" y="10395739"/>
            <a:ext cx="5233232" cy="2208018"/>
            <a:chOff x="2312103" y="4655883"/>
            <a:chExt cx="5233232" cy="220801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78B0FD5-AE80-ED47-B3B9-E4E4CAA022F8}"/>
                </a:ext>
              </a:extLst>
            </p:cNvPr>
            <p:cNvSpPr txBox="1"/>
            <p:nvPr/>
          </p:nvSpPr>
          <p:spPr>
            <a:xfrm>
              <a:off x="2810359" y="5249228"/>
              <a:ext cx="4236720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C745B6B-BA67-3F44-BA94-BB9AF0DF7F00}"/>
                </a:ext>
              </a:extLst>
            </p:cNvPr>
            <p:cNvSpPr/>
            <p:nvPr/>
          </p:nvSpPr>
          <p:spPr>
            <a:xfrm>
              <a:off x="2312103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FEB3834-C0B8-5548-8484-CAA6444091DD}"/>
              </a:ext>
            </a:extLst>
          </p:cNvPr>
          <p:cNvGrpSpPr/>
          <p:nvPr/>
        </p:nvGrpSpPr>
        <p:grpSpPr>
          <a:xfrm>
            <a:off x="17659887" y="10395739"/>
            <a:ext cx="5233232" cy="2208018"/>
            <a:chOff x="2312103" y="4655883"/>
            <a:chExt cx="5233232" cy="220801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AAF5943-C5AE-3947-A20A-780654F6E276}"/>
                </a:ext>
              </a:extLst>
            </p:cNvPr>
            <p:cNvSpPr txBox="1"/>
            <p:nvPr/>
          </p:nvSpPr>
          <p:spPr>
            <a:xfrm>
              <a:off x="2810359" y="5249228"/>
              <a:ext cx="4236720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3C1F6A2-3F73-B04D-8FD9-0BD0CCDDFB3D}"/>
                </a:ext>
              </a:extLst>
            </p:cNvPr>
            <p:cNvSpPr/>
            <p:nvPr/>
          </p:nvSpPr>
          <p:spPr>
            <a:xfrm>
              <a:off x="2312103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74" name="Freeform 73">
            <a:extLst>
              <a:ext uri="{FF2B5EF4-FFF2-40B4-BE49-F238E27FC236}">
                <a16:creationId xmlns:a16="http://schemas.microsoft.com/office/drawing/2014/main" id="{5997FAE8-6D17-D648-9D14-2FB0954B1C12}"/>
              </a:ext>
            </a:extLst>
          </p:cNvPr>
          <p:cNvSpPr/>
          <p:nvPr/>
        </p:nvSpPr>
        <p:spPr>
          <a:xfrm>
            <a:off x="14210950" y="5858092"/>
            <a:ext cx="1347534" cy="13475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4" h="904">
                <a:moveTo>
                  <a:pt x="140" y="389"/>
                </a:moveTo>
                <a:lnTo>
                  <a:pt x="123" y="380"/>
                </a:lnTo>
                <a:lnTo>
                  <a:pt x="140" y="380"/>
                </a:lnTo>
                <a:close/>
                <a:moveTo>
                  <a:pt x="709" y="55"/>
                </a:moveTo>
                <a:lnTo>
                  <a:pt x="709" y="341"/>
                </a:lnTo>
                <a:cubicBezTo>
                  <a:pt x="707" y="345"/>
                  <a:pt x="706" y="349"/>
                  <a:pt x="706" y="353"/>
                </a:cubicBezTo>
                <a:cubicBezTo>
                  <a:pt x="706" y="357"/>
                  <a:pt x="707" y="361"/>
                  <a:pt x="709" y="364"/>
                </a:cubicBezTo>
                <a:lnTo>
                  <a:pt x="709" y="417"/>
                </a:lnTo>
                <a:lnTo>
                  <a:pt x="451" y="547"/>
                </a:lnTo>
                <a:lnTo>
                  <a:pt x="195" y="417"/>
                </a:lnTo>
                <a:lnTo>
                  <a:pt x="195" y="55"/>
                </a:lnTo>
                <a:close/>
                <a:moveTo>
                  <a:pt x="781" y="380"/>
                </a:moveTo>
                <a:lnTo>
                  <a:pt x="764" y="389"/>
                </a:lnTo>
                <a:lnTo>
                  <a:pt x="764" y="380"/>
                </a:lnTo>
                <a:close/>
                <a:moveTo>
                  <a:pt x="615" y="576"/>
                </a:moveTo>
                <a:cubicBezTo>
                  <a:pt x="604" y="565"/>
                  <a:pt x="586" y="565"/>
                  <a:pt x="576" y="576"/>
                </a:cubicBezTo>
                <a:cubicBezTo>
                  <a:pt x="565" y="586"/>
                  <a:pt x="565" y="604"/>
                  <a:pt x="576" y="615"/>
                </a:cubicBezTo>
                <a:lnTo>
                  <a:pt x="810" y="849"/>
                </a:lnTo>
                <a:lnTo>
                  <a:pt x="94" y="849"/>
                </a:lnTo>
                <a:lnTo>
                  <a:pt x="328" y="615"/>
                </a:lnTo>
                <a:cubicBezTo>
                  <a:pt x="339" y="604"/>
                  <a:pt x="339" y="586"/>
                  <a:pt x="328" y="576"/>
                </a:cubicBezTo>
                <a:cubicBezTo>
                  <a:pt x="317" y="565"/>
                  <a:pt x="300" y="565"/>
                  <a:pt x="289" y="576"/>
                </a:cubicBezTo>
                <a:lnTo>
                  <a:pt x="55" y="809"/>
                </a:lnTo>
                <a:lnTo>
                  <a:pt x="55" y="407"/>
                </a:lnTo>
                <a:lnTo>
                  <a:pt x="439" y="603"/>
                </a:lnTo>
                <a:cubicBezTo>
                  <a:pt x="439" y="604"/>
                  <a:pt x="440" y="604"/>
                  <a:pt x="441" y="604"/>
                </a:cubicBezTo>
                <a:cubicBezTo>
                  <a:pt x="442" y="604"/>
                  <a:pt x="442" y="604"/>
                  <a:pt x="442" y="604"/>
                </a:cubicBezTo>
                <a:cubicBezTo>
                  <a:pt x="443" y="605"/>
                  <a:pt x="444" y="605"/>
                  <a:pt x="444" y="605"/>
                </a:cubicBezTo>
                <a:cubicBezTo>
                  <a:pt x="445" y="605"/>
                  <a:pt x="445" y="605"/>
                  <a:pt x="445" y="605"/>
                </a:cubicBezTo>
                <a:cubicBezTo>
                  <a:pt x="446" y="606"/>
                  <a:pt x="447" y="606"/>
                  <a:pt x="448" y="606"/>
                </a:cubicBezTo>
                <a:cubicBezTo>
                  <a:pt x="449" y="606"/>
                  <a:pt x="450" y="606"/>
                  <a:pt x="451" y="606"/>
                </a:cubicBezTo>
                <a:cubicBezTo>
                  <a:pt x="452" y="606"/>
                  <a:pt x="453" y="606"/>
                  <a:pt x="454" y="606"/>
                </a:cubicBezTo>
                <a:lnTo>
                  <a:pt x="455" y="606"/>
                </a:lnTo>
                <a:cubicBezTo>
                  <a:pt x="455" y="606"/>
                  <a:pt x="456" y="606"/>
                  <a:pt x="457" y="605"/>
                </a:cubicBezTo>
                <a:lnTo>
                  <a:pt x="458" y="605"/>
                </a:lnTo>
                <a:cubicBezTo>
                  <a:pt x="459" y="605"/>
                  <a:pt x="460" y="605"/>
                  <a:pt x="460" y="604"/>
                </a:cubicBezTo>
                <a:cubicBezTo>
                  <a:pt x="461" y="604"/>
                  <a:pt x="461" y="604"/>
                  <a:pt x="461" y="604"/>
                </a:cubicBezTo>
                <a:cubicBezTo>
                  <a:pt x="462" y="604"/>
                  <a:pt x="463" y="604"/>
                  <a:pt x="463" y="603"/>
                </a:cubicBezTo>
                <a:cubicBezTo>
                  <a:pt x="464" y="603"/>
                  <a:pt x="464" y="603"/>
                  <a:pt x="464" y="603"/>
                </a:cubicBezTo>
                <a:lnTo>
                  <a:pt x="849" y="407"/>
                </a:lnTo>
                <a:lnTo>
                  <a:pt x="849" y="810"/>
                </a:lnTo>
                <a:close/>
                <a:moveTo>
                  <a:pt x="904" y="367"/>
                </a:moveTo>
                <a:cubicBezTo>
                  <a:pt x="904" y="366"/>
                  <a:pt x="904" y="365"/>
                  <a:pt x="904" y="365"/>
                </a:cubicBezTo>
                <a:cubicBezTo>
                  <a:pt x="905" y="360"/>
                  <a:pt x="904" y="355"/>
                  <a:pt x="901" y="350"/>
                </a:cubicBezTo>
                <a:cubicBezTo>
                  <a:pt x="900" y="347"/>
                  <a:pt x="898" y="345"/>
                  <a:pt x="897" y="343"/>
                </a:cubicBezTo>
                <a:cubicBezTo>
                  <a:pt x="889" y="332"/>
                  <a:pt x="876" y="325"/>
                  <a:pt x="861" y="325"/>
                </a:cubicBezTo>
                <a:lnTo>
                  <a:pt x="764" y="325"/>
                </a:lnTo>
                <a:lnTo>
                  <a:pt x="764" y="38"/>
                </a:lnTo>
                <a:cubicBezTo>
                  <a:pt x="764" y="17"/>
                  <a:pt x="747" y="0"/>
                  <a:pt x="727" y="0"/>
                </a:cubicBezTo>
                <a:lnTo>
                  <a:pt x="177" y="0"/>
                </a:lnTo>
                <a:cubicBezTo>
                  <a:pt x="156" y="0"/>
                  <a:pt x="140" y="17"/>
                  <a:pt x="140" y="38"/>
                </a:cubicBezTo>
                <a:lnTo>
                  <a:pt x="140" y="325"/>
                </a:lnTo>
                <a:lnTo>
                  <a:pt x="43" y="325"/>
                </a:lnTo>
                <a:cubicBezTo>
                  <a:pt x="29" y="325"/>
                  <a:pt x="16" y="332"/>
                  <a:pt x="8" y="343"/>
                </a:cubicBezTo>
                <a:cubicBezTo>
                  <a:pt x="6" y="345"/>
                  <a:pt x="4" y="347"/>
                  <a:pt x="3" y="350"/>
                </a:cubicBezTo>
                <a:cubicBezTo>
                  <a:pt x="1" y="355"/>
                  <a:pt x="0" y="360"/>
                  <a:pt x="0" y="365"/>
                </a:cubicBezTo>
                <a:cubicBezTo>
                  <a:pt x="0" y="365"/>
                  <a:pt x="0" y="366"/>
                  <a:pt x="0" y="367"/>
                </a:cubicBezTo>
                <a:lnTo>
                  <a:pt x="0" y="862"/>
                </a:lnTo>
                <a:cubicBezTo>
                  <a:pt x="0" y="885"/>
                  <a:pt x="19" y="904"/>
                  <a:pt x="43" y="904"/>
                </a:cubicBezTo>
                <a:lnTo>
                  <a:pt x="861" y="904"/>
                </a:lnTo>
                <a:cubicBezTo>
                  <a:pt x="872" y="904"/>
                  <a:pt x="882" y="900"/>
                  <a:pt x="889" y="894"/>
                </a:cubicBezTo>
                <a:cubicBezTo>
                  <a:pt x="890" y="893"/>
                  <a:pt x="890" y="893"/>
                  <a:pt x="890" y="893"/>
                </a:cubicBezTo>
                <a:lnTo>
                  <a:pt x="891" y="893"/>
                </a:lnTo>
                <a:cubicBezTo>
                  <a:pt x="891" y="892"/>
                  <a:pt x="891" y="892"/>
                  <a:pt x="892" y="892"/>
                </a:cubicBezTo>
                <a:cubicBezTo>
                  <a:pt x="892" y="891"/>
                  <a:pt x="892" y="891"/>
                  <a:pt x="892" y="891"/>
                </a:cubicBezTo>
                <a:cubicBezTo>
                  <a:pt x="900" y="884"/>
                  <a:pt x="904" y="873"/>
                  <a:pt x="904" y="862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3B52504-31FE-4D4C-B4B1-0F3E419948D6}"/>
              </a:ext>
            </a:extLst>
          </p:cNvPr>
          <p:cNvGrpSpPr/>
          <p:nvPr/>
        </p:nvGrpSpPr>
        <p:grpSpPr>
          <a:xfrm>
            <a:off x="19284134" y="5656636"/>
            <a:ext cx="1984736" cy="1548988"/>
            <a:chOff x="9955167" y="22974692"/>
            <a:chExt cx="1115553" cy="870635"/>
          </a:xfrm>
          <a:solidFill>
            <a:schemeClr val="bg1"/>
          </a:solidFill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F3AF6C8C-DDC9-5B4F-903D-BE536851FE50}"/>
                </a:ext>
              </a:extLst>
            </p:cNvPr>
            <p:cNvSpPr/>
            <p:nvPr/>
          </p:nvSpPr>
          <p:spPr>
            <a:xfrm>
              <a:off x="9955167" y="23332843"/>
              <a:ext cx="1115553" cy="5124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1" h="612">
                  <a:moveTo>
                    <a:pt x="1272" y="274"/>
                  </a:moveTo>
                  <a:cubicBezTo>
                    <a:pt x="1267" y="284"/>
                    <a:pt x="1259" y="292"/>
                    <a:pt x="1249" y="295"/>
                  </a:cubicBezTo>
                  <a:cubicBezTo>
                    <a:pt x="1248" y="296"/>
                    <a:pt x="1247" y="296"/>
                    <a:pt x="1246" y="296"/>
                  </a:cubicBezTo>
                  <a:cubicBezTo>
                    <a:pt x="1043" y="393"/>
                    <a:pt x="709" y="548"/>
                    <a:pt x="675" y="555"/>
                  </a:cubicBezTo>
                  <a:cubicBezTo>
                    <a:pt x="629" y="565"/>
                    <a:pt x="577" y="540"/>
                    <a:pt x="512" y="508"/>
                  </a:cubicBezTo>
                  <a:cubicBezTo>
                    <a:pt x="441" y="473"/>
                    <a:pt x="353" y="430"/>
                    <a:pt x="244" y="424"/>
                  </a:cubicBezTo>
                  <a:lnTo>
                    <a:pt x="217" y="422"/>
                  </a:lnTo>
                  <a:lnTo>
                    <a:pt x="220" y="143"/>
                  </a:lnTo>
                  <a:lnTo>
                    <a:pt x="307" y="143"/>
                  </a:lnTo>
                  <a:cubicBezTo>
                    <a:pt x="324" y="143"/>
                    <a:pt x="374" y="144"/>
                    <a:pt x="398" y="149"/>
                  </a:cubicBezTo>
                  <a:cubicBezTo>
                    <a:pt x="432" y="155"/>
                    <a:pt x="451" y="172"/>
                    <a:pt x="474" y="190"/>
                  </a:cubicBezTo>
                  <a:cubicBezTo>
                    <a:pt x="497" y="210"/>
                    <a:pt x="524" y="232"/>
                    <a:pt x="568" y="243"/>
                  </a:cubicBezTo>
                  <a:cubicBezTo>
                    <a:pt x="633" y="260"/>
                    <a:pt x="811" y="250"/>
                    <a:pt x="837" y="249"/>
                  </a:cubicBezTo>
                  <a:cubicBezTo>
                    <a:pt x="849" y="249"/>
                    <a:pt x="859" y="254"/>
                    <a:pt x="867" y="262"/>
                  </a:cubicBezTo>
                  <a:cubicBezTo>
                    <a:pt x="874" y="270"/>
                    <a:pt x="879" y="281"/>
                    <a:pt x="878" y="293"/>
                  </a:cubicBezTo>
                  <a:cubicBezTo>
                    <a:pt x="878" y="305"/>
                    <a:pt x="873" y="315"/>
                    <a:pt x="865" y="323"/>
                  </a:cubicBezTo>
                  <a:cubicBezTo>
                    <a:pt x="856" y="331"/>
                    <a:pt x="846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4" y="334"/>
                    <a:pt x="549" y="342"/>
                  </a:cubicBezTo>
                  <a:lnTo>
                    <a:pt x="515" y="389"/>
                  </a:lnTo>
                  <a:cubicBezTo>
                    <a:pt x="506" y="401"/>
                    <a:pt x="509" y="419"/>
                    <a:pt x="521" y="427"/>
                  </a:cubicBezTo>
                  <a:cubicBezTo>
                    <a:pt x="526" y="431"/>
                    <a:pt x="532" y="433"/>
                    <a:pt x="537" y="433"/>
                  </a:cubicBezTo>
                  <a:cubicBezTo>
                    <a:pt x="546" y="433"/>
                    <a:pt x="554" y="429"/>
                    <a:pt x="560" y="421"/>
                  </a:cubicBezTo>
                  <a:lnTo>
                    <a:pt x="585" y="386"/>
                  </a:lnTo>
                  <a:lnTo>
                    <a:pt x="833" y="390"/>
                  </a:lnTo>
                  <a:cubicBezTo>
                    <a:pt x="859" y="391"/>
                    <a:pt x="884" y="381"/>
                    <a:pt x="903" y="363"/>
                  </a:cubicBezTo>
                  <a:cubicBezTo>
                    <a:pt x="914" y="353"/>
                    <a:pt x="922" y="340"/>
                    <a:pt x="927" y="326"/>
                  </a:cubicBezTo>
                  <a:cubicBezTo>
                    <a:pt x="928" y="326"/>
                    <a:pt x="929" y="326"/>
                    <a:pt x="930" y="325"/>
                  </a:cubicBezTo>
                  <a:cubicBezTo>
                    <a:pt x="931" y="325"/>
                    <a:pt x="1087" y="262"/>
                    <a:pt x="1217" y="215"/>
                  </a:cubicBezTo>
                  <a:cubicBezTo>
                    <a:pt x="1228" y="211"/>
                    <a:pt x="1240" y="211"/>
                    <a:pt x="1250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3" y="243"/>
                  </a:lnTo>
                  <a:cubicBezTo>
                    <a:pt x="1277" y="253"/>
                    <a:pt x="1276" y="264"/>
                    <a:pt x="1272" y="274"/>
                  </a:cubicBezTo>
                  <a:close/>
                  <a:moveTo>
                    <a:pt x="1325" y="224"/>
                  </a:moveTo>
                  <a:lnTo>
                    <a:pt x="1325" y="222"/>
                  </a:lnTo>
                  <a:cubicBezTo>
                    <a:pt x="1316" y="198"/>
                    <a:pt x="1298" y="178"/>
                    <a:pt x="1274" y="166"/>
                  </a:cubicBezTo>
                  <a:cubicBezTo>
                    <a:pt x="1250" y="155"/>
                    <a:pt x="1223" y="154"/>
                    <a:pt x="1199" y="163"/>
                  </a:cubicBezTo>
                  <a:cubicBezTo>
                    <a:pt x="1096" y="200"/>
                    <a:pt x="977" y="247"/>
                    <a:pt x="930" y="266"/>
                  </a:cubicBezTo>
                  <a:cubicBezTo>
                    <a:pt x="926" y="250"/>
                    <a:pt x="918" y="236"/>
                    <a:pt x="907" y="224"/>
                  </a:cubicBezTo>
                  <a:cubicBezTo>
                    <a:pt x="889" y="205"/>
                    <a:pt x="864" y="194"/>
                    <a:pt x="838" y="193"/>
                  </a:cubicBezTo>
                  <a:cubicBezTo>
                    <a:pt x="837" y="193"/>
                    <a:pt x="836" y="193"/>
                    <a:pt x="836" y="193"/>
                  </a:cubicBezTo>
                  <a:cubicBezTo>
                    <a:pt x="782" y="197"/>
                    <a:pt x="631" y="202"/>
                    <a:pt x="582" y="190"/>
                  </a:cubicBezTo>
                  <a:cubicBezTo>
                    <a:pt x="550" y="182"/>
                    <a:pt x="531" y="166"/>
                    <a:pt x="509" y="148"/>
                  </a:cubicBezTo>
                  <a:cubicBezTo>
                    <a:pt x="484" y="127"/>
                    <a:pt x="456" y="104"/>
                    <a:pt x="408" y="95"/>
                  </a:cubicBezTo>
                  <a:cubicBezTo>
                    <a:pt x="374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7" y="39"/>
                    <a:pt x="185" y="2"/>
                    <a:pt x="145" y="1"/>
                  </a:cubicBezTo>
                  <a:lnTo>
                    <a:pt x="34" y="0"/>
                  </a:lnTo>
                  <a:lnTo>
                    <a:pt x="33" y="0"/>
                  </a:lnTo>
                  <a:cubicBezTo>
                    <a:pt x="18" y="0"/>
                    <a:pt x="6" y="12"/>
                    <a:pt x="6" y="27"/>
                  </a:cubicBezTo>
                  <a:cubicBezTo>
                    <a:pt x="6" y="42"/>
                    <a:pt x="18" y="55"/>
                    <a:pt x="33" y="55"/>
                  </a:cubicBezTo>
                  <a:lnTo>
                    <a:pt x="144" y="56"/>
                  </a:lnTo>
                  <a:cubicBezTo>
                    <a:pt x="154" y="56"/>
                    <a:pt x="166" y="74"/>
                    <a:pt x="166" y="97"/>
                  </a:cubicBezTo>
                  <a:lnTo>
                    <a:pt x="161" y="474"/>
                  </a:lnTo>
                  <a:cubicBezTo>
                    <a:pt x="161" y="486"/>
                    <a:pt x="158" y="498"/>
                    <a:pt x="152" y="506"/>
                  </a:cubicBezTo>
                  <a:cubicBezTo>
                    <a:pt x="150" y="509"/>
                    <a:pt x="145" y="514"/>
                    <a:pt x="139" y="514"/>
                  </a:cubicBezTo>
                  <a:lnTo>
                    <a:pt x="28" y="513"/>
                  </a:lnTo>
                  <a:lnTo>
                    <a:pt x="27" y="513"/>
                  </a:lnTo>
                  <a:cubicBezTo>
                    <a:pt x="12" y="513"/>
                    <a:pt x="0" y="525"/>
                    <a:pt x="0" y="540"/>
                  </a:cubicBezTo>
                  <a:cubicBezTo>
                    <a:pt x="0" y="556"/>
                    <a:pt x="12" y="568"/>
                    <a:pt x="27" y="568"/>
                  </a:cubicBezTo>
                  <a:lnTo>
                    <a:pt x="138" y="570"/>
                  </a:lnTo>
                  <a:lnTo>
                    <a:pt x="139" y="570"/>
                  </a:lnTo>
                  <a:cubicBezTo>
                    <a:pt x="160" y="570"/>
                    <a:pt x="181" y="559"/>
                    <a:pt x="196" y="539"/>
                  </a:cubicBezTo>
                  <a:cubicBezTo>
                    <a:pt x="208" y="522"/>
                    <a:pt x="216" y="500"/>
                    <a:pt x="216" y="477"/>
                  </a:cubicBezTo>
                  <a:lnTo>
                    <a:pt x="240" y="479"/>
                  </a:lnTo>
                  <a:lnTo>
                    <a:pt x="241" y="479"/>
                  </a:lnTo>
                  <a:cubicBezTo>
                    <a:pt x="339" y="484"/>
                    <a:pt x="418" y="523"/>
                    <a:pt x="488" y="557"/>
                  </a:cubicBezTo>
                  <a:cubicBezTo>
                    <a:pt x="548" y="587"/>
                    <a:pt x="601" y="612"/>
                    <a:pt x="654" y="612"/>
                  </a:cubicBezTo>
                  <a:cubicBezTo>
                    <a:pt x="665" y="612"/>
                    <a:pt x="675" y="612"/>
                    <a:pt x="686" y="609"/>
                  </a:cubicBezTo>
                  <a:cubicBezTo>
                    <a:pt x="736" y="599"/>
                    <a:pt x="1177" y="390"/>
                    <a:pt x="1269" y="347"/>
                  </a:cubicBezTo>
                  <a:cubicBezTo>
                    <a:pt x="1292" y="338"/>
                    <a:pt x="1311" y="320"/>
                    <a:pt x="1322" y="298"/>
                  </a:cubicBezTo>
                  <a:cubicBezTo>
                    <a:pt x="1333" y="274"/>
                    <a:pt x="1334" y="248"/>
                    <a:pt x="1325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94CDE4B7-8A69-BE42-B426-2F0C5F48BCB8}"/>
                </a:ext>
              </a:extLst>
            </p:cNvPr>
            <p:cNvSpPr/>
            <p:nvPr/>
          </p:nvSpPr>
          <p:spPr>
            <a:xfrm>
              <a:off x="10365322" y="22974692"/>
              <a:ext cx="581262" cy="447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534">
                  <a:moveTo>
                    <a:pt x="48" y="525"/>
                  </a:moveTo>
                  <a:lnTo>
                    <a:pt x="205" y="358"/>
                  </a:lnTo>
                  <a:lnTo>
                    <a:pt x="330" y="523"/>
                  </a:lnTo>
                  <a:cubicBezTo>
                    <a:pt x="336" y="530"/>
                    <a:pt x="344" y="534"/>
                    <a:pt x="352" y="534"/>
                  </a:cubicBezTo>
                  <a:cubicBezTo>
                    <a:pt x="353" y="534"/>
                    <a:pt x="353" y="534"/>
                    <a:pt x="354" y="534"/>
                  </a:cubicBezTo>
                  <a:cubicBezTo>
                    <a:pt x="363" y="533"/>
                    <a:pt x="371" y="528"/>
                    <a:pt x="376" y="520"/>
                  </a:cubicBezTo>
                  <a:lnTo>
                    <a:pt x="628" y="96"/>
                  </a:lnTo>
                  <a:lnTo>
                    <a:pt x="640" y="136"/>
                  </a:lnTo>
                  <a:cubicBezTo>
                    <a:pt x="644" y="147"/>
                    <a:pt x="655" y="155"/>
                    <a:pt x="667" y="155"/>
                  </a:cubicBezTo>
                  <a:cubicBezTo>
                    <a:pt x="669" y="155"/>
                    <a:pt x="672" y="155"/>
                    <a:pt x="675" y="154"/>
                  </a:cubicBezTo>
                  <a:cubicBezTo>
                    <a:pt x="689" y="149"/>
                    <a:pt x="697" y="134"/>
                    <a:pt x="693" y="119"/>
                  </a:cubicBezTo>
                  <a:lnTo>
                    <a:pt x="664" y="27"/>
                  </a:lnTo>
                  <a:cubicBezTo>
                    <a:pt x="664" y="18"/>
                    <a:pt x="660" y="9"/>
                    <a:pt x="651" y="4"/>
                  </a:cubicBezTo>
                  <a:cubicBezTo>
                    <a:pt x="647" y="1"/>
                    <a:pt x="642" y="0"/>
                    <a:pt x="637" y="0"/>
                  </a:cubicBezTo>
                  <a:cubicBezTo>
                    <a:pt x="634" y="0"/>
                    <a:pt x="631" y="0"/>
                    <a:pt x="628" y="1"/>
                  </a:cubicBezTo>
                  <a:lnTo>
                    <a:pt x="528" y="32"/>
                  </a:lnTo>
                  <a:cubicBezTo>
                    <a:pt x="513" y="36"/>
                    <a:pt x="505" y="52"/>
                    <a:pt x="509" y="66"/>
                  </a:cubicBezTo>
                  <a:cubicBezTo>
                    <a:pt x="513" y="78"/>
                    <a:pt x="524" y="86"/>
                    <a:pt x="536" y="86"/>
                  </a:cubicBezTo>
                  <a:cubicBezTo>
                    <a:pt x="539" y="86"/>
                    <a:pt x="541" y="85"/>
                    <a:pt x="544" y="84"/>
                  </a:cubicBezTo>
                  <a:lnTo>
                    <a:pt x="577" y="74"/>
                  </a:lnTo>
                  <a:lnTo>
                    <a:pt x="350" y="457"/>
                  </a:lnTo>
                  <a:lnTo>
                    <a:pt x="229" y="298"/>
                  </a:lnTo>
                  <a:cubicBezTo>
                    <a:pt x="224" y="292"/>
                    <a:pt x="216" y="288"/>
                    <a:pt x="208" y="288"/>
                  </a:cubicBezTo>
                  <a:cubicBezTo>
                    <a:pt x="200" y="287"/>
                    <a:pt x="192" y="290"/>
                    <a:pt x="187" y="296"/>
                  </a:cubicBezTo>
                  <a:lnTo>
                    <a:pt x="8" y="487"/>
                  </a:lnTo>
                  <a:cubicBezTo>
                    <a:pt x="-3" y="498"/>
                    <a:pt x="-2" y="516"/>
                    <a:pt x="9" y="526"/>
                  </a:cubicBezTo>
                  <a:cubicBezTo>
                    <a:pt x="20" y="537"/>
                    <a:pt x="37" y="536"/>
                    <a:pt x="48" y="52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78" name="Freeform 77">
            <a:extLst>
              <a:ext uri="{FF2B5EF4-FFF2-40B4-BE49-F238E27FC236}">
                <a16:creationId xmlns:a16="http://schemas.microsoft.com/office/drawing/2014/main" id="{97244757-4CDB-C54B-B351-E5976E9863A9}"/>
              </a:ext>
            </a:extLst>
          </p:cNvPr>
          <p:cNvSpPr/>
          <p:nvPr/>
        </p:nvSpPr>
        <p:spPr>
          <a:xfrm>
            <a:off x="3405220" y="5443984"/>
            <a:ext cx="1319180" cy="21757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5" h="1459">
                <a:moveTo>
                  <a:pt x="842" y="396"/>
                </a:moveTo>
                <a:cubicBezTo>
                  <a:pt x="841" y="403"/>
                  <a:pt x="837" y="410"/>
                  <a:pt x="832" y="415"/>
                </a:cubicBezTo>
                <a:cubicBezTo>
                  <a:pt x="820" y="424"/>
                  <a:pt x="802" y="423"/>
                  <a:pt x="793" y="411"/>
                </a:cubicBezTo>
                <a:lnTo>
                  <a:pt x="524" y="88"/>
                </a:lnTo>
                <a:cubicBezTo>
                  <a:pt x="519" y="83"/>
                  <a:pt x="517" y="76"/>
                  <a:pt x="517" y="68"/>
                </a:cubicBezTo>
                <a:cubicBezTo>
                  <a:pt x="518" y="61"/>
                  <a:pt x="522" y="54"/>
                  <a:pt x="527" y="49"/>
                </a:cubicBezTo>
                <a:cubicBezTo>
                  <a:pt x="532" y="45"/>
                  <a:pt x="538" y="43"/>
                  <a:pt x="545" y="43"/>
                </a:cubicBezTo>
                <a:cubicBezTo>
                  <a:pt x="546" y="43"/>
                  <a:pt x="547" y="43"/>
                  <a:pt x="547" y="43"/>
                </a:cubicBezTo>
                <a:cubicBezTo>
                  <a:pt x="555" y="44"/>
                  <a:pt x="562" y="47"/>
                  <a:pt x="566" y="53"/>
                </a:cubicBezTo>
                <a:lnTo>
                  <a:pt x="835" y="375"/>
                </a:lnTo>
                <a:cubicBezTo>
                  <a:pt x="840" y="381"/>
                  <a:pt x="842" y="388"/>
                  <a:pt x="842" y="396"/>
                </a:cubicBezTo>
                <a:close/>
                <a:moveTo>
                  <a:pt x="519" y="551"/>
                </a:moveTo>
                <a:lnTo>
                  <a:pt x="337" y="332"/>
                </a:lnTo>
                <a:lnTo>
                  <a:pt x="491" y="117"/>
                </a:lnTo>
                <a:lnTo>
                  <a:pt x="693" y="360"/>
                </a:lnTo>
                <a:lnTo>
                  <a:pt x="759" y="438"/>
                </a:lnTo>
                <a:close/>
                <a:moveTo>
                  <a:pt x="149" y="723"/>
                </a:moveTo>
                <a:lnTo>
                  <a:pt x="100" y="665"/>
                </a:lnTo>
                <a:lnTo>
                  <a:pt x="311" y="368"/>
                </a:lnTo>
                <a:lnTo>
                  <a:pt x="396" y="471"/>
                </a:lnTo>
                <a:lnTo>
                  <a:pt x="478" y="570"/>
                </a:lnTo>
                <a:close/>
                <a:moveTo>
                  <a:pt x="466" y="749"/>
                </a:moveTo>
                <a:lnTo>
                  <a:pt x="382" y="718"/>
                </a:lnTo>
                <a:cubicBezTo>
                  <a:pt x="376" y="716"/>
                  <a:pt x="369" y="717"/>
                  <a:pt x="363" y="720"/>
                </a:cubicBezTo>
                <a:lnTo>
                  <a:pt x="334" y="685"/>
                </a:lnTo>
                <a:lnTo>
                  <a:pt x="386" y="660"/>
                </a:lnTo>
                <a:close/>
                <a:moveTo>
                  <a:pt x="575" y="806"/>
                </a:moveTo>
                <a:cubicBezTo>
                  <a:pt x="587" y="821"/>
                  <a:pt x="585" y="843"/>
                  <a:pt x="571" y="855"/>
                </a:cubicBezTo>
                <a:lnTo>
                  <a:pt x="502" y="912"/>
                </a:lnTo>
                <a:cubicBezTo>
                  <a:pt x="488" y="925"/>
                  <a:pt x="466" y="923"/>
                  <a:pt x="454" y="908"/>
                </a:cubicBezTo>
                <a:cubicBezTo>
                  <a:pt x="448" y="902"/>
                  <a:pt x="446" y="893"/>
                  <a:pt x="446" y="885"/>
                </a:cubicBezTo>
                <a:cubicBezTo>
                  <a:pt x="456" y="887"/>
                  <a:pt x="468" y="888"/>
                  <a:pt x="481" y="888"/>
                </a:cubicBezTo>
                <a:cubicBezTo>
                  <a:pt x="492" y="888"/>
                  <a:pt x="503" y="887"/>
                  <a:pt x="512" y="884"/>
                </a:cubicBezTo>
                <a:cubicBezTo>
                  <a:pt x="536" y="874"/>
                  <a:pt x="551" y="844"/>
                  <a:pt x="553" y="820"/>
                </a:cubicBezTo>
                <a:cubicBezTo>
                  <a:pt x="554" y="810"/>
                  <a:pt x="553" y="802"/>
                  <a:pt x="550" y="794"/>
                </a:cubicBezTo>
                <a:cubicBezTo>
                  <a:pt x="559" y="795"/>
                  <a:pt x="568" y="799"/>
                  <a:pt x="575" y="806"/>
                </a:cubicBezTo>
                <a:close/>
                <a:moveTo>
                  <a:pt x="633" y="870"/>
                </a:moveTo>
                <a:cubicBezTo>
                  <a:pt x="643" y="870"/>
                  <a:pt x="653" y="874"/>
                  <a:pt x="659" y="882"/>
                </a:cubicBezTo>
                <a:cubicBezTo>
                  <a:pt x="665" y="889"/>
                  <a:pt x="668" y="898"/>
                  <a:pt x="667" y="907"/>
                </a:cubicBezTo>
                <a:cubicBezTo>
                  <a:pt x="667" y="914"/>
                  <a:pt x="664" y="920"/>
                  <a:pt x="661" y="925"/>
                </a:cubicBezTo>
                <a:cubicBezTo>
                  <a:pt x="658" y="926"/>
                  <a:pt x="656" y="928"/>
                  <a:pt x="654" y="929"/>
                </a:cubicBezTo>
                <a:lnTo>
                  <a:pt x="551" y="1016"/>
                </a:lnTo>
                <a:cubicBezTo>
                  <a:pt x="549" y="1018"/>
                  <a:pt x="547" y="1020"/>
                  <a:pt x="545" y="1021"/>
                </a:cubicBezTo>
                <a:cubicBezTo>
                  <a:pt x="531" y="1028"/>
                  <a:pt x="514" y="1025"/>
                  <a:pt x="504" y="1013"/>
                </a:cubicBezTo>
                <a:cubicBezTo>
                  <a:pt x="491" y="999"/>
                  <a:pt x="493" y="977"/>
                  <a:pt x="508" y="965"/>
                </a:cubicBezTo>
                <a:lnTo>
                  <a:pt x="611" y="878"/>
                </a:lnTo>
                <a:cubicBezTo>
                  <a:pt x="618" y="873"/>
                  <a:pt x="625" y="870"/>
                  <a:pt x="633" y="870"/>
                </a:cubicBezTo>
                <a:close/>
                <a:moveTo>
                  <a:pt x="704" y="955"/>
                </a:moveTo>
                <a:cubicBezTo>
                  <a:pt x="705" y="955"/>
                  <a:pt x="706" y="955"/>
                  <a:pt x="707" y="955"/>
                </a:cubicBezTo>
                <a:cubicBezTo>
                  <a:pt x="716" y="955"/>
                  <a:pt x="724" y="960"/>
                  <a:pt x="730" y="967"/>
                </a:cubicBezTo>
                <a:cubicBezTo>
                  <a:pt x="736" y="974"/>
                  <a:pt x="739" y="983"/>
                  <a:pt x="738" y="992"/>
                </a:cubicBezTo>
                <a:cubicBezTo>
                  <a:pt x="737" y="999"/>
                  <a:pt x="735" y="1005"/>
                  <a:pt x="731" y="1010"/>
                </a:cubicBezTo>
                <a:cubicBezTo>
                  <a:pt x="729" y="1011"/>
                  <a:pt x="727" y="1013"/>
                  <a:pt x="726" y="1014"/>
                </a:cubicBezTo>
                <a:lnTo>
                  <a:pt x="622" y="1101"/>
                </a:lnTo>
                <a:cubicBezTo>
                  <a:pt x="621" y="1102"/>
                  <a:pt x="619" y="1104"/>
                  <a:pt x="617" y="1105"/>
                </a:cubicBezTo>
                <a:cubicBezTo>
                  <a:pt x="612" y="1109"/>
                  <a:pt x="605" y="1110"/>
                  <a:pt x="598" y="1109"/>
                </a:cubicBezTo>
                <a:cubicBezTo>
                  <a:pt x="589" y="1109"/>
                  <a:pt x="580" y="1104"/>
                  <a:pt x="575" y="1097"/>
                </a:cubicBezTo>
                <a:cubicBezTo>
                  <a:pt x="569" y="1091"/>
                  <a:pt x="566" y="1082"/>
                  <a:pt x="567" y="1073"/>
                </a:cubicBezTo>
                <a:cubicBezTo>
                  <a:pt x="567" y="1066"/>
                  <a:pt x="570" y="1060"/>
                  <a:pt x="573" y="1055"/>
                </a:cubicBezTo>
                <a:cubicBezTo>
                  <a:pt x="576" y="1054"/>
                  <a:pt x="578" y="1052"/>
                  <a:pt x="580" y="1050"/>
                </a:cubicBezTo>
                <a:lnTo>
                  <a:pt x="683" y="964"/>
                </a:lnTo>
                <a:cubicBezTo>
                  <a:pt x="685" y="962"/>
                  <a:pt x="687" y="960"/>
                  <a:pt x="689" y="958"/>
                </a:cubicBezTo>
                <a:cubicBezTo>
                  <a:pt x="693" y="956"/>
                  <a:pt x="699" y="955"/>
                  <a:pt x="704" y="955"/>
                </a:cubicBezTo>
                <a:close/>
                <a:moveTo>
                  <a:pt x="802" y="1052"/>
                </a:moveTo>
                <a:cubicBezTo>
                  <a:pt x="807" y="1058"/>
                  <a:pt x="810" y="1067"/>
                  <a:pt x="809" y="1076"/>
                </a:cubicBezTo>
                <a:cubicBezTo>
                  <a:pt x="809" y="1086"/>
                  <a:pt x="804" y="1094"/>
                  <a:pt x="797" y="1100"/>
                </a:cubicBezTo>
                <a:lnTo>
                  <a:pt x="694" y="1187"/>
                </a:lnTo>
                <a:cubicBezTo>
                  <a:pt x="687" y="1192"/>
                  <a:pt x="678" y="1195"/>
                  <a:pt x="669" y="1194"/>
                </a:cubicBezTo>
                <a:cubicBezTo>
                  <a:pt x="660" y="1194"/>
                  <a:pt x="652" y="1189"/>
                  <a:pt x="646" y="1182"/>
                </a:cubicBezTo>
                <a:cubicBezTo>
                  <a:pt x="640" y="1175"/>
                  <a:pt x="637" y="1167"/>
                  <a:pt x="638" y="1157"/>
                </a:cubicBezTo>
                <a:cubicBezTo>
                  <a:pt x="639" y="1151"/>
                  <a:pt x="641" y="1144"/>
                  <a:pt x="645" y="1139"/>
                </a:cubicBezTo>
                <a:cubicBezTo>
                  <a:pt x="647" y="1138"/>
                  <a:pt x="649" y="1136"/>
                  <a:pt x="651" y="1135"/>
                </a:cubicBezTo>
                <a:lnTo>
                  <a:pt x="754" y="1048"/>
                </a:lnTo>
                <a:cubicBezTo>
                  <a:pt x="756" y="1047"/>
                  <a:pt x="757" y="1045"/>
                  <a:pt x="759" y="1044"/>
                </a:cubicBezTo>
                <a:cubicBezTo>
                  <a:pt x="764" y="1041"/>
                  <a:pt x="769" y="1039"/>
                  <a:pt x="775" y="1039"/>
                </a:cubicBezTo>
                <a:cubicBezTo>
                  <a:pt x="776" y="1039"/>
                  <a:pt x="777" y="1039"/>
                  <a:pt x="778" y="1040"/>
                </a:cubicBezTo>
                <a:cubicBezTo>
                  <a:pt x="788" y="1040"/>
                  <a:pt x="796" y="1045"/>
                  <a:pt x="802" y="1052"/>
                </a:cubicBezTo>
                <a:close/>
                <a:moveTo>
                  <a:pt x="121" y="774"/>
                </a:moveTo>
                <a:cubicBezTo>
                  <a:pt x="120" y="775"/>
                  <a:pt x="119" y="775"/>
                  <a:pt x="118" y="775"/>
                </a:cubicBezTo>
                <a:cubicBezTo>
                  <a:pt x="117" y="775"/>
                  <a:pt x="116" y="774"/>
                  <a:pt x="115" y="773"/>
                </a:cubicBezTo>
                <a:lnTo>
                  <a:pt x="45" y="689"/>
                </a:lnTo>
                <a:cubicBezTo>
                  <a:pt x="43" y="687"/>
                  <a:pt x="44" y="685"/>
                  <a:pt x="45" y="683"/>
                </a:cubicBezTo>
                <a:cubicBezTo>
                  <a:pt x="46" y="683"/>
                  <a:pt x="47" y="682"/>
                  <a:pt x="48" y="682"/>
                </a:cubicBezTo>
                <a:cubicBezTo>
                  <a:pt x="49" y="683"/>
                  <a:pt x="50" y="683"/>
                  <a:pt x="51" y="684"/>
                </a:cubicBezTo>
                <a:lnTo>
                  <a:pt x="121" y="769"/>
                </a:lnTo>
                <a:cubicBezTo>
                  <a:pt x="123" y="770"/>
                  <a:pt x="122" y="773"/>
                  <a:pt x="121" y="774"/>
                </a:cubicBezTo>
                <a:close/>
                <a:moveTo>
                  <a:pt x="869" y="348"/>
                </a:moveTo>
                <a:lnTo>
                  <a:pt x="600" y="25"/>
                </a:lnTo>
                <a:cubicBezTo>
                  <a:pt x="575" y="-5"/>
                  <a:pt x="529" y="-9"/>
                  <a:pt x="499" y="16"/>
                </a:cubicBezTo>
                <a:cubicBezTo>
                  <a:pt x="485" y="28"/>
                  <a:pt x="476" y="45"/>
                  <a:pt x="474" y="64"/>
                </a:cubicBezTo>
                <a:cubicBezTo>
                  <a:pt x="474" y="65"/>
                  <a:pt x="474" y="65"/>
                  <a:pt x="474" y="66"/>
                </a:cubicBezTo>
                <a:cubicBezTo>
                  <a:pt x="473" y="67"/>
                  <a:pt x="472" y="68"/>
                  <a:pt x="472" y="69"/>
                </a:cubicBezTo>
                <a:lnTo>
                  <a:pt x="292" y="320"/>
                </a:lnTo>
                <a:lnTo>
                  <a:pt x="63" y="642"/>
                </a:lnTo>
                <a:cubicBezTo>
                  <a:pt x="48" y="636"/>
                  <a:pt x="31" y="639"/>
                  <a:pt x="17" y="650"/>
                </a:cubicBezTo>
                <a:cubicBezTo>
                  <a:pt x="-3" y="667"/>
                  <a:pt x="-5" y="696"/>
                  <a:pt x="11" y="716"/>
                </a:cubicBezTo>
                <a:lnTo>
                  <a:pt x="82" y="801"/>
                </a:lnTo>
                <a:cubicBezTo>
                  <a:pt x="90" y="811"/>
                  <a:pt x="101" y="817"/>
                  <a:pt x="114" y="818"/>
                </a:cubicBezTo>
                <a:cubicBezTo>
                  <a:pt x="116" y="818"/>
                  <a:pt x="117" y="818"/>
                  <a:pt x="118" y="818"/>
                </a:cubicBezTo>
                <a:cubicBezTo>
                  <a:pt x="129" y="818"/>
                  <a:pt x="140" y="814"/>
                  <a:pt x="149" y="807"/>
                </a:cubicBezTo>
                <a:cubicBezTo>
                  <a:pt x="162" y="796"/>
                  <a:pt x="167" y="779"/>
                  <a:pt x="165" y="764"/>
                </a:cubicBezTo>
                <a:lnTo>
                  <a:pt x="293" y="704"/>
                </a:lnTo>
                <a:lnTo>
                  <a:pt x="330" y="748"/>
                </a:lnTo>
                <a:lnTo>
                  <a:pt x="275" y="796"/>
                </a:lnTo>
                <a:lnTo>
                  <a:pt x="274" y="796"/>
                </a:lnTo>
                <a:cubicBezTo>
                  <a:pt x="230" y="838"/>
                  <a:pt x="182" y="901"/>
                  <a:pt x="180" y="904"/>
                </a:cubicBezTo>
                <a:cubicBezTo>
                  <a:pt x="177" y="909"/>
                  <a:pt x="175" y="915"/>
                  <a:pt x="176" y="921"/>
                </a:cubicBezTo>
                <a:lnTo>
                  <a:pt x="204" y="1067"/>
                </a:lnTo>
                <a:lnTo>
                  <a:pt x="7" y="1268"/>
                </a:lnTo>
                <a:cubicBezTo>
                  <a:pt x="-2" y="1277"/>
                  <a:pt x="-2" y="1290"/>
                  <a:pt x="7" y="1299"/>
                </a:cubicBezTo>
                <a:cubicBezTo>
                  <a:pt x="11" y="1303"/>
                  <a:pt x="17" y="1305"/>
                  <a:pt x="22" y="1305"/>
                </a:cubicBezTo>
                <a:cubicBezTo>
                  <a:pt x="28" y="1305"/>
                  <a:pt x="33" y="1303"/>
                  <a:pt x="38" y="1298"/>
                </a:cubicBezTo>
                <a:lnTo>
                  <a:pt x="243" y="1089"/>
                </a:lnTo>
                <a:cubicBezTo>
                  <a:pt x="243" y="1088"/>
                  <a:pt x="244" y="1088"/>
                  <a:pt x="244" y="1088"/>
                </a:cubicBezTo>
                <a:lnTo>
                  <a:pt x="244" y="1087"/>
                </a:lnTo>
                <a:cubicBezTo>
                  <a:pt x="245" y="1087"/>
                  <a:pt x="245" y="1086"/>
                  <a:pt x="245" y="1086"/>
                </a:cubicBezTo>
                <a:lnTo>
                  <a:pt x="246" y="1085"/>
                </a:lnTo>
                <a:lnTo>
                  <a:pt x="246" y="1084"/>
                </a:lnTo>
                <a:cubicBezTo>
                  <a:pt x="246" y="1084"/>
                  <a:pt x="247" y="1084"/>
                  <a:pt x="247" y="1083"/>
                </a:cubicBezTo>
                <a:lnTo>
                  <a:pt x="247" y="1082"/>
                </a:lnTo>
                <a:lnTo>
                  <a:pt x="248" y="1081"/>
                </a:lnTo>
                <a:lnTo>
                  <a:pt x="248" y="1080"/>
                </a:lnTo>
                <a:lnTo>
                  <a:pt x="248" y="1079"/>
                </a:lnTo>
                <a:lnTo>
                  <a:pt x="248" y="1078"/>
                </a:lnTo>
                <a:cubicBezTo>
                  <a:pt x="249" y="1077"/>
                  <a:pt x="249" y="1077"/>
                  <a:pt x="249" y="1076"/>
                </a:cubicBezTo>
                <a:lnTo>
                  <a:pt x="249" y="1075"/>
                </a:lnTo>
                <a:lnTo>
                  <a:pt x="249" y="1074"/>
                </a:lnTo>
                <a:lnTo>
                  <a:pt x="249" y="1073"/>
                </a:lnTo>
                <a:lnTo>
                  <a:pt x="249" y="1072"/>
                </a:lnTo>
                <a:cubicBezTo>
                  <a:pt x="249" y="1072"/>
                  <a:pt x="249" y="1071"/>
                  <a:pt x="248" y="1071"/>
                </a:cubicBezTo>
                <a:lnTo>
                  <a:pt x="248" y="1070"/>
                </a:lnTo>
                <a:lnTo>
                  <a:pt x="221" y="923"/>
                </a:lnTo>
                <a:cubicBezTo>
                  <a:pt x="234" y="905"/>
                  <a:pt x="271" y="859"/>
                  <a:pt x="303" y="828"/>
                </a:cubicBezTo>
                <a:lnTo>
                  <a:pt x="379" y="763"/>
                </a:lnTo>
                <a:lnTo>
                  <a:pt x="510" y="812"/>
                </a:lnTo>
                <a:cubicBezTo>
                  <a:pt x="510" y="814"/>
                  <a:pt x="510" y="820"/>
                  <a:pt x="507" y="828"/>
                </a:cubicBezTo>
                <a:cubicBezTo>
                  <a:pt x="503" y="837"/>
                  <a:pt x="498" y="843"/>
                  <a:pt x="496" y="843"/>
                </a:cubicBezTo>
                <a:cubicBezTo>
                  <a:pt x="491" y="845"/>
                  <a:pt x="474" y="846"/>
                  <a:pt x="448" y="842"/>
                </a:cubicBezTo>
                <a:cubicBezTo>
                  <a:pt x="425" y="837"/>
                  <a:pt x="407" y="830"/>
                  <a:pt x="402" y="826"/>
                </a:cubicBezTo>
                <a:cubicBezTo>
                  <a:pt x="392" y="819"/>
                  <a:pt x="379" y="820"/>
                  <a:pt x="371" y="830"/>
                </a:cubicBezTo>
                <a:lnTo>
                  <a:pt x="311" y="906"/>
                </a:lnTo>
                <a:cubicBezTo>
                  <a:pt x="304" y="916"/>
                  <a:pt x="305" y="929"/>
                  <a:pt x="315" y="937"/>
                </a:cubicBezTo>
                <a:cubicBezTo>
                  <a:pt x="319" y="940"/>
                  <a:pt x="323" y="941"/>
                  <a:pt x="328" y="941"/>
                </a:cubicBezTo>
                <a:cubicBezTo>
                  <a:pt x="335" y="941"/>
                  <a:pt x="341" y="939"/>
                  <a:pt x="345" y="933"/>
                </a:cubicBezTo>
                <a:lnTo>
                  <a:pt x="394" y="871"/>
                </a:lnTo>
                <a:cubicBezTo>
                  <a:pt x="397" y="872"/>
                  <a:pt x="400" y="873"/>
                  <a:pt x="403" y="874"/>
                </a:cubicBezTo>
                <a:cubicBezTo>
                  <a:pt x="400" y="896"/>
                  <a:pt x="406" y="919"/>
                  <a:pt x="421" y="936"/>
                </a:cubicBezTo>
                <a:cubicBezTo>
                  <a:pt x="431" y="948"/>
                  <a:pt x="444" y="957"/>
                  <a:pt x="458" y="961"/>
                </a:cubicBezTo>
                <a:cubicBezTo>
                  <a:pt x="448" y="987"/>
                  <a:pt x="451" y="1018"/>
                  <a:pt x="470" y="1041"/>
                </a:cubicBezTo>
                <a:cubicBezTo>
                  <a:pt x="484" y="1057"/>
                  <a:pt x="504" y="1067"/>
                  <a:pt x="524" y="1068"/>
                </a:cubicBezTo>
                <a:cubicBezTo>
                  <a:pt x="522" y="1088"/>
                  <a:pt x="528" y="1109"/>
                  <a:pt x="541" y="1125"/>
                </a:cubicBezTo>
                <a:cubicBezTo>
                  <a:pt x="555" y="1141"/>
                  <a:pt x="573" y="1151"/>
                  <a:pt x="594" y="1153"/>
                </a:cubicBezTo>
                <a:lnTo>
                  <a:pt x="595" y="1153"/>
                </a:lnTo>
                <a:lnTo>
                  <a:pt x="595" y="1154"/>
                </a:lnTo>
                <a:cubicBezTo>
                  <a:pt x="593" y="1174"/>
                  <a:pt x="599" y="1194"/>
                  <a:pt x="613" y="1210"/>
                </a:cubicBezTo>
                <a:cubicBezTo>
                  <a:pt x="621" y="1220"/>
                  <a:pt x="630" y="1227"/>
                  <a:pt x="642" y="1232"/>
                </a:cubicBezTo>
                <a:cubicBezTo>
                  <a:pt x="573" y="1279"/>
                  <a:pt x="465" y="1329"/>
                  <a:pt x="419" y="1348"/>
                </a:cubicBezTo>
                <a:cubicBezTo>
                  <a:pt x="419" y="1348"/>
                  <a:pt x="419" y="1349"/>
                  <a:pt x="418" y="1349"/>
                </a:cubicBezTo>
                <a:lnTo>
                  <a:pt x="417" y="1349"/>
                </a:lnTo>
                <a:cubicBezTo>
                  <a:pt x="417" y="1350"/>
                  <a:pt x="417" y="1350"/>
                  <a:pt x="416" y="1350"/>
                </a:cubicBezTo>
                <a:lnTo>
                  <a:pt x="415" y="1350"/>
                </a:lnTo>
                <a:cubicBezTo>
                  <a:pt x="415" y="1351"/>
                  <a:pt x="415" y="1351"/>
                  <a:pt x="415" y="1351"/>
                </a:cubicBezTo>
                <a:cubicBezTo>
                  <a:pt x="414" y="1351"/>
                  <a:pt x="414" y="1352"/>
                  <a:pt x="414" y="1352"/>
                </a:cubicBezTo>
                <a:lnTo>
                  <a:pt x="335" y="1422"/>
                </a:lnTo>
                <a:cubicBezTo>
                  <a:pt x="326" y="1430"/>
                  <a:pt x="325" y="1443"/>
                  <a:pt x="333" y="1452"/>
                </a:cubicBezTo>
                <a:cubicBezTo>
                  <a:pt x="338" y="1457"/>
                  <a:pt x="344" y="1459"/>
                  <a:pt x="350" y="1459"/>
                </a:cubicBezTo>
                <a:cubicBezTo>
                  <a:pt x="355" y="1459"/>
                  <a:pt x="360" y="1458"/>
                  <a:pt x="364" y="1454"/>
                </a:cubicBezTo>
                <a:lnTo>
                  <a:pt x="440" y="1387"/>
                </a:lnTo>
                <a:cubicBezTo>
                  <a:pt x="469" y="1375"/>
                  <a:pt x="663" y="1290"/>
                  <a:pt x="723" y="1219"/>
                </a:cubicBezTo>
                <a:lnTo>
                  <a:pt x="825" y="1133"/>
                </a:lnTo>
                <a:cubicBezTo>
                  <a:pt x="841" y="1120"/>
                  <a:pt x="851" y="1101"/>
                  <a:pt x="853" y="1080"/>
                </a:cubicBezTo>
                <a:cubicBezTo>
                  <a:pt x="854" y="1060"/>
                  <a:pt x="848" y="1039"/>
                  <a:pt x="835" y="1024"/>
                </a:cubicBezTo>
                <a:cubicBezTo>
                  <a:pt x="821" y="1008"/>
                  <a:pt x="803" y="998"/>
                  <a:pt x="782" y="996"/>
                </a:cubicBezTo>
                <a:lnTo>
                  <a:pt x="781" y="996"/>
                </a:lnTo>
                <a:lnTo>
                  <a:pt x="781" y="995"/>
                </a:lnTo>
                <a:cubicBezTo>
                  <a:pt x="783" y="975"/>
                  <a:pt x="777" y="955"/>
                  <a:pt x="763" y="939"/>
                </a:cubicBezTo>
                <a:cubicBezTo>
                  <a:pt x="750" y="923"/>
                  <a:pt x="731" y="913"/>
                  <a:pt x="711" y="911"/>
                </a:cubicBezTo>
                <a:lnTo>
                  <a:pt x="710" y="911"/>
                </a:lnTo>
                <a:cubicBezTo>
                  <a:pt x="712" y="890"/>
                  <a:pt x="706" y="870"/>
                  <a:pt x="693" y="854"/>
                </a:cubicBezTo>
                <a:cubicBezTo>
                  <a:pt x="676" y="834"/>
                  <a:pt x="651" y="825"/>
                  <a:pt x="626" y="827"/>
                </a:cubicBezTo>
                <a:cubicBezTo>
                  <a:pt x="626" y="810"/>
                  <a:pt x="620" y="793"/>
                  <a:pt x="608" y="779"/>
                </a:cubicBezTo>
                <a:cubicBezTo>
                  <a:pt x="588" y="754"/>
                  <a:pt x="555" y="746"/>
                  <a:pt x="527" y="754"/>
                </a:cubicBezTo>
                <a:cubicBezTo>
                  <a:pt x="526" y="752"/>
                  <a:pt x="524" y="750"/>
                  <a:pt x="523" y="748"/>
                </a:cubicBezTo>
                <a:lnTo>
                  <a:pt x="427" y="641"/>
                </a:lnTo>
                <a:lnTo>
                  <a:pt x="522" y="597"/>
                </a:lnTo>
                <a:lnTo>
                  <a:pt x="803" y="466"/>
                </a:lnTo>
                <a:cubicBezTo>
                  <a:pt x="804" y="465"/>
                  <a:pt x="805" y="465"/>
                  <a:pt x="806" y="464"/>
                </a:cubicBezTo>
                <a:cubicBezTo>
                  <a:pt x="808" y="464"/>
                  <a:pt x="811" y="464"/>
                  <a:pt x="814" y="464"/>
                </a:cubicBezTo>
                <a:cubicBezTo>
                  <a:pt x="830" y="464"/>
                  <a:pt x="846" y="459"/>
                  <a:pt x="860" y="448"/>
                </a:cubicBezTo>
                <a:cubicBezTo>
                  <a:pt x="874" y="436"/>
                  <a:pt x="883" y="419"/>
                  <a:pt x="885" y="400"/>
                </a:cubicBezTo>
                <a:cubicBezTo>
                  <a:pt x="887" y="381"/>
                  <a:pt x="881" y="362"/>
                  <a:pt x="869" y="34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25E7B9CC-DE38-6F49-B57C-AC3AD6621742}"/>
              </a:ext>
            </a:extLst>
          </p:cNvPr>
          <p:cNvSpPr/>
          <p:nvPr/>
        </p:nvSpPr>
        <p:spPr>
          <a:xfrm>
            <a:off x="8816181" y="5531281"/>
            <a:ext cx="1353502" cy="20011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8" h="1342">
                <a:moveTo>
                  <a:pt x="850" y="890"/>
                </a:moveTo>
                <a:cubicBezTo>
                  <a:pt x="850" y="1109"/>
                  <a:pt x="671" y="1287"/>
                  <a:pt x="453" y="1287"/>
                </a:cubicBezTo>
                <a:cubicBezTo>
                  <a:pt x="234" y="1287"/>
                  <a:pt x="56" y="1109"/>
                  <a:pt x="56" y="890"/>
                </a:cubicBezTo>
                <a:cubicBezTo>
                  <a:pt x="56" y="680"/>
                  <a:pt x="219" y="508"/>
                  <a:pt x="425" y="494"/>
                </a:cubicBezTo>
                <a:lnTo>
                  <a:pt x="425" y="576"/>
                </a:lnTo>
                <a:cubicBezTo>
                  <a:pt x="264" y="590"/>
                  <a:pt x="137" y="725"/>
                  <a:pt x="137" y="890"/>
                </a:cubicBezTo>
                <a:cubicBezTo>
                  <a:pt x="137" y="1063"/>
                  <a:pt x="279" y="1205"/>
                  <a:pt x="453" y="1205"/>
                </a:cubicBezTo>
                <a:cubicBezTo>
                  <a:pt x="626" y="1205"/>
                  <a:pt x="768" y="1063"/>
                  <a:pt x="768" y="890"/>
                </a:cubicBezTo>
                <a:cubicBezTo>
                  <a:pt x="768" y="725"/>
                  <a:pt x="641" y="590"/>
                  <a:pt x="480" y="576"/>
                </a:cubicBezTo>
                <a:lnTo>
                  <a:pt x="480" y="494"/>
                </a:lnTo>
                <a:cubicBezTo>
                  <a:pt x="686" y="508"/>
                  <a:pt x="850" y="680"/>
                  <a:pt x="850" y="890"/>
                </a:cubicBezTo>
                <a:close/>
                <a:moveTo>
                  <a:pt x="425" y="721"/>
                </a:moveTo>
                <a:cubicBezTo>
                  <a:pt x="344" y="734"/>
                  <a:pt x="281" y="805"/>
                  <a:pt x="281" y="890"/>
                </a:cubicBezTo>
                <a:cubicBezTo>
                  <a:pt x="281" y="984"/>
                  <a:pt x="358" y="1061"/>
                  <a:pt x="453" y="1061"/>
                </a:cubicBezTo>
                <a:cubicBezTo>
                  <a:pt x="547" y="1061"/>
                  <a:pt x="624" y="984"/>
                  <a:pt x="624" y="890"/>
                </a:cubicBezTo>
                <a:cubicBezTo>
                  <a:pt x="624" y="805"/>
                  <a:pt x="562" y="734"/>
                  <a:pt x="480" y="721"/>
                </a:cubicBezTo>
                <a:lnTo>
                  <a:pt x="480" y="631"/>
                </a:lnTo>
                <a:cubicBezTo>
                  <a:pt x="611" y="645"/>
                  <a:pt x="713" y="756"/>
                  <a:pt x="713" y="890"/>
                </a:cubicBezTo>
                <a:cubicBezTo>
                  <a:pt x="713" y="1033"/>
                  <a:pt x="596" y="1150"/>
                  <a:pt x="453" y="1150"/>
                </a:cubicBezTo>
                <a:cubicBezTo>
                  <a:pt x="309" y="1150"/>
                  <a:pt x="193" y="1033"/>
                  <a:pt x="193" y="890"/>
                </a:cubicBezTo>
                <a:cubicBezTo>
                  <a:pt x="193" y="756"/>
                  <a:pt x="295" y="645"/>
                  <a:pt x="425" y="631"/>
                </a:cubicBezTo>
                <a:close/>
                <a:moveTo>
                  <a:pt x="453" y="917"/>
                </a:moveTo>
                <a:cubicBezTo>
                  <a:pt x="468" y="917"/>
                  <a:pt x="480" y="905"/>
                  <a:pt x="480" y="890"/>
                </a:cubicBezTo>
                <a:lnTo>
                  <a:pt x="480" y="777"/>
                </a:lnTo>
                <a:cubicBezTo>
                  <a:pt x="531" y="789"/>
                  <a:pt x="569" y="835"/>
                  <a:pt x="569" y="890"/>
                </a:cubicBezTo>
                <a:cubicBezTo>
                  <a:pt x="569" y="954"/>
                  <a:pt x="517" y="1006"/>
                  <a:pt x="453" y="1006"/>
                </a:cubicBezTo>
                <a:cubicBezTo>
                  <a:pt x="388" y="1006"/>
                  <a:pt x="336" y="954"/>
                  <a:pt x="336" y="890"/>
                </a:cubicBezTo>
                <a:cubicBezTo>
                  <a:pt x="336" y="835"/>
                  <a:pt x="374" y="789"/>
                  <a:pt x="425" y="777"/>
                </a:cubicBezTo>
                <a:lnTo>
                  <a:pt x="425" y="890"/>
                </a:lnTo>
                <a:cubicBezTo>
                  <a:pt x="425" y="905"/>
                  <a:pt x="437" y="917"/>
                  <a:pt x="453" y="917"/>
                </a:cubicBezTo>
                <a:close/>
                <a:moveTo>
                  <a:pt x="482" y="136"/>
                </a:moveTo>
                <a:lnTo>
                  <a:pt x="538" y="118"/>
                </a:lnTo>
                <a:cubicBezTo>
                  <a:pt x="581" y="104"/>
                  <a:pt x="626" y="97"/>
                  <a:pt x="671" y="97"/>
                </a:cubicBezTo>
                <a:lnTo>
                  <a:pt x="672" y="97"/>
                </a:lnTo>
                <a:cubicBezTo>
                  <a:pt x="720" y="97"/>
                  <a:pt x="768" y="90"/>
                  <a:pt x="814" y="76"/>
                </a:cubicBezTo>
                <a:lnTo>
                  <a:pt x="853" y="64"/>
                </a:lnTo>
                <a:lnTo>
                  <a:pt x="853" y="291"/>
                </a:lnTo>
                <a:lnTo>
                  <a:pt x="796" y="308"/>
                </a:lnTo>
                <a:cubicBezTo>
                  <a:pt x="755" y="320"/>
                  <a:pt x="714" y="326"/>
                  <a:pt x="671" y="326"/>
                </a:cubicBezTo>
                <a:cubicBezTo>
                  <a:pt x="620" y="326"/>
                  <a:pt x="570" y="334"/>
                  <a:pt x="521" y="350"/>
                </a:cubicBezTo>
                <a:lnTo>
                  <a:pt x="482" y="362"/>
                </a:lnTo>
                <a:close/>
                <a:moveTo>
                  <a:pt x="538" y="402"/>
                </a:moveTo>
                <a:cubicBezTo>
                  <a:pt x="581" y="388"/>
                  <a:pt x="626" y="381"/>
                  <a:pt x="671" y="381"/>
                </a:cubicBezTo>
                <a:cubicBezTo>
                  <a:pt x="719" y="381"/>
                  <a:pt x="766" y="374"/>
                  <a:pt x="812" y="361"/>
                </a:cubicBezTo>
                <a:lnTo>
                  <a:pt x="888" y="338"/>
                </a:lnTo>
                <a:cubicBezTo>
                  <a:pt x="900" y="334"/>
                  <a:pt x="908" y="323"/>
                  <a:pt x="908" y="311"/>
                </a:cubicBezTo>
                <a:lnTo>
                  <a:pt x="908" y="27"/>
                </a:lnTo>
                <a:cubicBezTo>
                  <a:pt x="908" y="18"/>
                  <a:pt x="904" y="10"/>
                  <a:pt x="897" y="5"/>
                </a:cubicBezTo>
                <a:cubicBezTo>
                  <a:pt x="890" y="0"/>
                  <a:pt x="881" y="-2"/>
                  <a:pt x="872" y="1"/>
                </a:cubicBezTo>
                <a:lnTo>
                  <a:pt x="798" y="23"/>
                </a:lnTo>
                <a:cubicBezTo>
                  <a:pt x="757" y="35"/>
                  <a:pt x="715" y="42"/>
                  <a:pt x="672" y="42"/>
                </a:cubicBezTo>
                <a:lnTo>
                  <a:pt x="671" y="42"/>
                </a:lnTo>
                <a:cubicBezTo>
                  <a:pt x="620" y="42"/>
                  <a:pt x="570" y="50"/>
                  <a:pt x="521" y="65"/>
                </a:cubicBezTo>
                <a:lnTo>
                  <a:pt x="480" y="78"/>
                </a:lnTo>
                <a:lnTo>
                  <a:pt x="480" y="60"/>
                </a:lnTo>
                <a:cubicBezTo>
                  <a:pt x="480" y="45"/>
                  <a:pt x="468" y="32"/>
                  <a:pt x="453" y="32"/>
                </a:cubicBezTo>
                <a:cubicBezTo>
                  <a:pt x="437" y="32"/>
                  <a:pt x="425" y="45"/>
                  <a:pt x="425" y="60"/>
                </a:cubicBezTo>
                <a:lnTo>
                  <a:pt x="425" y="438"/>
                </a:lnTo>
                <a:cubicBezTo>
                  <a:pt x="315" y="445"/>
                  <a:pt x="212" y="491"/>
                  <a:pt x="133" y="570"/>
                </a:cubicBezTo>
                <a:cubicBezTo>
                  <a:pt x="47" y="655"/>
                  <a:pt x="0" y="769"/>
                  <a:pt x="0" y="890"/>
                </a:cubicBezTo>
                <a:cubicBezTo>
                  <a:pt x="0" y="1011"/>
                  <a:pt x="47" y="1124"/>
                  <a:pt x="133" y="1210"/>
                </a:cubicBezTo>
                <a:cubicBezTo>
                  <a:pt x="218" y="1295"/>
                  <a:pt x="332" y="1342"/>
                  <a:pt x="453" y="1342"/>
                </a:cubicBezTo>
                <a:cubicBezTo>
                  <a:pt x="573" y="1342"/>
                  <a:pt x="687" y="1295"/>
                  <a:pt x="772" y="1210"/>
                </a:cubicBezTo>
                <a:cubicBezTo>
                  <a:pt x="858" y="1124"/>
                  <a:pt x="905" y="1011"/>
                  <a:pt x="905" y="890"/>
                </a:cubicBezTo>
                <a:cubicBezTo>
                  <a:pt x="905" y="769"/>
                  <a:pt x="858" y="655"/>
                  <a:pt x="772" y="570"/>
                </a:cubicBezTo>
                <a:cubicBezTo>
                  <a:pt x="694" y="491"/>
                  <a:pt x="591" y="445"/>
                  <a:pt x="480" y="438"/>
                </a:cubicBezTo>
                <a:lnTo>
                  <a:pt x="480" y="421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32" name="Grupo 349">
            <a:extLst>
              <a:ext uri="{FF2B5EF4-FFF2-40B4-BE49-F238E27FC236}">
                <a16:creationId xmlns:a16="http://schemas.microsoft.com/office/drawing/2014/main" id="{B90698DA-7A5D-B844-B06A-13BEF20A9439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5" name="CuadroTexto 350">
              <a:extLst>
                <a:ext uri="{FF2B5EF4-FFF2-40B4-BE49-F238E27FC236}">
                  <a16:creationId xmlns:a16="http://schemas.microsoft.com/office/drawing/2014/main" id="{75140D97-DCDF-F74A-A32A-EA5E915987B9}"/>
                </a:ext>
              </a:extLst>
            </p:cNvPr>
            <p:cNvSpPr txBox="1"/>
            <p:nvPr/>
          </p:nvSpPr>
          <p:spPr>
            <a:xfrm>
              <a:off x="6958903" y="861425"/>
              <a:ext cx="1045991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Marketing Infographic</a:t>
              </a:r>
            </a:p>
          </p:txBody>
        </p:sp>
        <p:sp>
          <p:nvSpPr>
            <p:cNvPr id="37" name="CuadroTexto 351">
              <a:extLst>
                <a:ext uri="{FF2B5EF4-FFF2-40B4-BE49-F238E27FC236}">
                  <a16:creationId xmlns:a16="http://schemas.microsoft.com/office/drawing/2014/main" id="{42CE1F57-ECF8-B747-B1F3-51FD0592F74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304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09FA993-054B-B547-B1B0-C46845E3EE65}"/>
              </a:ext>
            </a:extLst>
          </p:cNvPr>
          <p:cNvGrpSpPr/>
          <p:nvPr/>
        </p:nvGrpSpPr>
        <p:grpSpPr>
          <a:xfrm>
            <a:off x="1497941" y="4782177"/>
            <a:ext cx="8334614" cy="6570156"/>
            <a:chOff x="1497941" y="5450543"/>
            <a:chExt cx="8334614" cy="657015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8ADABA0-534D-F442-BBAF-22D0A22A7734}"/>
                </a:ext>
              </a:extLst>
            </p:cNvPr>
            <p:cNvGrpSpPr/>
            <p:nvPr/>
          </p:nvGrpSpPr>
          <p:grpSpPr>
            <a:xfrm>
              <a:off x="1497941" y="5450543"/>
              <a:ext cx="8334614" cy="6570156"/>
              <a:chOff x="2693074" y="6310689"/>
              <a:chExt cx="7791004" cy="6141632"/>
            </a:xfrm>
          </p:grpSpPr>
          <p:sp>
            <p:nvSpPr>
              <p:cNvPr id="35" name="Freeform: Shape 3104">
                <a:extLst>
                  <a:ext uri="{FF2B5EF4-FFF2-40B4-BE49-F238E27FC236}">
                    <a16:creationId xmlns:a16="http://schemas.microsoft.com/office/drawing/2014/main" id="{ECC98CCF-6FA7-064C-9E44-CA0102A6C6D7}"/>
                  </a:ext>
                </a:extLst>
              </p:cNvPr>
              <p:cNvSpPr/>
              <p:nvPr/>
            </p:nvSpPr>
            <p:spPr>
              <a:xfrm>
                <a:off x="5809476" y="11383130"/>
                <a:ext cx="1566489" cy="1069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0" h="130">
                    <a:moveTo>
                      <a:pt x="185" y="114"/>
                    </a:moveTo>
                    <a:lnTo>
                      <a:pt x="160" y="114"/>
                    </a:lnTo>
                    <a:lnTo>
                      <a:pt x="150" y="0"/>
                    </a:lnTo>
                    <a:lnTo>
                      <a:pt x="39" y="0"/>
                    </a:lnTo>
                    <a:lnTo>
                      <a:pt x="29" y="114"/>
                    </a:lnTo>
                    <a:lnTo>
                      <a:pt x="5" y="114"/>
                    </a:lnTo>
                    <a:cubicBezTo>
                      <a:pt x="2" y="114"/>
                      <a:pt x="0" y="115"/>
                      <a:pt x="0" y="116"/>
                    </a:cubicBezTo>
                    <a:lnTo>
                      <a:pt x="0" y="128"/>
                    </a:lnTo>
                    <a:cubicBezTo>
                      <a:pt x="0" y="129"/>
                      <a:pt x="2" y="130"/>
                      <a:pt x="5" y="130"/>
                    </a:cubicBezTo>
                    <a:lnTo>
                      <a:pt x="185" y="130"/>
                    </a:lnTo>
                    <a:cubicBezTo>
                      <a:pt x="187" y="130"/>
                      <a:pt x="190" y="129"/>
                      <a:pt x="190" y="128"/>
                    </a:cubicBezTo>
                    <a:lnTo>
                      <a:pt x="190" y="116"/>
                    </a:lnTo>
                    <a:cubicBezTo>
                      <a:pt x="190" y="115"/>
                      <a:pt x="187" y="114"/>
                      <a:pt x="185" y="114"/>
                    </a:cubicBezTo>
                    <a:close/>
                  </a:path>
                </a:pathLst>
              </a:custGeom>
              <a:solidFill>
                <a:schemeClr val="tx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7" name="Freeform: Shape 3105">
                <a:extLst>
                  <a:ext uri="{FF2B5EF4-FFF2-40B4-BE49-F238E27FC236}">
                    <a16:creationId xmlns:a16="http://schemas.microsoft.com/office/drawing/2014/main" id="{78EDB9A3-458F-0C48-95F4-21F9F6820252}"/>
                  </a:ext>
                </a:extLst>
              </p:cNvPr>
              <p:cNvSpPr/>
              <p:nvPr/>
            </p:nvSpPr>
            <p:spPr>
              <a:xfrm>
                <a:off x="2693074" y="6310689"/>
                <a:ext cx="7791004" cy="518018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41" h="626">
                    <a:moveTo>
                      <a:pt x="916" y="626"/>
                    </a:moveTo>
                    <a:lnTo>
                      <a:pt x="26" y="626"/>
                    </a:lnTo>
                    <a:cubicBezTo>
                      <a:pt x="12" y="626"/>
                      <a:pt x="0" y="615"/>
                      <a:pt x="0" y="601"/>
                    </a:cubicBezTo>
                    <a:lnTo>
                      <a:pt x="0" y="25"/>
                    </a:lnTo>
                    <a:cubicBezTo>
                      <a:pt x="0" y="11"/>
                      <a:pt x="12" y="0"/>
                      <a:pt x="26" y="0"/>
                    </a:cubicBezTo>
                    <a:lnTo>
                      <a:pt x="916" y="0"/>
                    </a:lnTo>
                    <a:cubicBezTo>
                      <a:pt x="930" y="0"/>
                      <a:pt x="941" y="11"/>
                      <a:pt x="941" y="25"/>
                    </a:cubicBezTo>
                    <a:lnTo>
                      <a:pt x="941" y="601"/>
                    </a:lnTo>
                    <a:cubicBezTo>
                      <a:pt x="941" y="615"/>
                      <a:pt x="930" y="626"/>
                      <a:pt x="916" y="626"/>
                    </a:cubicBezTo>
                    <a:close/>
                  </a:path>
                </a:pathLst>
              </a:custGeom>
              <a:solidFill>
                <a:schemeClr val="tx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8" name="Freeform: Shape 3106">
                <a:extLst>
                  <a:ext uri="{FF2B5EF4-FFF2-40B4-BE49-F238E27FC236}">
                    <a16:creationId xmlns:a16="http://schemas.microsoft.com/office/drawing/2014/main" id="{B99DA426-87EB-6348-9861-56157017699E}"/>
                  </a:ext>
                </a:extLst>
              </p:cNvPr>
              <p:cNvSpPr/>
              <p:nvPr/>
            </p:nvSpPr>
            <p:spPr>
              <a:xfrm>
                <a:off x="3016318" y="6675374"/>
                <a:ext cx="7144517" cy="445081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63" h="538">
                    <a:moveTo>
                      <a:pt x="863" y="538"/>
                    </a:moveTo>
                    <a:lnTo>
                      <a:pt x="0" y="538"/>
                    </a:lnTo>
                    <a:lnTo>
                      <a:pt x="0" y="0"/>
                    </a:lnTo>
                    <a:lnTo>
                      <a:pt x="863" y="0"/>
                    </a:lnTo>
                    <a:close/>
                  </a:path>
                </a:pathLst>
              </a:custGeom>
              <a:solidFill>
                <a:schemeClr val="bg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26C7EAFB-28C0-7F4F-B17C-8C1D79CAA415}"/>
                </a:ext>
              </a:extLst>
            </p:cNvPr>
            <p:cNvSpPr/>
            <p:nvPr/>
          </p:nvSpPr>
          <p:spPr>
            <a:xfrm>
              <a:off x="2387821" y="6222838"/>
              <a:ext cx="6598168" cy="1156194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D34E747D-121D-0245-9A3D-ADF4DB770F0A}"/>
                </a:ext>
              </a:extLst>
            </p:cNvPr>
            <p:cNvSpPr/>
            <p:nvPr/>
          </p:nvSpPr>
          <p:spPr>
            <a:xfrm>
              <a:off x="2376693" y="7643283"/>
              <a:ext cx="6598168" cy="115619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466A7A16-56F9-E649-845E-DF7B74845B14}"/>
                </a:ext>
              </a:extLst>
            </p:cNvPr>
            <p:cNvSpPr/>
            <p:nvPr/>
          </p:nvSpPr>
          <p:spPr>
            <a:xfrm>
              <a:off x="2387821" y="9058982"/>
              <a:ext cx="6598168" cy="115619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CuadroTexto 395">
              <a:extLst>
                <a:ext uri="{FF2B5EF4-FFF2-40B4-BE49-F238E27FC236}">
                  <a16:creationId xmlns:a16="http://schemas.microsoft.com/office/drawing/2014/main" id="{7352A910-ADA4-F541-A14E-A8910F805E61}"/>
                </a:ext>
              </a:extLst>
            </p:cNvPr>
            <p:cNvSpPr txBox="1"/>
            <p:nvPr/>
          </p:nvSpPr>
          <p:spPr>
            <a:xfrm flipH="1">
              <a:off x="4256109" y="6481970"/>
              <a:ext cx="28182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D561FC07-72F5-B045-B764-A3FADB4B119D}"/>
                </a:ext>
              </a:extLst>
            </p:cNvPr>
            <p:cNvSpPr txBox="1"/>
            <p:nvPr/>
          </p:nvSpPr>
          <p:spPr>
            <a:xfrm flipH="1">
              <a:off x="4256109" y="7894421"/>
              <a:ext cx="28182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0" name="CuadroTexto 395">
              <a:extLst>
                <a:ext uri="{FF2B5EF4-FFF2-40B4-BE49-F238E27FC236}">
                  <a16:creationId xmlns:a16="http://schemas.microsoft.com/office/drawing/2014/main" id="{D73588D2-1E2D-CA47-809C-C14A8B633EDB}"/>
                </a:ext>
              </a:extLst>
            </p:cNvPr>
            <p:cNvSpPr txBox="1"/>
            <p:nvPr/>
          </p:nvSpPr>
          <p:spPr>
            <a:xfrm flipH="1">
              <a:off x="4256108" y="9313913"/>
              <a:ext cx="28182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</p:grp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98D60DC5-F809-554A-9D11-C3F90348AFE3}"/>
              </a:ext>
            </a:extLst>
          </p:cNvPr>
          <p:cNvSpPr/>
          <p:nvPr/>
        </p:nvSpPr>
        <p:spPr>
          <a:xfrm>
            <a:off x="10890574" y="4176011"/>
            <a:ext cx="11989135" cy="219311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50FCBA00-C937-C249-96DA-CE6E4133D36B}"/>
              </a:ext>
            </a:extLst>
          </p:cNvPr>
          <p:cNvSpPr/>
          <p:nvPr/>
        </p:nvSpPr>
        <p:spPr>
          <a:xfrm>
            <a:off x="10890574" y="6988522"/>
            <a:ext cx="11989135" cy="219311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FAC162B5-DC71-3E4A-8468-39B70F9DD55E}"/>
              </a:ext>
            </a:extLst>
          </p:cNvPr>
          <p:cNvSpPr/>
          <p:nvPr/>
        </p:nvSpPr>
        <p:spPr>
          <a:xfrm>
            <a:off x="10890574" y="9801033"/>
            <a:ext cx="11989135" cy="219311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B5C36A-C564-3A4D-9C73-C176DE6B2B35}"/>
              </a:ext>
            </a:extLst>
          </p:cNvPr>
          <p:cNvSpPr/>
          <p:nvPr/>
        </p:nvSpPr>
        <p:spPr>
          <a:xfrm>
            <a:off x="20254261" y="3959846"/>
            <a:ext cx="2625448" cy="26254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71E209A-7852-554E-86B6-C4DEBCF7AA3C}"/>
              </a:ext>
            </a:extLst>
          </p:cNvPr>
          <p:cNvSpPr/>
          <p:nvPr/>
        </p:nvSpPr>
        <p:spPr>
          <a:xfrm>
            <a:off x="20254261" y="6772357"/>
            <a:ext cx="2625448" cy="26254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1F25BEC-EB7B-0E4B-9430-48624B1F2790}"/>
              </a:ext>
            </a:extLst>
          </p:cNvPr>
          <p:cNvSpPr/>
          <p:nvPr/>
        </p:nvSpPr>
        <p:spPr>
          <a:xfrm>
            <a:off x="20254261" y="9584868"/>
            <a:ext cx="2625448" cy="26254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C74935DA-9D84-344A-A209-8F93BCA290A6}"/>
              </a:ext>
            </a:extLst>
          </p:cNvPr>
          <p:cNvSpPr/>
          <p:nvPr/>
        </p:nvSpPr>
        <p:spPr>
          <a:xfrm>
            <a:off x="21093487" y="7593758"/>
            <a:ext cx="946995" cy="9469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4" h="904">
                <a:moveTo>
                  <a:pt x="140" y="389"/>
                </a:moveTo>
                <a:lnTo>
                  <a:pt x="123" y="380"/>
                </a:lnTo>
                <a:lnTo>
                  <a:pt x="140" y="380"/>
                </a:lnTo>
                <a:close/>
                <a:moveTo>
                  <a:pt x="709" y="55"/>
                </a:moveTo>
                <a:lnTo>
                  <a:pt x="709" y="341"/>
                </a:lnTo>
                <a:cubicBezTo>
                  <a:pt x="707" y="345"/>
                  <a:pt x="706" y="349"/>
                  <a:pt x="706" y="353"/>
                </a:cubicBezTo>
                <a:cubicBezTo>
                  <a:pt x="706" y="357"/>
                  <a:pt x="707" y="361"/>
                  <a:pt x="709" y="364"/>
                </a:cubicBezTo>
                <a:lnTo>
                  <a:pt x="709" y="417"/>
                </a:lnTo>
                <a:lnTo>
                  <a:pt x="451" y="547"/>
                </a:lnTo>
                <a:lnTo>
                  <a:pt x="195" y="417"/>
                </a:lnTo>
                <a:lnTo>
                  <a:pt x="195" y="55"/>
                </a:lnTo>
                <a:close/>
                <a:moveTo>
                  <a:pt x="781" y="380"/>
                </a:moveTo>
                <a:lnTo>
                  <a:pt x="764" y="389"/>
                </a:lnTo>
                <a:lnTo>
                  <a:pt x="764" y="380"/>
                </a:lnTo>
                <a:close/>
                <a:moveTo>
                  <a:pt x="615" y="576"/>
                </a:moveTo>
                <a:cubicBezTo>
                  <a:pt x="604" y="565"/>
                  <a:pt x="586" y="565"/>
                  <a:pt x="576" y="576"/>
                </a:cubicBezTo>
                <a:cubicBezTo>
                  <a:pt x="565" y="586"/>
                  <a:pt x="565" y="604"/>
                  <a:pt x="576" y="615"/>
                </a:cubicBezTo>
                <a:lnTo>
                  <a:pt x="810" y="849"/>
                </a:lnTo>
                <a:lnTo>
                  <a:pt x="94" y="849"/>
                </a:lnTo>
                <a:lnTo>
                  <a:pt x="328" y="615"/>
                </a:lnTo>
                <a:cubicBezTo>
                  <a:pt x="339" y="604"/>
                  <a:pt x="339" y="586"/>
                  <a:pt x="328" y="576"/>
                </a:cubicBezTo>
                <a:cubicBezTo>
                  <a:pt x="317" y="565"/>
                  <a:pt x="300" y="565"/>
                  <a:pt x="289" y="576"/>
                </a:cubicBezTo>
                <a:lnTo>
                  <a:pt x="55" y="809"/>
                </a:lnTo>
                <a:lnTo>
                  <a:pt x="55" y="407"/>
                </a:lnTo>
                <a:lnTo>
                  <a:pt x="439" y="603"/>
                </a:lnTo>
                <a:cubicBezTo>
                  <a:pt x="439" y="604"/>
                  <a:pt x="440" y="604"/>
                  <a:pt x="441" y="604"/>
                </a:cubicBezTo>
                <a:cubicBezTo>
                  <a:pt x="442" y="604"/>
                  <a:pt x="442" y="604"/>
                  <a:pt x="442" y="604"/>
                </a:cubicBezTo>
                <a:cubicBezTo>
                  <a:pt x="443" y="605"/>
                  <a:pt x="444" y="605"/>
                  <a:pt x="444" y="605"/>
                </a:cubicBezTo>
                <a:cubicBezTo>
                  <a:pt x="445" y="605"/>
                  <a:pt x="445" y="605"/>
                  <a:pt x="445" y="605"/>
                </a:cubicBezTo>
                <a:cubicBezTo>
                  <a:pt x="446" y="606"/>
                  <a:pt x="447" y="606"/>
                  <a:pt x="448" y="606"/>
                </a:cubicBezTo>
                <a:cubicBezTo>
                  <a:pt x="449" y="606"/>
                  <a:pt x="450" y="606"/>
                  <a:pt x="451" y="606"/>
                </a:cubicBezTo>
                <a:cubicBezTo>
                  <a:pt x="452" y="606"/>
                  <a:pt x="453" y="606"/>
                  <a:pt x="454" y="606"/>
                </a:cubicBezTo>
                <a:lnTo>
                  <a:pt x="455" y="606"/>
                </a:lnTo>
                <a:cubicBezTo>
                  <a:pt x="455" y="606"/>
                  <a:pt x="456" y="606"/>
                  <a:pt x="457" y="605"/>
                </a:cubicBezTo>
                <a:lnTo>
                  <a:pt x="458" y="605"/>
                </a:lnTo>
                <a:cubicBezTo>
                  <a:pt x="459" y="605"/>
                  <a:pt x="460" y="605"/>
                  <a:pt x="460" y="604"/>
                </a:cubicBezTo>
                <a:cubicBezTo>
                  <a:pt x="461" y="604"/>
                  <a:pt x="461" y="604"/>
                  <a:pt x="461" y="604"/>
                </a:cubicBezTo>
                <a:cubicBezTo>
                  <a:pt x="462" y="604"/>
                  <a:pt x="463" y="604"/>
                  <a:pt x="463" y="603"/>
                </a:cubicBezTo>
                <a:cubicBezTo>
                  <a:pt x="464" y="603"/>
                  <a:pt x="464" y="603"/>
                  <a:pt x="464" y="603"/>
                </a:cubicBezTo>
                <a:lnTo>
                  <a:pt x="849" y="407"/>
                </a:lnTo>
                <a:lnTo>
                  <a:pt x="849" y="810"/>
                </a:lnTo>
                <a:close/>
                <a:moveTo>
                  <a:pt x="904" y="367"/>
                </a:moveTo>
                <a:cubicBezTo>
                  <a:pt x="904" y="366"/>
                  <a:pt x="904" y="365"/>
                  <a:pt x="904" y="365"/>
                </a:cubicBezTo>
                <a:cubicBezTo>
                  <a:pt x="905" y="360"/>
                  <a:pt x="904" y="355"/>
                  <a:pt x="901" y="350"/>
                </a:cubicBezTo>
                <a:cubicBezTo>
                  <a:pt x="900" y="347"/>
                  <a:pt x="898" y="345"/>
                  <a:pt x="897" y="343"/>
                </a:cubicBezTo>
                <a:cubicBezTo>
                  <a:pt x="889" y="332"/>
                  <a:pt x="876" y="325"/>
                  <a:pt x="861" y="325"/>
                </a:cubicBezTo>
                <a:lnTo>
                  <a:pt x="764" y="325"/>
                </a:lnTo>
                <a:lnTo>
                  <a:pt x="764" y="38"/>
                </a:lnTo>
                <a:cubicBezTo>
                  <a:pt x="764" y="17"/>
                  <a:pt x="747" y="0"/>
                  <a:pt x="727" y="0"/>
                </a:cubicBezTo>
                <a:lnTo>
                  <a:pt x="177" y="0"/>
                </a:lnTo>
                <a:cubicBezTo>
                  <a:pt x="156" y="0"/>
                  <a:pt x="140" y="17"/>
                  <a:pt x="140" y="38"/>
                </a:cubicBezTo>
                <a:lnTo>
                  <a:pt x="140" y="325"/>
                </a:lnTo>
                <a:lnTo>
                  <a:pt x="43" y="325"/>
                </a:lnTo>
                <a:cubicBezTo>
                  <a:pt x="29" y="325"/>
                  <a:pt x="16" y="332"/>
                  <a:pt x="8" y="343"/>
                </a:cubicBezTo>
                <a:cubicBezTo>
                  <a:pt x="6" y="345"/>
                  <a:pt x="4" y="347"/>
                  <a:pt x="3" y="350"/>
                </a:cubicBezTo>
                <a:cubicBezTo>
                  <a:pt x="1" y="355"/>
                  <a:pt x="0" y="360"/>
                  <a:pt x="0" y="365"/>
                </a:cubicBezTo>
                <a:cubicBezTo>
                  <a:pt x="0" y="365"/>
                  <a:pt x="0" y="366"/>
                  <a:pt x="0" y="367"/>
                </a:cubicBezTo>
                <a:lnTo>
                  <a:pt x="0" y="862"/>
                </a:lnTo>
                <a:cubicBezTo>
                  <a:pt x="0" y="885"/>
                  <a:pt x="19" y="904"/>
                  <a:pt x="43" y="904"/>
                </a:cubicBezTo>
                <a:lnTo>
                  <a:pt x="861" y="904"/>
                </a:lnTo>
                <a:cubicBezTo>
                  <a:pt x="872" y="904"/>
                  <a:pt x="882" y="900"/>
                  <a:pt x="889" y="894"/>
                </a:cubicBezTo>
                <a:cubicBezTo>
                  <a:pt x="890" y="893"/>
                  <a:pt x="890" y="893"/>
                  <a:pt x="890" y="893"/>
                </a:cubicBezTo>
                <a:lnTo>
                  <a:pt x="891" y="893"/>
                </a:lnTo>
                <a:cubicBezTo>
                  <a:pt x="891" y="892"/>
                  <a:pt x="891" y="892"/>
                  <a:pt x="892" y="892"/>
                </a:cubicBezTo>
                <a:cubicBezTo>
                  <a:pt x="892" y="891"/>
                  <a:pt x="892" y="891"/>
                  <a:pt x="892" y="891"/>
                </a:cubicBezTo>
                <a:cubicBezTo>
                  <a:pt x="900" y="884"/>
                  <a:pt x="904" y="873"/>
                  <a:pt x="904" y="862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E79469E-A187-2F48-B91F-85764A2979FB}"/>
              </a:ext>
            </a:extLst>
          </p:cNvPr>
          <p:cNvGrpSpPr/>
          <p:nvPr/>
        </p:nvGrpSpPr>
        <p:grpSpPr>
          <a:xfrm>
            <a:off x="20849139" y="10337348"/>
            <a:ext cx="1435690" cy="1120485"/>
            <a:chOff x="9955167" y="22974692"/>
            <a:chExt cx="1115553" cy="870635"/>
          </a:xfrm>
          <a:solidFill>
            <a:schemeClr val="bg1"/>
          </a:solidFill>
        </p:grpSpPr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D5FD0043-5F9E-934C-B2FE-FBDEA6090A82}"/>
                </a:ext>
              </a:extLst>
            </p:cNvPr>
            <p:cNvSpPr/>
            <p:nvPr/>
          </p:nvSpPr>
          <p:spPr>
            <a:xfrm>
              <a:off x="9955167" y="23332843"/>
              <a:ext cx="1115553" cy="5124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1" h="612">
                  <a:moveTo>
                    <a:pt x="1272" y="274"/>
                  </a:moveTo>
                  <a:cubicBezTo>
                    <a:pt x="1267" y="284"/>
                    <a:pt x="1259" y="292"/>
                    <a:pt x="1249" y="295"/>
                  </a:cubicBezTo>
                  <a:cubicBezTo>
                    <a:pt x="1248" y="296"/>
                    <a:pt x="1247" y="296"/>
                    <a:pt x="1246" y="296"/>
                  </a:cubicBezTo>
                  <a:cubicBezTo>
                    <a:pt x="1043" y="393"/>
                    <a:pt x="709" y="548"/>
                    <a:pt x="675" y="555"/>
                  </a:cubicBezTo>
                  <a:cubicBezTo>
                    <a:pt x="629" y="565"/>
                    <a:pt x="577" y="540"/>
                    <a:pt x="512" y="508"/>
                  </a:cubicBezTo>
                  <a:cubicBezTo>
                    <a:pt x="441" y="473"/>
                    <a:pt x="353" y="430"/>
                    <a:pt x="244" y="424"/>
                  </a:cubicBezTo>
                  <a:lnTo>
                    <a:pt x="217" y="422"/>
                  </a:lnTo>
                  <a:lnTo>
                    <a:pt x="220" y="143"/>
                  </a:lnTo>
                  <a:lnTo>
                    <a:pt x="307" y="143"/>
                  </a:lnTo>
                  <a:cubicBezTo>
                    <a:pt x="324" y="143"/>
                    <a:pt x="374" y="144"/>
                    <a:pt x="398" y="149"/>
                  </a:cubicBezTo>
                  <a:cubicBezTo>
                    <a:pt x="432" y="155"/>
                    <a:pt x="451" y="172"/>
                    <a:pt x="474" y="190"/>
                  </a:cubicBezTo>
                  <a:cubicBezTo>
                    <a:pt x="497" y="210"/>
                    <a:pt x="524" y="232"/>
                    <a:pt x="568" y="243"/>
                  </a:cubicBezTo>
                  <a:cubicBezTo>
                    <a:pt x="633" y="260"/>
                    <a:pt x="811" y="250"/>
                    <a:pt x="837" y="249"/>
                  </a:cubicBezTo>
                  <a:cubicBezTo>
                    <a:pt x="849" y="249"/>
                    <a:pt x="859" y="254"/>
                    <a:pt x="867" y="262"/>
                  </a:cubicBezTo>
                  <a:cubicBezTo>
                    <a:pt x="874" y="270"/>
                    <a:pt x="879" y="281"/>
                    <a:pt x="878" y="293"/>
                  </a:cubicBezTo>
                  <a:cubicBezTo>
                    <a:pt x="878" y="305"/>
                    <a:pt x="873" y="315"/>
                    <a:pt x="865" y="323"/>
                  </a:cubicBezTo>
                  <a:cubicBezTo>
                    <a:pt x="856" y="331"/>
                    <a:pt x="846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4" y="334"/>
                    <a:pt x="549" y="342"/>
                  </a:cubicBezTo>
                  <a:lnTo>
                    <a:pt x="515" y="389"/>
                  </a:lnTo>
                  <a:cubicBezTo>
                    <a:pt x="506" y="401"/>
                    <a:pt x="509" y="419"/>
                    <a:pt x="521" y="427"/>
                  </a:cubicBezTo>
                  <a:cubicBezTo>
                    <a:pt x="526" y="431"/>
                    <a:pt x="532" y="433"/>
                    <a:pt x="537" y="433"/>
                  </a:cubicBezTo>
                  <a:cubicBezTo>
                    <a:pt x="546" y="433"/>
                    <a:pt x="554" y="429"/>
                    <a:pt x="560" y="421"/>
                  </a:cubicBezTo>
                  <a:lnTo>
                    <a:pt x="585" y="386"/>
                  </a:lnTo>
                  <a:lnTo>
                    <a:pt x="833" y="390"/>
                  </a:lnTo>
                  <a:cubicBezTo>
                    <a:pt x="859" y="391"/>
                    <a:pt x="884" y="381"/>
                    <a:pt x="903" y="363"/>
                  </a:cubicBezTo>
                  <a:cubicBezTo>
                    <a:pt x="914" y="353"/>
                    <a:pt x="922" y="340"/>
                    <a:pt x="927" y="326"/>
                  </a:cubicBezTo>
                  <a:cubicBezTo>
                    <a:pt x="928" y="326"/>
                    <a:pt x="929" y="326"/>
                    <a:pt x="930" y="325"/>
                  </a:cubicBezTo>
                  <a:cubicBezTo>
                    <a:pt x="931" y="325"/>
                    <a:pt x="1087" y="262"/>
                    <a:pt x="1217" y="215"/>
                  </a:cubicBezTo>
                  <a:cubicBezTo>
                    <a:pt x="1228" y="211"/>
                    <a:pt x="1240" y="211"/>
                    <a:pt x="1250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3" y="243"/>
                  </a:lnTo>
                  <a:cubicBezTo>
                    <a:pt x="1277" y="253"/>
                    <a:pt x="1276" y="264"/>
                    <a:pt x="1272" y="274"/>
                  </a:cubicBezTo>
                  <a:close/>
                  <a:moveTo>
                    <a:pt x="1325" y="224"/>
                  </a:moveTo>
                  <a:lnTo>
                    <a:pt x="1325" y="222"/>
                  </a:lnTo>
                  <a:cubicBezTo>
                    <a:pt x="1316" y="198"/>
                    <a:pt x="1298" y="178"/>
                    <a:pt x="1274" y="166"/>
                  </a:cubicBezTo>
                  <a:cubicBezTo>
                    <a:pt x="1250" y="155"/>
                    <a:pt x="1223" y="154"/>
                    <a:pt x="1199" y="163"/>
                  </a:cubicBezTo>
                  <a:cubicBezTo>
                    <a:pt x="1096" y="200"/>
                    <a:pt x="977" y="247"/>
                    <a:pt x="930" y="266"/>
                  </a:cubicBezTo>
                  <a:cubicBezTo>
                    <a:pt x="926" y="250"/>
                    <a:pt x="918" y="236"/>
                    <a:pt x="907" y="224"/>
                  </a:cubicBezTo>
                  <a:cubicBezTo>
                    <a:pt x="889" y="205"/>
                    <a:pt x="864" y="194"/>
                    <a:pt x="838" y="193"/>
                  </a:cubicBezTo>
                  <a:cubicBezTo>
                    <a:pt x="837" y="193"/>
                    <a:pt x="836" y="193"/>
                    <a:pt x="836" y="193"/>
                  </a:cubicBezTo>
                  <a:cubicBezTo>
                    <a:pt x="782" y="197"/>
                    <a:pt x="631" y="202"/>
                    <a:pt x="582" y="190"/>
                  </a:cubicBezTo>
                  <a:cubicBezTo>
                    <a:pt x="550" y="182"/>
                    <a:pt x="531" y="166"/>
                    <a:pt x="509" y="148"/>
                  </a:cubicBezTo>
                  <a:cubicBezTo>
                    <a:pt x="484" y="127"/>
                    <a:pt x="456" y="104"/>
                    <a:pt x="408" y="95"/>
                  </a:cubicBezTo>
                  <a:cubicBezTo>
                    <a:pt x="374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7" y="39"/>
                    <a:pt x="185" y="2"/>
                    <a:pt x="145" y="1"/>
                  </a:cubicBezTo>
                  <a:lnTo>
                    <a:pt x="34" y="0"/>
                  </a:lnTo>
                  <a:lnTo>
                    <a:pt x="33" y="0"/>
                  </a:lnTo>
                  <a:cubicBezTo>
                    <a:pt x="18" y="0"/>
                    <a:pt x="6" y="12"/>
                    <a:pt x="6" y="27"/>
                  </a:cubicBezTo>
                  <a:cubicBezTo>
                    <a:pt x="6" y="42"/>
                    <a:pt x="18" y="55"/>
                    <a:pt x="33" y="55"/>
                  </a:cubicBezTo>
                  <a:lnTo>
                    <a:pt x="144" y="56"/>
                  </a:lnTo>
                  <a:cubicBezTo>
                    <a:pt x="154" y="56"/>
                    <a:pt x="166" y="74"/>
                    <a:pt x="166" y="97"/>
                  </a:cubicBezTo>
                  <a:lnTo>
                    <a:pt x="161" y="474"/>
                  </a:lnTo>
                  <a:cubicBezTo>
                    <a:pt x="161" y="486"/>
                    <a:pt x="158" y="498"/>
                    <a:pt x="152" y="506"/>
                  </a:cubicBezTo>
                  <a:cubicBezTo>
                    <a:pt x="150" y="509"/>
                    <a:pt x="145" y="514"/>
                    <a:pt x="139" y="514"/>
                  </a:cubicBezTo>
                  <a:lnTo>
                    <a:pt x="28" y="513"/>
                  </a:lnTo>
                  <a:lnTo>
                    <a:pt x="27" y="513"/>
                  </a:lnTo>
                  <a:cubicBezTo>
                    <a:pt x="12" y="513"/>
                    <a:pt x="0" y="525"/>
                    <a:pt x="0" y="540"/>
                  </a:cubicBezTo>
                  <a:cubicBezTo>
                    <a:pt x="0" y="556"/>
                    <a:pt x="12" y="568"/>
                    <a:pt x="27" y="568"/>
                  </a:cubicBezTo>
                  <a:lnTo>
                    <a:pt x="138" y="570"/>
                  </a:lnTo>
                  <a:lnTo>
                    <a:pt x="139" y="570"/>
                  </a:lnTo>
                  <a:cubicBezTo>
                    <a:pt x="160" y="570"/>
                    <a:pt x="181" y="559"/>
                    <a:pt x="196" y="539"/>
                  </a:cubicBezTo>
                  <a:cubicBezTo>
                    <a:pt x="208" y="522"/>
                    <a:pt x="216" y="500"/>
                    <a:pt x="216" y="477"/>
                  </a:cubicBezTo>
                  <a:lnTo>
                    <a:pt x="240" y="479"/>
                  </a:lnTo>
                  <a:lnTo>
                    <a:pt x="241" y="479"/>
                  </a:lnTo>
                  <a:cubicBezTo>
                    <a:pt x="339" y="484"/>
                    <a:pt x="418" y="523"/>
                    <a:pt x="488" y="557"/>
                  </a:cubicBezTo>
                  <a:cubicBezTo>
                    <a:pt x="548" y="587"/>
                    <a:pt x="601" y="612"/>
                    <a:pt x="654" y="612"/>
                  </a:cubicBezTo>
                  <a:cubicBezTo>
                    <a:pt x="665" y="612"/>
                    <a:pt x="675" y="612"/>
                    <a:pt x="686" y="609"/>
                  </a:cubicBezTo>
                  <a:cubicBezTo>
                    <a:pt x="736" y="599"/>
                    <a:pt x="1177" y="390"/>
                    <a:pt x="1269" y="347"/>
                  </a:cubicBezTo>
                  <a:cubicBezTo>
                    <a:pt x="1292" y="338"/>
                    <a:pt x="1311" y="320"/>
                    <a:pt x="1322" y="298"/>
                  </a:cubicBezTo>
                  <a:cubicBezTo>
                    <a:pt x="1333" y="274"/>
                    <a:pt x="1334" y="248"/>
                    <a:pt x="1325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F630FECB-FD3A-FB42-B372-015CF29BDF19}"/>
                </a:ext>
              </a:extLst>
            </p:cNvPr>
            <p:cNvSpPr/>
            <p:nvPr/>
          </p:nvSpPr>
          <p:spPr>
            <a:xfrm>
              <a:off x="10365322" y="22974692"/>
              <a:ext cx="581262" cy="447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534">
                  <a:moveTo>
                    <a:pt x="48" y="525"/>
                  </a:moveTo>
                  <a:lnTo>
                    <a:pt x="205" y="358"/>
                  </a:lnTo>
                  <a:lnTo>
                    <a:pt x="330" y="523"/>
                  </a:lnTo>
                  <a:cubicBezTo>
                    <a:pt x="336" y="530"/>
                    <a:pt x="344" y="534"/>
                    <a:pt x="352" y="534"/>
                  </a:cubicBezTo>
                  <a:cubicBezTo>
                    <a:pt x="353" y="534"/>
                    <a:pt x="353" y="534"/>
                    <a:pt x="354" y="534"/>
                  </a:cubicBezTo>
                  <a:cubicBezTo>
                    <a:pt x="363" y="533"/>
                    <a:pt x="371" y="528"/>
                    <a:pt x="376" y="520"/>
                  </a:cubicBezTo>
                  <a:lnTo>
                    <a:pt x="628" y="96"/>
                  </a:lnTo>
                  <a:lnTo>
                    <a:pt x="640" y="136"/>
                  </a:lnTo>
                  <a:cubicBezTo>
                    <a:pt x="644" y="147"/>
                    <a:pt x="655" y="155"/>
                    <a:pt x="667" y="155"/>
                  </a:cubicBezTo>
                  <a:cubicBezTo>
                    <a:pt x="669" y="155"/>
                    <a:pt x="672" y="155"/>
                    <a:pt x="675" y="154"/>
                  </a:cubicBezTo>
                  <a:cubicBezTo>
                    <a:pt x="689" y="149"/>
                    <a:pt x="697" y="134"/>
                    <a:pt x="693" y="119"/>
                  </a:cubicBezTo>
                  <a:lnTo>
                    <a:pt x="664" y="27"/>
                  </a:lnTo>
                  <a:cubicBezTo>
                    <a:pt x="664" y="18"/>
                    <a:pt x="660" y="9"/>
                    <a:pt x="651" y="4"/>
                  </a:cubicBezTo>
                  <a:cubicBezTo>
                    <a:pt x="647" y="1"/>
                    <a:pt x="642" y="0"/>
                    <a:pt x="637" y="0"/>
                  </a:cubicBezTo>
                  <a:cubicBezTo>
                    <a:pt x="634" y="0"/>
                    <a:pt x="631" y="0"/>
                    <a:pt x="628" y="1"/>
                  </a:cubicBezTo>
                  <a:lnTo>
                    <a:pt x="528" y="32"/>
                  </a:lnTo>
                  <a:cubicBezTo>
                    <a:pt x="513" y="36"/>
                    <a:pt x="505" y="52"/>
                    <a:pt x="509" y="66"/>
                  </a:cubicBezTo>
                  <a:cubicBezTo>
                    <a:pt x="513" y="78"/>
                    <a:pt x="524" y="86"/>
                    <a:pt x="536" y="86"/>
                  </a:cubicBezTo>
                  <a:cubicBezTo>
                    <a:pt x="539" y="86"/>
                    <a:pt x="541" y="85"/>
                    <a:pt x="544" y="84"/>
                  </a:cubicBezTo>
                  <a:lnTo>
                    <a:pt x="577" y="74"/>
                  </a:lnTo>
                  <a:lnTo>
                    <a:pt x="350" y="457"/>
                  </a:lnTo>
                  <a:lnTo>
                    <a:pt x="229" y="298"/>
                  </a:lnTo>
                  <a:cubicBezTo>
                    <a:pt x="224" y="292"/>
                    <a:pt x="216" y="288"/>
                    <a:pt x="208" y="288"/>
                  </a:cubicBezTo>
                  <a:cubicBezTo>
                    <a:pt x="200" y="287"/>
                    <a:pt x="192" y="290"/>
                    <a:pt x="187" y="296"/>
                  </a:cubicBezTo>
                  <a:lnTo>
                    <a:pt x="8" y="487"/>
                  </a:lnTo>
                  <a:cubicBezTo>
                    <a:pt x="-3" y="498"/>
                    <a:pt x="-2" y="516"/>
                    <a:pt x="9" y="526"/>
                  </a:cubicBezTo>
                  <a:cubicBezTo>
                    <a:pt x="20" y="537"/>
                    <a:pt x="37" y="536"/>
                    <a:pt x="48" y="52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01" name="Freeform 100">
            <a:extLst>
              <a:ext uri="{FF2B5EF4-FFF2-40B4-BE49-F238E27FC236}">
                <a16:creationId xmlns:a16="http://schemas.microsoft.com/office/drawing/2014/main" id="{249416FC-ADE3-F34B-A2B9-2D92A778B35E}"/>
              </a:ext>
            </a:extLst>
          </p:cNvPr>
          <p:cNvSpPr/>
          <p:nvPr/>
        </p:nvSpPr>
        <p:spPr>
          <a:xfrm>
            <a:off x="21109983" y="4540161"/>
            <a:ext cx="951189" cy="14063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8" h="1342">
                <a:moveTo>
                  <a:pt x="850" y="890"/>
                </a:moveTo>
                <a:cubicBezTo>
                  <a:pt x="850" y="1109"/>
                  <a:pt x="671" y="1287"/>
                  <a:pt x="453" y="1287"/>
                </a:cubicBezTo>
                <a:cubicBezTo>
                  <a:pt x="234" y="1287"/>
                  <a:pt x="56" y="1109"/>
                  <a:pt x="56" y="890"/>
                </a:cubicBezTo>
                <a:cubicBezTo>
                  <a:pt x="56" y="680"/>
                  <a:pt x="219" y="508"/>
                  <a:pt x="425" y="494"/>
                </a:cubicBezTo>
                <a:lnTo>
                  <a:pt x="425" y="576"/>
                </a:lnTo>
                <a:cubicBezTo>
                  <a:pt x="264" y="590"/>
                  <a:pt x="137" y="725"/>
                  <a:pt x="137" y="890"/>
                </a:cubicBezTo>
                <a:cubicBezTo>
                  <a:pt x="137" y="1063"/>
                  <a:pt x="279" y="1205"/>
                  <a:pt x="453" y="1205"/>
                </a:cubicBezTo>
                <a:cubicBezTo>
                  <a:pt x="626" y="1205"/>
                  <a:pt x="768" y="1063"/>
                  <a:pt x="768" y="890"/>
                </a:cubicBezTo>
                <a:cubicBezTo>
                  <a:pt x="768" y="725"/>
                  <a:pt x="641" y="590"/>
                  <a:pt x="480" y="576"/>
                </a:cubicBezTo>
                <a:lnTo>
                  <a:pt x="480" y="494"/>
                </a:lnTo>
                <a:cubicBezTo>
                  <a:pt x="686" y="508"/>
                  <a:pt x="850" y="680"/>
                  <a:pt x="850" y="890"/>
                </a:cubicBezTo>
                <a:close/>
                <a:moveTo>
                  <a:pt x="425" y="721"/>
                </a:moveTo>
                <a:cubicBezTo>
                  <a:pt x="344" y="734"/>
                  <a:pt x="281" y="805"/>
                  <a:pt x="281" y="890"/>
                </a:cubicBezTo>
                <a:cubicBezTo>
                  <a:pt x="281" y="984"/>
                  <a:pt x="358" y="1061"/>
                  <a:pt x="453" y="1061"/>
                </a:cubicBezTo>
                <a:cubicBezTo>
                  <a:pt x="547" y="1061"/>
                  <a:pt x="624" y="984"/>
                  <a:pt x="624" y="890"/>
                </a:cubicBezTo>
                <a:cubicBezTo>
                  <a:pt x="624" y="805"/>
                  <a:pt x="562" y="734"/>
                  <a:pt x="480" y="721"/>
                </a:cubicBezTo>
                <a:lnTo>
                  <a:pt x="480" y="631"/>
                </a:lnTo>
                <a:cubicBezTo>
                  <a:pt x="611" y="645"/>
                  <a:pt x="713" y="756"/>
                  <a:pt x="713" y="890"/>
                </a:cubicBezTo>
                <a:cubicBezTo>
                  <a:pt x="713" y="1033"/>
                  <a:pt x="596" y="1150"/>
                  <a:pt x="453" y="1150"/>
                </a:cubicBezTo>
                <a:cubicBezTo>
                  <a:pt x="309" y="1150"/>
                  <a:pt x="193" y="1033"/>
                  <a:pt x="193" y="890"/>
                </a:cubicBezTo>
                <a:cubicBezTo>
                  <a:pt x="193" y="756"/>
                  <a:pt x="295" y="645"/>
                  <a:pt x="425" y="631"/>
                </a:cubicBezTo>
                <a:close/>
                <a:moveTo>
                  <a:pt x="453" y="917"/>
                </a:moveTo>
                <a:cubicBezTo>
                  <a:pt x="468" y="917"/>
                  <a:pt x="480" y="905"/>
                  <a:pt x="480" y="890"/>
                </a:cubicBezTo>
                <a:lnTo>
                  <a:pt x="480" y="777"/>
                </a:lnTo>
                <a:cubicBezTo>
                  <a:pt x="531" y="789"/>
                  <a:pt x="569" y="835"/>
                  <a:pt x="569" y="890"/>
                </a:cubicBezTo>
                <a:cubicBezTo>
                  <a:pt x="569" y="954"/>
                  <a:pt x="517" y="1006"/>
                  <a:pt x="453" y="1006"/>
                </a:cubicBezTo>
                <a:cubicBezTo>
                  <a:pt x="388" y="1006"/>
                  <a:pt x="336" y="954"/>
                  <a:pt x="336" y="890"/>
                </a:cubicBezTo>
                <a:cubicBezTo>
                  <a:pt x="336" y="835"/>
                  <a:pt x="374" y="789"/>
                  <a:pt x="425" y="777"/>
                </a:cubicBezTo>
                <a:lnTo>
                  <a:pt x="425" y="890"/>
                </a:lnTo>
                <a:cubicBezTo>
                  <a:pt x="425" y="905"/>
                  <a:pt x="437" y="917"/>
                  <a:pt x="453" y="917"/>
                </a:cubicBezTo>
                <a:close/>
                <a:moveTo>
                  <a:pt x="482" y="136"/>
                </a:moveTo>
                <a:lnTo>
                  <a:pt x="538" y="118"/>
                </a:lnTo>
                <a:cubicBezTo>
                  <a:pt x="581" y="104"/>
                  <a:pt x="626" y="97"/>
                  <a:pt x="671" y="97"/>
                </a:cubicBezTo>
                <a:lnTo>
                  <a:pt x="672" y="97"/>
                </a:lnTo>
                <a:cubicBezTo>
                  <a:pt x="720" y="97"/>
                  <a:pt x="768" y="90"/>
                  <a:pt x="814" y="76"/>
                </a:cubicBezTo>
                <a:lnTo>
                  <a:pt x="853" y="64"/>
                </a:lnTo>
                <a:lnTo>
                  <a:pt x="853" y="291"/>
                </a:lnTo>
                <a:lnTo>
                  <a:pt x="796" y="308"/>
                </a:lnTo>
                <a:cubicBezTo>
                  <a:pt x="755" y="320"/>
                  <a:pt x="714" y="326"/>
                  <a:pt x="671" y="326"/>
                </a:cubicBezTo>
                <a:cubicBezTo>
                  <a:pt x="620" y="326"/>
                  <a:pt x="570" y="334"/>
                  <a:pt x="521" y="350"/>
                </a:cubicBezTo>
                <a:lnTo>
                  <a:pt x="482" y="362"/>
                </a:lnTo>
                <a:close/>
                <a:moveTo>
                  <a:pt x="538" y="402"/>
                </a:moveTo>
                <a:cubicBezTo>
                  <a:pt x="581" y="388"/>
                  <a:pt x="626" y="381"/>
                  <a:pt x="671" y="381"/>
                </a:cubicBezTo>
                <a:cubicBezTo>
                  <a:pt x="719" y="381"/>
                  <a:pt x="766" y="374"/>
                  <a:pt x="812" y="361"/>
                </a:cubicBezTo>
                <a:lnTo>
                  <a:pt x="888" y="338"/>
                </a:lnTo>
                <a:cubicBezTo>
                  <a:pt x="900" y="334"/>
                  <a:pt x="908" y="323"/>
                  <a:pt x="908" y="311"/>
                </a:cubicBezTo>
                <a:lnTo>
                  <a:pt x="908" y="27"/>
                </a:lnTo>
                <a:cubicBezTo>
                  <a:pt x="908" y="18"/>
                  <a:pt x="904" y="10"/>
                  <a:pt x="897" y="5"/>
                </a:cubicBezTo>
                <a:cubicBezTo>
                  <a:pt x="890" y="0"/>
                  <a:pt x="881" y="-2"/>
                  <a:pt x="872" y="1"/>
                </a:cubicBezTo>
                <a:lnTo>
                  <a:pt x="798" y="23"/>
                </a:lnTo>
                <a:cubicBezTo>
                  <a:pt x="757" y="35"/>
                  <a:pt x="715" y="42"/>
                  <a:pt x="672" y="42"/>
                </a:cubicBezTo>
                <a:lnTo>
                  <a:pt x="671" y="42"/>
                </a:lnTo>
                <a:cubicBezTo>
                  <a:pt x="620" y="42"/>
                  <a:pt x="570" y="50"/>
                  <a:pt x="521" y="65"/>
                </a:cubicBezTo>
                <a:lnTo>
                  <a:pt x="480" y="78"/>
                </a:lnTo>
                <a:lnTo>
                  <a:pt x="480" y="60"/>
                </a:lnTo>
                <a:cubicBezTo>
                  <a:pt x="480" y="45"/>
                  <a:pt x="468" y="32"/>
                  <a:pt x="453" y="32"/>
                </a:cubicBezTo>
                <a:cubicBezTo>
                  <a:pt x="437" y="32"/>
                  <a:pt x="425" y="45"/>
                  <a:pt x="425" y="60"/>
                </a:cubicBezTo>
                <a:lnTo>
                  <a:pt x="425" y="438"/>
                </a:lnTo>
                <a:cubicBezTo>
                  <a:pt x="315" y="445"/>
                  <a:pt x="212" y="491"/>
                  <a:pt x="133" y="570"/>
                </a:cubicBezTo>
                <a:cubicBezTo>
                  <a:pt x="47" y="655"/>
                  <a:pt x="0" y="769"/>
                  <a:pt x="0" y="890"/>
                </a:cubicBezTo>
                <a:cubicBezTo>
                  <a:pt x="0" y="1011"/>
                  <a:pt x="47" y="1124"/>
                  <a:pt x="133" y="1210"/>
                </a:cubicBezTo>
                <a:cubicBezTo>
                  <a:pt x="218" y="1295"/>
                  <a:pt x="332" y="1342"/>
                  <a:pt x="453" y="1342"/>
                </a:cubicBezTo>
                <a:cubicBezTo>
                  <a:pt x="573" y="1342"/>
                  <a:pt x="687" y="1295"/>
                  <a:pt x="772" y="1210"/>
                </a:cubicBezTo>
                <a:cubicBezTo>
                  <a:pt x="858" y="1124"/>
                  <a:pt x="905" y="1011"/>
                  <a:pt x="905" y="890"/>
                </a:cubicBezTo>
                <a:cubicBezTo>
                  <a:pt x="905" y="769"/>
                  <a:pt x="858" y="655"/>
                  <a:pt x="772" y="570"/>
                </a:cubicBezTo>
                <a:cubicBezTo>
                  <a:pt x="694" y="491"/>
                  <a:pt x="591" y="445"/>
                  <a:pt x="480" y="438"/>
                </a:cubicBezTo>
                <a:lnTo>
                  <a:pt x="480" y="421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E3B868D-37D5-F84E-A110-1EFDFFCA8BA0}"/>
              </a:ext>
            </a:extLst>
          </p:cNvPr>
          <p:cNvGrpSpPr/>
          <p:nvPr/>
        </p:nvGrpSpPr>
        <p:grpSpPr>
          <a:xfrm>
            <a:off x="12188825" y="4410306"/>
            <a:ext cx="7661812" cy="1646756"/>
            <a:chOff x="16184073" y="5253194"/>
            <a:chExt cx="7661812" cy="1646756"/>
          </a:xfrm>
        </p:grpSpPr>
        <p:sp>
          <p:nvSpPr>
            <p:cNvPr id="107" name="CuadroTexto 395">
              <a:extLst>
                <a:ext uri="{FF2B5EF4-FFF2-40B4-BE49-F238E27FC236}">
                  <a16:creationId xmlns:a16="http://schemas.microsoft.com/office/drawing/2014/main" id="{98FA4EB5-73B3-6940-A0DB-68C065F3ACBF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8" name="Rectangle 56">
              <a:extLst>
                <a:ext uri="{FF2B5EF4-FFF2-40B4-BE49-F238E27FC236}">
                  <a16:creationId xmlns:a16="http://schemas.microsoft.com/office/drawing/2014/main" id="{0B46C677-D32B-E04E-9407-C278F23A91C3}"/>
                </a:ext>
              </a:extLst>
            </p:cNvPr>
            <p:cNvSpPr/>
            <p:nvPr/>
          </p:nvSpPr>
          <p:spPr>
            <a:xfrm>
              <a:off x="16184073" y="5945843"/>
              <a:ext cx="766181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 name out there.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3148983-2E89-8447-BD39-323FACA49BBB}"/>
              </a:ext>
            </a:extLst>
          </p:cNvPr>
          <p:cNvGrpSpPr/>
          <p:nvPr/>
        </p:nvGrpSpPr>
        <p:grpSpPr>
          <a:xfrm>
            <a:off x="12188825" y="7261702"/>
            <a:ext cx="7661812" cy="1646756"/>
            <a:chOff x="16184073" y="5253194"/>
            <a:chExt cx="7661812" cy="1646756"/>
          </a:xfrm>
        </p:grpSpPr>
        <p:sp>
          <p:nvSpPr>
            <p:cNvPr id="110" name="CuadroTexto 395">
              <a:extLst>
                <a:ext uri="{FF2B5EF4-FFF2-40B4-BE49-F238E27FC236}">
                  <a16:creationId xmlns:a16="http://schemas.microsoft.com/office/drawing/2014/main" id="{9F561460-0343-E047-967D-9441D4203104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11" name="Rectangle 56">
              <a:extLst>
                <a:ext uri="{FF2B5EF4-FFF2-40B4-BE49-F238E27FC236}">
                  <a16:creationId xmlns:a16="http://schemas.microsoft.com/office/drawing/2014/main" id="{4C0BCD2F-E721-B548-B239-FEEDD1408BA5}"/>
                </a:ext>
              </a:extLst>
            </p:cNvPr>
            <p:cNvSpPr/>
            <p:nvPr/>
          </p:nvSpPr>
          <p:spPr>
            <a:xfrm>
              <a:off x="16184073" y="5945843"/>
              <a:ext cx="766181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 name out there.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E4CF985-C555-4444-BDCD-12EDCDA956AE}"/>
              </a:ext>
            </a:extLst>
          </p:cNvPr>
          <p:cNvGrpSpPr/>
          <p:nvPr/>
        </p:nvGrpSpPr>
        <p:grpSpPr>
          <a:xfrm>
            <a:off x="12188825" y="10053529"/>
            <a:ext cx="7661812" cy="1646756"/>
            <a:chOff x="16184073" y="5253194"/>
            <a:chExt cx="7661812" cy="1646756"/>
          </a:xfrm>
        </p:grpSpPr>
        <p:sp>
          <p:nvSpPr>
            <p:cNvPr id="113" name="CuadroTexto 395">
              <a:extLst>
                <a:ext uri="{FF2B5EF4-FFF2-40B4-BE49-F238E27FC236}">
                  <a16:creationId xmlns:a16="http://schemas.microsoft.com/office/drawing/2014/main" id="{DEDB11C3-C267-CA41-9BF1-F63465F551DD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14" name="Rectangle 56">
              <a:extLst>
                <a:ext uri="{FF2B5EF4-FFF2-40B4-BE49-F238E27FC236}">
                  <a16:creationId xmlns:a16="http://schemas.microsoft.com/office/drawing/2014/main" id="{25D14716-9E3E-8344-BC4C-3348FDBC14C1}"/>
                </a:ext>
              </a:extLst>
            </p:cNvPr>
            <p:cNvSpPr/>
            <p:nvPr/>
          </p:nvSpPr>
          <p:spPr>
            <a:xfrm>
              <a:off x="16184073" y="5945843"/>
              <a:ext cx="766181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 name out there.</a:t>
              </a:r>
            </a:p>
          </p:txBody>
        </p:sp>
      </p:grpSp>
      <p:grpSp>
        <p:nvGrpSpPr>
          <p:cNvPr id="39" name="Grupo 349">
            <a:extLst>
              <a:ext uri="{FF2B5EF4-FFF2-40B4-BE49-F238E27FC236}">
                <a16:creationId xmlns:a16="http://schemas.microsoft.com/office/drawing/2014/main" id="{9D76CCFA-59F2-AC49-A0E0-D64D66D4DC5B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0" name="CuadroTexto 350">
              <a:extLst>
                <a:ext uri="{FF2B5EF4-FFF2-40B4-BE49-F238E27FC236}">
                  <a16:creationId xmlns:a16="http://schemas.microsoft.com/office/drawing/2014/main" id="{40FDEA7E-D79D-8B48-AD74-1E943E6CDC1A}"/>
                </a:ext>
              </a:extLst>
            </p:cNvPr>
            <p:cNvSpPr txBox="1"/>
            <p:nvPr/>
          </p:nvSpPr>
          <p:spPr>
            <a:xfrm>
              <a:off x="6958903" y="861425"/>
              <a:ext cx="1045991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Marketing Infographic</a:t>
              </a:r>
            </a:p>
          </p:txBody>
        </p:sp>
        <p:sp>
          <p:nvSpPr>
            <p:cNvPr id="41" name="CuadroTexto 351">
              <a:extLst>
                <a:ext uri="{FF2B5EF4-FFF2-40B4-BE49-F238E27FC236}">
                  <a16:creationId xmlns:a16="http://schemas.microsoft.com/office/drawing/2014/main" id="{C9B54839-F382-AA49-B600-19966315FDA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349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>
            <a:extLst>
              <a:ext uri="{FF2B5EF4-FFF2-40B4-BE49-F238E27FC236}">
                <a16:creationId xmlns:a16="http://schemas.microsoft.com/office/drawing/2014/main" id="{A8CF8E47-F2BC-184A-9F0D-440EE9E4ED7E}"/>
              </a:ext>
            </a:extLst>
          </p:cNvPr>
          <p:cNvSpPr/>
          <p:nvPr/>
        </p:nvSpPr>
        <p:spPr>
          <a:xfrm rot="16200000">
            <a:off x="3310407" y="6358257"/>
            <a:ext cx="3323834" cy="4811000"/>
          </a:xfrm>
          <a:prstGeom prst="chevron">
            <a:avLst>
              <a:gd name="adj" fmla="val 6274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9F1192D3-7DCB-C142-B502-86D44375AA4D}"/>
              </a:ext>
            </a:extLst>
          </p:cNvPr>
          <p:cNvSpPr/>
          <p:nvPr/>
        </p:nvSpPr>
        <p:spPr>
          <a:xfrm rot="16200000">
            <a:off x="8121408" y="6358257"/>
            <a:ext cx="3323834" cy="4811000"/>
          </a:xfrm>
          <a:prstGeom prst="chevron">
            <a:avLst>
              <a:gd name="adj" fmla="val 6274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AE4BF711-775D-9F46-BDF4-4D37FDB2014A}"/>
              </a:ext>
            </a:extLst>
          </p:cNvPr>
          <p:cNvSpPr/>
          <p:nvPr/>
        </p:nvSpPr>
        <p:spPr>
          <a:xfrm rot="16200000">
            <a:off x="12932409" y="6358257"/>
            <a:ext cx="3323834" cy="4811000"/>
          </a:xfrm>
          <a:prstGeom prst="chevron">
            <a:avLst>
              <a:gd name="adj" fmla="val 6274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BDF63D43-5866-024C-93F0-03B82C8FF888}"/>
              </a:ext>
            </a:extLst>
          </p:cNvPr>
          <p:cNvSpPr/>
          <p:nvPr/>
        </p:nvSpPr>
        <p:spPr>
          <a:xfrm rot="16200000">
            <a:off x="17743409" y="6358257"/>
            <a:ext cx="3323834" cy="4811000"/>
          </a:xfrm>
          <a:prstGeom prst="chevron">
            <a:avLst>
              <a:gd name="adj" fmla="val 6274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C866EF-A5AB-884D-85FC-C75BDA65D63A}"/>
              </a:ext>
            </a:extLst>
          </p:cNvPr>
          <p:cNvSpPr/>
          <p:nvPr/>
        </p:nvSpPr>
        <p:spPr>
          <a:xfrm>
            <a:off x="3674475" y="4506143"/>
            <a:ext cx="2595696" cy="25956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85A0F2-5000-4B4E-80CB-9D1EEA20E558}"/>
              </a:ext>
            </a:extLst>
          </p:cNvPr>
          <p:cNvSpPr/>
          <p:nvPr/>
        </p:nvSpPr>
        <p:spPr>
          <a:xfrm>
            <a:off x="8485477" y="4506143"/>
            <a:ext cx="2595696" cy="25956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779A6B-8623-C546-8583-0FEDF04DDD8B}"/>
              </a:ext>
            </a:extLst>
          </p:cNvPr>
          <p:cNvSpPr/>
          <p:nvPr/>
        </p:nvSpPr>
        <p:spPr>
          <a:xfrm>
            <a:off x="13296478" y="4506143"/>
            <a:ext cx="2595696" cy="25956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BB1B6BB-3DA6-C840-B451-187055C71372}"/>
              </a:ext>
            </a:extLst>
          </p:cNvPr>
          <p:cNvSpPr/>
          <p:nvPr/>
        </p:nvSpPr>
        <p:spPr>
          <a:xfrm>
            <a:off x="18107478" y="4506143"/>
            <a:ext cx="2595696" cy="25956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0A2DF-9FA0-B14E-9DE3-A4885FD25B7B}"/>
              </a:ext>
            </a:extLst>
          </p:cNvPr>
          <p:cNvSpPr/>
          <p:nvPr/>
        </p:nvSpPr>
        <p:spPr>
          <a:xfrm>
            <a:off x="3963483" y="4804087"/>
            <a:ext cx="2017680" cy="2017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7C681D-135C-1643-92CA-B5D04A1637EE}"/>
              </a:ext>
            </a:extLst>
          </p:cNvPr>
          <p:cNvSpPr/>
          <p:nvPr/>
        </p:nvSpPr>
        <p:spPr>
          <a:xfrm>
            <a:off x="8774485" y="4804087"/>
            <a:ext cx="2017680" cy="2017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311223-6A13-4B43-8FF6-7EAC6CCEBCDE}"/>
              </a:ext>
            </a:extLst>
          </p:cNvPr>
          <p:cNvSpPr/>
          <p:nvPr/>
        </p:nvSpPr>
        <p:spPr>
          <a:xfrm>
            <a:off x="13585486" y="4804087"/>
            <a:ext cx="2017680" cy="2017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38AC6E7-67D8-0441-B419-7CF6B6886196}"/>
              </a:ext>
            </a:extLst>
          </p:cNvPr>
          <p:cNvSpPr/>
          <p:nvPr/>
        </p:nvSpPr>
        <p:spPr>
          <a:xfrm>
            <a:off x="18396486" y="4804087"/>
            <a:ext cx="2017680" cy="2017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FA187F63-D82E-7243-BFA4-35C2FA212BFC}"/>
              </a:ext>
            </a:extLst>
          </p:cNvPr>
          <p:cNvSpPr/>
          <p:nvPr/>
        </p:nvSpPr>
        <p:spPr>
          <a:xfrm>
            <a:off x="14201533" y="5427146"/>
            <a:ext cx="785586" cy="78558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4" h="904">
                <a:moveTo>
                  <a:pt x="140" y="389"/>
                </a:moveTo>
                <a:lnTo>
                  <a:pt x="123" y="380"/>
                </a:lnTo>
                <a:lnTo>
                  <a:pt x="140" y="380"/>
                </a:lnTo>
                <a:close/>
                <a:moveTo>
                  <a:pt x="709" y="55"/>
                </a:moveTo>
                <a:lnTo>
                  <a:pt x="709" y="341"/>
                </a:lnTo>
                <a:cubicBezTo>
                  <a:pt x="707" y="345"/>
                  <a:pt x="706" y="349"/>
                  <a:pt x="706" y="353"/>
                </a:cubicBezTo>
                <a:cubicBezTo>
                  <a:pt x="706" y="357"/>
                  <a:pt x="707" y="361"/>
                  <a:pt x="709" y="364"/>
                </a:cubicBezTo>
                <a:lnTo>
                  <a:pt x="709" y="417"/>
                </a:lnTo>
                <a:lnTo>
                  <a:pt x="451" y="547"/>
                </a:lnTo>
                <a:lnTo>
                  <a:pt x="195" y="417"/>
                </a:lnTo>
                <a:lnTo>
                  <a:pt x="195" y="55"/>
                </a:lnTo>
                <a:close/>
                <a:moveTo>
                  <a:pt x="781" y="380"/>
                </a:moveTo>
                <a:lnTo>
                  <a:pt x="764" y="389"/>
                </a:lnTo>
                <a:lnTo>
                  <a:pt x="764" y="380"/>
                </a:lnTo>
                <a:close/>
                <a:moveTo>
                  <a:pt x="615" y="576"/>
                </a:moveTo>
                <a:cubicBezTo>
                  <a:pt x="604" y="565"/>
                  <a:pt x="586" y="565"/>
                  <a:pt x="576" y="576"/>
                </a:cubicBezTo>
                <a:cubicBezTo>
                  <a:pt x="565" y="586"/>
                  <a:pt x="565" y="604"/>
                  <a:pt x="576" y="615"/>
                </a:cubicBezTo>
                <a:lnTo>
                  <a:pt x="810" y="849"/>
                </a:lnTo>
                <a:lnTo>
                  <a:pt x="94" y="849"/>
                </a:lnTo>
                <a:lnTo>
                  <a:pt x="328" y="615"/>
                </a:lnTo>
                <a:cubicBezTo>
                  <a:pt x="339" y="604"/>
                  <a:pt x="339" y="586"/>
                  <a:pt x="328" y="576"/>
                </a:cubicBezTo>
                <a:cubicBezTo>
                  <a:pt x="317" y="565"/>
                  <a:pt x="300" y="565"/>
                  <a:pt x="289" y="576"/>
                </a:cubicBezTo>
                <a:lnTo>
                  <a:pt x="55" y="809"/>
                </a:lnTo>
                <a:lnTo>
                  <a:pt x="55" y="407"/>
                </a:lnTo>
                <a:lnTo>
                  <a:pt x="439" y="603"/>
                </a:lnTo>
                <a:cubicBezTo>
                  <a:pt x="439" y="604"/>
                  <a:pt x="440" y="604"/>
                  <a:pt x="441" y="604"/>
                </a:cubicBezTo>
                <a:cubicBezTo>
                  <a:pt x="442" y="604"/>
                  <a:pt x="442" y="604"/>
                  <a:pt x="442" y="604"/>
                </a:cubicBezTo>
                <a:cubicBezTo>
                  <a:pt x="443" y="605"/>
                  <a:pt x="444" y="605"/>
                  <a:pt x="444" y="605"/>
                </a:cubicBezTo>
                <a:cubicBezTo>
                  <a:pt x="445" y="605"/>
                  <a:pt x="445" y="605"/>
                  <a:pt x="445" y="605"/>
                </a:cubicBezTo>
                <a:cubicBezTo>
                  <a:pt x="446" y="606"/>
                  <a:pt x="447" y="606"/>
                  <a:pt x="448" y="606"/>
                </a:cubicBezTo>
                <a:cubicBezTo>
                  <a:pt x="449" y="606"/>
                  <a:pt x="450" y="606"/>
                  <a:pt x="451" y="606"/>
                </a:cubicBezTo>
                <a:cubicBezTo>
                  <a:pt x="452" y="606"/>
                  <a:pt x="453" y="606"/>
                  <a:pt x="454" y="606"/>
                </a:cubicBezTo>
                <a:lnTo>
                  <a:pt x="455" y="606"/>
                </a:lnTo>
                <a:cubicBezTo>
                  <a:pt x="455" y="606"/>
                  <a:pt x="456" y="606"/>
                  <a:pt x="457" y="605"/>
                </a:cubicBezTo>
                <a:lnTo>
                  <a:pt x="458" y="605"/>
                </a:lnTo>
                <a:cubicBezTo>
                  <a:pt x="459" y="605"/>
                  <a:pt x="460" y="605"/>
                  <a:pt x="460" y="604"/>
                </a:cubicBezTo>
                <a:cubicBezTo>
                  <a:pt x="461" y="604"/>
                  <a:pt x="461" y="604"/>
                  <a:pt x="461" y="604"/>
                </a:cubicBezTo>
                <a:cubicBezTo>
                  <a:pt x="462" y="604"/>
                  <a:pt x="463" y="604"/>
                  <a:pt x="463" y="603"/>
                </a:cubicBezTo>
                <a:cubicBezTo>
                  <a:pt x="464" y="603"/>
                  <a:pt x="464" y="603"/>
                  <a:pt x="464" y="603"/>
                </a:cubicBezTo>
                <a:lnTo>
                  <a:pt x="849" y="407"/>
                </a:lnTo>
                <a:lnTo>
                  <a:pt x="849" y="810"/>
                </a:lnTo>
                <a:close/>
                <a:moveTo>
                  <a:pt x="904" y="367"/>
                </a:moveTo>
                <a:cubicBezTo>
                  <a:pt x="904" y="366"/>
                  <a:pt x="904" y="365"/>
                  <a:pt x="904" y="365"/>
                </a:cubicBezTo>
                <a:cubicBezTo>
                  <a:pt x="905" y="360"/>
                  <a:pt x="904" y="355"/>
                  <a:pt x="901" y="350"/>
                </a:cubicBezTo>
                <a:cubicBezTo>
                  <a:pt x="900" y="347"/>
                  <a:pt x="898" y="345"/>
                  <a:pt x="897" y="343"/>
                </a:cubicBezTo>
                <a:cubicBezTo>
                  <a:pt x="889" y="332"/>
                  <a:pt x="876" y="325"/>
                  <a:pt x="861" y="325"/>
                </a:cubicBezTo>
                <a:lnTo>
                  <a:pt x="764" y="325"/>
                </a:lnTo>
                <a:lnTo>
                  <a:pt x="764" y="38"/>
                </a:lnTo>
                <a:cubicBezTo>
                  <a:pt x="764" y="17"/>
                  <a:pt x="747" y="0"/>
                  <a:pt x="727" y="0"/>
                </a:cubicBezTo>
                <a:lnTo>
                  <a:pt x="177" y="0"/>
                </a:lnTo>
                <a:cubicBezTo>
                  <a:pt x="156" y="0"/>
                  <a:pt x="140" y="17"/>
                  <a:pt x="140" y="38"/>
                </a:cubicBezTo>
                <a:lnTo>
                  <a:pt x="140" y="325"/>
                </a:lnTo>
                <a:lnTo>
                  <a:pt x="43" y="325"/>
                </a:lnTo>
                <a:cubicBezTo>
                  <a:pt x="29" y="325"/>
                  <a:pt x="16" y="332"/>
                  <a:pt x="8" y="343"/>
                </a:cubicBezTo>
                <a:cubicBezTo>
                  <a:pt x="6" y="345"/>
                  <a:pt x="4" y="347"/>
                  <a:pt x="3" y="350"/>
                </a:cubicBezTo>
                <a:cubicBezTo>
                  <a:pt x="1" y="355"/>
                  <a:pt x="0" y="360"/>
                  <a:pt x="0" y="365"/>
                </a:cubicBezTo>
                <a:cubicBezTo>
                  <a:pt x="0" y="365"/>
                  <a:pt x="0" y="366"/>
                  <a:pt x="0" y="367"/>
                </a:cubicBezTo>
                <a:lnTo>
                  <a:pt x="0" y="862"/>
                </a:lnTo>
                <a:cubicBezTo>
                  <a:pt x="0" y="885"/>
                  <a:pt x="19" y="904"/>
                  <a:pt x="43" y="904"/>
                </a:cubicBezTo>
                <a:lnTo>
                  <a:pt x="861" y="904"/>
                </a:lnTo>
                <a:cubicBezTo>
                  <a:pt x="872" y="904"/>
                  <a:pt x="882" y="900"/>
                  <a:pt x="889" y="894"/>
                </a:cubicBezTo>
                <a:cubicBezTo>
                  <a:pt x="890" y="893"/>
                  <a:pt x="890" y="893"/>
                  <a:pt x="890" y="893"/>
                </a:cubicBezTo>
                <a:lnTo>
                  <a:pt x="891" y="893"/>
                </a:lnTo>
                <a:cubicBezTo>
                  <a:pt x="891" y="892"/>
                  <a:pt x="891" y="892"/>
                  <a:pt x="892" y="892"/>
                </a:cubicBezTo>
                <a:cubicBezTo>
                  <a:pt x="892" y="891"/>
                  <a:pt x="892" y="891"/>
                  <a:pt x="892" y="891"/>
                </a:cubicBezTo>
                <a:cubicBezTo>
                  <a:pt x="900" y="884"/>
                  <a:pt x="904" y="873"/>
                  <a:pt x="904" y="862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72C2F5-A59F-7B44-AC0F-A2A3A53CCC1B}"/>
              </a:ext>
            </a:extLst>
          </p:cNvPr>
          <p:cNvGrpSpPr/>
          <p:nvPr/>
        </p:nvGrpSpPr>
        <p:grpSpPr>
          <a:xfrm>
            <a:off x="18826795" y="5356245"/>
            <a:ext cx="1157062" cy="903028"/>
            <a:chOff x="9955167" y="22974692"/>
            <a:chExt cx="1115553" cy="870635"/>
          </a:xfrm>
          <a:solidFill>
            <a:schemeClr val="tx2"/>
          </a:solidFill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8848B602-D872-D948-8A50-FAD5818C085D}"/>
                </a:ext>
              </a:extLst>
            </p:cNvPr>
            <p:cNvSpPr/>
            <p:nvPr/>
          </p:nvSpPr>
          <p:spPr>
            <a:xfrm>
              <a:off x="9955167" y="23332843"/>
              <a:ext cx="1115553" cy="5124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1" h="612">
                  <a:moveTo>
                    <a:pt x="1272" y="274"/>
                  </a:moveTo>
                  <a:cubicBezTo>
                    <a:pt x="1267" y="284"/>
                    <a:pt x="1259" y="292"/>
                    <a:pt x="1249" y="295"/>
                  </a:cubicBezTo>
                  <a:cubicBezTo>
                    <a:pt x="1248" y="296"/>
                    <a:pt x="1247" y="296"/>
                    <a:pt x="1246" y="296"/>
                  </a:cubicBezTo>
                  <a:cubicBezTo>
                    <a:pt x="1043" y="393"/>
                    <a:pt x="709" y="548"/>
                    <a:pt x="675" y="555"/>
                  </a:cubicBezTo>
                  <a:cubicBezTo>
                    <a:pt x="629" y="565"/>
                    <a:pt x="577" y="540"/>
                    <a:pt x="512" y="508"/>
                  </a:cubicBezTo>
                  <a:cubicBezTo>
                    <a:pt x="441" y="473"/>
                    <a:pt x="353" y="430"/>
                    <a:pt x="244" y="424"/>
                  </a:cubicBezTo>
                  <a:lnTo>
                    <a:pt x="217" y="422"/>
                  </a:lnTo>
                  <a:lnTo>
                    <a:pt x="220" y="143"/>
                  </a:lnTo>
                  <a:lnTo>
                    <a:pt x="307" y="143"/>
                  </a:lnTo>
                  <a:cubicBezTo>
                    <a:pt x="324" y="143"/>
                    <a:pt x="374" y="144"/>
                    <a:pt x="398" y="149"/>
                  </a:cubicBezTo>
                  <a:cubicBezTo>
                    <a:pt x="432" y="155"/>
                    <a:pt x="451" y="172"/>
                    <a:pt x="474" y="190"/>
                  </a:cubicBezTo>
                  <a:cubicBezTo>
                    <a:pt x="497" y="210"/>
                    <a:pt x="524" y="232"/>
                    <a:pt x="568" y="243"/>
                  </a:cubicBezTo>
                  <a:cubicBezTo>
                    <a:pt x="633" y="260"/>
                    <a:pt x="811" y="250"/>
                    <a:pt x="837" y="249"/>
                  </a:cubicBezTo>
                  <a:cubicBezTo>
                    <a:pt x="849" y="249"/>
                    <a:pt x="859" y="254"/>
                    <a:pt x="867" y="262"/>
                  </a:cubicBezTo>
                  <a:cubicBezTo>
                    <a:pt x="874" y="270"/>
                    <a:pt x="879" y="281"/>
                    <a:pt x="878" y="293"/>
                  </a:cubicBezTo>
                  <a:cubicBezTo>
                    <a:pt x="878" y="305"/>
                    <a:pt x="873" y="315"/>
                    <a:pt x="865" y="323"/>
                  </a:cubicBezTo>
                  <a:cubicBezTo>
                    <a:pt x="856" y="331"/>
                    <a:pt x="846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4" y="334"/>
                    <a:pt x="549" y="342"/>
                  </a:cubicBezTo>
                  <a:lnTo>
                    <a:pt x="515" y="389"/>
                  </a:lnTo>
                  <a:cubicBezTo>
                    <a:pt x="506" y="401"/>
                    <a:pt x="509" y="419"/>
                    <a:pt x="521" y="427"/>
                  </a:cubicBezTo>
                  <a:cubicBezTo>
                    <a:pt x="526" y="431"/>
                    <a:pt x="532" y="433"/>
                    <a:pt x="537" y="433"/>
                  </a:cubicBezTo>
                  <a:cubicBezTo>
                    <a:pt x="546" y="433"/>
                    <a:pt x="554" y="429"/>
                    <a:pt x="560" y="421"/>
                  </a:cubicBezTo>
                  <a:lnTo>
                    <a:pt x="585" y="386"/>
                  </a:lnTo>
                  <a:lnTo>
                    <a:pt x="833" y="390"/>
                  </a:lnTo>
                  <a:cubicBezTo>
                    <a:pt x="859" y="391"/>
                    <a:pt x="884" y="381"/>
                    <a:pt x="903" y="363"/>
                  </a:cubicBezTo>
                  <a:cubicBezTo>
                    <a:pt x="914" y="353"/>
                    <a:pt x="922" y="340"/>
                    <a:pt x="927" y="326"/>
                  </a:cubicBezTo>
                  <a:cubicBezTo>
                    <a:pt x="928" y="326"/>
                    <a:pt x="929" y="326"/>
                    <a:pt x="930" y="325"/>
                  </a:cubicBezTo>
                  <a:cubicBezTo>
                    <a:pt x="931" y="325"/>
                    <a:pt x="1087" y="262"/>
                    <a:pt x="1217" y="215"/>
                  </a:cubicBezTo>
                  <a:cubicBezTo>
                    <a:pt x="1228" y="211"/>
                    <a:pt x="1240" y="211"/>
                    <a:pt x="1250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3" y="243"/>
                  </a:lnTo>
                  <a:cubicBezTo>
                    <a:pt x="1277" y="253"/>
                    <a:pt x="1276" y="264"/>
                    <a:pt x="1272" y="274"/>
                  </a:cubicBezTo>
                  <a:close/>
                  <a:moveTo>
                    <a:pt x="1325" y="224"/>
                  </a:moveTo>
                  <a:lnTo>
                    <a:pt x="1325" y="222"/>
                  </a:lnTo>
                  <a:cubicBezTo>
                    <a:pt x="1316" y="198"/>
                    <a:pt x="1298" y="178"/>
                    <a:pt x="1274" y="166"/>
                  </a:cubicBezTo>
                  <a:cubicBezTo>
                    <a:pt x="1250" y="155"/>
                    <a:pt x="1223" y="154"/>
                    <a:pt x="1199" y="163"/>
                  </a:cubicBezTo>
                  <a:cubicBezTo>
                    <a:pt x="1096" y="200"/>
                    <a:pt x="977" y="247"/>
                    <a:pt x="930" y="266"/>
                  </a:cubicBezTo>
                  <a:cubicBezTo>
                    <a:pt x="926" y="250"/>
                    <a:pt x="918" y="236"/>
                    <a:pt x="907" y="224"/>
                  </a:cubicBezTo>
                  <a:cubicBezTo>
                    <a:pt x="889" y="205"/>
                    <a:pt x="864" y="194"/>
                    <a:pt x="838" y="193"/>
                  </a:cubicBezTo>
                  <a:cubicBezTo>
                    <a:pt x="837" y="193"/>
                    <a:pt x="836" y="193"/>
                    <a:pt x="836" y="193"/>
                  </a:cubicBezTo>
                  <a:cubicBezTo>
                    <a:pt x="782" y="197"/>
                    <a:pt x="631" y="202"/>
                    <a:pt x="582" y="190"/>
                  </a:cubicBezTo>
                  <a:cubicBezTo>
                    <a:pt x="550" y="182"/>
                    <a:pt x="531" y="166"/>
                    <a:pt x="509" y="148"/>
                  </a:cubicBezTo>
                  <a:cubicBezTo>
                    <a:pt x="484" y="127"/>
                    <a:pt x="456" y="104"/>
                    <a:pt x="408" y="95"/>
                  </a:cubicBezTo>
                  <a:cubicBezTo>
                    <a:pt x="374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7" y="39"/>
                    <a:pt x="185" y="2"/>
                    <a:pt x="145" y="1"/>
                  </a:cubicBezTo>
                  <a:lnTo>
                    <a:pt x="34" y="0"/>
                  </a:lnTo>
                  <a:lnTo>
                    <a:pt x="33" y="0"/>
                  </a:lnTo>
                  <a:cubicBezTo>
                    <a:pt x="18" y="0"/>
                    <a:pt x="6" y="12"/>
                    <a:pt x="6" y="27"/>
                  </a:cubicBezTo>
                  <a:cubicBezTo>
                    <a:pt x="6" y="42"/>
                    <a:pt x="18" y="55"/>
                    <a:pt x="33" y="55"/>
                  </a:cubicBezTo>
                  <a:lnTo>
                    <a:pt x="144" y="56"/>
                  </a:lnTo>
                  <a:cubicBezTo>
                    <a:pt x="154" y="56"/>
                    <a:pt x="166" y="74"/>
                    <a:pt x="166" y="97"/>
                  </a:cubicBezTo>
                  <a:lnTo>
                    <a:pt x="161" y="474"/>
                  </a:lnTo>
                  <a:cubicBezTo>
                    <a:pt x="161" y="486"/>
                    <a:pt x="158" y="498"/>
                    <a:pt x="152" y="506"/>
                  </a:cubicBezTo>
                  <a:cubicBezTo>
                    <a:pt x="150" y="509"/>
                    <a:pt x="145" y="514"/>
                    <a:pt x="139" y="514"/>
                  </a:cubicBezTo>
                  <a:lnTo>
                    <a:pt x="28" y="513"/>
                  </a:lnTo>
                  <a:lnTo>
                    <a:pt x="27" y="513"/>
                  </a:lnTo>
                  <a:cubicBezTo>
                    <a:pt x="12" y="513"/>
                    <a:pt x="0" y="525"/>
                    <a:pt x="0" y="540"/>
                  </a:cubicBezTo>
                  <a:cubicBezTo>
                    <a:pt x="0" y="556"/>
                    <a:pt x="12" y="568"/>
                    <a:pt x="27" y="568"/>
                  </a:cubicBezTo>
                  <a:lnTo>
                    <a:pt x="138" y="570"/>
                  </a:lnTo>
                  <a:lnTo>
                    <a:pt x="139" y="570"/>
                  </a:lnTo>
                  <a:cubicBezTo>
                    <a:pt x="160" y="570"/>
                    <a:pt x="181" y="559"/>
                    <a:pt x="196" y="539"/>
                  </a:cubicBezTo>
                  <a:cubicBezTo>
                    <a:pt x="208" y="522"/>
                    <a:pt x="216" y="500"/>
                    <a:pt x="216" y="477"/>
                  </a:cubicBezTo>
                  <a:lnTo>
                    <a:pt x="240" y="479"/>
                  </a:lnTo>
                  <a:lnTo>
                    <a:pt x="241" y="479"/>
                  </a:lnTo>
                  <a:cubicBezTo>
                    <a:pt x="339" y="484"/>
                    <a:pt x="418" y="523"/>
                    <a:pt x="488" y="557"/>
                  </a:cubicBezTo>
                  <a:cubicBezTo>
                    <a:pt x="548" y="587"/>
                    <a:pt x="601" y="612"/>
                    <a:pt x="654" y="612"/>
                  </a:cubicBezTo>
                  <a:cubicBezTo>
                    <a:pt x="665" y="612"/>
                    <a:pt x="675" y="612"/>
                    <a:pt x="686" y="609"/>
                  </a:cubicBezTo>
                  <a:cubicBezTo>
                    <a:pt x="736" y="599"/>
                    <a:pt x="1177" y="390"/>
                    <a:pt x="1269" y="347"/>
                  </a:cubicBezTo>
                  <a:cubicBezTo>
                    <a:pt x="1292" y="338"/>
                    <a:pt x="1311" y="320"/>
                    <a:pt x="1322" y="298"/>
                  </a:cubicBezTo>
                  <a:cubicBezTo>
                    <a:pt x="1333" y="274"/>
                    <a:pt x="1334" y="248"/>
                    <a:pt x="1325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7233876-2E20-3949-B8CE-23CAB17B1CC9}"/>
                </a:ext>
              </a:extLst>
            </p:cNvPr>
            <p:cNvSpPr/>
            <p:nvPr/>
          </p:nvSpPr>
          <p:spPr>
            <a:xfrm>
              <a:off x="10365322" y="22974692"/>
              <a:ext cx="581262" cy="447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534">
                  <a:moveTo>
                    <a:pt x="48" y="525"/>
                  </a:moveTo>
                  <a:lnTo>
                    <a:pt x="205" y="358"/>
                  </a:lnTo>
                  <a:lnTo>
                    <a:pt x="330" y="523"/>
                  </a:lnTo>
                  <a:cubicBezTo>
                    <a:pt x="336" y="530"/>
                    <a:pt x="344" y="534"/>
                    <a:pt x="352" y="534"/>
                  </a:cubicBezTo>
                  <a:cubicBezTo>
                    <a:pt x="353" y="534"/>
                    <a:pt x="353" y="534"/>
                    <a:pt x="354" y="534"/>
                  </a:cubicBezTo>
                  <a:cubicBezTo>
                    <a:pt x="363" y="533"/>
                    <a:pt x="371" y="528"/>
                    <a:pt x="376" y="520"/>
                  </a:cubicBezTo>
                  <a:lnTo>
                    <a:pt x="628" y="96"/>
                  </a:lnTo>
                  <a:lnTo>
                    <a:pt x="640" y="136"/>
                  </a:lnTo>
                  <a:cubicBezTo>
                    <a:pt x="644" y="147"/>
                    <a:pt x="655" y="155"/>
                    <a:pt x="667" y="155"/>
                  </a:cubicBezTo>
                  <a:cubicBezTo>
                    <a:pt x="669" y="155"/>
                    <a:pt x="672" y="155"/>
                    <a:pt x="675" y="154"/>
                  </a:cubicBezTo>
                  <a:cubicBezTo>
                    <a:pt x="689" y="149"/>
                    <a:pt x="697" y="134"/>
                    <a:pt x="693" y="119"/>
                  </a:cubicBezTo>
                  <a:lnTo>
                    <a:pt x="664" y="27"/>
                  </a:lnTo>
                  <a:cubicBezTo>
                    <a:pt x="664" y="18"/>
                    <a:pt x="660" y="9"/>
                    <a:pt x="651" y="4"/>
                  </a:cubicBezTo>
                  <a:cubicBezTo>
                    <a:pt x="647" y="1"/>
                    <a:pt x="642" y="0"/>
                    <a:pt x="637" y="0"/>
                  </a:cubicBezTo>
                  <a:cubicBezTo>
                    <a:pt x="634" y="0"/>
                    <a:pt x="631" y="0"/>
                    <a:pt x="628" y="1"/>
                  </a:cubicBezTo>
                  <a:lnTo>
                    <a:pt x="528" y="32"/>
                  </a:lnTo>
                  <a:cubicBezTo>
                    <a:pt x="513" y="36"/>
                    <a:pt x="505" y="52"/>
                    <a:pt x="509" y="66"/>
                  </a:cubicBezTo>
                  <a:cubicBezTo>
                    <a:pt x="513" y="78"/>
                    <a:pt x="524" y="86"/>
                    <a:pt x="536" y="86"/>
                  </a:cubicBezTo>
                  <a:cubicBezTo>
                    <a:pt x="539" y="86"/>
                    <a:pt x="541" y="85"/>
                    <a:pt x="544" y="84"/>
                  </a:cubicBezTo>
                  <a:lnTo>
                    <a:pt x="577" y="74"/>
                  </a:lnTo>
                  <a:lnTo>
                    <a:pt x="350" y="457"/>
                  </a:lnTo>
                  <a:lnTo>
                    <a:pt x="229" y="298"/>
                  </a:lnTo>
                  <a:cubicBezTo>
                    <a:pt x="224" y="292"/>
                    <a:pt x="216" y="288"/>
                    <a:pt x="208" y="288"/>
                  </a:cubicBezTo>
                  <a:cubicBezTo>
                    <a:pt x="200" y="287"/>
                    <a:pt x="192" y="290"/>
                    <a:pt x="187" y="296"/>
                  </a:cubicBezTo>
                  <a:lnTo>
                    <a:pt x="8" y="487"/>
                  </a:lnTo>
                  <a:cubicBezTo>
                    <a:pt x="-3" y="498"/>
                    <a:pt x="-2" y="516"/>
                    <a:pt x="9" y="526"/>
                  </a:cubicBezTo>
                  <a:cubicBezTo>
                    <a:pt x="20" y="537"/>
                    <a:pt x="37" y="536"/>
                    <a:pt x="48" y="52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6" name="Freeform 25">
            <a:extLst>
              <a:ext uri="{FF2B5EF4-FFF2-40B4-BE49-F238E27FC236}">
                <a16:creationId xmlns:a16="http://schemas.microsoft.com/office/drawing/2014/main" id="{96CB8461-BBBB-7C4B-AE35-45381198AAC6}"/>
              </a:ext>
            </a:extLst>
          </p:cNvPr>
          <p:cNvSpPr/>
          <p:nvPr/>
        </p:nvSpPr>
        <p:spPr>
          <a:xfrm>
            <a:off x="4620067" y="5169781"/>
            <a:ext cx="769056" cy="12684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5" h="1459">
                <a:moveTo>
                  <a:pt x="842" y="396"/>
                </a:moveTo>
                <a:cubicBezTo>
                  <a:pt x="841" y="403"/>
                  <a:pt x="837" y="410"/>
                  <a:pt x="832" y="415"/>
                </a:cubicBezTo>
                <a:cubicBezTo>
                  <a:pt x="820" y="424"/>
                  <a:pt x="802" y="423"/>
                  <a:pt x="793" y="411"/>
                </a:cubicBezTo>
                <a:lnTo>
                  <a:pt x="524" y="88"/>
                </a:lnTo>
                <a:cubicBezTo>
                  <a:pt x="519" y="83"/>
                  <a:pt x="517" y="76"/>
                  <a:pt x="517" y="68"/>
                </a:cubicBezTo>
                <a:cubicBezTo>
                  <a:pt x="518" y="61"/>
                  <a:pt x="522" y="54"/>
                  <a:pt x="527" y="49"/>
                </a:cubicBezTo>
                <a:cubicBezTo>
                  <a:pt x="532" y="45"/>
                  <a:pt x="538" y="43"/>
                  <a:pt x="545" y="43"/>
                </a:cubicBezTo>
                <a:cubicBezTo>
                  <a:pt x="546" y="43"/>
                  <a:pt x="547" y="43"/>
                  <a:pt x="547" y="43"/>
                </a:cubicBezTo>
                <a:cubicBezTo>
                  <a:pt x="555" y="44"/>
                  <a:pt x="562" y="47"/>
                  <a:pt x="566" y="53"/>
                </a:cubicBezTo>
                <a:lnTo>
                  <a:pt x="835" y="375"/>
                </a:lnTo>
                <a:cubicBezTo>
                  <a:pt x="840" y="381"/>
                  <a:pt x="842" y="388"/>
                  <a:pt x="842" y="396"/>
                </a:cubicBezTo>
                <a:close/>
                <a:moveTo>
                  <a:pt x="519" y="551"/>
                </a:moveTo>
                <a:lnTo>
                  <a:pt x="337" y="332"/>
                </a:lnTo>
                <a:lnTo>
                  <a:pt x="491" y="117"/>
                </a:lnTo>
                <a:lnTo>
                  <a:pt x="693" y="360"/>
                </a:lnTo>
                <a:lnTo>
                  <a:pt x="759" y="438"/>
                </a:lnTo>
                <a:close/>
                <a:moveTo>
                  <a:pt x="149" y="723"/>
                </a:moveTo>
                <a:lnTo>
                  <a:pt x="100" y="665"/>
                </a:lnTo>
                <a:lnTo>
                  <a:pt x="311" y="368"/>
                </a:lnTo>
                <a:lnTo>
                  <a:pt x="396" y="471"/>
                </a:lnTo>
                <a:lnTo>
                  <a:pt x="478" y="570"/>
                </a:lnTo>
                <a:close/>
                <a:moveTo>
                  <a:pt x="466" y="749"/>
                </a:moveTo>
                <a:lnTo>
                  <a:pt x="382" y="718"/>
                </a:lnTo>
                <a:cubicBezTo>
                  <a:pt x="376" y="716"/>
                  <a:pt x="369" y="717"/>
                  <a:pt x="363" y="720"/>
                </a:cubicBezTo>
                <a:lnTo>
                  <a:pt x="334" y="685"/>
                </a:lnTo>
                <a:lnTo>
                  <a:pt x="386" y="660"/>
                </a:lnTo>
                <a:close/>
                <a:moveTo>
                  <a:pt x="575" y="806"/>
                </a:moveTo>
                <a:cubicBezTo>
                  <a:pt x="587" y="821"/>
                  <a:pt x="585" y="843"/>
                  <a:pt x="571" y="855"/>
                </a:cubicBezTo>
                <a:lnTo>
                  <a:pt x="502" y="912"/>
                </a:lnTo>
                <a:cubicBezTo>
                  <a:pt x="488" y="925"/>
                  <a:pt x="466" y="923"/>
                  <a:pt x="454" y="908"/>
                </a:cubicBezTo>
                <a:cubicBezTo>
                  <a:pt x="448" y="902"/>
                  <a:pt x="446" y="893"/>
                  <a:pt x="446" y="885"/>
                </a:cubicBezTo>
                <a:cubicBezTo>
                  <a:pt x="456" y="887"/>
                  <a:pt x="468" y="888"/>
                  <a:pt x="481" y="888"/>
                </a:cubicBezTo>
                <a:cubicBezTo>
                  <a:pt x="492" y="888"/>
                  <a:pt x="503" y="887"/>
                  <a:pt x="512" y="884"/>
                </a:cubicBezTo>
                <a:cubicBezTo>
                  <a:pt x="536" y="874"/>
                  <a:pt x="551" y="844"/>
                  <a:pt x="553" y="820"/>
                </a:cubicBezTo>
                <a:cubicBezTo>
                  <a:pt x="554" y="810"/>
                  <a:pt x="553" y="802"/>
                  <a:pt x="550" y="794"/>
                </a:cubicBezTo>
                <a:cubicBezTo>
                  <a:pt x="559" y="795"/>
                  <a:pt x="568" y="799"/>
                  <a:pt x="575" y="806"/>
                </a:cubicBezTo>
                <a:close/>
                <a:moveTo>
                  <a:pt x="633" y="870"/>
                </a:moveTo>
                <a:cubicBezTo>
                  <a:pt x="643" y="870"/>
                  <a:pt x="653" y="874"/>
                  <a:pt x="659" y="882"/>
                </a:cubicBezTo>
                <a:cubicBezTo>
                  <a:pt x="665" y="889"/>
                  <a:pt x="668" y="898"/>
                  <a:pt x="667" y="907"/>
                </a:cubicBezTo>
                <a:cubicBezTo>
                  <a:pt x="667" y="914"/>
                  <a:pt x="664" y="920"/>
                  <a:pt x="661" y="925"/>
                </a:cubicBezTo>
                <a:cubicBezTo>
                  <a:pt x="658" y="926"/>
                  <a:pt x="656" y="928"/>
                  <a:pt x="654" y="929"/>
                </a:cubicBezTo>
                <a:lnTo>
                  <a:pt x="551" y="1016"/>
                </a:lnTo>
                <a:cubicBezTo>
                  <a:pt x="549" y="1018"/>
                  <a:pt x="547" y="1020"/>
                  <a:pt x="545" y="1021"/>
                </a:cubicBezTo>
                <a:cubicBezTo>
                  <a:pt x="531" y="1028"/>
                  <a:pt x="514" y="1025"/>
                  <a:pt x="504" y="1013"/>
                </a:cubicBezTo>
                <a:cubicBezTo>
                  <a:pt x="491" y="999"/>
                  <a:pt x="493" y="977"/>
                  <a:pt x="508" y="965"/>
                </a:cubicBezTo>
                <a:lnTo>
                  <a:pt x="611" y="878"/>
                </a:lnTo>
                <a:cubicBezTo>
                  <a:pt x="618" y="873"/>
                  <a:pt x="625" y="870"/>
                  <a:pt x="633" y="870"/>
                </a:cubicBezTo>
                <a:close/>
                <a:moveTo>
                  <a:pt x="704" y="955"/>
                </a:moveTo>
                <a:cubicBezTo>
                  <a:pt x="705" y="955"/>
                  <a:pt x="706" y="955"/>
                  <a:pt x="707" y="955"/>
                </a:cubicBezTo>
                <a:cubicBezTo>
                  <a:pt x="716" y="955"/>
                  <a:pt x="724" y="960"/>
                  <a:pt x="730" y="967"/>
                </a:cubicBezTo>
                <a:cubicBezTo>
                  <a:pt x="736" y="974"/>
                  <a:pt x="739" y="983"/>
                  <a:pt x="738" y="992"/>
                </a:cubicBezTo>
                <a:cubicBezTo>
                  <a:pt x="737" y="999"/>
                  <a:pt x="735" y="1005"/>
                  <a:pt x="731" y="1010"/>
                </a:cubicBezTo>
                <a:cubicBezTo>
                  <a:pt x="729" y="1011"/>
                  <a:pt x="727" y="1013"/>
                  <a:pt x="726" y="1014"/>
                </a:cubicBezTo>
                <a:lnTo>
                  <a:pt x="622" y="1101"/>
                </a:lnTo>
                <a:cubicBezTo>
                  <a:pt x="621" y="1102"/>
                  <a:pt x="619" y="1104"/>
                  <a:pt x="617" y="1105"/>
                </a:cubicBezTo>
                <a:cubicBezTo>
                  <a:pt x="612" y="1109"/>
                  <a:pt x="605" y="1110"/>
                  <a:pt x="598" y="1109"/>
                </a:cubicBezTo>
                <a:cubicBezTo>
                  <a:pt x="589" y="1109"/>
                  <a:pt x="580" y="1104"/>
                  <a:pt x="575" y="1097"/>
                </a:cubicBezTo>
                <a:cubicBezTo>
                  <a:pt x="569" y="1091"/>
                  <a:pt x="566" y="1082"/>
                  <a:pt x="567" y="1073"/>
                </a:cubicBezTo>
                <a:cubicBezTo>
                  <a:pt x="567" y="1066"/>
                  <a:pt x="570" y="1060"/>
                  <a:pt x="573" y="1055"/>
                </a:cubicBezTo>
                <a:cubicBezTo>
                  <a:pt x="576" y="1054"/>
                  <a:pt x="578" y="1052"/>
                  <a:pt x="580" y="1050"/>
                </a:cubicBezTo>
                <a:lnTo>
                  <a:pt x="683" y="964"/>
                </a:lnTo>
                <a:cubicBezTo>
                  <a:pt x="685" y="962"/>
                  <a:pt x="687" y="960"/>
                  <a:pt x="689" y="958"/>
                </a:cubicBezTo>
                <a:cubicBezTo>
                  <a:pt x="693" y="956"/>
                  <a:pt x="699" y="955"/>
                  <a:pt x="704" y="955"/>
                </a:cubicBezTo>
                <a:close/>
                <a:moveTo>
                  <a:pt x="802" y="1052"/>
                </a:moveTo>
                <a:cubicBezTo>
                  <a:pt x="807" y="1058"/>
                  <a:pt x="810" y="1067"/>
                  <a:pt x="809" y="1076"/>
                </a:cubicBezTo>
                <a:cubicBezTo>
                  <a:pt x="809" y="1086"/>
                  <a:pt x="804" y="1094"/>
                  <a:pt x="797" y="1100"/>
                </a:cubicBezTo>
                <a:lnTo>
                  <a:pt x="694" y="1187"/>
                </a:lnTo>
                <a:cubicBezTo>
                  <a:pt x="687" y="1192"/>
                  <a:pt x="678" y="1195"/>
                  <a:pt x="669" y="1194"/>
                </a:cubicBezTo>
                <a:cubicBezTo>
                  <a:pt x="660" y="1194"/>
                  <a:pt x="652" y="1189"/>
                  <a:pt x="646" y="1182"/>
                </a:cubicBezTo>
                <a:cubicBezTo>
                  <a:pt x="640" y="1175"/>
                  <a:pt x="637" y="1167"/>
                  <a:pt x="638" y="1157"/>
                </a:cubicBezTo>
                <a:cubicBezTo>
                  <a:pt x="639" y="1151"/>
                  <a:pt x="641" y="1144"/>
                  <a:pt x="645" y="1139"/>
                </a:cubicBezTo>
                <a:cubicBezTo>
                  <a:pt x="647" y="1138"/>
                  <a:pt x="649" y="1136"/>
                  <a:pt x="651" y="1135"/>
                </a:cubicBezTo>
                <a:lnTo>
                  <a:pt x="754" y="1048"/>
                </a:lnTo>
                <a:cubicBezTo>
                  <a:pt x="756" y="1047"/>
                  <a:pt x="757" y="1045"/>
                  <a:pt x="759" y="1044"/>
                </a:cubicBezTo>
                <a:cubicBezTo>
                  <a:pt x="764" y="1041"/>
                  <a:pt x="769" y="1039"/>
                  <a:pt x="775" y="1039"/>
                </a:cubicBezTo>
                <a:cubicBezTo>
                  <a:pt x="776" y="1039"/>
                  <a:pt x="777" y="1039"/>
                  <a:pt x="778" y="1040"/>
                </a:cubicBezTo>
                <a:cubicBezTo>
                  <a:pt x="788" y="1040"/>
                  <a:pt x="796" y="1045"/>
                  <a:pt x="802" y="1052"/>
                </a:cubicBezTo>
                <a:close/>
                <a:moveTo>
                  <a:pt x="121" y="774"/>
                </a:moveTo>
                <a:cubicBezTo>
                  <a:pt x="120" y="775"/>
                  <a:pt x="119" y="775"/>
                  <a:pt x="118" y="775"/>
                </a:cubicBezTo>
                <a:cubicBezTo>
                  <a:pt x="117" y="775"/>
                  <a:pt x="116" y="774"/>
                  <a:pt x="115" y="773"/>
                </a:cubicBezTo>
                <a:lnTo>
                  <a:pt x="45" y="689"/>
                </a:lnTo>
                <a:cubicBezTo>
                  <a:pt x="43" y="687"/>
                  <a:pt x="44" y="685"/>
                  <a:pt x="45" y="683"/>
                </a:cubicBezTo>
                <a:cubicBezTo>
                  <a:pt x="46" y="683"/>
                  <a:pt x="47" y="682"/>
                  <a:pt x="48" y="682"/>
                </a:cubicBezTo>
                <a:cubicBezTo>
                  <a:pt x="49" y="683"/>
                  <a:pt x="50" y="683"/>
                  <a:pt x="51" y="684"/>
                </a:cubicBezTo>
                <a:lnTo>
                  <a:pt x="121" y="769"/>
                </a:lnTo>
                <a:cubicBezTo>
                  <a:pt x="123" y="770"/>
                  <a:pt x="122" y="773"/>
                  <a:pt x="121" y="774"/>
                </a:cubicBezTo>
                <a:close/>
                <a:moveTo>
                  <a:pt x="869" y="348"/>
                </a:moveTo>
                <a:lnTo>
                  <a:pt x="600" y="25"/>
                </a:lnTo>
                <a:cubicBezTo>
                  <a:pt x="575" y="-5"/>
                  <a:pt x="529" y="-9"/>
                  <a:pt x="499" y="16"/>
                </a:cubicBezTo>
                <a:cubicBezTo>
                  <a:pt x="485" y="28"/>
                  <a:pt x="476" y="45"/>
                  <a:pt x="474" y="64"/>
                </a:cubicBezTo>
                <a:cubicBezTo>
                  <a:pt x="474" y="65"/>
                  <a:pt x="474" y="65"/>
                  <a:pt x="474" y="66"/>
                </a:cubicBezTo>
                <a:cubicBezTo>
                  <a:pt x="473" y="67"/>
                  <a:pt x="472" y="68"/>
                  <a:pt x="472" y="69"/>
                </a:cubicBezTo>
                <a:lnTo>
                  <a:pt x="292" y="320"/>
                </a:lnTo>
                <a:lnTo>
                  <a:pt x="63" y="642"/>
                </a:lnTo>
                <a:cubicBezTo>
                  <a:pt x="48" y="636"/>
                  <a:pt x="31" y="639"/>
                  <a:pt x="17" y="650"/>
                </a:cubicBezTo>
                <a:cubicBezTo>
                  <a:pt x="-3" y="667"/>
                  <a:pt x="-5" y="696"/>
                  <a:pt x="11" y="716"/>
                </a:cubicBezTo>
                <a:lnTo>
                  <a:pt x="82" y="801"/>
                </a:lnTo>
                <a:cubicBezTo>
                  <a:pt x="90" y="811"/>
                  <a:pt x="101" y="817"/>
                  <a:pt x="114" y="818"/>
                </a:cubicBezTo>
                <a:cubicBezTo>
                  <a:pt x="116" y="818"/>
                  <a:pt x="117" y="818"/>
                  <a:pt x="118" y="818"/>
                </a:cubicBezTo>
                <a:cubicBezTo>
                  <a:pt x="129" y="818"/>
                  <a:pt x="140" y="814"/>
                  <a:pt x="149" y="807"/>
                </a:cubicBezTo>
                <a:cubicBezTo>
                  <a:pt x="162" y="796"/>
                  <a:pt x="167" y="779"/>
                  <a:pt x="165" y="764"/>
                </a:cubicBezTo>
                <a:lnTo>
                  <a:pt x="293" y="704"/>
                </a:lnTo>
                <a:lnTo>
                  <a:pt x="330" y="748"/>
                </a:lnTo>
                <a:lnTo>
                  <a:pt x="275" y="796"/>
                </a:lnTo>
                <a:lnTo>
                  <a:pt x="274" y="796"/>
                </a:lnTo>
                <a:cubicBezTo>
                  <a:pt x="230" y="838"/>
                  <a:pt x="182" y="901"/>
                  <a:pt x="180" y="904"/>
                </a:cubicBezTo>
                <a:cubicBezTo>
                  <a:pt x="177" y="909"/>
                  <a:pt x="175" y="915"/>
                  <a:pt x="176" y="921"/>
                </a:cubicBezTo>
                <a:lnTo>
                  <a:pt x="204" y="1067"/>
                </a:lnTo>
                <a:lnTo>
                  <a:pt x="7" y="1268"/>
                </a:lnTo>
                <a:cubicBezTo>
                  <a:pt x="-2" y="1277"/>
                  <a:pt x="-2" y="1290"/>
                  <a:pt x="7" y="1299"/>
                </a:cubicBezTo>
                <a:cubicBezTo>
                  <a:pt x="11" y="1303"/>
                  <a:pt x="17" y="1305"/>
                  <a:pt x="22" y="1305"/>
                </a:cubicBezTo>
                <a:cubicBezTo>
                  <a:pt x="28" y="1305"/>
                  <a:pt x="33" y="1303"/>
                  <a:pt x="38" y="1298"/>
                </a:cubicBezTo>
                <a:lnTo>
                  <a:pt x="243" y="1089"/>
                </a:lnTo>
                <a:cubicBezTo>
                  <a:pt x="243" y="1088"/>
                  <a:pt x="244" y="1088"/>
                  <a:pt x="244" y="1088"/>
                </a:cubicBezTo>
                <a:lnTo>
                  <a:pt x="244" y="1087"/>
                </a:lnTo>
                <a:cubicBezTo>
                  <a:pt x="245" y="1087"/>
                  <a:pt x="245" y="1086"/>
                  <a:pt x="245" y="1086"/>
                </a:cubicBezTo>
                <a:lnTo>
                  <a:pt x="246" y="1085"/>
                </a:lnTo>
                <a:lnTo>
                  <a:pt x="246" y="1084"/>
                </a:lnTo>
                <a:cubicBezTo>
                  <a:pt x="246" y="1084"/>
                  <a:pt x="247" y="1084"/>
                  <a:pt x="247" y="1083"/>
                </a:cubicBezTo>
                <a:lnTo>
                  <a:pt x="247" y="1082"/>
                </a:lnTo>
                <a:lnTo>
                  <a:pt x="248" y="1081"/>
                </a:lnTo>
                <a:lnTo>
                  <a:pt x="248" y="1080"/>
                </a:lnTo>
                <a:lnTo>
                  <a:pt x="248" y="1079"/>
                </a:lnTo>
                <a:lnTo>
                  <a:pt x="248" y="1078"/>
                </a:lnTo>
                <a:cubicBezTo>
                  <a:pt x="249" y="1077"/>
                  <a:pt x="249" y="1077"/>
                  <a:pt x="249" y="1076"/>
                </a:cubicBezTo>
                <a:lnTo>
                  <a:pt x="249" y="1075"/>
                </a:lnTo>
                <a:lnTo>
                  <a:pt x="249" y="1074"/>
                </a:lnTo>
                <a:lnTo>
                  <a:pt x="249" y="1073"/>
                </a:lnTo>
                <a:lnTo>
                  <a:pt x="249" y="1072"/>
                </a:lnTo>
                <a:cubicBezTo>
                  <a:pt x="249" y="1072"/>
                  <a:pt x="249" y="1071"/>
                  <a:pt x="248" y="1071"/>
                </a:cubicBezTo>
                <a:lnTo>
                  <a:pt x="248" y="1070"/>
                </a:lnTo>
                <a:lnTo>
                  <a:pt x="221" y="923"/>
                </a:lnTo>
                <a:cubicBezTo>
                  <a:pt x="234" y="905"/>
                  <a:pt x="271" y="859"/>
                  <a:pt x="303" y="828"/>
                </a:cubicBezTo>
                <a:lnTo>
                  <a:pt x="379" y="763"/>
                </a:lnTo>
                <a:lnTo>
                  <a:pt x="510" y="812"/>
                </a:lnTo>
                <a:cubicBezTo>
                  <a:pt x="510" y="814"/>
                  <a:pt x="510" y="820"/>
                  <a:pt x="507" y="828"/>
                </a:cubicBezTo>
                <a:cubicBezTo>
                  <a:pt x="503" y="837"/>
                  <a:pt x="498" y="843"/>
                  <a:pt x="496" y="843"/>
                </a:cubicBezTo>
                <a:cubicBezTo>
                  <a:pt x="491" y="845"/>
                  <a:pt x="474" y="846"/>
                  <a:pt x="448" y="842"/>
                </a:cubicBezTo>
                <a:cubicBezTo>
                  <a:pt x="425" y="837"/>
                  <a:pt x="407" y="830"/>
                  <a:pt x="402" y="826"/>
                </a:cubicBezTo>
                <a:cubicBezTo>
                  <a:pt x="392" y="819"/>
                  <a:pt x="379" y="820"/>
                  <a:pt x="371" y="830"/>
                </a:cubicBezTo>
                <a:lnTo>
                  <a:pt x="311" y="906"/>
                </a:lnTo>
                <a:cubicBezTo>
                  <a:pt x="304" y="916"/>
                  <a:pt x="305" y="929"/>
                  <a:pt x="315" y="937"/>
                </a:cubicBezTo>
                <a:cubicBezTo>
                  <a:pt x="319" y="940"/>
                  <a:pt x="323" y="941"/>
                  <a:pt x="328" y="941"/>
                </a:cubicBezTo>
                <a:cubicBezTo>
                  <a:pt x="335" y="941"/>
                  <a:pt x="341" y="939"/>
                  <a:pt x="345" y="933"/>
                </a:cubicBezTo>
                <a:lnTo>
                  <a:pt x="394" y="871"/>
                </a:lnTo>
                <a:cubicBezTo>
                  <a:pt x="397" y="872"/>
                  <a:pt x="400" y="873"/>
                  <a:pt x="403" y="874"/>
                </a:cubicBezTo>
                <a:cubicBezTo>
                  <a:pt x="400" y="896"/>
                  <a:pt x="406" y="919"/>
                  <a:pt x="421" y="936"/>
                </a:cubicBezTo>
                <a:cubicBezTo>
                  <a:pt x="431" y="948"/>
                  <a:pt x="444" y="957"/>
                  <a:pt x="458" y="961"/>
                </a:cubicBezTo>
                <a:cubicBezTo>
                  <a:pt x="448" y="987"/>
                  <a:pt x="451" y="1018"/>
                  <a:pt x="470" y="1041"/>
                </a:cubicBezTo>
                <a:cubicBezTo>
                  <a:pt x="484" y="1057"/>
                  <a:pt x="504" y="1067"/>
                  <a:pt x="524" y="1068"/>
                </a:cubicBezTo>
                <a:cubicBezTo>
                  <a:pt x="522" y="1088"/>
                  <a:pt x="528" y="1109"/>
                  <a:pt x="541" y="1125"/>
                </a:cubicBezTo>
                <a:cubicBezTo>
                  <a:pt x="555" y="1141"/>
                  <a:pt x="573" y="1151"/>
                  <a:pt x="594" y="1153"/>
                </a:cubicBezTo>
                <a:lnTo>
                  <a:pt x="595" y="1153"/>
                </a:lnTo>
                <a:lnTo>
                  <a:pt x="595" y="1154"/>
                </a:lnTo>
                <a:cubicBezTo>
                  <a:pt x="593" y="1174"/>
                  <a:pt x="599" y="1194"/>
                  <a:pt x="613" y="1210"/>
                </a:cubicBezTo>
                <a:cubicBezTo>
                  <a:pt x="621" y="1220"/>
                  <a:pt x="630" y="1227"/>
                  <a:pt x="642" y="1232"/>
                </a:cubicBezTo>
                <a:cubicBezTo>
                  <a:pt x="573" y="1279"/>
                  <a:pt x="465" y="1329"/>
                  <a:pt x="419" y="1348"/>
                </a:cubicBezTo>
                <a:cubicBezTo>
                  <a:pt x="419" y="1348"/>
                  <a:pt x="419" y="1349"/>
                  <a:pt x="418" y="1349"/>
                </a:cubicBezTo>
                <a:lnTo>
                  <a:pt x="417" y="1349"/>
                </a:lnTo>
                <a:cubicBezTo>
                  <a:pt x="417" y="1350"/>
                  <a:pt x="417" y="1350"/>
                  <a:pt x="416" y="1350"/>
                </a:cubicBezTo>
                <a:lnTo>
                  <a:pt x="415" y="1350"/>
                </a:lnTo>
                <a:cubicBezTo>
                  <a:pt x="415" y="1351"/>
                  <a:pt x="415" y="1351"/>
                  <a:pt x="415" y="1351"/>
                </a:cubicBezTo>
                <a:cubicBezTo>
                  <a:pt x="414" y="1351"/>
                  <a:pt x="414" y="1352"/>
                  <a:pt x="414" y="1352"/>
                </a:cubicBezTo>
                <a:lnTo>
                  <a:pt x="335" y="1422"/>
                </a:lnTo>
                <a:cubicBezTo>
                  <a:pt x="326" y="1430"/>
                  <a:pt x="325" y="1443"/>
                  <a:pt x="333" y="1452"/>
                </a:cubicBezTo>
                <a:cubicBezTo>
                  <a:pt x="338" y="1457"/>
                  <a:pt x="344" y="1459"/>
                  <a:pt x="350" y="1459"/>
                </a:cubicBezTo>
                <a:cubicBezTo>
                  <a:pt x="355" y="1459"/>
                  <a:pt x="360" y="1458"/>
                  <a:pt x="364" y="1454"/>
                </a:cubicBezTo>
                <a:lnTo>
                  <a:pt x="440" y="1387"/>
                </a:lnTo>
                <a:cubicBezTo>
                  <a:pt x="469" y="1375"/>
                  <a:pt x="663" y="1290"/>
                  <a:pt x="723" y="1219"/>
                </a:cubicBezTo>
                <a:lnTo>
                  <a:pt x="825" y="1133"/>
                </a:lnTo>
                <a:cubicBezTo>
                  <a:pt x="841" y="1120"/>
                  <a:pt x="851" y="1101"/>
                  <a:pt x="853" y="1080"/>
                </a:cubicBezTo>
                <a:cubicBezTo>
                  <a:pt x="854" y="1060"/>
                  <a:pt x="848" y="1039"/>
                  <a:pt x="835" y="1024"/>
                </a:cubicBezTo>
                <a:cubicBezTo>
                  <a:pt x="821" y="1008"/>
                  <a:pt x="803" y="998"/>
                  <a:pt x="782" y="996"/>
                </a:cubicBezTo>
                <a:lnTo>
                  <a:pt x="781" y="996"/>
                </a:lnTo>
                <a:lnTo>
                  <a:pt x="781" y="995"/>
                </a:lnTo>
                <a:cubicBezTo>
                  <a:pt x="783" y="975"/>
                  <a:pt x="777" y="955"/>
                  <a:pt x="763" y="939"/>
                </a:cubicBezTo>
                <a:cubicBezTo>
                  <a:pt x="750" y="923"/>
                  <a:pt x="731" y="913"/>
                  <a:pt x="711" y="911"/>
                </a:cubicBezTo>
                <a:lnTo>
                  <a:pt x="710" y="911"/>
                </a:lnTo>
                <a:cubicBezTo>
                  <a:pt x="712" y="890"/>
                  <a:pt x="706" y="870"/>
                  <a:pt x="693" y="854"/>
                </a:cubicBezTo>
                <a:cubicBezTo>
                  <a:pt x="676" y="834"/>
                  <a:pt x="651" y="825"/>
                  <a:pt x="626" y="827"/>
                </a:cubicBezTo>
                <a:cubicBezTo>
                  <a:pt x="626" y="810"/>
                  <a:pt x="620" y="793"/>
                  <a:pt x="608" y="779"/>
                </a:cubicBezTo>
                <a:cubicBezTo>
                  <a:pt x="588" y="754"/>
                  <a:pt x="555" y="746"/>
                  <a:pt x="527" y="754"/>
                </a:cubicBezTo>
                <a:cubicBezTo>
                  <a:pt x="526" y="752"/>
                  <a:pt x="524" y="750"/>
                  <a:pt x="523" y="748"/>
                </a:cubicBezTo>
                <a:lnTo>
                  <a:pt x="427" y="641"/>
                </a:lnTo>
                <a:lnTo>
                  <a:pt x="522" y="597"/>
                </a:lnTo>
                <a:lnTo>
                  <a:pt x="803" y="466"/>
                </a:lnTo>
                <a:cubicBezTo>
                  <a:pt x="804" y="465"/>
                  <a:pt x="805" y="465"/>
                  <a:pt x="806" y="464"/>
                </a:cubicBezTo>
                <a:cubicBezTo>
                  <a:pt x="808" y="464"/>
                  <a:pt x="811" y="464"/>
                  <a:pt x="814" y="464"/>
                </a:cubicBezTo>
                <a:cubicBezTo>
                  <a:pt x="830" y="464"/>
                  <a:pt x="846" y="459"/>
                  <a:pt x="860" y="448"/>
                </a:cubicBezTo>
                <a:cubicBezTo>
                  <a:pt x="874" y="436"/>
                  <a:pt x="883" y="419"/>
                  <a:pt x="885" y="400"/>
                </a:cubicBezTo>
                <a:cubicBezTo>
                  <a:pt x="887" y="381"/>
                  <a:pt x="881" y="362"/>
                  <a:pt x="869" y="348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9FEA4131-D5CD-794F-83DB-F0BB9D64A5AD}"/>
              </a:ext>
            </a:extLst>
          </p:cNvPr>
          <p:cNvSpPr/>
          <p:nvPr/>
        </p:nvSpPr>
        <p:spPr>
          <a:xfrm>
            <a:off x="9388792" y="5249783"/>
            <a:ext cx="789066" cy="11666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8" h="1342">
                <a:moveTo>
                  <a:pt x="850" y="890"/>
                </a:moveTo>
                <a:cubicBezTo>
                  <a:pt x="850" y="1109"/>
                  <a:pt x="671" y="1287"/>
                  <a:pt x="453" y="1287"/>
                </a:cubicBezTo>
                <a:cubicBezTo>
                  <a:pt x="234" y="1287"/>
                  <a:pt x="56" y="1109"/>
                  <a:pt x="56" y="890"/>
                </a:cubicBezTo>
                <a:cubicBezTo>
                  <a:pt x="56" y="680"/>
                  <a:pt x="219" y="508"/>
                  <a:pt x="425" y="494"/>
                </a:cubicBezTo>
                <a:lnTo>
                  <a:pt x="425" y="576"/>
                </a:lnTo>
                <a:cubicBezTo>
                  <a:pt x="264" y="590"/>
                  <a:pt x="137" y="725"/>
                  <a:pt x="137" y="890"/>
                </a:cubicBezTo>
                <a:cubicBezTo>
                  <a:pt x="137" y="1063"/>
                  <a:pt x="279" y="1205"/>
                  <a:pt x="453" y="1205"/>
                </a:cubicBezTo>
                <a:cubicBezTo>
                  <a:pt x="626" y="1205"/>
                  <a:pt x="768" y="1063"/>
                  <a:pt x="768" y="890"/>
                </a:cubicBezTo>
                <a:cubicBezTo>
                  <a:pt x="768" y="725"/>
                  <a:pt x="641" y="590"/>
                  <a:pt x="480" y="576"/>
                </a:cubicBezTo>
                <a:lnTo>
                  <a:pt x="480" y="494"/>
                </a:lnTo>
                <a:cubicBezTo>
                  <a:pt x="686" y="508"/>
                  <a:pt x="850" y="680"/>
                  <a:pt x="850" y="890"/>
                </a:cubicBezTo>
                <a:close/>
                <a:moveTo>
                  <a:pt x="425" y="721"/>
                </a:moveTo>
                <a:cubicBezTo>
                  <a:pt x="344" y="734"/>
                  <a:pt x="281" y="805"/>
                  <a:pt x="281" y="890"/>
                </a:cubicBezTo>
                <a:cubicBezTo>
                  <a:pt x="281" y="984"/>
                  <a:pt x="358" y="1061"/>
                  <a:pt x="453" y="1061"/>
                </a:cubicBezTo>
                <a:cubicBezTo>
                  <a:pt x="547" y="1061"/>
                  <a:pt x="624" y="984"/>
                  <a:pt x="624" y="890"/>
                </a:cubicBezTo>
                <a:cubicBezTo>
                  <a:pt x="624" y="805"/>
                  <a:pt x="562" y="734"/>
                  <a:pt x="480" y="721"/>
                </a:cubicBezTo>
                <a:lnTo>
                  <a:pt x="480" y="631"/>
                </a:lnTo>
                <a:cubicBezTo>
                  <a:pt x="611" y="645"/>
                  <a:pt x="713" y="756"/>
                  <a:pt x="713" y="890"/>
                </a:cubicBezTo>
                <a:cubicBezTo>
                  <a:pt x="713" y="1033"/>
                  <a:pt x="596" y="1150"/>
                  <a:pt x="453" y="1150"/>
                </a:cubicBezTo>
                <a:cubicBezTo>
                  <a:pt x="309" y="1150"/>
                  <a:pt x="193" y="1033"/>
                  <a:pt x="193" y="890"/>
                </a:cubicBezTo>
                <a:cubicBezTo>
                  <a:pt x="193" y="756"/>
                  <a:pt x="295" y="645"/>
                  <a:pt x="425" y="631"/>
                </a:cubicBezTo>
                <a:close/>
                <a:moveTo>
                  <a:pt x="453" y="917"/>
                </a:moveTo>
                <a:cubicBezTo>
                  <a:pt x="468" y="917"/>
                  <a:pt x="480" y="905"/>
                  <a:pt x="480" y="890"/>
                </a:cubicBezTo>
                <a:lnTo>
                  <a:pt x="480" y="777"/>
                </a:lnTo>
                <a:cubicBezTo>
                  <a:pt x="531" y="789"/>
                  <a:pt x="569" y="835"/>
                  <a:pt x="569" y="890"/>
                </a:cubicBezTo>
                <a:cubicBezTo>
                  <a:pt x="569" y="954"/>
                  <a:pt x="517" y="1006"/>
                  <a:pt x="453" y="1006"/>
                </a:cubicBezTo>
                <a:cubicBezTo>
                  <a:pt x="388" y="1006"/>
                  <a:pt x="336" y="954"/>
                  <a:pt x="336" y="890"/>
                </a:cubicBezTo>
                <a:cubicBezTo>
                  <a:pt x="336" y="835"/>
                  <a:pt x="374" y="789"/>
                  <a:pt x="425" y="777"/>
                </a:cubicBezTo>
                <a:lnTo>
                  <a:pt x="425" y="890"/>
                </a:lnTo>
                <a:cubicBezTo>
                  <a:pt x="425" y="905"/>
                  <a:pt x="437" y="917"/>
                  <a:pt x="453" y="917"/>
                </a:cubicBezTo>
                <a:close/>
                <a:moveTo>
                  <a:pt x="482" y="136"/>
                </a:moveTo>
                <a:lnTo>
                  <a:pt x="538" y="118"/>
                </a:lnTo>
                <a:cubicBezTo>
                  <a:pt x="581" y="104"/>
                  <a:pt x="626" y="97"/>
                  <a:pt x="671" y="97"/>
                </a:cubicBezTo>
                <a:lnTo>
                  <a:pt x="672" y="97"/>
                </a:lnTo>
                <a:cubicBezTo>
                  <a:pt x="720" y="97"/>
                  <a:pt x="768" y="90"/>
                  <a:pt x="814" y="76"/>
                </a:cubicBezTo>
                <a:lnTo>
                  <a:pt x="853" y="64"/>
                </a:lnTo>
                <a:lnTo>
                  <a:pt x="853" y="291"/>
                </a:lnTo>
                <a:lnTo>
                  <a:pt x="796" y="308"/>
                </a:lnTo>
                <a:cubicBezTo>
                  <a:pt x="755" y="320"/>
                  <a:pt x="714" y="326"/>
                  <a:pt x="671" y="326"/>
                </a:cubicBezTo>
                <a:cubicBezTo>
                  <a:pt x="620" y="326"/>
                  <a:pt x="570" y="334"/>
                  <a:pt x="521" y="350"/>
                </a:cubicBezTo>
                <a:lnTo>
                  <a:pt x="482" y="362"/>
                </a:lnTo>
                <a:close/>
                <a:moveTo>
                  <a:pt x="538" y="402"/>
                </a:moveTo>
                <a:cubicBezTo>
                  <a:pt x="581" y="388"/>
                  <a:pt x="626" y="381"/>
                  <a:pt x="671" y="381"/>
                </a:cubicBezTo>
                <a:cubicBezTo>
                  <a:pt x="719" y="381"/>
                  <a:pt x="766" y="374"/>
                  <a:pt x="812" y="361"/>
                </a:cubicBezTo>
                <a:lnTo>
                  <a:pt x="888" y="338"/>
                </a:lnTo>
                <a:cubicBezTo>
                  <a:pt x="900" y="334"/>
                  <a:pt x="908" y="323"/>
                  <a:pt x="908" y="311"/>
                </a:cubicBezTo>
                <a:lnTo>
                  <a:pt x="908" y="27"/>
                </a:lnTo>
                <a:cubicBezTo>
                  <a:pt x="908" y="18"/>
                  <a:pt x="904" y="10"/>
                  <a:pt x="897" y="5"/>
                </a:cubicBezTo>
                <a:cubicBezTo>
                  <a:pt x="890" y="0"/>
                  <a:pt x="881" y="-2"/>
                  <a:pt x="872" y="1"/>
                </a:cubicBezTo>
                <a:lnTo>
                  <a:pt x="798" y="23"/>
                </a:lnTo>
                <a:cubicBezTo>
                  <a:pt x="757" y="35"/>
                  <a:pt x="715" y="42"/>
                  <a:pt x="672" y="42"/>
                </a:cubicBezTo>
                <a:lnTo>
                  <a:pt x="671" y="42"/>
                </a:lnTo>
                <a:cubicBezTo>
                  <a:pt x="620" y="42"/>
                  <a:pt x="570" y="50"/>
                  <a:pt x="521" y="65"/>
                </a:cubicBezTo>
                <a:lnTo>
                  <a:pt x="480" y="78"/>
                </a:lnTo>
                <a:lnTo>
                  <a:pt x="480" y="60"/>
                </a:lnTo>
                <a:cubicBezTo>
                  <a:pt x="480" y="45"/>
                  <a:pt x="468" y="32"/>
                  <a:pt x="453" y="32"/>
                </a:cubicBezTo>
                <a:cubicBezTo>
                  <a:pt x="437" y="32"/>
                  <a:pt x="425" y="45"/>
                  <a:pt x="425" y="60"/>
                </a:cubicBezTo>
                <a:lnTo>
                  <a:pt x="425" y="438"/>
                </a:lnTo>
                <a:cubicBezTo>
                  <a:pt x="315" y="445"/>
                  <a:pt x="212" y="491"/>
                  <a:pt x="133" y="570"/>
                </a:cubicBezTo>
                <a:cubicBezTo>
                  <a:pt x="47" y="655"/>
                  <a:pt x="0" y="769"/>
                  <a:pt x="0" y="890"/>
                </a:cubicBezTo>
                <a:cubicBezTo>
                  <a:pt x="0" y="1011"/>
                  <a:pt x="47" y="1124"/>
                  <a:pt x="133" y="1210"/>
                </a:cubicBezTo>
                <a:cubicBezTo>
                  <a:pt x="218" y="1295"/>
                  <a:pt x="332" y="1342"/>
                  <a:pt x="453" y="1342"/>
                </a:cubicBezTo>
                <a:cubicBezTo>
                  <a:pt x="573" y="1342"/>
                  <a:pt x="687" y="1295"/>
                  <a:pt x="772" y="1210"/>
                </a:cubicBezTo>
                <a:cubicBezTo>
                  <a:pt x="858" y="1124"/>
                  <a:pt x="905" y="1011"/>
                  <a:pt x="905" y="890"/>
                </a:cubicBezTo>
                <a:cubicBezTo>
                  <a:pt x="905" y="769"/>
                  <a:pt x="858" y="655"/>
                  <a:pt x="772" y="570"/>
                </a:cubicBezTo>
                <a:cubicBezTo>
                  <a:pt x="694" y="491"/>
                  <a:pt x="591" y="445"/>
                  <a:pt x="480" y="438"/>
                </a:cubicBezTo>
                <a:lnTo>
                  <a:pt x="480" y="421"/>
                </a:ln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0AE0924-86DA-944A-A8FA-814E266D1932}"/>
              </a:ext>
            </a:extLst>
          </p:cNvPr>
          <p:cNvGrpSpPr/>
          <p:nvPr/>
        </p:nvGrpSpPr>
        <p:grpSpPr>
          <a:xfrm>
            <a:off x="2355707" y="10120665"/>
            <a:ext cx="5233232" cy="2208018"/>
            <a:chOff x="2312103" y="4655883"/>
            <a:chExt cx="5233232" cy="220801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D589088-D0F0-B245-9D0A-806420772A2F}"/>
                </a:ext>
              </a:extLst>
            </p:cNvPr>
            <p:cNvSpPr txBox="1"/>
            <p:nvPr/>
          </p:nvSpPr>
          <p:spPr>
            <a:xfrm>
              <a:off x="2810359" y="5249228"/>
              <a:ext cx="4236720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FB6D90-BAED-644E-AF93-66C2CE783B34}"/>
                </a:ext>
              </a:extLst>
            </p:cNvPr>
            <p:cNvSpPr/>
            <p:nvPr/>
          </p:nvSpPr>
          <p:spPr>
            <a:xfrm>
              <a:off x="2312103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590A0A1-731B-8447-814E-DFF2998EE66E}"/>
              </a:ext>
            </a:extLst>
          </p:cNvPr>
          <p:cNvGrpSpPr/>
          <p:nvPr/>
        </p:nvGrpSpPr>
        <p:grpSpPr>
          <a:xfrm>
            <a:off x="7166709" y="10120665"/>
            <a:ext cx="5233232" cy="2208018"/>
            <a:chOff x="2312103" y="4655883"/>
            <a:chExt cx="5233232" cy="220801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1690DAE-3704-7F4D-AB30-D3A54035646E}"/>
                </a:ext>
              </a:extLst>
            </p:cNvPr>
            <p:cNvSpPr txBox="1"/>
            <p:nvPr/>
          </p:nvSpPr>
          <p:spPr>
            <a:xfrm>
              <a:off x="2810359" y="5249228"/>
              <a:ext cx="4236720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4E4863-C2D6-8749-AB05-37A377B84256}"/>
                </a:ext>
              </a:extLst>
            </p:cNvPr>
            <p:cNvSpPr/>
            <p:nvPr/>
          </p:nvSpPr>
          <p:spPr>
            <a:xfrm>
              <a:off x="2312103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6FC765D-EFE9-9247-9292-33304CC34A26}"/>
              </a:ext>
            </a:extLst>
          </p:cNvPr>
          <p:cNvGrpSpPr/>
          <p:nvPr/>
        </p:nvGrpSpPr>
        <p:grpSpPr>
          <a:xfrm>
            <a:off x="11977709" y="10120665"/>
            <a:ext cx="5233232" cy="2208018"/>
            <a:chOff x="2312103" y="4655883"/>
            <a:chExt cx="5233232" cy="220801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12CF6FE-AF02-854A-B262-A3EB184B2581}"/>
                </a:ext>
              </a:extLst>
            </p:cNvPr>
            <p:cNvSpPr txBox="1"/>
            <p:nvPr/>
          </p:nvSpPr>
          <p:spPr>
            <a:xfrm>
              <a:off x="2810359" y="5249228"/>
              <a:ext cx="4236720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1876C2-1C22-0A45-B8AA-0E779A66447C}"/>
                </a:ext>
              </a:extLst>
            </p:cNvPr>
            <p:cNvSpPr/>
            <p:nvPr/>
          </p:nvSpPr>
          <p:spPr>
            <a:xfrm>
              <a:off x="2312103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Present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0C5D37B-C2E1-7C4F-AD4F-8CFBEAE2DB36}"/>
              </a:ext>
            </a:extLst>
          </p:cNvPr>
          <p:cNvGrpSpPr/>
          <p:nvPr/>
        </p:nvGrpSpPr>
        <p:grpSpPr>
          <a:xfrm>
            <a:off x="16788709" y="10120665"/>
            <a:ext cx="5233232" cy="2208018"/>
            <a:chOff x="2312103" y="4655883"/>
            <a:chExt cx="5233232" cy="220801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4AB9A9-0FE1-1C41-9A9C-CF980C8C47DB}"/>
                </a:ext>
              </a:extLst>
            </p:cNvPr>
            <p:cNvSpPr txBox="1"/>
            <p:nvPr/>
          </p:nvSpPr>
          <p:spPr>
            <a:xfrm>
              <a:off x="2810359" y="5249228"/>
              <a:ext cx="4236720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ABA26F-A558-F048-9598-91C2ADBDF9E7}"/>
                </a:ext>
              </a:extLst>
            </p:cNvPr>
            <p:cNvSpPr/>
            <p:nvPr/>
          </p:nvSpPr>
          <p:spPr>
            <a:xfrm>
              <a:off x="2312103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0" name="Grupo 349">
            <a:extLst>
              <a:ext uri="{FF2B5EF4-FFF2-40B4-BE49-F238E27FC236}">
                <a16:creationId xmlns:a16="http://schemas.microsoft.com/office/drawing/2014/main" id="{4C59AB57-2B98-B848-989D-3C09A147FAA0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8AF7508E-E2FA-EC45-9AB7-D7D6BBB7F32F}"/>
                </a:ext>
              </a:extLst>
            </p:cNvPr>
            <p:cNvSpPr txBox="1"/>
            <p:nvPr/>
          </p:nvSpPr>
          <p:spPr>
            <a:xfrm>
              <a:off x="6958903" y="861425"/>
              <a:ext cx="1045991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Marketing Infographic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51E36804-F1C1-2240-895F-E5A5A74DF2D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172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86C8DDEA-701E-154F-8E3D-539526A9D7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30366" y="10593663"/>
            <a:ext cx="10208738" cy="85093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99F424D-5988-8648-B5B2-06EAB3FD3F63}"/>
              </a:ext>
            </a:extLst>
          </p:cNvPr>
          <p:cNvGrpSpPr/>
          <p:nvPr/>
        </p:nvGrpSpPr>
        <p:grpSpPr>
          <a:xfrm>
            <a:off x="7909287" y="5241622"/>
            <a:ext cx="8559076" cy="5649686"/>
            <a:chOff x="7475641" y="4692982"/>
            <a:chExt cx="9426368" cy="564968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71B9372-77F2-914F-BBD9-8C4206774858}"/>
                </a:ext>
              </a:extLst>
            </p:cNvPr>
            <p:cNvGrpSpPr/>
            <p:nvPr/>
          </p:nvGrpSpPr>
          <p:grpSpPr>
            <a:xfrm>
              <a:off x="7475641" y="4692982"/>
              <a:ext cx="9426368" cy="5649686"/>
              <a:chOff x="7562221" y="4290646"/>
              <a:chExt cx="9426368" cy="564968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F915EDC-0076-3F43-8784-30288C8893E8}"/>
                  </a:ext>
                </a:extLst>
              </p:cNvPr>
              <p:cNvSpPr/>
              <p:nvPr/>
            </p:nvSpPr>
            <p:spPr>
              <a:xfrm>
                <a:off x="7986102" y="4290646"/>
                <a:ext cx="8578606" cy="513470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06B6722-6610-2348-BDB6-30F2C9BB7E04}"/>
                  </a:ext>
                </a:extLst>
              </p:cNvPr>
              <p:cNvSpPr/>
              <p:nvPr/>
            </p:nvSpPr>
            <p:spPr>
              <a:xfrm>
                <a:off x="8189581" y="4522201"/>
                <a:ext cx="8171648" cy="46715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31BFAC8-3036-FC42-9E06-9BD464718AE7}"/>
                  </a:ext>
                </a:extLst>
              </p:cNvPr>
              <p:cNvGrpSpPr/>
              <p:nvPr/>
            </p:nvGrpSpPr>
            <p:grpSpPr>
              <a:xfrm>
                <a:off x="7562221" y="9425354"/>
                <a:ext cx="9426368" cy="514978"/>
                <a:chOff x="7562221" y="9425354"/>
                <a:chExt cx="9426368" cy="514978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ECF41797-3AE5-454F-94BB-5E9310F12D81}"/>
                    </a:ext>
                  </a:extLst>
                </p:cNvPr>
                <p:cNvGrpSpPr/>
                <p:nvPr/>
              </p:nvGrpSpPr>
              <p:grpSpPr>
                <a:xfrm>
                  <a:off x="7562221" y="9425354"/>
                  <a:ext cx="9426368" cy="514978"/>
                  <a:chOff x="7986102" y="9425354"/>
                  <a:chExt cx="8578606" cy="514978"/>
                </a:xfrm>
              </p:grpSpPr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C4D0C9AA-1EF8-AC4D-A680-3417883FA600}"/>
                      </a:ext>
                    </a:extLst>
                  </p:cNvPr>
                  <p:cNvSpPr/>
                  <p:nvPr/>
                </p:nvSpPr>
                <p:spPr>
                  <a:xfrm>
                    <a:off x="7986102" y="9425354"/>
                    <a:ext cx="8578606" cy="25748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7B983027-7B8C-DC40-A8FE-972061DAD264}"/>
                      </a:ext>
                    </a:extLst>
                  </p:cNvPr>
                  <p:cNvSpPr/>
                  <p:nvPr/>
                </p:nvSpPr>
                <p:spPr>
                  <a:xfrm>
                    <a:off x="7986102" y="9682843"/>
                    <a:ext cx="8578606" cy="257489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7F070429-0CC9-9448-B7B2-932A83230CE7}"/>
                    </a:ext>
                  </a:extLst>
                </p:cNvPr>
                <p:cNvSpPr/>
                <p:nvPr/>
              </p:nvSpPr>
              <p:spPr>
                <a:xfrm>
                  <a:off x="10830413" y="9425354"/>
                  <a:ext cx="2716823" cy="257489"/>
                </a:xfrm>
                <a:prstGeom prst="rect">
                  <a:avLst/>
                </a:prstGeom>
                <a:solidFill>
                  <a:schemeClr val="tx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aphicFrame>
          <p:nvGraphicFramePr>
            <p:cNvPr id="58" name="Chart 57">
              <a:extLst>
                <a:ext uri="{FF2B5EF4-FFF2-40B4-BE49-F238E27FC236}">
                  <a16:creationId xmlns:a16="http://schemas.microsoft.com/office/drawing/2014/main" id="{4978EFCF-C18B-774B-8839-F412C1ACB81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83637823"/>
                </p:ext>
              </p:extLst>
            </p:nvPr>
          </p:nvGraphicFramePr>
          <p:xfrm>
            <a:off x="10462905" y="5853303"/>
            <a:ext cx="3451840" cy="31935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CDA0DB5-1FBC-8D48-913F-96B3DCE0FD13}"/>
              </a:ext>
            </a:extLst>
          </p:cNvPr>
          <p:cNvGrpSpPr/>
          <p:nvPr/>
        </p:nvGrpSpPr>
        <p:grpSpPr>
          <a:xfrm>
            <a:off x="16573103" y="8791787"/>
            <a:ext cx="7439262" cy="2208018"/>
            <a:chOff x="1959951" y="4344646"/>
            <a:chExt cx="7439262" cy="2208018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DD80718-B81D-FA47-A387-97AC11AF61B9}"/>
                </a:ext>
              </a:extLst>
            </p:cNvPr>
            <p:cNvSpPr txBox="1"/>
            <p:nvPr/>
          </p:nvSpPr>
          <p:spPr>
            <a:xfrm>
              <a:off x="4165980" y="4937991"/>
              <a:ext cx="4440234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68044B5-29DE-7247-9850-781F7AE4BF24}"/>
                </a:ext>
              </a:extLst>
            </p:cNvPr>
            <p:cNvSpPr/>
            <p:nvPr/>
          </p:nvSpPr>
          <p:spPr>
            <a:xfrm>
              <a:off x="4165981" y="4344646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713AE94-54F3-2048-AD88-DD4A3B23E0E5}"/>
                </a:ext>
              </a:extLst>
            </p:cNvPr>
            <p:cNvSpPr txBox="1"/>
            <p:nvPr/>
          </p:nvSpPr>
          <p:spPr>
            <a:xfrm>
              <a:off x="1959951" y="4579658"/>
              <a:ext cx="209552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Black" charset="0"/>
                </a:rPr>
                <a:t>+35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1B62285-FBB1-604C-8B3D-E07F851AC7F7}"/>
              </a:ext>
            </a:extLst>
          </p:cNvPr>
          <p:cNvGrpSpPr/>
          <p:nvPr/>
        </p:nvGrpSpPr>
        <p:grpSpPr>
          <a:xfrm flipH="1">
            <a:off x="437368" y="8791787"/>
            <a:ext cx="7439262" cy="2208018"/>
            <a:chOff x="1959951" y="4344646"/>
            <a:chExt cx="7439262" cy="2208018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1DDBB89-5C84-DE4D-97DA-678BA5983118}"/>
                </a:ext>
              </a:extLst>
            </p:cNvPr>
            <p:cNvSpPr txBox="1"/>
            <p:nvPr/>
          </p:nvSpPr>
          <p:spPr>
            <a:xfrm>
              <a:off x="4165980" y="4937991"/>
              <a:ext cx="4440234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340AC26-52CC-BB47-93B9-088E0D271DC8}"/>
                </a:ext>
              </a:extLst>
            </p:cNvPr>
            <p:cNvSpPr/>
            <p:nvPr/>
          </p:nvSpPr>
          <p:spPr>
            <a:xfrm>
              <a:off x="4165981" y="4344646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22BB3F1-CF6F-CA49-B0EA-FBBF1117E697}"/>
                </a:ext>
              </a:extLst>
            </p:cNvPr>
            <p:cNvSpPr txBox="1"/>
            <p:nvPr/>
          </p:nvSpPr>
          <p:spPr>
            <a:xfrm>
              <a:off x="1959951" y="4579658"/>
              <a:ext cx="209552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Black" charset="0"/>
                </a:rPr>
                <a:t>+65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C592F21-5465-1E4C-BD99-DB5B0FDE22DC}"/>
              </a:ext>
            </a:extLst>
          </p:cNvPr>
          <p:cNvGrpSpPr/>
          <p:nvPr/>
        </p:nvGrpSpPr>
        <p:grpSpPr>
          <a:xfrm>
            <a:off x="1536767" y="3891518"/>
            <a:ext cx="7979149" cy="3806668"/>
            <a:chOff x="3499660" y="3891518"/>
            <a:chExt cx="7979149" cy="3806668"/>
          </a:xfrm>
          <a:solidFill>
            <a:srgbClr val="ECECEC"/>
          </a:solidFill>
        </p:grpSpPr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C38BA0DC-7ECA-D444-B7E3-D885E15F23E1}"/>
                </a:ext>
              </a:extLst>
            </p:cNvPr>
            <p:cNvSpPr/>
            <p:nvPr/>
          </p:nvSpPr>
          <p:spPr>
            <a:xfrm>
              <a:off x="3499660" y="3891518"/>
              <a:ext cx="7471036" cy="3002322"/>
            </a:xfrm>
            <a:prstGeom prst="roundRect">
              <a:avLst>
                <a:gd name="adj" fmla="val 957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 164">
              <a:extLst>
                <a:ext uri="{FF2B5EF4-FFF2-40B4-BE49-F238E27FC236}">
                  <a16:creationId xmlns:a16="http://schemas.microsoft.com/office/drawing/2014/main" id="{BAB8E6C0-4582-4148-97CA-568C59DD35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00000">
              <a:off x="10786308" y="6344674"/>
              <a:ext cx="692501" cy="1353512"/>
            </a:xfrm>
            <a:custGeom>
              <a:avLst/>
              <a:gdLst>
                <a:gd name="T0" fmla="*/ 642 w 1275"/>
                <a:gd name="T1" fmla="*/ 1103 h 1104"/>
                <a:gd name="T2" fmla="*/ 958 w 1275"/>
                <a:gd name="T3" fmla="*/ 547 h 1104"/>
                <a:gd name="T4" fmla="*/ 1274 w 1275"/>
                <a:gd name="T5" fmla="*/ 0 h 1104"/>
                <a:gd name="T6" fmla="*/ 642 w 1275"/>
                <a:gd name="T7" fmla="*/ 0 h 1104"/>
                <a:gd name="T8" fmla="*/ 0 w 1275"/>
                <a:gd name="T9" fmla="*/ 0 h 1104"/>
                <a:gd name="T10" fmla="*/ 325 w 1275"/>
                <a:gd name="T11" fmla="*/ 547 h 1104"/>
                <a:gd name="T12" fmla="*/ 642 w 1275"/>
                <a:gd name="T13" fmla="*/ 1103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5" h="1104">
                  <a:moveTo>
                    <a:pt x="642" y="1103"/>
                  </a:moveTo>
                  <a:lnTo>
                    <a:pt x="958" y="547"/>
                  </a:lnTo>
                  <a:lnTo>
                    <a:pt x="1274" y="0"/>
                  </a:lnTo>
                  <a:lnTo>
                    <a:pt x="642" y="0"/>
                  </a:lnTo>
                  <a:lnTo>
                    <a:pt x="0" y="0"/>
                  </a:lnTo>
                  <a:lnTo>
                    <a:pt x="325" y="547"/>
                  </a:lnTo>
                  <a:lnTo>
                    <a:pt x="642" y="1103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18" name="Oval 117">
            <a:extLst>
              <a:ext uri="{FF2B5EF4-FFF2-40B4-BE49-F238E27FC236}">
                <a16:creationId xmlns:a16="http://schemas.microsoft.com/office/drawing/2014/main" id="{7EC9AFC9-2A8E-364C-9536-AA0C17D14E53}"/>
              </a:ext>
            </a:extLst>
          </p:cNvPr>
          <p:cNvSpPr/>
          <p:nvPr/>
        </p:nvSpPr>
        <p:spPr>
          <a:xfrm>
            <a:off x="1121045" y="4429867"/>
            <a:ext cx="1935383" cy="193538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3003F97-C71C-084A-A922-6470D8AF22CC}"/>
              </a:ext>
            </a:extLst>
          </p:cNvPr>
          <p:cNvGrpSpPr/>
          <p:nvPr/>
        </p:nvGrpSpPr>
        <p:grpSpPr>
          <a:xfrm>
            <a:off x="3427112" y="4546323"/>
            <a:ext cx="5053684" cy="1799651"/>
            <a:chOff x="2181644" y="4893755"/>
            <a:chExt cx="5053684" cy="1799651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79843F0-94F5-714C-8597-0E2CBF1FE6EB}"/>
                </a:ext>
              </a:extLst>
            </p:cNvPr>
            <p:cNvSpPr txBox="1"/>
            <p:nvPr/>
          </p:nvSpPr>
          <p:spPr>
            <a:xfrm>
              <a:off x="2199908" y="4893755"/>
              <a:ext cx="21515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Advertise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6B80D8E-410A-304D-B7B5-C847E21C8E9E}"/>
                </a:ext>
              </a:extLst>
            </p:cNvPr>
            <p:cNvSpPr txBox="1"/>
            <p:nvPr/>
          </p:nvSpPr>
          <p:spPr>
            <a:xfrm>
              <a:off x="2181644" y="5559569"/>
              <a:ext cx="5053684" cy="113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Marketers must link the price to the real and perceived value.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2FEDE01-1DA5-6D48-9435-7CE8EDB17F0A}"/>
              </a:ext>
            </a:extLst>
          </p:cNvPr>
          <p:cNvGrpSpPr/>
          <p:nvPr/>
        </p:nvGrpSpPr>
        <p:grpSpPr>
          <a:xfrm flipH="1">
            <a:off x="14743813" y="3891518"/>
            <a:ext cx="7979149" cy="3806668"/>
            <a:chOff x="3499660" y="3891518"/>
            <a:chExt cx="7979149" cy="3806668"/>
          </a:xfrm>
          <a:solidFill>
            <a:srgbClr val="ECECEC"/>
          </a:solidFill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1F67B835-FEFA-CC47-8586-DFE01516A3DD}"/>
                </a:ext>
              </a:extLst>
            </p:cNvPr>
            <p:cNvSpPr/>
            <p:nvPr/>
          </p:nvSpPr>
          <p:spPr>
            <a:xfrm>
              <a:off x="3499660" y="3891518"/>
              <a:ext cx="7471036" cy="3002322"/>
            </a:xfrm>
            <a:prstGeom prst="roundRect">
              <a:avLst>
                <a:gd name="adj" fmla="val 957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 164">
              <a:extLst>
                <a:ext uri="{FF2B5EF4-FFF2-40B4-BE49-F238E27FC236}">
                  <a16:creationId xmlns:a16="http://schemas.microsoft.com/office/drawing/2014/main" id="{09C2A90E-0235-7046-9D3B-F3EDCF21DC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00000">
              <a:off x="10786308" y="6344674"/>
              <a:ext cx="692501" cy="1353512"/>
            </a:xfrm>
            <a:custGeom>
              <a:avLst/>
              <a:gdLst>
                <a:gd name="T0" fmla="*/ 642 w 1275"/>
                <a:gd name="T1" fmla="*/ 1103 h 1104"/>
                <a:gd name="T2" fmla="*/ 958 w 1275"/>
                <a:gd name="T3" fmla="*/ 547 h 1104"/>
                <a:gd name="T4" fmla="*/ 1274 w 1275"/>
                <a:gd name="T5" fmla="*/ 0 h 1104"/>
                <a:gd name="T6" fmla="*/ 642 w 1275"/>
                <a:gd name="T7" fmla="*/ 0 h 1104"/>
                <a:gd name="T8" fmla="*/ 0 w 1275"/>
                <a:gd name="T9" fmla="*/ 0 h 1104"/>
                <a:gd name="T10" fmla="*/ 325 w 1275"/>
                <a:gd name="T11" fmla="*/ 547 h 1104"/>
                <a:gd name="T12" fmla="*/ 642 w 1275"/>
                <a:gd name="T13" fmla="*/ 1103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5" h="1104">
                  <a:moveTo>
                    <a:pt x="642" y="1103"/>
                  </a:moveTo>
                  <a:lnTo>
                    <a:pt x="958" y="547"/>
                  </a:lnTo>
                  <a:lnTo>
                    <a:pt x="1274" y="0"/>
                  </a:lnTo>
                  <a:lnTo>
                    <a:pt x="642" y="0"/>
                  </a:lnTo>
                  <a:lnTo>
                    <a:pt x="0" y="0"/>
                  </a:lnTo>
                  <a:lnTo>
                    <a:pt x="325" y="547"/>
                  </a:lnTo>
                  <a:lnTo>
                    <a:pt x="642" y="1103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27" name="Oval 126">
            <a:extLst>
              <a:ext uri="{FF2B5EF4-FFF2-40B4-BE49-F238E27FC236}">
                <a16:creationId xmlns:a16="http://schemas.microsoft.com/office/drawing/2014/main" id="{9DC1F44C-359C-B84E-936D-9FD931B90496}"/>
              </a:ext>
            </a:extLst>
          </p:cNvPr>
          <p:cNvSpPr/>
          <p:nvPr/>
        </p:nvSpPr>
        <p:spPr>
          <a:xfrm flipH="1">
            <a:off x="21203301" y="4429867"/>
            <a:ext cx="1935383" cy="19353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CFCD7C4-5F07-5F4A-9240-7250F0417030}"/>
              </a:ext>
            </a:extLst>
          </p:cNvPr>
          <p:cNvGrpSpPr/>
          <p:nvPr/>
        </p:nvGrpSpPr>
        <p:grpSpPr>
          <a:xfrm flipH="1">
            <a:off x="15778933" y="4546323"/>
            <a:ext cx="5053684" cy="1799651"/>
            <a:chOff x="2181644" y="4893755"/>
            <a:chExt cx="5053684" cy="1799651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64D064E-FFA8-1849-A46D-78922139541D}"/>
                </a:ext>
              </a:extLst>
            </p:cNvPr>
            <p:cNvSpPr txBox="1"/>
            <p:nvPr/>
          </p:nvSpPr>
          <p:spPr>
            <a:xfrm>
              <a:off x="2199908" y="4893755"/>
              <a:ext cx="17876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Present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73C3738-B8A2-564B-BBBC-71D9DB10F4E4}"/>
                </a:ext>
              </a:extLst>
            </p:cNvPr>
            <p:cNvSpPr txBox="1"/>
            <p:nvPr/>
          </p:nvSpPr>
          <p:spPr>
            <a:xfrm>
              <a:off x="2181644" y="5559569"/>
              <a:ext cx="5053684" cy="113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Marketers must link the price to the real and perceived value.</a:t>
              </a:r>
            </a:p>
          </p:txBody>
        </p:sp>
      </p:grp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66F3AAD1-272C-0642-A058-1AD6E1DF997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2929946" y="10593663"/>
            <a:ext cx="10208738" cy="85093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23010CA-E7EE-6942-A5C7-BF0966E104C1}"/>
              </a:ext>
            </a:extLst>
          </p:cNvPr>
          <p:cNvGrpSpPr/>
          <p:nvPr/>
        </p:nvGrpSpPr>
        <p:grpSpPr>
          <a:xfrm>
            <a:off x="21526791" y="4876027"/>
            <a:ext cx="1157062" cy="903028"/>
            <a:chOff x="9955167" y="22974692"/>
            <a:chExt cx="1115553" cy="870635"/>
          </a:xfrm>
          <a:solidFill>
            <a:schemeClr val="bg1"/>
          </a:solidFill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5BD2C192-EB60-E04E-97C8-735A3F4F1F53}"/>
                </a:ext>
              </a:extLst>
            </p:cNvPr>
            <p:cNvSpPr/>
            <p:nvPr/>
          </p:nvSpPr>
          <p:spPr>
            <a:xfrm>
              <a:off x="9955167" y="23332843"/>
              <a:ext cx="1115553" cy="5124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1" h="612">
                  <a:moveTo>
                    <a:pt x="1272" y="274"/>
                  </a:moveTo>
                  <a:cubicBezTo>
                    <a:pt x="1267" y="284"/>
                    <a:pt x="1259" y="292"/>
                    <a:pt x="1249" y="295"/>
                  </a:cubicBezTo>
                  <a:cubicBezTo>
                    <a:pt x="1248" y="296"/>
                    <a:pt x="1247" y="296"/>
                    <a:pt x="1246" y="296"/>
                  </a:cubicBezTo>
                  <a:cubicBezTo>
                    <a:pt x="1043" y="393"/>
                    <a:pt x="709" y="548"/>
                    <a:pt x="675" y="555"/>
                  </a:cubicBezTo>
                  <a:cubicBezTo>
                    <a:pt x="629" y="565"/>
                    <a:pt x="577" y="540"/>
                    <a:pt x="512" y="508"/>
                  </a:cubicBezTo>
                  <a:cubicBezTo>
                    <a:pt x="441" y="473"/>
                    <a:pt x="353" y="430"/>
                    <a:pt x="244" y="424"/>
                  </a:cubicBezTo>
                  <a:lnTo>
                    <a:pt x="217" y="422"/>
                  </a:lnTo>
                  <a:lnTo>
                    <a:pt x="220" y="143"/>
                  </a:lnTo>
                  <a:lnTo>
                    <a:pt x="307" y="143"/>
                  </a:lnTo>
                  <a:cubicBezTo>
                    <a:pt x="324" y="143"/>
                    <a:pt x="374" y="144"/>
                    <a:pt x="398" y="149"/>
                  </a:cubicBezTo>
                  <a:cubicBezTo>
                    <a:pt x="432" y="155"/>
                    <a:pt x="451" y="172"/>
                    <a:pt x="474" y="190"/>
                  </a:cubicBezTo>
                  <a:cubicBezTo>
                    <a:pt x="497" y="210"/>
                    <a:pt x="524" y="232"/>
                    <a:pt x="568" y="243"/>
                  </a:cubicBezTo>
                  <a:cubicBezTo>
                    <a:pt x="633" y="260"/>
                    <a:pt x="811" y="250"/>
                    <a:pt x="837" y="249"/>
                  </a:cubicBezTo>
                  <a:cubicBezTo>
                    <a:pt x="849" y="249"/>
                    <a:pt x="859" y="254"/>
                    <a:pt x="867" y="262"/>
                  </a:cubicBezTo>
                  <a:cubicBezTo>
                    <a:pt x="874" y="270"/>
                    <a:pt x="879" y="281"/>
                    <a:pt x="878" y="293"/>
                  </a:cubicBezTo>
                  <a:cubicBezTo>
                    <a:pt x="878" y="305"/>
                    <a:pt x="873" y="315"/>
                    <a:pt x="865" y="323"/>
                  </a:cubicBezTo>
                  <a:cubicBezTo>
                    <a:pt x="856" y="331"/>
                    <a:pt x="846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4" y="334"/>
                    <a:pt x="549" y="342"/>
                  </a:cubicBezTo>
                  <a:lnTo>
                    <a:pt x="515" y="389"/>
                  </a:lnTo>
                  <a:cubicBezTo>
                    <a:pt x="506" y="401"/>
                    <a:pt x="509" y="419"/>
                    <a:pt x="521" y="427"/>
                  </a:cubicBezTo>
                  <a:cubicBezTo>
                    <a:pt x="526" y="431"/>
                    <a:pt x="532" y="433"/>
                    <a:pt x="537" y="433"/>
                  </a:cubicBezTo>
                  <a:cubicBezTo>
                    <a:pt x="546" y="433"/>
                    <a:pt x="554" y="429"/>
                    <a:pt x="560" y="421"/>
                  </a:cubicBezTo>
                  <a:lnTo>
                    <a:pt x="585" y="386"/>
                  </a:lnTo>
                  <a:lnTo>
                    <a:pt x="833" y="390"/>
                  </a:lnTo>
                  <a:cubicBezTo>
                    <a:pt x="859" y="391"/>
                    <a:pt x="884" y="381"/>
                    <a:pt x="903" y="363"/>
                  </a:cubicBezTo>
                  <a:cubicBezTo>
                    <a:pt x="914" y="353"/>
                    <a:pt x="922" y="340"/>
                    <a:pt x="927" y="326"/>
                  </a:cubicBezTo>
                  <a:cubicBezTo>
                    <a:pt x="928" y="326"/>
                    <a:pt x="929" y="326"/>
                    <a:pt x="930" y="325"/>
                  </a:cubicBezTo>
                  <a:cubicBezTo>
                    <a:pt x="931" y="325"/>
                    <a:pt x="1087" y="262"/>
                    <a:pt x="1217" y="215"/>
                  </a:cubicBezTo>
                  <a:cubicBezTo>
                    <a:pt x="1228" y="211"/>
                    <a:pt x="1240" y="211"/>
                    <a:pt x="1250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3" y="243"/>
                  </a:lnTo>
                  <a:cubicBezTo>
                    <a:pt x="1277" y="253"/>
                    <a:pt x="1276" y="264"/>
                    <a:pt x="1272" y="274"/>
                  </a:cubicBezTo>
                  <a:close/>
                  <a:moveTo>
                    <a:pt x="1325" y="224"/>
                  </a:moveTo>
                  <a:lnTo>
                    <a:pt x="1325" y="222"/>
                  </a:lnTo>
                  <a:cubicBezTo>
                    <a:pt x="1316" y="198"/>
                    <a:pt x="1298" y="178"/>
                    <a:pt x="1274" y="166"/>
                  </a:cubicBezTo>
                  <a:cubicBezTo>
                    <a:pt x="1250" y="155"/>
                    <a:pt x="1223" y="154"/>
                    <a:pt x="1199" y="163"/>
                  </a:cubicBezTo>
                  <a:cubicBezTo>
                    <a:pt x="1096" y="200"/>
                    <a:pt x="977" y="247"/>
                    <a:pt x="930" y="266"/>
                  </a:cubicBezTo>
                  <a:cubicBezTo>
                    <a:pt x="926" y="250"/>
                    <a:pt x="918" y="236"/>
                    <a:pt x="907" y="224"/>
                  </a:cubicBezTo>
                  <a:cubicBezTo>
                    <a:pt x="889" y="205"/>
                    <a:pt x="864" y="194"/>
                    <a:pt x="838" y="193"/>
                  </a:cubicBezTo>
                  <a:cubicBezTo>
                    <a:pt x="837" y="193"/>
                    <a:pt x="836" y="193"/>
                    <a:pt x="836" y="193"/>
                  </a:cubicBezTo>
                  <a:cubicBezTo>
                    <a:pt x="782" y="197"/>
                    <a:pt x="631" y="202"/>
                    <a:pt x="582" y="190"/>
                  </a:cubicBezTo>
                  <a:cubicBezTo>
                    <a:pt x="550" y="182"/>
                    <a:pt x="531" y="166"/>
                    <a:pt x="509" y="148"/>
                  </a:cubicBezTo>
                  <a:cubicBezTo>
                    <a:pt x="484" y="127"/>
                    <a:pt x="456" y="104"/>
                    <a:pt x="408" y="95"/>
                  </a:cubicBezTo>
                  <a:cubicBezTo>
                    <a:pt x="374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7" y="39"/>
                    <a:pt x="185" y="2"/>
                    <a:pt x="145" y="1"/>
                  </a:cubicBezTo>
                  <a:lnTo>
                    <a:pt x="34" y="0"/>
                  </a:lnTo>
                  <a:lnTo>
                    <a:pt x="33" y="0"/>
                  </a:lnTo>
                  <a:cubicBezTo>
                    <a:pt x="18" y="0"/>
                    <a:pt x="6" y="12"/>
                    <a:pt x="6" y="27"/>
                  </a:cubicBezTo>
                  <a:cubicBezTo>
                    <a:pt x="6" y="42"/>
                    <a:pt x="18" y="55"/>
                    <a:pt x="33" y="55"/>
                  </a:cubicBezTo>
                  <a:lnTo>
                    <a:pt x="144" y="56"/>
                  </a:lnTo>
                  <a:cubicBezTo>
                    <a:pt x="154" y="56"/>
                    <a:pt x="166" y="74"/>
                    <a:pt x="166" y="97"/>
                  </a:cubicBezTo>
                  <a:lnTo>
                    <a:pt x="161" y="474"/>
                  </a:lnTo>
                  <a:cubicBezTo>
                    <a:pt x="161" y="486"/>
                    <a:pt x="158" y="498"/>
                    <a:pt x="152" y="506"/>
                  </a:cubicBezTo>
                  <a:cubicBezTo>
                    <a:pt x="150" y="509"/>
                    <a:pt x="145" y="514"/>
                    <a:pt x="139" y="514"/>
                  </a:cubicBezTo>
                  <a:lnTo>
                    <a:pt x="28" y="513"/>
                  </a:lnTo>
                  <a:lnTo>
                    <a:pt x="27" y="513"/>
                  </a:lnTo>
                  <a:cubicBezTo>
                    <a:pt x="12" y="513"/>
                    <a:pt x="0" y="525"/>
                    <a:pt x="0" y="540"/>
                  </a:cubicBezTo>
                  <a:cubicBezTo>
                    <a:pt x="0" y="556"/>
                    <a:pt x="12" y="568"/>
                    <a:pt x="27" y="568"/>
                  </a:cubicBezTo>
                  <a:lnTo>
                    <a:pt x="138" y="570"/>
                  </a:lnTo>
                  <a:lnTo>
                    <a:pt x="139" y="570"/>
                  </a:lnTo>
                  <a:cubicBezTo>
                    <a:pt x="160" y="570"/>
                    <a:pt x="181" y="559"/>
                    <a:pt x="196" y="539"/>
                  </a:cubicBezTo>
                  <a:cubicBezTo>
                    <a:pt x="208" y="522"/>
                    <a:pt x="216" y="500"/>
                    <a:pt x="216" y="477"/>
                  </a:cubicBezTo>
                  <a:lnTo>
                    <a:pt x="240" y="479"/>
                  </a:lnTo>
                  <a:lnTo>
                    <a:pt x="241" y="479"/>
                  </a:lnTo>
                  <a:cubicBezTo>
                    <a:pt x="339" y="484"/>
                    <a:pt x="418" y="523"/>
                    <a:pt x="488" y="557"/>
                  </a:cubicBezTo>
                  <a:cubicBezTo>
                    <a:pt x="548" y="587"/>
                    <a:pt x="601" y="612"/>
                    <a:pt x="654" y="612"/>
                  </a:cubicBezTo>
                  <a:cubicBezTo>
                    <a:pt x="665" y="612"/>
                    <a:pt x="675" y="612"/>
                    <a:pt x="686" y="609"/>
                  </a:cubicBezTo>
                  <a:cubicBezTo>
                    <a:pt x="736" y="599"/>
                    <a:pt x="1177" y="390"/>
                    <a:pt x="1269" y="347"/>
                  </a:cubicBezTo>
                  <a:cubicBezTo>
                    <a:pt x="1292" y="338"/>
                    <a:pt x="1311" y="320"/>
                    <a:pt x="1322" y="298"/>
                  </a:cubicBezTo>
                  <a:cubicBezTo>
                    <a:pt x="1333" y="274"/>
                    <a:pt x="1334" y="248"/>
                    <a:pt x="1325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84BC0C61-EB5E-3D40-979C-E80BF4364A64}"/>
                </a:ext>
              </a:extLst>
            </p:cNvPr>
            <p:cNvSpPr/>
            <p:nvPr/>
          </p:nvSpPr>
          <p:spPr>
            <a:xfrm>
              <a:off x="10365322" y="22974692"/>
              <a:ext cx="581262" cy="447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534">
                  <a:moveTo>
                    <a:pt x="48" y="525"/>
                  </a:moveTo>
                  <a:lnTo>
                    <a:pt x="205" y="358"/>
                  </a:lnTo>
                  <a:lnTo>
                    <a:pt x="330" y="523"/>
                  </a:lnTo>
                  <a:cubicBezTo>
                    <a:pt x="336" y="530"/>
                    <a:pt x="344" y="534"/>
                    <a:pt x="352" y="534"/>
                  </a:cubicBezTo>
                  <a:cubicBezTo>
                    <a:pt x="353" y="534"/>
                    <a:pt x="353" y="534"/>
                    <a:pt x="354" y="534"/>
                  </a:cubicBezTo>
                  <a:cubicBezTo>
                    <a:pt x="363" y="533"/>
                    <a:pt x="371" y="528"/>
                    <a:pt x="376" y="520"/>
                  </a:cubicBezTo>
                  <a:lnTo>
                    <a:pt x="628" y="96"/>
                  </a:lnTo>
                  <a:lnTo>
                    <a:pt x="640" y="136"/>
                  </a:lnTo>
                  <a:cubicBezTo>
                    <a:pt x="644" y="147"/>
                    <a:pt x="655" y="155"/>
                    <a:pt x="667" y="155"/>
                  </a:cubicBezTo>
                  <a:cubicBezTo>
                    <a:pt x="669" y="155"/>
                    <a:pt x="672" y="155"/>
                    <a:pt x="675" y="154"/>
                  </a:cubicBezTo>
                  <a:cubicBezTo>
                    <a:pt x="689" y="149"/>
                    <a:pt x="697" y="134"/>
                    <a:pt x="693" y="119"/>
                  </a:cubicBezTo>
                  <a:lnTo>
                    <a:pt x="664" y="27"/>
                  </a:lnTo>
                  <a:cubicBezTo>
                    <a:pt x="664" y="18"/>
                    <a:pt x="660" y="9"/>
                    <a:pt x="651" y="4"/>
                  </a:cubicBezTo>
                  <a:cubicBezTo>
                    <a:pt x="647" y="1"/>
                    <a:pt x="642" y="0"/>
                    <a:pt x="637" y="0"/>
                  </a:cubicBezTo>
                  <a:cubicBezTo>
                    <a:pt x="634" y="0"/>
                    <a:pt x="631" y="0"/>
                    <a:pt x="628" y="1"/>
                  </a:cubicBezTo>
                  <a:lnTo>
                    <a:pt x="528" y="32"/>
                  </a:lnTo>
                  <a:cubicBezTo>
                    <a:pt x="513" y="36"/>
                    <a:pt x="505" y="52"/>
                    <a:pt x="509" y="66"/>
                  </a:cubicBezTo>
                  <a:cubicBezTo>
                    <a:pt x="513" y="78"/>
                    <a:pt x="524" y="86"/>
                    <a:pt x="536" y="86"/>
                  </a:cubicBezTo>
                  <a:cubicBezTo>
                    <a:pt x="539" y="86"/>
                    <a:pt x="541" y="85"/>
                    <a:pt x="544" y="84"/>
                  </a:cubicBezTo>
                  <a:lnTo>
                    <a:pt x="577" y="74"/>
                  </a:lnTo>
                  <a:lnTo>
                    <a:pt x="350" y="457"/>
                  </a:lnTo>
                  <a:lnTo>
                    <a:pt x="229" y="298"/>
                  </a:lnTo>
                  <a:cubicBezTo>
                    <a:pt x="224" y="292"/>
                    <a:pt x="216" y="288"/>
                    <a:pt x="208" y="288"/>
                  </a:cubicBezTo>
                  <a:cubicBezTo>
                    <a:pt x="200" y="287"/>
                    <a:pt x="192" y="290"/>
                    <a:pt x="187" y="296"/>
                  </a:cubicBezTo>
                  <a:lnTo>
                    <a:pt x="8" y="487"/>
                  </a:lnTo>
                  <a:cubicBezTo>
                    <a:pt x="-3" y="498"/>
                    <a:pt x="-2" y="516"/>
                    <a:pt x="9" y="526"/>
                  </a:cubicBezTo>
                  <a:cubicBezTo>
                    <a:pt x="20" y="537"/>
                    <a:pt x="37" y="536"/>
                    <a:pt x="48" y="52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40" name="Freeform 139">
            <a:extLst>
              <a:ext uri="{FF2B5EF4-FFF2-40B4-BE49-F238E27FC236}">
                <a16:creationId xmlns:a16="http://schemas.microsoft.com/office/drawing/2014/main" id="{90AE6B5F-DE3C-9949-926E-D01106A2328F}"/>
              </a:ext>
            </a:extLst>
          </p:cNvPr>
          <p:cNvSpPr/>
          <p:nvPr/>
        </p:nvSpPr>
        <p:spPr>
          <a:xfrm>
            <a:off x="1734660" y="4765212"/>
            <a:ext cx="769056" cy="12684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5" h="1459">
                <a:moveTo>
                  <a:pt x="842" y="396"/>
                </a:moveTo>
                <a:cubicBezTo>
                  <a:pt x="841" y="403"/>
                  <a:pt x="837" y="410"/>
                  <a:pt x="832" y="415"/>
                </a:cubicBezTo>
                <a:cubicBezTo>
                  <a:pt x="820" y="424"/>
                  <a:pt x="802" y="423"/>
                  <a:pt x="793" y="411"/>
                </a:cubicBezTo>
                <a:lnTo>
                  <a:pt x="524" y="88"/>
                </a:lnTo>
                <a:cubicBezTo>
                  <a:pt x="519" y="83"/>
                  <a:pt x="517" y="76"/>
                  <a:pt x="517" y="68"/>
                </a:cubicBezTo>
                <a:cubicBezTo>
                  <a:pt x="518" y="61"/>
                  <a:pt x="522" y="54"/>
                  <a:pt x="527" y="49"/>
                </a:cubicBezTo>
                <a:cubicBezTo>
                  <a:pt x="532" y="45"/>
                  <a:pt x="538" y="43"/>
                  <a:pt x="545" y="43"/>
                </a:cubicBezTo>
                <a:cubicBezTo>
                  <a:pt x="546" y="43"/>
                  <a:pt x="547" y="43"/>
                  <a:pt x="547" y="43"/>
                </a:cubicBezTo>
                <a:cubicBezTo>
                  <a:pt x="555" y="44"/>
                  <a:pt x="562" y="47"/>
                  <a:pt x="566" y="53"/>
                </a:cubicBezTo>
                <a:lnTo>
                  <a:pt x="835" y="375"/>
                </a:lnTo>
                <a:cubicBezTo>
                  <a:pt x="840" y="381"/>
                  <a:pt x="842" y="388"/>
                  <a:pt x="842" y="396"/>
                </a:cubicBezTo>
                <a:close/>
                <a:moveTo>
                  <a:pt x="519" y="551"/>
                </a:moveTo>
                <a:lnTo>
                  <a:pt x="337" y="332"/>
                </a:lnTo>
                <a:lnTo>
                  <a:pt x="491" y="117"/>
                </a:lnTo>
                <a:lnTo>
                  <a:pt x="693" y="360"/>
                </a:lnTo>
                <a:lnTo>
                  <a:pt x="759" y="438"/>
                </a:lnTo>
                <a:close/>
                <a:moveTo>
                  <a:pt x="149" y="723"/>
                </a:moveTo>
                <a:lnTo>
                  <a:pt x="100" y="665"/>
                </a:lnTo>
                <a:lnTo>
                  <a:pt x="311" y="368"/>
                </a:lnTo>
                <a:lnTo>
                  <a:pt x="396" y="471"/>
                </a:lnTo>
                <a:lnTo>
                  <a:pt x="478" y="570"/>
                </a:lnTo>
                <a:close/>
                <a:moveTo>
                  <a:pt x="466" y="749"/>
                </a:moveTo>
                <a:lnTo>
                  <a:pt x="382" y="718"/>
                </a:lnTo>
                <a:cubicBezTo>
                  <a:pt x="376" y="716"/>
                  <a:pt x="369" y="717"/>
                  <a:pt x="363" y="720"/>
                </a:cubicBezTo>
                <a:lnTo>
                  <a:pt x="334" y="685"/>
                </a:lnTo>
                <a:lnTo>
                  <a:pt x="386" y="660"/>
                </a:lnTo>
                <a:close/>
                <a:moveTo>
                  <a:pt x="575" y="806"/>
                </a:moveTo>
                <a:cubicBezTo>
                  <a:pt x="587" y="821"/>
                  <a:pt x="585" y="843"/>
                  <a:pt x="571" y="855"/>
                </a:cubicBezTo>
                <a:lnTo>
                  <a:pt x="502" y="912"/>
                </a:lnTo>
                <a:cubicBezTo>
                  <a:pt x="488" y="925"/>
                  <a:pt x="466" y="923"/>
                  <a:pt x="454" y="908"/>
                </a:cubicBezTo>
                <a:cubicBezTo>
                  <a:pt x="448" y="902"/>
                  <a:pt x="446" y="893"/>
                  <a:pt x="446" y="885"/>
                </a:cubicBezTo>
                <a:cubicBezTo>
                  <a:pt x="456" y="887"/>
                  <a:pt x="468" y="888"/>
                  <a:pt x="481" y="888"/>
                </a:cubicBezTo>
                <a:cubicBezTo>
                  <a:pt x="492" y="888"/>
                  <a:pt x="503" y="887"/>
                  <a:pt x="512" y="884"/>
                </a:cubicBezTo>
                <a:cubicBezTo>
                  <a:pt x="536" y="874"/>
                  <a:pt x="551" y="844"/>
                  <a:pt x="553" y="820"/>
                </a:cubicBezTo>
                <a:cubicBezTo>
                  <a:pt x="554" y="810"/>
                  <a:pt x="553" y="802"/>
                  <a:pt x="550" y="794"/>
                </a:cubicBezTo>
                <a:cubicBezTo>
                  <a:pt x="559" y="795"/>
                  <a:pt x="568" y="799"/>
                  <a:pt x="575" y="806"/>
                </a:cubicBezTo>
                <a:close/>
                <a:moveTo>
                  <a:pt x="633" y="870"/>
                </a:moveTo>
                <a:cubicBezTo>
                  <a:pt x="643" y="870"/>
                  <a:pt x="653" y="874"/>
                  <a:pt x="659" y="882"/>
                </a:cubicBezTo>
                <a:cubicBezTo>
                  <a:pt x="665" y="889"/>
                  <a:pt x="668" y="898"/>
                  <a:pt x="667" y="907"/>
                </a:cubicBezTo>
                <a:cubicBezTo>
                  <a:pt x="667" y="914"/>
                  <a:pt x="664" y="920"/>
                  <a:pt x="661" y="925"/>
                </a:cubicBezTo>
                <a:cubicBezTo>
                  <a:pt x="658" y="926"/>
                  <a:pt x="656" y="928"/>
                  <a:pt x="654" y="929"/>
                </a:cubicBezTo>
                <a:lnTo>
                  <a:pt x="551" y="1016"/>
                </a:lnTo>
                <a:cubicBezTo>
                  <a:pt x="549" y="1018"/>
                  <a:pt x="547" y="1020"/>
                  <a:pt x="545" y="1021"/>
                </a:cubicBezTo>
                <a:cubicBezTo>
                  <a:pt x="531" y="1028"/>
                  <a:pt x="514" y="1025"/>
                  <a:pt x="504" y="1013"/>
                </a:cubicBezTo>
                <a:cubicBezTo>
                  <a:pt x="491" y="999"/>
                  <a:pt x="493" y="977"/>
                  <a:pt x="508" y="965"/>
                </a:cubicBezTo>
                <a:lnTo>
                  <a:pt x="611" y="878"/>
                </a:lnTo>
                <a:cubicBezTo>
                  <a:pt x="618" y="873"/>
                  <a:pt x="625" y="870"/>
                  <a:pt x="633" y="870"/>
                </a:cubicBezTo>
                <a:close/>
                <a:moveTo>
                  <a:pt x="704" y="955"/>
                </a:moveTo>
                <a:cubicBezTo>
                  <a:pt x="705" y="955"/>
                  <a:pt x="706" y="955"/>
                  <a:pt x="707" y="955"/>
                </a:cubicBezTo>
                <a:cubicBezTo>
                  <a:pt x="716" y="955"/>
                  <a:pt x="724" y="960"/>
                  <a:pt x="730" y="967"/>
                </a:cubicBezTo>
                <a:cubicBezTo>
                  <a:pt x="736" y="974"/>
                  <a:pt x="739" y="983"/>
                  <a:pt x="738" y="992"/>
                </a:cubicBezTo>
                <a:cubicBezTo>
                  <a:pt x="737" y="999"/>
                  <a:pt x="735" y="1005"/>
                  <a:pt x="731" y="1010"/>
                </a:cubicBezTo>
                <a:cubicBezTo>
                  <a:pt x="729" y="1011"/>
                  <a:pt x="727" y="1013"/>
                  <a:pt x="726" y="1014"/>
                </a:cubicBezTo>
                <a:lnTo>
                  <a:pt x="622" y="1101"/>
                </a:lnTo>
                <a:cubicBezTo>
                  <a:pt x="621" y="1102"/>
                  <a:pt x="619" y="1104"/>
                  <a:pt x="617" y="1105"/>
                </a:cubicBezTo>
                <a:cubicBezTo>
                  <a:pt x="612" y="1109"/>
                  <a:pt x="605" y="1110"/>
                  <a:pt x="598" y="1109"/>
                </a:cubicBezTo>
                <a:cubicBezTo>
                  <a:pt x="589" y="1109"/>
                  <a:pt x="580" y="1104"/>
                  <a:pt x="575" y="1097"/>
                </a:cubicBezTo>
                <a:cubicBezTo>
                  <a:pt x="569" y="1091"/>
                  <a:pt x="566" y="1082"/>
                  <a:pt x="567" y="1073"/>
                </a:cubicBezTo>
                <a:cubicBezTo>
                  <a:pt x="567" y="1066"/>
                  <a:pt x="570" y="1060"/>
                  <a:pt x="573" y="1055"/>
                </a:cubicBezTo>
                <a:cubicBezTo>
                  <a:pt x="576" y="1054"/>
                  <a:pt x="578" y="1052"/>
                  <a:pt x="580" y="1050"/>
                </a:cubicBezTo>
                <a:lnTo>
                  <a:pt x="683" y="964"/>
                </a:lnTo>
                <a:cubicBezTo>
                  <a:pt x="685" y="962"/>
                  <a:pt x="687" y="960"/>
                  <a:pt x="689" y="958"/>
                </a:cubicBezTo>
                <a:cubicBezTo>
                  <a:pt x="693" y="956"/>
                  <a:pt x="699" y="955"/>
                  <a:pt x="704" y="955"/>
                </a:cubicBezTo>
                <a:close/>
                <a:moveTo>
                  <a:pt x="802" y="1052"/>
                </a:moveTo>
                <a:cubicBezTo>
                  <a:pt x="807" y="1058"/>
                  <a:pt x="810" y="1067"/>
                  <a:pt x="809" y="1076"/>
                </a:cubicBezTo>
                <a:cubicBezTo>
                  <a:pt x="809" y="1086"/>
                  <a:pt x="804" y="1094"/>
                  <a:pt x="797" y="1100"/>
                </a:cubicBezTo>
                <a:lnTo>
                  <a:pt x="694" y="1187"/>
                </a:lnTo>
                <a:cubicBezTo>
                  <a:pt x="687" y="1192"/>
                  <a:pt x="678" y="1195"/>
                  <a:pt x="669" y="1194"/>
                </a:cubicBezTo>
                <a:cubicBezTo>
                  <a:pt x="660" y="1194"/>
                  <a:pt x="652" y="1189"/>
                  <a:pt x="646" y="1182"/>
                </a:cubicBezTo>
                <a:cubicBezTo>
                  <a:pt x="640" y="1175"/>
                  <a:pt x="637" y="1167"/>
                  <a:pt x="638" y="1157"/>
                </a:cubicBezTo>
                <a:cubicBezTo>
                  <a:pt x="639" y="1151"/>
                  <a:pt x="641" y="1144"/>
                  <a:pt x="645" y="1139"/>
                </a:cubicBezTo>
                <a:cubicBezTo>
                  <a:pt x="647" y="1138"/>
                  <a:pt x="649" y="1136"/>
                  <a:pt x="651" y="1135"/>
                </a:cubicBezTo>
                <a:lnTo>
                  <a:pt x="754" y="1048"/>
                </a:lnTo>
                <a:cubicBezTo>
                  <a:pt x="756" y="1047"/>
                  <a:pt x="757" y="1045"/>
                  <a:pt x="759" y="1044"/>
                </a:cubicBezTo>
                <a:cubicBezTo>
                  <a:pt x="764" y="1041"/>
                  <a:pt x="769" y="1039"/>
                  <a:pt x="775" y="1039"/>
                </a:cubicBezTo>
                <a:cubicBezTo>
                  <a:pt x="776" y="1039"/>
                  <a:pt x="777" y="1039"/>
                  <a:pt x="778" y="1040"/>
                </a:cubicBezTo>
                <a:cubicBezTo>
                  <a:pt x="788" y="1040"/>
                  <a:pt x="796" y="1045"/>
                  <a:pt x="802" y="1052"/>
                </a:cubicBezTo>
                <a:close/>
                <a:moveTo>
                  <a:pt x="121" y="774"/>
                </a:moveTo>
                <a:cubicBezTo>
                  <a:pt x="120" y="775"/>
                  <a:pt x="119" y="775"/>
                  <a:pt x="118" y="775"/>
                </a:cubicBezTo>
                <a:cubicBezTo>
                  <a:pt x="117" y="775"/>
                  <a:pt x="116" y="774"/>
                  <a:pt x="115" y="773"/>
                </a:cubicBezTo>
                <a:lnTo>
                  <a:pt x="45" y="689"/>
                </a:lnTo>
                <a:cubicBezTo>
                  <a:pt x="43" y="687"/>
                  <a:pt x="44" y="685"/>
                  <a:pt x="45" y="683"/>
                </a:cubicBezTo>
                <a:cubicBezTo>
                  <a:pt x="46" y="683"/>
                  <a:pt x="47" y="682"/>
                  <a:pt x="48" y="682"/>
                </a:cubicBezTo>
                <a:cubicBezTo>
                  <a:pt x="49" y="683"/>
                  <a:pt x="50" y="683"/>
                  <a:pt x="51" y="684"/>
                </a:cubicBezTo>
                <a:lnTo>
                  <a:pt x="121" y="769"/>
                </a:lnTo>
                <a:cubicBezTo>
                  <a:pt x="123" y="770"/>
                  <a:pt x="122" y="773"/>
                  <a:pt x="121" y="774"/>
                </a:cubicBezTo>
                <a:close/>
                <a:moveTo>
                  <a:pt x="869" y="348"/>
                </a:moveTo>
                <a:lnTo>
                  <a:pt x="600" y="25"/>
                </a:lnTo>
                <a:cubicBezTo>
                  <a:pt x="575" y="-5"/>
                  <a:pt x="529" y="-9"/>
                  <a:pt x="499" y="16"/>
                </a:cubicBezTo>
                <a:cubicBezTo>
                  <a:pt x="485" y="28"/>
                  <a:pt x="476" y="45"/>
                  <a:pt x="474" y="64"/>
                </a:cubicBezTo>
                <a:cubicBezTo>
                  <a:pt x="474" y="65"/>
                  <a:pt x="474" y="65"/>
                  <a:pt x="474" y="66"/>
                </a:cubicBezTo>
                <a:cubicBezTo>
                  <a:pt x="473" y="67"/>
                  <a:pt x="472" y="68"/>
                  <a:pt x="472" y="69"/>
                </a:cubicBezTo>
                <a:lnTo>
                  <a:pt x="292" y="320"/>
                </a:lnTo>
                <a:lnTo>
                  <a:pt x="63" y="642"/>
                </a:lnTo>
                <a:cubicBezTo>
                  <a:pt x="48" y="636"/>
                  <a:pt x="31" y="639"/>
                  <a:pt x="17" y="650"/>
                </a:cubicBezTo>
                <a:cubicBezTo>
                  <a:pt x="-3" y="667"/>
                  <a:pt x="-5" y="696"/>
                  <a:pt x="11" y="716"/>
                </a:cubicBezTo>
                <a:lnTo>
                  <a:pt x="82" y="801"/>
                </a:lnTo>
                <a:cubicBezTo>
                  <a:pt x="90" y="811"/>
                  <a:pt x="101" y="817"/>
                  <a:pt x="114" y="818"/>
                </a:cubicBezTo>
                <a:cubicBezTo>
                  <a:pt x="116" y="818"/>
                  <a:pt x="117" y="818"/>
                  <a:pt x="118" y="818"/>
                </a:cubicBezTo>
                <a:cubicBezTo>
                  <a:pt x="129" y="818"/>
                  <a:pt x="140" y="814"/>
                  <a:pt x="149" y="807"/>
                </a:cubicBezTo>
                <a:cubicBezTo>
                  <a:pt x="162" y="796"/>
                  <a:pt x="167" y="779"/>
                  <a:pt x="165" y="764"/>
                </a:cubicBezTo>
                <a:lnTo>
                  <a:pt x="293" y="704"/>
                </a:lnTo>
                <a:lnTo>
                  <a:pt x="330" y="748"/>
                </a:lnTo>
                <a:lnTo>
                  <a:pt x="275" y="796"/>
                </a:lnTo>
                <a:lnTo>
                  <a:pt x="274" y="796"/>
                </a:lnTo>
                <a:cubicBezTo>
                  <a:pt x="230" y="838"/>
                  <a:pt x="182" y="901"/>
                  <a:pt x="180" y="904"/>
                </a:cubicBezTo>
                <a:cubicBezTo>
                  <a:pt x="177" y="909"/>
                  <a:pt x="175" y="915"/>
                  <a:pt x="176" y="921"/>
                </a:cubicBezTo>
                <a:lnTo>
                  <a:pt x="204" y="1067"/>
                </a:lnTo>
                <a:lnTo>
                  <a:pt x="7" y="1268"/>
                </a:lnTo>
                <a:cubicBezTo>
                  <a:pt x="-2" y="1277"/>
                  <a:pt x="-2" y="1290"/>
                  <a:pt x="7" y="1299"/>
                </a:cubicBezTo>
                <a:cubicBezTo>
                  <a:pt x="11" y="1303"/>
                  <a:pt x="17" y="1305"/>
                  <a:pt x="22" y="1305"/>
                </a:cubicBezTo>
                <a:cubicBezTo>
                  <a:pt x="28" y="1305"/>
                  <a:pt x="33" y="1303"/>
                  <a:pt x="38" y="1298"/>
                </a:cubicBezTo>
                <a:lnTo>
                  <a:pt x="243" y="1089"/>
                </a:lnTo>
                <a:cubicBezTo>
                  <a:pt x="243" y="1088"/>
                  <a:pt x="244" y="1088"/>
                  <a:pt x="244" y="1088"/>
                </a:cubicBezTo>
                <a:lnTo>
                  <a:pt x="244" y="1087"/>
                </a:lnTo>
                <a:cubicBezTo>
                  <a:pt x="245" y="1087"/>
                  <a:pt x="245" y="1086"/>
                  <a:pt x="245" y="1086"/>
                </a:cubicBezTo>
                <a:lnTo>
                  <a:pt x="246" y="1085"/>
                </a:lnTo>
                <a:lnTo>
                  <a:pt x="246" y="1084"/>
                </a:lnTo>
                <a:cubicBezTo>
                  <a:pt x="246" y="1084"/>
                  <a:pt x="247" y="1084"/>
                  <a:pt x="247" y="1083"/>
                </a:cubicBezTo>
                <a:lnTo>
                  <a:pt x="247" y="1082"/>
                </a:lnTo>
                <a:lnTo>
                  <a:pt x="248" y="1081"/>
                </a:lnTo>
                <a:lnTo>
                  <a:pt x="248" y="1080"/>
                </a:lnTo>
                <a:lnTo>
                  <a:pt x="248" y="1079"/>
                </a:lnTo>
                <a:lnTo>
                  <a:pt x="248" y="1078"/>
                </a:lnTo>
                <a:cubicBezTo>
                  <a:pt x="249" y="1077"/>
                  <a:pt x="249" y="1077"/>
                  <a:pt x="249" y="1076"/>
                </a:cubicBezTo>
                <a:lnTo>
                  <a:pt x="249" y="1075"/>
                </a:lnTo>
                <a:lnTo>
                  <a:pt x="249" y="1074"/>
                </a:lnTo>
                <a:lnTo>
                  <a:pt x="249" y="1073"/>
                </a:lnTo>
                <a:lnTo>
                  <a:pt x="249" y="1072"/>
                </a:lnTo>
                <a:cubicBezTo>
                  <a:pt x="249" y="1072"/>
                  <a:pt x="249" y="1071"/>
                  <a:pt x="248" y="1071"/>
                </a:cubicBezTo>
                <a:lnTo>
                  <a:pt x="248" y="1070"/>
                </a:lnTo>
                <a:lnTo>
                  <a:pt x="221" y="923"/>
                </a:lnTo>
                <a:cubicBezTo>
                  <a:pt x="234" y="905"/>
                  <a:pt x="271" y="859"/>
                  <a:pt x="303" y="828"/>
                </a:cubicBezTo>
                <a:lnTo>
                  <a:pt x="379" y="763"/>
                </a:lnTo>
                <a:lnTo>
                  <a:pt x="510" y="812"/>
                </a:lnTo>
                <a:cubicBezTo>
                  <a:pt x="510" y="814"/>
                  <a:pt x="510" y="820"/>
                  <a:pt x="507" y="828"/>
                </a:cubicBezTo>
                <a:cubicBezTo>
                  <a:pt x="503" y="837"/>
                  <a:pt x="498" y="843"/>
                  <a:pt x="496" y="843"/>
                </a:cubicBezTo>
                <a:cubicBezTo>
                  <a:pt x="491" y="845"/>
                  <a:pt x="474" y="846"/>
                  <a:pt x="448" y="842"/>
                </a:cubicBezTo>
                <a:cubicBezTo>
                  <a:pt x="425" y="837"/>
                  <a:pt x="407" y="830"/>
                  <a:pt x="402" y="826"/>
                </a:cubicBezTo>
                <a:cubicBezTo>
                  <a:pt x="392" y="819"/>
                  <a:pt x="379" y="820"/>
                  <a:pt x="371" y="830"/>
                </a:cubicBezTo>
                <a:lnTo>
                  <a:pt x="311" y="906"/>
                </a:lnTo>
                <a:cubicBezTo>
                  <a:pt x="304" y="916"/>
                  <a:pt x="305" y="929"/>
                  <a:pt x="315" y="937"/>
                </a:cubicBezTo>
                <a:cubicBezTo>
                  <a:pt x="319" y="940"/>
                  <a:pt x="323" y="941"/>
                  <a:pt x="328" y="941"/>
                </a:cubicBezTo>
                <a:cubicBezTo>
                  <a:pt x="335" y="941"/>
                  <a:pt x="341" y="939"/>
                  <a:pt x="345" y="933"/>
                </a:cubicBezTo>
                <a:lnTo>
                  <a:pt x="394" y="871"/>
                </a:lnTo>
                <a:cubicBezTo>
                  <a:pt x="397" y="872"/>
                  <a:pt x="400" y="873"/>
                  <a:pt x="403" y="874"/>
                </a:cubicBezTo>
                <a:cubicBezTo>
                  <a:pt x="400" y="896"/>
                  <a:pt x="406" y="919"/>
                  <a:pt x="421" y="936"/>
                </a:cubicBezTo>
                <a:cubicBezTo>
                  <a:pt x="431" y="948"/>
                  <a:pt x="444" y="957"/>
                  <a:pt x="458" y="961"/>
                </a:cubicBezTo>
                <a:cubicBezTo>
                  <a:pt x="448" y="987"/>
                  <a:pt x="451" y="1018"/>
                  <a:pt x="470" y="1041"/>
                </a:cubicBezTo>
                <a:cubicBezTo>
                  <a:pt x="484" y="1057"/>
                  <a:pt x="504" y="1067"/>
                  <a:pt x="524" y="1068"/>
                </a:cubicBezTo>
                <a:cubicBezTo>
                  <a:pt x="522" y="1088"/>
                  <a:pt x="528" y="1109"/>
                  <a:pt x="541" y="1125"/>
                </a:cubicBezTo>
                <a:cubicBezTo>
                  <a:pt x="555" y="1141"/>
                  <a:pt x="573" y="1151"/>
                  <a:pt x="594" y="1153"/>
                </a:cubicBezTo>
                <a:lnTo>
                  <a:pt x="595" y="1153"/>
                </a:lnTo>
                <a:lnTo>
                  <a:pt x="595" y="1154"/>
                </a:lnTo>
                <a:cubicBezTo>
                  <a:pt x="593" y="1174"/>
                  <a:pt x="599" y="1194"/>
                  <a:pt x="613" y="1210"/>
                </a:cubicBezTo>
                <a:cubicBezTo>
                  <a:pt x="621" y="1220"/>
                  <a:pt x="630" y="1227"/>
                  <a:pt x="642" y="1232"/>
                </a:cubicBezTo>
                <a:cubicBezTo>
                  <a:pt x="573" y="1279"/>
                  <a:pt x="465" y="1329"/>
                  <a:pt x="419" y="1348"/>
                </a:cubicBezTo>
                <a:cubicBezTo>
                  <a:pt x="419" y="1348"/>
                  <a:pt x="419" y="1349"/>
                  <a:pt x="418" y="1349"/>
                </a:cubicBezTo>
                <a:lnTo>
                  <a:pt x="417" y="1349"/>
                </a:lnTo>
                <a:cubicBezTo>
                  <a:pt x="417" y="1350"/>
                  <a:pt x="417" y="1350"/>
                  <a:pt x="416" y="1350"/>
                </a:cubicBezTo>
                <a:lnTo>
                  <a:pt x="415" y="1350"/>
                </a:lnTo>
                <a:cubicBezTo>
                  <a:pt x="415" y="1351"/>
                  <a:pt x="415" y="1351"/>
                  <a:pt x="415" y="1351"/>
                </a:cubicBezTo>
                <a:cubicBezTo>
                  <a:pt x="414" y="1351"/>
                  <a:pt x="414" y="1352"/>
                  <a:pt x="414" y="1352"/>
                </a:cubicBezTo>
                <a:lnTo>
                  <a:pt x="335" y="1422"/>
                </a:lnTo>
                <a:cubicBezTo>
                  <a:pt x="326" y="1430"/>
                  <a:pt x="325" y="1443"/>
                  <a:pt x="333" y="1452"/>
                </a:cubicBezTo>
                <a:cubicBezTo>
                  <a:pt x="338" y="1457"/>
                  <a:pt x="344" y="1459"/>
                  <a:pt x="350" y="1459"/>
                </a:cubicBezTo>
                <a:cubicBezTo>
                  <a:pt x="355" y="1459"/>
                  <a:pt x="360" y="1458"/>
                  <a:pt x="364" y="1454"/>
                </a:cubicBezTo>
                <a:lnTo>
                  <a:pt x="440" y="1387"/>
                </a:lnTo>
                <a:cubicBezTo>
                  <a:pt x="469" y="1375"/>
                  <a:pt x="663" y="1290"/>
                  <a:pt x="723" y="1219"/>
                </a:cubicBezTo>
                <a:lnTo>
                  <a:pt x="825" y="1133"/>
                </a:lnTo>
                <a:cubicBezTo>
                  <a:pt x="841" y="1120"/>
                  <a:pt x="851" y="1101"/>
                  <a:pt x="853" y="1080"/>
                </a:cubicBezTo>
                <a:cubicBezTo>
                  <a:pt x="854" y="1060"/>
                  <a:pt x="848" y="1039"/>
                  <a:pt x="835" y="1024"/>
                </a:cubicBezTo>
                <a:cubicBezTo>
                  <a:pt x="821" y="1008"/>
                  <a:pt x="803" y="998"/>
                  <a:pt x="782" y="996"/>
                </a:cubicBezTo>
                <a:lnTo>
                  <a:pt x="781" y="996"/>
                </a:lnTo>
                <a:lnTo>
                  <a:pt x="781" y="995"/>
                </a:lnTo>
                <a:cubicBezTo>
                  <a:pt x="783" y="975"/>
                  <a:pt x="777" y="955"/>
                  <a:pt x="763" y="939"/>
                </a:cubicBezTo>
                <a:cubicBezTo>
                  <a:pt x="750" y="923"/>
                  <a:pt x="731" y="913"/>
                  <a:pt x="711" y="911"/>
                </a:cubicBezTo>
                <a:lnTo>
                  <a:pt x="710" y="911"/>
                </a:lnTo>
                <a:cubicBezTo>
                  <a:pt x="712" y="890"/>
                  <a:pt x="706" y="870"/>
                  <a:pt x="693" y="854"/>
                </a:cubicBezTo>
                <a:cubicBezTo>
                  <a:pt x="676" y="834"/>
                  <a:pt x="651" y="825"/>
                  <a:pt x="626" y="827"/>
                </a:cubicBezTo>
                <a:cubicBezTo>
                  <a:pt x="626" y="810"/>
                  <a:pt x="620" y="793"/>
                  <a:pt x="608" y="779"/>
                </a:cubicBezTo>
                <a:cubicBezTo>
                  <a:pt x="588" y="754"/>
                  <a:pt x="555" y="746"/>
                  <a:pt x="527" y="754"/>
                </a:cubicBezTo>
                <a:cubicBezTo>
                  <a:pt x="526" y="752"/>
                  <a:pt x="524" y="750"/>
                  <a:pt x="523" y="748"/>
                </a:cubicBezTo>
                <a:lnTo>
                  <a:pt x="427" y="641"/>
                </a:lnTo>
                <a:lnTo>
                  <a:pt x="522" y="597"/>
                </a:lnTo>
                <a:lnTo>
                  <a:pt x="803" y="466"/>
                </a:lnTo>
                <a:cubicBezTo>
                  <a:pt x="804" y="465"/>
                  <a:pt x="805" y="465"/>
                  <a:pt x="806" y="464"/>
                </a:cubicBezTo>
                <a:cubicBezTo>
                  <a:pt x="808" y="464"/>
                  <a:pt x="811" y="464"/>
                  <a:pt x="814" y="464"/>
                </a:cubicBezTo>
                <a:cubicBezTo>
                  <a:pt x="830" y="464"/>
                  <a:pt x="846" y="459"/>
                  <a:pt x="860" y="448"/>
                </a:cubicBezTo>
                <a:cubicBezTo>
                  <a:pt x="874" y="436"/>
                  <a:pt x="883" y="419"/>
                  <a:pt x="885" y="400"/>
                </a:cubicBezTo>
                <a:cubicBezTo>
                  <a:pt x="887" y="381"/>
                  <a:pt x="881" y="362"/>
                  <a:pt x="869" y="34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44" name="Grupo 349">
            <a:extLst>
              <a:ext uri="{FF2B5EF4-FFF2-40B4-BE49-F238E27FC236}">
                <a16:creationId xmlns:a16="http://schemas.microsoft.com/office/drawing/2014/main" id="{FAC08045-D386-054C-AA36-57C3D8E2CBBD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9A39D0EB-9969-9549-99BB-F50D2964E994}"/>
                </a:ext>
              </a:extLst>
            </p:cNvPr>
            <p:cNvSpPr txBox="1"/>
            <p:nvPr/>
          </p:nvSpPr>
          <p:spPr>
            <a:xfrm>
              <a:off x="6958903" y="861425"/>
              <a:ext cx="1045991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Marketing Infographic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28C9D353-71E6-4A44-B1A5-75777351D50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167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1">
            <a:extLst>
              <a:ext uri="{FF2B5EF4-FFF2-40B4-BE49-F238E27FC236}">
                <a16:creationId xmlns:a16="http://schemas.microsoft.com/office/drawing/2014/main" id="{E265AFD2-C2C9-0743-BFE8-EE8B46FFF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081" y="3377925"/>
            <a:ext cx="4359316" cy="9394882"/>
          </a:xfrm>
          <a:custGeom>
            <a:avLst/>
            <a:gdLst>
              <a:gd name="T0" fmla="*/ 4436 w 5031"/>
              <a:gd name="T1" fmla="*/ 10843 h 10844"/>
              <a:gd name="T2" fmla="*/ 4436 w 5031"/>
              <a:gd name="T3" fmla="*/ 10843 h 10844"/>
              <a:gd name="T4" fmla="*/ 594 w 5031"/>
              <a:gd name="T5" fmla="*/ 10843 h 10844"/>
              <a:gd name="T6" fmla="*/ 187 w 5031"/>
              <a:gd name="T7" fmla="*/ 10655 h 10844"/>
              <a:gd name="T8" fmla="*/ 0 w 5031"/>
              <a:gd name="T9" fmla="*/ 10249 h 10844"/>
              <a:gd name="T10" fmla="*/ 0 w 5031"/>
              <a:gd name="T11" fmla="*/ 594 h 10844"/>
              <a:gd name="T12" fmla="*/ 187 w 5031"/>
              <a:gd name="T13" fmla="*/ 156 h 10844"/>
              <a:gd name="T14" fmla="*/ 594 w 5031"/>
              <a:gd name="T15" fmla="*/ 0 h 10844"/>
              <a:gd name="T16" fmla="*/ 1031 w 5031"/>
              <a:gd name="T17" fmla="*/ 0 h 10844"/>
              <a:gd name="T18" fmla="*/ 1156 w 5031"/>
              <a:gd name="T19" fmla="*/ 63 h 10844"/>
              <a:gd name="T20" fmla="*/ 1156 w 5031"/>
              <a:gd name="T21" fmla="*/ 125 h 10844"/>
              <a:gd name="T22" fmla="*/ 1156 w 5031"/>
              <a:gd name="T23" fmla="*/ 156 h 10844"/>
              <a:gd name="T24" fmla="*/ 1437 w 5031"/>
              <a:gd name="T25" fmla="*/ 406 h 10844"/>
              <a:gd name="T26" fmla="*/ 3593 w 5031"/>
              <a:gd name="T27" fmla="*/ 406 h 10844"/>
              <a:gd name="T28" fmla="*/ 3874 w 5031"/>
              <a:gd name="T29" fmla="*/ 156 h 10844"/>
              <a:gd name="T30" fmla="*/ 3874 w 5031"/>
              <a:gd name="T31" fmla="*/ 125 h 10844"/>
              <a:gd name="T32" fmla="*/ 3905 w 5031"/>
              <a:gd name="T33" fmla="*/ 63 h 10844"/>
              <a:gd name="T34" fmla="*/ 3999 w 5031"/>
              <a:gd name="T35" fmla="*/ 0 h 10844"/>
              <a:gd name="T36" fmla="*/ 4436 w 5031"/>
              <a:gd name="T37" fmla="*/ 0 h 10844"/>
              <a:gd name="T38" fmla="*/ 4874 w 5031"/>
              <a:gd name="T39" fmla="*/ 156 h 10844"/>
              <a:gd name="T40" fmla="*/ 5030 w 5031"/>
              <a:gd name="T41" fmla="*/ 594 h 10844"/>
              <a:gd name="T42" fmla="*/ 5030 w 5031"/>
              <a:gd name="T43" fmla="*/ 10249 h 10844"/>
              <a:gd name="T44" fmla="*/ 4874 w 5031"/>
              <a:gd name="T45" fmla="*/ 10655 h 10844"/>
              <a:gd name="T46" fmla="*/ 4436 w 5031"/>
              <a:gd name="T47" fmla="*/ 10843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031" h="10844">
                <a:moveTo>
                  <a:pt x="4436" y="10843"/>
                </a:moveTo>
                <a:lnTo>
                  <a:pt x="4436" y="10843"/>
                </a:lnTo>
                <a:cubicBezTo>
                  <a:pt x="594" y="10843"/>
                  <a:pt x="594" y="10843"/>
                  <a:pt x="594" y="10843"/>
                </a:cubicBezTo>
                <a:cubicBezTo>
                  <a:pt x="437" y="10843"/>
                  <a:pt x="281" y="10780"/>
                  <a:pt x="187" y="10655"/>
                </a:cubicBezTo>
                <a:cubicBezTo>
                  <a:pt x="62" y="10561"/>
                  <a:pt x="0" y="10405"/>
                  <a:pt x="0" y="10249"/>
                </a:cubicBezTo>
                <a:cubicBezTo>
                  <a:pt x="0" y="594"/>
                  <a:pt x="0" y="594"/>
                  <a:pt x="0" y="594"/>
                </a:cubicBezTo>
                <a:cubicBezTo>
                  <a:pt x="0" y="406"/>
                  <a:pt x="62" y="281"/>
                  <a:pt x="187" y="156"/>
                </a:cubicBezTo>
                <a:cubicBezTo>
                  <a:pt x="281" y="63"/>
                  <a:pt x="437" y="0"/>
                  <a:pt x="594" y="0"/>
                </a:cubicBezTo>
                <a:cubicBezTo>
                  <a:pt x="1031" y="0"/>
                  <a:pt x="1031" y="0"/>
                  <a:pt x="1031" y="0"/>
                </a:cubicBezTo>
                <a:cubicBezTo>
                  <a:pt x="1094" y="0"/>
                  <a:pt x="1125" y="31"/>
                  <a:pt x="1156" y="63"/>
                </a:cubicBezTo>
                <a:cubicBezTo>
                  <a:pt x="1156" y="63"/>
                  <a:pt x="1156" y="94"/>
                  <a:pt x="1156" y="125"/>
                </a:cubicBezTo>
                <a:cubicBezTo>
                  <a:pt x="1156" y="156"/>
                  <a:pt x="1156" y="156"/>
                  <a:pt x="1156" y="156"/>
                </a:cubicBezTo>
                <a:cubicBezTo>
                  <a:pt x="1156" y="250"/>
                  <a:pt x="1250" y="406"/>
                  <a:pt x="1437" y="406"/>
                </a:cubicBezTo>
                <a:cubicBezTo>
                  <a:pt x="3593" y="406"/>
                  <a:pt x="3593" y="406"/>
                  <a:pt x="3593" y="406"/>
                </a:cubicBezTo>
                <a:cubicBezTo>
                  <a:pt x="3811" y="406"/>
                  <a:pt x="3874" y="250"/>
                  <a:pt x="3874" y="156"/>
                </a:cubicBezTo>
                <a:cubicBezTo>
                  <a:pt x="3874" y="125"/>
                  <a:pt x="3874" y="125"/>
                  <a:pt x="3874" y="125"/>
                </a:cubicBezTo>
                <a:cubicBezTo>
                  <a:pt x="3874" y="94"/>
                  <a:pt x="3874" y="63"/>
                  <a:pt x="3905" y="63"/>
                </a:cubicBezTo>
                <a:cubicBezTo>
                  <a:pt x="3905" y="31"/>
                  <a:pt x="3968" y="0"/>
                  <a:pt x="3999" y="0"/>
                </a:cubicBezTo>
                <a:cubicBezTo>
                  <a:pt x="4436" y="0"/>
                  <a:pt x="4436" y="0"/>
                  <a:pt x="4436" y="0"/>
                </a:cubicBezTo>
                <a:cubicBezTo>
                  <a:pt x="4624" y="0"/>
                  <a:pt x="4749" y="63"/>
                  <a:pt x="4874" y="156"/>
                </a:cubicBezTo>
                <a:cubicBezTo>
                  <a:pt x="4968" y="281"/>
                  <a:pt x="5030" y="406"/>
                  <a:pt x="5030" y="594"/>
                </a:cubicBezTo>
                <a:cubicBezTo>
                  <a:pt x="5030" y="10249"/>
                  <a:pt x="5030" y="10249"/>
                  <a:pt x="5030" y="10249"/>
                </a:cubicBezTo>
                <a:cubicBezTo>
                  <a:pt x="5030" y="10405"/>
                  <a:pt x="4968" y="10561"/>
                  <a:pt x="4874" y="10655"/>
                </a:cubicBezTo>
                <a:cubicBezTo>
                  <a:pt x="4749" y="10780"/>
                  <a:pt x="4624" y="10843"/>
                  <a:pt x="4436" y="10843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B408A9-138F-9446-B4AC-EE764481D522}"/>
              </a:ext>
            </a:extLst>
          </p:cNvPr>
          <p:cNvGrpSpPr/>
          <p:nvPr/>
        </p:nvGrpSpPr>
        <p:grpSpPr>
          <a:xfrm>
            <a:off x="6714119" y="3637457"/>
            <a:ext cx="406361" cy="116155"/>
            <a:chOff x="5967934" y="3550589"/>
            <a:chExt cx="647354" cy="18504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C391B6-EF9A-2345-BE3E-5784E120B5AF}"/>
                </a:ext>
              </a:extLst>
            </p:cNvPr>
            <p:cNvGrpSpPr/>
            <p:nvPr/>
          </p:nvGrpSpPr>
          <p:grpSpPr>
            <a:xfrm>
              <a:off x="5967934" y="3550589"/>
              <a:ext cx="211617" cy="185041"/>
              <a:chOff x="2608450" y="404658"/>
              <a:chExt cx="461520" cy="403560"/>
            </a:xfrm>
            <a:solidFill>
              <a:schemeClr val="tx2"/>
            </a:solidFill>
          </p:grpSpPr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70309E55-2F8A-6142-B15C-1B238CDE00FA}"/>
                  </a:ext>
                </a:extLst>
              </p:cNvPr>
              <p:cNvSpPr/>
              <p:nvPr/>
            </p:nvSpPr>
            <p:spPr>
              <a:xfrm>
                <a:off x="2608450" y="404658"/>
                <a:ext cx="461520" cy="1119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83" h="312">
                    <a:moveTo>
                      <a:pt x="43" y="312"/>
                    </a:moveTo>
                    <a:cubicBezTo>
                      <a:pt x="32" y="312"/>
                      <a:pt x="21" y="308"/>
                      <a:pt x="12" y="299"/>
                    </a:cubicBezTo>
                    <a:cubicBezTo>
                      <a:pt x="-4" y="282"/>
                      <a:pt x="-4" y="255"/>
                      <a:pt x="13" y="238"/>
                    </a:cubicBezTo>
                    <a:cubicBezTo>
                      <a:pt x="170" y="87"/>
                      <a:pt x="401" y="0"/>
                      <a:pt x="645" y="0"/>
                    </a:cubicBezTo>
                    <a:cubicBezTo>
                      <a:pt x="885" y="0"/>
                      <a:pt x="1113" y="84"/>
                      <a:pt x="1270" y="231"/>
                    </a:cubicBezTo>
                    <a:cubicBezTo>
                      <a:pt x="1287" y="247"/>
                      <a:pt x="1288" y="275"/>
                      <a:pt x="1272" y="292"/>
                    </a:cubicBezTo>
                    <a:cubicBezTo>
                      <a:pt x="1255" y="309"/>
                      <a:pt x="1228" y="310"/>
                      <a:pt x="1211" y="294"/>
                    </a:cubicBezTo>
                    <a:cubicBezTo>
                      <a:pt x="1070" y="162"/>
                      <a:pt x="864" y="86"/>
                      <a:pt x="645" y="86"/>
                    </a:cubicBezTo>
                    <a:cubicBezTo>
                      <a:pt x="423" y="86"/>
                      <a:pt x="214" y="164"/>
                      <a:pt x="73" y="300"/>
                    </a:cubicBezTo>
                    <a:cubicBezTo>
                      <a:pt x="65" y="308"/>
                      <a:pt x="54" y="312"/>
                      <a:pt x="43" y="312"/>
                    </a:cubicBezTo>
                    <a:close/>
                  </a:path>
                </a:pathLst>
              </a:custGeom>
              <a:grpFill/>
              <a:ln w="2540" cap="flat">
                <a:solidFill>
                  <a:schemeClr val="tx2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687FDB5D-4893-1543-A254-5A14A470DF70}"/>
                  </a:ext>
                </a:extLst>
              </p:cNvPr>
              <p:cNvSpPr/>
              <p:nvPr/>
            </p:nvSpPr>
            <p:spPr>
              <a:xfrm>
                <a:off x="2786290" y="699138"/>
                <a:ext cx="109440" cy="10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5" h="304">
                    <a:moveTo>
                      <a:pt x="153" y="0"/>
                    </a:moveTo>
                    <a:cubicBezTo>
                      <a:pt x="69" y="0"/>
                      <a:pt x="0" y="68"/>
                      <a:pt x="0" y="152"/>
                    </a:cubicBezTo>
                    <a:cubicBezTo>
                      <a:pt x="0" y="236"/>
                      <a:pt x="69" y="304"/>
                      <a:pt x="153" y="304"/>
                    </a:cubicBezTo>
                    <a:cubicBezTo>
                      <a:pt x="237" y="304"/>
                      <a:pt x="305" y="236"/>
                      <a:pt x="305" y="152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  <a:moveTo>
                      <a:pt x="153" y="86"/>
                    </a:moveTo>
                    <a:cubicBezTo>
                      <a:pt x="189" y="86"/>
                      <a:pt x="219" y="115"/>
                      <a:pt x="219" y="152"/>
                    </a:cubicBezTo>
                    <a:cubicBezTo>
                      <a:pt x="219" y="189"/>
                      <a:pt x="189" y="218"/>
                      <a:pt x="153" y="218"/>
                    </a:cubicBezTo>
                    <a:cubicBezTo>
                      <a:pt x="116" y="218"/>
                      <a:pt x="86" y="189"/>
                      <a:pt x="86" y="152"/>
                    </a:cubicBezTo>
                    <a:cubicBezTo>
                      <a:pt x="86" y="115"/>
                      <a:pt x="116" y="86"/>
                      <a:pt x="153" y="86"/>
                    </a:cubicBezTo>
                    <a:close/>
                  </a:path>
                </a:pathLst>
              </a:custGeom>
              <a:grpFill/>
              <a:ln w="2540" cap="flat">
                <a:solidFill>
                  <a:schemeClr val="tx2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2E479832-1575-7E47-96EE-0DBE38AD479C}"/>
                  </a:ext>
                </a:extLst>
              </p:cNvPr>
              <p:cNvSpPr/>
              <p:nvPr/>
            </p:nvSpPr>
            <p:spPr>
              <a:xfrm>
                <a:off x="2656330" y="493578"/>
                <a:ext cx="364320" cy="939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13" h="262">
                    <a:moveTo>
                      <a:pt x="43" y="262"/>
                    </a:moveTo>
                    <a:cubicBezTo>
                      <a:pt x="32" y="262"/>
                      <a:pt x="21" y="257"/>
                      <a:pt x="12" y="248"/>
                    </a:cubicBezTo>
                    <a:cubicBezTo>
                      <a:pt x="-4" y="231"/>
                      <a:pt x="-4" y="204"/>
                      <a:pt x="13" y="187"/>
                    </a:cubicBezTo>
                    <a:cubicBezTo>
                      <a:pt x="136" y="69"/>
                      <a:pt x="317" y="0"/>
                      <a:pt x="509" y="0"/>
                    </a:cubicBezTo>
                    <a:cubicBezTo>
                      <a:pt x="697" y="0"/>
                      <a:pt x="876" y="67"/>
                      <a:pt x="999" y="182"/>
                    </a:cubicBezTo>
                    <a:cubicBezTo>
                      <a:pt x="1017" y="198"/>
                      <a:pt x="1017" y="226"/>
                      <a:pt x="1001" y="243"/>
                    </a:cubicBezTo>
                    <a:cubicBezTo>
                      <a:pt x="985" y="260"/>
                      <a:pt x="958" y="261"/>
                      <a:pt x="940" y="245"/>
                    </a:cubicBezTo>
                    <a:cubicBezTo>
                      <a:pt x="833" y="144"/>
                      <a:pt x="676" y="86"/>
                      <a:pt x="509" y="86"/>
                    </a:cubicBezTo>
                    <a:cubicBezTo>
                      <a:pt x="339" y="86"/>
                      <a:pt x="180" y="146"/>
                      <a:pt x="73" y="249"/>
                    </a:cubicBezTo>
                    <a:cubicBezTo>
                      <a:pt x="65" y="258"/>
                      <a:pt x="54" y="262"/>
                      <a:pt x="43" y="262"/>
                    </a:cubicBezTo>
                    <a:close/>
                  </a:path>
                </a:pathLst>
              </a:custGeom>
              <a:grpFill/>
              <a:ln w="2540" cap="flat">
                <a:solidFill>
                  <a:schemeClr val="tx2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6C56608E-28BD-C04D-B820-20745AA9FA6A}"/>
                  </a:ext>
                </a:extLst>
              </p:cNvPr>
              <p:cNvSpPr/>
              <p:nvPr/>
            </p:nvSpPr>
            <p:spPr>
              <a:xfrm>
                <a:off x="2712130" y="584658"/>
                <a:ext cx="253080" cy="727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04" h="203">
                    <a:moveTo>
                      <a:pt x="43" y="203"/>
                    </a:moveTo>
                    <a:cubicBezTo>
                      <a:pt x="32" y="203"/>
                      <a:pt x="20" y="199"/>
                      <a:pt x="12" y="190"/>
                    </a:cubicBezTo>
                    <a:cubicBezTo>
                      <a:pt x="-5" y="173"/>
                      <a:pt x="-4" y="145"/>
                      <a:pt x="13" y="129"/>
                    </a:cubicBezTo>
                    <a:cubicBezTo>
                      <a:pt x="98" y="47"/>
                      <a:pt x="222" y="0"/>
                      <a:pt x="354" y="0"/>
                    </a:cubicBezTo>
                    <a:cubicBezTo>
                      <a:pt x="483" y="0"/>
                      <a:pt x="606" y="46"/>
                      <a:pt x="691" y="125"/>
                    </a:cubicBezTo>
                    <a:cubicBezTo>
                      <a:pt x="708" y="141"/>
                      <a:pt x="709" y="169"/>
                      <a:pt x="692" y="186"/>
                    </a:cubicBezTo>
                    <a:cubicBezTo>
                      <a:pt x="676" y="203"/>
                      <a:pt x="649" y="204"/>
                      <a:pt x="632" y="188"/>
                    </a:cubicBezTo>
                    <a:cubicBezTo>
                      <a:pt x="563" y="123"/>
                      <a:pt x="461" y="86"/>
                      <a:pt x="354" y="86"/>
                    </a:cubicBezTo>
                    <a:cubicBezTo>
                      <a:pt x="244" y="86"/>
                      <a:pt x="142" y="124"/>
                      <a:pt x="73" y="191"/>
                    </a:cubicBezTo>
                    <a:cubicBezTo>
                      <a:pt x="64" y="199"/>
                      <a:pt x="54" y="203"/>
                      <a:pt x="43" y="203"/>
                    </a:cubicBezTo>
                    <a:close/>
                  </a:path>
                </a:pathLst>
              </a:custGeom>
              <a:grpFill/>
              <a:ln w="2540" cap="flat">
                <a:solidFill>
                  <a:schemeClr val="tx2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41ADFB2C-6919-6141-9E69-4C45DC5D8F76}"/>
                </a:ext>
              </a:extLst>
            </p:cNvPr>
            <p:cNvSpPr/>
            <p:nvPr/>
          </p:nvSpPr>
          <p:spPr>
            <a:xfrm rot="16200000">
              <a:off x="6347088" y="3467430"/>
              <a:ext cx="185040" cy="351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5" h="977">
                  <a:moveTo>
                    <a:pt x="460" y="867"/>
                  </a:moveTo>
                  <a:cubicBezTo>
                    <a:pt x="460" y="897"/>
                    <a:pt x="436" y="921"/>
                    <a:pt x="406" y="921"/>
                  </a:cubicBezTo>
                  <a:lnTo>
                    <a:pt x="110" y="921"/>
                  </a:lnTo>
                  <a:cubicBezTo>
                    <a:pt x="80" y="921"/>
                    <a:pt x="56" y="897"/>
                    <a:pt x="56" y="867"/>
                  </a:cubicBezTo>
                  <a:lnTo>
                    <a:pt x="56" y="182"/>
                  </a:lnTo>
                  <a:cubicBezTo>
                    <a:pt x="56" y="152"/>
                    <a:pt x="80" y="127"/>
                    <a:pt x="110" y="127"/>
                  </a:cubicBezTo>
                  <a:lnTo>
                    <a:pt x="147" y="127"/>
                  </a:lnTo>
                  <a:lnTo>
                    <a:pt x="406" y="127"/>
                  </a:lnTo>
                  <a:cubicBezTo>
                    <a:pt x="436" y="127"/>
                    <a:pt x="460" y="152"/>
                    <a:pt x="460" y="182"/>
                  </a:cubicBezTo>
                  <a:close/>
                  <a:moveTo>
                    <a:pt x="206" y="55"/>
                  </a:moveTo>
                  <a:lnTo>
                    <a:pt x="306" y="55"/>
                  </a:lnTo>
                  <a:lnTo>
                    <a:pt x="318" y="72"/>
                  </a:lnTo>
                  <a:lnTo>
                    <a:pt x="196" y="72"/>
                  </a:lnTo>
                  <a:close/>
                  <a:moveTo>
                    <a:pt x="406" y="72"/>
                  </a:moveTo>
                  <a:lnTo>
                    <a:pt x="384" y="72"/>
                  </a:lnTo>
                  <a:lnTo>
                    <a:pt x="344" y="12"/>
                  </a:lnTo>
                  <a:cubicBezTo>
                    <a:pt x="339" y="4"/>
                    <a:pt x="330" y="0"/>
                    <a:pt x="321" y="0"/>
                  </a:cubicBezTo>
                  <a:lnTo>
                    <a:pt x="190" y="0"/>
                  </a:lnTo>
                  <a:cubicBezTo>
                    <a:pt x="181" y="0"/>
                    <a:pt x="172" y="5"/>
                    <a:pt x="167" y="13"/>
                  </a:cubicBezTo>
                  <a:lnTo>
                    <a:pt x="131" y="72"/>
                  </a:lnTo>
                  <a:lnTo>
                    <a:pt x="110" y="72"/>
                  </a:lnTo>
                  <a:cubicBezTo>
                    <a:pt x="49" y="72"/>
                    <a:pt x="0" y="121"/>
                    <a:pt x="0" y="182"/>
                  </a:cubicBezTo>
                  <a:lnTo>
                    <a:pt x="0" y="867"/>
                  </a:lnTo>
                  <a:cubicBezTo>
                    <a:pt x="0" y="928"/>
                    <a:pt x="49" y="977"/>
                    <a:pt x="110" y="977"/>
                  </a:cubicBezTo>
                  <a:lnTo>
                    <a:pt x="406" y="977"/>
                  </a:lnTo>
                  <a:cubicBezTo>
                    <a:pt x="466" y="977"/>
                    <a:pt x="515" y="928"/>
                    <a:pt x="515" y="867"/>
                  </a:cubicBezTo>
                  <a:lnTo>
                    <a:pt x="515" y="182"/>
                  </a:lnTo>
                  <a:cubicBezTo>
                    <a:pt x="515" y="121"/>
                    <a:pt x="466" y="72"/>
                    <a:pt x="406" y="72"/>
                  </a:cubicBez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91762BD-D727-A84E-964F-93A2EC0A832F}"/>
              </a:ext>
            </a:extLst>
          </p:cNvPr>
          <p:cNvGrpSpPr/>
          <p:nvPr/>
        </p:nvGrpSpPr>
        <p:grpSpPr>
          <a:xfrm>
            <a:off x="6430700" y="3637457"/>
            <a:ext cx="216029" cy="116998"/>
            <a:chOff x="5168265" y="3637458"/>
            <a:chExt cx="934562" cy="101264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1389C5-C9B9-9A4F-89F6-6169B947248A}"/>
                </a:ext>
              </a:extLst>
            </p:cNvPr>
            <p:cNvSpPr/>
            <p:nvPr/>
          </p:nvSpPr>
          <p:spPr>
            <a:xfrm>
              <a:off x="5168265" y="4166822"/>
              <a:ext cx="172562" cy="48328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9415C71-58A0-834F-8F62-07B987A83D8C}"/>
                </a:ext>
              </a:extLst>
            </p:cNvPr>
            <p:cNvSpPr/>
            <p:nvPr/>
          </p:nvSpPr>
          <p:spPr>
            <a:xfrm>
              <a:off x="5422265" y="3992880"/>
              <a:ext cx="172562" cy="6572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A969D0A-3FB4-414A-81F3-B6FF47661AA3}"/>
                </a:ext>
              </a:extLst>
            </p:cNvPr>
            <p:cNvSpPr/>
            <p:nvPr/>
          </p:nvSpPr>
          <p:spPr>
            <a:xfrm>
              <a:off x="5676265" y="3810000"/>
              <a:ext cx="172562" cy="840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BEFEF05-5557-6A4D-9C1C-1B9FB9BBCAA1}"/>
                </a:ext>
              </a:extLst>
            </p:cNvPr>
            <p:cNvSpPr/>
            <p:nvPr/>
          </p:nvSpPr>
          <p:spPr>
            <a:xfrm>
              <a:off x="5930265" y="3637458"/>
              <a:ext cx="172562" cy="1012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Freeform 1">
            <a:extLst>
              <a:ext uri="{FF2B5EF4-FFF2-40B4-BE49-F238E27FC236}">
                <a16:creationId xmlns:a16="http://schemas.microsoft.com/office/drawing/2014/main" id="{245A53EE-2B1E-6843-BFBA-C192EC746B2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4908996" y="12388752"/>
            <a:ext cx="126382" cy="126382"/>
          </a:xfrm>
          <a:custGeom>
            <a:avLst/>
            <a:gdLst>
              <a:gd name="T0" fmla="*/ 1780 w 1781"/>
              <a:gd name="T1" fmla="*/ 885 h 1781"/>
              <a:gd name="T2" fmla="*/ 1780 w 1781"/>
              <a:gd name="T3" fmla="*/ 885 h 1781"/>
              <a:gd name="T4" fmla="*/ 895 w 1781"/>
              <a:gd name="T5" fmla="*/ 1780 h 1781"/>
              <a:gd name="T6" fmla="*/ 0 w 1781"/>
              <a:gd name="T7" fmla="*/ 885 h 1781"/>
              <a:gd name="T8" fmla="*/ 895 w 1781"/>
              <a:gd name="T9" fmla="*/ 0 h 1781"/>
              <a:gd name="T10" fmla="*/ 1780 w 1781"/>
              <a:gd name="T11" fmla="*/ 885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1" h="1781">
                <a:moveTo>
                  <a:pt x="1780" y="885"/>
                </a:moveTo>
                <a:lnTo>
                  <a:pt x="1780" y="885"/>
                </a:lnTo>
                <a:cubicBezTo>
                  <a:pt x="1780" y="1382"/>
                  <a:pt x="1383" y="1780"/>
                  <a:pt x="895" y="1780"/>
                </a:cubicBezTo>
                <a:cubicBezTo>
                  <a:pt x="398" y="1780"/>
                  <a:pt x="0" y="1382"/>
                  <a:pt x="0" y="885"/>
                </a:cubicBezTo>
                <a:cubicBezTo>
                  <a:pt x="0" y="397"/>
                  <a:pt x="398" y="0"/>
                  <a:pt x="895" y="0"/>
                </a:cubicBezTo>
                <a:cubicBezTo>
                  <a:pt x="1383" y="0"/>
                  <a:pt x="1780" y="397"/>
                  <a:pt x="1780" y="885"/>
                </a:cubicBezTo>
              </a:path>
            </a:pathLst>
          </a:custGeom>
          <a:solidFill>
            <a:schemeClr val="accent1"/>
          </a:solidFill>
          <a:ln w="6350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1">
            <a:extLst>
              <a:ext uri="{FF2B5EF4-FFF2-40B4-BE49-F238E27FC236}">
                <a16:creationId xmlns:a16="http://schemas.microsoft.com/office/drawing/2014/main" id="{5268830D-7CD2-934F-9DBD-1BDB3F09004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5101548" y="12388752"/>
            <a:ext cx="126382" cy="126382"/>
          </a:xfrm>
          <a:custGeom>
            <a:avLst/>
            <a:gdLst>
              <a:gd name="T0" fmla="*/ 1780 w 1781"/>
              <a:gd name="T1" fmla="*/ 885 h 1781"/>
              <a:gd name="T2" fmla="*/ 1780 w 1781"/>
              <a:gd name="T3" fmla="*/ 885 h 1781"/>
              <a:gd name="T4" fmla="*/ 895 w 1781"/>
              <a:gd name="T5" fmla="*/ 1780 h 1781"/>
              <a:gd name="T6" fmla="*/ 0 w 1781"/>
              <a:gd name="T7" fmla="*/ 885 h 1781"/>
              <a:gd name="T8" fmla="*/ 895 w 1781"/>
              <a:gd name="T9" fmla="*/ 0 h 1781"/>
              <a:gd name="T10" fmla="*/ 1780 w 1781"/>
              <a:gd name="T11" fmla="*/ 885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1" h="1781">
                <a:moveTo>
                  <a:pt x="1780" y="885"/>
                </a:moveTo>
                <a:lnTo>
                  <a:pt x="1780" y="885"/>
                </a:lnTo>
                <a:cubicBezTo>
                  <a:pt x="1780" y="1382"/>
                  <a:pt x="1383" y="1780"/>
                  <a:pt x="895" y="1780"/>
                </a:cubicBezTo>
                <a:cubicBezTo>
                  <a:pt x="398" y="1780"/>
                  <a:pt x="0" y="1382"/>
                  <a:pt x="0" y="885"/>
                </a:cubicBezTo>
                <a:cubicBezTo>
                  <a:pt x="0" y="397"/>
                  <a:pt x="398" y="0"/>
                  <a:pt x="895" y="0"/>
                </a:cubicBezTo>
                <a:cubicBezTo>
                  <a:pt x="1383" y="0"/>
                  <a:pt x="1780" y="397"/>
                  <a:pt x="1780" y="88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6350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1">
            <a:extLst>
              <a:ext uri="{FF2B5EF4-FFF2-40B4-BE49-F238E27FC236}">
                <a16:creationId xmlns:a16="http://schemas.microsoft.com/office/drawing/2014/main" id="{83434004-8CE3-9C41-9699-CF4A009AE2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5294100" y="12388752"/>
            <a:ext cx="126382" cy="126382"/>
          </a:xfrm>
          <a:custGeom>
            <a:avLst/>
            <a:gdLst>
              <a:gd name="T0" fmla="*/ 1780 w 1781"/>
              <a:gd name="T1" fmla="*/ 885 h 1781"/>
              <a:gd name="T2" fmla="*/ 1780 w 1781"/>
              <a:gd name="T3" fmla="*/ 885 h 1781"/>
              <a:gd name="T4" fmla="*/ 895 w 1781"/>
              <a:gd name="T5" fmla="*/ 1780 h 1781"/>
              <a:gd name="T6" fmla="*/ 0 w 1781"/>
              <a:gd name="T7" fmla="*/ 885 h 1781"/>
              <a:gd name="T8" fmla="*/ 895 w 1781"/>
              <a:gd name="T9" fmla="*/ 0 h 1781"/>
              <a:gd name="T10" fmla="*/ 1780 w 1781"/>
              <a:gd name="T11" fmla="*/ 885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1" h="1781">
                <a:moveTo>
                  <a:pt x="1780" y="885"/>
                </a:moveTo>
                <a:lnTo>
                  <a:pt x="1780" y="885"/>
                </a:lnTo>
                <a:cubicBezTo>
                  <a:pt x="1780" y="1382"/>
                  <a:pt x="1383" y="1780"/>
                  <a:pt x="895" y="1780"/>
                </a:cubicBezTo>
                <a:cubicBezTo>
                  <a:pt x="398" y="1780"/>
                  <a:pt x="0" y="1382"/>
                  <a:pt x="0" y="885"/>
                </a:cubicBezTo>
                <a:cubicBezTo>
                  <a:pt x="0" y="397"/>
                  <a:pt x="398" y="0"/>
                  <a:pt x="895" y="0"/>
                </a:cubicBezTo>
                <a:cubicBezTo>
                  <a:pt x="1383" y="0"/>
                  <a:pt x="1780" y="397"/>
                  <a:pt x="1780" y="88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6350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CC26D1F-CD3C-FA49-812C-D337BD6F39F8}"/>
              </a:ext>
            </a:extLst>
          </p:cNvPr>
          <p:cNvSpPr/>
          <p:nvPr/>
        </p:nvSpPr>
        <p:spPr>
          <a:xfrm>
            <a:off x="4117602" y="4620623"/>
            <a:ext cx="2094272" cy="20942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8C9CFC7D-71B5-054A-8A7A-6E214CFA8B84}"/>
              </a:ext>
            </a:extLst>
          </p:cNvPr>
          <p:cNvSpPr/>
          <p:nvPr/>
        </p:nvSpPr>
        <p:spPr>
          <a:xfrm>
            <a:off x="4751700" y="5040861"/>
            <a:ext cx="760757" cy="11247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8" h="1342">
                <a:moveTo>
                  <a:pt x="850" y="890"/>
                </a:moveTo>
                <a:cubicBezTo>
                  <a:pt x="850" y="1109"/>
                  <a:pt x="671" y="1287"/>
                  <a:pt x="453" y="1287"/>
                </a:cubicBezTo>
                <a:cubicBezTo>
                  <a:pt x="234" y="1287"/>
                  <a:pt x="56" y="1109"/>
                  <a:pt x="56" y="890"/>
                </a:cubicBezTo>
                <a:cubicBezTo>
                  <a:pt x="56" y="680"/>
                  <a:pt x="219" y="508"/>
                  <a:pt x="425" y="494"/>
                </a:cubicBezTo>
                <a:lnTo>
                  <a:pt x="425" y="576"/>
                </a:lnTo>
                <a:cubicBezTo>
                  <a:pt x="264" y="590"/>
                  <a:pt x="137" y="725"/>
                  <a:pt x="137" y="890"/>
                </a:cubicBezTo>
                <a:cubicBezTo>
                  <a:pt x="137" y="1063"/>
                  <a:pt x="279" y="1205"/>
                  <a:pt x="453" y="1205"/>
                </a:cubicBezTo>
                <a:cubicBezTo>
                  <a:pt x="626" y="1205"/>
                  <a:pt x="768" y="1063"/>
                  <a:pt x="768" y="890"/>
                </a:cubicBezTo>
                <a:cubicBezTo>
                  <a:pt x="768" y="725"/>
                  <a:pt x="641" y="590"/>
                  <a:pt x="480" y="576"/>
                </a:cubicBezTo>
                <a:lnTo>
                  <a:pt x="480" y="494"/>
                </a:lnTo>
                <a:cubicBezTo>
                  <a:pt x="686" y="508"/>
                  <a:pt x="850" y="680"/>
                  <a:pt x="850" y="890"/>
                </a:cubicBezTo>
                <a:close/>
                <a:moveTo>
                  <a:pt x="425" y="721"/>
                </a:moveTo>
                <a:cubicBezTo>
                  <a:pt x="344" y="734"/>
                  <a:pt x="281" y="805"/>
                  <a:pt x="281" y="890"/>
                </a:cubicBezTo>
                <a:cubicBezTo>
                  <a:pt x="281" y="984"/>
                  <a:pt x="358" y="1061"/>
                  <a:pt x="453" y="1061"/>
                </a:cubicBezTo>
                <a:cubicBezTo>
                  <a:pt x="547" y="1061"/>
                  <a:pt x="624" y="984"/>
                  <a:pt x="624" y="890"/>
                </a:cubicBezTo>
                <a:cubicBezTo>
                  <a:pt x="624" y="805"/>
                  <a:pt x="562" y="734"/>
                  <a:pt x="480" y="721"/>
                </a:cubicBezTo>
                <a:lnTo>
                  <a:pt x="480" y="631"/>
                </a:lnTo>
                <a:cubicBezTo>
                  <a:pt x="611" y="645"/>
                  <a:pt x="713" y="756"/>
                  <a:pt x="713" y="890"/>
                </a:cubicBezTo>
                <a:cubicBezTo>
                  <a:pt x="713" y="1033"/>
                  <a:pt x="596" y="1150"/>
                  <a:pt x="453" y="1150"/>
                </a:cubicBezTo>
                <a:cubicBezTo>
                  <a:pt x="309" y="1150"/>
                  <a:pt x="193" y="1033"/>
                  <a:pt x="193" y="890"/>
                </a:cubicBezTo>
                <a:cubicBezTo>
                  <a:pt x="193" y="756"/>
                  <a:pt x="295" y="645"/>
                  <a:pt x="425" y="631"/>
                </a:cubicBezTo>
                <a:close/>
                <a:moveTo>
                  <a:pt x="453" y="917"/>
                </a:moveTo>
                <a:cubicBezTo>
                  <a:pt x="468" y="917"/>
                  <a:pt x="480" y="905"/>
                  <a:pt x="480" y="890"/>
                </a:cubicBezTo>
                <a:lnTo>
                  <a:pt x="480" y="777"/>
                </a:lnTo>
                <a:cubicBezTo>
                  <a:pt x="531" y="789"/>
                  <a:pt x="569" y="835"/>
                  <a:pt x="569" y="890"/>
                </a:cubicBezTo>
                <a:cubicBezTo>
                  <a:pt x="569" y="954"/>
                  <a:pt x="517" y="1006"/>
                  <a:pt x="453" y="1006"/>
                </a:cubicBezTo>
                <a:cubicBezTo>
                  <a:pt x="388" y="1006"/>
                  <a:pt x="336" y="954"/>
                  <a:pt x="336" y="890"/>
                </a:cubicBezTo>
                <a:cubicBezTo>
                  <a:pt x="336" y="835"/>
                  <a:pt x="374" y="789"/>
                  <a:pt x="425" y="777"/>
                </a:cubicBezTo>
                <a:lnTo>
                  <a:pt x="425" y="890"/>
                </a:lnTo>
                <a:cubicBezTo>
                  <a:pt x="425" y="905"/>
                  <a:pt x="437" y="917"/>
                  <a:pt x="453" y="917"/>
                </a:cubicBezTo>
                <a:close/>
                <a:moveTo>
                  <a:pt x="482" y="136"/>
                </a:moveTo>
                <a:lnTo>
                  <a:pt x="538" y="118"/>
                </a:lnTo>
                <a:cubicBezTo>
                  <a:pt x="581" y="104"/>
                  <a:pt x="626" y="97"/>
                  <a:pt x="671" y="97"/>
                </a:cubicBezTo>
                <a:lnTo>
                  <a:pt x="672" y="97"/>
                </a:lnTo>
                <a:cubicBezTo>
                  <a:pt x="720" y="97"/>
                  <a:pt x="768" y="90"/>
                  <a:pt x="814" y="76"/>
                </a:cubicBezTo>
                <a:lnTo>
                  <a:pt x="853" y="64"/>
                </a:lnTo>
                <a:lnTo>
                  <a:pt x="853" y="291"/>
                </a:lnTo>
                <a:lnTo>
                  <a:pt x="796" y="308"/>
                </a:lnTo>
                <a:cubicBezTo>
                  <a:pt x="755" y="320"/>
                  <a:pt x="714" y="326"/>
                  <a:pt x="671" y="326"/>
                </a:cubicBezTo>
                <a:cubicBezTo>
                  <a:pt x="620" y="326"/>
                  <a:pt x="570" y="334"/>
                  <a:pt x="521" y="350"/>
                </a:cubicBezTo>
                <a:lnTo>
                  <a:pt x="482" y="362"/>
                </a:lnTo>
                <a:close/>
                <a:moveTo>
                  <a:pt x="538" y="402"/>
                </a:moveTo>
                <a:cubicBezTo>
                  <a:pt x="581" y="388"/>
                  <a:pt x="626" y="381"/>
                  <a:pt x="671" y="381"/>
                </a:cubicBezTo>
                <a:cubicBezTo>
                  <a:pt x="719" y="381"/>
                  <a:pt x="766" y="374"/>
                  <a:pt x="812" y="361"/>
                </a:cubicBezTo>
                <a:lnTo>
                  <a:pt x="888" y="338"/>
                </a:lnTo>
                <a:cubicBezTo>
                  <a:pt x="900" y="334"/>
                  <a:pt x="908" y="323"/>
                  <a:pt x="908" y="311"/>
                </a:cubicBezTo>
                <a:lnTo>
                  <a:pt x="908" y="27"/>
                </a:lnTo>
                <a:cubicBezTo>
                  <a:pt x="908" y="18"/>
                  <a:pt x="904" y="10"/>
                  <a:pt x="897" y="5"/>
                </a:cubicBezTo>
                <a:cubicBezTo>
                  <a:pt x="890" y="0"/>
                  <a:pt x="881" y="-2"/>
                  <a:pt x="872" y="1"/>
                </a:cubicBezTo>
                <a:lnTo>
                  <a:pt x="798" y="23"/>
                </a:lnTo>
                <a:cubicBezTo>
                  <a:pt x="757" y="35"/>
                  <a:pt x="715" y="42"/>
                  <a:pt x="672" y="42"/>
                </a:cubicBezTo>
                <a:lnTo>
                  <a:pt x="671" y="42"/>
                </a:lnTo>
                <a:cubicBezTo>
                  <a:pt x="620" y="42"/>
                  <a:pt x="570" y="50"/>
                  <a:pt x="521" y="65"/>
                </a:cubicBezTo>
                <a:lnTo>
                  <a:pt x="480" y="78"/>
                </a:lnTo>
                <a:lnTo>
                  <a:pt x="480" y="60"/>
                </a:lnTo>
                <a:cubicBezTo>
                  <a:pt x="480" y="45"/>
                  <a:pt x="468" y="32"/>
                  <a:pt x="453" y="32"/>
                </a:cubicBezTo>
                <a:cubicBezTo>
                  <a:pt x="437" y="32"/>
                  <a:pt x="425" y="45"/>
                  <a:pt x="425" y="60"/>
                </a:cubicBezTo>
                <a:lnTo>
                  <a:pt x="425" y="438"/>
                </a:lnTo>
                <a:cubicBezTo>
                  <a:pt x="315" y="445"/>
                  <a:pt x="212" y="491"/>
                  <a:pt x="133" y="570"/>
                </a:cubicBezTo>
                <a:cubicBezTo>
                  <a:pt x="47" y="655"/>
                  <a:pt x="0" y="769"/>
                  <a:pt x="0" y="890"/>
                </a:cubicBezTo>
                <a:cubicBezTo>
                  <a:pt x="0" y="1011"/>
                  <a:pt x="47" y="1124"/>
                  <a:pt x="133" y="1210"/>
                </a:cubicBezTo>
                <a:cubicBezTo>
                  <a:pt x="218" y="1295"/>
                  <a:pt x="332" y="1342"/>
                  <a:pt x="453" y="1342"/>
                </a:cubicBezTo>
                <a:cubicBezTo>
                  <a:pt x="573" y="1342"/>
                  <a:pt x="687" y="1295"/>
                  <a:pt x="772" y="1210"/>
                </a:cubicBezTo>
                <a:cubicBezTo>
                  <a:pt x="858" y="1124"/>
                  <a:pt x="905" y="1011"/>
                  <a:pt x="905" y="890"/>
                </a:cubicBezTo>
                <a:cubicBezTo>
                  <a:pt x="905" y="769"/>
                  <a:pt x="858" y="655"/>
                  <a:pt x="772" y="570"/>
                </a:cubicBezTo>
                <a:cubicBezTo>
                  <a:pt x="694" y="491"/>
                  <a:pt x="591" y="445"/>
                  <a:pt x="480" y="438"/>
                </a:cubicBezTo>
                <a:lnTo>
                  <a:pt x="480" y="421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7213D1-5073-0549-8360-CBE3C523ED65}"/>
              </a:ext>
            </a:extLst>
          </p:cNvPr>
          <p:cNvGrpSpPr/>
          <p:nvPr/>
        </p:nvGrpSpPr>
        <p:grpSpPr>
          <a:xfrm>
            <a:off x="2726592" y="7298969"/>
            <a:ext cx="4876292" cy="4279526"/>
            <a:chOff x="3227180" y="9090354"/>
            <a:chExt cx="4876292" cy="4279526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19041E1-5729-EE4C-AC2E-0FE1DE7EFF16}"/>
                </a:ext>
              </a:extLst>
            </p:cNvPr>
            <p:cNvSpPr/>
            <p:nvPr/>
          </p:nvSpPr>
          <p:spPr>
            <a:xfrm>
              <a:off x="3227180" y="9090354"/>
              <a:ext cx="4876292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That’s why we provide point solutions </a:t>
              </a:r>
              <a:endPara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A5228E4-1189-5D40-9E61-D429DDC5DBDC}"/>
                </a:ext>
              </a:extLst>
            </p:cNvPr>
            <p:cNvSpPr txBox="1"/>
            <p:nvPr/>
          </p:nvSpPr>
          <p:spPr>
            <a:xfrm>
              <a:off x="3953459" y="11229422"/>
              <a:ext cx="3423734" cy="2140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sp>
        <p:nvSpPr>
          <p:cNvPr id="100" name="Freeform 1">
            <a:extLst>
              <a:ext uri="{FF2B5EF4-FFF2-40B4-BE49-F238E27FC236}">
                <a16:creationId xmlns:a16="http://schemas.microsoft.com/office/drawing/2014/main" id="{51BBA9AD-8EE7-DE48-876F-445E3E79C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9168" y="3377925"/>
            <a:ext cx="4359316" cy="9394882"/>
          </a:xfrm>
          <a:custGeom>
            <a:avLst/>
            <a:gdLst>
              <a:gd name="T0" fmla="*/ 4436 w 5031"/>
              <a:gd name="T1" fmla="*/ 10843 h 10844"/>
              <a:gd name="T2" fmla="*/ 4436 w 5031"/>
              <a:gd name="T3" fmla="*/ 10843 h 10844"/>
              <a:gd name="T4" fmla="*/ 594 w 5031"/>
              <a:gd name="T5" fmla="*/ 10843 h 10844"/>
              <a:gd name="T6" fmla="*/ 187 w 5031"/>
              <a:gd name="T7" fmla="*/ 10655 h 10844"/>
              <a:gd name="T8" fmla="*/ 0 w 5031"/>
              <a:gd name="T9" fmla="*/ 10249 h 10844"/>
              <a:gd name="T10" fmla="*/ 0 w 5031"/>
              <a:gd name="T11" fmla="*/ 594 h 10844"/>
              <a:gd name="T12" fmla="*/ 187 w 5031"/>
              <a:gd name="T13" fmla="*/ 156 h 10844"/>
              <a:gd name="T14" fmla="*/ 594 w 5031"/>
              <a:gd name="T15" fmla="*/ 0 h 10844"/>
              <a:gd name="T16" fmla="*/ 1031 w 5031"/>
              <a:gd name="T17" fmla="*/ 0 h 10844"/>
              <a:gd name="T18" fmla="*/ 1156 w 5031"/>
              <a:gd name="T19" fmla="*/ 63 h 10844"/>
              <a:gd name="T20" fmla="*/ 1156 w 5031"/>
              <a:gd name="T21" fmla="*/ 125 h 10844"/>
              <a:gd name="T22" fmla="*/ 1156 w 5031"/>
              <a:gd name="T23" fmla="*/ 156 h 10844"/>
              <a:gd name="T24" fmla="*/ 1437 w 5031"/>
              <a:gd name="T25" fmla="*/ 406 h 10844"/>
              <a:gd name="T26" fmla="*/ 3593 w 5031"/>
              <a:gd name="T27" fmla="*/ 406 h 10844"/>
              <a:gd name="T28" fmla="*/ 3874 w 5031"/>
              <a:gd name="T29" fmla="*/ 156 h 10844"/>
              <a:gd name="T30" fmla="*/ 3874 w 5031"/>
              <a:gd name="T31" fmla="*/ 125 h 10844"/>
              <a:gd name="T32" fmla="*/ 3905 w 5031"/>
              <a:gd name="T33" fmla="*/ 63 h 10844"/>
              <a:gd name="T34" fmla="*/ 3999 w 5031"/>
              <a:gd name="T35" fmla="*/ 0 h 10844"/>
              <a:gd name="T36" fmla="*/ 4436 w 5031"/>
              <a:gd name="T37" fmla="*/ 0 h 10844"/>
              <a:gd name="T38" fmla="*/ 4874 w 5031"/>
              <a:gd name="T39" fmla="*/ 156 h 10844"/>
              <a:gd name="T40" fmla="*/ 5030 w 5031"/>
              <a:gd name="T41" fmla="*/ 594 h 10844"/>
              <a:gd name="T42" fmla="*/ 5030 w 5031"/>
              <a:gd name="T43" fmla="*/ 10249 h 10844"/>
              <a:gd name="T44" fmla="*/ 4874 w 5031"/>
              <a:gd name="T45" fmla="*/ 10655 h 10844"/>
              <a:gd name="T46" fmla="*/ 4436 w 5031"/>
              <a:gd name="T47" fmla="*/ 10843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031" h="10844">
                <a:moveTo>
                  <a:pt x="4436" y="10843"/>
                </a:moveTo>
                <a:lnTo>
                  <a:pt x="4436" y="10843"/>
                </a:lnTo>
                <a:cubicBezTo>
                  <a:pt x="594" y="10843"/>
                  <a:pt x="594" y="10843"/>
                  <a:pt x="594" y="10843"/>
                </a:cubicBezTo>
                <a:cubicBezTo>
                  <a:pt x="437" y="10843"/>
                  <a:pt x="281" y="10780"/>
                  <a:pt x="187" y="10655"/>
                </a:cubicBezTo>
                <a:cubicBezTo>
                  <a:pt x="62" y="10561"/>
                  <a:pt x="0" y="10405"/>
                  <a:pt x="0" y="10249"/>
                </a:cubicBezTo>
                <a:cubicBezTo>
                  <a:pt x="0" y="594"/>
                  <a:pt x="0" y="594"/>
                  <a:pt x="0" y="594"/>
                </a:cubicBezTo>
                <a:cubicBezTo>
                  <a:pt x="0" y="406"/>
                  <a:pt x="62" y="281"/>
                  <a:pt x="187" y="156"/>
                </a:cubicBezTo>
                <a:cubicBezTo>
                  <a:pt x="281" y="63"/>
                  <a:pt x="437" y="0"/>
                  <a:pt x="594" y="0"/>
                </a:cubicBezTo>
                <a:cubicBezTo>
                  <a:pt x="1031" y="0"/>
                  <a:pt x="1031" y="0"/>
                  <a:pt x="1031" y="0"/>
                </a:cubicBezTo>
                <a:cubicBezTo>
                  <a:pt x="1094" y="0"/>
                  <a:pt x="1125" y="31"/>
                  <a:pt x="1156" y="63"/>
                </a:cubicBezTo>
                <a:cubicBezTo>
                  <a:pt x="1156" y="63"/>
                  <a:pt x="1156" y="94"/>
                  <a:pt x="1156" y="125"/>
                </a:cubicBezTo>
                <a:cubicBezTo>
                  <a:pt x="1156" y="156"/>
                  <a:pt x="1156" y="156"/>
                  <a:pt x="1156" y="156"/>
                </a:cubicBezTo>
                <a:cubicBezTo>
                  <a:pt x="1156" y="250"/>
                  <a:pt x="1250" y="406"/>
                  <a:pt x="1437" y="406"/>
                </a:cubicBezTo>
                <a:cubicBezTo>
                  <a:pt x="3593" y="406"/>
                  <a:pt x="3593" y="406"/>
                  <a:pt x="3593" y="406"/>
                </a:cubicBezTo>
                <a:cubicBezTo>
                  <a:pt x="3811" y="406"/>
                  <a:pt x="3874" y="250"/>
                  <a:pt x="3874" y="156"/>
                </a:cubicBezTo>
                <a:cubicBezTo>
                  <a:pt x="3874" y="125"/>
                  <a:pt x="3874" y="125"/>
                  <a:pt x="3874" y="125"/>
                </a:cubicBezTo>
                <a:cubicBezTo>
                  <a:pt x="3874" y="94"/>
                  <a:pt x="3874" y="63"/>
                  <a:pt x="3905" y="63"/>
                </a:cubicBezTo>
                <a:cubicBezTo>
                  <a:pt x="3905" y="31"/>
                  <a:pt x="3968" y="0"/>
                  <a:pt x="3999" y="0"/>
                </a:cubicBezTo>
                <a:cubicBezTo>
                  <a:pt x="4436" y="0"/>
                  <a:pt x="4436" y="0"/>
                  <a:pt x="4436" y="0"/>
                </a:cubicBezTo>
                <a:cubicBezTo>
                  <a:pt x="4624" y="0"/>
                  <a:pt x="4749" y="63"/>
                  <a:pt x="4874" y="156"/>
                </a:cubicBezTo>
                <a:cubicBezTo>
                  <a:pt x="4968" y="281"/>
                  <a:pt x="5030" y="406"/>
                  <a:pt x="5030" y="594"/>
                </a:cubicBezTo>
                <a:cubicBezTo>
                  <a:pt x="5030" y="10249"/>
                  <a:pt x="5030" y="10249"/>
                  <a:pt x="5030" y="10249"/>
                </a:cubicBezTo>
                <a:cubicBezTo>
                  <a:pt x="5030" y="10405"/>
                  <a:pt x="4968" y="10561"/>
                  <a:pt x="4874" y="10655"/>
                </a:cubicBezTo>
                <a:cubicBezTo>
                  <a:pt x="4749" y="10780"/>
                  <a:pt x="4624" y="10843"/>
                  <a:pt x="4436" y="10843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918F08E-C688-E844-BA50-1A4AD24F6AFB}"/>
              </a:ext>
            </a:extLst>
          </p:cNvPr>
          <p:cNvGrpSpPr/>
          <p:nvPr/>
        </p:nvGrpSpPr>
        <p:grpSpPr>
          <a:xfrm>
            <a:off x="13738206" y="3637457"/>
            <a:ext cx="406361" cy="116155"/>
            <a:chOff x="5967934" y="3550589"/>
            <a:chExt cx="647354" cy="185041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9758ADE7-4ECB-CC4B-B199-CD94E9AB446B}"/>
                </a:ext>
              </a:extLst>
            </p:cNvPr>
            <p:cNvGrpSpPr/>
            <p:nvPr/>
          </p:nvGrpSpPr>
          <p:grpSpPr>
            <a:xfrm>
              <a:off x="5967934" y="3550589"/>
              <a:ext cx="211617" cy="185041"/>
              <a:chOff x="2608450" y="404658"/>
              <a:chExt cx="461520" cy="403560"/>
            </a:xfrm>
            <a:solidFill>
              <a:schemeClr val="tx2"/>
            </a:solidFill>
          </p:grpSpPr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72385438-15E1-0043-B622-E043C88B0B4B}"/>
                  </a:ext>
                </a:extLst>
              </p:cNvPr>
              <p:cNvSpPr/>
              <p:nvPr/>
            </p:nvSpPr>
            <p:spPr>
              <a:xfrm>
                <a:off x="2608450" y="404658"/>
                <a:ext cx="461520" cy="1119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83" h="312">
                    <a:moveTo>
                      <a:pt x="43" y="312"/>
                    </a:moveTo>
                    <a:cubicBezTo>
                      <a:pt x="32" y="312"/>
                      <a:pt x="21" y="308"/>
                      <a:pt x="12" y="299"/>
                    </a:cubicBezTo>
                    <a:cubicBezTo>
                      <a:pt x="-4" y="282"/>
                      <a:pt x="-4" y="255"/>
                      <a:pt x="13" y="238"/>
                    </a:cubicBezTo>
                    <a:cubicBezTo>
                      <a:pt x="170" y="87"/>
                      <a:pt x="401" y="0"/>
                      <a:pt x="645" y="0"/>
                    </a:cubicBezTo>
                    <a:cubicBezTo>
                      <a:pt x="885" y="0"/>
                      <a:pt x="1113" y="84"/>
                      <a:pt x="1270" y="231"/>
                    </a:cubicBezTo>
                    <a:cubicBezTo>
                      <a:pt x="1287" y="247"/>
                      <a:pt x="1288" y="275"/>
                      <a:pt x="1272" y="292"/>
                    </a:cubicBezTo>
                    <a:cubicBezTo>
                      <a:pt x="1255" y="309"/>
                      <a:pt x="1228" y="310"/>
                      <a:pt x="1211" y="294"/>
                    </a:cubicBezTo>
                    <a:cubicBezTo>
                      <a:pt x="1070" y="162"/>
                      <a:pt x="864" y="86"/>
                      <a:pt x="645" y="86"/>
                    </a:cubicBezTo>
                    <a:cubicBezTo>
                      <a:pt x="423" y="86"/>
                      <a:pt x="214" y="164"/>
                      <a:pt x="73" y="300"/>
                    </a:cubicBezTo>
                    <a:cubicBezTo>
                      <a:pt x="65" y="308"/>
                      <a:pt x="54" y="312"/>
                      <a:pt x="43" y="312"/>
                    </a:cubicBezTo>
                    <a:close/>
                  </a:path>
                </a:pathLst>
              </a:custGeom>
              <a:grpFill/>
              <a:ln w="2540" cap="flat">
                <a:solidFill>
                  <a:schemeClr val="tx2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64A5EBF6-62F9-F741-BE85-1B8B6FB8D51F}"/>
                  </a:ext>
                </a:extLst>
              </p:cNvPr>
              <p:cNvSpPr/>
              <p:nvPr/>
            </p:nvSpPr>
            <p:spPr>
              <a:xfrm>
                <a:off x="2786290" y="699138"/>
                <a:ext cx="109440" cy="10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5" h="304">
                    <a:moveTo>
                      <a:pt x="153" y="0"/>
                    </a:moveTo>
                    <a:cubicBezTo>
                      <a:pt x="69" y="0"/>
                      <a:pt x="0" y="68"/>
                      <a:pt x="0" y="152"/>
                    </a:cubicBezTo>
                    <a:cubicBezTo>
                      <a:pt x="0" y="236"/>
                      <a:pt x="69" y="304"/>
                      <a:pt x="153" y="304"/>
                    </a:cubicBezTo>
                    <a:cubicBezTo>
                      <a:pt x="237" y="304"/>
                      <a:pt x="305" y="236"/>
                      <a:pt x="305" y="152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  <a:moveTo>
                      <a:pt x="153" y="86"/>
                    </a:moveTo>
                    <a:cubicBezTo>
                      <a:pt x="189" y="86"/>
                      <a:pt x="219" y="115"/>
                      <a:pt x="219" y="152"/>
                    </a:cubicBezTo>
                    <a:cubicBezTo>
                      <a:pt x="219" y="189"/>
                      <a:pt x="189" y="218"/>
                      <a:pt x="153" y="218"/>
                    </a:cubicBezTo>
                    <a:cubicBezTo>
                      <a:pt x="116" y="218"/>
                      <a:pt x="86" y="189"/>
                      <a:pt x="86" y="152"/>
                    </a:cubicBezTo>
                    <a:cubicBezTo>
                      <a:pt x="86" y="115"/>
                      <a:pt x="116" y="86"/>
                      <a:pt x="153" y="86"/>
                    </a:cubicBezTo>
                    <a:close/>
                  </a:path>
                </a:pathLst>
              </a:custGeom>
              <a:grpFill/>
              <a:ln w="2540" cap="flat">
                <a:solidFill>
                  <a:schemeClr val="tx2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2DBFAD3-7348-CE45-987D-95A448D9E636}"/>
                  </a:ext>
                </a:extLst>
              </p:cNvPr>
              <p:cNvSpPr/>
              <p:nvPr/>
            </p:nvSpPr>
            <p:spPr>
              <a:xfrm>
                <a:off x="2656330" y="493578"/>
                <a:ext cx="364320" cy="939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13" h="262">
                    <a:moveTo>
                      <a:pt x="43" y="262"/>
                    </a:moveTo>
                    <a:cubicBezTo>
                      <a:pt x="32" y="262"/>
                      <a:pt x="21" y="257"/>
                      <a:pt x="12" y="248"/>
                    </a:cubicBezTo>
                    <a:cubicBezTo>
                      <a:pt x="-4" y="231"/>
                      <a:pt x="-4" y="204"/>
                      <a:pt x="13" y="187"/>
                    </a:cubicBezTo>
                    <a:cubicBezTo>
                      <a:pt x="136" y="69"/>
                      <a:pt x="317" y="0"/>
                      <a:pt x="509" y="0"/>
                    </a:cubicBezTo>
                    <a:cubicBezTo>
                      <a:pt x="697" y="0"/>
                      <a:pt x="876" y="67"/>
                      <a:pt x="999" y="182"/>
                    </a:cubicBezTo>
                    <a:cubicBezTo>
                      <a:pt x="1017" y="198"/>
                      <a:pt x="1017" y="226"/>
                      <a:pt x="1001" y="243"/>
                    </a:cubicBezTo>
                    <a:cubicBezTo>
                      <a:pt x="985" y="260"/>
                      <a:pt x="958" y="261"/>
                      <a:pt x="940" y="245"/>
                    </a:cubicBezTo>
                    <a:cubicBezTo>
                      <a:pt x="833" y="144"/>
                      <a:pt x="676" y="86"/>
                      <a:pt x="509" y="86"/>
                    </a:cubicBezTo>
                    <a:cubicBezTo>
                      <a:pt x="339" y="86"/>
                      <a:pt x="180" y="146"/>
                      <a:pt x="73" y="249"/>
                    </a:cubicBezTo>
                    <a:cubicBezTo>
                      <a:pt x="65" y="258"/>
                      <a:pt x="54" y="262"/>
                      <a:pt x="43" y="262"/>
                    </a:cubicBezTo>
                    <a:close/>
                  </a:path>
                </a:pathLst>
              </a:custGeom>
              <a:grpFill/>
              <a:ln w="2540" cap="flat">
                <a:solidFill>
                  <a:schemeClr val="tx2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DBC57334-1D9D-184F-B3B0-E52A10DC05E0}"/>
                  </a:ext>
                </a:extLst>
              </p:cNvPr>
              <p:cNvSpPr/>
              <p:nvPr/>
            </p:nvSpPr>
            <p:spPr>
              <a:xfrm>
                <a:off x="2712130" y="584658"/>
                <a:ext cx="253080" cy="727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04" h="203">
                    <a:moveTo>
                      <a:pt x="43" y="203"/>
                    </a:moveTo>
                    <a:cubicBezTo>
                      <a:pt x="32" y="203"/>
                      <a:pt x="20" y="199"/>
                      <a:pt x="12" y="190"/>
                    </a:cubicBezTo>
                    <a:cubicBezTo>
                      <a:pt x="-5" y="173"/>
                      <a:pt x="-4" y="145"/>
                      <a:pt x="13" y="129"/>
                    </a:cubicBezTo>
                    <a:cubicBezTo>
                      <a:pt x="98" y="47"/>
                      <a:pt x="222" y="0"/>
                      <a:pt x="354" y="0"/>
                    </a:cubicBezTo>
                    <a:cubicBezTo>
                      <a:pt x="483" y="0"/>
                      <a:pt x="606" y="46"/>
                      <a:pt x="691" y="125"/>
                    </a:cubicBezTo>
                    <a:cubicBezTo>
                      <a:pt x="708" y="141"/>
                      <a:pt x="709" y="169"/>
                      <a:pt x="692" y="186"/>
                    </a:cubicBezTo>
                    <a:cubicBezTo>
                      <a:pt x="676" y="203"/>
                      <a:pt x="649" y="204"/>
                      <a:pt x="632" y="188"/>
                    </a:cubicBezTo>
                    <a:cubicBezTo>
                      <a:pt x="563" y="123"/>
                      <a:pt x="461" y="86"/>
                      <a:pt x="354" y="86"/>
                    </a:cubicBezTo>
                    <a:cubicBezTo>
                      <a:pt x="244" y="86"/>
                      <a:pt x="142" y="124"/>
                      <a:pt x="73" y="191"/>
                    </a:cubicBezTo>
                    <a:cubicBezTo>
                      <a:pt x="64" y="199"/>
                      <a:pt x="54" y="203"/>
                      <a:pt x="43" y="203"/>
                    </a:cubicBezTo>
                    <a:close/>
                  </a:path>
                </a:pathLst>
              </a:custGeom>
              <a:grpFill/>
              <a:ln w="2540" cap="flat">
                <a:solidFill>
                  <a:schemeClr val="tx2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2D3E95E8-0B1D-3C48-B230-2BA344C8029A}"/>
                </a:ext>
              </a:extLst>
            </p:cNvPr>
            <p:cNvSpPr/>
            <p:nvPr/>
          </p:nvSpPr>
          <p:spPr>
            <a:xfrm rot="16200000">
              <a:off x="6347088" y="3467430"/>
              <a:ext cx="185040" cy="351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5" h="977">
                  <a:moveTo>
                    <a:pt x="460" y="867"/>
                  </a:moveTo>
                  <a:cubicBezTo>
                    <a:pt x="460" y="897"/>
                    <a:pt x="436" y="921"/>
                    <a:pt x="406" y="921"/>
                  </a:cubicBezTo>
                  <a:lnTo>
                    <a:pt x="110" y="921"/>
                  </a:lnTo>
                  <a:cubicBezTo>
                    <a:pt x="80" y="921"/>
                    <a:pt x="56" y="897"/>
                    <a:pt x="56" y="867"/>
                  </a:cubicBezTo>
                  <a:lnTo>
                    <a:pt x="56" y="182"/>
                  </a:lnTo>
                  <a:cubicBezTo>
                    <a:pt x="56" y="152"/>
                    <a:pt x="80" y="127"/>
                    <a:pt x="110" y="127"/>
                  </a:cubicBezTo>
                  <a:lnTo>
                    <a:pt x="147" y="127"/>
                  </a:lnTo>
                  <a:lnTo>
                    <a:pt x="406" y="127"/>
                  </a:lnTo>
                  <a:cubicBezTo>
                    <a:pt x="436" y="127"/>
                    <a:pt x="460" y="152"/>
                    <a:pt x="460" y="182"/>
                  </a:cubicBezTo>
                  <a:close/>
                  <a:moveTo>
                    <a:pt x="206" y="55"/>
                  </a:moveTo>
                  <a:lnTo>
                    <a:pt x="306" y="55"/>
                  </a:lnTo>
                  <a:lnTo>
                    <a:pt x="318" y="72"/>
                  </a:lnTo>
                  <a:lnTo>
                    <a:pt x="196" y="72"/>
                  </a:lnTo>
                  <a:close/>
                  <a:moveTo>
                    <a:pt x="406" y="72"/>
                  </a:moveTo>
                  <a:lnTo>
                    <a:pt x="384" y="72"/>
                  </a:lnTo>
                  <a:lnTo>
                    <a:pt x="344" y="12"/>
                  </a:lnTo>
                  <a:cubicBezTo>
                    <a:pt x="339" y="4"/>
                    <a:pt x="330" y="0"/>
                    <a:pt x="321" y="0"/>
                  </a:cubicBezTo>
                  <a:lnTo>
                    <a:pt x="190" y="0"/>
                  </a:lnTo>
                  <a:cubicBezTo>
                    <a:pt x="181" y="0"/>
                    <a:pt x="172" y="5"/>
                    <a:pt x="167" y="13"/>
                  </a:cubicBezTo>
                  <a:lnTo>
                    <a:pt x="131" y="72"/>
                  </a:lnTo>
                  <a:lnTo>
                    <a:pt x="110" y="72"/>
                  </a:lnTo>
                  <a:cubicBezTo>
                    <a:pt x="49" y="72"/>
                    <a:pt x="0" y="121"/>
                    <a:pt x="0" y="182"/>
                  </a:cubicBezTo>
                  <a:lnTo>
                    <a:pt x="0" y="867"/>
                  </a:lnTo>
                  <a:cubicBezTo>
                    <a:pt x="0" y="928"/>
                    <a:pt x="49" y="977"/>
                    <a:pt x="110" y="977"/>
                  </a:cubicBezTo>
                  <a:lnTo>
                    <a:pt x="406" y="977"/>
                  </a:lnTo>
                  <a:cubicBezTo>
                    <a:pt x="466" y="977"/>
                    <a:pt x="515" y="928"/>
                    <a:pt x="515" y="867"/>
                  </a:cubicBezTo>
                  <a:lnTo>
                    <a:pt x="515" y="182"/>
                  </a:lnTo>
                  <a:cubicBezTo>
                    <a:pt x="515" y="121"/>
                    <a:pt x="466" y="72"/>
                    <a:pt x="406" y="72"/>
                  </a:cubicBez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D70FEC7-8F70-4748-AABC-77B743CE881D}"/>
              </a:ext>
            </a:extLst>
          </p:cNvPr>
          <p:cNvGrpSpPr/>
          <p:nvPr/>
        </p:nvGrpSpPr>
        <p:grpSpPr>
          <a:xfrm>
            <a:off x="13454787" y="3637457"/>
            <a:ext cx="216029" cy="116998"/>
            <a:chOff x="5168265" y="3637458"/>
            <a:chExt cx="934562" cy="1012648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4BD5CDC-8B02-D844-AE08-E2C136E269BA}"/>
                </a:ext>
              </a:extLst>
            </p:cNvPr>
            <p:cNvSpPr/>
            <p:nvPr/>
          </p:nvSpPr>
          <p:spPr>
            <a:xfrm>
              <a:off x="5168265" y="4166822"/>
              <a:ext cx="172562" cy="48328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FF5C1D0-55BE-DF4A-98B8-2F42D0DBA39F}"/>
                </a:ext>
              </a:extLst>
            </p:cNvPr>
            <p:cNvSpPr/>
            <p:nvPr/>
          </p:nvSpPr>
          <p:spPr>
            <a:xfrm>
              <a:off x="5422265" y="3992880"/>
              <a:ext cx="172562" cy="6572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702ADD0-3257-EC48-A46D-53CCF754C97E}"/>
                </a:ext>
              </a:extLst>
            </p:cNvPr>
            <p:cNvSpPr/>
            <p:nvPr/>
          </p:nvSpPr>
          <p:spPr>
            <a:xfrm>
              <a:off x="5676265" y="3810000"/>
              <a:ext cx="172562" cy="840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CA89819-92C6-064D-BA86-AC3485EA3997}"/>
                </a:ext>
              </a:extLst>
            </p:cNvPr>
            <p:cNvSpPr/>
            <p:nvPr/>
          </p:nvSpPr>
          <p:spPr>
            <a:xfrm>
              <a:off x="5930265" y="3637458"/>
              <a:ext cx="172562" cy="1012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Freeform 1">
            <a:extLst>
              <a:ext uri="{FF2B5EF4-FFF2-40B4-BE49-F238E27FC236}">
                <a16:creationId xmlns:a16="http://schemas.microsoft.com/office/drawing/2014/main" id="{26CB3CFB-C7A9-1F4E-B5C2-012D31E911F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11933083" y="12388752"/>
            <a:ext cx="126382" cy="126382"/>
          </a:xfrm>
          <a:custGeom>
            <a:avLst/>
            <a:gdLst>
              <a:gd name="T0" fmla="*/ 1780 w 1781"/>
              <a:gd name="T1" fmla="*/ 885 h 1781"/>
              <a:gd name="T2" fmla="*/ 1780 w 1781"/>
              <a:gd name="T3" fmla="*/ 885 h 1781"/>
              <a:gd name="T4" fmla="*/ 895 w 1781"/>
              <a:gd name="T5" fmla="*/ 1780 h 1781"/>
              <a:gd name="T6" fmla="*/ 0 w 1781"/>
              <a:gd name="T7" fmla="*/ 885 h 1781"/>
              <a:gd name="T8" fmla="*/ 895 w 1781"/>
              <a:gd name="T9" fmla="*/ 0 h 1781"/>
              <a:gd name="T10" fmla="*/ 1780 w 1781"/>
              <a:gd name="T11" fmla="*/ 885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1" h="1781">
                <a:moveTo>
                  <a:pt x="1780" y="885"/>
                </a:moveTo>
                <a:lnTo>
                  <a:pt x="1780" y="885"/>
                </a:lnTo>
                <a:cubicBezTo>
                  <a:pt x="1780" y="1382"/>
                  <a:pt x="1383" y="1780"/>
                  <a:pt x="895" y="1780"/>
                </a:cubicBezTo>
                <a:cubicBezTo>
                  <a:pt x="398" y="1780"/>
                  <a:pt x="0" y="1382"/>
                  <a:pt x="0" y="885"/>
                </a:cubicBezTo>
                <a:cubicBezTo>
                  <a:pt x="0" y="397"/>
                  <a:pt x="398" y="0"/>
                  <a:pt x="895" y="0"/>
                </a:cubicBezTo>
                <a:cubicBezTo>
                  <a:pt x="1383" y="0"/>
                  <a:pt x="1780" y="397"/>
                  <a:pt x="1780" y="885"/>
                </a:cubicBezTo>
              </a:path>
            </a:pathLst>
          </a:custGeom>
          <a:solidFill>
            <a:schemeClr val="accent2"/>
          </a:solidFill>
          <a:ln w="6350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1">
            <a:extLst>
              <a:ext uri="{FF2B5EF4-FFF2-40B4-BE49-F238E27FC236}">
                <a16:creationId xmlns:a16="http://schemas.microsoft.com/office/drawing/2014/main" id="{326B3F4F-CB31-C14F-91D4-88DC084CF9F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12125635" y="12388752"/>
            <a:ext cx="126382" cy="126382"/>
          </a:xfrm>
          <a:custGeom>
            <a:avLst/>
            <a:gdLst>
              <a:gd name="T0" fmla="*/ 1780 w 1781"/>
              <a:gd name="T1" fmla="*/ 885 h 1781"/>
              <a:gd name="T2" fmla="*/ 1780 w 1781"/>
              <a:gd name="T3" fmla="*/ 885 h 1781"/>
              <a:gd name="T4" fmla="*/ 895 w 1781"/>
              <a:gd name="T5" fmla="*/ 1780 h 1781"/>
              <a:gd name="T6" fmla="*/ 0 w 1781"/>
              <a:gd name="T7" fmla="*/ 885 h 1781"/>
              <a:gd name="T8" fmla="*/ 895 w 1781"/>
              <a:gd name="T9" fmla="*/ 0 h 1781"/>
              <a:gd name="T10" fmla="*/ 1780 w 1781"/>
              <a:gd name="T11" fmla="*/ 885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1" h="1781">
                <a:moveTo>
                  <a:pt x="1780" y="885"/>
                </a:moveTo>
                <a:lnTo>
                  <a:pt x="1780" y="885"/>
                </a:lnTo>
                <a:cubicBezTo>
                  <a:pt x="1780" y="1382"/>
                  <a:pt x="1383" y="1780"/>
                  <a:pt x="895" y="1780"/>
                </a:cubicBezTo>
                <a:cubicBezTo>
                  <a:pt x="398" y="1780"/>
                  <a:pt x="0" y="1382"/>
                  <a:pt x="0" y="885"/>
                </a:cubicBezTo>
                <a:cubicBezTo>
                  <a:pt x="0" y="397"/>
                  <a:pt x="398" y="0"/>
                  <a:pt x="895" y="0"/>
                </a:cubicBezTo>
                <a:cubicBezTo>
                  <a:pt x="1383" y="0"/>
                  <a:pt x="1780" y="397"/>
                  <a:pt x="1780" y="885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6350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1">
            <a:extLst>
              <a:ext uri="{FF2B5EF4-FFF2-40B4-BE49-F238E27FC236}">
                <a16:creationId xmlns:a16="http://schemas.microsoft.com/office/drawing/2014/main" id="{EE8071F5-48C2-8C48-972D-1D195125FF3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12318187" y="12388752"/>
            <a:ext cx="126382" cy="126382"/>
          </a:xfrm>
          <a:custGeom>
            <a:avLst/>
            <a:gdLst>
              <a:gd name="T0" fmla="*/ 1780 w 1781"/>
              <a:gd name="T1" fmla="*/ 885 h 1781"/>
              <a:gd name="T2" fmla="*/ 1780 w 1781"/>
              <a:gd name="T3" fmla="*/ 885 h 1781"/>
              <a:gd name="T4" fmla="*/ 895 w 1781"/>
              <a:gd name="T5" fmla="*/ 1780 h 1781"/>
              <a:gd name="T6" fmla="*/ 0 w 1781"/>
              <a:gd name="T7" fmla="*/ 885 h 1781"/>
              <a:gd name="T8" fmla="*/ 895 w 1781"/>
              <a:gd name="T9" fmla="*/ 0 h 1781"/>
              <a:gd name="T10" fmla="*/ 1780 w 1781"/>
              <a:gd name="T11" fmla="*/ 885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1" h="1781">
                <a:moveTo>
                  <a:pt x="1780" y="885"/>
                </a:moveTo>
                <a:lnTo>
                  <a:pt x="1780" y="885"/>
                </a:lnTo>
                <a:cubicBezTo>
                  <a:pt x="1780" y="1382"/>
                  <a:pt x="1383" y="1780"/>
                  <a:pt x="895" y="1780"/>
                </a:cubicBezTo>
                <a:cubicBezTo>
                  <a:pt x="398" y="1780"/>
                  <a:pt x="0" y="1382"/>
                  <a:pt x="0" y="885"/>
                </a:cubicBezTo>
                <a:cubicBezTo>
                  <a:pt x="0" y="397"/>
                  <a:pt x="398" y="0"/>
                  <a:pt x="895" y="0"/>
                </a:cubicBezTo>
                <a:cubicBezTo>
                  <a:pt x="1383" y="0"/>
                  <a:pt x="1780" y="397"/>
                  <a:pt x="1780" y="885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6350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813C6F2-C676-A045-BA2B-6234EC39BAD6}"/>
              </a:ext>
            </a:extLst>
          </p:cNvPr>
          <p:cNvSpPr/>
          <p:nvPr/>
        </p:nvSpPr>
        <p:spPr>
          <a:xfrm>
            <a:off x="11141689" y="4620623"/>
            <a:ext cx="2094272" cy="20942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07ACD50-7A5A-984D-A51C-E6E6DAC25E99}"/>
              </a:ext>
            </a:extLst>
          </p:cNvPr>
          <p:cNvGrpSpPr/>
          <p:nvPr/>
        </p:nvGrpSpPr>
        <p:grpSpPr>
          <a:xfrm>
            <a:off x="9750679" y="7298969"/>
            <a:ext cx="4876292" cy="4279526"/>
            <a:chOff x="3227180" y="9090354"/>
            <a:chExt cx="4876292" cy="4279526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8820EBF-EA44-D247-87AA-06FB6346A856}"/>
                </a:ext>
              </a:extLst>
            </p:cNvPr>
            <p:cNvSpPr/>
            <p:nvPr/>
          </p:nvSpPr>
          <p:spPr>
            <a:xfrm>
              <a:off x="3227180" y="9090354"/>
              <a:ext cx="4876292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That’s why we provide point solutions </a:t>
              </a:r>
              <a:endPara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A68422E-7230-8C4C-88E8-4C61C34FC90B}"/>
                </a:ext>
              </a:extLst>
            </p:cNvPr>
            <p:cNvSpPr txBox="1"/>
            <p:nvPr/>
          </p:nvSpPr>
          <p:spPr>
            <a:xfrm>
              <a:off x="3953459" y="11229422"/>
              <a:ext cx="3423734" cy="2140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sp>
        <p:nvSpPr>
          <p:cNvPr id="144" name="Freeform 1">
            <a:extLst>
              <a:ext uri="{FF2B5EF4-FFF2-40B4-BE49-F238E27FC236}">
                <a16:creationId xmlns:a16="http://schemas.microsoft.com/office/drawing/2014/main" id="{06B574D9-DB0C-FA44-A716-84F76B7A3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1744" y="3377925"/>
            <a:ext cx="4359316" cy="9394882"/>
          </a:xfrm>
          <a:custGeom>
            <a:avLst/>
            <a:gdLst>
              <a:gd name="T0" fmla="*/ 4436 w 5031"/>
              <a:gd name="T1" fmla="*/ 10843 h 10844"/>
              <a:gd name="T2" fmla="*/ 4436 w 5031"/>
              <a:gd name="T3" fmla="*/ 10843 h 10844"/>
              <a:gd name="T4" fmla="*/ 594 w 5031"/>
              <a:gd name="T5" fmla="*/ 10843 h 10844"/>
              <a:gd name="T6" fmla="*/ 187 w 5031"/>
              <a:gd name="T7" fmla="*/ 10655 h 10844"/>
              <a:gd name="T8" fmla="*/ 0 w 5031"/>
              <a:gd name="T9" fmla="*/ 10249 h 10844"/>
              <a:gd name="T10" fmla="*/ 0 w 5031"/>
              <a:gd name="T11" fmla="*/ 594 h 10844"/>
              <a:gd name="T12" fmla="*/ 187 w 5031"/>
              <a:gd name="T13" fmla="*/ 156 h 10844"/>
              <a:gd name="T14" fmla="*/ 594 w 5031"/>
              <a:gd name="T15" fmla="*/ 0 h 10844"/>
              <a:gd name="T16" fmla="*/ 1031 w 5031"/>
              <a:gd name="T17" fmla="*/ 0 h 10844"/>
              <a:gd name="T18" fmla="*/ 1156 w 5031"/>
              <a:gd name="T19" fmla="*/ 63 h 10844"/>
              <a:gd name="T20" fmla="*/ 1156 w 5031"/>
              <a:gd name="T21" fmla="*/ 125 h 10844"/>
              <a:gd name="T22" fmla="*/ 1156 w 5031"/>
              <a:gd name="T23" fmla="*/ 156 h 10844"/>
              <a:gd name="T24" fmla="*/ 1437 w 5031"/>
              <a:gd name="T25" fmla="*/ 406 h 10844"/>
              <a:gd name="T26" fmla="*/ 3593 w 5031"/>
              <a:gd name="T27" fmla="*/ 406 h 10844"/>
              <a:gd name="T28" fmla="*/ 3874 w 5031"/>
              <a:gd name="T29" fmla="*/ 156 h 10844"/>
              <a:gd name="T30" fmla="*/ 3874 w 5031"/>
              <a:gd name="T31" fmla="*/ 125 h 10844"/>
              <a:gd name="T32" fmla="*/ 3905 w 5031"/>
              <a:gd name="T33" fmla="*/ 63 h 10844"/>
              <a:gd name="T34" fmla="*/ 3999 w 5031"/>
              <a:gd name="T35" fmla="*/ 0 h 10844"/>
              <a:gd name="T36" fmla="*/ 4436 w 5031"/>
              <a:gd name="T37" fmla="*/ 0 h 10844"/>
              <a:gd name="T38" fmla="*/ 4874 w 5031"/>
              <a:gd name="T39" fmla="*/ 156 h 10844"/>
              <a:gd name="T40" fmla="*/ 5030 w 5031"/>
              <a:gd name="T41" fmla="*/ 594 h 10844"/>
              <a:gd name="T42" fmla="*/ 5030 w 5031"/>
              <a:gd name="T43" fmla="*/ 10249 h 10844"/>
              <a:gd name="T44" fmla="*/ 4874 w 5031"/>
              <a:gd name="T45" fmla="*/ 10655 h 10844"/>
              <a:gd name="T46" fmla="*/ 4436 w 5031"/>
              <a:gd name="T47" fmla="*/ 10843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031" h="10844">
                <a:moveTo>
                  <a:pt x="4436" y="10843"/>
                </a:moveTo>
                <a:lnTo>
                  <a:pt x="4436" y="10843"/>
                </a:lnTo>
                <a:cubicBezTo>
                  <a:pt x="594" y="10843"/>
                  <a:pt x="594" y="10843"/>
                  <a:pt x="594" y="10843"/>
                </a:cubicBezTo>
                <a:cubicBezTo>
                  <a:pt x="437" y="10843"/>
                  <a:pt x="281" y="10780"/>
                  <a:pt x="187" y="10655"/>
                </a:cubicBezTo>
                <a:cubicBezTo>
                  <a:pt x="62" y="10561"/>
                  <a:pt x="0" y="10405"/>
                  <a:pt x="0" y="10249"/>
                </a:cubicBezTo>
                <a:cubicBezTo>
                  <a:pt x="0" y="594"/>
                  <a:pt x="0" y="594"/>
                  <a:pt x="0" y="594"/>
                </a:cubicBezTo>
                <a:cubicBezTo>
                  <a:pt x="0" y="406"/>
                  <a:pt x="62" y="281"/>
                  <a:pt x="187" y="156"/>
                </a:cubicBezTo>
                <a:cubicBezTo>
                  <a:pt x="281" y="63"/>
                  <a:pt x="437" y="0"/>
                  <a:pt x="594" y="0"/>
                </a:cubicBezTo>
                <a:cubicBezTo>
                  <a:pt x="1031" y="0"/>
                  <a:pt x="1031" y="0"/>
                  <a:pt x="1031" y="0"/>
                </a:cubicBezTo>
                <a:cubicBezTo>
                  <a:pt x="1094" y="0"/>
                  <a:pt x="1125" y="31"/>
                  <a:pt x="1156" y="63"/>
                </a:cubicBezTo>
                <a:cubicBezTo>
                  <a:pt x="1156" y="63"/>
                  <a:pt x="1156" y="94"/>
                  <a:pt x="1156" y="125"/>
                </a:cubicBezTo>
                <a:cubicBezTo>
                  <a:pt x="1156" y="156"/>
                  <a:pt x="1156" y="156"/>
                  <a:pt x="1156" y="156"/>
                </a:cubicBezTo>
                <a:cubicBezTo>
                  <a:pt x="1156" y="250"/>
                  <a:pt x="1250" y="406"/>
                  <a:pt x="1437" y="406"/>
                </a:cubicBezTo>
                <a:cubicBezTo>
                  <a:pt x="3593" y="406"/>
                  <a:pt x="3593" y="406"/>
                  <a:pt x="3593" y="406"/>
                </a:cubicBezTo>
                <a:cubicBezTo>
                  <a:pt x="3811" y="406"/>
                  <a:pt x="3874" y="250"/>
                  <a:pt x="3874" y="156"/>
                </a:cubicBezTo>
                <a:cubicBezTo>
                  <a:pt x="3874" y="125"/>
                  <a:pt x="3874" y="125"/>
                  <a:pt x="3874" y="125"/>
                </a:cubicBezTo>
                <a:cubicBezTo>
                  <a:pt x="3874" y="94"/>
                  <a:pt x="3874" y="63"/>
                  <a:pt x="3905" y="63"/>
                </a:cubicBezTo>
                <a:cubicBezTo>
                  <a:pt x="3905" y="31"/>
                  <a:pt x="3968" y="0"/>
                  <a:pt x="3999" y="0"/>
                </a:cubicBezTo>
                <a:cubicBezTo>
                  <a:pt x="4436" y="0"/>
                  <a:pt x="4436" y="0"/>
                  <a:pt x="4436" y="0"/>
                </a:cubicBezTo>
                <a:cubicBezTo>
                  <a:pt x="4624" y="0"/>
                  <a:pt x="4749" y="63"/>
                  <a:pt x="4874" y="156"/>
                </a:cubicBezTo>
                <a:cubicBezTo>
                  <a:pt x="4968" y="281"/>
                  <a:pt x="5030" y="406"/>
                  <a:pt x="5030" y="594"/>
                </a:cubicBezTo>
                <a:cubicBezTo>
                  <a:pt x="5030" y="10249"/>
                  <a:pt x="5030" y="10249"/>
                  <a:pt x="5030" y="10249"/>
                </a:cubicBezTo>
                <a:cubicBezTo>
                  <a:pt x="5030" y="10405"/>
                  <a:pt x="4968" y="10561"/>
                  <a:pt x="4874" y="10655"/>
                </a:cubicBezTo>
                <a:cubicBezTo>
                  <a:pt x="4749" y="10780"/>
                  <a:pt x="4624" y="10843"/>
                  <a:pt x="4436" y="10843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1C1D676-1469-A442-80F8-F637AB23F716}"/>
              </a:ext>
            </a:extLst>
          </p:cNvPr>
          <p:cNvGrpSpPr/>
          <p:nvPr/>
        </p:nvGrpSpPr>
        <p:grpSpPr>
          <a:xfrm>
            <a:off x="21020782" y="3637457"/>
            <a:ext cx="406361" cy="116155"/>
            <a:chOff x="5967934" y="3550589"/>
            <a:chExt cx="647354" cy="185041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4D8766D7-3A04-3C43-B7B3-76D5B0950C7D}"/>
                </a:ext>
              </a:extLst>
            </p:cNvPr>
            <p:cNvGrpSpPr/>
            <p:nvPr/>
          </p:nvGrpSpPr>
          <p:grpSpPr>
            <a:xfrm>
              <a:off x="5967934" y="3550589"/>
              <a:ext cx="211617" cy="185041"/>
              <a:chOff x="2608450" y="404658"/>
              <a:chExt cx="461520" cy="403560"/>
            </a:xfrm>
            <a:solidFill>
              <a:schemeClr val="tx2"/>
            </a:solidFill>
          </p:grpSpPr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E3046330-DD4A-C24A-AA89-A25A4AD97670}"/>
                  </a:ext>
                </a:extLst>
              </p:cNvPr>
              <p:cNvSpPr/>
              <p:nvPr/>
            </p:nvSpPr>
            <p:spPr>
              <a:xfrm>
                <a:off x="2608450" y="404658"/>
                <a:ext cx="461520" cy="1119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83" h="312">
                    <a:moveTo>
                      <a:pt x="43" y="312"/>
                    </a:moveTo>
                    <a:cubicBezTo>
                      <a:pt x="32" y="312"/>
                      <a:pt x="21" y="308"/>
                      <a:pt x="12" y="299"/>
                    </a:cubicBezTo>
                    <a:cubicBezTo>
                      <a:pt x="-4" y="282"/>
                      <a:pt x="-4" y="255"/>
                      <a:pt x="13" y="238"/>
                    </a:cubicBezTo>
                    <a:cubicBezTo>
                      <a:pt x="170" y="87"/>
                      <a:pt x="401" y="0"/>
                      <a:pt x="645" y="0"/>
                    </a:cubicBezTo>
                    <a:cubicBezTo>
                      <a:pt x="885" y="0"/>
                      <a:pt x="1113" y="84"/>
                      <a:pt x="1270" y="231"/>
                    </a:cubicBezTo>
                    <a:cubicBezTo>
                      <a:pt x="1287" y="247"/>
                      <a:pt x="1288" y="275"/>
                      <a:pt x="1272" y="292"/>
                    </a:cubicBezTo>
                    <a:cubicBezTo>
                      <a:pt x="1255" y="309"/>
                      <a:pt x="1228" y="310"/>
                      <a:pt x="1211" y="294"/>
                    </a:cubicBezTo>
                    <a:cubicBezTo>
                      <a:pt x="1070" y="162"/>
                      <a:pt x="864" y="86"/>
                      <a:pt x="645" y="86"/>
                    </a:cubicBezTo>
                    <a:cubicBezTo>
                      <a:pt x="423" y="86"/>
                      <a:pt x="214" y="164"/>
                      <a:pt x="73" y="300"/>
                    </a:cubicBezTo>
                    <a:cubicBezTo>
                      <a:pt x="65" y="308"/>
                      <a:pt x="54" y="312"/>
                      <a:pt x="43" y="312"/>
                    </a:cubicBezTo>
                    <a:close/>
                  </a:path>
                </a:pathLst>
              </a:custGeom>
              <a:grpFill/>
              <a:ln w="2540" cap="flat">
                <a:solidFill>
                  <a:schemeClr val="tx2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5696B5FF-57C3-BC43-9475-17D8A0DC9CD7}"/>
                  </a:ext>
                </a:extLst>
              </p:cNvPr>
              <p:cNvSpPr/>
              <p:nvPr/>
            </p:nvSpPr>
            <p:spPr>
              <a:xfrm>
                <a:off x="2786290" y="699138"/>
                <a:ext cx="109440" cy="10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5" h="304">
                    <a:moveTo>
                      <a:pt x="153" y="0"/>
                    </a:moveTo>
                    <a:cubicBezTo>
                      <a:pt x="69" y="0"/>
                      <a:pt x="0" y="68"/>
                      <a:pt x="0" y="152"/>
                    </a:cubicBezTo>
                    <a:cubicBezTo>
                      <a:pt x="0" y="236"/>
                      <a:pt x="69" y="304"/>
                      <a:pt x="153" y="304"/>
                    </a:cubicBezTo>
                    <a:cubicBezTo>
                      <a:pt x="237" y="304"/>
                      <a:pt x="305" y="236"/>
                      <a:pt x="305" y="152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  <a:moveTo>
                      <a:pt x="153" y="86"/>
                    </a:moveTo>
                    <a:cubicBezTo>
                      <a:pt x="189" y="86"/>
                      <a:pt x="219" y="115"/>
                      <a:pt x="219" y="152"/>
                    </a:cubicBezTo>
                    <a:cubicBezTo>
                      <a:pt x="219" y="189"/>
                      <a:pt x="189" y="218"/>
                      <a:pt x="153" y="218"/>
                    </a:cubicBezTo>
                    <a:cubicBezTo>
                      <a:pt x="116" y="218"/>
                      <a:pt x="86" y="189"/>
                      <a:pt x="86" y="152"/>
                    </a:cubicBezTo>
                    <a:cubicBezTo>
                      <a:pt x="86" y="115"/>
                      <a:pt x="116" y="86"/>
                      <a:pt x="153" y="86"/>
                    </a:cubicBezTo>
                    <a:close/>
                  </a:path>
                </a:pathLst>
              </a:custGeom>
              <a:grpFill/>
              <a:ln w="2540" cap="flat">
                <a:solidFill>
                  <a:schemeClr val="tx2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502D50A7-7E0F-014E-AD87-35F0E6345BCB}"/>
                  </a:ext>
                </a:extLst>
              </p:cNvPr>
              <p:cNvSpPr/>
              <p:nvPr/>
            </p:nvSpPr>
            <p:spPr>
              <a:xfrm>
                <a:off x="2656330" y="493578"/>
                <a:ext cx="364320" cy="939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13" h="262">
                    <a:moveTo>
                      <a:pt x="43" y="262"/>
                    </a:moveTo>
                    <a:cubicBezTo>
                      <a:pt x="32" y="262"/>
                      <a:pt x="21" y="257"/>
                      <a:pt x="12" y="248"/>
                    </a:cubicBezTo>
                    <a:cubicBezTo>
                      <a:pt x="-4" y="231"/>
                      <a:pt x="-4" y="204"/>
                      <a:pt x="13" y="187"/>
                    </a:cubicBezTo>
                    <a:cubicBezTo>
                      <a:pt x="136" y="69"/>
                      <a:pt x="317" y="0"/>
                      <a:pt x="509" y="0"/>
                    </a:cubicBezTo>
                    <a:cubicBezTo>
                      <a:pt x="697" y="0"/>
                      <a:pt x="876" y="67"/>
                      <a:pt x="999" y="182"/>
                    </a:cubicBezTo>
                    <a:cubicBezTo>
                      <a:pt x="1017" y="198"/>
                      <a:pt x="1017" y="226"/>
                      <a:pt x="1001" y="243"/>
                    </a:cubicBezTo>
                    <a:cubicBezTo>
                      <a:pt x="985" y="260"/>
                      <a:pt x="958" y="261"/>
                      <a:pt x="940" y="245"/>
                    </a:cubicBezTo>
                    <a:cubicBezTo>
                      <a:pt x="833" y="144"/>
                      <a:pt x="676" y="86"/>
                      <a:pt x="509" y="86"/>
                    </a:cubicBezTo>
                    <a:cubicBezTo>
                      <a:pt x="339" y="86"/>
                      <a:pt x="180" y="146"/>
                      <a:pt x="73" y="249"/>
                    </a:cubicBezTo>
                    <a:cubicBezTo>
                      <a:pt x="65" y="258"/>
                      <a:pt x="54" y="262"/>
                      <a:pt x="43" y="262"/>
                    </a:cubicBezTo>
                    <a:close/>
                  </a:path>
                </a:pathLst>
              </a:custGeom>
              <a:grpFill/>
              <a:ln w="2540" cap="flat">
                <a:solidFill>
                  <a:schemeClr val="tx2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DA34E9FB-C8EC-B64B-A604-B1A2C2244355}"/>
                  </a:ext>
                </a:extLst>
              </p:cNvPr>
              <p:cNvSpPr/>
              <p:nvPr/>
            </p:nvSpPr>
            <p:spPr>
              <a:xfrm>
                <a:off x="2712130" y="584658"/>
                <a:ext cx="253080" cy="727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04" h="203">
                    <a:moveTo>
                      <a:pt x="43" y="203"/>
                    </a:moveTo>
                    <a:cubicBezTo>
                      <a:pt x="32" y="203"/>
                      <a:pt x="20" y="199"/>
                      <a:pt x="12" y="190"/>
                    </a:cubicBezTo>
                    <a:cubicBezTo>
                      <a:pt x="-5" y="173"/>
                      <a:pt x="-4" y="145"/>
                      <a:pt x="13" y="129"/>
                    </a:cubicBezTo>
                    <a:cubicBezTo>
                      <a:pt x="98" y="47"/>
                      <a:pt x="222" y="0"/>
                      <a:pt x="354" y="0"/>
                    </a:cubicBezTo>
                    <a:cubicBezTo>
                      <a:pt x="483" y="0"/>
                      <a:pt x="606" y="46"/>
                      <a:pt x="691" y="125"/>
                    </a:cubicBezTo>
                    <a:cubicBezTo>
                      <a:pt x="708" y="141"/>
                      <a:pt x="709" y="169"/>
                      <a:pt x="692" y="186"/>
                    </a:cubicBezTo>
                    <a:cubicBezTo>
                      <a:pt x="676" y="203"/>
                      <a:pt x="649" y="204"/>
                      <a:pt x="632" y="188"/>
                    </a:cubicBezTo>
                    <a:cubicBezTo>
                      <a:pt x="563" y="123"/>
                      <a:pt x="461" y="86"/>
                      <a:pt x="354" y="86"/>
                    </a:cubicBezTo>
                    <a:cubicBezTo>
                      <a:pt x="244" y="86"/>
                      <a:pt x="142" y="124"/>
                      <a:pt x="73" y="191"/>
                    </a:cubicBezTo>
                    <a:cubicBezTo>
                      <a:pt x="64" y="199"/>
                      <a:pt x="54" y="203"/>
                      <a:pt x="43" y="203"/>
                    </a:cubicBezTo>
                    <a:close/>
                  </a:path>
                </a:pathLst>
              </a:custGeom>
              <a:grpFill/>
              <a:ln w="2540" cap="flat">
                <a:solidFill>
                  <a:schemeClr val="tx2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A65D484B-525C-4343-843B-A15B7ED1AA8C}"/>
                </a:ext>
              </a:extLst>
            </p:cNvPr>
            <p:cNvSpPr/>
            <p:nvPr/>
          </p:nvSpPr>
          <p:spPr>
            <a:xfrm rot="16200000">
              <a:off x="6347088" y="3467430"/>
              <a:ext cx="185040" cy="351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5" h="977">
                  <a:moveTo>
                    <a:pt x="460" y="867"/>
                  </a:moveTo>
                  <a:cubicBezTo>
                    <a:pt x="460" y="897"/>
                    <a:pt x="436" y="921"/>
                    <a:pt x="406" y="921"/>
                  </a:cubicBezTo>
                  <a:lnTo>
                    <a:pt x="110" y="921"/>
                  </a:lnTo>
                  <a:cubicBezTo>
                    <a:pt x="80" y="921"/>
                    <a:pt x="56" y="897"/>
                    <a:pt x="56" y="867"/>
                  </a:cubicBezTo>
                  <a:lnTo>
                    <a:pt x="56" y="182"/>
                  </a:lnTo>
                  <a:cubicBezTo>
                    <a:pt x="56" y="152"/>
                    <a:pt x="80" y="127"/>
                    <a:pt x="110" y="127"/>
                  </a:cubicBezTo>
                  <a:lnTo>
                    <a:pt x="147" y="127"/>
                  </a:lnTo>
                  <a:lnTo>
                    <a:pt x="406" y="127"/>
                  </a:lnTo>
                  <a:cubicBezTo>
                    <a:pt x="436" y="127"/>
                    <a:pt x="460" y="152"/>
                    <a:pt x="460" y="182"/>
                  </a:cubicBezTo>
                  <a:close/>
                  <a:moveTo>
                    <a:pt x="206" y="55"/>
                  </a:moveTo>
                  <a:lnTo>
                    <a:pt x="306" y="55"/>
                  </a:lnTo>
                  <a:lnTo>
                    <a:pt x="318" y="72"/>
                  </a:lnTo>
                  <a:lnTo>
                    <a:pt x="196" y="72"/>
                  </a:lnTo>
                  <a:close/>
                  <a:moveTo>
                    <a:pt x="406" y="72"/>
                  </a:moveTo>
                  <a:lnTo>
                    <a:pt x="384" y="72"/>
                  </a:lnTo>
                  <a:lnTo>
                    <a:pt x="344" y="12"/>
                  </a:lnTo>
                  <a:cubicBezTo>
                    <a:pt x="339" y="4"/>
                    <a:pt x="330" y="0"/>
                    <a:pt x="321" y="0"/>
                  </a:cubicBezTo>
                  <a:lnTo>
                    <a:pt x="190" y="0"/>
                  </a:lnTo>
                  <a:cubicBezTo>
                    <a:pt x="181" y="0"/>
                    <a:pt x="172" y="5"/>
                    <a:pt x="167" y="13"/>
                  </a:cubicBezTo>
                  <a:lnTo>
                    <a:pt x="131" y="72"/>
                  </a:lnTo>
                  <a:lnTo>
                    <a:pt x="110" y="72"/>
                  </a:lnTo>
                  <a:cubicBezTo>
                    <a:pt x="49" y="72"/>
                    <a:pt x="0" y="121"/>
                    <a:pt x="0" y="182"/>
                  </a:cubicBezTo>
                  <a:lnTo>
                    <a:pt x="0" y="867"/>
                  </a:lnTo>
                  <a:cubicBezTo>
                    <a:pt x="0" y="928"/>
                    <a:pt x="49" y="977"/>
                    <a:pt x="110" y="977"/>
                  </a:cubicBezTo>
                  <a:lnTo>
                    <a:pt x="406" y="977"/>
                  </a:lnTo>
                  <a:cubicBezTo>
                    <a:pt x="466" y="977"/>
                    <a:pt x="515" y="928"/>
                    <a:pt x="515" y="867"/>
                  </a:cubicBezTo>
                  <a:lnTo>
                    <a:pt x="515" y="182"/>
                  </a:lnTo>
                  <a:cubicBezTo>
                    <a:pt x="515" y="121"/>
                    <a:pt x="466" y="72"/>
                    <a:pt x="406" y="72"/>
                  </a:cubicBez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EE9BC4C-39D5-5542-BC53-D08566A09563}"/>
              </a:ext>
            </a:extLst>
          </p:cNvPr>
          <p:cNvGrpSpPr/>
          <p:nvPr/>
        </p:nvGrpSpPr>
        <p:grpSpPr>
          <a:xfrm>
            <a:off x="20737363" y="3637457"/>
            <a:ext cx="216029" cy="116998"/>
            <a:chOff x="5168265" y="3637458"/>
            <a:chExt cx="934562" cy="1012648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44A04422-6781-C34E-9B4A-25C71EC43443}"/>
                </a:ext>
              </a:extLst>
            </p:cNvPr>
            <p:cNvSpPr/>
            <p:nvPr/>
          </p:nvSpPr>
          <p:spPr>
            <a:xfrm>
              <a:off x="5168265" y="4166822"/>
              <a:ext cx="172562" cy="48328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7099739-CE24-B44B-BE9E-EC5BFDB4AEDD}"/>
                </a:ext>
              </a:extLst>
            </p:cNvPr>
            <p:cNvSpPr/>
            <p:nvPr/>
          </p:nvSpPr>
          <p:spPr>
            <a:xfrm>
              <a:off x="5422265" y="3992880"/>
              <a:ext cx="172562" cy="6572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4881833C-5992-5743-AC2F-2C899C8884E6}"/>
                </a:ext>
              </a:extLst>
            </p:cNvPr>
            <p:cNvSpPr/>
            <p:nvPr/>
          </p:nvSpPr>
          <p:spPr>
            <a:xfrm>
              <a:off x="5676265" y="3810000"/>
              <a:ext cx="172562" cy="840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497143D-A86C-1E45-ACBE-A0EB058CD54F}"/>
                </a:ext>
              </a:extLst>
            </p:cNvPr>
            <p:cNvSpPr/>
            <p:nvPr/>
          </p:nvSpPr>
          <p:spPr>
            <a:xfrm>
              <a:off x="5930265" y="3637458"/>
              <a:ext cx="172562" cy="1012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Freeform 1">
            <a:extLst>
              <a:ext uri="{FF2B5EF4-FFF2-40B4-BE49-F238E27FC236}">
                <a16:creationId xmlns:a16="http://schemas.microsoft.com/office/drawing/2014/main" id="{B01AF660-DB4D-D545-8871-1069184ACAE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19215659" y="12388752"/>
            <a:ext cx="126382" cy="126382"/>
          </a:xfrm>
          <a:custGeom>
            <a:avLst/>
            <a:gdLst>
              <a:gd name="T0" fmla="*/ 1780 w 1781"/>
              <a:gd name="T1" fmla="*/ 885 h 1781"/>
              <a:gd name="T2" fmla="*/ 1780 w 1781"/>
              <a:gd name="T3" fmla="*/ 885 h 1781"/>
              <a:gd name="T4" fmla="*/ 895 w 1781"/>
              <a:gd name="T5" fmla="*/ 1780 h 1781"/>
              <a:gd name="T6" fmla="*/ 0 w 1781"/>
              <a:gd name="T7" fmla="*/ 885 h 1781"/>
              <a:gd name="T8" fmla="*/ 895 w 1781"/>
              <a:gd name="T9" fmla="*/ 0 h 1781"/>
              <a:gd name="T10" fmla="*/ 1780 w 1781"/>
              <a:gd name="T11" fmla="*/ 885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1" h="1781">
                <a:moveTo>
                  <a:pt x="1780" y="885"/>
                </a:moveTo>
                <a:lnTo>
                  <a:pt x="1780" y="885"/>
                </a:lnTo>
                <a:cubicBezTo>
                  <a:pt x="1780" y="1382"/>
                  <a:pt x="1383" y="1780"/>
                  <a:pt x="895" y="1780"/>
                </a:cubicBezTo>
                <a:cubicBezTo>
                  <a:pt x="398" y="1780"/>
                  <a:pt x="0" y="1382"/>
                  <a:pt x="0" y="885"/>
                </a:cubicBezTo>
                <a:cubicBezTo>
                  <a:pt x="0" y="397"/>
                  <a:pt x="398" y="0"/>
                  <a:pt x="895" y="0"/>
                </a:cubicBezTo>
                <a:cubicBezTo>
                  <a:pt x="1383" y="0"/>
                  <a:pt x="1780" y="397"/>
                  <a:pt x="1780" y="885"/>
                </a:cubicBezTo>
              </a:path>
            </a:pathLst>
          </a:custGeom>
          <a:solidFill>
            <a:schemeClr val="accent3"/>
          </a:solidFill>
          <a:ln w="6350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1">
            <a:extLst>
              <a:ext uri="{FF2B5EF4-FFF2-40B4-BE49-F238E27FC236}">
                <a16:creationId xmlns:a16="http://schemas.microsoft.com/office/drawing/2014/main" id="{7D5DD79F-4704-554B-AA39-A50FEB5A433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19408211" y="12388752"/>
            <a:ext cx="126382" cy="126382"/>
          </a:xfrm>
          <a:custGeom>
            <a:avLst/>
            <a:gdLst>
              <a:gd name="T0" fmla="*/ 1780 w 1781"/>
              <a:gd name="T1" fmla="*/ 885 h 1781"/>
              <a:gd name="T2" fmla="*/ 1780 w 1781"/>
              <a:gd name="T3" fmla="*/ 885 h 1781"/>
              <a:gd name="T4" fmla="*/ 895 w 1781"/>
              <a:gd name="T5" fmla="*/ 1780 h 1781"/>
              <a:gd name="T6" fmla="*/ 0 w 1781"/>
              <a:gd name="T7" fmla="*/ 885 h 1781"/>
              <a:gd name="T8" fmla="*/ 895 w 1781"/>
              <a:gd name="T9" fmla="*/ 0 h 1781"/>
              <a:gd name="T10" fmla="*/ 1780 w 1781"/>
              <a:gd name="T11" fmla="*/ 885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1" h="1781">
                <a:moveTo>
                  <a:pt x="1780" y="885"/>
                </a:moveTo>
                <a:lnTo>
                  <a:pt x="1780" y="885"/>
                </a:lnTo>
                <a:cubicBezTo>
                  <a:pt x="1780" y="1382"/>
                  <a:pt x="1383" y="1780"/>
                  <a:pt x="895" y="1780"/>
                </a:cubicBezTo>
                <a:cubicBezTo>
                  <a:pt x="398" y="1780"/>
                  <a:pt x="0" y="1382"/>
                  <a:pt x="0" y="885"/>
                </a:cubicBezTo>
                <a:cubicBezTo>
                  <a:pt x="0" y="397"/>
                  <a:pt x="398" y="0"/>
                  <a:pt x="895" y="0"/>
                </a:cubicBezTo>
                <a:cubicBezTo>
                  <a:pt x="1383" y="0"/>
                  <a:pt x="1780" y="397"/>
                  <a:pt x="1780" y="885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6350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1">
            <a:extLst>
              <a:ext uri="{FF2B5EF4-FFF2-40B4-BE49-F238E27FC236}">
                <a16:creationId xmlns:a16="http://schemas.microsoft.com/office/drawing/2014/main" id="{17DB188E-0CD5-AD4C-A590-AE3EF9BDC2C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19600763" y="12388752"/>
            <a:ext cx="126382" cy="126382"/>
          </a:xfrm>
          <a:custGeom>
            <a:avLst/>
            <a:gdLst>
              <a:gd name="T0" fmla="*/ 1780 w 1781"/>
              <a:gd name="T1" fmla="*/ 885 h 1781"/>
              <a:gd name="T2" fmla="*/ 1780 w 1781"/>
              <a:gd name="T3" fmla="*/ 885 h 1781"/>
              <a:gd name="T4" fmla="*/ 895 w 1781"/>
              <a:gd name="T5" fmla="*/ 1780 h 1781"/>
              <a:gd name="T6" fmla="*/ 0 w 1781"/>
              <a:gd name="T7" fmla="*/ 885 h 1781"/>
              <a:gd name="T8" fmla="*/ 895 w 1781"/>
              <a:gd name="T9" fmla="*/ 0 h 1781"/>
              <a:gd name="T10" fmla="*/ 1780 w 1781"/>
              <a:gd name="T11" fmla="*/ 885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1" h="1781">
                <a:moveTo>
                  <a:pt x="1780" y="885"/>
                </a:moveTo>
                <a:lnTo>
                  <a:pt x="1780" y="885"/>
                </a:lnTo>
                <a:cubicBezTo>
                  <a:pt x="1780" y="1382"/>
                  <a:pt x="1383" y="1780"/>
                  <a:pt x="895" y="1780"/>
                </a:cubicBezTo>
                <a:cubicBezTo>
                  <a:pt x="398" y="1780"/>
                  <a:pt x="0" y="1382"/>
                  <a:pt x="0" y="885"/>
                </a:cubicBezTo>
                <a:cubicBezTo>
                  <a:pt x="0" y="397"/>
                  <a:pt x="398" y="0"/>
                  <a:pt x="895" y="0"/>
                </a:cubicBezTo>
                <a:cubicBezTo>
                  <a:pt x="1383" y="0"/>
                  <a:pt x="1780" y="397"/>
                  <a:pt x="1780" y="885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6350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0F2A2643-FA3F-C04C-ABDB-E51A973C7880}"/>
              </a:ext>
            </a:extLst>
          </p:cNvPr>
          <p:cNvSpPr/>
          <p:nvPr/>
        </p:nvSpPr>
        <p:spPr>
          <a:xfrm>
            <a:off x="18424265" y="4620623"/>
            <a:ext cx="2094272" cy="2094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1D39F31-F2AE-AF4F-A14D-9D07E1B4777C}"/>
              </a:ext>
            </a:extLst>
          </p:cNvPr>
          <p:cNvGrpSpPr/>
          <p:nvPr/>
        </p:nvGrpSpPr>
        <p:grpSpPr>
          <a:xfrm>
            <a:off x="17033255" y="7298969"/>
            <a:ext cx="4876292" cy="4279526"/>
            <a:chOff x="3227180" y="9090354"/>
            <a:chExt cx="4876292" cy="4279526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BEE4C41-597D-2C4E-A723-AAD033214E0E}"/>
                </a:ext>
              </a:extLst>
            </p:cNvPr>
            <p:cNvSpPr/>
            <p:nvPr/>
          </p:nvSpPr>
          <p:spPr>
            <a:xfrm>
              <a:off x="3227180" y="9090354"/>
              <a:ext cx="4876292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That’s why we provide point solutions </a:t>
              </a:r>
              <a:endPara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DC8225E-C33E-DA45-8DDE-F3E238BF540F}"/>
                </a:ext>
              </a:extLst>
            </p:cNvPr>
            <p:cNvSpPr txBox="1"/>
            <p:nvPr/>
          </p:nvSpPr>
          <p:spPr>
            <a:xfrm>
              <a:off x="3953459" y="11229422"/>
              <a:ext cx="3423734" cy="2140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32BBB56-7654-C246-AB48-070024AA9769}"/>
              </a:ext>
            </a:extLst>
          </p:cNvPr>
          <p:cNvGrpSpPr/>
          <p:nvPr/>
        </p:nvGrpSpPr>
        <p:grpSpPr>
          <a:xfrm>
            <a:off x="18915747" y="5159438"/>
            <a:ext cx="1115553" cy="870635"/>
            <a:chOff x="9955167" y="22974692"/>
            <a:chExt cx="1115553" cy="870635"/>
          </a:xfrm>
          <a:solidFill>
            <a:schemeClr val="bg1"/>
          </a:solidFill>
        </p:grpSpPr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4507742B-E296-3C4B-8B5D-FA7C5977FE84}"/>
                </a:ext>
              </a:extLst>
            </p:cNvPr>
            <p:cNvSpPr/>
            <p:nvPr/>
          </p:nvSpPr>
          <p:spPr>
            <a:xfrm>
              <a:off x="9955167" y="23332843"/>
              <a:ext cx="1115553" cy="5124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1" h="612">
                  <a:moveTo>
                    <a:pt x="1272" y="274"/>
                  </a:moveTo>
                  <a:cubicBezTo>
                    <a:pt x="1267" y="284"/>
                    <a:pt x="1259" y="292"/>
                    <a:pt x="1249" y="295"/>
                  </a:cubicBezTo>
                  <a:cubicBezTo>
                    <a:pt x="1248" y="296"/>
                    <a:pt x="1247" y="296"/>
                    <a:pt x="1246" y="296"/>
                  </a:cubicBezTo>
                  <a:cubicBezTo>
                    <a:pt x="1043" y="393"/>
                    <a:pt x="709" y="548"/>
                    <a:pt x="675" y="555"/>
                  </a:cubicBezTo>
                  <a:cubicBezTo>
                    <a:pt x="629" y="565"/>
                    <a:pt x="577" y="540"/>
                    <a:pt x="512" y="508"/>
                  </a:cubicBezTo>
                  <a:cubicBezTo>
                    <a:pt x="441" y="473"/>
                    <a:pt x="353" y="430"/>
                    <a:pt x="244" y="424"/>
                  </a:cubicBezTo>
                  <a:lnTo>
                    <a:pt x="217" y="422"/>
                  </a:lnTo>
                  <a:lnTo>
                    <a:pt x="220" y="143"/>
                  </a:lnTo>
                  <a:lnTo>
                    <a:pt x="307" y="143"/>
                  </a:lnTo>
                  <a:cubicBezTo>
                    <a:pt x="324" y="143"/>
                    <a:pt x="374" y="144"/>
                    <a:pt x="398" y="149"/>
                  </a:cubicBezTo>
                  <a:cubicBezTo>
                    <a:pt x="432" y="155"/>
                    <a:pt x="451" y="172"/>
                    <a:pt x="474" y="190"/>
                  </a:cubicBezTo>
                  <a:cubicBezTo>
                    <a:pt x="497" y="210"/>
                    <a:pt x="524" y="232"/>
                    <a:pt x="568" y="243"/>
                  </a:cubicBezTo>
                  <a:cubicBezTo>
                    <a:pt x="633" y="260"/>
                    <a:pt x="811" y="250"/>
                    <a:pt x="837" y="249"/>
                  </a:cubicBezTo>
                  <a:cubicBezTo>
                    <a:pt x="849" y="249"/>
                    <a:pt x="859" y="254"/>
                    <a:pt x="867" y="262"/>
                  </a:cubicBezTo>
                  <a:cubicBezTo>
                    <a:pt x="874" y="270"/>
                    <a:pt x="879" y="281"/>
                    <a:pt x="878" y="293"/>
                  </a:cubicBezTo>
                  <a:cubicBezTo>
                    <a:pt x="878" y="305"/>
                    <a:pt x="873" y="315"/>
                    <a:pt x="865" y="323"/>
                  </a:cubicBezTo>
                  <a:cubicBezTo>
                    <a:pt x="856" y="331"/>
                    <a:pt x="846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4" y="334"/>
                    <a:pt x="549" y="342"/>
                  </a:cubicBezTo>
                  <a:lnTo>
                    <a:pt x="515" y="389"/>
                  </a:lnTo>
                  <a:cubicBezTo>
                    <a:pt x="506" y="401"/>
                    <a:pt x="509" y="419"/>
                    <a:pt x="521" y="427"/>
                  </a:cubicBezTo>
                  <a:cubicBezTo>
                    <a:pt x="526" y="431"/>
                    <a:pt x="532" y="433"/>
                    <a:pt x="537" y="433"/>
                  </a:cubicBezTo>
                  <a:cubicBezTo>
                    <a:pt x="546" y="433"/>
                    <a:pt x="554" y="429"/>
                    <a:pt x="560" y="421"/>
                  </a:cubicBezTo>
                  <a:lnTo>
                    <a:pt x="585" y="386"/>
                  </a:lnTo>
                  <a:lnTo>
                    <a:pt x="833" y="390"/>
                  </a:lnTo>
                  <a:cubicBezTo>
                    <a:pt x="859" y="391"/>
                    <a:pt x="884" y="381"/>
                    <a:pt x="903" y="363"/>
                  </a:cubicBezTo>
                  <a:cubicBezTo>
                    <a:pt x="914" y="353"/>
                    <a:pt x="922" y="340"/>
                    <a:pt x="927" y="326"/>
                  </a:cubicBezTo>
                  <a:cubicBezTo>
                    <a:pt x="928" y="326"/>
                    <a:pt x="929" y="326"/>
                    <a:pt x="930" y="325"/>
                  </a:cubicBezTo>
                  <a:cubicBezTo>
                    <a:pt x="931" y="325"/>
                    <a:pt x="1087" y="262"/>
                    <a:pt x="1217" y="215"/>
                  </a:cubicBezTo>
                  <a:cubicBezTo>
                    <a:pt x="1228" y="211"/>
                    <a:pt x="1240" y="211"/>
                    <a:pt x="1250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3" y="243"/>
                  </a:lnTo>
                  <a:cubicBezTo>
                    <a:pt x="1277" y="253"/>
                    <a:pt x="1276" y="264"/>
                    <a:pt x="1272" y="274"/>
                  </a:cubicBezTo>
                  <a:close/>
                  <a:moveTo>
                    <a:pt x="1325" y="224"/>
                  </a:moveTo>
                  <a:lnTo>
                    <a:pt x="1325" y="222"/>
                  </a:lnTo>
                  <a:cubicBezTo>
                    <a:pt x="1316" y="198"/>
                    <a:pt x="1298" y="178"/>
                    <a:pt x="1274" y="166"/>
                  </a:cubicBezTo>
                  <a:cubicBezTo>
                    <a:pt x="1250" y="155"/>
                    <a:pt x="1223" y="154"/>
                    <a:pt x="1199" y="163"/>
                  </a:cubicBezTo>
                  <a:cubicBezTo>
                    <a:pt x="1096" y="200"/>
                    <a:pt x="977" y="247"/>
                    <a:pt x="930" y="266"/>
                  </a:cubicBezTo>
                  <a:cubicBezTo>
                    <a:pt x="926" y="250"/>
                    <a:pt x="918" y="236"/>
                    <a:pt x="907" y="224"/>
                  </a:cubicBezTo>
                  <a:cubicBezTo>
                    <a:pt x="889" y="205"/>
                    <a:pt x="864" y="194"/>
                    <a:pt x="838" y="193"/>
                  </a:cubicBezTo>
                  <a:cubicBezTo>
                    <a:pt x="837" y="193"/>
                    <a:pt x="836" y="193"/>
                    <a:pt x="836" y="193"/>
                  </a:cubicBezTo>
                  <a:cubicBezTo>
                    <a:pt x="782" y="197"/>
                    <a:pt x="631" y="202"/>
                    <a:pt x="582" y="190"/>
                  </a:cubicBezTo>
                  <a:cubicBezTo>
                    <a:pt x="550" y="182"/>
                    <a:pt x="531" y="166"/>
                    <a:pt x="509" y="148"/>
                  </a:cubicBezTo>
                  <a:cubicBezTo>
                    <a:pt x="484" y="127"/>
                    <a:pt x="456" y="104"/>
                    <a:pt x="408" y="95"/>
                  </a:cubicBezTo>
                  <a:cubicBezTo>
                    <a:pt x="374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7" y="39"/>
                    <a:pt x="185" y="2"/>
                    <a:pt x="145" y="1"/>
                  </a:cubicBezTo>
                  <a:lnTo>
                    <a:pt x="34" y="0"/>
                  </a:lnTo>
                  <a:lnTo>
                    <a:pt x="33" y="0"/>
                  </a:lnTo>
                  <a:cubicBezTo>
                    <a:pt x="18" y="0"/>
                    <a:pt x="6" y="12"/>
                    <a:pt x="6" y="27"/>
                  </a:cubicBezTo>
                  <a:cubicBezTo>
                    <a:pt x="6" y="42"/>
                    <a:pt x="18" y="55"/>
                    <a:pt x="33" y="55"/>
                  </a:cubicBezTo>
                  <a:lnTo>
                    <a:pt x="144" y="56"/>
                  </a:lnTo>
                  <a:cubicBezTo>
                    <a:pt x="154" y="56"/>
                    <a:pt x="166" y="74"/>
                    <a:pt x="166" y="97"/>
                  </a:cubicBezTo>
                  <a:lnTo>
                    <a:pt x="161" y="474"/>
                  </a:lnTo>
                  <a:cubicBezTo>
                    <a:pt x="161" y="486"/>
                    <a:pt x="158" y="498"/>
                    <a:pt x="152" y="506"/>
                  </a:cubicBezTo>
                  <a:cubicBezTo>
                    <a:pt x="150" y="509"/>
                    <a:pt x="145" y="514"/>
                    <a:pt x="139" y="514"/>
                  </a:cubicBezTo>
                  <a:lnTo>
                    <a:pt x="28" y="513"/>
                  </a:lnTo>
                  <a:lnTo>
                    <a:pt x="27" y="513"/>
                  </a:lnTo>
                  <a:cubicBezTo>
                    <a:pt x="12" y="513"/>
                    <a:pt x="0" y="525"/>
                    <a:pt x="0" y="540"/>
                  </a:cubicBezTo>
                  <a:cubicBezTo>
                    <a:pt x="0" y="556"/>
                    <a:pt x="12" y="568"/>
                    <a:pt x="27" y="568"/>
                  </a:cubicBezTo>
                  <a:lnTo>
                    <a:pt x="138" y="570"/>
                  </a:lnTo>
                  <a:lnTo>
                    <a:pt x="139" y="570"/>
                  </a:lnTo>
                  <a:cubicBezTo>
                    <a:pt x="160" y="570"/>
                    <a:pt x="181" y="559"/>
                    <a:pt x="196" y="539"/>
                  </a:cubicBezTo>
                  <a:cubicBezTo>
                    <a:pt x="208" y="522"/>
                    <a:pt x="216" y="500"/>
                    <a:pt x="216" y="477"/>
                  </a:cubicBezTo>
                  <a:lnTo>
                    <a:pt x="240" y="479"/>
                  </a:lnTo>
                  <a:lnTo>
                    <a:pt x="241" y="479"/>
                  </a:lnTo>
                  <a:cubicBezTo>
                    <a:pt x="339" y="484"/>
                    <a:pt x="418" y="523"/>
                    <a:pt x="488" y="557"/>
                  </a:cubicBezTo>
                  <a:cubicBezTo>
                    <a:pt x="548" y="587"/>
                    <a:pt x="601" y="612"/>
                    <a:pt x="654" y="612"/>
                  </a:cubicBezTo>
                  <a:cubicBezTo>
                    <a:pt x="665" y="612"/>
                    <a:pt x="675" y="612"/>
                    <a:pt x="686" y="609"/>
                  </a:cubicBezTo>
                  <a:cubicBezTo>
                    <a:pt x="736" y="599"/>
                    <a:pt x="1177" y="390"/>
                    <a:pt x="1269" y="347"/>
                  </a:cubicBezTo>
                  <a:cubicBezTo>
                    <a:pt x="1292" y="338"/>
                    <a:pt x="1311" y="320"/>
                    <a:pt x="1322" y="298"/>
                  </a:cubicBezTo>
                  <a:cubicBezTo>
                    <a:pt x="1333" y="274"/>
                    <a:pt x="1334" y="248"/>
                    <a:pt x="1325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46DCEB85-67B9-464F-B031-733249CD6CCF}"/>
                </a:ext>
              </a:extLst>
            </p:cNvPr>
            <p:cNvSpPr/>
            <p:nvPr/>
          </p:nvSpPr>
          <p:spPr>
            <a:xfrm>
              <a:off x="10365322" y="22974692"/>
              <a:ext cx="581262" cy="447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534">
                  <a:moveTo>
                    <a:pt x="48" y="525"/>
                  </a:moveTo>
                  <a:lnTo>
                    <a:pt x="205" y="358"/>
                  </a:lnTo>
                  <a:lnTo>
                    <a:pt x="330" y="523"/>
                  </a:lnTo>
                  <a:cubicBezTo>
                    <a:pt x="336" y="530"/>
                    <a:pt x="344" y="534"/>
                    <a:pt x="352" y="534"/>
                  </a:cubicBezTo>
                  <a:cubicBezTo>
                    <a:pt x="353" y="534"/>
                    <a:pt x="353" y="534"/>
                    <a:pt x="354" y="534"/>
                  </a:cubicBezTo>
                  <a:cubicBezTo>
                    <a:pt x="363" y="533"/>
                    <a:pt x="371" y="528"/>
                    <a:pt x="376" y="520"/>
                  </a:cubicBezTo>
                  <a:lnTo>
                    <a:pt x="628" y="96"/>
                  </a:lnTo>
                  <a:lnTo>
                    <a:pt x="640" y="136"/>
                  </a:lnTo>
                  <a:cubicBezTo>
                    <a:pt x="644" y="147"/>
                    <a:pt x="655" y="155"/>
                    <a:pt x="667" y="155"/>
                  </a:cubicBezTo>
                  <a:cubicBezTo>
                    <a:pt x="669" y="155"/>
                    <a:pt x="672" y="155"/>
                    <a:pt x="675" y="154"/>
                  </a:cubicBezTo>
                  <a:cubicBezTo>
                    <a:pt x="689" y="149"/>
                    <a:pt x="697" y="134"/>
                    <a:pt x="693" y="119"/>
                  </a:cubicBezTo>
                  <a:lnTo>
                    <a:pt x="664" y="27"/>
                  </a:lnTo>
                  <a:cubicBezTo>
                    <a:pt x="664" y="18"/>
                    <a:pt x="660" y="9"/>
                    <a:pt x="651" y="4"/>
                  </a:cubicBezTo>
                  <a:cubicBezTo>
                    <a:pt x="647" y="1"/>
                    <a:pt x="642" y="0"/>
                    <a:pt x="637" y="0"/>
                  </a:cubicBezTo>
                  <a:cubicBezTo>
                    <a:pt x="634" y="0"/>
                    <a:pt x="631" y="0"/>
                    <a:pt x="628" y="1"/>
                  </a:cubicBezTo>
                  <a:lnTo>
                    <a:pt x="528" y="32"/>
                  </a:lnTo>
                  <a:cubicBezTo>
                    <a:pt x="513" y="36"/>
                    <a:pt x="505" y="52"/>
                    <a:pt x="509" y="66"/>
                  </a:cubicBezTo>
                  <a:cubicBezTo>
                    <a:pt x="513" y="78"/>
                    <a:pt x="524" y="86"/>
                    <a:pt x="536" y="86"/>
                  </a:cubicBezTo>
                  <a:cubicBezTo>
                    <a:pt x="539" y="86"/>
                    <a:pt x="541" y="85"/>
                    <a:pt x="544" y="84"/>
                  </a:cubicBezTo>
                  <a:lnTo>
                    <a:pt x="577" y="74"/>
                  </a:lnTo>
                  <a:lnTo>
                    <a:pt x="350" y="457"/>
                  </a:lnTo>
                  <a:lnTo>
                    <a:pt x="229" y="298"/>
                  </a:lnTo>
                  <a:cubicBezTo>
                    <a:pt x="224" y="292"/>
                    <a:pt x="216" y="288"/>
                    <a:pt x="208" y="288"/>
                  </a:cubicBezTo>
                  <a:cubicBezTo>
                    <a:pt x="200" y="287"/>
                    <a:pt x="192" y="290"/>
                    <a:pt x="187" y="296"/>
                  </a:cubicBezTo>
                  <a:lnTo>
                    <a:pt x="8" y="487"/>
                  </a:lnTo>
                  <a:cubicBezTo>
                    <a:pt x="-3" y="498"/>
                    <a:pt x="-2" y="516"/>
                    <a:pt x="9" y="526"/>
                  </a:cubicBezTo>
                  <a:cubicBezTo>
                    <a:pt x="20" y="537"/>
                    <a:pt x="37" y="536"/>
                    <a:pt x="48" y="52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69" name="Freeform 168">
            <a:extLst>
              <a:ext uri="{FF2B5EF4-FFF2-40B4-BE49-F238E27FC236}">
                <a16:creationId xmlns:a16="http://schemas.microsoft.com/office/drawing/2014/main" id="{E7D54469-23D9-964C-A374-376579A62A96}"/>
              </a:ext>
            </a:extLst>
          </p:cNvPr>
          <p:cNvSpPr/>
          <p:nvPr/>
        </p:nvSpPr>
        <p:spPr>
          <a:xfrm>
            <a:off x="11839863" y="5015956"/>
            <a:ext cx="741466" cy="12229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5" h="1459">
                <a:moveTo>
                  <a:pt x="842" y="396"/>
                </a:moveTo>
                <a:cubicBezTo>
                  <a:pt x="841" y="403"/>
                  <a:pt x="837" y="410"/>
                  <a:pt x="832" y="415"/>
                </a:cubicBezTo>
                <a:cubicBezTo>
                  <a:pt x="820" y="424"/>
                  <a:pt x="802" y="423"/>
                  <a:pt x="793" y="411"/>
                </a:cubicBezTo>
                <a:lnTo>
                  <a:pt x="524" y="88"/>
                </a:lnTo>
                <a:cubicBezTo>
                  <a:pt x="519" y="83"/>
                  <a:pt x="517" y="76"/>
                  <a:pt x="517" y="68"/>
                </a:cubicBezTo>
                <a:cubicBezTo>
                  <a:pt x="518" y="61"/>
                  <a:pt x="522" y="54"/>
                  <a:pt x="527" y="49"/>
                </a:cubicBezTo>
                <a:cubicBezTo>
                  <a:pt x="532" y="45"/>
                  <a:pt x="538" y="43"/>
                  <a:pt x="545" y="43"/>
                </a:cubicBezTo>
                <a:cubicBezTo>
                  <a:pt x="546" y="43"/>
                  <a:pt x="547" y="43"/>
                  <a:pt x="547" y="43"/>
                </a:cubicBezTo>
                <a:cubicBezTo>
                  <a:pt x="555" y="44"/>
                  <a:pt x="562" y="47"/>
                  <a:pt x="566" y="53"/>
                </a:cubicBezTo>
                <a:lnTo>
                  <a:pt x="835" y="375"/>
                </a:lnTo>
                <a:cubicBezTo>
                  <a:pt x="840" y="381"/>
                  <a:pt x="842" y="388"/>
                  <a:pt x="842" y="396"/>
                </a:cubicBezTo>
                <a:close/>
                <a:moveTo>
                  <a:pt x="519" y="551"/>
                </a:moveTo>
                <a:lnTo>
                  <a:pt x="337" y="332"/>
                </a:lnTo>
                <a:lnTo>
                  <a:pt x="491" y="117"/>
                </a:lnTo>
                <a:lnTo>
                  <a:pt x="693" y="360"/>
                </a:lnTo>
                <a:lnTo>
                  <a:pt x="759" y="438"/>
                </a:lnTo>
                <a:close/>
                <a:moveTo>
                  <a:pt x="149" y="723"/>
                </a:moveTo>
                <a:lnTo>
                  <a:pt x="100" y="665"/>
                </a:lnTo>
                <a:lnTo>
                  <a:pt x="311" y="368"/>
                </a:lnTo>
                <a:lnTo>
                  <a:pt x="396" y="471"/>
                </a:lnTo>
                <a:lnTo>
                  <a:pt x="478" y="570"/>
                </a:lnTo>
                <a:close/>
                <a:moveTo>
                  <a:pt x="466" y="749"/>
                </a:moveTo>
                <a:lnTo>
                  <a:pt x="382" y="718"/>
                </a:lnTo>
                <a:cubicBezTo>
                  <a:pt x="376" y="716"/>
                  <a:pt x="369" y="717"/>
                  <a:pt x="363" y="720"/>
                </a:cubicBezTo>
                <a:lnTo>
                  <a:pt x="334" y="685"/>
                </a:lnTo>
                <a:lnTo>
                  <a:pt x="386" y="660"/>
                </a:lnTo>
                <a:close/>
                <a:moveTo>
                  <a:pt x="575" y="806"/>
                </a:moveTo>
                <a:cubicBezTo>
                  <a:pt x="587" y="821"/>
                  <a:pt x="585" y="843"/>
                  <a:pt x="571" y="855"/>
                </a:cubicBezTo>
                <a:lnTo>
                  <a:pt x="502" y="912"/>
                </a:lnTo>
                <a:cubicBezTo>
                  <a:pt x="488" y="925"/>
                  <a:pt x="466" y="923"/>
                  <a:pt x="454" y="908"/>
                </a:cubicBezTo>
                <a:cubicBezTo>
                  <a:pt x="448" y="902"/>
                  <a:pt x="446" y="893"/>
                  <a:pt x="446" y="885"/>
                </a:cubicBezTo>
                <a:cubicBezTo>
                  <a:pt x="456" y="887"/>
                  <a:pt x="468" y="888"/>
                  <a:pt x="481" y="888"/>
                </a:cubicBezTo>
                <a:cubicBezTo>
                  <a:pt x="492" y="888"/>
                  <a:pt x="503" y="887"/>
                  <a:pt x="512" y="884"/>
                </a:cubicBezTo>
                <a:cubicBezTo>
                  <a:pt x="536" y="874"/>
                  <a:pt x="551" y="844"/>
                  <a:pt x="553" y="820"/>
                </a:cubicBezTo>
                <a:cubicBezTo>
                  <a:pt x="554" y="810"/>
                  <a:pt x="553" y="802"/>
                  <a:pt x="550" y="794"/>
                </a:cubicBezTo>
                <a:cubicBezTo>
                  <a:pt x="559" y="795"/>
                  <a:pt x="568" y="799"/>
                  <a:pt x="575" y="806"/>
                </a:cubicBezTo>
                <a:close/>
                <a:moveTo>
                  <a:pt x="633" y="870"/>
                </a:moveTo>
                <a:cubicBezTo>
                  <a:pt x="643" y="870"/>
                  <a:pt x="653" y="874"/>
                  <a:pt x="659" y="882"/>
                </a:cubicBezTo>
                <a:cubicBezTo>
                  <a:pt x="665" y="889"/>
                  <a:pt x="668" y="898"/>
                  <a:pt x="667" y="907"/>
                </a:cubicBezTo>
                <a:cubicBezTo>
                  <a:pt x="667" y="914"/>
                  <a:pt x="664" y="920"/>
                  <a:pt x="661" y="925"/>
                </a:cubicBezTo>
                <a:cubicBezTo>
                  <a:pt x="658" y="926"/>
                  <a:pt x="656" y="928"/>
                  <a:pt x="654" y="929"/>
                </a:cubicBezTo>
                <a:lnTo>
                  <a:pt x="551" y="1016"/>
                </a:lnTo>
                <a:cubicBezTo>
                  <a:pt x="549" y="1018"/>
                  <a:pt x="547" y="1020"/>
                  <a:pt x="545" y="1021"/>
                </a:cubicBezTo>
                <a:cubicBezTo>
                  <a:pt x="531" y="1028"/>
                  <a:pt x="514" y="1025"/>
                  <a:pt x="504" y="1013"/>
                </a:cubicBezTo>
                <a:cubicBezTo>
                  <a:pt x="491" y="999"/>
                  <a:pt x="493" y="977"/>
                  <a:pt x="508" y="965"/>
                </a:cubicBezTo>
                <a:lnTo>
                  <a:pt x="611" y="878"/>
                </a:lnTo>
                <a:cubicBezTo>
                  <a:pt x="618" y="873"/>
                  <a:pt x="625" y="870"/>
                  <a:pt x="633" y="870"/>
                </a:cubicBezTo>
                <a:close/>
                <a:moveTo>
                  <a:pt x="704" y="955"/>
                </a:moveTo>
                <a:cubicBezTo>
                  <a:pt x="705" y="955"/>
                  <a:pt x="706" y="955"/>
                  <a:pt x="707" y="955"/>
                </a:cubicBezTo>
                <a:cubicBezTo>
                  <a:pt x="716" y="955"/>
                  <a:pt x="724" y="960"/>
                  <a:pt x="730" y="967"/>
                </a:cubicBezTo>
                <a:cubicBezTo>
                  <a:pt x="736" y="974"/>
                  <a:pt x="739" y="983"/>
                  <a:pt x="738" y="992"/>
                </a:cubicBezTo>
                <a:cubicBezTo>
                  <a:pt x="737" y="999"/>
                  <a:pt x="735" y="1005"/>
                  <a:pt x="731" y="1010"/>
                </a:cubicBezTo>
                <a:cubicBezTo>
                  <a:pt x="729" y="1011"/>
                  <a:pt x="727" y="1013"/>
                  <a:pt x="726" y="1014"/>
                </a:cubicBezTo>
                <a:lnTo>
                  <a:pt x="622" y="1101"/>
                </a:lnTo>
                <a:cubicBezTo>
                  <a:pt x="621" y="1102"/>
                  <a:pt x="619" y="1104"/>
                  <a:pt x="617" y="1105"/>
                </a:cubicBezTo>
                <a:cubicBezTo>
                  <a:pt x="612" y="1109"/>
                  <a:pt x="605" y="1110"/>
                  <a:pt x="598" y="1109"/>
                </a:cubicBezTo>
                <a:cubicBezTo>
                  <a:pt x="589" y="1109"/>
                  <a:pt x="580" y="1104"/>
                  <a:pt x="575" y="1097"/>
                </a:cubicBezTo>
                <a:cubicBezTo>
                  <a:pt x="569" y="1091"/>
                  <a:pt x="566" y="1082"/>
                  <a:pt x="567" y="1073"/>
                </a:cubicBezTo>
                <a:cubicBezTo>
                  <a:pt x="567" y="1066"/>
                  <a:pt x="570" y="1060"/>
                  <a:pt x="573" y="1055"/>
                </a:cubicBezTo>
                <a:cubicBezTo>
                  <a:pt x="576" y="1054"/>
                  <a:pt x="578" y="1052"/>
                  <a:pt x="580" y="1050"/>
                </a:cubicBezTo>
                <a:lnTo>
                  <a:pt x="683" y="964"/>
                </a:lnTo>
                <a:cubicBezTo>
                  <a:pt x="685" y="962"/>
                  <a:pt x="687" y="960"/>
                  <a:pt x="689" y="958"/>
                </a:cubicBezTo>
                <a:cubicBezTo>
                  <a:pt x="693" y="956"/>
                  <a:pt x="699" y="955"/>
                  <a:pt x="704" y="955"/>
                </a:cubicBezTo>
                <a:close/>
                <a:moveTo>
                  <a:pt x="802" y="1052"/>
                </a:moveTo>
                <a:cubicBezTo>
                  <a:pt x="807" y="1058"/>
                  <a:pt x="810" y="1067"/>
                  <a:pt x="809" y="1076"/>
                </a:cubicBezTo>
                <a:cubicBezTo>
                  <a:pt x="809" y="1086"/>
                  <a:pt x="804" y="1094"/>
                  <a:pt x="797" y="1100"/>
                </a:cubicBezTo>
                <a:lnTo>
                  <a:pt x="694" y="1187"/>
                </a:lnTo>
                <a:cubicBezTo>
                  <a:pt x="687" y="1192"/>
                  <a:pt x="678" y="1195"/>
                  <a:pt x="669" y="1194"/>
                </a:cubicBezTo>
                <a:cubicBezTo>
                  <a:pt x="660" y="1194"/>
                  <a:pt x="652" y="1189"/>
                  <a:pt x="646" y="1182"/>
                </a:cubicBezTo>
                <a:cubicBezTo>
                  <a:pt x="640" y="1175"/>
                  <a:pt x="637" y="1167"/>
                  <a:pt x="638" y="1157"/>
                </a:cubicBezTo>
                <a:cubicBezTo>
                  <a:pt x="639" y="1151"/>
                  <a:pt x="641" y="1144"/>
                  <a:pt x="645" y="1139"/>
                </a:cubicBezTo>
                <a:cubicBezTo>
                  <a:pt x="647" y="1138"/>
                  <a:pt x="649" y="1136"/>
                  <a:pt x="651" y="1135"/>
                </a:cubicBezTo>
                <a:lnTo>
                  <a:pt x="754" y="1048"/>
                </a:lnTo>
                <a:cubicBezTo>
                  <a:pt x="756" y="1047"/>
                  <a:pt x="757" y="1045"/>
                  <a:pt x="759" y="1044"/>
                </a:cubicBezTo>
                <a:cubicBezTo>
                  <a:pt x="764" y="1041"/>
                  <a:pt x="769" y="1039"/>
                  <a:pt x="775" y="1039"/>
                </a:cubicBezTo>
                <a:cubicBezTo>
                  <a:pt x="776" y="1039"/>
                  <a:pt x="777" y="1039"/>
                  <a:pt x="778" y="1040"/>
                </a:cubicBezTo>
                <a:cubicBezTo>
                  <a:pt x="788" y="1040"/>
                  <a:pt x="796" y="1045"/>
                  <a:pt x="802" y="1052"/>
                </a:cubicBezTo>
                <a:close/>
                <a:moveTo>
                  <a:pt x="121" y="774"/>
                </a:moveTo>
                <a:cubicBezTo>
                  <a:pt x="120" y="775"/>
                  <a:pt x="119" y="775"/>
                  <a:pt x="118" y="775"/>
                </a:cubicBezTo>
                <a:cubicBezTo>
                  <a:pt x="117" y="775"/>
                  <a:pt x="116" y="774"/>
                  <a:pt x="115" y="773"/>
                </a:cubicBezTo>
                <a:lnTo>
                  <a:pt x="45" y="689"/>
                </a:lnTo>
                <a:cubicBezTo>
                  <a:pt x="43" y="687"/>
                  <a:pt x="44" y="685"/>
                  <a:pt x="45" y="683"/>
                </a:cubicBezTo>
                <a:cubicBezTo>
                  <a:pt x="46" y="683"/>
                  <a:pt x="47" y="682"/>
                  <a:pt x="48" y="682"/>
                </a:cubicBezTo>
                <a:cubicBezTo>
                  <a:pt x="49" y="683"/>
                  <a:pt x="50" y="683"/>
                  <a:pt x="51" y="684"/>
                </a:cubicBezTo>
                <a:lnTo>
                  <a:pt x="121" y="769"/>
                </a:lnTo>
                <a:cubicBezTo>
                  <a:pt x="123" y="770"/>
                  <a:pt x="122" y="773"/>
                  <a:pt x="121" y="774"/>
                </a:cubicBezTo>
                <a:close/>
                <a:moveTo>
                  <a:pt x="869" y="348"/>
                </a:moveTo>
                <a:lnTo>
                  <a:pt x="600" y="25"/>
                </a:lnTo>
                <a:cubicBezTo>
                  <a:pt x="575" y="-5"/>
                  <a:pt x="529" y="-9"/>
                  <a:pt x="499" y="16"/>
                </a:cubicBezTo>
                <a:cubicBezTo>
                  <a:pt x="485" y="28"/>
                  <a:pt x="476" y="45"/>
                  <a:pt x="474" y="64"/>
                </a:cubicBezTo>
                <a:cubicBezTo>
                  <a:pt x="474" y="65"/>
                  <a:pt x="474" y="65"/>
                  <a:pt x="474" y="66"/>
                </a:cubicBezTo>
                <a:cubicBezTo>
                  <a:pt x="473" y="67"/>
                  <a:pt x="472" y="68"/>
                  <a:pt x="472" y="69"/>
                </a:cubicBezTo>
                <a:lnTo>
                  <a:pt x="292" y="320"/>
                </a:lnTo>
                <a:lnTo>
                  <a:pt x="63" y="642"/>
                </a:lnTo>
                <a:cubicBezTo>
                  <a:pt x="48" y="636"/>
                  <a:pt x="31" y="639"/>
                  <a:pt x="17" y="650"/>
                </a:cubicBezTo>
                <a:cubicBezTo>
                  <a:pt x="-3" y="667"/>
                  <a:pt x="-5" y="696"/>
                  <a:pt x="11" y="716"/>
                </a:cubicBezTo>
                <a:lnTo>
                  <a:pt x="82" y="801"/>
                </a:lnTo>
                <a:cubicBezTo>
                  <a:pt x="90" y="811"/>
                  <a:pt x="101" y="817"/>
                  <a:pt x="114" y="818"/>
                </a:cubicBezTo>
                <a:cubicBezTo>
                  <a:pt x="116" y="818"/>
                  <a:pt x="117" y="818"/>
                  <a:pt x="118" y="818"/>
                </a:cubicBezTo>
                <a:cubicBezTo>
                  <a:pt x="129" y="818"/>
                  <a:pt x="140" y="814"/>
                  <a:pt x="149" y="807"/>
                </a:cubicBezTo>
                <a:cubicBezTo>
                  <a:pt x="162" y="796"/>
                  <a:pt x="167" y="779"/>
                  <a:pt x="165" y="764"/>
                </a:cubicBezTo>
                <a:lnTo>
                  <a:pt x="293" y="704"/>
                </a:lnTo>
                <a:lnTo>
                  <a:pt x="330" y="748"/>
                </a:lnTo>
                <a:lnTo>
                  <a:pt x="275" y="796"/>
                </a:lnTo>
                <a:lnTo>
                  <a:pt x="274" y="796"/>
                </a:lnTo>
                <a:cubicBezTo>
                  <a:pt x="230" y="838"/>
                  <a:pt x="182" y="901"/>
                  <a:pt x="180" y="904"/>
                </a:cubicBezTo>
                <a:cubicBezTo>
                  <a:pt x="177" y="909"/>
                  <a:pt x="175" y="915"/>
                  <a:pt x="176" y="921"/>
                </a:cubicBezTo>
                <a:lnTo>
                  <a:pt x="204" y="1067"/>
                </a:lnTo>
                <a:lnTo>
                  <a:pt x="7" y="1268"/>
                </a:lnTo>
                <a:cubicBezTo>
                  <a:pt x="-2" y="1277"/>
                  <a:pt x="-2" y="1290"/>
                  <a:pt x="7" y="1299"/>
                </a:cubicBezTo>
                <a:cubicBezTo>
                  <a:pt x="11" y="1303"/>
                  <a:pt x="17" y="1305"/>
                  <a:pt x="22" y="1305"/>
                </a:cubicBezTo>
                <a:cubicBezTo>
                  <a:pt x="28" y="1305"/>
                  <a:pt x="33" y="1303"/>
                  <a:pt x="38" y="1298"/>
                </a:cubicBezTo>
                <a:lnTo>
                  <a:pt x="243" y="1089"/>
                </a:lnTo>
                <a:cubicBezTo>
                  <a:pt x="243" y="1088"/>
                  <a:pt x="244" y="1088"/>
                  <a:pt x="244" y="1088"/>
                </a:cubicBezTo>
                <a:lnTo>
                  <a:pt x="244" y="1087"/>
                </a:lnTo>
                <a:cubicBezTo>
                  <a:pt x="245" y="1087"/>
                  <a:pt x="245" y="1086"/>
                  <a:pt x="245" y="1086"/>
                </a:cubicBezTo>
                <a:lnTo>
                  <a:pt x="246" y="1085"/>
                </a:lnTo>
                <a:lnTo>
                  <a:pt x="246" y="1084"/>
                </a:lnTo>
                <a:cubicBezTo>
                  <a:pt x="246" y="1084"/>
                  <a:pt x="247" y="1084"/>
                  <a:pt x="247" y="1083"/>
                </a:cubicBezTo>
                <a:lnTo>
                  <a:pt x="247" y="1082"/>
                </a:lnTo>
                <a:lnTo>
                  <a:pt x="248" y="1081"/>
                </a:lnTo>
                <a:lnTo>
                  <a:pt x="248" y="1080"/>
                </a:lnTo>
                <a:lnTo>
                  <a:pt x="248" y="1079"/>
                </a:lnTo>
                <a:lnTo>
                  <a:pt x="248" y="1078"/>
                </a:lnTo>
                <a:cubicBezTo>
                  <a:pt x="249" y="1077"/>
                  <a:pt x="249" y="1077"/>
                  <a:pt x="249" y="1076"/>
                </a:cubicBezTo>
                <a:lnTo>
                  <a:pt x="249" y="1075"/>
                </a:lnTo>
                <a:lnTo>
                  <a:pt x="249" y="1074"/>
                </a:lnTo>
                <a:lnTo>
                  <a:pt x="249" y="1073"/>
                </a:lnTo>
                <a:lnTo>
                  <a:pt x="249" y="1072"/>
                </a:lnTo>
                <a:cubicBezTo>
                  <a:pt x="249" y="1072"/>
                  <a:pt x="249" y="1071"/>
                  <a:pt x="248" y="1071"/>
                </a:cubicBezTo>
                <a:lnTo>
                  <a:pt x="248" y="1070"/>
                </a:lnTo>
                <a:lnTo>
                  <a:pt x="221" y="923"/>
                </a:lnTo>
                <a:cubicBezTo>
                  <a:pt x="234" y="905"/>
                  <a:pt x="271" y="859"/>
                  <a:pt x="303" y="828"/>
                </a:cubicBezTo>
                <a:lnTo>
                  <a:pt x="379" y="763"/>
                </a:lnTo>
                <a:lnTo>
                  <a:pt x="510" y="812"/>
                </a:lnTo>
                <a:cubicBezTo>
                  <a:pt x="510" y="814"/>
                  <a:pt x="510" y="820"/>
                  <a:pt x="507" y="828"/>
                </a:cubicBezTo>
                <a:cubicBezTo>
                  <a:pt x="503" y="837"/>
                  <a:pt x="498" y="843"/>
                  <a:pt x="496" y="843"/>
                </a:cubicBezTo>
                <a:cubicBezTo>
                  <a:pt x="491" y="845"/>
                  <a:pt x="474" y="846"/>
                  <a:pt x="448" y="842"/>
                </a:cubicBezTo>
                <a:cubicBezTo>
                  <a:pt x="425" y="837"/>
                  <a:pt x="407" y="830"/>
                  <a:pt x="402" y="826"/>
                </a:cubicBezTo>
                <a:cubicBezTo>
                  <a:pt x="392" y="819"/>
                  <a:pt x="379" y="820"/>
                  <a:pt x="371" y="830"/>
                </a:cubicBezTo>
                <a:lnTo>
                  <a:pt x="311" y="906"/>
                </a:lnTo>
                <a:cubicBezTo>
                  <a:pt x="304" y="916"/>
                  <a:pt x="305" y="929"/>
                  <a:pt x="315" y="937"/>
                </a:cubicBezTo>
                <a:cubicBezTo>
                  <a:pt x="319" y="940"/>
                  <a:pt x="323" y="941"/>
                  <a:pt x="328" y="941"/>
                </a:cubicBezTo>
                <a:cubicBezTo>
                  <a:pt x="335" y="941"/>
                  <a:pt x="341" y="939"/>
                  <a:pt x="345" y="933"/>
                </a:cubicBezTo>
                <a:lnTo>
                  <a:pt x="394" y="871"/>
                </a:lnTo>
                <a:cubicBezTo>
                  <a:pt x="397" y="872"/>
                  <a:pt x="400" y="873"/>
                  <a:pt x="403" y="874"/>
                </a:cubicBezTo>
                <a:cubicBezTo>
                  <a:pt x="400" y="896"/>
                  <a:pt x="406" y="919"/>
                  <a:pt x="421" y="936"/>
                </a:cubicBezTo>
                <a:cubicBezTo>
                  <a:pt x="431" y="948"/>
                  <a:pt x="444" y="957"/>
                  <a:pt x="458" y="961"/>
                </a:cubicBezTo>
                <a:cubicBezTo>
                  <a:pt x="448" y="987"/>
                  <a:pt x="451" y="1018"/>
                  <a:pt x="470" y="1041"/>
                </a:cubicBezTo>
                <a:cubicBezTo>
                  <a:pt x="484" y="1057"/>
                  <a:pt x="504" y="1067"/>
                  <a:pt x="524" y="1068"/>
                </a:cubicBezTo>
                <a:cubicBezTo>
                  <a:pt x="522" y="1088"/>
                  <a:pt x="528" y="1109"/>
                  <a:pt x="541" y="1125"/>
                </a:cubicBezTo>
                <a:cubicBezTo>
                  <a:pt x="555" y="1141"/>
                  <a:pt x="573" y="1151"/>
                  <a:pt x="594" y="1153"/>
                </a:cubicBezTo>
                <a:lnTo>
                  <a:pt x="595" y="1153"/>
                </a:lnTo>
                <a:lnTo>
                  <a:pt x="595" y="1154"/>
                </a:lnTo>
                <a:cubicBezTo>
                  <a:pt x="593" y="1174"/>
                  <a:pt x="599" y="1194"/>
                  <a:pt x="613" y="1210"/>
                </a:cubicBezTo>
                <a:cubicBezTo>
                  <a:pt x="621" y="1220"/>
                  <a:pt x="630" y="1227"/>
                  <a:pt x="642" y="1232"/>
                </a:cubicBezTo>
                <a:cubicBezTo>
                  <a:pt x="573" y="1279"/>
                  <a:pt x="465" y="1329"/>
                  <a:pt x="419" y="1348"/>
                </a:cubicBezTo>
                <a:cubicBezTo>
                  <a:pt x="419" y="1348"/>
                  <a:pt x="419" y="1349"/>
                  <a:pt x="418" y="1349"/>
                </a:cubicBezTo>
                <a:lnTo>
                  <a:pt x="417" y="1349"/>
                </a:lnTo>
                <a:cubicBezTo>
                  <a:pt x="417" y="1350"/>
                  <a:pt x="417" y="1350"/>
                  <a:pt x="416" y="1350"/>
                </a:cubicBezTo>
                <a:lnTo>
                  <a:pt x="415" y="1350"/>
                </a:lnTo>
                <a:cubicBezTo>
                  <a:pt x="415" y="1351"/>
                  <a:pt x="415" y="1351"/>
                  <a:pt x="415" y="1351"/>
                </a:cubicBezTo>
                <a:cubicBezTo>
                  <a:pt x="414" y="1351"/>
                  <a:pt x="414" y="1352"/>
                  <a:pt x="414" y="1352"/>
                </a:cubicBezTo>
                <a:lnTo>
                  <a:pt x="335" y="1422"/>
                </a:lnTo>
                <a:cubicBezTo>
                  <a:pt x="326" y="1430"/>
                  <a:pt x="325" y="1443"/>
                  <a:pt x="333" y="1452"/>
                </a:cubicBezTo>
                <a:cubicBezTo>
                  <a:pt x="338" y="1457"/>
                  <a:pt x="344" y="1459"/>
                  <a:pt x="350" y="1459"/>
                </a:cubicBezTo>
                <a:cubicBezTo>
                  <a:pt x="355" y="1459"/>
                  <a:pt x="360" y="1458"/>
                  <a:pt x="364" y="1454"/>
                </a:cubicBezTo>
                <a:lnTo>
                  <a:pt x="440" y="1387"/>
                </a:lnTo>
                <a:cubicBezTo>
                  <a:pt x="469" y="1375"/>
                  <a:pt x="663" y="1290"/>
                  <a:pt x="723" y="1219"/>
                </a:cubicBezTo>
                <a:lnTo>
                  <a:pt x="825" y="1133"/>
                </a:lnTo>
                <a:cubicBezTo>
                  <a:pt x="841" y="1120"/>
                  <a:pt x="851" y="1101"/>
                  <a:pt x="853" y="1080"/>
                </a:cubicBezTo>
                <a:cubicBezTo>
                  <a:pt x="854" y="1060"/>
                  <a:pt x="848" y="1039"/>
                  <a:pt x="835" y="1024"/>
                </a:cubicBezTo>
                <a:cubicBezTo>
                  <a:pt x="821" y="1008"/>
                  <a:pt x="803" y="998"/>
                  <a:pt x="782" y="996"/>
                </a:cubicBezTo>
                <a:lnTo>
                  <a:pt x="781" y="996"/>
                </a:lnTo>
                <a:lnTo>
                  <a:pt x="781" y="995"/>
                </a:lnTo>
                <a:cubicBezTo>
                  <a:pt x="783" y="975"/>
                  <a:pt x="777" y="955"/>
                  <a:pt x="763" y="939"/>
                </a:cubicBezTo>
                <a:cubicBezTo>
                  <a:pt x="750" y="923"/>
                  <a:pt x="731" y="913"/>
                  <a:pt x="711" y="911"/>
                </a:cubicBezTo>
                <a:lnTo>
                  <a:pt x="710" y="911"/>
                </a:lnTo>
                <a:cubicBezTo>
                  <a:pt x="712" y="890"/>
                  <a:pt x="706" y="870"/>
                  <a:pt x="693" y="854"/>
                </a:cubicBezTo>
                <a:cubicBezTo>
                  <a:pt x="676" y="834"/>
                  <a:pt x="651" y="825"/>
                  <a:pt x="626" y="827"/>
                </a:cubicBezTo>
                <a:cubicBezTo>
                  <a:pt x="626" y="810"/>
                  <a:pt x="620" y="793"/>
                  <a:pt x="608" y="779"/>
                </a:cubicBezTo>
                <a:cubicBezTo>
                  <a:pt x="588" y="754"/>
                  <a:pt x="555" y="746"/>
                  <a:pt x="527" y="754"/>
                </a:cubicBezTo>
                <a:cubicBezTo>
                  <a:pt x="526" y="752"/>
                  <a:pt x="524" y="750"/>
                  <a:pt x="523" y="748"/>
                </a:cubicBezTo>
                <a:lnTo>
                  <a:pt x="427" y="641"/>
                </a:lnTo>
                <a:lnTo>
                  <a:pt x="522" y="597"/>
                </a:lnTo>
                <a:lnTo>
                  <a:pt x="803" y="466"/>
                </a:lnTo>
                <a:cubicBezTo>
                  <a:pt x="804" y="465"/>
                  <a:pt x="805" y="465"/>
                  <a:pt x="806" y="464"/>
                </a:cubicBezTo>
                <a:cubicBezTo>
                  <a:pt x="808" y="464"/>
                  <a:pt x="811" y="464"/>
                  <a:pt x="814" y="464"/>
                </a:cubicBezTo>
                <a:cubicBezTo>
                  <a:pt x="830" y="464"/>
                  <a:pt x="846" y="459"/>
                  <a:pt x="860" y="448"/>
                </a:cubicBezTo>
                <a:cubicBezTo>
                  <a:pt x="874" y="436"/>
                  <a:pt x="883" y="419"/>
                  <a:pt x="885" y="400"/>
                </a:cubicBezTo>
                <a:cubicBezTo>
                  <a:pt x="887" y="381"/>
                  <a:pt x="881" y="362"/>
                  <a:pt x="869" y="34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4" name="CuadroTexto 350">
            <a:extLst>
              <a:ext uri="{FF2B5EF4-FFF2-40B4-BE49-F238E27FC236}">
                <a16:creationId xmlns:a16="http://schemas.microsoft.com/office/drawing/2014/main" id="{CCB4F2F1-3AC3-9348-ACB4-0EE1EB9BD70C}"/>
              </a:ext>
            </a:extLst>
          </p:cNvPr>
          <p:cNvSpPr txBox="1"/>
          <p:nvPr/>
        </p:nvSpPr>
        <p:spPr>
          <a:xfrm>
            <a:off x="6958903" y="1022190"/>
            <a:ext cx="10459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Infographic</a:t>
            </a:r>
          </a:p>
        </p:txBody>
      </p:sp>
    </p:spTree>
    <p:extLst>
      <p:ext uri="{BB962C8B-B14F-4D97-AF65-F5344CB8AC3E}">
        <p14:creationId xmlns:p14="http://schemas.microsoft.com/office/powerpoint/2010/main" val="2511083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>
            <a:extLst>
              <a:ext uri="{FF2B5EF4-FFF2-40B4-BE49-F238E27FC236}">
                <a16:creationId xmlns:a16="http://schemas.microsoft.com/office/drawing/2014/main" id="{CBB2E865-F2FF-AD4F-BA58-8A5EEE491D3B}"/>
              </a:ext>
            </a:extLst>
          </p:cNvPr>
          <p:cNvGrpSpPr/>
          <p:nvPr/>
        </p:nvGrpSpPr>
        <p:grpSpPr>
          <a:xfrm>
            <a:off x="1878143" y="4171820"/>
            <a:ext cx="4333533" cy="8133609"/>
            <a:chOff x="9282389" y="3695438"/>
            <a:chExt cx="5480554" cy="10286455"/>
          </a:xfrm>
        </p:grpSpPr>
        <p:sp>
          <p:nvSpPr>
            <p:cNvPr id="189" name="Freeform 5">
              <a:extLst>
                <a:ext uri="{FF2B5EF4-FFF2-40B4-BE49-F238E27FC236}">
                  <a16:creationId xmlns:a16="http://schemas.microsoft.com/office/drawing/2014/main" id="{9DA6CC0E-9005-B149-BDF2-5A51D5B5E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2389" y="3695438"/>
              <a:ext cx="5480554" cy="10286455"/>
            </a:xfrm>
            <a:custGeom>
              <a:avLst/>
              <a:gdLst>
                <a:gd name="T0" fmla="*/ 6087 w 6088"/>
                <a:gd name="T1" fmla="*/ 10317 h 11432"/>
                <a:gd name="T2" fmla="*/ 6087 w 6088"/>
                <a:gd name="T3" fmla="*/ 10317 h 11432"/>
                <a:gd name="T4" fmla="*/ 4900 w 6088"/>
                <a:gd name="T5" fmla="*/ 11431 h 11432"/>
                <a:gd name="T6" fmla="*/ 1114 w 6088"/>
                <a:gd name="T7" fmla="*/ 11431 h 11432"/>
                <a:gd name="T8" fmla="*/ 0 w 6088"/>
                <a:gd name="T9" fmla="*/ 10317 h 11432"/>
                <a:gd name="T10" fmla="*/ 0 w 6088"/>
                <a:gd name="T11" fmla="*/ 1114 h 11432"/>
                <a:gd name="T12" fmla="*/ 1114 w 6088"/>
                <a:gd name="T13" fmla="*/ 0 h 11432"/>
                <a:gd name="T14" fmla="*/ 4900 w 6088"/>
                <a:gd name="T15" fmla="*/ 0 h 11432"/>
                <a:gd name="T16" fmla="*/ 6087 w 6088"/>
                <a:gd name="T17" fmla="*/ 1114 h 11432"/>
                <a:gd name="T18" fmla="*/ 6087 w 6088"/>
                <a:gd name="T19" fmla="*/ 10317 h 11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88" h="11432">
                  <a:moveTo>
                    <a:pt x="6087" y="10317"/>
                  </a:moveTo>
                  <a:lnTo>
                    <a:pt x="6087" y="10317"/>
                  </a:lnTo>
                  <a:cubicBezTo>
                    <a:pt x="6087" y="10911"/>
                    <a:pt x="5567" y="11431"/>
                    <a:pt x="4900" y="11431"/>
                  </a:cubicBezTo>
                  <a:cubicBezTo>
                    <a:pt x="1114" y="11431"/>
                    <a:pt x="1114" y="11431"/>
                    <a:pt x="1114" y="11431"/>
                  </a:cubicBezTo>
                  <a:cubicBezTo>
                    <a:pt x="520" y="11431"/>
                    <a:pt x="0" y="10911"/>
                    <a:pt x="0" y="10317"/>
                  </a:cubicBezTo>
                  <a:cubicBezTo>
                    <a:pt x="0" y="1114"/>
                    <a:pt x="0" y="1114"/>
                    <a:pt x="0" y="1114"/>
                  </a:cubicBezTo>
                  <a:cubicBezTo>
                    <a:pt x="0" y="520"/>
                    <a:pt x="520" y="0"/>
                    <a:pt x="1114" y="0"/>
                  </a:cubicBezTo>
                  <a:cubicBezTo>
                    <a:pt x="4900" y="0"/>
                    <a:pt x="4900" y="0"/>
                    <a:pt x="4900" y="0"/>
                  </a:cubicBezTo>
                  <a:cubicBezTo>
                    <a:pt x="5567" y="0"/>
                    <a:pt x="6087" y="520"/>
                    <a:pt x="6087" y="1114"/>
                  </a:cubicBezTo>
                  <a:lnTo>
                    <a:pt x="6087" y="10317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Freeform 6">
              <a:extLst>
                <a:ext uri="{FF2B5EF4-FFF2-40B4-BE49-F238E27FC236}">
                  <a16:creationId xmlns:a16="http://schemas.microsoft.com/office/drawing/2014/main" id="{90FC1608-DFA7-1344-8AB2-C086E9791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8282" y="3961331"/>
              <a:ext cx="4944800" cy="9754669"/>
            </a:xfrm>
            <a:custGeom>
              <a:avLst/>
              <a:gdLst>
                <a:gd name="T0" fmla="*/ 4603 w 5494"/>
                <a:gd name="T1" fmla="*/ 0 h 10838"/>
                <a:gd name="T2" fmla="*/ 4603 w 5494"/>
                <a:gd name="T3" fmla="*/ 0 h 10838"/>
                <a:gd name="T4" fmla="*/ 3712 w 5494"/>
                <a:gd name="T5" fmla="*/ 0 h 10838"/>
                <a:gd name="T6" fmla="*/ 3489 w 5494"/>
                <a:gd name="T7" fmla="*/ 223 h 10838"/>
                <a:gd name="T8" fmla="*/ 1781 w 5494"/>
                <a:gd name="T9" fmla="*/ 223 h 10838"/>
                <a:gd name="T10" fmla="*/ 1560 w 5494"/>
                <a:gd name="T11" fmla="*/ 0 h 10838"/>
                <a:gd name="T12" fmla="*/ 817 w 5494"/>
                <a:gd name="T13" fmla="*/ 0 h 10838"/>
                <a:gd name="T14" fmla="*/ 0 w 5494"/>
                <a:gd name="T15" fmla="*/ 817 h 10838"/>
                <a:gd name="T16" fmla="*/ 0 w 5494"/>
                <a:gd name="T17" fmla="*/ 10020 h 10838"/>
                <a:gd name="T18" fmla="*/ 817 w 5494"/>
                <a:gd name="T19" fmla="*/ 10837 h 10838"/>
                <a:gd name="T20" fmla="*/ 4603 w 5494"/>
                <a:gd name="T21" fmla="*/ 10837 h 10838"/>
                <a:gd name="T22" fmla="*/ 5493 w 5494"/>
                <a:gd name="T23" fmla="*/ 10020 h 10838"/>
                <a:gd name="T24" fmla="*/ 5493 w 5494"/>
                <a:gd name="T25" fmla="*/ 817 h 10838"/>
                <a:gd name="T26" fmla="*/ 4603 w 5494"/>
                <a:gd name="T27" fmla="*/ 0 h 10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94" h="10838">
                  <a:moveTo>
                    <a:pt x="4603" y="0"/>
                  </a:moveTo>
                  <a:lnTo>
                    <a:pt x="4603" y="0"/>
                  </a:lnTo>
                  <a:cubicBezTo>
                    <a:pt x="3712" y="0"/>
                    <a:pt x="3712" y="0"/>
                    <a:pt x="3712" y="0"/>
                  </a:cubicBezTo>
                  <a:cubicBezTo>
                    <a:pt x="3712" y="150"/>
                    <a:pt x="3638" y="223"/>
                    <a:pt x="3489" y="223"/>
                  </a:cubicBezTo>
                  <a:cubicBezTo>
                    <a:pt x="1781" y="223"/>
                    <a:pt x="1781" y="223"/>
                    <a:pt x="1781" y="223"/>
                  </a:cubicBezTo>
                  <a:cubicBezTo>
                    <a:pt x="1634" y="223"/>
                    <a:pt x="1560" y="150"/>
                    <a:pt x="1560" y="0"/>
                  </a:cubicBezTo>
                  <a:cubicBezTo>
                    <a:pt x="817" y="0"/>
                    <a:pt x="817" y="0"/>
                    <a:pt x="817" y="0"/>
                  </a:cubicBezTo>
                  <a:cubicBezTo>
                    <a:pt x="373" y="0"/>
                    <a:pt x="0" y="373"/>
                    <a:pt x="0" y="817"/>
                  </a:cubicBezTo>
                  <a:cubicBezTo>
                    <a:pt x="0" y="10020"/>
                    <a:pt x="0" y="10020"/>
                    <a:pt x="0" y="10020"/>
                  </a:cubicBezTo>
                  <a:cubicBezTo>
                    <a:pt x="0" y="10466"/>
                    <a:pt x="373" y="10837"/>
                    <a:pt x="817" y="10837"/>
                  </a:cubicBezTo>
                  <a:cubicBezTo>
                    <a:pt x="4603" y="10837"/>
                    <a:pt x="4603" y="10837"/>
                    <a:pt x="4603" y="10837"/>
                  </a:cubicBezTo>
                  <a:cubicBezTo>
                    <a:pt x="5123" y="10837"/>
                    <a:pt x="5493" y="10466"/>
                    <a:pt x="5493" y="10020"/>
                  </a:cubicBezTo>
                  <a:cubicBezTo>
                    <a:pt x="5493" y="817"/>
                    <a:pt x="5493" y="817"/>
                    <a:pt x="5493" y="817"/>
                  </a:cubicBezTo>
                  <a:cubicBezTo>
                    <a:pt x="5493" y="373"/>
                    <a:pt x="5123" y="0"/>
                    <a:pt x="4603" y="0"/>
                  </a:cubicBezTo>
                </a:path>
              </a:pathLst>
            </a:custGeom>
            <a:solidFill>
              <a:srgbClr val="F1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37BB25-D497-8C40-B170-FDF15A5A8060}"/>
              </a:ext>
            </a:extLst>
          </p:cNvPr>
          <p:cNvGrpSpPr/>
          <p:nvPr/>
        </p:nvGrpSpPr>
        <p:grpSpPr>
          <a:xfrm rot="384194">
            <a:off x="8383062" y="3887884"/>
            <a:ext cx="3811156" cy="5575758"/>
            <a:chOff x="8383601" y="3614103"/>
            <a:chExt cx="3811156" cy="5575758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214" name="Freeform 3">
              <a:extLst>
                <a:ext uri="{FF2B5EF4-FFF2-40B4-BE49-F238E27FC236}">
                  <a16:creationId xmlns:a16="http://schemas.microsoft.com/office/drawing/2014/main" id="{D4C1A706-9C9A-6D4F-B95E-654FA9D89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4994" y="3968967"/>
              <a:ext cx="2236137" cy="2046553"/>
            </a:xfrm>
            <a:custGeom>
              <a:avLst/>
              <a:gdLst>
                <a:gd name="T0" fmla="*/ 1252 w 2030"/>
                <a:gd name="T1" fmla="*/ 501 h 1855"/>
                <a:gd name="T2" fmla="*/ 2029 w 2030"/>
                <a:gd name="T3" fmla="*/ 0 h 1855"/>
                <a:gd name="T4" fmla="*/ 1076 w 2030"/>
                <a:gd name="T5" fmla="*/ 427 h 1855"/>
                <a:gd name="T6" fmla="*/ 976 w 2030"/>
                <a:gd name="T7" fmla="*/ 477 h 1855"/>
                <a:gd name="T8" fmla="*/ 1076 w 2030"/>
                <a:gd name="T9" fmla="*/ 552 h 1855"/>
                <a:gd name="T10" fmla="*/ 1226 w 2030"/>
                <a:gd name="T11" fmla="*/ 652 h 1855"/>
                <a:gd name="T12" fmla="*/ 425 w 2030"/>
                <a:gd name="T13" fmla="*/ 1128 h 1855"/>
                <a:gd name="T14" fmla="*/ 350 w 2030"/>
                <a:gd name="T15" fmla="*/ 1178 h 1855"/>
                <a:gd name="T16" fmla="*/ 400 w 2030"/>
                <a:gd name="T17" fmla="*/ 1253 h 1855"/>
                <a:gd name="T18" fmla="*/ 575 w 2030"/>
                <a:gd name="T19" fmla="*/ 1429 h 1855"/>
                <a:gd name="T20" fmla="*/ 0 w 2030"/>
                <a:gd name="T21" fmla="*/ 1854 h 1855"/>
                <a:gd name="T22" fmla="*/ 751 w 2030"/>
                <a:gd name="T23" fmla="*/ 1503 h 1855"/>
                <a:gd name="T24" fmla="*/ 826 w 2030"/>
                <a:gd name="T25" fmla="*/ 1454 h 1855"/>
                <a:gd name="T26" fmla="*/ 751 w 2030"/>
                <a:gd name="T27" fmla="*/ 1378 h 1855"/>
                <a:gd name="T28" fmla="*/ 575 w 2030"/>
                <a:gd name="T29" fmla="*/ 1203 h 1855"/>
                <a:gd name="T30" fmla="*/ 1377 w 2030"/>
                <a:gd name="T31" fmla="*/ 727 h 1855"/>
                <a:gd name="T32" fmla="*/ 1477 w 2030"/>
                <a:gd name="T33" fmla="*/ 677 h 1855"/>
                <a:gd name="T34" fmla="*/ 1402 w 2030"/>
                <a:gd name="T35" fmla="*/ 602 h 1855"/>
                <a:gd name="T36" fmla="*/ 1252 w 2030"/>
                <a:gd name="T37" fmla="*/ 501 h 1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30" h="1855">
                  <a:moveTo>
                    <a:pt x="1252" y="501"/>
                  </a:moveTo>
                  <a:lnTo>
                    <a:pt x="2029" y="0"/>
                  </a:lnTo>
                  <a:lnTo>
                    <a:pt x="1076" y="427"/>
                  </a:lnTo>
                  <a:lnTo>
                    <a:pt x="976" y="477"/>
                  </a:lnTo>
                  <a:lnTo>
                    <a:pt x="1076" y="552"/>
                  </a:lnTo>
                  <a:lnTo>
                    <a:pt x="1226" y="652"/>
                  </a:lnTo>
                  <a:lnTo>
                    <a:pt x="425" y="1128"/>
                  </a:lnTo>
                  <a:lnTo>
                    <a:pt x="350" y="1178"/>
                  </a:lnTo>
                  <a:lnTo>
                    <a:pt x="400" y="1253"/>
                  </a:lnTo>
                  <a:lnTo>
                    <a:pt x="575" y="1429"/>
                  </a:lnTo>
                  <a:lnTo>
                    <a:pt x="0" y="1854"/>
                  </a:lnTo>
                  <a:lnTo>
                    <a:pt x="751" y="1503"/>
                  </a:lnTo>
                  <a:lnTo>
                    <a:pt x="826" y="1454"/>
                  </a:lnTo>
                  <a:lnTo>
                    <a:pt x="751" y="1378"/>
                  </a:lnTo>
                  <a:lnTo>
                    <a:pt x="575" y="1203"/>
                  </a:lnTo>
                  <a:lnTo>
                    <a:pt x="1377" y="727"/>
                  </a:lnTo>
                  <a:lnTo>
                    <a:pt x="1477" y="677"/>
                  </a:lnTo>
                  <a:lnTo>
                    <a:pt x="1402" y="602"/>
                  </a:lnTo>
                  <a:lnTo>
                    <a:pt x="1252" y="5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Freeform 4">
              <a:extLst>
                <a:ext uri="{FF2B5EF4-FFF2-40B4-BE49-F238E27FC236}">
                  <a16:creationId xmlns:a16="http://schemas.microsoft.com/office/drawing/2014/main" id="{BF01E0BA-ADCB-3249-BECC-D8DCE0387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3601" y="3614103"/>
              <a:ext cx="884733" cy="1740298"/>
            </a:xfrm>
            <a:custGeom>
              <a:avLst/>
              <a:gdLst>
                <a:gd name="T0" fmla="*/ 449 w 802"/>
                <a:gd name="T1" fmla="*/ 476 h 1579"/>
                <a:gd name="T2" fmla="*/ 801 w 802"/>
                <a:gd name="T3" fmla="*/ 0 h 1579"/>
                <a:gd name="T4" fmla="*/ 325 w 802"/>
                <a:gd name="T5" fmla="*/ 476 h 1579"/>
                <a:gd name="T6" fmla="*/ 275 w 802"/>
                <a:gd name="T7" fmla="*/ 526 h 1579"/>
                <a:gd name="T8" fmla="*/ 350 w 802"/>
                <a:gd name="T9" fmla="*/ 551 h 1579"/>
                <a:gd name="T10" fmla="*/ 449 w 802"/>
                <a:gd name="T11" fmla="*/ 601 h 1579"/>
                <a:gd name="T12" fmla="*/ 100 w 802"/>
                <a:gd name="T13" fmla="*/ 1052 h 1579"/>
                <a:gd name="T14" fmla="*/ 50 w 802"/>
                <a:gd name="T15" fmla="*/ 1102 h 1579"/>
                <a:gd name="T16" fmla="*/ 100 w 802"/>
                <a:gd name="T17" fmla="*/ 1127 h 1579"/>
                <a:gd name="T18" fmla="*/ 250 w 802"/>
                <a:gd name="T19" fmla="*/ 1202 h 1579"/>
                <a:gd name="T20" fmla="*/ 0 w 802"/>
                <a:gd name="T21" fmla="*/ 1578 h 1579"/>
                <a:gd name="T22" fmla="*/ 375 w 802"/>
                <a:gd name="T23" fmla="*/ 1202 h 1579"/>
                <a:gd name="T24" fmla="*/ 401 w 802"/>
                <a:gd name="T25" fmla="*/ 1153 h 1579"/>
                <a:gd name="T26" fmla="*/ 350 w 802"/>
                <a:gd name="T27" fmla="*/ 1127 h 1579"/>
                <a:gd name="T28" fmla="*/ 200 w 802"/>
                <a:gd name="T29" fmla="*/ 1077 h 1579"/>
                <a:gd name="T30" fmla="*/ 574 w 802"/>
                <a:gd name="T31" fmla="*/ 601 h 1579"/>
                <a:gd name="T32" fmla="*/ 625 w 802"/>
                <a:gd name="T33" fmla="*/ 551 h 1579"/>
                <a:gd name="T34" fmla="*/ 550 w 802"/>
                <a:gd name="T35" fmla="*/ 526 h 1579"/>
                <a:gd name="T36" fmla="*/ 449 w 802"/>
                <a:gd name="T37" fmla="*/ 476 h 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2" h="1579">
                  <a:moveTo>
                    <a:pt x="449" y="476"/>
                  </a:moveTo>
                  <a:lnTo>
                    <a:pt x="801" y="0"/>
                  </a:lnTo>
                  <a:lnTo>
                    <a:pt x="325" y="476"/>
                  </a:lnTo>
                  <a:lnTo>
                    <a:pt x="275" y="526"/>
                  </a:lnTo>
                  <a:lnTo>
                    <a:pt x="350" y="551"/>
                  </a:lnTo>
                  <a:lnTo>
                    <a:pt x="449" y="601"/>
                  </a:lnTo>
                  <a:lnTo>
                    <a:pt x="100" y="1052"/>
                  </a:lnTo>
                  <a:lnTo>
                    <a:pt x="50" y="1102"/>
                  </a:lnTo>
                  <a:lnTo>
                    <a:pt x="100" y="1127"/>
                  </a:lnTo>
                  <a:lnTo>
                    <a:pt x="250" y="1202"/>
                  </a:lnTo>
                  <a:lnTo>
                    <a:pt x="0" y="1578"/>
                  </a:lnTo>
                  <a:lnTo>
                    <a:pt x="375" y="1202"/>
                  </a:lnTo>
                  <a:lnTo>
                    <a:pt x="401" y="1153"/>
                  </a:lnTo>
                  <a:lnTo>
                    <a:pt x="350" y="1127"/>
                  </a:lnTo>
                  <a:lnTo>
                    <a:pt x="200" y="1077"/>
                  </a:lnTo>
                  <a:lnTo>
                    <a:pt x="574" y="601"/>
                  </a:lnTo>
                  <a:lnTo>
                    <a:pt x="625" y="551"/>
                  </a:lnTo>
                  <a:lnTo>
                    <a:pt x="550" y="526"/>
                  </a:lnTo>
                  <a:lnTo>
                    <a:pt x="449" y="47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Freeform 5">
              <a:extLst>
                <a:ext uri="{FF2B5EF4-FFF2-40B4-BE49-F238E27FC236}">
                  <a16:creationId xmlns:a16="http://schemas.microsoft.com/office/drawing/2014/main" id="{CBCFEB6B-D8F7-3947-8FF1-D0EB9268E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6525" y="7255116"/>
              <a:ext cx="3038232" cy="772927"/>
            </a:xfrm>
            <a:custGeom>
              <a:avLst/>
              <a:gdLst>
                <a:gd name="T0" fmla="*/ 1803 w 2756"/>
                <a:gd name="T1" fmla="*/ 525 h 702"/>
                <a:gd name="T2" fmla="*/ 2755 w 2756"/>
                <a:gd name="T3" fmla="*/ 451 h 702"/>
                <a:gd name="T4" fmla="*/ 1729 w 2756"/>
                <a:gd name="T5" fmla="*/ 676 h 702"/>
                <a:gd name="T6" fmla="*/ 1604 w 2756"/>
                <a:gd name="T7" fmla="*/ 701 h 702"/>
                <a:gd name="T8" fmla="*/ 1653 w 2756"/>
                <a:gd name="T9" fmla="*/ 576 h 702"/>
                <a:gd name="T10" fmla="*/ 1678 w 2756"/>
                <a:gd name="T11" fmla="*/ 400 h 702"/>
                <a:gd name="T12" fmla="*/ 776 w 2756"/>
                <a:gd name="T13" fmla="*/ 500 h 702"/>
                <a:gd name="T14" fmla="*/ 676 w 2756"/>
                <a:gd name="T15" fmla="*/ 500 h 702"/>
                <a:gd name="T16" fmla="*/ 676 w 2756"/>
                <a:gd name="T17" fmla="*/ 425 h 702"/>
                <a:gd name="T18" fmla="*/ 727 w 2756"/>
                <a:gd name="T19" fmla="*/ 176 h 702"/>
                <a:gd name="T20" fmla="*/ 0 w 2756"/>
                <a:gd name="T21" fmla="*/ 176 h 702"/>
                <a:gd name="T22" fmla="*/ 801 w 2756"/>
                <a:gd name="T23" fmla="*/ 25 h 702"/>
                <a:gd name="T24" fmla="*/ 902 w 2756"/>
                <a:gd name="T25" fmla="*/ 0 h 702"/>
                <a:gd name="T26" fmla="*/ 876 w 2756"/>
                <a:gd name="T27" fmla="*/ 101 h 702"/>
                <a:gd name="T28" fmla="*/ 852 w 2756"/>
                <a:gd name="T29" fmla="*/ 351 h 702"/>
                <a:gd name="T30" fmla="*/ 1778 w 2756"/>
                <a:gd name="T31" fmla="*/ 250 h 702"/>
                <a:gd name="T32" fmla="*/ 1878 w 2756"/>
                <a:gd name="T33" fmla="*/ 250 h 702"/>
                <a:gd name="T34" fmla="*/ 1854 w 2756"/>
                <a:gd name="T35" fmla="*/ 351 h 702"/>
                <a:gd name="T36" fmla="*/ 1803 w 2756"/>
                <a:gd name="T37" fmla="*/ 525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56" h="702">
                  <a:moveTo>
                    <a:pt x="1803" y="525"/>
                  </a:moveTo>
                  <a:lnTo>
                    <a:pt x="2755" y="451"/>
                  </a:lnTo>
                  <a:lnTo>
                    <a:pt x="1729" y="676"/>
                  </a:lnTo>
                  <a:lnTo>
                    <a:pt x="1604" y="701"/>
                  </a:lnTo>
                  <a:lnTo>
                    <a:pt x="1653" y="576"/>
                  </a:lnTo>
                  <a:lnTo>
                    <a:pt x="1678" y="400"/>
                  </a:lnTo>
                  <a:lnTo>
                    <a:pt x="776" y="500"/>
                  </a:lnTo>
                  <a:lnTo>
                    <a:pt x="676" y="500"/>
                  </a:lnTo>
                  <a:lnTo>
                    <a:pt x="676" y="425"/>
                  </a:lnTo>
                  <a:lnTo>
                    <a:pt x="727" y="176"/>
                  </a:lnTo>
                  <a:lnTo>
                    <a:pt x="0" y="176"/>
                  </a:lnTo>
                  <a:lnTo>
                    <a:pt x="801" y="25"/>
                  </a:lnTo>
                  <a:lnTo>
                    <a:pt x="902" y="0"/>
                  </a:lnTo>
                  <a:lnTo>
                    <a:pt x="876" y="101"/>
                  </a:lnTo>
                  <a:lnTo>
                    <a:pt x="852" y="351"/>
                  </a:lnTo>
                  <a:lnTo>
                    <a:pt x="1778" y="250"/>
                  </a:lnTo>
                  <a:lnTo>
                    <a:pt x="1878" y="250"/>
                  </a:lnTo>
                  <a:lnTo>
                    <a:pt x="1854" y="351"/>
                  </a:lnTo>
                  <a:lnTo>
                    <a:pt x="1803" y="52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Freeform 6">
              <a:extLst>
                <a:ext uri="{FF2B5EF4-FFF2-40B4-BE49-F238E27FC236}">
                  <a16:creationId xmlns:a16="http://schemas.microsoft.com/office/drawing/2014/main" id="{89C731DC-4644-CB43-AD31-C8B828FCE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1246" y="5543985"/>
              <a:ext cx="3009065" cy="1186125"/>
            </a:xfrm>
            <a:custGeom>
              <a:avLst/>
              <a:gdLst>
                <a:gd name="T0" fmla="*/ 1879 w 2731"/>
                <a:gd name="T1" fmla="*/ 526 h 1077"/>
                <a:gd name="T2" fmla="*/ 2730 w 2731"/>
                <a:gd name="T3" fmla="*/ 0 h 1077"/>
                <a:gd name="T4" fmla="*/ 1879 w 2731"/>
                <a:gd name="T5" fmla="*/ 701 h 1077"/>
                <a:gd name="T6" fmla="*/ 1778 w 2731"/>
                <a:gd name="T7" fmla="*/ 801 h 1077"/>
                <a:gd name="T8" fmla="*/ 1754 w 2731"/>
                <a:gd name="T9" fmla="*/ 676 h 1077"/>
                <a:gd name="T10" fmla="*/ 1703 w 2731"/>
                <a:gd name="T11" fmla="*/ 475 h 1077"/>
                <a:gd name="T12" fmla="*/ 877 w 2731"/>
                <a:gd name="T13" fmla="*/ 1027 h 1077"/>
                <a:gd name="T14" fmla="*/ 776 w 2731"/>
                <a:gd name="T15" fmla="*/ 1076 h 1077"/>
                <a:gd name="T16" fmla="*/ 752 w 2731"/>
                <a:gd name="T17" fmla="*/ 976 h 1077"/>
                <a:gd name="T18" fmla="*/ 676 w 2731"/>
                <a:gd name="T19" fmla="*/ 726 h 1077"/>
                <a:gd name="T20" fmla="*/ 0 w 2731"/>
                <a:gd name="T21" fmla="*/ 1076 h 1077"/>
                <a:gd name="T22" fmla="*/ 676 w 2731"/>
                <a:gd name="T23" fmla="*/ 550 h 1077"/>
                <a:gd name="T24" fmla="*/ 752 w 2731"/>
                <a:gd name="T25" fmla="*/ 475 h 1077"/>
                <a:gd name="T26" fmla="*/ 801 w 2731"/>
                <a:gd name="T27" fmla="*/ 575 h 1077"/>
                <a:gd name="T28" fmla="*/ 877 w 2731"/>
                <a:gd name="T29" fmla="*/ 826 h 1077"/>
                <a:gd name="T30" fmla="*/ 1703 w 2731"/>
                <a:gd name="T31" fmla="*/ 275 h 1077"/>
                <a:gd name="T32" fmla="*/ 1803 w 2731"/>
                <a:gd name="T33" fmla="*/ 225 h 1077"/>
                <a:gd name="T34" fmla="*/ 1828 w 2731"/>
                <a:gd name="T35" fmla="*/ 325 h 1077"/>
                <a:gd name="T36" fmla="*/ 1879 w 2731"/>
                <a:gd name="T37" fmla="*/ 526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31" h="1077">
                  <a:moveTo>
                    <a:pt x="1879" y="526"/>
                  </a:moveTo>
                  <a:lnTo>
                    <a:pt x="2730" y="0"/>
                  </a:lnTo>
                  <a:lnTo>
                    <a:pt x="1879" y="701"/>
                  </a:lnTo>
                  <a:lnTo>
                    <a:pt x="1778" y="801"/>
                  </a:lnTo>
                  <a:lnTo>
                    <a:pt x="1754" y="676"/>
                  </a:lnTo>
                  <a:lnTo>
                    <a:pt x="1703" y="475"/>
                  </a:lnTo>
                  <a:lnTo>
                    <a:pt x="877" y="1027"/>
                  </a:lnTo>
                  <a:lnTo>
                    <a:pt x="776" y="1076"/>
                  </a:lnTo>
                  <a:lnTo>
                    <a:pt x="752" y="976"/>
                  </a:lnTo>
                  <a:lnTo>
                    <a:pt x="676" y="726"/>
                  </a:lnTo>
                  <a:lnTo>
                    <a:pt x="0" y="1076"/>
                  </a:lnTo>
                  <a:lnTo>
                    <a:pt x="676" y="550"/>
                  </a:lnTo>
                  <a:lnTo>
                    <a:pt x="752" y="475"/>
                  </a:lnTo>
                  <a:lnTo>
                    <a:pt x="801" y="575"/>
                  </a:lnTo>
                  <a:lnTo>
                    <a:pt x="877" y="826"/>
                  </a:lnTo>
                  <a:lnTo>
                    <a:pt x="1703" y="275"/>
                  </a:lnTo>
                  <a:lnTo>
                    <a:pt x="1803" y="225"/>
                  </a:lnTo>
                  <a:lnTo>
                    <a:pt x="1828" y="325"/>
                  </a:lnTo>
                  <a:lnTo>
                    <a:pt x="1879" y="5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Freeform 7">
              <a:extLst>
                <a:ext uri="{FF2B5EF4-FFF2-40B4-BE49-F238E27FC236}">
                  <a16:creationId xmlns:a16="http://schemas.microsoft.com/office/drawing/2014/main" id="{6C2C43DF-18EF-9944-93C4-B77A29015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5280" y="8057210"/>
              <a:ext cx="1740298" cy="1132651"/>
            </a:xfrm>
            <a:custGeom>
              <a:avLst/>
              <a:gdLst>
                <a:gd name="T0" fmla="*/ 1002 w 1578"/>
                <a:gd name="T1" fmla="*/ 776 h 1028"/>
                <a:gd name="T2" fmla="*/ 1577 w 1578"/>
                <a:gd name="T3" fmla="*/ 1027 h 1028"/>
                <a:gd name="T4" fmla="*/ 902 w 1578"/>
                <a:gd name="T5" fmla="*/ 827 h 1028"/>
                <a:gd name="T6" fmla="*/ 826 w 1578"/>
                <a:gd name="T7" fmla="*/ 827 h 1028"/>
                <a:gd name="T8" fmla="*/ 876 w 1578"/>
                <a:gd name="T9" fmla="*/ 752 h 1028"/>
                <a:gd name="T10" fmla="*/ 951 w 1578"/>
                <a:gd name="T11" fmla="*/ 676 h 1028"/>
                <a:gd name="T12" fmla="*/ 350 w 1578"/>
                <a:gd name="T13" fmla="*/ 426 h 1028"/>
                <a:gd name="T14" fmla="*/ 300 w 1578"/>
                <a:gd name="T15" fmla="*/ 400 h 1028"/>
                <a:gd name="T16" fmla="*/ 350 w 1578"/>
                <a:gd name="T17" fmla="*/ 351 h 1028"/>
                <a:gd name="T18" fmla="*/ 450 w 1578"/>
                <a:gd name="T19" fmla="*/ 226 h 1028"/>
                <a:gd name="T20" fmla="*/ 0 w 1578"/>
                <a:gd name="T21" fmla="*/ 0 h 1028"/>
                <a:gd name="T22" fmla="*/ 526 w 1578"/>
                <a:gd name="T23" fmla="*/ 150 h 1028"/>
                <a:gd name="T24" fmla="*/ 600 w 1578"/>
                <a:gd name="T25" fmla="*/ 175 h 1028"/>
                <a:gd name="T26" fmla="*/ 550 w 1578"/>
                <a:gd name="T27" fmla="*/ 226 h 1028"/>
                <a:gd name="T28" fmla="*/ 450 w 1578"/>
                <a:gd name="T29" fmla="*/ 376 h 1028"/>
                <a:gd name="T30" fmla="*/ 1051 w 1578"/>
                <a:gd name="T31" fmla="*/ 601 h 1028"/>
                <a:gd name="T32" fmla="*/ 1127 w 1578"/>
                <a:gd name="T33" fmla="*/ 627 h 1028"/>
                <a:gd name="T34" fmla="*/ 1076 w 1578"/>
                <a:gd name="T35" fmla="*/ 676 h 1028"/>
                <a:gd name="T36" fmla="*/ 1002 w 1578"/>
                <a:gd name="T37" fmla="*/ 776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8" h="1028">
                  <a:moveTo>
                    <a:pt x="1002" y="776"/>
                  </a:moveTo>
                  <a:lnTo>
                    <a:pt x="1577" y="1027"/>
                  </a:lnTo>
                  <a:lnTo>
                    <a:pt x="902" y="827"/>
                  </a:lnTo>
                  <a:lnTo>
                    <a:pt x="826" y="827"/>
                  </a:lnTo>
                  <a:lnTo>
                    <a:pt x="876" y="752"/>
                  </a:lnTo>
                  <a:lnTo>
                    <a:pt x="951" y="676"/>
                  </a:lnTo>
                  <a:lnTo>
                    <a:pt x="350" y="426"/>
                  </a:lnTo>
                  <a:lnTo>
                    <a:pt x="300" y="400"/>
                  </a:lnTo>
                  <a:lnTo>
                    <a:pt x="350" y="351"/>
                  </a:lnTo>
                  <a:lnTo>
                    <a:pt x="450" y="226"/>
                  </a:lnTo>
                  <a:lnTo>
                    <a:pt x="0" y="0"/>
                  </a:lnTo>
                  <a:lnTo>
                    <a:pt x="526" y="150"/>
                  </a:lnTo>
                  <a:lnTo>
                    <a:pt x="600" y="175"/>
                  </a:lnTo>
                  <a:lnTo>
                    <a:pt x="550" y="226"/>
                  </a:lnTo>
                  <a:lnTo>
                    <a:pt x="450" y="376"/>
                  </a:lnTo>
                  <a:lnTo>
                    <a:pt x="1051" y="601"/>
                  </a:lnTo>
                  <a:lnTo>
                    <a:pt x="1127" y="627"/>
                  </a:lnTo>
                  <a:lnTo>
                    <a:pt x="1076" y="676"/>
                  </a:lnTo>
                  <a:lnTo>
                    <a:pt x="1002" y="77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9" name="Freeform 8">
            <a:extLst>
              <a:ext uri="{FF2B5EF4-FFF2-40B4-BE49-F238E27FC236}">
                <a16:creationId xmlns:a16="http://schemas.microsoft.com/office/drawing/2014/main" id="{2D754657-5FE3-714B-ACC9-339478F58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387" y="8995414"/>
            <a:ext cx="3645876" cy="2678505"/>
          </a:xfrm>
          <a:custGeom>
            <a:avLst/>
            <a:gdLst>
              <a:gd name="T0" fmla="*/ 2905 w 3307"/>
              <a:gd name="T1" fmla="*/ 0 h 2430"/>
              <a:gd name="T2" fmla="*/ 2905 w 3307"/>
              <a:gd name="T3" fmla="*/ 0 h 2430"/>
              <a:gd name="T4" fmla="*/ 1427 w 3307"/>
              <a:gd name="T5" fmla="*/ 1478 h 2430"/>
              <a:gd name="T6" fmla="*/ 0 w 3307"/>
              <a:gd name="T7" fmla="*/ 401 h 2430"/>
              <a:gd name="T8" fmla="*/ 0 w 3307"/>
              <a:gd name="T9" fmla="*/ 1853 h 2430"/>
              <a:gd name="T10" fmla="*/ 1402 w 3307"/>
              <a:gd name="T11" fmla="*/ 2380 h 2430"/>
              <a:gd name="T12" fmla="*/ 3306 w 3307"/>
              <a:gd name="T13" fmla="*/ 526 h 2430"/>
              <a:gd name="T14" fmla="*/ 2905 w 3307"/>
              <a:gd name="T15" fmla="*/ 0 h 2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07" h="2430">
                <a:moveTo>
                  <a:pt x="2905" y="0"/>
                </a:moveTo>
                <a:lnTo>
                  <a:pt x="2905" y="0"/>
                </a:lnTo>
                <a:cubicBezTo>
                  <a:pt x="2905" y="0"/>
                  <a:pt x="2229" y="1478"/>
                  <a:pt x="1427" y="1478"/>
                </a:cubicBezTo>
                <a:cubicBezTo>
                  <a:pt x="776" y="1478"/>
                  <a:pt x="174" y="701"/>
                  <a:pt x="0" y="401"/>
                </a:cubicBezTo>
                <a:cubicBezTo>
                  <a:pt x="0" y="1853"/>
                  <a:pt x="0" y="1853"/>
                  <a:pt x="0" y="1853"/>
                </a:cubicBezTo>
                <a:cubicBezTo>
                  <a:pt x="225" y="2079"/>
                  <a:pt x="751" y="2429"/>
                  <a:pt x="1402" y="2380"/>
                </a:cubicBezTo>
                <a:cubicBezTo>
                  <a:pt x="2605" y="2304"/>
                  <a:pt x="3306" y="526"/>
                  <a:pt x="3306" y="526"/>
                </a:cubicBezTo>
                <a:lnTo>
                  <a:pt x="2905" y="0"/>
                </a:lnTo>
              </a:path>
            </a:pathLst>
          </a:custGeom>
          <a:solidFill>
            <a:srgbClr val="FF7F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9">
            <a:extLst>
              <a:ext uri="{FF2B5EF4-FFF2-40B4-BE49-F238E27FC236}">
                <a16:creationId xmlns:a16="http://schemas.microsoft.com/office/drawing/2014/main" id="{D1140CB8-9E5C-DA49-963B-7177145BF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564" y="8334295"/>
            <a:ext cx="1434043" cy="1351405"/>
          </a:xfrm>
          <a:custGeom>
            <a:avLst/>
            <a:gdLst>
              <a:gd name="T0" fmla="*/ 1177 w 1303"/>
              <a:gd name="T1" fmla="*/ 225 h 1228"/>
              <a:gd name="T2" fmla="*/ 1177 w 1303"/>
              <a:gd name="T3" fmla="*/ 225 h 1228"/>
              <a:gd name="T4" fmla="*/ 1278 w 1303"/>
              <a:gd name="T5" fmla="*/ 776 h 1228"/>
              <a:gd name="T6" fmla="*/ 1177 w 1303"/>
              <a:gd name="T7" fmla="*/ 977 h 1228"/>
              <a:gd name="T8" fmla="*/ 676 w 1303"/>
              <a:gd name="T9" fmla="*/ 1151 h 1228"/>
              <a:gd name="T10" fmla="*/ 175 w 1303"/>
              <a:gd name="T11" fmla="*/ 1002 h 1228"/>
              <a:gd name="T12" fmla="*/ 50 w 1303"/>
              <a:gd name="T13" fmla="*/ 726 h 1228"/>
              <a:gd name="T14" fmla="*/ 476 w 1303"/>
              <a:gd name="T15" fmla="*/ 175 h 1228"/>
              <a:gd name="T16" fmla="*/ 1102 w 1303"/>
              <a:gd name="T17" fmla="*/ 0 h 1228"/>
              <a:gd name="T18" fmla="*/ 1177 w 1303"/>
              <a:gd name="T19" fmla="*/ 225 h 1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03" h="1228">
                <a:moveTo>
                  <a:pt x="1177" y="225"/>
                </a:moveTo>
                <a:lnTo>
                  <a:pt x="1177" y="225"/>
                </a:lnTo>
                <a:cubicBezTo>
                  <a:pt x="1278" y="776"/>
                  <a:pt x="1278" y="776"/>
                  <a:pt x="1278" y="776"/>
                </a:cubicBezTo>
                <a:cubicBezTo>
                  <a:pt x="1302" y="876"/>
                  <a:pt x="1253" y="951"/>
                  <a:pt x="1177" y="977"/>
                </a:cubicBezTo>
                <a:cubicBezTo>
                  <a:pt x="676" y="1151"/>
                  <a:pt x="676" y="1151"/>
                  <a:pt x="676" y="1151"/>
                </a:cubicBezTo>
                <a:cubicBezTo>
                  <a:pt x="476" y="1202"/>
                  <a:pt x="276" y="1227"/>
                  <a:pt x="175" y="1002"/>
                </a:cubicBezTo>
                <a:cubicBezTo>
                  <a:pt x="50" y="726"/>
                  <a:pt x="50" y="726"/>
                  <a:pt x="50" y="726"/>
                </a:cubicBezTo>
                <a:cubicBezTo>
                  <a:pt x="0" y="525"/>
                  <a:pt x="251" y="250"/>
                  <a:pt x="476" y="175"/>
                </a:cubicBezTo>
                <a:cubicBezTo>
                  <a:pt x="1102" y="0"/>
                  <a:pt x="1102" y="0"/>
                  <a:pt x="1102" y="0"/>
                </a:cubicBezTo>
                <a:lnTo>
                  <a:pt x="1177" y="225"/>
                </a:lnTo>
              </a:path>
            </a:pathLst>
          </a:custGeom>
          <a:solidFill>
            <a:srgbClr val="FF7F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0">
            <a:extLst>
              <a:ext uri="{FF2B5EF4-FFF2-40B4-BE49-F238E27FC236}">
                <a16:creationId xmlns:a16="http://schemas.microsoft.com/office/drawing/2014/main" id="{0BFC42CA-10F4-8843-AEFA-BF630A322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458" y="8028043"/>
            <a:ext cx="1050012" cy="1628490"/>
          </a:xfrm>
          <a:custGeom>
            <a:avLst/>
            <a:gdLst>
              <a:gd name="T0" fmla="*/ 726 w 952"/>
              <a:gd name="T1" fmla="*/ 0 h 1479"/>
              <a:gd name="T2" fmla="*/ 726 w 952"/>
              <a:gd name="T3" fmla="*/ 0 h 1479"/>
              <a:gd name="T4" fmla="*/ 325 w 952"/>
              <a:gd name="T5" fmla="*/ 75 h 1479"/>
              <a:gd name="T6" fmla="*/ 200 w 952"/>
              <a:gd name="T7" fmla="*/ 1427 h 1479"/>
              <a:gd name="T8" fmla="*/ 275 w 952"/>
              <a:gd name="T9" fmla="*/ 1453 h 1479"/>
              <a:gd name="T10" fmla="*/ 876 w 952"/>
              <a:gd name="T11" fmla="*/ 1253 h 1479"/>
              <a:gd name="T12" fmla="*/ 927 w 952"/>
              <a:gd name="T13" fmla="*/ 1177 h 1479"/>
              <a:gd name="T14" fmla="*/ 927 w 952"/>
              <a:gd name="T15" fmla="*/ 1152 h 1479"/>
              <a:gd name="T16" fmla="*/ 726 w 952"/>
              <a:gd name="T17" fmla="*/ 0 h 1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2" h="1479">
                <a:moveTo>
                  <a:pt x="726" y="0"/>
                </a:moveTo>
                <a:lnTo>
                  <a:pt x="726" y="0"/>
                </a:lnTo>
                <a:cubicBezTo>
                  <a:pt x="325" y="75"/>
                  <a:pt x="325" y="75"/>
                  <a:pt x="325" y="75"/>
                </a:cubicBezTo>
                <a:cubicBezTo>
                  <a:pt x="325" y="75"/>
                  <a:pt x="0" y="852"/>
                  <a:pt x="200" y="1427"/>
                </a:cubicBezTo>
                <a:cubicBezTo>
                  <a:pt x="200" y="1453"/>
                  <a:pt x="250" y="1478"/>
                  <a:pt x="275" y="1453"/>
                </a:cubicBezTo>
                <a:cubicBezTo>
                  <a:pt x="876" y="1253"/>
                  <a:pt x="876" y="1253"/>
                  <a:pt x="876" y="1253"/>
                </a:cubicBezTo>
                <a:cubicBezTo>
                  <a:pt x="927" y="1253"/>
                  <a:pt x="951" y="1202"/>
                  <a:pt x="927" y="1177"/>
                </a:cubicBezTo>
                <a:cubicBezTo>
                  <a:pt x="927" y="1152"/>
                  <a:pt x="927" y="1152"/>
                  <a:pt x="927" y="1152"/>
                </a:cubicBezTo>
                <a:cubicBezTo>
                  <a:pt x="876" y="1052"/>
                  <a:pt x="651" y="551"/>
                  <a:pt x="726" y="0"/>
                </a:cubicBezTo>
              </a:path>
            </a:pathLst>
          </a:custGeom>
          <a:solidFill>
            <a:srgbClr val="4040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836D89-EFFD-9A4C-91B3-201B87481FC2}"/>
              </a:ext>
            </a:extLst>
          </p:cNvPr>
          <p:cNvGrpSpPr/>
          <p:nvPr/>
        </p:nvGrpSpPr>
        <p:grpSpPr>
          <a:xfrm rot="412926">
            <a:off x="5014810" y="5573152"/>
            <a:ext cx="4000743" cy="2955590"/>
            <a:chOff x="5014810" y="5573152"/>
            <a:chExt cx="4000743" cy="2955590"/>
          </a:xfrm>
        </p:grpSpPr>
        <p:sp>
          <p:nvSpPr>
            <p:cNvPr id="222" name="Freeform 11">
              <a:extLst>
                <a:ext uri="{FF2B5EF4-FFF2-40B4-BE49-F238E27FC236}">
                  <a16:creationId xmlns:a16="http://schemas.microsoft.com/office/drawing/2014/main" id="{D5BCCC1A-E39C-2943-B1FE-8B4B0058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4397" y="5767599"/>
              <a:ext cx="3616709" cy="2566697"/>
            </a:xfrm>
            <a:custGeom>
              <a:avLst/>
              <a:gdLst>
                <a:gd name="T0" fmla="*/ 3282 w 3283"/>
                <a:gd name="T1" fmla="*/ 2003 h 2330"/>
                <a:gd name="T2" fmla="*/ 225 w 3283"/>
                <a:gd name="T3" fmla="*/ 2329 h 2330"/>
                <a:gd name="T4" fmla="*/ 0 w 3283"/>
                <a:gd name="T5" fmla="*/ 1602 h 2330"/>
                <a:gd name="T6" fmla="*/ 2605 w 3283"/>
                <a:gd name="T7" fmla="*/ 0 h 2330"/>
                <a:gd name="T8" fmla="*/ 3282 w 3283"/>
                <a:gd name="T9" fmla="*/ 2003 h 2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83" h="2330">
                  <a:moveTo>
                    <a:pt x="3282" y="2003"/>
                  </a:moveTo>
                  <a:lnTo>
                    <a:pt x="225" y="2329"/>
                  </a:lnTo>
                  <a:lnTo>
                    <a:pt x="0" y="1602"/>
                  </a:lnTo>
                  <a:lnTo>
                    <a:pt x="2605" y="0"/>
                  </a:lnTo>
                  <a:lnTo>
                    <a:pt x="3282" y="2003"/>
                  </a:lnTo>
                </a:path>
              </a:pathLst>
            </a:custGeom>
            <a:solidFill>
              <a:srgbClr val="D1D1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Freeform 12">
              <a:extLst>
                <a:ext uri="{FF2B5EF4-FFF2-40B4-BE49-F238E27FC236}">
                  <a16:creationId xmlns:a16="http://schemas.microsoft.com/office/drawing/2014/main" id="{234C6706-FB05-DC4E-9EF2-1D0AB3CB8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1233" y="5573152"/>
              <a:ext cx="1074320" cy="2595864"/>
            </a:xfrm>
            <a:custGeom>
              <a:avLst/>
              <a:gdLst>
                <a:gd name="T0" fmla="*/ 951 w 976"/>
                <a:gd name="T1" fmla="*/ 2178 h 2354"/>
                <a:gd name="T2" fmla="*/ 951 w 976"/>
                <a:gd name="T3" fmla="*/ 2178 h 2354"/>
                <a:gd name="T4" fmla="*/ 875 w 976"/>
                <a:gd name="T5" fmla="*/ 2328 h 2354"/>
                <a:gd name="T6" fmla="*/ 875 w 976"/>
                <a:gd name="T7" fmla="*/ 2328 h 2354"/>
                <a:gd name="T8" fmla="*/ 702 w 976"/>
                <a:gd name="T9" fmla="*/ 2253 h 2354"/>
                <a:gd name="T10" fmla="*/ 0 w 976"/>
                <a:gd name="T11" fmla="*/ 175 h 2354"/>
                <a:gd name="T12" fmla="*/ 75 w 976"/>
                <a:gd name="T13" fmla="*/ 25 h 2354"/>
                <a:gd name="T14" fmla="*/ 75 w 976"/>
                <a:gd name="T15" fmla="*/ 25 h 2354"/>
                <a:gd name="T16" fmla="*/ 250 w 976"/>
                <a:gd name="T17" fmla="*/ 100 h 2354"/>
                <a:gd name="T18" fmla="*/ 951 w 976"/>
                <a:gd name="T19" fmla="*/ 2178 h 2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6" h="2354">
                  <a:moveTo>
                    <a:pt x="951" y="2178"/>
                  </a:moveTo>
                  <a:lnTo>
                    <a:pt x="951" y="2178"/>
                  </a:lnTo>
                  <a:cubicBezTo>
                    <a:pt x="975" y="2228"/>
                    <a:pt x="926" y="2303"/>
                    <a:pt x="875" y="2328"/>
                  </a:cubicBezTo>
                  <a:lnTo>
                    <a:pt x="875" y="2328"/>
                  </a:lnTo>
                  <a:cubicBezTo>
                    <a:pt x="802" y="2353"/>
                    <a:pt x="726" y="2328"/>
                    <a:pt x="702" y="225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25"/>
                    <a:pt x="25" y="49"/>
                    <a:pt x="75" y="25"/>
                  </a:cubicBezTo>
                  <a:lnTo>
                    <a:pt x="75" y="25"/>
                  </a:lnTo>
                  <a:cubicBezTo>
                    <a:pt x="150" y="0"/>
                    <a:pt x="225" y="49"/>
                    <a:pt x="250" y="100"/>
                  </a:cubicBezTo>
                  <a:lnTo>
                    <a:pt x="951" y="2178"/>
                  </a:lnTo>
                </a:path>
              </a:pathLst>
            </a:custGeom>
            <a:solidFill>
              <a:srgbClr val="4040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Freeform 13">
              <a:extLst>
                <a:ext uri="{FF2B5EF4-FFF2-40B4-BE49-F238E27FC236}">
                  <a16:creationId xmlns:a16="http://schemas.microsoft.com/office/drawing/2014/main" id="{D8BFCB92-AAF0-3E45-B6C5-69AABCBBC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810" y="7342617"/>
              <a:ext cx="607648" cy="1186125"/>
            </a:xfrm>
            <a:custGeom>
              <a:avLst/>
              <a:gdLst>
                <a:gd name="T0" fmla="*/ 551 w 552"/>
                <a:gd name="T1" fmla="*/ 901 h 1077"/>
                <a:gd name="T2" fmla="*/ 551 w 552"/>
                <a:gd name="T3" fmla="*/ 901 h 1077"/>
                <a:gd name="T4" fmla="*/ 451 w 552"/>
                <a:gd name="T5" fmla="*/ 1050 h 1077"/>
                <a:gd name="T6" fmla="*/ 451 w 552"/>
                <a:gd name="T7" fmla="*/ 1050 h 1077"/>
                <a:gd name="T8" fmla="*/ 300 w 552"/>
                <a:gd name="T9" fmla="*/ 976 h 1077"/>
                <a:gd name="T10" fmla="*/ 24 w 552"/>
                <a:gd name="T11" fmla="*/ 174 h 1077"/>
                <a:gd name="T12" fmla="*/ 100 w 552"/>
                <a:gd name="T13" fmla="*/ 25 h 1077"/>
                <a:gd name="T14" fmla="*/ 100 w 552"/>
                <a:gd name="T15" fmla="*/ 25 h 1077"/>
                <a:gd name="T16" fmla="*/ 275 w 552"/>
                <a:gd name="T17" fmla="*/ 100 h 1077"/>
                <a:gd name="T18" fmla="*/ 551 w 552"/>
                <a:gd name="T19" fmla="*/ 901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2" h="1077">
                  <a:moveTo>
                    <a:pt x="551" y="901"/>
                  </a:moveTo>
                  <a:lnTo>
                    <a:pt x="551" y="901"/>
                  </a:lnTo>
                  <a:cubicBezTo>
                    <a:pt x="551" y="976"/>
                    <a:pt x="525" y="1050"/>
                    <a:pt x="451" y="1050"/>
                  </a:cubicBezTo>
                  <a:lnTo>
                    <a:pt x="451" y="1050"/>
                  </a:lnTo>
                  <a:cubicBezTo>
                    <a:pt x="400" y="1076"/>
                    <a:pt x="325" y="1050"/>
                    <a:pt x="300" y="976"/>
                  </a:cubicBezTo>
                  <a:cubicBezTo>
                    <a:pt x="24" y="174"/>
                    <a:pt x="24" y="174"/>
                    <a:pt x="24" y="174"/>
                  </a:cubicBezTo>
                  <a:cubicBezTo>
                    <a:pt x="0" y="125"/>
                    <a:pt x="50" y="50"/>
                    <a:pt x="100" y="25"/>
                  </a:cubicBezTo>
                  <a:lnTo>
                    <a:pt x="100" y="25"/>
                  </a:lnTo>
                  <a:cubicBezTo>
                    <a:pt x="175" y="0"/>
                    <a:pt x="250" y="25"/>
                    <a:pt x="275" y="100"/>
                  </a:cubicBezTo>
                  <a:lnTo>
                    <a:pt x="551" y="901"/>
                  </a:lnTo>
                </a:path>
              </a:pathLst>
            </a:custGeom>
            <a:solidFill>
              <a:srgbClr val="4040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" name="Freeform 14">
            <a:extLst>
              <a:ext uri="{FF2B5EF4-FFF2-40B4-BE49-F238E27FC236}">
                <a16:creationId xmlns:a16="http://schemas.microsoft.com/office/drawing/2014/main" id="{76B89775-BEDF-8A4D-B546-D5843CD63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297" y="8275961"/>
            <a:ext cx="607644" cy="388893"/>
          </a:xfrm>
          <a:custGeom>
            <a:avLst/>
            <a:gdLst>
              <a:gd name="T0" fmla="*/ 477 w 553"/>
              <a:gd name="T1" fmla="*/ 226 h 352"/>
              <a:gd name="T2" fmla="*/ 477 w 553"/>
              <a:gd name="T3" fmla="*/ 226 h 352"/>
              <a:gd name="T4" fmla="*/ 176 w 553"/>
              <a:gd name="T5" fmla="*/ 326 h 352"/>
              <a:gd name="T6" fmla="*/ 25 w 553"/>
              <a:gd name="T7" fmla="*/ 276 h 352"/>
              <a:gd name="T8" fmla="*/ 25 w 553"/>
              <a:gd name="T9" fmla="*/ 276 h 352"/>
              <a:gd name="T10" fmla="*/ 101 w 553"/>
              <a:gd name="T11" fmla="*/ 126 h 352"/>
              <a:gd name="T12" fmla="*/ 401 w 553"/>
              <a:gd name="T13" fmla="*/ 26 h 352"/>
              <a:gd name="T14" fmla="*/ 526 w 553"/>
              <a:gd name="T15" fmla="*/ 75 h 352"/>
              <a:gd name="T16" fmla="*/ 526 w 553"/>
              <a:gd name="T17" fmla="*/ 75 h 352"/>
              <a:gd name="T18" fmla="*/ 477 w 553"/>
              <a:gd name="T19" fmla="*/ 22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3" h="352">
                <a:moveTo>
                  <a:pt x="477" y="226"/>
                </a:moveTo>
                <a:lnTo>
                  <a:pt x="477" y="226"/>
                </a:lnTo>
                <a:cubicBezTo>
                  <a:pt x="176" y="326"/>
                  <a:pt x="176" y="326"/>
                  <a:pt x="176" y="326"/>
                </a:cubicBezTo>
                <a:cubicBezTo>
                  <a:pt x="101" y="351"/>
                  <a:pt x="51" y="326"/>
                  <a:pt x="25" y="276"/>
                </a:cubicBezTo>
                <a:lnTo>
                  <a:pt x="25" y="276"/>
                </a:lnTo>
                <a:cubicBezTo>
                  <a:pt x="0" y="200"/>
                  <a:pt x="25" y="151"/>
                  <a:pt x="101" y="126"/>
                </a:cubicBezTo>
                <a:cubicBezTo>
                  <a:pt x="401" y="26"/>
                  <a:pt x="401" y="26"/>
                  <a:pt x="401" y="26"/>
                </a:cubicBezTo>
                <a:cubicBezTo>
                  <a:pt x="452" y="0"/>
                  <a:pt x="526" y="26"/>
                  <a:pt x="526" y="75"/>
                </a:cubicBezTo>
                <a:lnTo>
                  <a:pt x="526" y="75"/>
                </a:lnTo>
                <a:cubicBezTo>
                  <a:pt x="552" y="126"/>
                  <a:pt x="526" y="200"/>
                  <a:pt x="477" y="226"/>
                </a:cubicBezTo>
              </a:path>
            </a:pathLst>
          </a:custGeom>
          <a:solidFill>
            <a:srgbClr val="FF9D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5">
            <a:extLst>
              <a:ext uri="{FF2B5EF4-FFF2-40B4-BE49-F238E27FC236}">
                <a16:creationId xmlns:a16="http://schemas.microsoft.com/office/drawing/2014/main" id="{325A1DEF-CE78-1D44-8AB3-738DD5B0A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130" y="8553050"/>
            <a:ext cx="607644" cy="388893"/>
          </a:xfrm>
          <a:custGeom>
            <a:avLst/>
            <a:gdLst>
              <a:gd name="T0" fmla="*/ 476 w 551"/>
              <a:gd name="T1" fmla="*/ 225 h 351"/>
              <a:gd name="T2" fmla="*/ 476 w 551"/>
              <a:gd name="T3" fmla="*/ 225 h 351"/>
              <a:gd name="T4" fmla="*/ 175 w 551"/>
              <a:gd name="T5" fmla="*/ 350 h 351"/>
              <a:gd name="T6" fmla="*/ 24 w 551"/>
              <a:gd name="T7" fmla="*/ 276 h 351"/>
              <a:gd name="T8" fmla="*/ 24 w 551"/>
              <a:gd name="T9" fmla="*/ 276 h 351"/>
              <a:gd name="T10" fmla="*/ 100 w 551"/>
              <a:gd name="T11" fmla="*/ 125 h 351"/>
              <a:gd name="T12" fmla="*/ 400 w 551"/>
              <a:gd name="T13" fmla="*/ 25 h 351"/>
              <a:gd name="T14" fmla="*/ 525 w 551"/>
              <a:gd name="T15" fmla="*/ 100 h 351"/>
              <a:gd name="T16" fmla="*/ 525 w 551"/>
              <a:gd name="T17" fmla="*/ 100 h 351"/>
              <a:gd name="T18" fmla="*/ 476 w 551"/>
              <a:gd name="T19" fmla="*/ 225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351">
                <a:moveTo>
                  <a:pt x="476" y="225"/>
                </a:moveTo>
                <a:lnTo>
                  <a:pt x="476" y="225"/>
                </a:lnTo>
                <a:cubicBezTo>
                  <a:pt x="175" y="350"/>
                  <a:pt x="175" y="350"/>
                  <a:pt x="175" y="350"/>
                </a:cubicBezTo>
                <a:cubicBezTo>
                  <a:pt x="100" y="350"/>
                  <a:pt x="49" y="325"/>
                  <a:pt x="24" y="276"/>
                </a:cubicBezTo>
                <a:lnTo>
                  <a:pt x="24" y="276"/>
                </a:lnTo>
                <a:cubicBezTo>
                  <a:pt x="0" y="225"/>
                  <a:pt x="24" y="150"/>
                  <a:pt x="100" y="125"/>
                </a:cubicBezTo>
                <a:cubicBezTo>
                  <a:pt x="400" y="25"/>
                  <a:pt x="400" y="25"/>
                  <a:pt x="400" y="25"/>
                </a:cubicBezTo>
                <a:cubicBezTo>
                  <a:pt x="450" y="0"/>
                  <a:pt x="525" y="25"/>
                  <a:pt x="525" y="100"/>
                </a:cubicBezTo>
                <a:lnTo>
                  <a:pt x="525" y="100"/>
                </a:lnTo>
                <a:cubicBezTo>
                  <a:pt x="550" y="150"/>
                  <a:pt x="525" y="200"/>
                  <a:pt x="476" y="225"/>
                </a:cubicBezTo>
              </a:path>
            </a:pathLst>
          </a:custGeom>
          <a:solidFill>
            <a:srgbClr val="FF9D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16">
            <a:extLst>
              <a:ext uri="{FF2B5EF4-FFF2-40B4-BE49-F238E27FC236}">
                <a16:creationId xmlns:a16="http://schemas.microsoft.com/office/drawing/2014/main" id="{5555BD65-F745-E943-BFD3-C90B83387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297" y="8800968"/>
            <a:ext cx="607644" cy="413201"/>
          </a:xfrm>
          <a:custGeom>
            <a:avLst/>
            <a:gdLst>
              <a:gd name="T0" fmla="*/ 477 w 553"/>
              <a:gd name="T1" fmla="*/ 225 h 377"/>
              <a:gd name="T2" fmla="*/ 477 w 553"/>
              <a:gd name="T3" fmla="*/ 225 h 377"/>
              <a:gd name="T4" fmla="*/ 176 w 553"/>
              <a:gd name="T5" fmla="*/ 351 h 377"/>
              <a:gd name="T6" fmla="*/ 25 w 553"/>
              <a:gd name="T7" fmla="*/ 276 h 377"/>
              <a:gd name="T8" fmla="*/ 25 w 553"/>
              <a:gd name="T9" fmla="*/ 276 h 377"/>
              <a:gd name="T10" fmla="*/ 101 w 553"/>
              <a:gd name="T11" fmla="*/ 151 h 377"/>
              <a:gd name="T12" fmla="*/ 401 w 553"/>
              <a:gd name="T13" fmla="*/ 25 h 377"/>
              <a:gd name="T14" fmla="*/ 526 w 553"/>
              <a:gd name="T15" fmla="*/ 100 h 377"/>
              <a:gd name="T16" fmla="*/ 526 w 553"/>
              <a:gd name="T17" fmla="*/ 100 h 377"/>
              <a:gd name="T18" fmla="*/ 477 w 553"/>
              <a:gd name="T19" fmla="*/ 225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3" h="377">
                <a:moveTo>
                  <a:pt x="477" y="225"/>
                </a:moveTo>
                <a:lnTo>
                  <a:pt x="477" y="225"/>
                </a:lnTo>
                <a:cubicBezTo>
                  <a:pt x="176" y="351"/>
                  <a:pt x="176" y="351"/>
                  <a:pt x="176" y="351"/>
                </a:cubicBezTo>
                <a:cubicBezTo>
                  <a:pt x="101" y="376"/>
                  <a:pt x="51" y="351"/>
                  <a:pt x="25" y="276"/>
                </a:cubicBezTo>
                <a:lnTo>
                  <a:pt x="25" y="276"/>
                </a:lnTo>
                <a:cubicBezTo>
                  <a:pt x="0" y="225"/>
                  <a:pt x="25" y="151"/>
                  <a:pt x="101" y="151"/>
                </a:cubicBezTo>
                <a:cubicBezTo>
                  <a:pt x="401" y="25"/>
                  <a:pt x="401" y="25"/>
                  <a:pt x="401" y="25"/>
                </a:cubicBezTo>
                <a:cubicBezTo>
                  <a:pt x="452" y="0"/>
                  <a:pt x="526" y="25"/>
                  <a:pt x="526" y="100"/>
                </a:cubicBezTo>
                <a:lnTo>
                  <a:pt x="526" y="100"/>
                </a:lnTo>
                <a:cubicBezTo>
                  <a:pt x="552" y="151"/>
                  <a:pt x="526" y="225"/>
                  <a:pt x="477" y="225"/>
                </a:cubicBezTo>
              </a:path>
            </a:pathLst>
          </a:custGeom>
          <a:solidFill>
            <a:srgbClr val="FF9D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17">
            <a:extLst>
              <a:ext uri="{FF2B5EF4-FFF2-40B4-BE49-F238E27FC236}">
                <a16:creationId xmlns:a16="http://schemas.microsoft.com/office/drawing/2014/main" id="{018CEC1D-4725-3E47-8B56-47F46C780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768" y="9078056"/>
            <a:ext cx="525006" cy="359726"/>
          </a:xfrm>
          <a:custGeom>
            <a:avLst/>
            <a:gdLst>
              <a:gd name="T0" fmla="*/ 401 w 476"/>
              <a:gd name="T1" fmla="*/ 200 h 327"/>
              <a:gd name="T2" fmla="*/ 401 w 476"/>
              <a:gd name="T3" fmla="*/ 200 h 327"/>
              <a:gd name="T4" fmla="*/ 125 w 476"/>
              <a:gd name="T5" fmla="*/ 301 h 327"/>
              <a:gd name="T6" fmla="*/ 0 w 476"/>
              <a:gd name="T7" fmla="*/ 250 h 327"/>
              <a:gd name="T8" fmla="*/ 0 w 476"/>
              <a:gd name="T9" fmla="*/ 250 h 327"/>
              <a:gd name="T10" fmla="*/ 75 w 476"/>
              <a:gd name="T11" fmla="*/ 125 h 327"/>
              <a:gd name="T12" fmla="*/ 350 w 476"/>
              <a:gd name="T13" fmla="*/ 25 h 327"/>
              <a:gd name="T14" fmla="*/ 450 w 476"/>
              <a:gd name="T15" fmla="*/ 75 h 327"/>
              <a:gd name="T16" fmla="*/ 450 w 476"/>
              <a:gd name="T17" fmla="*/ 75 h 327"/>
              <a:gd name="T18" fmla="*/ 401 w 476"/>
              <a:gd name="T19" fmla="*/ 200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6" h="327">
                <a:moveTo>
                  <a:pt x="401" y="200"/>
                </a:moveTo>
                <a:lnTo>
                  <a:pt x="401" y="200"/>
                </a:lnTo>
                <a:cubicBezTo>
                  <a:pt x="125" y="301"/>
                  <a:pt x="125" y="301"/>
                  <a:pt x="125" y="301"/>
                </a:cubicBezTo>
                <a:cubicBezTo>
                  <a:pt x="75" y="326"/>
                  <a:pt x="25" y="301"/>
                  <a:pt x="0" y="250"/>
                </a:cubicBezTo>
                <a:lnTo>
                  <a:pt x="0" y="250"/>
                </a:lnTo>
                <a:cubicBezTo>
                  <a:pt x="0" y="200"/>
                  <a:pt x="25" y="150"/>
                  <a:pt x="75" y="125"/>
                </a:cubicBezTo>
                <a:cubicBezTo>
                  <a:pt x="350" y="25"/>
                  <a:pt x="350" y="25"/>
                  <a:pt x="350" y="25"/>
                </a:cubicBezTo>
                <a:cubicBezTo>
                  <a:pt x="401" y="0"/>
                  <a:pt x="450" y="25"/>
                  <a:pt x="450" y="75"/>
                </a:cubicBezTo>
                <a:lnTo>
                  <a:pt x="450" y="75"/>
                </a:lnTo>
                <a:cubicBezTo>
                  <a:pt x="475" y="125"/>
                  <a:pt x="450" y="200"/>
                  <a:pt x="401" y="200"/>
                </a:cubicBezTo>
              </a:path>
            </a:pathLst>
          </a:custGeom>
          <a:solidFill>
            <a:srgbClr val="FF9D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8">
            <a:extLst>
              <a:ext uri="{FF2B5EF4-FFF2-40B4-BE49-F238E27FC236}">
                <a16:creationId xmlns:a16="http://schemas.microsoft.com/office/drawing/2014/main" id="{2BC0E3AE-2E4F-064E-ACC0-4F22A0E93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564" y="8275961"/>
            <a:ext cx="967371" cy="1103487"/>
          </a:xfrm>
          <a:custGeom>
            <a:avLst/>
            <a:gdLst>
              <a:gd name="T0" fmla="*/ 50 w 878"/>
              <a:gd name="T1" fmla="*/ 777 h 1003"/>
              <a:gd name="T2" fmla="*/ 50 w 878"/>
              <a:gd name="T3" fmla="*/ 777 h 1003"/>
              <a:gd name="T4" fmla="*/ 325 w 878"/>
              <a:gd name="T5" fmla="*/ 126 h 1003"/>
              <a:gd name="T6" fmla="*/ 752 w 878"/>
              <a:gd name="T7" fmla="*/ 0 h 1003"/>
              <a:gd name="T8" fmla="*/ 852 w 878"/>
              <a:gd name="T9" fmla="*/ 176 h 1003"/>
              <a:gd name="T10" fmla="*/ 752 w 878"/>
              <a:gd name="T11" fmla="*/ 226 h 1003"/>
              <a:gd name="T12" fmla="*/ 476 w 878"/>
              <a:gd name="T13" fmla="*/ 276 h 1003"/>
              <a:gd name="T14" fmla="*/ 426 w 878"/>
              <a:gd name="T15" fmla="*/ 852 h 1003"/>
              <a:gd name="T16" fmla="*/ 50 w 878"/>
              <a:gd name="T17" fmla="*/ 777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78" h="1003">
                <a:moveTo>
                  <a:pt x="50" y="777"/>
                </a:moveTo>
                <a:lnTo>
                  <a:pt x="50" y="777"/>
                </a:lnTo>
                <a:cubicBezTo>
                  <a:pt x="50" y="777"/>
                  <a:pt x="0" y="376"/>
                  <a:pt x="325" y="126"/>
                </a:cubicBezTo>
                <a:cubicBezTo>
                  <a:pt x="451" y="0"/>
                  <a:pt x="652" y="0"/>
                  <a:pt x="752" y="0"/>
                </a:cubicBezTo>
                <a:cubicBezTo>
                  <a:pt x="826" y="26"/>
                  <a:pt x="877" y="100"/>
                  <a:pt x="852" y="176"/>
                </a:cubicBezTo>
                <a:cubicBezTo>
                  <a:pt x="826" y="200"/>
                  <a:pt x="801" y="226"/>
                  <a:pt x="752" y="226"/>
                </a:cubicBezTo>
                <a:cubicBezTo>
                  <a:pt x="526" y="226"/>
                  <a:pt x="476" y="276"/>
                  <a:pt x="476" y="276"/>
                </a:cubicBezTo>
                <a:cubicBezTo>
                  <a:pt x="476" y="276"/>
                  <a:pt x="526" y="677"/>
                  <a:pt x="426" y="852"/>
                </a:cubicBezTo>
                <a:cubicBezTo>
                  <a:pt x="300" y="1002"/>
                  <a:pt x="125" y="1002"/>
                  <a:pt x="50" y="777"/>
                </a:cubicBezTo>
              </a:path>
            </a:pathLst>
          </a:custGeom>
          <a:solidFill>
            <a:srgbClr val="FF9D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19">
            <a:extLst>
              <a:ext uri="{FF2B5EF4-FFF2-40B4-BE49-F238E27FC236}">
                <a16:creationId xmlns:a16="http://schemas.microsoft.com/office/drawing/2014/main" id="{85E386D5-3579-404E-8756-5179C104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530" y="9272502"/>
            <a:ext cx="884733" cy="996538"/>
          </a:xfrm>
          <a:custGeom>
            <a:avLst/>
            <a:gdLst>
              <a:gd name="T0" fmla="*/ 200 w 802"/>
              <a:gd name="T1" fmla="*/ 0 h 903"/>
              <a:gd name="T2" fmla="*/ 801 w 802"/>
              <a:gd name="T3" fmla="*/ 476 h 903"/>
              <a:gd name="T4" fmla="*/ 575 w 802"/>
              <a:gd name="T5" fmla="*/ 902 h 903"/>
              <a:gd name="T6" fmla="*/ 0 w 802"/>
              <a:gd name="T7" fmla="*/ 326 h 903"/>
              <a:gd name="T8" fmla="*/ 200 w 802"/>
              <a:gd name="T9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2" h="903">
                <a:moveTo>
                  <a:pt x="200" y="0"/>
                </a:moveTo>
                <a:lnTo>
                  <a:pt x="801" y="476"/>
                </a:lnTo>
                <a:lnTo>
                  <a:pt x="575" y="902"/>
                </a:lnTo>
                <a:lnTo>
                  <a:pt x="0" y="326"/>
                </a:lnTo>
                <a:lnTo>
                  <a:pt x="20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Freeform 20">
            <a:extLst>
              <a:ext uri="{FF2B5EF4-FFF2-40B4-BE49-F238E27FC236}">
                <a16:creationId xmlns:a16="http://schemas.microsoft.com/office/drawing/2014/main" id="{4D51857C-AAD1-8F46-AE4A-7817EA7B0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387" y="9325974"/>
            <a:ext cx="3534071" cy="2484058"/>
          </a:xfrm>
          <a:custGeom>
            <a:avLst/>
            <a:gdLst>
              <a:gd name="T0" fmla="*/ 2529 w 3207"/>
              <a:gd name="T1" fmla="*/ 101 h 2255"/>
              <a:gd name="T2" fmla="*/ 2529 w 3207"/>
              <a:gd name="T3" fmla="*/ 101 h 2255"/>
              <a:gd name="T4" fmla="*/ 1301 w 3207"/>
              <a:gd name="T5" fmla="*/ 1078 h 2255"/>
              <a:gd name="T6" fmla="*/ 0 w 3207"/>
              <a:gd name="T7" fmla="*/ 0 h 2255"/>
              <a:gd name="T8" fmla="*/ 0 w 3207"/>
              <a:gd name="T9" fmla="*/ 1753 h 2255"/>
              <a:gd name="T10" fmla="*/ 1477 w 3207"/>
              <a:gd name="T11" fmla="*/ 2180 h 2255"/>
              <a:gd name="T12" fmla="*/ 3206 w 3207"/>
              <a:gd name="T13" fmla="*/ 802 h 2255"/>
              <a:gd name="T14" fmla="*/ 2529 w 3207"/>
              <a:gd name="T15" fmla="*/ 101 h 2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07" h="2255">
                <a:moveTo>
                  <a:pt x="2529" y="101"/>
                </a:moveTo>
                <a:lnTo>
                  <a:pt x="2529" y="101"/>
                </a:lnTo>
                <a:cubicBezTo>
                  <a:pt x="2529" y="101"/>
                  <a:pt x="1778" y="1102"/>
                  <a:pt x="1301" y="1078"/>
                </a:cubicBezTo>
                <a:cubicBezTo>
                  <a:pt x="926" y="1078"/>
                  <a:pt x="250" y="326"/>
                  <a:pt x="0" y="0"/>
                </a:cubicBezTo>
                <a:cubicBezTo>
                  <a:pt x="0" y="1753"/>
                  <a:pt x="0" y="1753"/>
                  <a:pt x="0" y="1753"/>
                </a:cubicBezTo>
                <a:cubicBezTo>
                  <a:pt x="250" y="1954"/>
                  <a:pt x="776" y="2254"/>
                  <a:pt x="1477" y="2180"/>
                </a:cubicBezTo>
                <a:cubicBezTo>
                  <a:pt x="2579" y="2104"/>
                  <a:pt x="3206" y="802"/>
                  <a:pt x="3206" y="802"/>
                </a:cubicBezTo>
                <a:lnTo>
                  <a:pt x="2529" y="10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84BA500F-8328-5940-96D1-B96E03B0E822}"/>
              </a:ext>
            </a:extLst>
          </p:cNvPr>
          <p:cNvSpPr/>
          <p:nvPr/>
        </p:nvSpPr>
        <p:spPr>
          <a:xfrm>
            <a:off x="10055421" y="11149369"/>
            <a:ext cx="328948" cy="3289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Subtitle 2">
            <a:extLst>
              <a:ext uri="{FF2B5EF4-FFF2-40B4-BE49-F238E27FC236}">
                <a16:creationId xmlns:a16="http://schemas.microsoft.com/office/drawing/2014/main" id="{54C81F6E-2158-5F46-8473-26343CAFF4CA}"/>
              </a:ext>
            </a:extLst>
          </p:cNvPr>
          <p:cNvSpPr txBox="1">
            <a:spLocks/>
          </p:cNvSpPr>
          <p:nvPr/>
        </p:nvSpPr>
        <p:spPr>
          <a:xfrm>
            <a:off x="10509139" y="10932821"/>
            <a:ext cx="5295832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name.</a:t>
            </a:r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5064C60C-FCAC-C045-BAAB-CD65AA738AE4}"/>
              </a:ext>
            </a:extLst>
          </p:cNvPr>
          <p:cNvSpPr/>
          <p:nvPr/>
        </p:nvSpPr>
        <p:spPr>
          <a:xfrm>
            <a:off x="10055421" y="11937646"/>
            <a:ext cx="328948" cy="3289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Subtitle 2">
            <a:extLst>
              <a:ext uri="{FF2B5EF4-FFF2-40B4-BE49-F238E27FC236}">
                <a16:creationId xmlns:a16="http://schemas.microsoft.com/office/drawing/2014/main" id="{25D52E38-0CCE-6841-95EC-994B48AEEE8F}"/>
              </a:ext>
            </a:extLst>
          </p:cNvPr>
          <p:cNvSpPr txBox="1">
            <a:spLocks/>
          </p:cNvSpPr>
          <p:nvPr/>
        </p:nvSpPr>
        <p:spPr>
          <a:xfrm>
            <a:off x="10509139" y="11721098"/>
            <a:ext cx="5295832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name.</a:t>
            </a: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21BD1821-60A4-6341-900C-EE3D956FE2B4}"/>
              </a:ext>
            </a:extLst>
          </p:cNvPr>
          <p:cNvSpPr/>
          <p:nvPr/>
        </p:nvSpPr>
        <p:spPr>
          <a:xfrm>
            <a:off x="16851880" y="11149369"/>
            <a:ext cx="328948" cy="3289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Subtitle 2">
            <a:extLst>
              <a:ext uri="{FF2B5EF4-FFF2-40B4-BE49-F238E27FC236}">
                <a16:creationId xmlns:a16="http://schemas.microsoft.com/office/drawing/2014/main" id="{51261401-243D-9341-91FC-377E7969FD6B}"/>
              </a:ext>
            </a:extLst>
          </p:cNvPr>
          <p:cNvSpPr txBox="1">
            <a:spLocks/>
          </p:cNvSpPr>
          <p:nvPr/>
        </p:nvSpPr>
        <p:spPr>
          <a:xfrm>
            <a:off x="17305598" y="10932821"/>
            <a:ext cx="5295832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name.</a:t>
            </a: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E894DFF7-C849-9442-8DFB-F90386AA2D61}"/>
              </a:ext>
            </a:extLst>
          </p:cNvPr>
          <p:cNvSpPr/>
          <p:nvPr/>
        </p:nvSpPr>
        <p:spPr>
          <a:xfrm>
            <a:off x="16851880" y="11937646"/>
            <a:ext cx="328948" cy="3289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Subtitle 2">
            <a:extLst>
              <a:ext uri="{FF2B5EF4-FFF2-40B4-BE49-F238E27FC236}">
                <a16:creationId xmlns:a16="http://schemas.microsoft.com/office/drawing/2014/main" id="{8AE11BDD-24FB-2E46-8804-009BA0F34957}"/>
              </a:ext>
            </a:extLst>
          </p:cNvPr>
          <p:cNvSpPr txBox="1">
            <a:spLocks/>
          </p:cNvSpPr>
          <p:nvPr/>
        </p:nvSpPr>
        <p:spPr>
          <a:xfrm>
            <a:off x="17305598" y="11721098"/>
            <a:ext cx="5295832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37852D-CD1E-8547-9E33-CBC30C6F63D0}"/>
              </a:ext>
            </a:extLst>
          </p:cNvPr>
          <p:cNvGrpSpPr/>
          <p:nvPr/>
        </p:nvGrpSpPr>
        <p:grpSpPr>
          <a:xfrm>
            <a:off x="12497627" y="3050679"/>
            <a:ext cx="8446965" cy="6407642"/>
            <a:chOff x="12628397" y="3420272"/>
            <a:chExt cx="8446965" cy="6407642"/>
          </a:xfrm>
        </p:grpSpPr>
        <p:sp>
          <p:nvSpPr>
            <p:cNvPr id="233" name="Freeform 165">
              <a:extLst>
                <a:ext uri="{FF2B5EF4-FFF2-40B4-BE49-F238E27FC236}">
                  <a16:creationId xmlns:a16="http://schemas.microsoft.com/office/drawing/2014/main" id="{CBB2A740-5D56-6140-8FE3-D66F17939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8397" y="4216421"/>
              <a:ext cx="2520947" cy="2520946"/>
            </a:xfrm>
            <a:custGeom>
              <a:avLst/>
              <a:gdLst>
                <a:gd name="T0" fmla="*/ 1593 w 3177"/>
                <a:gd name="T1" fmla="*/ 0 h 3177"/>
                <a:gd name="T2" fmla="*/ 1593 w 3177"/>
                <a:gd name="T3" fmla="*/ 0 h 3177"/>
                <a:gd name="T4" fmla="*/ 3176 w 3177"/>
                <a:gd name="T5" fmla="*/ 1593 h 3177"/>
                <a:gd name="T6" fmla="*/ 1593 w 3177"/>
                <a:gd name="T7" fmla="*/ 3176 h 3177"/>
                <a:gd name="T8" fmla="*/ 0 w 3177"/>
                <a:gd name="T9" fmla="*/ 1593 h 3177"/>
                <a:gd name="T10" fmla="*/ 1593 w 3177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77" h="3177">
                  <a:moveTo>
                    <a:pt x="1593" y="0"/>
                  </a:moveTo>
                  <a:lnTo>
                    <a:pt x="1593" y="0"/>
                  </a:lnTo>
                  <a:cubicBezTo>
                    <a:pt x="2468" y="0"/>
                    <a:pt x="3176" y="708"/>
                    <a:pt x="3176" y="1593"/>
                  </a:cubicBezTo>
                  <a:cubicBezTo>
                    <a:pt x="3176" y="2468"/>
                    <a:pt x="2468" y="3176"/>
                    <a:pt x="1593" y="3176"/>
                  </a:cubicBezTo>
                  <a:cubicBezTo>
                    <a:pt x="718" y="3176"/>
                    <a:pt x="0" y="2468"/>
                    <a:pt x="0" y="1593"/>
                  </a:cubicBezTo>
                  <a:cubicBezTo>
                    <a:pt x="0" y="708"/>
                    <a:pt x="718" y="0"/>
                    <a:pt x="159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5" name="Freeform 169">
              <a:extLst>
                <a:ext uri="{FF2B5EF4-FFF2-40B4-BE49-F238E27FC236}">
                  <a16:creationId xmlns:a16="http://schemas.microsoft.com/office/drawing/2014/main" id="{AF8E7716-863D-BC4C-BAC8-8D0FC8C29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9530" y="7349269"/>
              <a:ext cx="1483917" cy="1483916"/>
            </a:xfrm>
            <a:custGeom>
              <a:avLst/>
              <a:gdLst>
                <a:gd name="T0" fmla="*/ 1593 w 3177"/>
                <a:gd name="T1" fmla="*/ 0 h 3177"/>
                <a:gd name="T2" fmla="*/ 1593 w 3177"/>
                <a:gd name="T3" fmla="*/ 0 h 3177"/>
                <a:gd name="T4" fmla="*/ 3176 w 3177"/>
                <a:gd name="T5" fmla="*/ 1593 h 3177"/>
                <a:gd name="T6" fmla="*/ 1593 w 3177"/>
                <a:gd name="T7" fmla="*/ 3176 h 3177"/>
                <a:gd name="T8" fmla="*/ 0 w 3177"/>
                <a:gd name="T9" fmla="*/ 1593 h 3177"/>
                <a:gd name="T10" fmla="*/ 1593 w 3177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77" h="3177">
                  <a:moveTo>
                    <a:pt x="1593" y="0"/>
                  </a:moveTo>
                  <a:lnTo>
                    <a:pt x="1593" y="0"/>
                  </a:lnTo>
                  <a:cubicBezTo>
                    <a:pt x="2468" y="0"/>
                    <a:pt x="3176" y="718"/>
                    <a:pt x="3176" y="1593"/>
                  </a:cubicBezTo>
                  <a:cubicBezTo>
                    <a:pt x="3176" y="2468"/>
                    <a:pt x="2468" y="3176"/>
                    <a:pt x="1593" y="3176"/>
                  </a:cubicBezTo>
                  <a:cubicBezTo>
                    <a:pt x="718" y="3176"/>
                    <a:pt x="0" y="2468"/>
                    <a:pt x="0" y="1593"/>
                  </a:cubicBezTo>
                  <a:cubicBezTo>
                    <a:pt x="0" y="718"/>
                    <a:pt x="718" y="0"/>
                    <a:pt x="159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7" name="Freeform 167">
              <a:extLst>
                <a:ext uri="{FF2B5EF4-FFF2-40B4-BE49-F238E27FC236}">
                  <a16:creationId xmlns:a16="http://schemas.microsoft.com/office/drawing/2014/main" id="{3198B531-00C3-4748-9F4D-797F82CCF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3176" y="3748362"/>
              <a:ext cx="2145048" cy="2142074"/>
            </a:xfrm>
            <a:custGeom>
              <a:avLst/>
              <a:gdLst>
                <a:gd name="T0" fmla="*/ 1594 w 3178"/>
                <a:gd name="T1" fmla="*/ 0 h 3177"/>
                <a:gd name="T2" fmla="*/ 1594 w 3178"/>
                <a:gd name="T3" fmla="*/ 0 h 3177"/>
                <a:gd name="T4" fmla="*/ 0 w 3178"/>
                <a:gd name="T5" fmla="*/ 1593 h 3177"/>
                <a:gd name="T6" fmla="*/ 1594 w 3178"/>
                <a:gd name="T7" fmla="*/ 3176 h 3177"/>
                <a:gd name="T8" fmla="*/ 3177 w 3178"/>
                <a:gd name="T9" fmla="*/ 1593 h 3177"/>
                <a:gd name="T10" fmla="*/ 1594 w 317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78" h="3177">
                  <a:moveTo>
                    <a:pt x="1594" y="0"/>
                  </a:moveTo>
                  <a:lnTo>
                    <a:pt x="1594" y="0"/>
                  </a:lnTo>
                  <a:cubicBezTo>
                    <a:pt x="719" y="0"/>
                    <a:pt x="0" y="708"/>
                    <a:pt x="0" y="1593"/>
                  </a:cubicBezTo>
                  <a:cubicBezTo>
                    <a:pt x="0" y="2468"/>
                    <a:pt x="719" y="3176"/>
                    <a:pt x="1594" y="3176"/>
                  </a:cubicBezTo>
                  <a:cubicBezTo>
                    <a:pt x="2468" y="3176"/>
                    <a:pt x="3177" y="2468"/>
                    <a:pt x="3177" y="1593"/>
                  </a:cubicBezTo>
                  <a:cubicBezTo>
                    <a:pt x="3177" y="708"/>
                    <a:pt x="2468" y="0"/>
                    <a:pt x="1594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1" name="Freeform 171">
              <a:extLst>
                <a:ext uri="{FF2B5EF4-FFF2-40B4-BE49-F238E27FC236}">
                  <a16:creationId xmlns:a16="http://schemas.microsoft.com/office/drawing/2014/main" id="{797DEEB0-D690-504C-A9A0-6D47BA3C1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3675" y="6157183"/>
              <a:ext cx="3030072" cy="3025870"/>
            </a:xfrm>
            <a:custGeom>
              <a:avLst/>
              <a:gdLst>
                <a:gd name="T0" fmla="*/ 1594 w 3178"/>
                <a:gd name="T1" fmla="*/ 0 h 3177"/>
                <a:gd name="T2" fmla="*/ 1594 w 3178"/>
                <a:gd name="T3" fmla="*/ 0 h 3177"/>
                <a:gd name="T4" fmla="*/ 0 w 3178"/>
                <a:gd name="T5" fmla="*/ 1593 h 3177"/>
                <a:gd name="T6" fmla="*/ 1594 w 3178"/>
                <a:gd name="T7" fmla="*/ 3176 h 3177"/>
                <a:gd name="T8" fmla="*/ 3177 w 3178"/>
                <a:gd name="T9" fmla="*/ 1593 h 3177"/>
                <a:gd name="T10" fmla="*/ 1594 w 317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78" h="3177">
                  <a:moveTo>
                    <a:pt x="1594" y="0"/>
                  </a:moveTo>
                  <a:lnTo>
                    <a:pt x="1594" y="0"/>
                  </a:lnTo>
                  <a:cubicBezTo>
                    <a:pt x="719" y="0"/>
                    <a:pt x="0" y="718"/>
                    <a:pt x="0" y="1593"/>
                  </a:cubicBezTo>
                  <a:cubicBezTo>
                    <a:pt x="0" y="2468"/>
                    <a:pt x="719" y="3176"/>
                    <a:pt x="1594" y="3176"/>
                  </a:cubicBezTo>
                  <a:cubicBezTo>
                    <a:pt x="2468" y="3176"/>
                    <a:pt x="3177" y="2468"/>
                    <a:pt x="3177" y="1593"/>
                  </a:cubicBezTo>
                  <a:cubicBezTo>
                    <a:pt x="3177" y="718"/>
                    <a:pt x="2468" y="0"/>
                    <a:pt x="1594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3" name="Freeform 165">
              <a:extLst>
                <a:ext uri="{FF2B5EF4-FFF2-40B4-BE49-F238E27FC236}">
                  <a16:creationId xmlns:a16="http://schemas.microsoft.com/office/drawing/2014/main" id="{57D92067-695E-0C4D-A0CB-52249EA0E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6336" y="5007106"/>
              <a:ext cx="1303295" cy="1303295"/>
            </a:xfrm>
            <a:custGeom>
              <a:avLst/>
              <a:gdLst>
                <a:gd name="T0" fmla="*/ 1593 w 3177"/>
                <a:gd name="T1" fmla="*/ 0 h 3177"/>
                <a:gd name="T2" fmla="*/ 1593 w 3177"/>
                <a:gd name="T3" fmla="*/ 0 h 3177"/>
                <a:gd name="T4" fmla="*/ 3176 w 3177"/>
                <a:gd name="T5" fmla="*/ 1593 h 3177"/>
                <a:gd name="T6" fmla="*/ 1593 w 3177"/>
                <a:gd name="T7" fmla="*/ 3176 h 3177"/>
                <a:gd name="T8" fmla="*/ 0 w 3177"/>
                <a:gd name="T9" fmla="*/ 1593 h 3177"/>
                <a:gd name="T10" fmla="*/ 1593 w 3177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77" h="3177">
                  <a:moveTo>
                    <a:pt x="1593" y="0"/>
                  </a:moveTo>
                  <a:lnTo>
                    <a:pt x="1593" y="0"/>
                  </a:lnTo>
                  <a:cubicBezTo>
                    <a:pt x="2468" y="0"/>
                    <a:pt x="3176" y="708"/>
                    <a:pt x="3176" y="1593"/>
                  </a:cubicBezTo>
                  <a:cubicBezTo>
                    <a:pt x="3176" y="2468"/>
                    <a:pt x="2468" y="3176"/>
                    <a:pt x="1593" y="3176"/>
                  </a:cubicBezTo>
                  <a:cubicBezTo>
                    <a:pt x="718" y="3176"/>
                    <a:pt x="0" y="2468"/>
                    <a:pt x="0" y="1593"/>
                  </a:cubicBezTo>
                  <a:cubicBezTo>
                    <a:pt x="0" y="708"/>
                    <a:pt x="718" y="0"/>
                    <a:pt x="1593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5" name="Freeform 169">
              <a:extLst>
                <a:ext uri="{FF2B5EF4-FFF2-40B4-BE49-F238E27FC236}">
                  <a16:creationId xmlns:a16="http://schemas.microsoft.com/office/drawing/2014/main" id="{20E54D8E-41A0-E74C-B3D3-81AC91F08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7357" y="3420272"/>
              <a:ext cx="1792883" cy="1792882"/>
            </a:xfrm>
            <a:custGeom>
              <a:avLst/>
              <a:gdLst>
                <a:gd name="T0" fmla="*/ 1593 w 3177"/>
                <a:gd name="T1" fmla="*/ 0 h 3177"/>
                <a:gd name="T2" fmla="*/ 1593 w 3177"/>
                <a:gd name="T3" fmla="*/ 0 h 3177"/>
                <a:gd name="T4" fmla="*/ 3176 w 3177"/>
                <a:gd name="T5" fmla="*/ 1593 h 3177"/>
                <a:gd name="T6" fmla="*/ 1593 w 3177"/>
                <a:gd name="T7" fmla="*/ 3176 h 3177"/>
                <a:gd name="T8" fmla="*/ 0 w 3177"/>
                <a:gd name="T9" fmla="*/ 1593 h 3177"/>
                <a:gd name="T10" fmla="*/ 1593 w 3177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77" h="3177">
                  <a:moveTo>
                    <a:pt x="1593" y="0"/>
                  </a:moveTo>
                  <a:lnTo>
                    <a:pt x="1593" y="0"/>
                  </a:lnTo>
                  <a:cubicBezTo>
                    <a:pt x="2468" y="0"/>
                    <a:pt x="3176" y="718"/>
                    <a:pt x="3176" y="1593"/>
                  </a:cubicBezTo>
                  <a:cubicBezTo>
                    <a:pt x="3176" y="2468"/>
                    <a:pt x="2468" y="3176"/>
                    <a:pt x="1593" y="3176"/>
                  </a:cubicBezTo>
                  <a:cubicBezTo>
                    <a:pt x="718" y="3176"/>
                    <a:pt x="0" y="2468"/>
                    <a:pt x="0" y="1593"/>
                  </a:cubicBezTo>
                  <a:cubicBezTo>
                    <a:pt x="0" y="718"/>
                    <a:pt x="718" y="0"/>
                    <a:pt x="159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7" name="Freeform 165">
              <a:extLst>
                <a:ext uri="{FF2B5EF4-FFF2-40B4-BE49-F238E27FC236}">
                  <a16:creationId xmlns:a16="http://schemas.microsoft.com/office/drawing/2014/main" id="{5C9B0C17-5A0A-F846-A989-87FE735F1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9631" y="6190748"/>
              <a:ext cx="1735731" cy="1735730"/>
            </a:xfrm>
            <a:custGeom>
              <a:avLst/>
              <a:gdLst>
                <a:gd name="T0" fmla="*/ 1593 w 3177"/>
                <a:gd name="T1" fmla="*/ 0 h 3177"/>
                <a:gd name="T2" fmla="*/ 1593 w 3177"/>
                <a:gd name="T3" fmla="*/ 0 h 3177"/>
                <a:gd name="T4" fmla="*/ 3176 w 3177"/>
                <a:gd name="T5" fmla="*/ 1593 h 3177"/>
                <a:gd name="T6" fmla="*/ 1593 w 3177"/>
                <a:gd name="T7" fmla="*/ 3176 h 3177"/>
                <a:gd name="T8" fmla="*/ 0 w 3177"/>
                <a:gd name="T9" fmla="*/ 1593 h 3177"/>
                <a:gd name="T10" fmla="*/ 1593 w 3177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77" h="3177">
                  <a:moveTo>
                    <a:pt x="1593" y="0"/>
                  </a:moveTo>
                  <a:lnTo>
                    <a:pt x="1593" y="0"/>
                  </a:lnTo>
                  <a:cubicBezTo>
                    <a:pt x="2468" y="0"/>
                    <a:pt x="3176" y="708"/>
                    <a:pt x="3176" y="1593"/>
                  </a:cubicBezTo>
                  <a:cubicBezTo>
                    <a:pt x="3176" y="2468"/>
                    <a:pt x="2468" y="3176"/>
                    <a:pt x="1593" y="3176"/>
                  </a:cubicBezTo>
                  <a:cubicBezTo>
                    <a:pt x="718" y="3176"/>
                    <a:pt x="0" y="2468"/>
                    <a:pt x="0" y="1593"/>
                  </a:cubicBezTo>
                  <a:cubicBezTo>
                    <a:pt x="0" y="708"/>
                    <a:pt x="718" y="0"/>
                    <a:pt x="159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9" name="Freeform 167">
              <a:extLst>
                <a:ext uri="{FF2B5EF4-FFF2-40B4-BE49-F238E27FC236}">
                  <a16:creationId xmlns:a16="http://schemas.microsoft.com/office/drawing/2014/main" id="{15FA5AE1-7D82-E441-8B11-0A1943BDD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0040" y="8167849"/>
              <a:ext cx="1662370" cy="1660065"/>
            </a:xfrm>
            <a:custGeom>
              <a:avLst/>
              <a:gdLst>
                <a:gd name="T0" fmla="*/ 1594 w 3178"/>
                <a:gd name="T1" fmla="*/ 0 h 3177"/>
                <a:gd name="T2" fmla="*/ 1594 w 3178"/>
                <a:gd name="T3" fmla="*/ 0 h 3177"/>
                <a:gd name="T4" fmla="*/ 0 w 3178"/>
                <a:gd name="T5" fmla="*/ 1593 h 3177"/>
                <a:gd name="T6" fmla="*/ 1594 w 3178"/>
                <a:gd name="T7" fmla="*/ 3176 h 3177"/>
                <a:gd name="T8" fmla="*/ 3177 w 3178"/>
                <a:gd name="T9" fmla="*/ 1593 h 3177"/>
                <a:gd name="T10" fmla="*/ 1594 w 317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78" h="3177">
                  <a:moveTo>
                    <a:pt x="1594" y="0"/>
                  </a:moveTo>
                  <a:lnTo>
                    <a:pt x="1594" y="0"/>
                  </a:lnTo>
                  <a:cubicBezTo>
                    <a:pt x="719" y="0"/>
                    <a:pt x="0" y="708"/>
                    <a:pt x="0" y="1593"/>
                  </a:cubicBezTo>
                  <a:cubicBezTo>
                    <a:pt x="0" y="2468"/>
                    <a:pt x="719" y="3176"/>
                    <a:pt x="1594" y="3176"/>
                  </a:cubicBezTo>
                  <a:cubicBezTo>
                    <a:pt x="2468" y="3176"/>
                    <a:pt x="3177" y="2468"/>
                    <a:pt x="3177" y="1593"/>
                  </a:cubicBezTo>
                  <a:cubicBezTo>
                    <a:pt x="3177" y="708"/>
                    <a:pt x="2468" y="0"/>
                    <a:pt x="1594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58E58BD2-1113-C141-87F4-58BBCB10198B}"/>
                </a:ext>
              </a:extLst>
            </p:cNvPr>
            <p:cNvSpPr/>
            <p:nvPr/>
          </p:nvSpPr>
          <p:spPr>
            <a:xfrm>
              <a:off x="16290365" y="4344893"/>
              <a:ext cx="930670" cy="9306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4" h="904">
                  <a:moveTo>
                    <a:pt x="140" y="389"/>
                  </a:moveTo>
                  <a:lnTo>
                    <a:pt x="123" y="380"/>
                  </a:lnTo>
                  <a:lnTo>
                    <a:pt x="140" y="380"/>
                  </a:lnTo>
                  <a:close/>
                  <a:moveTo>
                    <a:pt x="709" y="55"/>
                  </a:moveTo>
                  <a:lnTo>
                    <a:pt x="709" y="341"/>
                  </a:lnTo>
                  <a:cubicBezTo>
                    <a:pt x="707" y="345"/>
                    <a:pt x="706" y="349"/>
                    <a:pt x="706" y="353"/>
                  </a:cubicBezTo>
                  <a:cubicBezTo>
                    <a:pt x="706" y="357"/>
                    <a:pt x="707" y="361"/>
                    <a:pt x="709" y="364"/>
                  </a:cubicBezTo>
                  <a:lnTo>
                    <a:pt x="709" y="417"/>
                  </a:lnTo>
                  <a:lnTo>
                    <a:pt x="451" y="547"/>
                  </a:lnTo>
                  <a:lnTo>
                    <a:pt x="195" y="417"/>
                  </a:lnTo>
                  <a:lnTo>
                    <a:pt x="195" y="55"/>
                  </a:lnTo>
                  <a:close/>
                  <a:moveTo>
                    <a:pt x="781" y="380"/>
                  </a:moveTo>
                  <a:lnTo>
                    <a:pt x="764" y="389"/>
                  </a:lnTo>
                  <a:lnTo>
                    <a:pt x="764" y="380"/>
                  </a:lnTo>
                  <a:close/>
                  <a:moveTo>
                    <a:pt x="615" y="576"/>
                  </a:moveTo>
                  <a:cubicBezTo>
                    <a:pt x="604" y="565"/>
                    <a:pt x="586" y="565"/>
                    <a:pt x="576" y="576"/>
                  </a:cubicBezTo>
                  <a:cubicBezTo>
                    <a:pt x="565" y="586"/>
                    <a:pt x="565" y="604"/>
                    <a:pt x="576" y="615"/>
                  </a:cubicBezTo>
                  <a:lnTo>
                    <a:pt x="810" y="849"/>
                  </a:lnTo>
                  <a:lnTo>
                    <a:pt x="94" y="849"/>
                  </a:lnTo>
                  <a:lnTo>
                    <a:pt x="328" y="615"/>
                  </a:lnTo>
                  <a:cubicBezTo>
                    <a:pt x="339" y="604"/>
                    <a:pt x="339" y="586"/>
                    <a:pt x="328" y="576"/>
                  </a:cubicBezTo>
                  <a:cubicBezTo>
                    <a:pt x="317" y="565"/>
                    <a:pt x="300" y="565"/>
                    <a:pt x="289" y="576"/>
                  </a:cubicBezTo>
                  <a:lnTo>
                    <a:pt x="55" y="809"/>
                  </a:lnTo>
                  <a:lnTo>
                    <a:pt x="55" y="407"/>
                  </a:lnTo>
                  <a:lnTo>
                    <a:pt x="439" y="603"/>
                  </a:lnTo>
                  <a:cubicBezTo>
                    <a:pt x="439" y="604"/>
                    <a:pt x="440" y="604"/>
                    <a:pt x="441" y="604"/>
                  </a:cubicBezTo>
                  <a:cubicBezTo>
                    <a:pt x="442" y="604"/>
                    <a:pt x="442" y="604"/>
                    <a:pt x="442" y="604"/>
                  </a:cubicBezTo>
                  <a:cubicBezTo>
                    <a:pt x="443" y="605"/>
                    <a:pt x="444" y="605"/>
                    <a:pt x="444" y="605"/>
                  </a:cubicBezTo>
                  <a:cubicBezTo>
                    <a:pt x="445" y="605"/>
                    <a:pt x="445" y="605"/>
                    <a:pt x="445" y="605"/>
                  </a:cubicBezTo>
                  <a:cubicBezTo>
                    <a:pt x="446" y="606"/>
                    <a:pt x="447" y="606"/>
                    <a:pt x="448" y="606"/>
                  </a:cubicBezTo>
                  <a:cubicBezTo>
                    <a:pt x="449" y="606"/>
                    <a:pt x="450" y="606"/>
                    <a:pt x="451" y="606"/>
                  </a:cubicBezTo>
                  <a:cubicBezTo>
                    <a:pt x="452" y="606"/>
                    <a:pt x="453" y="606"/>
                    <a:pt x="454" y="606"/>
                  </a:cubicBezTo>
                  <a:lnTo>
                    <a:pt x="455" y="606"/>
                  </a:lnTo>
                  <a:cubicBezTo>
                    <a:pt x="455" y="606"/>
                    <a:pt x="456" y="606"/>
                    <a:pt x="457" y="605"/>
                  </a:cubicBezTo>
                  <a:lnTo>
                    <a:pt x="458" y="605"/>
                  </a:lnTo>
                  <a:cubicBezTo>
                    <a:pt x="459" y="605"/>
                    <a:pt x="460" y="605"/>
                    <a:pt x="460" y="604"/>
                  </a:cubicBezTo>
                  <a:cubicBezTo>
                    <a:pt x="461" y="604"/>
                    <a:pt x="461" y="604"/>
                    <a:pt x="461" y="604"/>
                  </a:cubicBezTo>
                  <a:cubicBezTo>
                    <a:pt x="462" y="604"/>
                    <a:pt x="463" y="604"/>
                    <a:pt x="463" y="603"/>
                  </a:cubicBezTo>
                  <a:cubicBezTo>
                    <a:pt x="464" y="603"/>
                    <a:pt x="464" y="603"/>
                    <a:pt x="464" y="603"/>
                  </a:cubicBezTo>
                  <a:lnTo>
                    <a:pt x="849" y="407"/>
                  </a:lnTo>
                  <a:lnTo>
                    <a:pt x="849" y="810"/>
                  </a:lnTo>
                  <a:close/>
                  <a:moveTo>
                    <a:pt x="904" y="367"/>
                  </a:moveTo>
                  <a:cubicBezTo>
                    <a:pt x="904" y="366"/>
                    <a:pt x="904" y="365"/>
                    <a:pt x="904" y="365"/>
                  </a:cubicBezTo>
                  <a:cubicBezTo>
                    <a:pt x="905" y="360"/>
                    <a:pt x="904" y="355"/>
                    <a:pt x="901" y="350"/>
                  </a:cubicBezTo>
                  <a:cubicBezTo>
                    <a:pt x="900" y="347"/>
                    <a:pt x="898" y="345"/>
                    <a:pt x="897" y="343"/>
                  </a:cubicBezTo>
                  <a:cubicBezTo>
                    <a:pt x="889" y="332"/>
                    <a:pt x="876" y="325"/>
                    <a:pt x="861" y="325"/>
                  </a:cubicBezTo>
                  <a:lnTo>
                    <a:pt x="764" y="325"/>
                  </a:lnTo>
                  <a:lnTo>
                    <a:pt x="764" y="38"/>
                  </a:lnTo>
                  <a:cubicBezTo>
                    <a:pt x="764" y="17"/>
                    <a:pt x="747" y="0"/>
                    <a:pt x="727" y="0"/>
                  </a:cubicBezTo>
                  <a:lnTo>
                    <a:pt x="177" y="0"/>
                  </a:lnTo>
                  <a:cubicBezTo>
                    <a:pt x="156" y="0"/>
                    <a:pt x="140" y="17"/>
                    <a:pt x="140" y="38"/>
                  </a:cubicBezTo>
                  <a:lnTo>
                    <a:pt x="140" y="325"/>
                  </a:lnTo>
                  <a:lnTo>
                    <a:pt x="43" y="325"/>
                  </a:lnTo>
                  <a:cubicBezTo>
                    <a:pt x="29" y="325"/>
                    <a:pt x="16" y="332"/>
                    <a:pt x="8" y="343"/>
                  </a:cubicBezTo>
                  <a:cubicBezTo>
                    <a:pt x="6" y="345"/>
                    <a:pt x="4" y="347"/>
                    <a:pt x="3" y="350"/>
                  </a:cubicBezTo>
                  <a:cubicBezTo>
                    <a:pt x="1" y="355"/>
                    <a:pt x="0" y="360"/>
                    <a:pt x="0" y="365"/>
                  </a:cubicBezTo>
                  <a:cubicBezTo>
                    <a:pt x="0" y="365"/>
                    <a:pt x="0" y="366"/>
                    <a:pt x="0" y="367"/>
                  </a:cubicBezTo>
                  <a:lnTo>
                    <a:pt x="0" y="862"/>
                  </a:lnTo>
                  <a:cubicBezTo>
                    <a:pt x="0" y="885"/>
                    <a:pt x="19" y="904"/>
                    <a:pt x="43" y="904"/>
                  </a:cubicBezTo>
                  <a:lnTo>
                    <a:pt x="861" y="904"/>
                  </a:lnTo>
                  <a:cubicBezTo>
                    <a:pt x="872" y="904"/>
                    <a:pt x="882" y="900"/>
                    <a:pt x="889" y="894"/>
                  </a:cubicBezTo>
                  <a:cubicBezTo>
                    <a:pt x="890" y="893"/>
                    <a:pt x="890" y="893"/>
                    <a:pt x="890" y="893"/>
                  </a:cubicBezTo>
                  <a:lnTo>
                    <a:pt x="891" y="893"/>
                  </a:lnTo>
                  <a:cubicBezTo>
                    <a:pt x="891" y="892"/>
                    <a:pt x="891" y="892"/>
                    <a:pt x="892" y="892"/>
                  </a:cubicBezTo>
                  <a:cubicBezTo>
                    <a:pt x="892" y="891"/>
                    <a:pt x="892" y="891"/>
                    <a:pt x="892" y="891"/>
                  </a:cubicBezTo>
                  <a:cubicBezTo>
                    <a:pt x="900" y="884"/>
                    <a:pt x="904" y="873"/>
                    <a:pt x="904" y="862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9F2B192E-AA60-EE40-BABB-473AE71F0259}"/>
                </a:ext>
              </a:extLst>
            </p:cNvPr>
            <p:cNvGrpSpPr/>
            <p:nvPr/>
          </p:nvGrpSpPr>
          <p:grpSpPr>
            <a:xfrm>
              <a:off x="19495267" y="3828385"/>
              <a:ext cx="1157062" cy="903028"/>
              <a:chOff x="9955167" y="22974692"/>
              <a:chExt cx="1115553" cy="870635"/>
            </a:xfrm>
            <a:solidFill>
              <a:schemeClr val="bg1"/>
            </a:solidFill>
          </p:grpSpPr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18AADDAB-556A-BE4C-B044-9AAB38ACA1EF}"/>
                  </a:ext>
                </a:extLst>
              </p:cNvPr>
              <p:cNvSpPr/>
              <p:nvPr/>
            </p:nvSpPr>
            <p:spPr>
              <a:xfrm>
                <a:off x="9955167" y="23332843"/>
                <a:ext cx="1115553" cy="51248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31" h="612">
                    <a:moveTo>
                      <a:pt x="1272" y="274"/>
                    </a:moveTo>
                    <a:cubicBezTo>
                      <a:pt x="1267" y="284"/>
                      <a:pt x="1259" y="292"/>
                      <a:pt x="1249" y="295"/>
                    </a:cubicBezTo>
                    <a:cubicBezTo>
                      <a:pt x="1248" y="296"/>
                      <a:pt x="1247" y="296"/>
                      <a:pt x="1246" y="296"/>
                    </a:cubicBezTo>
                    <a:cubicBezTo>
                      <a:pt x="1043" y="393"/>
                      <a:pt x="709" y="548"/>
                      <a:pt x="675" y="555"/>
                    </a:cubicBezTo>
                    <a:cubicBezTo>
                      <a:pt x="629" y="565"/>
                      <a:pt x="577" y="540"/>
                      <a:pt x="512" y="508"/>
                    </a:cubicBezTo>
                    <a:cubicBezTo>
                      <a:pt x="441" y="473"/>
                      <a:pt x="353" y="430"/>
                      <a:pt x="244" y="424"/>
                    </a:cubicBezTo>
                    <a:lnTo>
                      <a:pt x="217" y="422"/>
                    </a:lnTo>
                    <a:lnTo>
                      <a:pt x="220" y="143"/>
                    </a:lnTo>
                    <a:lnTo>
                      <a:pt x="307" y="143"/>
                    </a:lnTo>
                    <a:cubicBezTo>
                      <a:pt x="324" y="143"/>
                      <a:pt x="374" y="144"/>
                      <a:pt x="398" y="149"/>
                    </a:cubicBezTo>
                    <a:cubicBezTo>
                      <a:pt x="432" y="155"/>
                      <a:pt x="451" y="172"/>
                      <a:pt x="474" y="190"/>
                    </a:cubicBezTo>
                    <a:cubicBezTo>
                      <a:pt x="497" y="210"/>
                      <a:pt x="524" y="232"/>
                      <a:pt x="568" y="243"/>
                    </a:cubicBezTo>
                    <a:cubicBezTo>
                      <a:pt x="633" y="260"/>
                      <a:pt x="811" y="250"/>
                      <a:pt x="837" y="249"/>
                    </a:cubicBezTo>
                    <a:cubicBezTo>
                      <a:pt x="849" y="249"/>
                      <a:pt x="859" y="254"/>
                      <a:pt x="867" y="262"/>
                    </a:cubicBezTo>
                    <a:cubicBezTo>
                      <a:pt x="874" y="270"/>
                      <a:pt x="879" y="281"/>
                      <a:pt x="878" y="293"/>
                    </a:cubicBezTo>
                    <a:cubicBezTo>
                      <a:pt x="878" y="305"/>
                      <a:pt x="873" y="315"/>
                      <a:pt x="865" y="323"/>
                    </a:cubicBezTo>
                    <a:cubicBezTo>
                      <a:pt x="856" y="331"/>
                      <a:pt x="846" y="335"/>
                      <a:pt x="834" y="335"/>
                    </a:cubicBezTo>
                    <a:lnTo>
                      <a:pt x="572" y="330"/>
                    </a:lnTo>
                    <a:cubicBezTo>
                      <a:pt x="563" y="330"/>
                      <a:pt x="554" y="334"/>
                      <a:pt x="549" y="342"/>
                    </a:cubicBezTo>
                    <a:lnTo>
                      <a:pt x="515" y="389"/>
                    </a:lnTo>
                    <a:cubicBezTo>
                      <a:pt x="506" y="401"/>
                      <a:pt x="509" y="419"/>
                      <a:pt x="521" y="427"/>
                    </a:cubicBezTo>
                    <a:cubicBezTo>
                      <a:pt x="526" y="431"/>
                      <a:pt x="532" y="433"/>
                      <a:pt x="537" y="433"/>
                    </a:cubicBezTo>
                    <a:cubicBezTo>
                      <a:pt x="546" y="433"/>
                      <a:pt x="554" y="429"/>
                      <a:pt x="560" y="421"/>
                    </a:cubicBezTo>
                    <a:lnTo>
                      <a:pt x="585" y="386"/>
                    </a:lnTo>
                    <a:lnTo>
                      <a:pt x="833" y="390"/>
                    </a:lnTo>
                    <a:cubicBezTo>
                      <a:pt x="859" y="391"/>
                      <a:pt x="884" y="381"/>
                      <a:pt x="903" y="363"/>
                    </a:cubicBezTo>
                    <a:cubicBezTo>
                      <a:pt x="914" y="353"/>
                      <a:pt x="922" y="340"/>
                      <a:pt x="927" y="326"/>
                    </a:cubicBezTo>
                    <a:cubicBezTo>
                      <a:pt x="928" y="326"/>
                      <a:pt x="929" y="326"/>
                      <a:pt x="930" y="325"/>
                    </a:cubicBezTo>
                    <a:cubicBezTo>
                      <a:pt x="931" y="325"/>
                      <a:pt x="1087" y="262"/>
                      <a:pt x="1217" y="215"/>
                    </a:cubicBezTo>
                    <a:cubicBezTo>
                      <a:pt x="1228" y="211"/>
                      <a:pt x="1240" y="211"/>
                      <a:pt x="1250" y="216"/>
                    </a:cubicBezTo>
                    <a:cubicBezTo>
                      <a:pt x="1261" y="221"/>
                      <a:pt x="1269" y="230"/>
                      <a:pt x="1273" y="241"/>
                    </a:cubicBezTo>
                    <a:lnTo>
                      <a:pt x="1273" y="243"/>
                    </a:lnTo>
                    <a:cubicBezTo>
                      <a:pt x="1277" y="253"/>
                      <a:pt x="1276" y="264"/>
                      <a:pt x="1272" y="274"/>
                    </a:cubicBezTo>
                    <a:close/>
                    <a:moveTo>
                      <a:pt x="1325" y="224"/>
                    </a:moveTo>
                    <a:lnTo>
                      <a:pt x="1325" y="222"/>
                    </a:lnTo>
                    <a:cubicBezTo>
                      <a:pt x="1316" y="198"/>
                      <a:pt x="1298" y="178"/>
                      <a:pt x="1274" y="166"/>
                    </a:cubicBezTo>
                    <a:cubicBezTo>
                      <a:pt x="1250" y="155"/>
                      <a:pt x="1223" y="154"/>
                      <a:pt x="1199" y="163"/>
                    </a:cubicBezTo>
                    <a:cubicBezTo>
                      <a:pt x="1096" y="200"/>
                      <a:pt x="977" y="247"/>
                      <a:pt x="930" y="266"/>
                    </a:cubicBezTo>
                    <a:cubicBezTo>
                      <a:pt x="926" y="250"/>
                      <a:pt x="918" y="236"/>
                      <a:pt x="907" y="224"/>
                    </a:cubicBezTo>
                    <a:cubicBezTo>
                      <a:pt x="889" y="205"/>
                      <a:pt x="864" y="194"/>
                      <a:pt x="838" y="193"/>
                    </a:cubicBezTo>
                    <a:cubicBezTo>
                      <a:pt x="837" y="193"/>
                      <a:pt x="836" y="193"/>
                      <a:pt x="836" y="193"/>
                    </a:cubicBezTo>
                    <a:cubicBezTo>
                      <a:pt x="782" y="197"/>
                      <a:pt x="631" y="202"/>
                      <a:pt x="582" y="190"/>
                    </a:cubicBezTo>
                    <a:cubicBezTo>
                      <a:pt x="550" y="182"/>
                      <a:pt x="531" y="166"/>
                      <a:pt x="509" y="148"/>
                    </a:cubicBezTo>
                    <a:cubicBezTo>
                      <a:pt x="484" y="127"/>
                      <a:pt x="456" y="104"/>
                      <a:pt x="408" y="95"/>
                    </a:cubicBezTo>
                    <a:cubicBezTo>
                      <a:pt x="374" y="88"/>
                      <a:pt x="310" y="88"/>
                      <a:pt x="307" y="88"/>
                    </a:cubicBezTo>
                    <a:lnTo>
                      <a:pt x="221" y="88"/>
                    </a:lnTo>
                    <a:cubicBezTo>
                      <a:pt x="217" y="39"/>
                      <a:pt x="185" y="2"/>
                      <a:pt x="145" y="1"/>
                    </a:cubicBezTo>
                    <a:lnTo>
                      <a:pt x="34" y="0"/>
                    </a:lnTo>
                    <a:lnTo>
                      <a:pt x="33" y="0"/>
                    </a:lnTo>
                    <a:cubicBezTo>
                      <a:pt x="18" y="0"/>
                      <a:pt x="6" y="12"/>
                      <a:pt x="6" y="27"/>
                    </a:cubicBezTo>
                    <a:cubicBezTo>
                      <a:pt x="6" y="42"/>
                      <a:pt x="18" y="55"/>
                      <a:pt x="33" y="55"/>
                    </a:cubicBezTo>
                    <a:lnTo>
                      <a:pt x="144" y="56"/>
                    </a:lnTo>
                    <a:cubicBezTo>
                      <a:pt x="154" y="56"/>
                      <a:pt x="166" y="74"/>
                      <a:pt x="166" y="97"/>
                    </a:cubicBezTo>
                    <a:lnTo>
                      <a:pt x="161" y="474"/>
                    </a:lnTo>
                    <a:cubicBezTo>
                      <a:pt x="161" y="486"/>
                      <a:pt x="158" y="498"/>
                      <a:pt x="152" y="506"/>
                    </a:cubicBezTo>
                    <a:cubicBezTo>
                      <a:pt x="150" y="509"/>
                      <a:pt x="145" y="514"/>
                      <a:pt x="139" y="514"/>
                    </a:cubicBezTo>
                    <a:lnTo>
                      <a:pt x="28" y="513"/>
                    </a:lnTo>
                    <a:lnTo>
                      <a:pt x="27" y="513"/>
                    </a:lnTo>
                    <a:cubicBezTo>
                      <a:pt x="12" y="513"/>
                      <a:pt x="0" y="525"/>
                      <a:pt x="0" y="540"/>
                    </a:cubicBezTo>
                    <a:cubicBezTo>
                      <a:pt x="0" y="556"/>
                      <a:pt x="12" y="568"/>
                      <a:pt x="27" y="568"/>
                    </a:cubicBezTo>
                    <a:lnTo>
                      <a:pt x="138" y="570"/>
                    </a:lnTo>
                    <a:lnTo>
                      <a:pt x="139" y="570"/>
                    </a:lnTo>
                    <a:cubicBezTo>
                      <a:pt x="160" y="570"/>
                      <a:pt x="181" y="559"/>
                      <a:pt x="196" y="539"/>
                    </a:cubicBezTo>
                    <a:cubicBezTo>
                      <a:pt x="208" y="522"/>
                      <a:pt x="216" y="500"/>
                      <a:pt x="216" y="477"/>
                    </a:cubicBezTo>
                    <a:lnTo>
                      <a:pt x="240" y="479"/>
                    </a:lnTo>
                    <a:lnTo>
                      <a:pt x="241" y="479"/>
                    </a:lnTo>
                    <a:cubicBezTo>
                      <a:pt x="339" y="484"/>
                      <a:pt x="418" y="523"/>
                      <a:pt x="488" y="557"/>
                    </a:cubicBezTo>
                    <a:cubicBezTo>
                      <a:pt x="548" y="587"/>
                      <a:pt x="601" y="612"/>
                      <a:pt x="654" y="612"/>
                    </a:cubicBezTo>
                    <a:cubicBezTo>
                      <a:pt x="665" y="612"/>
                      <a:pt x="675" y="612"/>
                      <a:pt x="686" y="609"/>
                    </a:cubicBezTo>
                    <a:cubicBezTo>
                      <a:pt x="736" y="599"/>
                      <a:pt x="1177" y="390"/>
                      <a:pt x="1269" y="347"/>
                    </a:cubicBezTo>
                    <a:cubicBezTo>
                      <a:pt x="1292" y="338"/>
                      <a:pt x="1311" y="320"/>
                      <a:pt x="1322" y="298"/>
                    </a:cubicBezTo>
                    <a:cubicBezTo>
                      <a:pt x="1333" y="274"/>
                      <a:pt x="1334" y="248"/>
                      <a:pt x="1325" y="22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id="{E688E964-A76E-4843-A778-1EB508289838}"/>
                  </a:ext>
                </a:extLst>
              </p:cNvPr>
              <p:cNvSpPr/>
              <p:nvPr/>
            </p:nvSpPr>
            <p:spPr>
              <a:xfrm>
                <a:off x="10365322" y="22974692"/>
                <a:ext cx="581262" cy="4470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94" h="534">
                    <a:moveTo>
                      <a:pt x="48" y="525"/>
                    </a:moveTo>
                    <a:lnTo>
                      <a:pt x="205" y="358"/>
                    </a:lnTo>
                    <a:lnTo>
                      <a:pt x="330" y="523"/>
                    </a:lnTo>
                    <a:cubicBezTo>
                      <a:pt x="336" y="530"/>
                      <a:pt x="344" y="534"/>
                      <a:pt x="352" y="534"/>
                    </a:cubicBezTo>
                    <a:cubicBezTo>
                      <a:pt x="353" y="534"/>
                      <a:pt x="353" y="534"/>
                      <a:pt x="354" y="534"/>
                    </a:cubicBezTo>
                    <a:cubicBezTo>
                      <a:pt x="363" y="533"/>
                      <a:pt x="371" y="528"/>
                      <a:pt x="376" y="520"/>
                    </a:cubicBezTo>
                    <a:lnTo>
                      <a:pt x="628" y="96"/>
                    </a:lnTo>
                    <a:lnTo>
                      <a:pt x="640" y="136"/>
                    </a:lnTo>
                    <a:cubicBezTo>
                      <a:pt x="644" y="147"/>
                      <a:pt x="655" y="155"/>
                      <a:pt x="667" y="155"/>
                    </a:cubicBezTo>
                    <a:cubicBezTo>
                      <a:pt x="669" y="155"/>
                      <a:pt x="672" y="155"/>
                      <a:pt x="675" y="154"/>
                    </a:cubicBezTo>
                    <a:cubicBezTo>
                      <a:pt x="689" y="149"/>
                      <a:pt x="697" y="134"/>
                      <a:pt x="693" y="119"/>
                    </a:cubicBezTo>
                    <a:lnTo>
                      <a:pt x="664" y="27"/>
                    </a:lnTo>
                    <a:cubicBezTo>
                      <a:pt x="664" y="18"/>
                      <a:pt x="660" y="9"/>
                      <a:pt x="651" y="4"/>
                    </a:cubicBezTo>
                    <a:cubicBezTo>
                      <a:pt x="647" y="1"/>
                      <a:pt x="642" y="0"/>
                      <a:pt x="637" y="0"/>
                    </a:cubicBezTo>
                    <a:cubicBezTo>
                      <a:pt x="634" y="0"/>
                      <a:pt x="631" y="0"/>
                      <a:pt x="628" y="1"/>
                    </a:cubicBezTo>
                    <a:lnTo>
                      <a:pt x="528" y="32"/>
                    </a:lnTo>
                    <a:cubicBezTo>
                      <a:pt x="513" y="36"/>
                      <a:pt x="505" y="52"/>
                      <a:pt x="509" y="66"/>
                    </a:cubicBezTo>
                    <a:cubicBezTo>
                      <a:pt x="513" y="78"/>
                      <a:pt x="524" y="86"/>
                      <a:pt x="536" y="86"/>
                    </a:cubicBezTo>
                    <a:cubicBezTo>
                      <a:pt x="539" y="86"/>
                      <a:pt x="541" y="85"/>
                      <a:pt x="544" y="84"/>
                    </a:cubicBezTo>
                    <a:lnTo>
                      <a:pt x="577" y="74"/>
                    </a:lnTo>
                    <a:lnTo>
                      <a:pt x="350" y="457"/>
                    </a:lnTo>
                    <a:lnTo>
                      <a:pt x="229" y="298"/>
                    </a:lnTo>
                    <a:cubicBezTo>
                      <a:pt x="224" y="292"/>
                      <a:pt x="216" y="288"/>
                      <a:pt x="208" y="288"/>
                    </a:cubicBezTo>
                    <a:cubicBezTo>
                      <a:pt x="200" y="287"/>
                      <a:pt x="192" y="290"/>
                      <a:pt x="187" y="296"/>
                    </a:cubicBezTo>
                    <a:lnTo>
                      <a:pt x="8" y="487"/>
                    </a:lnTo>
                    <a:cubicBezTo>
                      <a:pt x="-3" y="498"/>
                      <a:pt x="-2" y="516"/>
                      <a:pt x="9" y="526"/>
                    </a:cubicBezTo>
                    <a:cubicBezTo>
                      <a:pt x="20" y="537"/>
                      <a:pt x="37" y="536"/>
                      <a:pt x="48" y="52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FCB930DF-4376-4D44-919C-E053E1088F86}"/>
                </a:ext>
              </a:extLst>
            </p:cNvPr>
            <p:cNvSpPr/>
            <p:nvPr/>
          </p:nvSpPr>
          <p:spPr>
            <a:xfrm>
              <a:off x="15993291" y="6679741"/>
              <a:ext cx="1194884" cy="19707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5" h="1459">
                  <a:moveTo>
                    <a:pt x="842" y="396"/>
                  </a:moveTo>
                  <a:cubicBezTo>
                    <a:pt x="841" y="403"/>
                    <a:pt x="837" y="410"/>
                    <a:pt x="832" y="415"/>
                  </a:cubicBezTo>
                  <a:cubicBezTo>
                    <a:pt x="820" y="424"/>
                    <a:pt x="802" y="423"/>
                    <a:pt x="793" y="411"/>
                  </a:cubicBezTo>
                  <a:lnTo>
                    <a:pt x="524" y="88"/>
                  </a:lnTo>
                  <a:cubicBezTo>
                    <a:pt x="519" y="83"/>
                    <a:pt x="517" y="76"/>
                    <a:pt x="517" y="68"/>
                  </a:cubicBezTo>
                  <a:cubicBezTo>
                    <a:pt x="518" y="61"/>
                    <a:pt x="522" y="54"/>
                    <a:pt x="527" y="49"/>
                  </a:cubicBezTo>
                  <a:cubicBezTo>
                    <a:pt x="532" y="45"/>
                    <a:pt x="538" y="43"/>
                    <a:pt x="545" y="43"/>
                  </a:cubicBezTo>
                  <a:cubicBezTo>
                    <a:pt x="546" y="43"/>
                    <a:pt x="547" y="43"/>
                    <a:pt x="547" y="43"/>
                  </a:cubicBezTo>
                  <a:cubicBezTo>
                    <a:pt x="555" y="44"/>
                    <a:pt x="562" y="47"/>
                    <a:pt x="566" y="53"/>
                  </a:cubicBezTo>
                  <a:lnTo>
                    <a:pt x="835" y="375"/>
                  </a:lnTo>
                  <a:cubicBezTo>
                    <a:pt x="840" y="381"/>
                    <a:pt x="842" y="388"/>
                    <a:pt x="842" y="396"/>
                  </a:cubicBezTo>
                  <a:close/>
                  <a:moveTo>
                    <a:pt x="519" y="551"/>
                  </a:moveTo>
                  <a:lnTo>
                    <a:pt x="337" y="332"/>
                  </a:lnTo>
                  <a:lnTo>
                    <a:pt x="491" y="117"/>
                  </a:lnTo>
                  <a:lnTo>
                    <a:pt x="693" y="360"/>
                  </a:lnTo>
                  <a:lnTo>
                    <a:pt x="759" y="438"/>
                  </a:lnTo>
                  <a:close/>
                  <a:moveTo>
                    <a:pt x="149" y="723"/>
                  </a:moveTo>
                  <a:lnTo>
                    <a:pt x="100" y="665"/>
                  </a:lnTo>
                  <a:lnTo>
                    <a:pt x="311" y="368"/>
                  </a:lnTo>
                  <a:lnTo>
                    <a:pt x="396" y="471"/>
                  </a:lnTo>
                  <a:lnTo>
                    <a:pt x="478" y="570"/>
                  </a:lnTo>
                  <a:close/>
                  <a:moveTo>
                    <a:pt x="466" y="749"/>
                  </a:moveTo>
                  <a:lnTo>
                    <a:pt x="382" y="718"/>
                  </a:lnTo>
                  <a:cubicBezTo>
                    <a:pt x="376" y="716"/>
                    <a:pt x="369" y="717"/>
                    <a:pt x="363" y="720"/>
                  </a:cubicBezTo>
                  <a:lnTo>
                    <a:pt x="334" y="685"/>
                  </a:lnTo>
                  <a:lnTo>
                    <a:pt x="386" y="660"/>
                  </a:lnTo>
                  <a:close/>
                  <a:moveTo>
                    <a:pt x="575" y="806"/>
                  </a:moveTo>
                  <a:cubicBezTo>
                    <a:pt x="587" y="821"/>
                    <a:pt x="585" y="843"/>
                    <a:pt x="571" y="855"/>
                  </a:cubicBezTo>
                  <a:lnTo>
                    <a:pt x="502" y="912"/>
                  </a:lnTo>
                  <a:cubicBezTo>
                    <a:pt x="488" y="925"/>
                    <a:pt x="466" y="923"/>
                    <a:pt x="454" y="908"/>
                  </a:cubicBezTo>
                  <a:cubicBezTo>
                    <a:pt x="448" y="902"/>
                    <a:pt x="446" y="893"/>
                    <a:pt x="446" y="885"/>
                  </a:cubicBezTo>
                  <a:cubicBezTo>
                    <a:pt x="456" y="887"/>
                    <a:pt x="468" y="888"/>
                    <a:pt x="481" y="888"/>
                  </a:cubicBezTo>
                  <a:cubicBezTo>
                    <a:pt x="492" y="888"/>
                    <a:pt x="503" y="887"/>
                    <a:pt x="512" y="884"/>
                  </a:cubicBezTo>
                  <a:cubicBezTo>
                    <a:pt x="536" y="874"/>
                    <a:pt x="551" y="844"/>
                    <a:pt x="553" y="820"/>
                  </a:cubicBezTo>
                  <a:cubicBezTo>
                    <a:pt x="554" y="810"/>
                    <a:pt x="553" y="802"/>
                    <a:pt x="550" y="794"/>
                  </a:cubicBezTo>
                  <a:cubicBezTo>
                    <a:pt x="559" y="795"/>
                    <a:pt x="568" y="799"/>
                    <a:pt x="575" y="806"/>
                  </a:cubicBezTo>
                  <a:close/>
                  <a:moveTo>
                    <a:pt x="633" y="870"/>
                  </a:moveTo>
                  <a:cubicBezTo>
                    <a:pt x="643" y="870"/>
                    <a:pt x="653" y="874"/>
                    <a:pt x="659" y="882"/>
                  </a:cubicBezTo>
                  <a:cubicBezTo>
                    <a:pt x="665" y="889"/>
                    <a:pt x="668" y="898"/>
                    <a:pt x="667" y="907"/>
                  </a:cubicBezTo>
                  <a:cubicBezTo>
                    <a:pt x="667" y="914"/>
                    <a:pt x="664" y="920"/>
                    <a:pt x="661" y="925"/>
                  </a:cubicBezTo>
                  <a:cubicBezTo>
                    <a:pt x="658" y="926"/>
                    <a:pt x="656" y="928"/>
                    <a:pt x="654" y="929"/>
                  </a:cubicBezTo>
                  <a:lnTo>
                    <a:pt x="551" y="1016"/>
                  </a:lnTo>
                  <a:cubicBezTo>
                    <a:pt x="549" y="1018"/>
                    <a:pt x="547" y="1020"/>
                    <a:pt x="545" y="1021"/>
                  </a:cubicBezTo>
                  <a:cubicBezTo>
                    <a:pt x="531" y="1028"/>
                    <a:pt x="514" y="1025"/>
                    <a:pt x="504" y="1013"/>
                  </a:cubicBezTo>
                  <a:cubicBezTo>
                    <a:pt x="491" y="999"/>
                    <a:pt x="493" y="977"/>
                    <a:pt x="508" y="965"/>
                  </a:cubicBezTo>
                  <a:lnTo>
                    <a:pt x="611" y="878"/>
                  </a:lnTo>
                  <a:cubicBezTo>
                    <a:pt x="618" y="873"/>
                    <a:pt x="625" y="870"/>
                    <a:pt x="633" y="870"/>
                  </a:cubicBezTo>
                  <a:close/>
                  <a:moveTo>
                    <a:pt x="704" y="955"/>
                  </a:moveTo>
                  <a:cubicBezTo>
                    <a:pt x="705" y="955"/>
                    <a:pt x="706" y="955"/>
                    <a:pt x="707" y="955"/>
                  </a:cubicBezTo>
                  <a:cubicBezTo>
                    <a:pt x="716" y="955"/>
                    <a:pt x="724" y="960"/>
                    <a:pt x="730" y="967"/>
                  </a:cubicBezTo>
                  <a:cubicBezTo>
                    <a:pt x="736" y="974"/>
                    <a:pt x="739" y="983"/>
                    <a:pt x="738" y="992"/>
                  </a:cubicBezTo>
                  <a:cubicBezTo>
                    <a:pt x="737" y="999"/>
                    <a:pt x="735" y="1005"/>
                    <a:pt x="731" y="1010"/>
                  </a:cubicBezTo>
                  <a:cubicBezTo>
                    <a:pt x="729" y="1011"/>
                    <a:pt x="727" y="1013"/>
                    <a:pt x="726" y="1014"/>
                  </a:cubicBezTo>
                  <a:lnTo>
                    <a:pt x="622" y="1101"/>
                  </a:lnTo>
                  <a:cubicBezTo>
                    <a:pt x="621" y="1102"/>
                    <a:pt x="619" y="1104"/>
                    <a:pt x="617" y="1105"/>
                  </a:cubicBezTo>
                  <a:cubicBezTo>
                    <a:pt x="612" y="1109"/>
                    <a:pt x="605" y="1110"/>
                    <a:pt x="598" y="1109"/>
                  </a:cubicBezTo>
                  <a:cubicBezTo>
                    <a:pt x="589" y="1109"/>
                    <a:pt x="580" y="1104"/>
                    <a:pt x="575" y="1097"/>
                  </a:cubicBezTo>
                  <a:cubicBezTo>
                    <a:pt x="569" y="1091"/>
                    <a:pt x="566" y="1082"/>
                    <a:pt x="567" y="1073"/>
                  </a:cubicBezTo>
                  <a:cubicBezTo>
                    <a:pt x="567" y="1066"/>
                    <a:pt x="570" y="1060"/>
                    <a:pt x="573" y="1055"/>
                  </a:cubicBezTo>
                  <a:cubicBezTo>
                    <a:pt x="576" y="1054"/>
                    <a:pt x="578" y="1052"/>
                    <a:pt x="580" y="1050"/>
                  </a:cubicBezTo>
                  <a:lnTo>
                    <a:pt x="683" y="964"/>
                  </a:lnTo>
                  <a:cubicBezTo>
                    <a:pt x="685" y="962"/>
                    <a:pt x="687" y="960"/>
                    <a:pt x="689" y="958"/>
                  </a:cubicBezTo>
                  <a:cubicBezTo>
                    <a:pt x="693" y="956"/>
                    <a:pt x="699" y="955"/>
                    <a:pt x="704" y="955"/>
                  </a:cubicBezTo>
                  <a:close/>
                  <a:moveTo>
                    <a:pt x="802" y="1052"/>
                  </a:moveTo>
                  <a:cubicBezTo>
                    <a:pt x="807" y="1058"/>
                    <a:pt x="810" y="1067"/>
                    <a:pt x="809" y="1076"/>
                  </a:cubicBezTo>
                  <a:cubicBezTo>
                    <a:pt x="809" y="1086"/>
                    <a:pt x="804" y="1094"/>
                    <a:pt x="797" y="1100"/>
                  </a:cubicBezTo>
                  <a:lnTo>
                    <a:pt x="694" y="1187"/>
                  </a:lnTo>
                  <a:cubicBezTo>
                    <a:pt x="687" y="1192"/>
                    <a:pt x="678" y="1195"/>
                    <a:pt x="669" y="1194"/>
                  </a:cubicBezTo>
                  <a:cubicBezTo>
                    <a:pt x="660" y="1194"/>
                    <a:pt x="652" y="1189"/>
                    <a:pt x="646" y="1182"/>
                  </a:cubicBezTo>
                  <a:cubicBezTo>
                    <a:pt x="640" y="1175"/>
                    <a:pt x="637" y="1167"/>
                    <a:pt x="638" y="1157"/>
                  </a:cubicBezTo>
                  <a:cubicBezTo>
                    <a:pt x="639" y="1151"/>
                    <a:pt x="641" y="1144"/>
                    <a:pt x="645" y="1139"/>
                  </a:cubicBezTo>
                  <a:cubicBezTo>
                    <a:pt x="647" y="1138"/>
                    <a:pt x="649" y="1136"/>
                    <a:pt x="651" y="1135"/>
                  </a:cubicBezTo>
                  <a:lnTo>
                    <a:pt x="754" y="1048"/>
                  </a:lnTo>
                  <a:cubicBezTo>
                    <a:pt x="756" y="1047"/>
                    <a:pt x="757" y="1045"/>
                    <a:pt x="759" y="1044"/>
                  </a:cubicBezTo>
                  <a:cubicBezTo>
                    <a:pt x="764" y="1041"/>
                    <a:pt x="769" y="1039"/>
                    <a:pt x="775" y="1039"/>
                  </a:cubicBezTo>
                  <a:cubicBezTo>
                    <a:pt x="776" y="1039"/>
                    <a:pt x="777" y="1039"/>
                    <a:pt x="778" y="1040"/>
                  </a:cubicBezTo>
                  <a:cubicBezTo>
                    <a:pt x="788" y="1040"/>
                    <a:pt x="796" y="1045"/>
                    <a:pt x="802" y="1052"/>
                  </a:cubicBezTo>
                  <a:close/>
                  <a:moveTo>
                    <a:pt x="121" y="774"/>
                  </a:moveTo>
                  <a:cubicBezTo>
                    <a:pt x="120" y="775"/>
                    <a:pt x="119" y="775"/>
                    <a:pt x="118" y="775"/>
                  </a:cubicBezTo>
                  <a:cubicBezTo>
                    <a:pt x="117" y="775"/>
                    <a:pt x="116" y="774"/>
                    <a:pt x="115" y="773"/>
                  </a:cubicBezTo>
                  <a:lnTo>
                    <a:pt x="45" y="689"/>
                  </a:lnTo>
                  <a:cubicBezTo>
                    <a:pt x="43" y="687"/>
                    <a:pt x="44" y="685"/>
                    <a:pt x="45" y="683"/>
                  </a:cubicBezTo>
                  <a:cubicBezTo>
                    <a:pt x="46" y="683"/>
                    <a:pt x="47" y="682"/>
                    <a:pt x="48" y="682"/>
                  </a:cubicBezTo>
                  <a:cubicBezTo>
                    <a:pt x="49" y="683"/>
                    <a:pt x="50" y="683"/>
                    <a:pt x="51" y="684"/>
                  </a:cubicBezTo>
                  <a:lnTo>
                    <a:pt x="121" y="769"/>
                  </a:lnTo>
                  <a:cubicBezTo>
                    <a:pt x="123" y="770"/>
                    <a:pt x="122" y="773"/>
                    <a:pt x="121" y="774"/>
                  </a:cubicBezTo>
                  <a:close/>
                  <a:moveTo>
                    <a:pt x="869" y="348"/>
                  </a:moveTo>
                  <a:lnTo>
                    <a:pt x="600" y="25"/>
                  </a:lnTo>
                  <a:cubicBezTo>
                    <a:pt x="575" y="-5"/>
                    <a:pt x="529" y="-9"/>
                    <a:pt x="499" y="16"/>
                  </a:cubicBezTo>
                  <a:cubicBezTo>
                    <a:pt x="485" y="28"/>
                    <a:pt x="476" y="45"/>
                    <a:pt x="474" y="64"/>
                  </a:cubicBezTo>
                  <a:cubicBezTo>
                    <a:pt x="474" y="65"/>
                    <a:pt x="474" y="65"/>
                    <a:pt x="474" y="66"/>
                  </a:cubicBezTo>
                  <a:cubicBezTo>
                    <a:pt x="473" y="67"/>
                    <a:pt x="472" y="68"/>
                    <a:pt x="472" y="69"/>
                  </a:cubicBezTo>
                  <a:lnTo>
                    <a:pt x="292" y="320"/>
                  </a:lnTo>
                  <a:lnTo>
                    <a:pt x="63" y="642"/>
                  </a:lnTo>
                  <a:cubicBezTo>
                    <a:pt x="48" y="636"/>
                    <a:pt x="31" y="639"/>
                    <a:pt x="17" y="650"/>
                  </a:cubicBezTo>
                  <a:cubicBezTo>
                    <a:pt x="-3" y="667"/>
                    <a:pt x="-5" y="696"/>
                    <a:pt x="11" y="716"/>
                  </a:cubicBezTo>
                  <a:lnTo>
                    <a:pt x="82" y="801"/>
                  </a:lnTo>
                  <a:cubicBezTo>
                    <a:pt x="90" y="811"/>
                    <a:pt x="101" y="817"/>
                    <a:pt x="114" y="818"/>
                  </a:cubicBezTo>
                  <a:cubicBezTo>
                    <a:pt x="116" y="818"/>
                    <a:pt x="117" y="818"/>
                    <a:pt x="118" y="818"/>
                  </a:cubicBezTo>
                  <a:cubicBezTo>
                    <a:pt x="129" y="818"/>
                    <a:pt x="140" y="814"/>
                    <a:pt x="149" y="807"/>
                  </a:cubicBezTo>
                  <a:cubicBezTo>
                    <a:pt x="162" y="796"/>
                    <a:pt x="167" y="779"/>
                    <a:pt x="165" y="764"/>
                  </a:cubicBezTo>
                  <a:lnTo>
                    <a:pt x="293" y="704"/>
                  </a:lnTo>
                  <a:lnTo>
                    <a:pt x="330" y="748"/>
                  </a:lnTo>
                  <a:lnTo>
                    <a:pt x="275" y="796"/>
                  </a:lnTo>
                  <a:lnTo>
                    <a:pt x="274" y="796"/>
                  </a:lnTo>
                  <a:cubicBezTo>
                    <a:pt x="230" y="838"/>
                    <a:pt x="182" y="901"/>
                    <a:pt x="180" y="904"/>
                  </a:cubicBezTo>
                  <a:cubicBezTo>
                    <a:pt x="177" y="909"/>
                    <a:pt x="175" y="915"/>
                    <a:pt x="176" y="921"/>
                  </a:cubicBezTo>
                  <a:lnTo>
                    <a:pt x="204" y="1067"/>
                  </a:lnTo>
                  <a:lnTo>
                    <a:pt x="7" y="1268"/>
                  </a:lnTo>
                  <a:cubicBezTo>
                    <a:pt x="-2" y="1277"/>
                    <a:pt x="-2" y="1290"/>
                    <a:pt x="7" y="1299"/>
                  </a:cubicBezTo>
                  <a:cubicBezTo>
                    <a:pt x="11" y="1303"/>
                    <a:pt x="17" y="1305"/>
                    <a:pt x="22" y="1305"/>
                  </a:cubicBezTo>
                  <a:cubicBezTo>
                    <a:pt x="28" y="1305"/>
                    <a:pt x="33" y="1303"/>
                    <a:pt x="38" y="1298"/>
                  </a:cubicBezTo>
                  <a:lnTo>
                    <a:pt x="243" y="1089"/>
                  </a:lnTo>
                  <a:cubicBezTo>
                    <a:pt x="243" y="1088"/>
                    <a:pt x="244" y="1088"/>
                    <a:pt x="244" y="1088"/>
                  </a:cubicBezTo>
                  <a:lnTo>
                    <a:pt x="244" y="1087"/>
                  </a:lnTo>
                  <a:cubicBezTo>
                    <a:pt x="245" y="1087"/>
                    <a:pt x="245" y="1086"/>
                    <a:pt x="245" y="1086"/>
                  </a:cubicBezTo>
                  <a:lnTo>
                    <a:pt x="246" y="1085"/>
                  </a:lnTo>
                  <a:lnTo>
                    <a:pt x="246" y="1084"/>
                  </a:lnTo>
                  <a:cubicBezTo>
                    <a:pt x="246" y="1084"/>
                    <a:pt x="247" y="1084"/>
                    <a:pt x="247" y="1083"/>
                  </a:cubicBezTo>
                  <a:lnTo>
                    <a:pt x="247" y="1082"/>
                  </a:lnTo>
                  <a:lnTo>
                    <a:pt x="248" y="1081"/>
                  </a:lnTo>
                  <a:lnTo>
                    <a:pt x="248" y="1080"/>
                  </a:lnTo>
                  <a:lnTo>
                    <a:pt x="248" y="1079"/>
                  </a:lnTo>
                  <a:lnTo>
                    <a:pt x="248" y="1078"/>
                  </a:lnTo>
                  <a:cubicBezTo>
                    <a:pt x="249" y="1077"/>
                    <a:pt x="249" y="1077"/>
                    <a:pt x="249" y="1076"/>
                  </a:cubicBezTo>
                  <a:lnTo>
                    <a:pt x="249" y="1075"/>
                  </a:lnTo>
                  <a:lnTo>
                    <a:pt x="249" y="1074"/>
                  </a:lnTo>
                  <a:lnTo>
                    <a:pt x="249" y="1073"/>
                  </a:lnTo>
                  <a:lnTo>
                    <a:pt x="249" y="1072"/>
                  </a:lnTo>
                  <a:cubicBezTo>
                    <a:pt x="249" y="1072"/>
                    <a:pt x="249" y="1071"/>
                    <a:pt x="248" y="1071"/>
                  </a:cubicBezTo>
                  <a:lnTo>
                    <a:pt x="248" y="1070"/>
                  </a:lnTo>
                  <a:lnTo>
                    <a:pt x="221" y="923"/>
                  </a:lnTo>
                  <a:cubicBezTo>
                    <a:pt x="234" y="905"/>
                    <a:pt x="271" y="859"/>
                    <a:pt x="303" y="828"/>
                  </a:cubicBezTo>
                  <a:lnTo>
                    <a:pt x="379" y="763"/>
                  </a:lnTo>
                  <a:lnTo>
                    <a:pt x="510" y="812"/>
                  </a:lnTo>
                  <a:cubicBezTo>
                    <a:pt x="510" y="814"/>
                    <a:pt x="510" y="820"/>
                    <a:pt x="507" y="828"/>
                  </a:cubicBezTo>
                  <a:cubicBezTo>
                    <a:pt x="503" y="837"/>
                    <a:pt x="498" y="843"/>
                    <a:pt x="496" y="843"/>
                  </a:cubicBezTo>
                  <a:cubicBezTo>
                    <a:pt x="491" y="845"/>
                    <a:pt x="474" y="846"/>
                    <a:pt x="448" y="842"/>
                  </a:cubicBezTo>
                  <a:cubicBezTo>
                    <a:pt x="425" y="837"/>
                    <a:pt x="407" y="830"/>
                    <a:pt x="402" y="826"/>
                  </a:cubicBezTo>
                  <a:cubicBezTo>
                    <a:pt x="392" y="819"/>
                    <a:pt x="379" y="820"/>
                    <a:pt x="371" y="830"/>
                  </a:cubicBezTo>
                  <a:lnTo>
                    <a:pt x="311" y="906"/>
                  </a:lnTo>
                  <a:cubicBezTo>
                    <a:pt x="304" y="916"/>
                    <a:pt x="305" y="929"/>
                    <a:pt x="315" y="937"/>
                  </a:cubicBezTo>
                  <a:cubicBezTo>
                    <a:pt x="319" y="940"/>
                    <a:pt x="323" y="941"/>
                    <a:pt x="328" y="941"/>
                  </a:cubicBezTo>
                  <a:cubicBezTo>
                    <a:pt x="335" y="941"/>
                    <a:pt x="341" y="939"/>
                    <a:pt x="345" y="933"/>
                  </a:cubicBezTo>
                  <a:lnTo>
                    <a:pt x="394" y="871"/>
                  </a:lnTo>
                  <a:cubicBezTo>
                    <a:pt x="397" y="872"/>
                    <a:pt x="400" y="873"/>
                    <a:pt x="403" y="874"/>
                  </a:cubicBezTo>
                  <a:cubicBezTo>
                    <a:pt x="400" y="896"/>
                    <a:pt x="406" y="919"/>
                    <a:pt x="421" y="936"/>
                  </a:cubicBezTo>
                  <a:cubicBezTo>
                    <a:pt x="431" y="948"/>
                    <a:pt x="444" y="957"/>
                    <a:pt x="458" y="961"/>
                  </a:cubicBezTo>
                  <a:cubicBezTo>
                    <a:pt x="448" y="987"/>
                    <a:pt x="451" y="1018"/>
                    <a:pt x="470" y="1041"/>
                  </a:cubicBezTo>
                  <a:cubicBezTo>
                    <a:pt x="484" y="1057"/>
                    <a:pt x="504" y="1067"/>
                    <a:pt x="524" y="1068"/>
                  </a:cubicBezTo>
                  <a:cubicBezTo>
                    <a:pt x="522" y="1088"/>
                    <a:pt x="528" y="1109"/>
                    <a:pt x="541" y="1125"/>
                  </a:cubicBezTo>
                  <a:cubicBezTo>
                    <a:pt x="555" y="1141"/>
                    <a:pt x="573" y="1151"/>
                    <a:pt x="594" y="1153"/>
                  </a:cubicBezTo>
                  <a:lnTo>
                    <a:pt x="595" y="1153"/>
                  </a:lnTo>
                  <a:lnTo>
                    <a:pt x="595" y="1154"/>
                  </a:lnTo>
                  <a:cubicBezTo>
                    <a:pt x="593" y="1174"/>
                    <a:pt x="599" y="1194"/>
                    <a:pt x="613" y="1210"/>
                  </a:cubicBezTo>
                  <a:cubicBezTo>
                    <a:pt x="621" y="1220"/>
                    <a:pt x="630" y="1227"/>
                    <a:pt x="642" y="1232"/>
                  </a:cubicBezTo>
                  <a:cubicBezTo>
                    <a:pt x="573" y="1279"/>
                    <a:pt x="465" y="1329"/>
                    <a:pt x="419" y="1348"/>
                  </a:cubicBezTo>
                  <a:cubicBezTo>
                    <a:pt x="419" y="1348"/>
                    <a:pt x="419" y="1349"/>
                    <a:pt x="418" y="1349"/>
                  </a:cubicBezTo>
                  <a:lnTo>
                    <a:pt x="417" y="1349"/>
                  </a:lnTo>
                  <a:cubicBezTo>
                    <a:pt x="417" y="1350"/>
                    <a:pt x="417" y="1350"/>
                    <a:pt x="416" y="1350"/>
                  </a:cubicBezTo>
                  <a:lnTo>
                    <a:pt x="415" y="1350"/>
                  </a:lnTo>
                  <a:cubicBezTo>
                    <a:pt x="415" y="1351"/>
                    <a:pt x="415" y="1351"/>
                    <a:pt x="415" y="1351"/>
                  </a:cubicBezTo>
                  <a:cubicBezTo>
                    <a:pt x="414" y="1351"/>
                    <a:pt x="414" y="1352"/>
                    <a:pt x="414" y="1352"/>
                  </a:cubicBezTo>
                  <a:lnTo>
                    <a:pt x="335" y="1422"/>
                  </a:lnTo>
                  <a:cubicBezTo>
                    <a:pt x="326" y="1430"/>
                    <a:pt x="325" y="1443"/>
                    <a:pt x="333" y="1452"/>
                  </a:cubicBezTo>
                  <a:cubicBezTo>
                    <a:pt x="338" y="1457"/>
                    <a:pt x="344" y="1459"/>
                    <a:pt x="350" y="1459"/>
                  </a:cubicBezTo>
                  <a:cubicBezTo>
                    <a:pt x="355" y="1459"/>
                    <a:pt x="360" y="1458"/>
                    <a:pt x="364" y="1454"/>
                  </a:cubicBezTo>
                  <a:lnTo>
                    <a:pt x="440" y="1387"/>
                  </a:lnTo>
                  <a:cubicBezTo>
                    <a:pt x="469" y="1375"/>
                    <a:pt x="663" y="1290"/>
                    <a:pt x="723" y="1219"/>
                  </a:cubicBezTo>
                  <a:lnTo>
                    <a:pt x="825" y="1133"/>
                  </a:lnTo>
                  <a:cubicBezTo>
                    <a:pt x="841" y="1120"/>
                    <a:pt x="851" y="1101"/>
                    <a:pt x="853" y="1080"/>
                  </a:cubicBezTo>
                  <a:cubicBezTo>
                    <a:pt x="854" y="1060"/>
                    <a:pt x="848" y="1039"/>
                    <a:pt x="835" y="1024"/>
                  </a:cubicBezTo>
                  <a:cubicBezTo>
                    <a:pt x="821" y="1008"/>
                    <a:pt x="803" y="998"/>
                    <a:pt x="782" y="996"/>
                  </a:cubicBezTo>
                  <a:lnTo>
                    <a:pt x="781" y="996"/>
                  </a:lnTo>
                  <a:lnTo>
                    <a:pt x="781" y="995"/>
                  </a:lnTo>
                  <a:cubicBezTo>
                    <a:pt x="783" y="975"/>
                    <a:pt x="777" y="955"/>
                    <a:pt x="763" y="939"/>
                  </a:cubicBezTo>
                  <a:cubicBezTo>
                    <a:pt x="750" y="923"/>
                    <a:pt x="731" y="913"/>
                    <a:pt x="711" y="911"/>
                  </a:cubicBezTo>
                  <a:lnTo>
                    <a:pt x="710" y="911"/>
                  </a:lnTo>
                  <a:cubicBezTo>
                    <a:pt x="712" y="890"/>
                    <a:pt x="706" y="870"/>
                    <a:pt x="693" y="854"/>
                  </a:cubicBezTo>
                  <a:cubicBezTo>
                    <a:pt x="676" y="834"/>
                    <a:pt x="651" y="825"/>
                    <a:pt x="626" y="827"/>
                  </a:cubicBezTo>
                  <a:cubicBezTo>
                    <a:pt x="626" y="810"/>
                    <a:pt x="620" y="793"/>
                    <a:pt x="608" y="779"/>
                  </a:cubicBezTo>
                  <a:cubicBezTo>
                    <a:pt x="588" y="754"/>
                    <a:pt x="555" y="746"/>
                    <a:pt x="527" y="754"/>
                  </a:cubicBezTo>
                  <a:cubicBezTo>
                    <a:pt x="526" y="752"/>
                    <a:pt x="524" y="750"/>
                    <a:pt x="523" y="748"/>
                  </a:cubicBezTo>
                  <a:lnTo>
                    <a:pt x="427" y="641"/>
                  </a:lnTo>
                  <a:lnTo>
                    <a:pt x="522" y="597"/>
                  </a:lnTo>
                  <a:lnTo>
                    <a:pt x="803" y="466"/>
                  </a:lnTo>
                  <a:cubicBezTo>
                    <a:pt x="804" y="465"/>
                    <a:pt x="805" y="465"/>
                    <a:pt x="806" y="464"/>
                  </a:cubicBezTo>
                  <a:cubicBezTo>
                    <a:pt x="808" y="464"/>
                    <a:pt x="811" y="464"/>
                    <a:pt x="814" y="464"/>
                  </a:cubicBezTo>
                  <a:cubicBezTo>
                    <a:pt x="830" y="464"/>
                    <a:pt x="846" y="459"/>
                    <a:pt x="860" y="448"/>
                  </a:cubicBezTo>
                  <a:cubicBezTo>
                    <a:pt x="874" y="436"/>
                    <a:pt x="883" y="419"/>
                    <a:pt x="885" y="400"/>
                  </a:cubicBezTo>
                  <a:cubicBezTo>
                    <a:pt x="887" y="381"/>
                    <a:pt x="881" y="362"/>
                    <a:pt x="869" y="348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7ECADE5B-214F-E24C-97E6-2BFD06F2F127}"/>
                </a:ext>
              </a:extLst>
            </p:cNvPr>
            <p:cNvSpPr/>
            <p:nvPr/>
          </p:nvSpPr>
          <p:spPr>
            <a:xfrm>
              <a:off x="13443697" y="4821010"/>
              <a:ext cx="890346" cy="13163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8" h="1342">
                  <a:moveTo>
                    <a:pt x="850" y="890"/>
                  </a:moveTo>
                  <a:cubicBezTo>
                    <a:pt x="850" y="1109"/>
                    <a:pt x="671" y="1287"/>
                    <a:pt x="453" y="1287"/>
                  </a:cubicBezTo>
                  <a:cubicBezTo>
                    <a:pt x="234" y="1287"/>
                    <a:pt x="56" y="1109"/>
                    <a:pt x="56" y="890"/>
                  </a:cubicBezTo>
                  <a:cubicBezTo>
                    <a:pt x="56" y="680"/>
                    <a:pt x="219" y="508"/>
                    <a:pt x="425" y="494"/>
                  </a:cubicBezTo>
                  <a:lnTo>
                    <a:pt x="425" y="576"/>
                  </a:lnTo>
                  <a:cubicBezTo>
                    <a:pt x="264" y="590"/>
                    <a:pt x="137" y="725"/>
                    <a:pt x="137" y="890"/>
                  </a:cubicBezTo>
                  <a:cubicBezTo>
                    <a:pt x="137" y="1063"/>
                    <a:pt x="279" y="1205"/>
                    <a:pt x="453" y="1205"/>
                  </a:cubicBezTo>
                  <a:cubicBezTo>
                    <a:pt x="626" y="1205"/>
                    <a:pt x="768" y="1063"/>
                    <a:pt x="768" y="890"/>
                  </a:cubicBezTo>
                  <a:cubicBezTo>
                    <a:pt x="768" y="725"/>
                    <a:pt x="641" y="590"/>
                    <a:pt x="480" y="576"/>
                  </a:cubicBezTo>
                  <a:lnTo>
                    <a:pt x="480" y="494"/>
                  </a:lnTo>
                  <a:cubicBezTo>
                    <a:pt x="686" y="508"/>
                    <a:pt x="850" y="680"/>
                    <a:pt x="850" y="890"/>
                  </a:cubicBezTo>
                  <a:close/>
                  <a:moveTo>
                    <a:pt x="425" y="721"/>
                  </a:moveTo>
                  <a:cubicBezTo>
                    <a:pt x="344" y="734"/>
                    <a:pt x="281" y="805"/>
                    <a:pt x="281" y="890"/>
                  </a:cubicBezTo>
                  <a:cubicBezTo>
                    <a:pt x="281" y="984"/>
                    <a:pt x="358" y="1061"/>
                    <a:pt x="453" y="1061"/>
                  </a:cubicBezTo>
                  <a:cubicBezTo>
                    <a:pt x="547" y="1061"/>
                    <a:pt x="624" y="984"/>
                    <a:pt x="624" y="890"/>
                  </a:cubicBezTo>
                  <a:cubicBezTo>
                    <a:pt x="624" y="805"/>
                    <a:pt x="562" y="734"/>
                    <a:pt x="480" y="721"/>
                  </a:cubicBezTo>
                  <a:lnTo>
                    <a:pt x="480" y="631"/>
                  </a:lnTo>
                  <a:cubicBezTo>
                    <a:pt x="611" y="645"/>
                    <a:pt x="713" y="756"/>
                    <a:pt x="713" y="890"/>
                  </a:cubicBezTo>
                  <a:cubicBezTo>
                    <a:pt x="713" y="1033"/>
                    <a:pt x="596" y="1150"/>
                    <a:pt x="453" y="1150"/>
                  </a:cubicBezTo>
                  <a:cubicBezTo>
                    <a:pt x="309" y="1150"/>
                    <a:pt x="193" y="1033"/>
                    <a:pt x="193" y="890"/>
                  </a:cubicBezTo>
                  <a:cubicBezTo>
                    <a:pt x="193" y="756"/>
                    <a:pt x="295" y="645"/>
                    <a:pt x="425" y="631"/>
                  </a:cubicBezTo>
                  <a:close/>
                  <a:moveTo>
                    <a:pt x="453" y="917"/>
                  </a:moveTo>
                  <a:cubicBezTo>
                    <a:pt x="468" y="917"/>
                    <a:pt x="480" y="905"/>
                    <a:pt x="480" y="890"/>
                  </a:cubicBezTo>
                  <a:lnTo>
                    <a:pt x="480" y="777"/>
                  </a:lnTo>
                  <a:cubicBezTo>
                    <a:pt x="531" y="789"/>
                    <a:pt x="569" y="835"/>
                    <a:pt x="569" y="890"/>
                  </a:cubicBezTo>
                  <a:cubicBezTo>
                    <a:pt x="569" y="954"/>
                    <a:pt x="517" y="1006"/>
                    <a:pt x="453" y="1006"/>
                  </a:cubicBezTo>
                  <a:cubicBezTo>
                    <a:pt x="388" y="1006"/>
                    <a:pt x="336" y="954"/>
                    <a:pt x="336" y="890"/>
                  </a:cubicBezTo>
                  <a:cubicBezTo>
                    <a:pt x="336" y="835"/>
                    <a:pt x="374" y="789"/>
                    <a:pt x="425" y="777"/>
                  </a:cubicBezTo>
                  <a:lnTo>
                    <a:pt x="425" y="890"/>
                  </a:lnTo>
                  <a:cubicBezTo>
                    <a:pt x="425" y="905"/>
                    <a:pt x="437" y="917"/>
                    <a:pt x="453" y="917"/>
                  </a:cubicBezTo>
                  <a:close/>
                  <a:moveTo>
                    <a:pt x="482" y="136"/>
                  </a:moveTo>
                  <a:lnTo>
                    <a:pt x="538" y="118"/>
                  </a:lnTo>
                  <a:cubicBezTo>
                    <a:pt x="581" y="104"/>
                    <a:pt x="626" y="97"/>
                    <a:pt x="671" y="97"/>
                  </a:cubicBezTo>
                  <a:lnTo>
                    <a:pt x="672" y="97"/>
                  </a:lnTo>
                  <a:cubicBezTo>
                    <a:pt x="720" y="97"/>
                    <a:pt x="768" y="90"/>
                    <a:pt x="814" y="76"/>
                  </a:cubicBezTo>
                  <a:lnTo>
                    <a:pt x="853" y="64"/>
                  </a:lnTo>
                  <a:lnTo>
                    <a:pt x="853" y="291"/>
                  </a:lnTo>
                  <a:lnTo>
                    <a:pt x="796" y="308"/>
                  </a:lnTo>
                  <a:cubicBezTo>
                    <a:pt x="755" y="320"/>
                    <a:pt x="714" y="326"/>
                    <a:pt x="671" y="326"/>
                  </a:cubicBezTo>
                  <a:cubicBezTo>
                    <a:pt x="620" y="326"/>
                    <a:pt x="570" y="334"/>
                    <a:pt x="521" y="350"/>
                  </a:cubicBezTo>
                  <a:lnTo>
                    <a:pt x="482" y="362"/>
                  </a:lnTo>
                  <a:close/>
                  <a:moveTo>
                    <a:pt x="538" y="402"/>
                  </a:moveTo>
                  <a:cubicBezTo>
                    <a:pt x="581" y="388"/>
                    <a:pt x="626" y="381"/>
                    <a:pt x="671" y="381"/>
                  </a:cubicBezTo>
                  <a:cubicBezTo>
                    <a:pt x="719" y="381"/>
                    <a:pt x="766" y="374"/>
                    <a:pt x="812" y="361"/>
                  </a:cubicBezTo>
                  <a:lnTo>
                    <a:pt x="888" y="338"/>
                  </a:lnTo>
                  <a:cubicBezTo>
                    <a:pt x="900" y="334"/>
                    <a:pt x="908" y="323"/>
                    <a:pt x="908" y="311"/>
                  </a:cubicBezTo>
                  <a:lnTo>
                    <a:pt x="908" y="27"/>
                  </a:lnTo>
                  <a:cubicBezTo>
                    <a:pt x="908" y="18"/>
                    <a:pt x="904" y="10"/>
                    <a:pt x="897" y="5"/>
                  </a:cubicBezTo>
                  <a:cubicBezTo>
                    <a:pt x="890" y="0"/>
                    <a:pt x="881" y="-2"/>
                    <a:pt x="872" y="1"/>
                  </a:cubicBezTo>
                  <a:lnTo>
                    <a:pt x="798" y="23"/>
                  </a:lnTo>
                  <a:cubicBezTo>
                    <a:pt x="757" y="35"/>
                    <a:pt x="715" y="42"/>
                    <a:pt x="672" y="42"/>
                  </a:cubicBezTo>
                  <a:lnTo>
                    <a:pt x="671" y="42"/>
                  </a:lnTo>
                  <a:cubicBezTo>
                    <a:pt x="620" y="42"/>
                    <a:pt x="570" y="50"/>
                    <a:pt x="521" y="65"/>
                  </a:cubicBezTo>
                  <a:lnTo>
                    <a:pt x="480" y="78"/>
                  </a:lnTo>
                  <a:lnTo>
                    <a:pt x="480" y="60"/>
                  </a:lnTo>
                  <a:cubicBezTo>
                    <a:pt x="480" y="45"/>
                    <a:pt x="468" y="32"/>
                    <a:pt x="453" y="32"/>
                  </a:cubicBezTo>
                  <a:cubicBezTo>
                    <a:pt x="437" y="32"/>
                    <a:pt x="425" y="45"/>
                    <a:pt x="425" y="60"/>
                  </a:cubicBezTo>
                  <a:lnTo>
                    <a:pt x="425" y="438"/>
                  </a:lnTo>
                  <a:cubicBezTo>
                    <a:pt x="315" y="445"/>
                    <a:pt x="212" y="491"/>
                    <a:pt x="133" y="570"/>
                  </a:cubicBezTo>
                  <a:cubicBezTo>
                    <a:pt x="47" y="655"/>
                    <a:pt x="0" y="769"/>
                    <a:pt x="0" y="890"/>
                  </a:cubicBezTo>
                  <a:cubicBezTo>
                    <a:pt x="0" y="1011"/>
                    <a:pt x="47" y="1124"/>
                    <a:pt x="133" y="1210"/>
                  </a:cubicBezTo>
                  <a:cubicBezTo>
                    <a:pt x="218" y="1295"/>
                    <a:pt x="332" y="1342"/>
                    <a:pt x="453" y="1342"/>
                  </a:cubicBezTo>
                  <a:cubicBezTo>
                    <a:pt x="573" y="1342"/>
                    <a:pt x="687" y="1295"/>
                    <a:pt x="772" y="1210"/>
                  </a:cubicBezTo>
                  <a:cubicBezTo>
                    <a:pt x="858" y="1124"/>
                    <a:pt x="905" y="1011"/>
                    <a:pt x="905" y="890"/>
                  </a:cubicBezTo>
                  <a:cubicBezTo>
                    <a:pt x="905" y="769"/>
                    <a:pt x="858" y="655"/>
                    <a:pt x="772" y="570"/>
                  </a:cubicBezTo>
                  <a:cubicBezTo>
                    <a:pt x="694" y="491"/>
                    <a:pt x="591" y="445"/>
                    <a:pt x="480" y="438"/>
                  </a:cubicBezTo>
                  <a:lnTo>
                    <a:pt x="480" y="421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57506081-9F22-5741-A432-E6EDC27CC0FF}"/>
                </a:ext>
              </a:extLst>
            </p:cNvPr>
            <p:cNvSpPr/>
            <p:nvPr/>
          </p:nvSpPr>
          <p:spPr>
            <a:xfrm>
              <a:off x="19872410" y="6591109"/>
              <a:ext cx="648621" cy="9589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8" h="1342">
                  <a:moveTo>
                    <a:pt x="850" y="890"/>
                  </a:moveTo>
                  <a:cubicBezTo>
                    <a:pt x="850" y="1109"/>
                    <a:pt x="671" y="1287"/>
                    <a:pt x="453" y="1287"/>
                  </a:cubicBezTo>
                  <a:cubicBezTo>
                    <a:pt x="234" y="1287"/>
                    <a:pt x="56" y="1109"/>
                    <a:pt x="56" y="890"/>
                  </a:cubicBezTo>
                  <a:cubicBezTo>
                    <a:pt x="56" y="680"/>
                    <a:pt x="219" y="508"/>
                    <a:pt x="425" y="494"/>
                  </a:cubicBezTo>
                  <a:lnTo>
                    <a:pt x="425" y="576"/>
                  </a:lnTo>
                  <a:cubicBezTo>
                    <a:pt x="264" y="590"/>
                    <a:pt x="137" y="725"/>
                    <a:pt x="137" y="890"/>
                  </a:cubicBezTo>
                  <a:cubicBezTo>
                    <a:pt x="137" y="1063"/>
                    <a:pt x="279" y="1205"/>
                    <a:pt x="453" y="1205"/>
                  </a:cubicBezTo>
                  <a:cubicBezTo>
                    <a:pt x="626" y="1205"/>
                    <a:pt x="768" y="1063"/>
                    <a:pt x="768" y="890"/>
                  </a:cubicBezTo>
                  <a:cubicBezTo>
                    <a:pt x="768" y="725"/>
                    <a:pt x="641" y="590"/>
                    <a:pt x="480" y="576"/>
                  </a:cubicBezTo>
                  <a:lnTo>
                    <a:pt x="480" y="494"/>
                  </a:lnTo>
                  <a:cubicBezTo>
                    <a:pt x="686" y="508"/>
                    <a:pt x="850" y="680"/>
                    <a:pt x="850" y="890"/>
                  </a:cubicBezTo>
                  <a:close/>
                  <a:moveTo>
                    <a:pt x="425" y="721"/>
                  </a:moveTo>
                  <a:cubicBezTo>
                    <a:pt x="344" y="734"/>
                    <a:pt x="281" y="805"/>
                    <a:pt x="281" y="890"/>
                  </a:cubicBezTo>
                  <a:cubicBezTo>
                    <a:pt x="281" y="984"/>
                    <a:pt x="358" y="1061"/>
                    <a:pt x="453" y="1061"/>
                  </a:cubicBezTo>
                  <a:cubicBezTo>
                    <a:pt x="547" y="1061"/>
                    <a:pt x="624" y="984"/>
                    <a:pt x="624" y="890"/>
                  </a:cubicBezTo>
                  <a:cubicBezTo>
                    <a:pt x="624" y="805"/>
                    <a:pt x="562" y="734"/>
                    <a:pt x="480" y="721"/>
                  </a:cubicBezTo>
                  <a:lnTo>
                    <a:pt x="480" y="631"/>
                  </a:lnTo>
                  <a:cubicBezTo>
                    <a:pt x="611" y="645"/>
                    <a:pt x="713" y="756"/>
                    <a:pt x="713" y="890"/>
                  </a:cubicBezTo>
                  <a:cubicBezTo>
                    <a:pt x="713" y="1033"/>
                    <a:pt x="596" y="1150"/>
                    <a:pt x="453" y="1150"/>
                  </a:cubicBezTo>
                  <a:cubicBezTo>
                    <a:pt x="309" y="1150"/>
                    <a:pt x="193" y="1033"/>
                    <a:pt x="193" y="890"/>
                  </a:cubicBezTo>
                  <a:cubicBezTo>
                    <a:pt x="193" y="756"/>
                    <a:pt x="295" y="645"/>
                    <a:pt x="425" y="631"/>
                  </a:cubicBezTo>
                  <a:close/>
                  <a:moveTo>
                    <a:pt x="453" y="917"/>
                  </a:moveTo>
                  <a:cubicBezTo>
                    <a:pt x="468" y="917"/>
                    <a:pt x="480" y="905"/>
                    <a:pt x="480" y="890"/>
                  </a:cubicBezTo>
                  <a:lnTo>
                    <a:pt x="480" y="777"/>
                  </a:lnTo>
                  <a:cubicBezTo>
                    <a:pt x="531" y="789"/>
                    <a:pt x="569" y="835"/>
                    <a:pt x="569" y="890"/>
                  </a:cubicBezTo>
                  <a:cubicBezTo>
                    <a:pt x="569" y="954"/>
                    <a:pt x="517" y="1006"/>
                    <a:pt x="453" y="1006"/>
                  </a:cubicBezTo>
                  <a:cubicBezTo>
                    <a:pt x="388" y="1006"/>
                    <a:pt x="336" y="954"/>
                    <a:pt x="336" y="890"/>
                  </a:cubicBezTo>
                  <a:cubicBezTo>
                    <a:pt x="336" y="835"/>
                    <a:pt x="374" y="789"/>
                    <a:pt x="425" y="777"/>
                  </a:cubicBezTo>
                  <a:lnTo>
                    <a:pt x="425" y="890"/>
                  </a:lnTo>
                  <a:cubicBezTo>
                    <a:pt x="425" y="905"/>
                    <a:pt x="437" y="917"/>
                    <a:pt x="453" y="917"/>
                  </a:cubicBezTo>
                  <a:close/>
                  <a:moveTo>
                    <a:pt x="482" y="136"/>
                  </a:moveTo>
                  <a:lnTo>
                    <a:pt x="538" y="118"/>
                  </a:lnTo>
                  <a:cubicBezTo>
                    <a:pt x="581" y="104"/>
                    <a:pt x="626" y="97"/>
                    <a:pt x="671" y="97"/>
                  </a:cubicBezTo>
                  <a:lnTo>
                    <a:pt x="672" y="97"/>
                  </a:lnTo>
                  <a:cubicBezTo>
                    <a:pt x="720" y="97"/>
                    <a:pt x="768" y="90"/>
                    <a:pt x="814" y="76"/>
                  </a:cubicBezTo>
                  <a:lnTo>
                    <a:pt x="853" y="64"/>
                  </a:lnTo>
                  <a:lnTo>
                    <a:pt x="853" y="291"/>
                  </a:lnTo>
                  <a:lnTo>
                    <a:pt x="796" y="308"/>
                  </a:lnTo>
                  <a:cubicBezTo>
                    <a:pt x="755" y="320"/>
                    <a:pt x="714" y="326"/>
                    <a:pt x="671" y="326"/>
                  </a:cubicBezTo>
                  <a:cubicBezTo>
                    <a:pt x="620" y="326"/>
                    <a:pt x="570" y="334"/>
                    <a:pt x="521" y="350"/>
                  </a:cubicBezTo>
                  <a:lnTo>
                    <a:pt x="482" y="362"/>
                  </a:lnTo>
                  <a:close/>
                  <a:moveTo>
                    <a:pt x="538" y="402"/>
                  </a:moveTo>
                  <a:cubicBezTo>
                    <a:pt x="581" y="388"/>
                    <a:pt x="626" y="381"/>
                    <a:pt x="671" y="381"/>
                  </a:cubicBezTo>
                  <a:cubicBezTo>
                    <a:pt x="719" y="381"/>
                    <a:pt x="766" y="374"/>
                    <a:pt x="812" y="361"/>
                  </a:cubicBezTo>
                  <a:lnTo>
                    <a:pt x="888" y="338"/>
                  </a:lnTo>
                  <a:cubicBezTo>
                    <a:pt x="900" y="334"/>
                    <a:pt x="908" y="323"/>
                    <a:pt x="908" y="311"/>
                  </a:cubicBezTo>
                  <a:lnTo>
                    <a:pt x="908" y="27"/>
                  </a:lnTo>
                  <a:cubicBezTo>
                    <a:pt x="908" y="18"/>
                    <a:pt x="904" y="10"/>
                    <a:pt x="897" y="5"/>
                  </a:cubicBezTo>
                  <a:cubicBezTo>
                    <a:pt x="890" y="0"/>
                    <a:pt x="881" y="-2"/>
                    <a:pt x="872" y="1"/>
                  </a:cubicBezTo>
                  <a:lnTo>
                    <a:pt x="798" y="23"/>
                  </a:lnTo>
                  <a:cubicBezTo>
                    <a:pt x="757" y="35"/>
                    <a:pt x="715" y="42"/>
                    <a:pt x="672" y="42"/>
                  </a:cubicBezTo>
                  <a:lnTo>
                    <a:pt x="671" y="42"/>
                  </a:lnTo>
                  <a:cubicBezTo>
                    <a:pt x="620" y="42"/>
                    <a:pt x="570" y="50"/>
                    <a:pt x="521" y="65"/>
                  </a:cubicBezTo>
                  <a:lnTo>
                    <a:pt x="480" y="78"/>
                  </a:lnTo>
                  <a:lnTo>
                    <a:pt x="480" y="60"/>
                  </a:lnTo>
                  <a:cubicBezTo>
                    <a:pt x="480" y="45"/>
                    <a:pt x="468" y="32"/>
                    <a:pt x="453" y="32"/>
                  </a:cubicBezTo>
                  <a:cubicBezTo>
                    <a:pt x="437" y="32"/>
                    <a:pt x="425" y="45"/>
                    <a:pt x="425" y="60"/>
                  </a:cubicBezTo>
                  <a:lnTo>
                    <a:pt x="425" y="438"/>
                  </a:lnTo>
                  <a:cubicBezTo>
                    <a:pt x="315" y="445"/>
                    <a:pt x="212" y="491"/>
                    <a:pt x="133" y="570"/>
                  </a:cubicBezTo>
                  <a:cubicBezTo>
                    <a:pt x="47" y="655"/>
                    <a:pt x="0" y="769"/>
                    <a:pt x="0" y="890"/>
                  </a:cubicBezTo>
                  <a:cubicBezTo>
                    <a:pt x="0" y="1011"/>
                    <a:pt x="47" y="1124"/>
                    <a:pt x="133" y="1210"/>
                  </a:cubicBezTo>
                  <a:cubicBezTo>
                    <a:pt x="218" y="1295"/>
                    <a:pt x="332" y="1342"/>
                    <a:pt x="453" y="1342"/>
                  </a:cubicBezTo>
                  <a:cubicBezTo>
                    <a:pt x="573" y="1342"/>
                    <a:pt x="687" y="1295"/>
                    <a:pt x="772" y="1210"/>
                  </a:cubicBezTo>
                  <a:cubicBezTo>
                    <a:pt x="858" y="1124"/>
                    <a:pt x="905" y="1011"/>
                    <a:pt x="905" y="890"/>
                  </a:cubicBezTo>
                  <a:cubicBezTo>
                    <a:pt x="905" y="769"/>
                    <a:pt x="858" y="655"/>
                    <a:pt x="772" y="570"/>
                  </a:cubicBezTo>
                  <a:cubicBezTo>
                    <a:pt x="694" y="491"/>
                    <a:pt x="591" y="445"/>
                    <a:pt x="480" y="438"/>
                  </a:cubicBezTo>
                  <a:lnTo>
                    <a:pt x="480" y="421"/>
                  </a:ln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645FFCF6-9E5A-AC4B-BE98-1B31117E0882}"/>
                </a:ext>
              </a:extLst>
            </p:cNvPr>
            <p:cNvSpPr/>
            <p:nvPr/>
          </p:nvSpPr>
          <p:spPr>
            <a:xfrm>
              <a:off x="18674564" y="8613239"/>
              <a:ext cx="759064" cy="7590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4" h="904">
                  <a:moveTo>
                    <a:pt x="140" y="389"/>
                  </a:moveTo>
                  <a:lnTo>
                    <a:pt x="123" y="380"/>
                  </a:lnTo>
                  <a:lnTo>
                    <a:pt x="140" y="380"/>
                  </a:lnTo>
                  <a:close/>
                  <a:moveTo>
                    <a:pt x="709" y="55"/>
                  </a:moveTo>
                  <a:lnTo>
                    <a:pt x="709" y="341"/>
                  </a:lnTo>
                  <a:cubicBezTo>
                    <a:pt x="707" y="345"/>
                    <a:pt x="706" y="349"/>
                    <a:pt x="706" y="353"/>
                  </a:cubicBezTo>
                  <a:cubicBezTo>
                    <a:pt x="706" y="357"/>
                    <a:pt x="707" y="361"/>
                    <a:pt x="709" y="364"/>
                  </a:cubicBezTo>
                  <a:lnTo>
                    <a:pt x="709" y="417"/>
                  </a:lnTo>
                  <a:lnTo>
                    <a:pt x="451" y="547"/>
                  </a:lnTo>
                  <a:lnTo>
                    <a:pt x="195" y="417"/>
                  </a:lnTo>
                  <a:lnTo>
                    <a:pt x="195" y="55"/>
                  </a:lnTo>
                  <a:close/>
                  <a:moveTo>
                    <a:pt x="781" y="380"/>
                  </a:moveTo>
                  <a:lnTo>
                    <a:pt x="764" y="389"/>
                  </a:lnTo>
                  <a:lnTo>
                    <a:pt x="764" y="380"/>
                  </a:lnTo>
                  <a:close/>
                  <a:moveTo>
                    <a:pt x="615" y="576"/>
                  </a:moveTo>
                  <a:cubicBezTo>
                    <a:pt x="604" y="565"/>
                    <a:pt x="586" y="565"/>
                    <a:pt x="576" y="576"/>
                  </a:cubicBezTo>
                  <a:cubicBezTo>
                    <a:pt x="565" y="586"/>
                    <a:pt x="565" y="604"/>
                    <a:pt x="576" y="615"/>
                  </a:cubicBezTo>
                  <a:lnTo>
                    <a:pt x="810" y="849"/>
                  </a:lnTo>
                  <a:lnTo>
                    <a:pt x="94" y="849"/>
                  </a:lnTo>
                  <a:lnTo>
                    <a:pt x="328" y="615"/>
                  </a:lnTo>
                  <a:cubicBezTo>
                    <a:pt x="339" y="604"/>
                    <a:pt x="339" y="586"/>
                    <a:pt x="328" y="576"/>
                  </a:cubicBezTo>
                  <a:cubicBezTo>
                    <a:pt x="317" y="565"/>
                    <a:pt x="300" y="565"/>
                    <a:pt x="289" y="576"/>
                  </a:cubicBezTo>
                  <a:lnTo>
                    <a:pt x="55" y="809"/>
                  </a:lnTo>
                  <a:lnTo>
                    <a:pt x="55" y="407"/>
                  </a:lnTo>
                  <a:lnTo>
                    <a:pt x="439" y="603"/>
                  </a:lnTo>
                  <a:cubicBezTo>
                    <a:pt x="439" y="604"/>
                    <a:pt x="440" y="604"/>
                    <a:pt x="441" y="604"/>
                  </a:cubicBezTo>
                  <a:cubicBezTo>
                    <a:pt x="442" y="604"/>
                    <a:pt x="442" y="604"/>
                    <a:pt x="442" y="604"/>
                  </a:cubicBezTo>
                  <a:cubicBezTo>
                    <a:pt x="443" y="605"/>
                    <a:pt x="444" y="605"/>
                    <a:pt x="444" y="605"/>
                  </a:cubicBezTo>
                  <a:cubicBezTo>
                    <a:pt x="445" y="605"/>
                    <a:pt x="445" y="605"/>
                    <a:pt x="445" y="605"/>
                  </a:cubicBezTo>
                  <a:cubicBezTo>
                    <a:pt x="446" y="606"/>
                    <a:pt x="447" y="606"/>
                    <a:pt x="448" y="606"/>
                  </a:cubicBezTo>
                  <a:cubicBezTo>
                    <a:pt x="449" y="606"/>
                    <a:pt x="450" y="606"/>
                    <a:pt x="451" y="606"/>
                  </a:cubicBezTo>
                  <a:cubicBezTo>
                    <a:pt x="452" y="606"/>
                    <a:pt x="453" y="606"/>
                    <a:pt x="454" y="606"/>
                  </a:cubicBezTo>
                  <a:lnTo>
                    <a:pt x="455" y="606"/>
                  </a:lnTo>
                  <a:cubicBezTo>
                    <a:pt x="455" y="606"/>
                    <a:pt x="456" y="606"/>
                    <a:pt x="457" y="605"/>
                  </a:cubicBezTo>
                  <a:lnTo>
                    <a:pt x="458" y="605"/>
                  </a:lnTo>
                  <a:cubicBezTo>
                    <a:pt x="459" y="605"/>
                    <a:pt x="460" y="605"/>
                    <a:pt x="460" y="604"/>
                  </a:cubicBezTo>
                  <a:cubicBezTo>
                    <a:pt x="461" y="604"/>
                    <a:pt x="461" y="604"/>
                    <a:pt x="461" y="604"/>
                  </a:cubicBezTo>
                  <a:cubicBezTo>
                    <a:pt x="462" y="604"/>
                    <a:pt x="463" y="604"/>
                    <a:pt x="463" y="603"/>
                  </a:cubicBezTo>
                  <a:cubicBezTo>
                    <a:pt x="464" y="603"/>
                    <a:pt x="464" y="603"/>
                    <a:pt x="464" y="603"/>
                  </a:cubicBezTo>
                  <a:lnTo>
                    <a:pt x="849" y="407"/>
                  </a:lnTo>
                  <a:lnTo>
                    <a:pt x="849" y="810"/>
                  </a:lnTo>
                  <a:close/>
                  <a:moveTo>
                    <a:pt x="904" y="367"/>
                  </a:moveTo>
                  <a:cubicBezTo>
                    <a:pt x="904" y="366"/>
                    <a:pt x="904" y="365"/>
                    <a:pt x="904" y="365"/>
                  </a:cubicBezTo>
                  <a:cubicBezTo>
                    <a:pt x="905" y="360"/>
                    <a:pt x="904" y="355"/>
                    <a:pt x="901" y="350"/>
                  </a:cubicBezTo>
                  <a:cubicBezTo>
                    <a:pt x="900" y="347"/>
                    <a:pt x="898" y="345"/>
                    <a:pt x="897" y="343"/>
                  </a:cubicBezTo>
                  <a:cubicBezTo>
                    <a:pt x="889" y="332"/>
                    <a:pt x="876" y="325"/>
                    <a:pt x="861" y="325"/>
                  </a:cubicBezTo>
                  <a:lnTo>
                    <a:pt x="764" y="325"/>
                  </a:lnTo>
                  <a:lnTo>
                    <a:pt x="764" y="38"/>
                  </a:lnTo>
                  <a:cubicBezTo>
                    <a:pt x="764" y="17"/>
                    <a:pt x="747" y="0"/>
                    <a:pt x="727" y="0"/>
                  </a:cubicBezTo>
                  <a:lnTo>
                    <a:pt x="177" y="0"/>
                  </a:lnTo>
                  <a:cubicBezTo>
                    <a:pt x="156" y="0"/>
                    <a:pt x="140" y="17"/>
                    <a:pt x="140" y="38"/>
                  </a:cubicBezTo>
                  <a:lnTo>
                    <a:pt x="140" y="325"/>
                  </a:lnTo>
                  <a:lnTo>
                    <a:pt x="43" y="325"/>
                  </a:lnTo>
                  <a:cubicBezTo>
                    <a:pt x="29" y="325"/>
                    <a:pt x="16" y="332"/>
                    <a:pt x="8" y="343"/>
                  </a:cubicBezTo>
                  <a:cubicBezTo>
                    <a:pt x="6" y="345"/>
                    <a:pt x="4" y="347"/>
                    <a:pt x="3" y="350"/>
                  </a:cubicBezTo>
                  <a:cubicBezTo>
                    <a:pt x="1" y="355"/>
                    <a:pt x="0" y="360"/>
                    <a:pt x="0" y="365"/>
                  </a:cubicBezTo>
                  <a:cubicBezTo>
                    <a:pt x="0" y="365"/>
                    <a:pt x="0" y="366"/>
                    <a:pt x="0" y="367"/>
                  </a:cubicBezTo>
                  <a:lnTo>
                    <a:pt x="0" y="862"/>
                  </a:lnTo>
                  <a:cubicBezTo>
                    <a:pt x="0" y="885"/>
                    <a:pt x="19" y="904"/>
                    <a:pt x="43" y="904"/>
                  </a:cubicBezTo>
                  <a:lnTo>
                    <a:pt x="861" y="904"/>
                  </a:lnTo>
                  <a:cubicBezTo>
                    <a:pt x="872" y="904"/>
                    <a:pt x="882" y="900"/>
                    <a:pt x="889" y="894"/>
                  </a:cubicBezTo>
                  <a:cubicBezTo>
                    <a:pt x="890" y="893"/>
                    <a:pt x="890" y="893"/>
                    <a:pt x="890" y="893"/>
                  </a:cubicBezTo>
                  <a:lnTo>
                    <a:pt x="891" y="893"/>
                  </a:lnTo>
                  <a:cubicBezTo>
                    <a:pt x="891" y="892"/>
                    <a:pt x="891" y="892"/>
                    <a:pt x="892" y="892"/>
                  </a:cubicBezTo>
                  <a:cubicBezTo>
                    <a:pt x="892" y="891"/>
                    <a:pt x="892" y="891"/>
                    <a:pt x="892" y="891"/>
                  </a:cubicBezTo>
                  <a:cubicBezTo>
                    <a:pt x="900" y="884"/>
                    <a:pt x="904" y="873"/>
                    <a:pt x="904" y="862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B0058E9A-75A9-A246-AC9E-5F7FF643C822}"/>
                </a:ext>
              </a:extLst>
            </p:cNvPr>
            <p:cNvGrpSpPr/>
            <p:nvPr/>
          </p:nvGrpSpPr>
          <p:grpSpPr>
            <a:xfrm>
              <a:off x="13032122" y="7751914"/>
              <a:ext cx="869579" cy="678662"/>
              <a:chOff x="9955167" y="22974692"/>
              <a:chExt cx="1115553" cy="870635"/>
            </a:xfrm>
            <a:solidFill>
              <a:schemeClr val="bg1"/>
            </a:solidFill>
          </p:grpSpPr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3596CCE4-71D4-6340-94F9-40DEB8603487}"/>
                  </a:ext>
                </a:extLst>
              </p:cNvPr>
              <p:cNvSpPr/>
              <p:nvPr/>
            </p:nvSpPr>
            <p:spPr>
              <a:xfrm>
                <a:off x="9955167" y="23332843"/>
                <a:ext cx="1115553" cy="51248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31" h="612">
                    <a:moveTo>
                      <a:pt x="1272" y="274"/>
                    </a:moveTo>
                    <a:cubicBezTo>
                      <a:pt x="1267" y="284"/>
                      <a:pt x="1259" y="292"/>
                      <a:pt x="1249" y="295"/>
                    </a:cubicBezTo>
                    <a:cubicBezTo>
                      <a:pt x="1248" y="296"/>
                      <a:pt x="1247" y="296"/>
                      <a:pt x="1246" y="296"/>
                    </a:cubicBezTo>
                    <a:cubicBezTo>
                      <a:pt x="1043" y="393"/>
                      <a:pt x="709" y="548"/>
                      <a:pt x="675" y="555"/>
                    </a:cubicBezTo>
                    <a:cubicBezTo>
                      <a:pt x="629" y="565"/>
                      <a:pt x="577" y="540"/>
                      <a:pt x="512" y="508"/>
                    </a:cubicBezTo>
                    <a:cubicBezTo>
                      <a:pt x="441" y="473"/>
                      <a:pt x="353" y="430"/>
                      <a:pt x="244" y="424"/>
                    </a:cubicBezTo>
                    <a:lnTo>
                      <a:pt x="217" y="422"/>
                    </a:lnTo>
                    <a:lnTo>
                      <a:pt x="220" y="143"/>
                    </a:lnTo>
                    <a:lnTo>
                      <a:pt x="307" y="143"/>
                    </a:lnTo>
                    <a:cubicBezTo>
                      <a:pt x="324" y="143"/>
                      <a:pt x="374" y="144"/>
                      <a:pt x="398" y="149"/>
                    </a:cubicBezTo>
                    <a:cubicBezTo>
                      <a:pt x="432" y="155"/>
                      <a:pt x="451" y="172"/>
                      <a:pt x="474" y="190"/>
                    </a:cubicBezTo>
                    <a:cubicBezTo>
                      <a:pt x="497" y="210"/>
                      <a:pt x="524" y="232"/>
                      <a:pt x="568" y="243"/>
                    </a:cubicBezTo>
                    <a:cubicBezTo>
                      <a:pt x="633" y="260"/>
                      <a:pt x="811" y="250"/>
                      <a:pt x="837" y="249"/>
                    </a:cubicBezTo>
                    <a:cubicBezTo>
                      <a:pt x="849" y="249"/>
                      <a:pt x="859" y="254"/>
                      <a:pt x="867" y="262"/>
                    </a:cubicBezTo>
                    <a:cubicBezTo>
                      <a:pt x="874" y="270"/>
                      <a:pt x="879" y="281"/>
                      <a:pt x="878" y="293"/>
                    </a:cubicBezTo>
                    <a:cubicBezTo>
                      <a:pt x="878" y="305"/>
                      <a:pt x="873" y="315"/>
                      <a:pt x="865" y="323"/>
                    </a:cubicBezTo>
                    <a:cubicBezTo>
                      <a:pt x="856" y="331"/>
                      <a:pt x="846" y="335"/>
                      <a:pt x="834" y="335"/>
                    </a:cubicBezTo>
                    <a:lnTo>
                      <a:pt x="572" y="330"/>
                    </a:lnTo>
                    <a:cubicBezTo>
                      <a:pt x="563" y="330"/>
                      <a:pt x="554" y="334"/>
                      <a:pt x="549" y="342"/>
                    </a:cubicBezTo>
                    <a:lnTo>
                      <a:pt x="515" y="389"/>
                    </a:lnTo>
                    <a:cubicBezTo>
                      <a:pt x="506" y="401"/>
                      <a:pt x="509" y="419"/>
                      <a:pt x="521" y="427"/>
                    </a:cubicBezTo>
                    <a:cubicBezTo>
                      <a:pt x="526" y="431"/>
                      <a:pt x="532" y="433"/>
                      <a:pt x="537" y="433"/>
                    </a:cubicBezTo>
                    <a:cubicBezTo>
                      <a:pt x="546" y="433"/>
                      <a:pt x="554" y="429"/>
                      <a:pt x="560" y="421"/>
                    </a:cubicBezTo>
                    <a:lnTo>
                      <a:pt x="585" y="386"/>
                    </a:lnTo>
                    <a:lnTo>
                      <a:pt x="833" y="390"/>
                    </a:lnTo>
                    <a:cubicBezTo>
                      <a:pt x="859" y="391"/>
                      <a:pt x="884" y="381"/>
                      <a:pt x="903" y="363"/>
                    </a:cubicBezTo>
                    <a:cubicBezTo>
                      <a:pt x="914" y="353"/>
                      <a:pt x="922" y="340"/>
                      <a:pt x="927" y="326"/>
                    </a:cubicBezTo>
                    <a:cubicBezTo>
                      <a:pt x="928" y="326"/>
                      <a:pt x="929" y="326"/>
                      <a:pt x="930" y="325"/>
                    </a:cubicBezTo>
                    <a:cubicBezTo>
                      <a:pt x="931" y="325"/>
                      <a:pt x="1087" y="262"/>
                      <a:pt x="1217" y="215"/>
                    </a:cubicBezTo>
                    <a:cubicBezTo>
                      <a:pt x="1228" y="211"/>
                      <a:pt x="1240" y="211"/>
                      <a:pt x="1250" y="216"/>
                    </a:cubicBezTo>
                    <a:cubicBezTo>
                      <a:pt x="1261" y="221"/>
                      <a:pt x="1269" y="230"/>
                      <a:pt x="1273" y="241"/>
                    </a:cubicBezTo>
                    <a:lnTo>
                      <a:pt x="1273" y="243"/>
                    </a:lnTo>
                    <a:cubicBezTo>
                      <a:pt x="1277" y="253"/>
                      <a:pt x="1276" y="264"/>
                      <a:pt x="1272" y="274"/>
                    </a:cubicBezTo>
                    <a:close/>
                    <a:moveTo>
                      <a:pt x="1325" y="224"/>
                    </a:moveTo>
                    <a:lnTo>
                      <a:pt x="1325" y="222"/>
                    </a:lnTo>
                    <a:cubicBezTo>
                      <a:pt x="1316" y="198"/>
                      <a:pt x="1298" y="178"/>
                      <a:pt x="1274" y="166"/>
                    </a:cubicBezTo>
                    <a:cubicBezTo>
                      <a:pt x="1250" y="155"/>
                      <a:pt x="1223" y="154"/>
                      <a:pt x="1199" y="163"/>
                    </a:cubicBezTo>
                    <a:cubicBezTo>
                      <a:pt x="1096" y="200"/>
                      <a:pt x="977" y="247"/>
                      <a:pt x="930" y="266"/>
                    </a:cubicBezTo>
                    <a:cubicBezTo>
                      <a:pt x="926" y="250"/>
                      <a:pt x="918" y="236"/>
                      <a:pt x="907" y="224"/>
                    </a:cubicBezTo>
                    <a:cubicBezTo>
                      <a:pt x="889" y="205"/>
                      <a:pt x="864" y="194"/>
                      <a:pt x="838" y="193"/>
                    </a:cubicBezTo>
                    <a:cubicBezTo>
                      <a:pt x="837" y="193"/>
                      <a:pt x="836" y="193"/>
                      <a:pt x="836" y="193"/>
                    </a:cubicBezTo>
                    <a:cubicBezTo>
                      <a:pt x="782" y="197"/>
                      <a:pt x="631" y="202"/>
                      <a:pt x="582" y="190"/>
                    </a:cubicBezTo>
                    <a:cubicBezTo>
                      <a:pt x="550" y="182"/>
                      <a:pt x="531" y="166"/>
                      <a:pt x="509" y="148"/>
                    </a:cubicBezTo>
                    <a:cubicBezTo>
                      <a:pt x="484" y="127"/>
                      <a:pt x="456" y="104"/>
                      <a:pt x="408" y="95"/>
                    </a:cubicBezTo>
                    <a:cubicBezTo>
                      <a:pt x="374" y="88"/>
                      <a:pt x="310" y="88"/>
                      <a:pt x="307" y="88"/>
                    </a:cubicBezTo>
                    <a:lnTo>
                      <a:pt x="221" y="88"/>
                    </a:lnTo>
                    <a:cubicBezTo>
                      <a:pt x="217" y="39"/>
                      <a:pt x="185" y="2"/>
                      <a:pt x="145" y="1"/>
                    </a:cubicBezTo>
                    <a:lnTo>
                      <a:pt x="34" y="0"/>
                    </a:lnTo>
                    <a:lnTo>
                      <a:pt x="33" y="0"/>
                    </a:lnTo>
                    <a:cubicBezTo>
                      <a:pt x="18" y="0"/>
                      <a:pt x="6" y="12"/>
                      <a:pt x="6" y="27"/>
                    </a:cubicBezTo>
                    <a:cubicBezTo>
                      <a:pt x="6" y="42"/>
                      <a:pt x="18" y="55"/>
                      <a:pt x="33" y="55"/>
                    </a:cubicBezTo>
                    <a:lnTo>
                      <a:pt x="144" y="56"/>
                    </a:lnTo>
                    <a:cubicBezTo>
                      <a:pt x="154" y="56"/>
                      <a:pt x="166" y="74"/>
                      <a:pt x="166" y="97"/>
                    </a:cubicBezTo>
                    <a:lnTo>
                      <a:pt x="161" y="474"/>
                    </a:lnTo>
                    <a:cubicBezTo>
                      <a:pt x="161" y="486"/>
                      <a:pt x="158" y="498"/>
                      <a:pt x="152" y="506"/>
                    </a:cubicBezTo>
                    <a:cubicBezTo>
                      <a:pt x="150" y="509"/>
                      <a:pt x="145" y="514"/>
                      <a:pt x="139" y="514"/>
                    </a:cubicBezTo>
                    <a:lnTo>
                      <a:pt x="28" y="513"/>
                    </a:lnTo>
                    <a:lnTo>
                      <a:pt x="27" y="513"/>
                    </a:lnTo>
                    <a:cubicBezTo>
                      <a:pt x="12" y="513"/>
                      <a:pt x="0" y="525"/>
                      <a:pt x="0" y="540"/>
                    </a:cubicBezTo>
                    <a:cubicBezTo>
                      <a:pt x="0" y="556"/>
                      <a:pt x="12" y="568"/>
                      <a:pt x="27" y="568"/>
                    </a:cubicBezTo>
                    <a:lnTo>
                      <a:pt x="138" y="570"/>
                    </a:lnTo>
                    <a:lnTo>
                      <a:pt x="139" y="570"/>
                    </a:lnTo>
                    <a:cubicBezTo>
                      <a:pt x="160" y="570"/>
                      <a:pt x="181" y="559"/>
                      <a:pt x="196" y="539"/>
                    </a:cubicBezTo>
                    <a:cubicBezTo>
                      <a:pt x="208" y="522"/>
                      <a:pt x="216" y="500"/>
                      <a:pt x="216" y="477"/>
                    </a:cubicBezTo>
                    <a:lnTo>
                      <a:pt x="240" y="479"/>
                    </a:lnTo>
                    <a:lnTo>
                      <a:pt x="241" y="479"/>
                    </a:lnTo>
                    <a:cubicBezTo>
                      <a:pt x="339" y="484"/>
                      <a:pt x="418" y="523"/>
                      <a:pt x="488" y="557"/>
                    </a:cubicBezTo>
                    <a:cubicBezTo>
                      <a:pt x="548" y="587"/>
                      <a:pt x="601" y="612"/>
                      <a:pt x="654" y="612"/>
                    </a:cubicBezTo>
                    <a:cubicBezTo>
                      <a:pt x="665" y="612"/>
                      <a:pt x="675" y="612"/>
                      <a:pt x="686" y="609"/>
                    </a:cubicBezTo>
                    <a:cubicBezTo>
                      <a:pt x="736" y="599"/>
                      <a:pt x="1177" y="390"/>
                      <a:pt x="1269" y="347"/>
                    </a:cubicBezTo>
                    <a:cubicBezTo>
                      <a:pt x="1292" y="338"/>
                      <a:pt x="1311" y="320"/>
                      <a:pt x="1322" y="298"/>
                    </a:cubicBezTo>
                    <a:cubicBezTo>
                      <a:pt x="1333" y="274"/>
                      <a:pt x="1334" y="248"/>
                      <a:pt x="1325" y="22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72" name="Freeform 271">
                <a:extLst>
                  <a:ext uri="{FF2B5EF4-FFF2-40B4-BE49-F238E27FC236}">
                    <a16:creationId xmlns:a16="http://schemas.microsoft.com/office/drawing/2014/main" id="{08E7A575-056A-B246-BA69-1530420CF522}"/>
                  </a:ext>
                </a:extLst>
              </p:cNvPr>
              <p:cNvSpPr/>
              <p:nvPr/>
            </p:nvSpPr>
            <p:spPr>
              <a:xfrm>
                <a:off x="10365322" y="22974692"/>
                <a:ext cx="581262" cy="4470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94" h="534">
                    <a:moveTo>
                      <a:pt x="48" y="525"/>
                    </a:moveTo>
                    <a:lnTo>
                      <a:pt x="205" y="358"/>
                    </a:lnTo>
                    <a:lnTo>
                      <a:pt x="330" y="523"/>
                    </a:lnTo>
                    <a:cubicBezTo>
                      <a:pt x="336" y="530"/>
                      <a:pt x="344" y="534"/>
                      <a:pt x="352" y="534"/>
                    </a:cubicBezTo>
                    <a:cubicBezTo>
                      <a:pt x="353" y="534"/>
                      <a:pt x="353" y="534"/>
                      <a:pt x="354" y="534"/>
                    </a:cubicBezTo>
                    <a:cubicBezTo>
                      <a:pt x="363" y="533"/>
                      <a:pt x="371" y="528"/>
                      <a:pt x="376" y="520"/>
                    </a:cubicBezTo>
                    <a:lnTo>
                      <a:pt x="628" y="96"/>
                    </a:lnTo>
                    <a:lnTo>
                      <a:pt x="640" y="136"/>
                    </a:lnTo>
                    <a:cubicBezTo>
                      <a:pt x="644" y="147"/>
                      <a:pt x="655" y="155"/>
                      <a:pt x="667" y="155"/>
                    </a:cubicBezTo>
                    <a:cubicBezTo>
                      <a:pt x="669" y="155"/>
                      <a:pt x="672" y="155"/>
                      <a:pt x="675" y="154"/>
                    </a:cubicBezTo>
                    <a:cubicBezTo>
                      <a:pt x="689" y="149"/>
                      <a:pt x="697" y="134"/>
                      <a:pt x="693" y="119"/>
                    </a:cubicBezTo>
                    <a:lnTo>
                      <a:pt x="664" y="27"/>
                    </a:lnTo>
                    <a:cubicBezTo>
                      <a:pt x="664" y="18"/>
                      <a:pt x="660" y="9"/>
                      <a:pt x="651" y="4"/>
                    </a:cubicBezTo>
                    <a:cubicBezTo>
                      <a:pt x="647" y="1"/>
                      <a:pt x="642" y="0"/>
                      <a:pt x="637" y="0"/>
                    </a:cubicBezTo>
                    <a:cubicBezTo>
                      <a:pt x="634" y="0"/>
                      <a:pt x="631" y="0"/>
                      <a:pt x="628" y="1"/>
                    </a:cubicBezTo>
                    <a:lnTo>
                      <a:pt x="528" y="32"/>
                    </a:lnTo>
                    <a:cubicBezTo>
                      <a:pt x="513" y="36"/>
                      <a:pt x="505" y="52"/>
                      <a:pt x="509" y="66"/>
                    </a:cubicBezTo>
                    <a:cubicBezTo>
                      <a:pt x="513" y="78"/>
                      <a:pt x="524" y="86"/>
                      <a:pt x="536" y="86"/>
                    </a:cubicBezTo>
                    <a:cubicBezTo>
                      <a:pt x="539" y="86"/>
                      <a:pt x="541" y="85"/>
                      <a:pt x="544" y="84"/>
                    </a:cubicBezTo>
                    <a:lnTo>
                      <a:pt x="577" y="74"/>
                    </a:lnTo>
                    <a:lnTo>
                      <a:pt x="350" y="457"/>
                    </a:lnTo>
                    <a:lnTo>
                      <a:pt x="229" y="298"/>
                    </a:lnTo>
                    <a:cubicBezTo>
                      <a:pt x="224" y="292"/>
                      <a:pt x="216" y="288"/>
                      <a:pt x="208" y="288"/>
                    </a:cubicBezTo>
                    <a:cubicBezTo>
                      <a:pt x="200" y="287"/>
                      <a:pt x="192" y="290"/>
                      <a:pt x="187" y="296"/>
                    </a:cubicBezTo>
                    <a:lnTo>
                      <a:pt x="8" y="487"/>
                    </a:lnTo>
                    <a:cubicBezTo>
                      <a:pt x="-3" y="498"/>
                      <a:pt x="-2" y="516"/>
                      <a:pt x="9" y="526"/>
                    </a:cubicBezTo>
                    <a:cubicBezTo>
                      <a:pt x="20" y="537"/>
                      <a:pt x="37" y="536"/>
                      <a:pt x="48" y="52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27C01EF8-D30E-8C4C-9592-1D65DCC7A452}"/>
                </a:ext>
              </a:extLst>
            </p:cNvPr>
            <p:cNvSpPr/>
            <p:nvPr/>
          </p:nvSpPr>
          <p:spPr>
            <a:xfrm>
              <a:off x="18405090" y="5211248"/>
              <a:ext cx="561527" cy="9261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5" h="1459">
                  <a:moveTo>
                    <a:pt x="842" y="396"/>
                  </a:moveTo>
                  <a:cubicBezTo>
                    <a:pt x="841" y="403"/>
                    <a:pt x="837" y="410"/>
                    <a:pt x="832" y="415"/>
                  </a:cubicBezTo>
                  <a:cubicBezTo>
                    <a:pt x="820" y="424"/>
                    <a:pt x="802" y="423"/>
                    <a:pt x="793" y="411"/>
                  </a:cubicBezTo>
                  <a:lnTo>
                    <a:pt x="524" y="88"/>
                  </a:lnTo>
                  <a:cubicBezTo>
                    <a:pt x="519" y="83"/>
                    <a:pt x="517" y="76"/>
                    <a:pt x="517" y="68"/>
                  </a:cubicBezTo>
                  <a:cubicBezTo>
                    <a:pt x="518" y="61"/>
                    <a:pt x="522" y="54"/>
                    <a:pt x="527" y="49"/>
                  </a:cubicBezTo>
                  <a:cubicBezTo>
                    <a:pt x="532" y="45"/>
                    <a:pt x="538" y="43"/>
                    <a:pt x="545" y="43"/>
                  </a:cubicBezTo>
                  <a:cubicBezTo>
                    <a:pt x="546" y="43"/>
                    <a:pt x="547" y="43"/>
                    <a:pt x="547" y="43"/>
                  </a:cubicBezTo>
                  <a:cubicBezTo>
                    <a:pt x="555" y="44"/>
                    <a:pt x="562" y="47"/>
                    <a:pt x="566" y="53"/>
                  </a:cubicBezTo>
                  <a:lnTo>
                    <a:pt x="835" y="375"/>
                  </a:lnTo>
                  <a:cubicBezTo>
                    <a:pt x="840" y="381"/>
                    <a:pt x="842" y="388"/>
                    <a:pt x="842" y="396"/>
                  </a:cubicBezTo>
                  <a:close/>
                  <a:moveTo>
                    <a:pt x="519" y="551"/>
                  </a:moveTo>
                  <a:lnTo>
                    <a:pt x="337" y="332"/>
                  </a:lnTo>
                  <a:lnTo>
                    <a:pt x="491" y="117"/>
                  </a:lnTo>
                  <a:lnTo>
                    <a:pt x="693" y="360"/>
                  </a:lnTo>
                  <a:lnTo>
                    <a:pt x="759" y="438"/>
                  </a:lnTo>
                  <a:close/>
                  <a:moveTo>
                    <a:pt x="149" y="723"/>
                  </a:moveTo>
                  <a:lnTo>
                    <a:pt x="100" y="665"/>
                  </a:lnTo>
                  <a:lnTo>
                    <a:pt x="311" y="368"/>
                  </a:lnTo>
                  <a:lnTo>
                    <a:pt x="396" y="471"/>
                  </a:lnTo>
                  <a:lnTo>
                    <a:pt x="478" y="570"/>
                  </a:lnTo>
                  <a:close/>
                  <a:moveTo>
                    <a:pt x="466" y="749"/>
                  </a:moveTo>
                  <a:lnTo>
                    <a:pt x="382" y="718"/>
                  </a:lnTo>
                  <a:cubicBezTo>
                    <a:pt x="376" y="716"/>
                    <a:pt x="369" y="717"/>
                    <a:pt x="363" y="720"/>
                  </a:cubicBezTo>
                  <a:lnTo>
                    <a:pt x="334" y="685"/>
                  </a:lnTo>
                  <a:lnTo>
                    <a:pt x="386" y="660"/>
                  </a:lnTo>
                  <a:close/>
                  <a:moveTo>
                    <a:pt x="575" y="806"/>
                  </a:moveTo>
                  <a:cubicBezTo>
                    <a:pt x="587" y="821"/>
                    <a:pt x="585" y="843"/>
                    <a:pt x="571" y="855"/>
                  </a:cubicBezTo>
                  <a:lnTo>
                    <a:pt x="502" y="912"/>
                  </a:lnTo>
                  <a:cubicBezTo>
                    <a:pt x="488" y="925"/>
                    <a:pt x="466" y="923"/>
                    <a:pt x="454" y="908"/>
                  </a:cubicBezTo>
                  <a:cubicBezTo>
                    <a:pt x="448" y="902"/>
                    <a:pt x="446" y="893"/>
                    <a:pt x="446" y="885"/>
                  </a:cubicBezTo>
                  <a:cubicBezTo>
                    <a:pt x="456" y="887"/>
                    <a:pt x="468" y="888"/>
                    <a:pt x="481" y="888"/>
                  </a:cubicBezTo>
                  <a:cubicBezTo>
                    <a:pt x="492" y="888"/>
                    <a:pt x="503" y="887"/>
                    <a:pt x="512" y="884"/>
                  </a:cubicBezTo>
                  <a:cubicBezTo>
                    <a:pt x="536" y="874"/>
                    <a:pt x="551" y="844"/>
                    <a:pt x="553" y="820"/>
                  </a:cubicBezTo>
                  <a:cubicBezTo>
                    <a:pt x="554" y="810"/>
                    <a:pt x="553" y="802"/>
                    <a:pt x="550" y="794"/>
                  </a:cubicBezTo>
                  <a:cubicBezTo>
                    <a:pt x="559" y="795"/>
                    <a:pt x="568" y="799"/>
                    <a:pt x="575" y="806"/>
                  </a:cubicBezTo>
                  <a:close/>
                  <a:moveTo>
                    <a:pt x="633" y="870"/>
                  </a:moveTo>
                  <a:cubicBezTo>
                    <a:pt x="643" y="870"/>
                    <a:pt x="653" y="874"/>
                    <a:pt x="659" y="882"/>
                  </a:cubicBezTo>
                  <a:cubicBezTo>
                    <a:pt x="665" y="889"/>
                    <a:pt x="668" y="898"/>
                    <a:pt x="667" y="907"/>
                  </a:cubicBezTo>
                  <a:cubicBezTo>
                    <a:pt x="667" y="914"/>
                    <a:pt x="664" y="920"/>
                    <a:pt x="661" y="925"/>
                  </a:cubicBezTo>
                  <a:cubicBezTo>
                    <a:pt x="658" y="926"/>
                    <a:pt x="656" y="928"/>
                    <a:pt x="654" y="929"/>
                  </a:cubicBezTo>
                  <a:lnTo>
                    <a:pt x="551" y="1016"/>
                  </a:lnTo>
                  <a:cubicBezTo>
                    <a:pt x="549" y="1018"/>
                    <a:pt x="547" y="1020"/>
                    <a:pt x="545" y="1021"/>
                  </a:cubicBezTo>
                  <a:cubicBezTo>
                    <a:pt x="531" y="1028"/>
                    <a:pt x="514" y="1025"/>
                    <a:pt x="504" y="1013"/>
                  </a:cubicBezTo>
                  <a:cubicBezTo>
                    <a:pt x="491" y="999"/>
                    <a:pt x="493" y="977"/>
                    <a:pt x="508" y="965"/>
                  </a:cubicBezTo>
                  <a:lnTo>
                    <a:pt x="611" y="878"/>
                  </a:lnTo>
                  <a:cubicBezTo>
                    <a:pt x="618" y="873"/>
                    <a:pt x="625" y="870"/>
                    <a:pt x="633" y="870"/>
                  </a:cubicBezTo>
                  <a:close/>
                  <a:moveTo>
                    <a:pt x="704" y="955"/>
                  </a:moveTo>
                  <a:cubicBezTo>
                    <a:pt x="705" y="955"/>
                    <a:pt x="706" y="955"/>
                    <a:pt x="707" y="955"/>
                  </a:cubicBezTo>
                  <a:cubicBezTo>
                    <a:pt x="716" y="955"/>
                    <a:pt x="724" y="960"/>
                    <a:pt x="730" y="967"/>
                  </a:cubicBezTo>
                  <a:cubicBezTo>
                    <a:pt x="736" y="974"/>
                    <a:pt x="739" y="983"/>
                    <a:pt x="738" y="992"/>
                  </a:cubicBezTo>
                  <a:cubicBezTo>
                    <a:pt x="737" y="999"/>
                    <a:pt x="735" y="1005"/>
                    <a:pt x="731" y="1010"/>
                  </a:cubicBezTo>
                  <a:cubicBezTo>
                    <a:pt x="729" y="1011"/>
                    <a:pt x="727" y="1013"/>
                    <a:pt x="726" y="1014"/>
                  </a:cubicBezTo>
                  <a:lnTo>
                    <a:pt x="622" y="1101"/>
                  </a:lnTo>
                  <a:cubicBezTo>
                    <a:pt x="621" y="1102"/>
                    <a:pt x="619" y="1104"/>
                    <a:pt x="617" y="1105"/>
                  </a:cubicBezTo>
                  <a:cubicBezTo>
                    <a:pt x="612" y="1109"/>
                    <a:pt x="605" y="1110"/>
                    <a:pt x="598" y="1109"/>
                  </a:cubicBezTo>
                  <a:cubicBezTo>
                    <a:pt x="589" y="1109"/>
                    <a:pt x="580" y="1104"/>
                    <a:pt x="575" y="1097"/>
                  </a:cubicBezTo>
                  <a:cubicBezTo>
                    <a:pt x="569" y="1091"/>
                    <a:pt x="566" y="1082"/>
                    <a:pt x="567" y="1073"/>
                  </a:cubicBezTo>
                  <a:cubicBezTo>
                    <a:pt x="567" y="1066"/>
                    <a:pt x="570" y="1060"/>
                    <a:pt x="573" y="1055"/>
                  </a:cubicBezTo>
                  <a:cubicBezTo>
                    <a:pt x="576" y="1054"/>
                    <a:pt x="578" y="1052"/>
                    <a:pt x="580" y="1050"/>
                  </a:cubicBezTo>
                  <a:lnTo>
                    <a:pt x="683" y="964"/>
                  </a:lnTo>
                  <a:cubicBezTo>
                    <a:pt x="685" y="962"/>
                    <a:pt x="687" y="960"/>
                    <a:pt x="689" y="958"/>
                  </a:cubicBezTo>
                  <a:cubicBezTo>
                    <a:pt x="693" y="956"/>
                    <a:pt x="699" y="955"/>
                    <a:pt x="704" y="955"/>
                  </a:cubicBezTo>
                  <a:close/>
                  <a:moveTo>
                    <a:pt x="802" y="1052"/>
                  </a:moveTo>
                  <a:cubicBezTo>
                    <a:pt x="807" y="1058"/>
                    <a:pt x="810" y="1067"/>
                    <a:pt x="809" y="1076"/>
                  </a:cubicBezTo>
                  <a:cubicBezTo>
                    <a:pt x="809" y="1086"/>
                    <a:pt x="804" y="1094"/>
                    <a:pt x="797" y="1100"/>
                  </a:cubicBezTo>
                  <a:lnTo>
                    <a:pt x="694" y="1187"/>
                  </a:lnTo>
                  <a:cubicBezTo>
                    <a:pt x="687" y="1192"/>
                    <a:pt x="678" y="1195"/>
                    <a:pt x="669" y="1194"/>
                  </a:cubicBezTo>
                  <a:cubicBezTo>
                    <a:pt x="660" y="1194"/>
                    <a:pt x="652" y="1189"/>
                    <a:pt x="646" y="1182"/>
                  </a:cubicBezTo>
                  <a:cubicBezTo>
                    <a:pt x="640" y="1175"/>
                    <a:pt x="637" y="1167"/>
                    <a:pt x="638" y="1157"/>
                  </a:cubicBezTo>
                  <a:cubicBezTo>
                    <a:pt x="639" y="1151"/>
                    <a:pt x="641" y="1144"/>
                    <a:pt x="645" y="1139"/>
                  </a:cubicBezTo>
                  <a:cubicBezTo>
                    <a:pt x="647" y="1138"/>
                    <a:pt x="649" y="1136"/>
                    <a:pt x="651" y="1135"/>
                  </a:cubicBezTo>
                  <a:lnTo>
                    <a:pt x="754" y="1048"/>
                  </a:lnTo>
                  <a:cubicBezTo>
                    <a:pt x="756" y="1047"/>
                    <a:pt x="757" y="1045"/>
                    <a:pt x="759" y="1044"/>
                  </a:cubicBezTo>
                  <a:cubicBezTo>
                    <a:pt x="764" y="1041"/>
                    <a:pt x="769" y="1039"/>
                    <a:pt x="775" y="1039"/>
                  </a:cubicBezTo>
                  <a:cubicBezTo>
                    <a:pt x="776" y="1039"/>
                    <a:pt x="777" y="1039"/>
                    <a:pt x="778" y="1040"/>
                  </a:cubicBezTo>
                  <a:cubicBezTo>
                    <a:pt x="788" y="1040"/>
                    <a:pt x="796" y="1045"/>
                    <a:pt x="802" y="1052"/>
                  </a:cubicBezTo>
                  <a:close/>
                  <a:moveTo>
                    <a:pt x="121" y="774"/>
                  </a:moveTo>
                  <a:cubicBezTo>
                    <a:pt x="120" y="775"/>
                    <a:pt x="119" y="775"/>
                    <a:pt x="118" y="775"/>
                  </a:cubicBezTo>
                  <a:cubicBezTo>
                    <a:pt x="117" y="775"/>
                    <a:pt x="116" y="774"/>
                    <a:pt x="115" y="773"/>
                  </a:cubicBezTo>
                  <a:lnTo>
                    <a:pt x="45" y="689"/>
                  </a:lnTo>
                  <a:cubicBezTo>
                    <a:pt x="43" y="687"/>
                    <a:pt x="44" y="685"/>
                    <a:pt x="45" y="683"/>
                  </a:cubicBezTo>
                  <a:cubicBezTo>
                    <a:pt x="46" y="683"/>
                    <a:pt x="47" y="682"/>
                    <a:pt x="48" y="682"/>
                  </a:cubicBezTo>
                  <a:cubicBezTo>
                    <a:pt x="49" y="683"/>
                    <a:pt x="50" y="683"/>
                    <a:pt x="51" y="684"/>
                  </a:cubicBezTo>
                  <a:lnTo>
                    <a:pt x="121" y="769"/>
                  </a:lnTo>
                  <a:cubicBezTo>
                    <a:pt x="123" y="770"/>
                    <a:pt x="122" y="773"/>
                    <a:pt x="121" y="774"/>
                  </a:cubicBezTo>
                  <a:close/>
                  <a:moveTo>
                    <a:pt x="869" y="348"/>
                  </a:moveTo>
                  <a:lnTo>
                    <a:pt x="600" y="25"/>
                  </a:lnTo>
                  <a:cubicBezTo>
                    <a:pt x="575" y="-5"/>
                    <a:pt x="529" y="-9"/>
                    <a:pt x="499" y="16"/>
                  </a:cubicBezTo>
                  <a:cubicBezTo>
                    <a:pt x="485" y="28"/>
                    <a:pt x="476" y="45"/>
                    <a:pt x="474" y="64"/>
                  </a:cubicBezTo>
                  <a:cubicBezTo>
                    <a:pt x="474" y="65"/>
                    <a:pt x="474" y="65"/>
                    <a:pt x="474" y="66"/>
                  </a:cubicBezTo>
                  <a:cubicBezTo>
                    <a:pt x="473" y="67"/>
                    <a:pt x="472" y="68"/>
                    <a:pt x="472" y="69"/>
                  </a:cubicBezTo>
                  <a:lnTo>
                    <a:pt x="292" y="320"/>
                  </a:lnTo>
                  <a:lnTo>
                    <a:pt x="63" y="642"/>
                  </a:lnTo>
                  <a:cubicBezTo>
                    <a:pt x="48" y="636"/>
                    <a:pt x="31" y="639"/>
                    <a:pt x="17" y="650"/>
                  </a:cubicBezTo>
                  <a:cubicBezTo>
                    <a:pt x="-3" y="667"/>
                    <a:pt x="-5" y="696"/>
                    <a:pt x="11" y="716"/>
                  </a:cubicBezTo>
                  <a:lnTo>
                    <a:pt x="82" y="801"/>
                  </a:lnTo>
                  <a:cubicBezTo>
                    <a:pt x="90" y="811"/>
                    <a:pt x="101" y="817"/>
                    <a:pt x="114" y="818"/>
                  </a:cubicBezTo>
                  <a:cubicBezTo>
                    <a:pt x="116" y="818"/>
                    <a:pt x="117" y="818"/>
                    <a:pt x="118" y="818"/>
                  </a:cubicBezTo>
                  <a:cubicBezTo>
                    <a:pt x="129" y="818"/>
                    <a:pt x="140" y="814"/>
                    <a:pt x="149" y="807"/>
                  </a:cubicBezTo>
                  <a:cubicBezTo>
                    <a:pt x="162" y="796"/>
                    <a:pt x="167" y="779"/>
                    <a:pt x="165" y="764"/>
                  </a:cubicBezTo>
                  <a:lnTo>
                    <a:pt x="293" y="704"/>
                  </a:lnTo>
                  <a:lnTo>
                    <a:pt x="330" y="748"/>
                  </a:lnTo>
                  <a:lnTo>
                    <a:pt x="275" y="796"/>
                  </a:lnTo>
                  <a:lnTo>
                    <a:pt x="274" y="796"/>
                  </a:lnTo>
                  <a:cubicBezTo>
                    <a:pt x="230" y="838"/>
                    <a:pt x="182" y="901"/>
                    <a:pt x="180" y="904"/>
                  </a:cubicBezTo>
                  <a:cubicBezTo>
                    <a:pt x="177" y="909"/>
                    <a:pt x="175" y="915"/>
                    <a:pt x="176" y="921"/>
                  </a:cubicBezTo>
                  <a:lnTo>
                    <a:pt x="204" y="1067"/>
                  </a:lnTo>
                  <a:lnTo>
                    <a:pt x="7" y="1268"/>
                  </a:lnTo>
                  <a:cubicBezTo>
                    <a:pt x="-2" y="1277"/>
                    <a:pt x="-2" y="1290"/>
                    <a:pt x="7" y="1299"/>
                  </a:cubicBezTo>
                  <a:cubicBezTo>
                    <a:pt x="11" y="1303"/>
                    <a:pt x="17" y="1305"/>
                    <a:pt x="22" y="1305"/>
                  </a:cubicBezTo>
                  <a:cubicBezTo>
                    <a:pt x="28" y="1305"/>
                    <a:pt x="33" y="1303"/>
                    <a:pt x="38" y="1298"/>
                  </a:cubicBezTo>
                  <a:lnTo>
                    <a:pt x="243" y="1089"/>
                  </a:lnTo>
                  <a:cubicBezTo>
                    <a:pt x="243" y="1088"/>
                    <a:pt x="244" y="1088"/>
                    <a:pt x="244" y="1088"/>
                  </a:cubicBezTo>
                  <a:lnTo>
                    <a:pt x="244" y="1087"/>
                  </a:lnTo>
                  <a:cubicBezTo>
                    <a:pt x="245" y="1087"/>
                    <a:pt x="245" y="1086"/>
                    <a:pt x="245" y="1086"/>
                  </a:cubicBezTo>
                  <a:lnTo>
                    <a:pt x="246" y="1085"/>
                  </a:lnTo>
                  <a:lnTo>
                    <a:pt x="246" y="1084"/>
                  </a:lnTo>
                  <a:cubicBezTo>
                    <a:pt x="246" y="1084"/>
                    <a:pt x="247" y="1084"/>
                    <a:pt x="247" y="1083"/>
                  </a:cubicBezTo>
                  <a:lnTo>
                    <a:pt x="247" y="1082"/>
                  </a:lnTo>
                  <a:lnTo>
                    <a:pt x="248" y="1081"/>
                  </a:lnTo>
                  <a:lnTo>
                    <a:pt x="248" y="1080"/>
                  </a:lnTo>
                  <a:lnTo>
                    <a:pt x="248" y="1079"/>
                  </a:lnTo>
                  <a:lnTo>
                    <a:pt x="248" y="1078"/>
                  </a:lnTo>
                  <a:cubicBezTo>
                    <a:pt x="249" y="1077"/>
                    <a:pt x="249" y="1077"/>
                    <a:pt x="249" y="1076"/>
                  </a:cubicBezTo>
                  <a:lnTo>
                    <a:pt x="249" y="1075"/>
                  </a:lnTo>
                  <a:lnTo>
                    <a:pt x="249" y="1074"/>
                  </a:lnTo>
                  <a:lnTo>
                    <a:pt x="249" y="1073"/>
                  </a:lnTo>
                  <a:lnTo>
                    <a:pt x="249" y="1072"/>
                  </a:lnTo>
                  <a:cubicBezTo>
                    <a:pt x="249" y="1072"/>
                    <a:pt x="249" y="1071"/>
                    <a:pt x="248" y="1071"/>
                  </a:cubicBezTo>
                  <a:lnTo>
                    <a:pt x="248" y="1070"/>
                  </a:lnTo>
                  <a:lnTo>
                    <a:pt x="221" y="923"/>
                  </a:lnTo>
                  <a:cubicBezTo>
                    <a:pt x="234" y="905"/>
                    <a:pt x="271" y="859"/>
                    <a:pt x="303" y="828"/>
                  </a:cubicBezTo>
                  <a:lnTo>
                    <a:pt x="379" y="763"/>
                  </a:lnTo>
                  <a:lnTo>
                    <a:pt x="510" y="812"/>
                  </a:lnTo>
                  <a:cubicBezTo>
                    <a:pt x="510" y="814"/>
                    <a:pt x="510" y="820"/>
                    <a:pt x="507" y="828"/>
                  </a:cubicBezTo>
                  <a:cubicBezTo>
                    <a:pt x="503" y="837"/>
                    <a:pt x="498" y="843"/>
                    <a:pt x="496" y="843"/>
                  </a:cubicBezTo>
                  <a:cubicBezTo>
                    <a:pt x="491" y="845"/>
                    <a:pt x="474" y="846"/>
                    <a:pt x="448" y="842"/>
                  </a:cubicBezTo>
                  <a:cubicBezTo>
                    <a:pt x="425" y="837"/>
                    <a:pt x="407" y="830"/>
                    <a:pt x="402" y="826"/>
                  </a:cubicBezTo>
                  <a:cubicBezTo>
                    <a:pt x="392" y="819"/>
                    <a:pt x="379" y="820"/>
                    <a:pt x="371" y="830"/>
                  </a:cubicBezTo>
                  <a:lnTo>
                    <a:pt x="311" y="906"/>
                  </a:lnTo>
                  <a:cubicBezTo>
                    <a:pt x="304" y="916"/>
                    <a:pt x="305" y="929"/>
                    <a:pt x="315" y="937"/>
                  </a:cubicBezTo>
                  <a:cubicBezTo>
                    <a:pt x="319" y="940"/>
                    <a:pt x="323" y="941"/>
                    <a:pt x="328" y="941"/>
                  </a:cubicBezTo>
                  <a:cubicBezTo>
                    <a:pt x="335" y="941"/>
                    <a:pt x="341" y="939"/>
                    <a:pt x="345" y="933"/>
                  </a:cubicBezTo>
                  <a:lnTo>
                    <a:pt x="394" y="871"/>
                  </a:lnTo>
                  <a:cubicBezTo>
                    <a:pt x="397" y="872"/>
                    <a:pt x="400" y="873"/>
                    <a:pt x="403" y="874"/>
                  </a:cubicBezTo>
                  <a:cubicBezTo>
                    <a:pt x="400" y="896"/>
                    <a:pt x="406" y="919"/>
                    <a:pt x="421" y="936"/>
                  </a:cubicBezTo>
                  <a:cubicBezTo>
                    <a:pt x="431" y="948"/>
                    <a:pt x="444" y="957"/>
                    <a:pt x="458" y="961"/>
                  </a:cubicBezTo>
                  <a:cubicBezTo>
                    <a:pt x="448" y="987"/>
                    <a:pt x="451" y="1018"/>
                    <a:pt x="470" y="1041"/>
                  </a:cubicBezTo>
                  <a:cubicBezTo>
                    <a:pt x="484" y="1057"/>
                    <a:pt x="504" y="1067"/>
                    <a:pt x="524" y="1068"/>
                  </a:cubicBezTo>
                  <a:cubicBezTo>
                    <a:pt x="522" y="1088"/>
                    <a:pt x="528" y="1109"/>
                    <a:pt x="541" y="1125"/>
                  </a:cubicBezTo>
                  <a:cubicBezTo>
                    <a:pt x="555" y="1141"/>
                    <a:pt x="573" y="1151"/>
                    <a:pt x="594" y="1153"/>
                  </a:cubicBezTo>
                  <a:lnTo>
                    <a:pt x="595" y="1153"/>
                  </a:lnTo>
                  <a:lnTo>
                    <a:pt x="595" y="1154"/>
                  </a:lnTo>
                  <a:cubicBezTo>
                    <a:pt x="593" y="1174"/>
                    <a:pt x="599" y="1194"/>
                    <a:pt x="613" y="1210"/>
                  </a:cubicBezTo>
                  <a:cubicBezTo>
                    <a:pt x="621" y="1220"/>
                    <a:pt x="630" y="1227"/>
                    <a:pt x="642" y="1232"/>
                  </a:cubicBezTo>
                  <a:cubicBezTo>
                    <a:pt x="573" y="1279"/>
                    <a:pt x="465" y="1329"/>
                    <a:pt x="419" y="1348"/>
                  </a:cubicBezTo>
                  <a:cubicBezTo>
                    <a:pt x="419" y="1348"/>
                    <a:pt x="419" y="1349"/>
                    <a:pt x="418" y="1349"/>
                  </a:cubicBezTo>
                  <a:lnTo>
                    <a:pt x="417" y="1349"/>
                  </a:lnTo>
                  <a:cubicBezTo>
                    <a:pt x="417" y="1350"/>
                    <a:pt x="417" y="1350"/>
                    <a:pt x="416" y="1350"/>
                  </a:cubicBezTo>
                  <a:lnTo>
                    <a:pt x="415" y="1350"/>
                  </a:lnTo>
                  <a:cubicBezTo>
                    <a:pt x="415" y="1351"/>
                    <a:pt x="415" y="1351"/>
                    <a:pt x="415" y="1351"/>
                  </a:cubicBezTo>
                  <a:cubicBezTo>
                    <a:pt x="414" y="1351"/>
                    <a:pt x="414" y="1352"/>
                    <a:pt x="414" y="1352"/>
                  </a:cubicBezTo>
                  <a:lnTo>
                    <a:pt x="335" y="1422"/>
                  </a:lnTo>
                  <a:cubicBezTo>
                    <a:pt x="326" y="1430"/>
                    <a:pt x="325" y="1443"/>
                    <a:pt x="333" y="1452"/>
                  </a:cubicBezTo>
                  <a:cubicBezTo>
                    <a:pt x="338" y="1457"/>
                    <a:pt x="344" y="1459"/>
                    <a:pt x="350" y="1459"/>
                  </a:cubicBezTo>
                  <a:cubicBezTo>
                    <a:pt x="355" y="1459"/>
                    <a:pt x="360" y="1458"/>
                    <a:pt x="364" y="1454"/>
                  </a:cubicBezTo>
                  <a:lnTo>
                    <a:pt x="440" y="1387"/>
                  </a:lnTo>
                  <a:cubicBezTo>
                    <a:pt x="469" y="1375"/>
                    <a:pt x="663" y="1290"/>
                    <a:pt x="723" y="1219"/>
                  </a:cubicBezTo>
                  <a:lnTo>
                    <a:pt x="825" y="1133"/>
                  </a:lnTo>
                  <a:cubicBezTo>
                    <a:pt x="841" y="1120"/>
                    <a:pt x="851" y="1101"/>
                    <a:pt x="853" y="1080"/>
                  </a:cubicBezTo>
                  <a:cubicBezTo>
                    <a:pt x="854" y="1060"/>
                    <a:pt x="848" y="1039"/>
                    <a:pt x="835" y="1024"/>
                  </a:cubicBezTo>
                  <a:cubicBezTo>
                    <a:pt x="821" y="1008"/>
                    <a:pt x="803" y="998"/>
                    <a:pt x="782" y="996"/>
                  </a:cubicBezTo>
                  <a:lnTo>
                    <a:pt x="781" y="996"/>
                  </a:lnTo>
                  <a:lnTo>
                    <a:pt x="781" y="995"/>
                  </a:lnTo>
                  <a:cubicBezTo>
                    <a:pt x="783" y="975"/>
                    <a:pt x="777" y="955"/>
                    <a:pt x="763" y="939"/>
                  </a:cubicBezTo>
                  <a:cubicBezTo>
                    <a:pt x="750" y="923"/>
                    <a:pt x="731" y="913"/>
                    <a:pt x="711" y="911"/>
                  </a:cubicBezTo>
                  <a:lnTo>
                    <a:pt x="710" y="911"/>
                  </a:lnTo>
                  <a:cubicBezTo>
                    <a:pt x="712" y="890"/>
                    <a:pt x="706" y="870"/>
                    <a:pt x="693" y="854"/>
                  </a:cubicBezTo>
                  <a:cubicBezTo>
                    <a:pt x="676" y="834"/>
                    <a:pt x="651" y="825"/>
                    <a:pt x="626" y="827"/>
                  </a:cubicBezTo>
                  <a:cubicBezTo>
                    <a:pt x="626" y="810"/>
                    <a:pt x="620" y="793"/>
                    <a:pt x="608" y="779"/>
                  </a:cubicBezTo>
                  <a:cubicBezTo>
                    <a:pt x="588" y="754"/>
                    <a:pt x="555" y="746"/>
                    <a:pt x="527" y="754"/>
                  </a:cubicBezTo>
                  <a:cubicBezTo>
                    <a:pt x="526" y="752"/>
                    <a:pt x="524" y="750"/>
                    <a:pt x="523" y="748"/>
                  </a:cubicBezTo>
                  <a:lnTo>
                    <a:pt x="427" y="641"/>
                  </a:lnTo>
                  <a:lnTo>
                    <a:pt x="522" y="597"/>
                  </a:lnTo>
                  <a:lnTo>
                    <a:pt x="803" y="466"/>
                  </a:lnTo>
                  <a:cubicBezTo>
                    <a:pt x="804" y="465"/>
                    <a:pt x="805" y="465"/>
                    <a:pt x="806" y="464"/>
                  </a:cubicBezTo>
                  <a:cubicBezTo>
                    <a:pt x="808" y="464"/>
                    <a:pt x="811" y="464"/>
                    <a:pt x="814" y="464"/>
                  </a:cubicBezTo>
                  <a:cubicBezTo>
                    <a:pt x="830" y="464"/>
                    <a:pt x="846" y="459"/>
                    <a:pt x="860" y="448"/>
                  </a:cubicBezTo>
                  <a:cubicBezTo>
                    <a:pt x="874" y="436"/>
                    <a:pt x="883" y="419"/>
                    <a:pt x="885" y="400"/>
                  </a:cubicBezTo>
                  <a:cubicBezTo>
                    <a:pt x="887" y="381"/>
                    <a:pt x="881" y="362"/>
                    <a:pt x="869" y="348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59" name="CuadroTexto 350">
            <a:extLst>
              <a:ext uri="{FF2B5EF4-FFF2-40B4-BE49-F238E27FC236}">
                <a16:creationId xmlns:a16="http://schemas.microsoft.com/office/drawing/2014/main" id="{DBC759C6-EDC6-F64C-B6CD-4A4699CA866A}"/>
              </a:ext>
            </a:extLst>
          </p:cNvPr>
          <p:cNvSpPr txBox="1"/>
          <p:nvPr/>
        </p:nvSpPr>
        <p:spPr>
          <a:xfrm>
            <a:off x="6958903" y="1022190"/>
            <a:ext cx="10459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Infographic</a:t>
            </a:r>
          </a:p>
        </p:txBody>
      </p:sp>
    </p:spTree>
    <p:extLst>
      <p:ext uri="{BB962C8B-B14F-4D97-AF65-F5344CB8AC3E}">
        <p14:creationId xmlns:p14="http://schemas.microsoft.com/office/powerpoint/2010/main" val="281146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Arrow: Chevron 2">
            <a:extLst>
              <a:ext uri="{FF2B5EF4-FFF2-40B4-BE49-F238E27FC236}">
                <a16:creationId xmlns:a16="http://schemas.microsoft.com/office/drawing/2014/main" id="{DCD79923-07BA-2544-9360-08C0566BB82C}"/>
              </a:ext>
            </a:extLst>
          </p:cNvPr>
          <p:cNvSpPr/>
          <p:nvPr/>
        </p:nvSpPr>
        <p:spPr>
          <a:xfrm>
            <a:off x="1982718" y="4811369"/>
            <a:ext cx="4841358" cy="1701446"/>
          </a:xfrm>
          <a:prstGeom prst="chevron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Arrow: Chevron 48">
            <a:extLst>
              <a:ext uri="{FF2B5EF4-FFF2-40B4-BE49-F238E27FC236}">
                <a16:creationId xmlns:a16="http://schemas.microsoft.com/office/drawing/2014/main" id="{6F0A1E84-DF01-9847-9F30-FD737299ECE9}"/>
              </a:ext>
            </a:extLst>
          </p:cNvPr>
          <p:cNvSpPr/>
          <p:nvPr/>
        </p:nvSpPr>
        <p:spPr>
          <a:xfrm>
            <a:off x="7173002" y="4811369"/>
            <a:ext cx="4841358" cy="1701446"/>
          </a:xfrm>
          <a:prstGeom prst="chevron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Arrow: Chevron 49">
            <a:extLst>
              <a:ext uri="{FF2B5EF4-FFF2-40B4-BE49-F238E27FC236}">
                <a16:creationId xmlns:a16="http://schemas.microsoft.com/office/drawing/2014/main" id="{1B95D99E-E03C-9145-96A6-75B9C6DF916A}"/>
              </a:ext>
            </a:extLst>
          </p:cNvPr>
          <p:cNvSpPr/>
          <p:nvPr/>
        </p:nvSpPr>
        <p:spPr>
          <a:xfrm>
            <a:off x="12363287" y="4811369"/>
            <a:ext cx="4841358" cy="1701446"/>
          </a:xfrm>
          <a:prstGeom prst="chevron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Arrow: Chevron 50">
            <a:extLst>
              <a:ext uri="{FF2B5EF4-FFF2-40B4-BE49-F238E27FC236}">
                <a16:creationId xmlns:a16="http://schemas.microsoft.com/office/drawing/2014/main" id="{F9AAF3DF-233A-FA4F-9B86-A92F89257523}"/>
              </a:ext>
            </a:extLst>
          </p:cNvPr>
          <p:cNvSpPr/>
          <p:nvPr/>
        </p:nvSpPr>
        <p:spPr>
          <a:xfrm>
            <a:off x="17553574" y="4811369"/>
            <a:ext cx="4841358" cy="1701446"/>
          </a:xfrm>
          <a:prstGeom prst="chevron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185B47-EC11-4543-945E-A46BFD46E17A}"/>
              </a:ext>
            </a:extLst>
          </p:cNvPr>
          <p:cNvSpPr txBox="1"/>
          <p:nvPr/>
        </p:nvSpPr>
        <p:spPr>
          <a:xfrm>
            <a:off x="2322921" y="10607791"/>
            <a:ext cx="4160951" cy="157700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rmAutofit/>
          </a:bodyPr>
          <a:lstStyle/>
          <a:p>
            <a:pPr algn="ctr"/>
            <a:endParaRPr lang="en-US" b="1" dirty="0">
              <a:solidFill>
                <a:srgbClr val="404040"/>
              </a:solidFill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6D60B73-8D48-5548-AE7A-C0853DD4A39B}"/>
              </a:ext>
            </a:extLst>
          </p:cNvPr>
          <p:cNvSpPr txBox="1"/>
          <p:nvPr/>
        </p:nvSpPr>
        <p:spPr>
          <a:xfrm>
            <a:off x="7513206" y="10607791"/>
            <a:ext cx="4160951" cy="1577003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normAutofit/>
          </a:bodyPr>
          <a:lstStyle/>
          <a:p>
            <a:pPr algn="ctr"/>
            <a:endParaRPr lang="en-US" b="1" dirty="0">
              <a:solidFill>
                <a:srgbClr val="404040"/>
              </a:solidFill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AB674CE-63CB-274A-8D26-5BBBDE817A8F}"/>
              </a:ext>
            </a:extLst>
          </p:cNvPr>
          <p:cNvSpPr txBox="1"/>
          <p:nvPr/>
        </p:nvSpPr>
        <p:spPr>
          <a:xfrm>
            <a:off x="12694521" y="10607791"/>
            <a:ext cx="4160951" cy="1577003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normAutofit/>
          </a:bodyPr>
          <a:lstStyle/>
          <a:p>
            <a:pPr algn="ctr"/>
            <a:endParaRPr lang="en-US" b="1" dirty="0">
              <a:solidFill>
                <a:srgbClr val="404040"/>
              </a:solidFill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18F2CC4-161E-D440-9DDA-DD069E68F122}"/>
              </a:ext>
            </a:extLst>
          </p:cNvPr>
          <p:cNvSpPr txBox="1"/>
          <p:nvPr/>
        </p:nvSpPr>
        <p:spPr>
          <a:xfrm>
            <a:off x="17906365" y="10607791"/>
            <a:ext cx="4160951" cy="1577003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normAutofit/>
          </a:bodyPr>
          <a:lstStyle/>
          <a:p>
            <a:pPr algn="ctr"/>
            <a:endParaRPr lang="en-US" b="1" dirty="0">
              <a:solidFill>
                <a:srgbClr val="404040"/>
              </a:solidFill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32892C7-2EDC-8047-B0FF-F1EF6446680B}"/>
              </a:ext>
            </a:extLst>
          </p:cNvPr>
          <p:cNvSpPr/>
          <p:nvPr/>
        </p:nvSpPr>
        <p:spPr>
          <a:xfrm>
            <a:off x="3552673" y="3931920"/>
            <a:ext cx="1701446" cy="17014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EB8551A-A023-064C-8EC5-6D42479DDD52}"/>
              </a:ext>
            </a:extLst>
          </p:cNvPr>
          <p:cNvSpPr/>
          <p:nvPr/>
        </p:nvSpPr>
        <p:spPr>
          <a:xfrm>
            <a:off x="8742958" y="3931920"/>
            <a:ext cx="1701446" cy="17014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9A60CB6-1325-BF4C-BD26-D248AC48A809}"/>
              </a:ext>
            </a:extLst>
          </p:cNvPr>
          <p:cNvSpPr/>
          <p:nvPr/>
        </p:nvSpPr>
        <p:spPr>
          <a:xfrm>
            <a:off x="13933242" y="3931920"/>
            <a:ext cx="1701446" cy="17014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32C89E6-8694-6446-A6D2-59C127BA7324}"/>
              </a:ext>
            </a:extLst>
          </p:cNvPr>
          <p:cNvSpPr/>
          <p:nvPr/>
        </p:nvSpPr>
        <p:spPr>
          <a:xfrm>
            <a:off x="19123531" y="3931920"/>
            <a:ext cx="1701446" cy="17014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CCFBB674-A017-1C42-951E-9751F6DDCA35}"/>
              </a:ext>
            </a:extLst>
          </p:cNvPr>
          <p:cNvSpPr/>
          <p:nvPr/>
        </p:nvSpPr>
        <p:spPr>
          <a:xfrm>
            <a:off x="14450461" y="4419051"/>
            <a:ext cx="667008" cy="66700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4" h="904">
                <a:moveTo>
                  <a:pt x="140" y="389"/>
                </a:moveTo>
                <a:lnTo>
                  <a:pt x="123" y="380"/>
                </a:lnTo>
                <a:lnTo>
                  <a:pt x="140" y="380"/>
                </a:lnTo>
                <a:close/>
                <a:moveTo>
                  <a:pt x="709" y="55"/>
                </a:moveTo>
                <a:lnTo>
                  <a:pt x="709" y="341"/>
                </a:lnTo>
                <a:cubicBezTo>
                  <a:pt x="707" y="345"/>
                  <a:pt x="706" y="349"/>
                  <a:pt x="706" y="353"/>
                </a:cubicBezTo>
                <a:cubicBezTo>
                  <a:pt x="706" y="357"/>
                  <a:pt x="707" y="361"/>
                  <a:pt x="709" y="364"/>
                </a:cubicBezTo>
                <a:lnTo>
                  <a:pt x="709" y="417"/>
                </a:lnTo>
                <a:lnTo>
                  <a:pt x="451" y="547"/>
                </a:lnTo>
                <a:lnTo>
                  <a:pt x="195" y="417"/>
                </a:lnTo>
                <a:lnTo>
                  <a:pt x="195" y="55"/>
                </a:lnTo>
                <a:close/>
                <a:moveTo>
                  <a:pt x="781" y="380"/>
                </a:moveTo>
                <a:lnTo>
                  <a:pt x="764" y="389"/>
                </a:lnTo>
                <a:lnTo>
                  <a:pt x="764" y="380"/>
                </a:lnTo>
                <a:close/>
                <a:moveTo>
                  <a:pt x="615" y="576"/>
                </a:moveTo>
                <a:cubicBezTo>
                  <a:pt x="604" y="565"/>
                  <a:pt x="586" y="565"/>
                  <a:pt x="576" y="576"/>
                </a:cubicBezTo>
                <a:cubicBezTo>
                  <a:pt x="565" y="586"/>
                  <a:pt x="565" y="604"/>
                  <a:pt x="576" y="615"/>
                </a:cubicBezTo>
                <a:lnTo>
                  <a:pt x="810" y="849"/>
                </a:lnTo>
                <a:lnTo>
                  <a:pt x="94" y="849"/>
                </a:lnTo>
                <a:lnTo>
                  <a:pt x="328" y="615"/>
                </a:lnTo>
                <a:cubicBezTo>
                  <a:pt x="339" y="604"/>
                  <a:pt x="339" y="586"/>
                  <a:pt x="328" y="576"/>
                </a:cubicBezTo>
                <a:cubicBezTo>
                  <a:pt x="317" y="565"/>
                  <a:pt x="300" y="565"/>
                  <a:pt x="289" y="576"/>
                </a:cubicBezTo>
                <a:lnTo>
                  <a:pt x="55" y="809"/>
                </a:lnTo>
                <a:lnTo>
                  <a:pt x="55" y="407"/>
                </a:lnTo>
                <a:lnTo>
                  <a:pt x="439" y="603"/>
                </a:lnTo>
                <a:cubicBezTo>
                  <a:pt x="439" y="604"/>
                  <a:pt x="440" y="604"/>
                  <a:pt x="441" y="604"/>
                </a:cubicBezTo>
                <a:cubicBezTo>
                  <a:pt x="442" y="604"/>
                  <a:pt x="442" y="604"/>
                  <a:pt x="442" y="604"/>
                </a:cubicBezTo>
                <a:cubicBezTo>
                  <a:pt x="443" y="605"/>
                  <a:pt x="444" y="605"/>
                  <a:pt x="444" y="605"/>
                </a:cubicBezTo>
                <a:cubicBezTo>
                  <a:pt x="445" y="605"/>
                  <a:pt x="445" y="605"/>
                  <a:pt x="445" y="605"/>
                </a:cubicBezTo>
                <a:cubicBezTo>
                  <a:pt x="446" y="606"/>
                  <a:pt x="447" y="606"/>
                  <a:pt x="448" y="606"/>
                </a:cubicBezTo>
                <a:cubicBezTo>
                  <a:pt x="449" y="606"/>
                  <a:pt x="450" y="606"/>
                  <a:pt x="451" y="606"/>
                </a:cubicBezTo>
                <a:cubicBezTo>
                  <a:pt x="452" y="606"/>
                  <a:pt x="453" y="606"/>
                  <a:pt x="454" y="606"/>
                </a:cubicBezTo>
                <a:lnTo>
                  <a:pt x="455" y="606"/>
                </a:lnTo>
                <a:cubicBezTo>
                  <a:pt x="455" y="606"/>
                  <a:pt x="456" y="606"/>
                  <a:pt x="457" y="605"/>
                </a:cubicBezTo>
                <a:lnTo>
                  <a:pt x="458" y="605"/>
                </a:lnTo>
                <a:cubicBezTo>
                  <a:pt x="459" y="605"/>
                  <a:pt x="460" y="605"/>
                  <a:pt x="460" y="604"/>
                </a:cubicBezTo>
                <a:cubicBezTo>
                  <a:pt x="461" y="604"/>
                  <a:pt x="461" y="604"/>
                  <a:pt x="461" y="604"/>
                </a:cubicBezTo>
                <a:cubicBezTo>
                  <a:pt x="462" y="604"/>
                  <a:pt x="463" y="604"/>
                  <a:pt x="463" y="603"/>
                </a:cubicBezTo>
                <a:cubicBezTo>
                  <a:pt x="464" y="603"/>
                  <a:pt x="464" y="603"/>
                  <a:pt x="464" y="603"/>
                </a:cubicBezTo>
                <a:lnTo>
                  <a:pt x="849" y="407"/>
                </a:lnTo>
                <a:lnTo>
                  <a:pt x="849" y="810"/>
                </a:lnTo>
                <a:close/>
                <a:moveTo>
                  <a:pt x="904" y="367"/>
                </a:moveTo>
                <a:cubicBezTo>
                  <a:pt x="904" y="366"/>
                  <a:pt x="904" y="365"/>
                  <a:pt x="904" y="365"/>
                </a:cubicBezTo>
                <a:cubicBezTo>
                  <a:pt x="905" y="360"/>
                  <a:pt x="904" y="355"/>
                  <a:pt x="901" y="350"/>
                </a:cubicBezTo>
                <a:cubicBezTo>
                  <a:pt x="900" y="347"/>
                  <a:pt x="898" y="345"/>
                  <a:pt x="897" y="343"/>
                </a:cubicBezTo>
                <a:cubicBezTo>
                  <a:pt x="889" y="332"/>
                  <a:pt x="876" y="325"/>
                  <a:pt x="861" y="325"/>
                </a:cubicBezTo>
                <a:lnTo>
                  <a:pt x="764" y="325"/>
                </a:lnTo>
                <a:lnTo>
                  <a:pt x="764" y="38"/>
                </a:lnTo>
                <a:cubicBezTo>
                  <a:pt x="764" y="17"/>
                  <a:pt x="747" y="0"/>
                  <a:pt x="727" y="0"/>
                </a:cubicBezTo>
                <a:lnTo>
                  <a:pt x="177" y="0"/>
                </a:lnTo>
                <a:cubicBezTo>
                  <a:pt x="156" y="0"/>
                  <a:pt x="140" y="17"/>
                  <a:pt x="140" y="38"/>
                </a:cubicBezTo>
                <a:lnTo>
                  <a:pt x="140" y="325"/>
                </a:lnTo>
                <a:lnTo>
                  <a:pt x="43" y="325"/>
                </a:lnTo>
                <a:cubicBezTo>
                  <a:pt x="29" y="325"/>
                  <a:pt x="16" y="332"/>
                  <a:pt x="8" y="343"/>
                </a:cubicBezTo>
                <a:cubicBezTo>
                  <a:pt x="6" y="345"/>
                  <a:pt x="4" y="347"/>
                  <a:pt x="3" y="350"/>
                </a:cubicBezTo>
                <a:cubicBezTo>
                  <a:pt x="1" y="355"/>
                  <a:pt x="0" y="360"/>
                  <a:pt x="0" y="365"/>
                </a:cubicBezTo>
                <a:cubicBezTo>
                  <a:pt x="0" y="365"/>
                  <a:pt x="0" y="366"/>
                  <a:pt x="0" y="367"/>
                </a:cubicBezTo>
                <a:lnTo>
                  <a:pt x="0" y="862"/>
                </a:lnTo>
                <a:cubicBezTo>
                  <a:pt x="0" y="885"/>
                  <a:pt x="19" y="904"/>
                  <a:pt x="43" y="904"/>
                </a:cubicBezTo>
                <a:lnTo>
                  <a:pt x="861" y="904"/>
                </a:lnTo>
                <a:cubicBezTo>
                  <a:pt x="872" y="904"/>
                  <a:pt x="882" y="900"/>
                  <a:pt x="889" y="894"/>
                </a:cubicBezTo>
                <a:cubicBezTo>
                  <a:pt x="890" y="893"/>
                  <a:pt x="890" y="893"/>
                  <a:pt x="890" y="893"/>
                </a:cubicBezTo>
                <a:lnTo>
                  <a:pt x="891" y="893"/>
                </a:lnTo>
                <a:cubicBezTo>
                  <a:pt x="891" y="892"/>
                  <a:pt x="891" y="892"/>
                  <a:pt x="892" y="892"/>
                </a:cubicBezTo>
                <a:cubicBezTo>
                  <a:pt x="892" y="891"/>
                  <a:pt x="892" y="891"/>
                  <a:pt x="892" y="891"/>
                </a:cubicBezTo>
                <a:cubicBezTo>
                  <a:pt x="900" y="884"/>
                  <a:pt x="904" y="873"/>
                  <a:pt x="904" y="862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F4E9B6C-430B-5149-BA95-D5E97A397443}"/>
              </a:ext>
            </a:extLst>
          </p:cNvPr>
          <p:cNvGrpSpPr/>
          <p:nvPr/>
        </p:nvGrpSpPr>
        <p:grpSpPr>
          <a:xfrm>
            <a:off x="19483046" y="4365876"/>
            <a:ext cx="982413" cy="766723"/>
            <a:chOff x="9955167" y="22974692"/>
            <a:chExt cx="1115553" cy="870635"/>
          </a:xfrm>
          <a:solidFill>
            <a:schemeClr val="bg1"/>
          </a:solidFill>
        </p:grpSpPr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CBC37F15-A570-8F45-A6A4-DAFA9170F860}"/>
                </a:ext>
              </a:extLst>
            </p:cNvPr>
            <p:cNvSpPr/>
            <p:nvPr/>
          </p:nvSpPr>
          <p:spPr>
            <a:xfrm>
              <a:off x="9955167" y="23332843"/>
              <a:ext cx="1115553" cy="5124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1" h="612">
                  <a:moveTo>
                    <a:pt x="1272" y="274"/>
                  </a:moveTo>
                  <a:cubicBezTo>
                    <a:pt x="1267" y="284"/>
                    <a:pt x="1259" y="292"/>
                    <a:pt x="1249" y="295"/>
                  </a:cubicBezTo>
                  <a:cubicBezTo>
                    <a:pt x="1248" y="296"/>
                    <a:pt x="1247" y="296"/>
                    <a:pt x="1246" y="296"/>
                  </a:cubicBezTo>
                  <a:cubicBezTo>
                    <a:pt x="1043" y="393"/>
                    <a:pt x="709" y="548"/>
                    <a:pt x="675" y="555"/>
                  </a:cubicBezTo>
                  <a:cubicBezTo>
                    <a:pt x="629" y="565"/>
                    <a:pt x="577" y="540"/>
                    <a:pt x="512" y="508"/>
                  </a:cubicBezTo>
                  <a:cubicBezTo>
                    <a:pt x="441" y="473"/>
                    <a:pt x="353" y="430"/>
                    <a:pt x="244" y="424"/>
                  </a:cubicBezTo>
                  <a:lnTo>
                    <a:pt x="217" y="422"/>
                  </a:lnTo>
                  <a:lnTo>
                    <a:pt x="220" y="143"/>
                  </a:lnTo>
                  <a:lnTo>
                    <a:pt x="307" y="143"/>
                  </a:lnTo>
                  <a:cubicBezTo>
                    <a:pt x="324" y="143"/>
                    <a:pt x="374" y="144"/>
                    <a:pt x="398" y="149"/>
                  </a:cubicBezTo>
                  <a:cubicBezTo>
                    <a:pt x="432" y="155"/>
                    <a:pt x="451" y="172"/>
                    <a:pt x="474" y="190"/>
                  </a:cubicBezTo>
                  <a:cubicBezTo>
                    <a:pt x="497" y="210"/>
                    <a:pt x="524" y="232"/>
                    <a:pt x="568" y="243"/>
                  </a:cubicBezTo>
                  <a:cubicBezTo>
                    <a:pt x="633" y="260"/>
                    <a:pt x="811" y="250"/>
                    <a:pt x="837" y="249"/>
                  </a:cubicBezTo>
                  <a:cubicBezTo>
                    <a:pt x="849" y="249"/>
                    <a:pt x="859" y="254"/>
                    <a:pt x="867" y="262"/>
                  </a:cubicBezTo>
                  <a:cubicBezTo>
                    <a:pt x="874" y="270"/>
                    <a:pt x="879" y="281"/>
                    <a:pt x="878" y="293"/>
                  </a:cubicBezTo>
                  <a:cubicBezTo>
                    <a:pt x="878" y="305"/>
                    <a:pt x="873" y="315"/>
                    <a:pt x="865" y="323"/>
                  </a:cubicBezTo>
                  <a:cubicBezTo>
                    <a:pt x="856" y="331"/>
                    <a:pt x="846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4" y="334"/>
                    <a:pt x="549" y="342"/>
                  </a:cubicBezTo>
                  <a:lnTo>
                    <a:pt x="515" y="389"/>
                  </a:lnTo>
                  <a:cubicBezTo>
                    <a:pt x="506" y="401"/>
                    <a:pt x="509" y="419"/>
                    <a:pt x="521" y="427"/>
                  </a:cubicBezTo>
                  <a:cubicBezTo>
                    <a:pt x="526" y="431"/>
                    <a:pt x="532" y="433"/>
                    <a:pt x="537" y="433"/>
                  </a:cubicBezTo>
                  <a:cubicBezTo>
                    <a:pt x="546" y="433"/>
                    <a:pt x="554" y="429"/>
                    <a:pt x="560" y="421"/>
                  </a:cubicBezTo>
                  <a:lnTo>
                    <a:pt x="585" y="386"/>
                  </a:lnTo>
                  <a:lnTo>
                    <a:pt x="833" y="390"/>
                  </a:lnTo>
                  <a:cubicBezTo>
                    <a:pt x="859" y="391"/>
                    <a:pt x="884" y="381"/>
                    <a:pt x="903" y="363"/>
                  </a:cubicBezTo>
                  <a:cubicBezTo>
                    <a:pt x="914" y="353"/>
                    <a:pt x="922" y="340"/>
                    <a:pt x="927" y="326"/>
                  </a:cubicBezTo>
                  <a:cubicBezTo>
                    <a:pt x="928" y="326"/>
                    <a:pt x="929" y="326"/>
                    <a:pt x="930" y="325"/>
                  </a:cubicBezTo>
                  <a:cubicBezTo>
                    <a:pt x="931" y="325"/>
                    <a:pt x="1087" y="262"/>
                    <a:pt x="1217" y="215"/>
                  </a:cubicBezTo>
                  <a:cubicBezTo>
                    <a:pt x="1228" y="211"/>
                    <a:pt x="1240" y="211"/>
                    <a:pt x="1250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3" y="243"/>
                  </a:lnTo>
                  <a:cubicBezTo>
                    <a:pt x="1277" y="253"/>
                    <a:pt x="1276" y="264"/>
                    <a:pt x="1272" y="274"/>
                  </a:cubicBezTo>
                  <a:close/>
                  <a:moveTo>
                    <a:pt x="1325" y="224"/>
                  </a:moveTo>
                  <a:lnTo>
                    <a:pt x="1325" y="222"/>
                  </a:lnTo>
                  <a:cubicBezTo>
                    <a:pt x="1316" y="198"/>
                    <a:pt x="1298" y="178"/>
                    <a:pt x="1274" y="166"/>
                  </a:cubicBezTo>
                  <a:cubicBezTo>
                    <a:pt x="1250" y="155"/>
                    <a:pt x="1223" y="154"/>
                    <a:pt x="1199" y="163"/>
                  </a:cubicBezTo>
                  <a:cubicBezTo>
                    <a:pt x="1096" y="200"/>
                    <a:pt x="977" y="247"/>
                    <a:pt x="930" y="266"/>
                  </a:cubicBezTo>
                  <a:cubicBezTo>
                    <a:pt x="926" y="250"/>
                    <a:pt x="918" y="236"/>
                    <a:pt x="907" y="224"/>
                  </a:cubicBezTo>
                  <a:cubicBezTo>
                    <a:pt x="889" y="205"/>
                    <a:pt x="864" y="194"/>
                    <a:pt x="838" y="193"/>
                  </a:cubicBezTo>
                  <a:cubicBezTo>
                    <a:pt x="837" y="193"/>
                    <a:pt x="836" y="193"/>
                    <a:pt x="836" y="193"/>
                  </a:cubicBezTo>
                  <a:cubicBezTo>
                    <a:pt x="782" y="197"/>
                    <a:pt x="631" y="202"/>
                    <a:pt x="582" y="190"/>
                  </a:cubicBezTo>
                  <a:cubicBezTo>
                    <a:pt x="550" y="182"/>
                    <a:pt x="531" y="166"/>
                    <a:pt x="509" y="148"/>
                  </a:cubicBezTo>
                  <a:cubicBezTo>
                    <a:pt x="484" y="127"/>
                    <a:pt x="456" y="104"/>
                    <a:pt x="408" y="95"/>
                  </a:cubicBezTo>
                  <a:cubicBezTo>
                    <a:pt x="374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7" y="39"/>
                    <a:pt x="185" y="2"/>
                    <a:pt x="145" y="1"/>
                  </a:cubicBezTo>
                  <a:lnTo>
                    <a:pt x="34" y="0"/>
                  </a:lnTo>
                  <a:lnTo>
                    <a:pt x="33" y="0"/>
                  </a:lnTo>
                  <a:cubicBezTo>
                    <a:pt x="18" y="0"/>
                    <a:pt x="6" y="12"/>
                    <a:pt x="6" y="27"/>
                  </a:cubicBezTo>
                  <a:cubicBezTo>
                    <a:pt x="6" y="42"/>
                    <a:pt x="18" y="55"/>
                    <a:pt x="33" y="55"/>
                  </a:cubicBezTo>
                  <a:lnTo>
                    <a:pt x="144" y="56"/>
                  </a:lnTo>
                  <a:cubicBezTo>
                    <a:pt x="154" y="56"/>
                    <a:pt x="166" y="74"/>
                    <a:pt x="166" y="97"/>
                  </a:cubicBezTo>
                  <a:lnTo>
                    <a:pt x="161" y="474"/>
                  </a:lnTo>
                  <a:cubicBezTo>
                    <a:pt x="161" y="486"/>
                    <a:pt x="158" y="498"/>
                    <a:pt x="152" y="506"/>
                  </a:cubicBezTo>
                  <a:cubicBezTo>
                    <a:pt x="150" y="509"/>
                    <a:pt x="145" y="514"/>
                    <a:pt x="139" y="514"/>
                  </a:cubicBezTo>
                  <a:lnTo>
                    <a:pt x="28" y="513"/>
                  </a:lnTo>
                  <a:lnTo>
                    <a:pt x="27" y="513"/>
                  </a:lnTo>
                  <a:cubicBezTo>
                    <a:pt x="12" y="513"/>
                    <a:pt x="0" y="525"/>
                    <a:pt x="0" y="540"/>
                  </a:cubicBezTo>
                  <a:cubicBezTo>
                    <a:pt x="0" y="556"/>
                    <a:pt x="12" y="568"/>
                    <a:pt x="27" y="568"/>
                  </a:cubicBezTo>
                  <a:lnTo>
                    <a:pt x="138" y="570"/>
                  </a:lnTo>
                  <a:lnTo>
                    <a:pt x="139" y="570"/>
                  </a:lnTo>
                  <a:cubicBezTo>
                    <a:pt x="160" y="570"/>
                    <a:pt x="181" y="559"/>
                    <a:pt x="196" y="539"/>
                  </a:cubicBezTo>
                  <a:cubicBezTo>
                    <a:pt x="208" y="522"/>
                    <a:pt x="216" y="500"/>
                    <a:pt x="216" y="477"/>
                  </a:cubicBezTo>
                  <a:lnTo>
                    <a:pt x="240" y="479"/>
                  </a:lnTo>
                  <a:lnTo>
                    <a:pt x="241" y="479"/>
                  </a:lnTo>
                  <a:cubicBezTo>
                    <a:pt x="339" y="484"/>
                    <a:pt x="418" y="523"/>
                    <a:pt x="488" y="557"/>
                  </a:cubicBezTo>
                  <a:cubicBezTo>
                    <a:pt x="548" y="587"/>
                    <a:pt x="601" y="612"/>
                    <a:pt x="654" y="612"/>
                  </a:cubicBezTo>
                  <a:cubicBezTo>
                    <a:pt x="665" y="612"/>
                    <a:pt x="675" y="612"/>
                    <a:pt x="686" y="609"/>
                  </a:cubicBezTo>
                  <a:cubicBezTo>
                    <a:pt x="736" y="599"/>
                    <a:pt x="1177" y="390"/>
                    <a:pt x="1269" y="347"/>
                  </a:cubicBezTo>
                  <a:cubicBezTo>
                    <a:pt x="1292" y="338"/>
                    <a:pt x="1311" y="320"/>
                    <a:pt x="1322" y="298"/>
                  </a:cubicBezTo>
                  <a:cubicBezTo>
                    <a:pt x="1333" y="274"/>
                    <a:pt x="1334" y="248"/>
                    <a:pt x="1325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9F1C8832-5DD3-9547-B992-CDC1326CEB1B}"/>
                </a:ext>
              </a:extLst>
            </p:cNvPr>
            <p:cNvSpPr/>
            <p:nvPr/>
          </p:nvSpPr>
          <p:spPr>
            <a:xfrm>
              <a:off x="10365322" y="22974692"/>
              <a:ext cx="581262" cy="447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534">
                  <a:moveTo>
                    <a:pt x="48" y="525"/>
                  </a:moveTo>
                  <a:lnTo>
                    <a:pt x="205" y="358"/>
                  </a:lnTo>
                  <a:lnTo>
                    <a:pt x="330" y="523"/>
                  </a:lnTo>
                  <a:cubicBezTo>
                    <a:pt x="336" y="530"/>
                    <a:pt x="344" y="534"/>
                    <a:pt x="352" y="534"/>
                  </a:cubicBezTo>
                  <a:cubicBezTo>
                    <a:pt x="353" y="534"/>
                    <a:pt x="353" y="534"/>
                    <a:pt x="354" y="534"/>
                  </a:cubicBezTo>
                  <a:cubicBezTo>
                    <a:pt x="363" y="533"/>
                    <a:pt x="371" y="528"/>
                    <a:pt x="376" y="520"/>
                  </a:cubicBezTo>
                  <a:lnTo>
                    <a:pt x="628" y="96"/>
                  </a:lnTo>
                  <a:lnTo>
                    <a:pt x="640" y="136"/>
                  </a:lnTo>
                  <a:cubicBezTo>
                    <a:pt x="644" y="147"/>
                    <a:pt x="655" y="155"/>
                    <a:pt x="667" y="155"/>
                  </a:cubicBezTo>
                  <a:cubicBezTo>
                    <a:pt x="669" y="155"/>
                    <a:pt x="672" y="155"/>
                    <a:pt x="675" y="154"/>
                  </a:cubicBezTo>
                  <a:cubicBezTo>
                    <a:pt x="689" y="149"/>
                    <a:pt x="697" y="134"/>
                    <a:pt x="693" y="119"/>
                  </a:cubicBezTo>
                  <a:lnTo>
                    <a:pt x="664" y="27"/>
                  </a:lnTo>
                  <a:cubicBezTo>
                    <a:pt x="664" y="18"/>
                    <a:pt x="660" y="9"/>
                    <a:pt x="651" y="4"/>
                  </a:cubicBezTo>
                  <a:cubicBezTo>
                    <a:pt x="647" y="1"/>
                    <a:pt x="642" y="0"/>
                    <a:pt x="637" y="0"/>
                  </a:cubicBezTo>
                  <a:cubicBezTo>
                    <a:pt x="634" y="0"/>
                    <a:pt x="631" y="0"/>
                    <a:pt x="628" y="1"/>
                  </a:cubicBezTo>
                  <a:lnTo>
                    <a:pt x="528" y="32"/>
                  </a:lnTo>
                  <a:cubicBezTo>
                    <a:pt x="513" y="36"/>
                    <a:pt x="505" y="52"/>
                    <a:pt x="509" y="66"/>
                  </a:cubicBezTo>
                  <a:cubicBezTo>
                    <a:pt x="513" y="78"/>
                    <a:pt x="524" y="86"/>
                    <a:pt x="536" y="86"/>
                  </a:cubicBezTo>
                  <a:cubicBezTo>
                    <a:pt x="539" y="86"/>
                    <a:pt x="541" y="85"/>
                    <a:pt x="544" y="84"/>
                  </a:cubicBezTo>
                  <a:lnTo>
                    <a:pt x="577" y="74"/>
                  </a:lnTo>
                  <a:lnTo>
                    <a:pt x="350" y="457"/>
                  </a:lnTo>
                  <a:lnTo>
                    <a:pt x="229" y="298"/>
                  </a:lnTo>
                  <a:cubicBezTo>
                    <a:pt x="224" y="292"/>
                    <a:pt x="216" y="288"/>
                    <a:pt x="208" y="288"/>
                  </a:cubicBezTo>
                  <a:cubicBezTo>
                    <a:pt x="200" y="287"/>
                    <a:pt x="192" y="290"/>
                    <a:pt x="187" y="296"/>
                  </a:cubicBezTo>
                  <a:lnTo>
                    <a:pt x="8" y="487"/>
                  </a:lnTo>
                  <a:cubicBezTo>
                    <a:pt x="-3" y="498"/>
                    <a:pt x="-2" y="516"/>
                    <a:pt x="9" y="526"/>
                  </a:cubicBezTo>
                  <a:cubicBezTo>
                    <a:pt x="20" y="537"/>
                    <a:pt x="37" y="536"/>
                    <a:pt x="48" y="52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14" name="Freeform 113">
            <a:extLst>
              <a:ext uri="{FF2B5EF4-FFF2-40B4-BE49-F238E27FC236}">
                <a16:creationId xmlns:a16="http://schemas.microsoft.com/office/drawing/2014/main" id="{7E7142BA-6F33-5348-8CA0-924ACC8DA3C2}"/>
              </a:ext>
            </a:extLst>
          </p:cNvPr>
          <p:cNvSpPr/>
          <p:nvPr/>
        </p:nvSpPr>
        <p:spPr>
          <a:xfrm>
            <a:off x="4101907" y="4234566"/>
            <a:ext cx="652973" cy="107696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5" h="1459">
                <a:moveTo>
                  <a:pt x="842" y="396"/>
                </a:moveTo>
                <a:cubicBezTo>
                  <a:pt x="841" y="403"/>
                  <a:pt x="837" y="410"/>
                  <a:pt x="832" y="415"/>
                </a:cubicBezTo>
                <a:cubicBezTo>
                  <a:pt x="820" y="424"/>
                  <a:pt x="802" y="423"/>
                  <a:pt x="793" y="411"/>
                </a:cubicBezTo>
                <a:lnTo>
                  <a:pt x="524" y="88"/>
                </a:lnTo>
                <a:cubicBezTo>
                  <a:pt x="519" y="83"/>
                  <a:pt x="517" y="76"/>
                  <a:pt x="517" y="68"/>
                </a:cubicBezTo>
                <a:cubicBezTo>
                  <a:pt x="518" y="61"/>
                  <a:pt x="522" y="54"/>
                  <a:pt x="527" y="49"/>
                </a:cubicBezTo>
                <a:cubicBezTo>
                  <a:pt x="532" y="45"/>
                  <a:pt x="538" y="43"/>
                  <a:pt x="545" y="43"/>
                </a:cubicBezTo>
                <a:cubicBezTo>
                  <a:pt x="546" y="43"/>
                  <a:pt x="547" y="43"/>
                  <a:pt x="547" y="43"/>
                </a:cubicBezTo>
                <a:cubicBezTo>
                  <a:pt x="555" y="44"/>
                  <a:pt x="562" y="47"/>
                  <a:pt x="566" y="53"/>
                </a:cubicBezTo>
                <a:lnTo>
                  <a:pt x="835" y="375"/>
                </a:lnTo>
                <a:cubicBezTo>
                  <a:pt x="840" y="381"/>
                  <a:pt x="842" y="388"/>
                  <a:pt x="842" y="396"/>
                </a:cubicBezTo>
                <a:close/>
                <a:moveTo>
                  <a:pt x="519" y="551"/>
                </a:moveTo>
                <a:lnTo>
                  <a:pt x="337" y="332"/>
                </a:lnTo>
                <a:lnTo>
                  <a:pt x="491" y="117"/>
                </a:lnTo>
                <a:lnTo>
                  <a:pt x="693" y="360"/>
                </a:lnTo>
                <a:lnTo>
                  <a:pt x="759" y="438"/>
                </a:lnTo>
                <a:close/>
                <a:moveTo>
                  <a:pt x="149" y="723"/>
                </a:moveTo>
                <a:lnTo>
                  <a:pt x="100" y="665"/>
                </a:lnTo>
                <a:lnTo>
                  <a:pt x="311" y="368"/>
                </a:lnTo>
                <a:lnTo>
                  <a:pt x="396" y="471"/>
                </a:lnTo>
                <a:lnTo>
                  <a:pt x="478" y="570"/>
                </a:lnTo>
                <a:close/>
                <a:moveTo>
                  <a:pt x="466" y="749"/>
                </a:moveTo>
                <a:lnTo>
                  <a:pt x="382" y="718"/>
                </a:lnTo>
                <a:cubicBezTo>
                  <a:pt x="376" y="716"/>
                  <a:pt x="369" y="717"/>
                  <a:pt x="363" y="720"/>
                </a:cubicBezTo>
                <a:lnTo>
                  <a:pt x="334" y="685"/>
                </a:lnTo>
                <a:lnTo>
                  <a:pt x="386" y="660"/>
                </a:lnTo>
                <a:close/>
                <a:moveTo>
                  <a:pt x="575" y="806"/>
                </a:moveTo>
                <a:cubicBezTo>
                  <a:pt x="587" y="821"/>
                  <a:pt x="585" y="843"/>
                  <a:pt x="571" y="855"/>
                </a:cubicBezTo>
                <a:lnTo>
                  <a:pt x="502" y="912"/>
                </a:lnTo>
                <a:cubicBezTo>
                  <a:pt x="488" y="925"/>
                  <a:pt x="466" y="923"/>
                  <a:pt x="454" y="908"/>
                </a:cubicBezTo>
                <a:cubicBezTo>
                  <a:pt x="448" y="902"/>
                  <a:pt x="446" y="893"/>
                  <a:pt x="446" y="885"/>
                </a:cubicBezTo>
                <a:cubicBezTo>
                  <a:pt x="456" y="887"/>
                  <a:pt x="468" y="888"/>
                  <a:pt x="481" y="888"/>
                </a:cubicBezTo>
                <a:cubicBezTo>
                  <a:pt x="492" y="888"/>
                  <a:pt x="503" y="887"/>
                  <a:pt x="512" y="884"/>
                </a:cubicBezTo>
                <a:cubicBezTo>
                  <a:pt x="536" y="874"/>
                  <a:pt x="551" y="844"/>
                  <a:pt x="553" y="820"/>
                </a:cubicBezTo>
                <a:cubicBezTo>
                  <a:pt x="554" y="810"/>
                  <a:pt x="553" y="802"/>
                  <a:pt x="550" y="794"/>
                </a:cubicBezTo>
                <a:cubicBezTo>
                  <a:pt x="559" y="795"/>
                  <a:pt x="568" y="799"/>
                  <a:pt x="575" y="806"/>
                </a:cubicBezTo>
                <a:close/>
                <a:moveTo>
                  <a:pt x="633" y="870"/>
                </a:moveTo>
                <a:cubicBezTo>
                  <a:pt x="643" y="870"/>
                  <a:pt x="653" y="874"/>
                  <a:pt x="659" y="882"/>
                </a:cubicBezTo>
                <a:cubicBezTo>
                  <a:pt x="665" y="889"/>
                  <a:pt x="668" y="898"/>
                  <a:pt x="667" y="907"/>
                </a:cubicBezTo>
                <a:cubicBezTo>
                  <a:pt x="667" y="914"/>
                  <a:pt x="664" y="920"/>
                  <a:pt x="661" y="925"/>
                </a:cubicBezTo>
                <a:cubicBezTo>
                  <a:pt x="658" y="926"/>
                  <a:pt x="656" y="928"/>
                  <a:pt x="654" y="929"/>
                </a:cubicBezTo>
                <a:lnTo>
                  <a:pt x="551" y="1016"/>
                </a:lnTo>
                <a:cubicBezTo>
                  <a:pt x="549" y="1018"/>
                  <a:pt x="547" y="1020"/>
                  <a:pt x="545" y="1021"/>
                </a:cubicBezTo>
                <a:cubicBezTo>
                  <a:pt x="531" y="1028"/>
                  <a:pt x="514" y="1025"/>
                  <a:pt x="504" y="1013"/>
                </a:cubicBezTo>
                <a:cubicBezTo>
                  <a:pt x="491" y="999"/>
                  <a:pt x="493" y="977"/>
                  <a:pt x="508" y="965"/>
                </a:cubicBezTo>
                <a:lnTo>
                  <a:pt x="611" y="878"/>
                </a:lnTo>
                <a:cubicBezTo>
                  <a:pt x="618" y="873"/>
                  <a:pt x="625" y="870"/>
                  <a:pt x="633" y="870"/>
                </a:cubicBezTo>
                <a:close/>
                <a:moveTo>
                  <a:pt x="704" y="955"/>
                </a:moveTo>
                <a:cubicBezTo>
                  <a:pt x="705" y="955"/>
                  <a:pt x="706" y="955"/>
                  <a:pt x="707" y="955"/>
                </a:cubicBezTo>
                <a:cubicBezTo>
                  <a:pt x="716" y="955"/>
                  <a:pt x="724" y="960"/>
                  <a:pt x="730" y="967"/>
                </a:cubicBezTo>
                <a:cubicBezTo>
                  <a:pt x="736" y="974"/>
                  <a:pt x="739" y="983"/>
                  <a:pt x="738" y="992"/>
                </a:cubicBezTo>
                <a:cubicBezTo>
                  <a:pt x="737" y="999"/>
                  <a:pt x="735" y="1005"/>
                  <a:pt x="731" y="1010"/>
                </a:cubicBezTo>
                <a:cubicBezTo>
                  <a:pt x="729" y="1011"/>
                  <a:pt x="727" y="1013"/>
                  <a:pt x="726" y="1014"/>
                </a:cubicBezTo>
                <a:lnTo>
                  <a:pt x="622" y="1101"/>
                </a:lnTo>
                <a:cubicBezTo>
                  <a:pt x="621" y="1102"/>
                  <a:pt x="619" y="1104"/>
                  <a:pt x="617" y="1105"/>
                </a:cubicBezTo>
                <a:cubicBezTo>
                  <a:pt x="612" y="1109"/>
                  <a:pt x="605" y="1110"/>
                  <a:pt x="598" y="1109"/>
                </a:cubicBezTo>
                <a:cubicBezTo>
                  <a:pt x="589" y="1109"/>
                  <a:pt x="580" y="1104"/>
                  <a:pt x="575" y="1097"/>
                </a:cubicBezTo>
                <a:cubicBezTo>
                  <a:pt x="569" y="1091"/>
                  <a:pt x="566" y="1082"/>
                  <a:pt x="567" y="1073"/>
                </a:cubicBezTo>
                <a:cubicBezTo>
                  <a:pt x="567" y="1066"/>
                  <a:pt x="570" y="1060"/>
                  <a:pt x="573" y="1055"/>
                </a:cubicBezTo>
                <a:cubicBezTo>
                  <a:pt x="576" y="1054"/>
                  <a:pt x="578" y="1052"/>
                  <a:pt x="580" y="1050"/>
                </a:cubicBezTo>
                <a:lnTo>
                  <a:pt x="683" y="964"/>
                </a:lnTo>
                <a:cubicBezTo>
                  <a:pt x="685" y="962"/>
                  <a:pt x="687" y="960"/>
                  <a:pt x="689" y="958"/>
                </a:cubicBezTo>
                <a:cubicBezTo>
                  <a:pt x="693" y="956"/>
                  <a:pt x="699" y="955"/>
                  <a:pt x="704" y="955"/>
                </a:cubicBezTo>
                <a:close/>
                <a:moveTo>
                  <a:pt x="802" y="1052"/>
                </a:moveTo>
                <a:cubicBezTo>
                  <a:pt x="807" y="1058"/>
                  <a:pt x="810" y="1067"/>
                  <a:pt x="809" y="1076"/>
                </a:cubicBezTo>
                <a:cubicBezTo>
                  <a:pt x="809" y="1086"/>
                  <a:pt x="804" y="1094"/>
                  <a:pt x="797" y="1100"/>
                </a:cubicBezTo>
                <a:lnTo>
                  <a:pt x="694" y="1187"/>
                </a:lnTo>
                <a:cubicBezTo>
                  <a:pt x="687" y="1192"/>
                  <a:pt x="678" y="1195"/>
                  <a:pt x="669" y="1194"/>
                </a:cubicBezTo>
                <a:cubicBezTo>
                  <a:pt x="660" y="1194"/>
                  <a:pt x="652" y="1189"/>
                  <a:pt x="646" y="1182"/>
                </a:cubicBezTo>
                <a:cubicBezTo>
                  <a:pt x="640" y="1175"/>
                  <a:pt x="637" y="1167"/>
                  <a:pt x="638" y="1157"/>
                </a:cubicBezTo>
                <a:cubicBezTo>
                  <a:pt x="639" y="1151"/>
                  <a:pt x="641" y="1144"/>
                  <a:pt x="645" y="1139"/>
                </a:cubicBezTo>
                <a:cubicBezTo>
                  <a:pt x="647" y="1138"/>
                  <a:pt x="649" y="1136"/>
                  <a:pt x="651" y="1135"/>
                </a:cubicBezTo>
                <a:lnTo>
                  <a:pt x="754" y="1048"/>
                </a:lnTo>
                <a:cubicBezTo>
                  <a:pt x="756" y="1047"/>
                  <a:pt x="757" y="1045"/>
                  <a:pt x="759" y="1044"/>
                </a:cubicBezTo>
                <a:cubicBezTo>
                  <a:pt x="764" y="1041"/>
                  <a:pt x="769" y="1039"/>
                  <a:pt x="775" y="1039"/>
                </a:cubicBezTo>
                <a:cubicBezTo>
                  <a:pt x="776" y="1039"/>
                  <a:pt x="777" y="1039"/>
                  <a:pt x="778" y="1040"/>
                </a:cubicBezTo>
                <a:cubicBezTo>
                  <a:pt x="788" y="1040"/>
                  <a:pt x="796" y="1045"/>
                  <a:pt x="802" y="1052"/>
                </a:cubicBezTo>
                <a:close/>
                <a:moveTo>
                  <a:pt x="121" y="774"/>
                </a:moveTo>
                <a:cubicBezTo>
                  <a:pt x="120" y="775"/>
                  <a:pt x="119" y="775"/>
                  <a:pt x="118" y="775"/>
                </a:cubicBezTo>
                <a:cubicBezTo>
                  <a:pt x="117" y="775"/>
                  <a:pt x="116" y="774"/>
                  <a:pt x="115" y="773"/>
                </a:cubicBezTo>
                <a:lnTo>
                  <a:pt x="45" y="689"/>
                </a:lnTo>
                <a:cubicBezTo>
                  <a:pt x="43" y="687"/>
                  <a:pt x="44" y="685"/>
                  <a:pt x="45" y="683"/>
                </a:cubicBezTo>
                <a:cubicBezTo>
                  <a:pt x="46" y="683"/>
                  <a:pt x="47" y="682"/>
                  <a:pt x="48" y="682"/>
                </a:cubicBezTo>
                <a:cubicBezTo>
                  <a:pt x="49" y="683"/>
                  <a:pt x="50" y="683"/>
                  <a:pt x="51" y="684"/>
                </a:cubicBezTo>
                <a:lnTo>
                  <a:pt x="121" y="769"/>
                </a:lnTo>
                <a:cubicBezTo>
                  <a:pt x="123" y="770"/>
                  <a:pt x="122" y="773"/>
                  <a:pt x="121" y="774"/>
                </a:cubicBezTo>
                <a:close/>
                <a:moveTo>
                  <a:pt x="869" y="348"/>
                </a:moveTo>
                <a:lnTo>
                  <a:pt x="600" y="25"/>
                </a:lnTo>
                <a:cubicBezTo>
                  <a:pt x="575" y="-5"/>
                  <a:pt x="529" y="-9"/>
                  <a:pt x="499" y="16"/>
                </a:cubicBezTo>
                <a:cubicBezTo>
                  <a:pt x="485" y="28"/>
                  <a:pt x="476" y="45"/>
                  <a:pt x="474" y="64"/>
                </a:cubicBezTo>
                <a:cubicBezTo>
                  <a:pt x="474" y="65"/>
                  <a:pt x="474" y="65"/>
                  <a:pt x="474" y="66"/>
                </a:cubicBezTo>
                <a:cubicBezTo>
                  <a:pt x="473" y="67"/>
                  <a:pt x="472" y="68"/>
                  <a:pt x="472" y="69"/>
                </a:cubicBezTo>
                <a:lnTo>
                  <a:pt x="292" y="320"/>
                </a:lnTo>
                <a:lnTo>
                  <a:pt x="63" y="642"/>
                </a:lnTo>
                <a:cubicBezTo>
                  <a:pt x="48" y="636"/>
                  <a:pt x="31" y="639"/>
                  <a:pt x="17" y="650"/>
                </a:cubicBezTo>
                <a:cubicBezTo>
                  <a:pt x="-3" y="667"/>
                  <a:pt x="-5" y="696"/>
                  <a:pt x="11" y="716"/>
                </a:cubicBezTo>
                <a:lnTo>
                  <a:pt x="82" y="801"/>
                </a:lnTo>
                <a:cubicBezTo>
                  <a:pt x="90" y="811"/>
                  <a:pt x="101" y="817"/>
                  <a:pt x="114" y="818"/>
                </a:cubicBezTo>
                <a:cubicBezTo>
                  <a:pt x="116" y="818"/>
                  <a:pt x="117" y="818"/>
                  <a:pt x="118" y="818"/>
                </a:cubicBezTo>
                <a:cubicBezTo>
                  <a:pt x="129" y="818"/>
                  <a:pt x="140" y="814"/>
                  <a:pt x="149" y="807"/>
                </a:cubicBezTo>
                <a:cubicBezTo>
                  <a:pt x="162" y="796"/>
                  <a:pt x="167" y="779"/>
                  <a:pt x="165" y="764"/>
                </a:cubicBezTo>
                <a:lnTo>
                  <a:pt x="293" y="704"/>
                </a:lnTo>
                <a:lnTo>
                  <a:pt x="330" y="748"/>
                </a:lnTo>
                <a:lnTo>
                  <a:pt x="275" y="796"/>
                </a:lnTo>
                <a:lnTo>
                  <a:pt x="274" y="796"/>
                </a:lnTo>
                <a:cubicBezTo>
                  <a:pt x="230" y="838"/>
                  <a:pt x="182" y="901"/>
                  <a:pt x="180" y="904"/>
                </a:cubicBezTo>
                <a:cubicBezTo>
                  <a:pt x="177" y="909"/>
                  <a:pt x="175" y="915"/>
                  <a:pt x="176" y="921"/>
                </a:cubicBezTo>
                <a:lnTo>
                  <a:pt x="204" y="1067"/>
                </a:lnTo>
                <a:lnTo>
                  <a:pt x="7" y="1268"/>
                </a:lnTo>
                <a:cubicBezTo>
                  <a:pt x="-2" y="1277"/>
                  <a:pt x="-2" y="1290"/>
                  <a:pt x="7" y="1299"/>
                </a:cubicBezTo>
                <a:cubicBezTo>
                  <a:pt x="11" y="1303"/>
                  <a:pt x="17" y="1305"/>
                  <a:pt x="22" y="1305"/>
                </a:cubicBezTo>
                <a:cubicBezTo>
                  <a:pt x="28" y="1305"/>
                  <a:pt x="33" y="1303"/>
                  <a:pt x="38" y="1298"/>
                </a:cubicBezTo>
                <a:lnTo>
                  <a:pt x="243" y="1089"/>
                </a:lnTo>
                <a:cubicBezTo>
                  <a:pt x="243" y="1088"/>
                  <a:pt x="244" y="1088"/>
                  <a:pt x="244" y="1088"/>
                </a:cubicBezTo>
                <a:lnTo>
                  <a:pt x="244" y="1087"/>
                </a:lnTo>
                <a:cubicBezTo>
                  <a:pt x="245" y="1087"/>
                  <a:pt x="245" y="1086"/>
                  <a:pt x="245" y="1086"/>
                </a:cubicBezTo>
                <a:lnTo>
                  <a:pt x="246" y="1085"/>
                </a:lnTo>
                <a:lnTo>
                  <a:pt x="246" y="1084"/>
                </a:lnTo>
                <a:cubicBezTo>
                  <a:pt x="246" y="1084"/>
                  <a:pt x="247" y="1084"/>
                  <a:pt x="247" y="1083"/>
                </a:cubicBezTo>
                <a:lnTo>
                  <a:pt x="247" y="1082"/>
                </a:lnTo>
                <a:lnTo>
                  <a:pt x="248" y="1081"/>
                </a:lnTo>
                <a:lnTo>
                  <a:pt x="248" y="1080"/>
                </a:lnTo>
                <a:lnTo>
                  <a:pt x="248" y="1079"/>
                </a:lnTo>
                <a:lnTo>
                  <a:pt x="248" y="1078"/>
                </a:lnTo>
                <a:cubicBezTo>
                  <a:pt x="249" y="1077"/>
                  <a:pt x="249" y="1077"/>
                  <a:pt x="249" y="1076"/>
                </a:cubicBezTo>
                <a:lnTo>
                  <a:pt x="249" y="1075"/>
                </a:lnTo>
                <a:lnTo>
                  <a:pt x="249" y="1074"/>
                </a:lnTo>
                <a:lnTo>
                  <a:pt x="249" y="1073"/>
                </a:lnTo>
                <a:lnTo>
                  <a:pt x="249" y="1072"/>
                </a:lnTo>
                <a:cubicBezTo>
                  <a:pt x="249" y="1072"/>
                  <a:pt x="249" y="1071"/>
                  <a:pt x="248" y="1071"/>
                </a:cubicBezTo>
                <a:lnTo>
                  <a:pt x="248" y="1070"/>
                </a:lnTo>
                <a:lnTo>
                  <a:pt x="221" y="923"/>
                </a:lnTo>
                <a:cubicBezTo>
                  <a:pt x="234" y="905"/>
                  <a:pt x="271" y="859"/>
                  <a:pt x="303" y="828"/>
                </a:cubicBezTo>
                <a:lnTo>
                  <a:pt x="379" y="763"/>
                </a:lnTo>
                <a:lnTo>
                  <a:pt x="510" y="812"/>
                </a:lnTo>
                <a:cubicBezTo>
                  <a:pt x="510" y="814"/>
                  <a:pt x="510" y="820"/>
                  <a:pt x="507" y="828"/>
                </a:cubicBezTo>
                <a:cubicBezTo>
                  <a:pt x="503" y="837"/>
                  <a:pt x="498" y="843"/>
                  <a:pt x="496" y="843"/>
                </a:cubicBezTo>
                <a:cubicBezTo>
                  <a:pt x="491" y="845"/>
                  <a:pt x="474" y="846"/>
                  <a:pt x="448" y="842"/>
                </a:cubicBezTo>
                <a:cubicBezTo>
                  <a:pt x="425" y="837"/>
                  <a:pt x="407" y="830"/>
                  <a:pt x="402" y="826"/>
                </a:cubicBezTo>
                <a:cubicBezTo>
                  <a:pt x="392" y="819"/>
                  <a:pt x="379" y="820"/>
                  <a:pt x="371" y="830"/>
                </a:cubicBezTo>
                <a:lnTo>
                  <a:pt x="311" y="906"/>
                </a:lnTo>
                <a:cubicBezTo>
                  <a:pt x="304" y="916"/>
                  <a:pt x="305" y="929"/>
                  <a:pt x="315" y="937"/>
                </a:cubicBezTo>
                <a:cubicBezTo>
                  <a:pt x="319" y="940"/>
                  <a:pt x="323" y="941"/>
                  <a:pt x="328" y="941"/>
                </a:cubicBezTo>
                <a:cubicBezTo>
                  <a:pt x="335" y="941"/>
                  <a:pt x="341" y="939"/>
                  <a:pt x="345" y="933"/>
                </a:cubicBezTo>
                <a:lnTo>
                  <a:pt x="394" y="871"/>
                </a:lnTo>
                <a:cubicBezTo>
                  <a:pt x="397" y="872"/>
                  <a:pt x="400" y="873"/>
                  <a:pt x="403" y="874"/>
                </a:cubicBezTo>
                <a:cubicBezTo>
                  <a:pt x="400" y="896"/>
                  <a:pt x="406" y="919"/>
                  <a:pt x="421" y="936"/>
                </a:cubicBezTo>
                <a:cubicBezTo>
                  <a:pt x="431" y="948"/>
                  <a:pt x="444" y="957"/>
                  <a:pt x="458" y="961"/>
                </a:cubicBezTo>
                <a:cubicBezTo>
                  <a:pt x="448" y="987"/>
                  <a:pt x="451" y="1018"/>
                  <a:pt x="470" y="1041"/>
                </a:cubicBezTo>
                <a:cubicBezTo>
                  <a:pt x="484" y="1057"/>
                  <a:pt x="504" y="1067"/>
                  <a:pt x="524" y="1068"/>
                </a:cubicBezTo>
                <a:cubicBezTo>
                  <a:pt x="522" y="1088"/>
                  <a:pt x="528" y="1109"/>
                  <a:pt x="541" y="1125"/>
                </a:cubicBezTo>
                <a:cubicBezTo>
                  <a:pt x="555" y="1141"/>
                  <a:pt x="573" y="1151"/>
                  <a:pt x="594" y="1153"/>
                </a:cubicBezTo>
                <a:lnTo>
                  <a:pt x="595" y="1153"/>
                </a:lnTo>
                <a:lnTo>
                  <a:pt x="595" y="1154"/>
                </a:lnTo>
                <a:cubicBezTo>
                  <a:pt x="593" y="1174"/>
                  <a:pt x="599" y="1194"/>
                  <a:pt x="613" y="1210"/>
                </a:cubicBezTo>
                <a:cubicBezTo>
                  <a:pt x="621" y="1220"/>
                  <a:pt x="630" y="1227"/>
                  <a:pt x="642" y="1232"/>
                </a:cubicBezTo>
                <a:cubicBezTo>
                  <a:pt x="573" y="1279"/>
                  <a:pt x="465" y="1329"/>
                  <a:pt x="419" y="1348"/>
                </a:cubicBezTo>
                <a:cubicBezTo>
                  <a:pt x="419" y="1348"/>
                  <a:pt x="419" y="1349"/>
                  <a:pt x="418" y="1349"/>
                </a:cubicBezTo>
                <a:lnTo>
                  <a:pt x="417" y="1349"/>
                </a:lnTo>
                <a:cubicBezTo>
                  <a:pt x="417" y="1350"/>
                  <a:pt x="417" y="1350"/>
                  <a:pt x="416" y="1350"/>
                </a:cubicBezTo>
                <a:lnTo>
                  <a:pt x="415" y="1350"/>
                </a:lnTo>
                <a:cubicBezTo>
                  <a:pt x="415" y="1351"/>
                  <a:pt x="415" y="1351"/>
                  <a:pt x="415" y="1351"/>
                </a:cubicBezTo>
                <a:cubicBezTo>
                  <a:pt x="414" y="1351"/>
                  <a:pt x="414" y="1352"/>
                  <a:pt x="414" y="1352"/>
                </a:cubicBezTo>
                <a:lnTo>
                  <a:pt x="335" y="1422"/>
                </a:lnTo>
                <a:cubicBezTo>
                  <a:pt x="326" y="1430"/>
                  <a:pt x="325" y="1443"/>
                  <a:pt x="333" y="1452"/>
                </a:cubicBezTo>
                <a:cubicBezTo>
                  <a:pt x="338" y="1457"/>
                  <a:pt x="344" y="1459"/>
                  <a:pt x="350" y="1459"/>
                </a:cubicBezTo>
                <a:cubicBezTo>
                  <a:pt x="355" y="1459"/>
                  <a:pt x="360" y="1458"/>
                  <a:pt x="364" y="1454"/>
                </a:cubicBezTo>
                <a:lnTo>
                  <a:pt x="440" y="1387"/>
                </a:lnTo>
                <a:cubicBezTo>
                  <a:pt x="469" y="1375"/>
                  <a:pt x="663" y="1290"/>
                  <a:pt x="723" y="1219"/>
                </a:cubicBezTo>
                <a:lnTo>
                  <a:pt x="825" y="1133"/>
                </a:lnTo>
                <a:cubicBezTo>
                  <a:pt x="841" y="1120"/>
                  <a:pt x="851" y="1101"/>
                  <a:pt x="853" y="1080"/>
                </a:cubicBezTo>
                <a:cubicBezTo>
                  <a:pt x="854" y="1060"/>
                  <a:pt x="848" y="1039"/>
                  <a:pt x="835" y="1024"/>
                </a:cubicBezTo>
                <a:cubicBezTo>
                  <a:pt x="821" y="1008"/>
                  <a:pt x="803" y="998"/>
                  <a:pt x="782" y="996"/>
                </a:cubicBezTo>
                <a:lnTo>
                  <a:pt x="781" y="996"/>
                </a:lnTo>
                <a:lnTo>
                  <a:pt x="781" y="995"/>
                </a:lnTo>
                <a:cubicBezTo>
                  <a:pt x="783" y="975"/>
                  <a:pt x="777" y="955"/>
                  <a:pt x="763" y="939"/>
                </a:cubicBezTo>
                <a:cubicBezTo>
                  <a:pt x="750" y="923"/>
                  <a:pt x="731" y="913"/>
                  <a:pt x="711" y="911"/>
                </a:cubicBezTo>
                <a:lnTo>
                  <a:pt x="710" y="911"/>
                </a:lnTo>
                <a:cubicBezTo>
                  <a:pt x="712" y="890"/>
                  <a:pt x="706" y="870"/>
                  <a:pt x="693" y="854"/>
                </a:cubicBezTo>
                <a:cubicBezTo>
                  <a:pt x="676" y="834"/>
                  <a:pt x="651" y="825"/>
                  <a:pt x="626" y="827"/>
                </a:cubicBezTo>
                <a:cubicBezTo>
                  <a:pt x="626" y="810"/>
                  <a:pt x="620" y="793"/>
                  <a:pt x="608" y="779"/>
                </a:cubicBezTo>
                <a:cubicBezTo>
                  <a:pt x="588" y="754"/>
                  <a:pt x="555" y="746"/>
                  <a:pt x="527" y="754"/>
                </a:cubicBezTo>
                <a:cubicBezTo>
                  <a:pt x="526" y="752"/>
                  <a:pt x="524" y="750"/>
                  <a:pt x="523" y="748"/>
                </a:cubicBezTo>
                <a:lnTo>
                  <a:pt x="427" y="641"/>
                </a:lnTo>
                <a:lnTo>
                  <a:pt x="522" y="597"/>
                </a:lnTo>
                <a:lnTo>
                  <a:pt x="803" y="466"/>
                </a:lnTo>
                <a:cubicBezTo>
                  <a:pt x="804" y="465"/>
                  <a:pt x="805" y="465"/>
                  <a:pt x="806" y="464"/>
                </a:cubicBezTo>
                <a:cubicBezTo>
                  <a:pt x="808" y="464"/>
                  <a:pt x="811" y="464"/>
                  <a:pt x="814" y="464"/>
                </a:cubicBezTo>
                <a:cubicBezTo>
                  <a:pt x="830" y="464"/>
                  <a:pt x="846" y="459"/>
                  <a:pt x="860" y="448"/>
                </a:cubicBezTo>
                <a:cubicBezTo>
                  <a:pt x="874" y="436"/>
                  <a:pt x="883" y="419"/>
                  <a:pt x="885" y="400"/>
                </a:cubicBezTo>
                <a:cubicBezTo>
                  <a:pt x="887" y="381"/>
                  <a:pt x="881" y="362"/>
                  <a:pt x="869" y="34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5" name="Freeform 114">
            <a:extLst>
              <a:ext uri="{FF2B5EF4-FFF2-40B4-BE49-F238E27FC236}">
                <a16:creationId xmlns:a16="http://schemas.microsoft.com/office/drawing/2014/main" id="{45402537-A1C9-8D48-9755-1F8AC1CEFA2F}"/>
              </a:ext>
            </a:extLst>
          </p:cNvPr>
          <p:cNvSpPr/>
          <p:nvPr/>
        </p:nvSpPr>
        <p:spPr>
          <a:xfrm>
            <a:off x="9253809" y="4272310"/>
            <a:ext cx="669963" cy="9905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8" h="1342">
                <a:moveTo>
                  <a:pt x="850" y="890"/>
                </a:moveTo>
                <a:cubicBezTo>
                  <a:pt x="850" y="1109"/>
                  <a:pt x="671" y="1287"/>
                  <a:pt x="453" y="1287"/>
                </a:cubicBezTo>
                <a:cubicBezTo>
                  <a:pt x="234" y="1287"/>
                  <a:pt x="56" y="1109"/>
                  <a:pt x="56" y="890"/>
                </a:cubicBezTo>
                <a:cubicBezTo>
                  <a:pt x="56" y="680"/>
                  <a:pt x="219" y="508"/>
                  <a:pt x="425" y="494"/>
                </a:cubicBezTo>
                <a:lnTo>
                  <a:pt x="425" y="576"/>
                </a:lnTo>
                <a:cubicBezTo>
                  <a:pt x="264" y="590"/>
                  <a:pt x="137" y="725"/>
                  <a:pt x="137" y="890"/>
                </a:cubicBezTo>
                <a:cubicBezTo>
                  <a:pt x="137" y="1063"/>
                  <a:pt x="279" y="1205"/>
                  <a:pt x="453" y="1205"/>
                </a:cubicBezTo>
                <a:cubicBezTo>
                  <a:pt x="626" y="1205"/>
                  <a:pt x="768" y="1063"/>
                  <a:pt x="768" y="890"/>
                </a:cubicBezTo>
                <a:cubicBezTo>
                  <a:pt x="768" y="725"/>
                  <a:pt x="641" y="590"/>
                  <a:pt x="480" y="576"/>
                </a:cubicBezTo>
                <a:lnTo>
                  <a:pt x="480" y="494"/>
                </a:lnTo>
                <a:cubicBezTo>
                  <a:pt x="686" y="508"/>
                  <a:pt x="850" y="680"/>
                  <a:pt x="850" y="890"/>
                </a:cubicBezTo>
                <a:close/>
                <a:moveTo>
                  <a:pt x="425" y="721"/>
                </a:moveTo>
                <a:cubicBezTo>
                  <a:pt x="344" y="734"/>
                  <a:pt x="281" y="805"/>
                  <a:pt x="281" y="890"/>
                </a:cubicBezTo>
                <a:cubicBezTo>
                  <a:pt x="281" y="984"/>
                  <a:pt x="358" y="1061"/>
                  <a:pt x="453" y="1061"/>
                </a:cubicBezTo>
                <a:cubicBezTo>
                  <a:pt x="547" y="1061"/>
                  <a:pt x="624" y="984"/>
                  <a:pt x="624" y="890"/>
                </a:cubicBezTo>
                <a:cubicBezTo>
                  <a:pt x="624" y="805"/>
                  <a:pt x="562" y="734"/>
                  <a:pt x="480" y="721"/>
                </a:cubicBezTo>
                <a:lnTo>
                  <a:pt x="480" y="631"/>
                </a:lnTo>
                <a:cubicBezTo>
                  <a:pt x="611" y="645"/>
                  <a:pt x="713" y="756"/>
                  <a:pt x="713" y="890"/>
                </a:cubicBezTo>
                <a:cubicBezTo>
                  <a:pt x="713" y="1033"/>
                  <a:pt x="596" y="1150"/>
                  <a:pt x="453" y="1150"/>
                </a:cubicBezTo>
                <a:cubicBezTo>
                  <a:pt x="309" y="1150"/>
                  <a:pt x="193" y="1033"/>
                  <a:pt x="193" y="890"/>
                </a:cubicBezTo>
                <a:cubicBezTo>
                  <a:pt x="193" y="756"/>
                  <a:pt x="295" y="645"/>
                  <a:pt x="425" y="631"/>
                </a:cubicBezTo>
                <a:close/>
                <a:moveTo>
                  <a:pt x="453" y="917"/>
                </a:moveTo>
                <a:cubicBezTo>
                  <a:pt x="468" y="917"/>
                  <a:pt x="480" y="905"/>
                  <a:pt x="480" y="890"/>
                </a:cubicBezTo>
                <a:lnTo>
                  <a:pt x="480" y="777"/>
                </a:lnTo>
                <a:cubicBezTo>
                  <a:pt x="531" y="789"/>
                  <a:pt x="569" y="835"/>
                  <a:pt x="569" y="890"/>
                </a:cubicBezTo>
                <a:cubicBezTo>
                  <a:pt x="569" y="954"/>
                  <a:pt x="517" y="1006"/>
                  <a:pt x="453" y="1006"/>
                </a:cubicBezTo>
                <a:cubicBezTo>
                  <a:pt x="388" y="1006"/>
                  <a:pt x="336" y="954"/>
                  <a:pt x="336" y="890"/>
                </a:cubicBezTo>
                <a:cubicBezTo>
                  <a:pt x="336" y="835"/>
                  <a:pt x="374" y="789"/>
                  <a:pt x="425" y="777"/>
                </a:cubicBezTo>
                <a:lnTo>
                  <a:pt x="425" y="890"/>
                </a:lnTo>
                <a:cubicBezTo>
                  <a:pt x="425" y="905"/>
                  <a:pt x="437" y="917"/>
                  <a:pt x="453" y="917"/>
                </a:cubicBezTo>
                <a:close/>
                <a:moveTo>
                  <a:pt x="482" y="136"/>
                </a:moveTo>
                <a:lnTo>
                  <a:pt x="538" y="118"/>
                </a:lnTo>
                <a:cubicBezTo>
                  <a:pt x="581" y="104"/>
                  <a:pt x="626" y="97"/>
                  <a:pt x="671" y="97"/>
                </a:cubicBezTo>
                <a:lnTo>
                  <a:pt x="672" y="97"/>
                </a:lnTo>
                <a:cubicBezTo>
                  <a:pt x="720" y="97"/>
                  <a:pt x="768" y="90"/>
                  <a:pt x="814" y="76"/>
                </a:cubicBezTo>
                <a:lnTo>
                  <a:pt x="853" y="64"/>
                </a:lnTo>
                <a:lnTo>
                  <a:pt x="853" y="291"/>
                </a:lnTo>
                <a:lnTo>
                  <a:pt x="796" y="308"/>
                </a:lnTo>
                <a:cubicBezTo>
                  <a:pt x="755" y="320"/>
                  <a:pt x="714" y="326"/>
                  <a:pt x="671" y="326"/>
                </a:cubicBezTo>
                <a:cubicBezTo>
                  <a:pt x="620" y="326"/>
                  <a:pt x="570" y="334"/>
                  <a:pt x="521" y="350"/>
                </a:cubicBezTo>
                <a:lnTo>
                  <a:pt x="482" y="362"/>
                </a:lnTo>
                <a:close/>
                <a:moveTo>
                  <a:pt x="538" y="402"/>
                </a:moveTo>
                <a:cubicBezTo>
                  <a:pt x="581" y="388"/>
                  <a:pt x="626" y="381"/>
                  <a:pt x="671" y="381"/>
                </a:cubicBezTo>
                <a:cubicBezTo>
                  <a:pt x="719" y="381"/>
                  <a:pt x="766" y="374"/>
                  <a:pt x="812" y="361"/>
                </a:cubicBezTo>
                <a:lnTo>
                  <a:pt x="888" y="338"/>
                </a:lnTo>
                <a:cubicBezTo>
                  <a:pt x="900" y="334"/>
                  <a:pt x="908" y="323"/>
                  <a:pt x="908" y="311"/>
                </a:cubicBezTo>
                <a:lnTo>
                  <a:pt x="908" y="27"/>
                </a:lnTo>
                <a:cubicBezTo>
                  <a:pt x="908" y="18"/>
                  <a:pt x="904" y="10"/>
                  <a:pt x="897" y="5"/>
                </a:cubicBezTo>
                <a:cubicBezTo>
                  <a:pt x="890" y="0"/>
                  <a:pt x="881" y="-2"/>
                  <a:pt x="872" y="1"/>
                </a:cubicBezTo>
                <a:lnTo>
                  <a:pt x="798" y="23"/>
                </a:lnTo>
                <a:cubicBezTo>
                  <a:pt x="757" y="35"/>
                  <a:pt x="715" y="42"/>
                  <a:pt x="672" y="42"/>
                </a:cubicBezTo>
                <a:lnTo>
                  <a:pt x="671" y="42"/>
                </a:lnTo>
                <a:cubicBezTo>
                  <a:pt x="620" y="42"/>
                  <a:pt x="570" y="50"/>
                  <a:pt x="521" y="65"/>
                </a:cubicBezTo>
                <a:lnTo>
                  <a:pt x="480" y="78"/>
                </a:lnTo>
                <a:lnTo>
                  <a:pt x="480" y="60"/>
                </a:lnTo>
                <a:cubicBezTo>
                  <a:pt x="480" y="45"/>
                  <a:pt x="468" y="32"/>
                  <a:pt x="453" y="32"/>
                </a:cubicBezTo>
                <a:cubicBezTo>
                  <a:pt x="437" y="32"/>
                  <a:pt x="425" y="45"/>
                  <a:pt x="425" y="60"/>
                </a:cubicBezTo>
                <a:lnTo>
                  <a:pt x="425" y="438"/>
                </a:lnTo>
                <a:cubicBezTo>
                  <a:pt x="315" y="445"/>
                  <a:pt x="212" y="491"/>
                  <a:pt x="133" y="570"/>
                </a:cubicBezTo>
                <a:cubicBezTo>
                  <a:pt x="47" y="655"/>
                  <a:pt x="0" y="769"/>
                  <a:pt x="0" y="890"/>
                </a:cubicBezTo>
                <a:cubicBezTo>
                  <a:pt x="0" y="1011"/>
                  <a:pt x="47" y="1124"/>
                  <a:pt x="133" y="1210"/>
                </a:cubicBezTo>
                <a:cubicBezTo>
                  <a:pt x="218" y="1295"/>
                  <a:pt x="332" y="1342"/>
                  <a:pt x="453" y="1342"/>
                </a:cubicBezTo>
                <a:cubicBezTo>
                  <a:pt x="573" y="1342"/>
                  <a:pt x="687" y="1295"/>
                  <a:pt x="772" y="1210"/>
                </a:cubicBezTo>
                <a:cubicBezTo>
                  <a:pt x="858" y="1124"/>
                  <a:pt x="905" y="1011"/>
                  <a:pt x="905" y="890"/>
                </a:cubicBezTo>
                <a:cubicBezTo>
                  <a:pt x="905" y="769"/>
                  <a:pt x="858" y="655"/>
                  <a:pt x="772" y="570"/>
                </a:cubicBezTo>
                <a:cubicBezTo>
                  <a:pt x="694" y="491"/>
                  <a:pt x="591" y="445"/>
                  <a:pt x="480" y="438"/>
                </a:cubicBezTo>
                <a:lnTo>
                  <a:pt x="480" y="421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6" name="Rectangle 56">
            <a:extLst>
              <a:ext uri="{FF2B5EF4-FFF2-40B4-BE49-F238E27FC236}">
                <a16:creationId xmlns:a16="http://schemas.microsoft.com/office/drawing/2014/main" id="{3DE39B9F-F9DC-F342-BB9A-0C364317BAB4}"/>
              </a:ext>
            </a:extLst>
          </p:cNvPr>
          <p:cNvSpPr/>
          <p:nvPr/>
        </p:nvSpPr>
        <p:spPr>
          <a:xfrm>
            <a:off x="2007713" y="7319772"/>
            <a:ext cx="479136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 name out there. </a:t>
            </a:r>
          </a:p>
          <a:p>
            <a:pPr algn="ctr"/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17" name="Rectangle 56">
            <a:extLst>
              <a:ext uri="{FF2B5EF4-FFF2-40B4-BE49-F238E27FC236}">
                <a16:creationId xmlns:a16="http://schemas.microsoft.com/office/drawing/2014/main" id="{A7F0EB14-9CEE-2649-A6EA-B11CCF52482E}"/>
              </a:ext>
            </a:extLst>
          </p:cNvPr>
          <p:cNvSpPr/>
          <p:nvPr/>
        </p:nvSpPr>
        <p:spPr>
          <a:xfrm>
            <a:off x="7197998" y="7319772"/>
            <a:ext cx="479136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 name out there. </a:t>
            </a:r>
          </a:p>
          <a:p>
            <a:pPr algn="ctr"/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0BEE80F5-9EBE-1A4B-A60C-39EAEF6135E5}"/>
              </a:ext>
            </a:extLst>
          </p:cNvPr>
          <p:cNvSpPr/>
          <p:nvPr/>
        </p:nvSpPr>
        <p:spPr>
          <a:xfrm>
            <a:off x="12388687" y="7319772"/>
            <a:ext cx="479136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 name out there. </a:t>
            </a:r>
          </a:p>
          <a:p>
            <a:pPr algn="ctr"/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19" name="Rectangle 56">
            <a:extLst>
              <a:ext uri="{FF2B5EF4-FFF2-40B4-BE49-F238E27FC236}">
                <a16:creationId xmlns:a16="http://schemas.microsoft.com/office/drawing/2014/main" id="{EECE6A0E-50E5-5140-80AD-8955BD30D5E8}"/>
              </a:ext>
            </a:extLst>
          </p:cNvPr>
          <p:cNvSpPr/>
          <p:nvPr/>
        </p:nvSpPr>
        <p:spPr>
          <a:xfrm>
            <a:off x="17578569" y="7319772"/>
            <a:ext cx="479136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 name out there. </a:t>
            </a:r>
          </a:p>
          <a:p>
            <a:pPr algn="ctr"/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99B36BC-3622-E448-A4EC-692AB8F7C182}"/>
              </a:ext>
            </a:extLst>
          </p:cNvPr>
          <p:cNvSpPr/>
          <p:nvPr/>
        </p:nvSpPr>
        <p:spPr>
          <a:xfrm>
            <a:off x="2532992" y="11073126"/>
            <a:ext cx="3740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96EE304-E875-1C46-9347-67A5751E82FB}"/>
              </a:ext>
            </a:extLst>
          </p:cNvPr>
          <p:cNvSpPr/>
          <p:nvPr/>
        </p:nvSpPr>
        <p:spPr>
          <a:xfrm>
            <a:off x="7723277" y="11073126"/>
            <a:ext cx="3740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Identify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9DED70E-955C-1D4E-A178-BD6F6646EC77}"/>
              </a:ext>
            </a:extLst>
          </p:cNvPr>
          <p:cNvSpPr/>
          <p:nvPr/>
        </p:nvSpPr>
        <p:spPr>
          <a:xfrm>
            <a:off x="12913561" y="11073126"/>
            <a:ext cx="3740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Advertise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F7EBE04-2D51-B242-8E69-7BA20EF7B7C7}"/>
              </a:ext>
            </a:extLst>
          </p:cNvPr>
          <p:cNvSpPr/>
          <p:nvPr/>
        </p:nvSpPr>
        <p:spPr>
          <a:xfrm>
            <a:off x="18116436" y="11073126"/>
            <a:ext cx="3740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Present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32" name="Grupo 349">
            <a:extLst>
              <a:ext uri="{FF2B5EF4-FFF2-40B4-BE49-F238E27FC236}">
                <a16:creationId xmlns:a16="http://schemas.microsoft.com/office/drawing/2014/main" id="{EF88691B-EF5D-AC43-B2A5-270C7619EB3F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3" name="CuadroTexto 350">
              <a:extLst>
                <a:ext uri="{FF2B5EF4-FFF2-40B4-BE49-F238E27FC236}">
                  <a16:creationId xmlns:a16="http://schemas.microsoft.com/office/drawing/2014/main" id="{AEC019A9-3EDD-1348-8BD0-B9C0D9380E4F}"/>
                </a:ext>
              </a:extLst>
            </p:cNvPr>
            <p:cNvSpPr txBox="1"/>
            <p:nvPr/>
          </p:nvSpPr>
          <p:spPr>
            <a:xfrm>
              <a:off x="6958903" y="861425"/>
              <a:ext cx="1045991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Marketing Infographic</a:t>
              </a:r>
            </a:p>
          </p:txBody>
        </p:sp>
        <p:sp>
          <p:nvSpPr>
            <p:cNvPr id="34" name="CuadroTexto 351">
              <a:extLst>
                <a:ext uri="{FF2B5EF4-FFF2-40B4-BE49-F238E27FC236}">
                  <a16:creationId xmlns:a16="http://schemas.microsoft.com/office/drawing/2014/main" id="{5359BAC2-3FBC-924F-AB58-88276F6004D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725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0 Business 03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0B4059"/>
      </a:accent1>
      <a:accent2>
        <a:srgbClr val="4C8177"/>
      </a:accent2>
      <a:accent3>
        <a:srgbClr val="FF9635"/>
      </a:accent3>
      <a:accent4>
        <a:srgbClr val="E3D7D0"/>
      </a:accent4>
      <a:accent5>
        <a:srgbClr val="0B4059"/>
      </a:accent5>
      <a:accent6>
        <a:srgbClr val="4C8177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109623</TotalTime>
  <Words>644</Words>
  <Application>Microsoft Macintosh PowerPoint</Application>
  <PresentationFormat>Custom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18340</cp:revision>
  <dcterms:created xsi:type="dcterms:W3CDTF">2014-11-12T21:47:38Z</dcterms:created>
  <dcterms:modified xsi:type="dcterms:W3CDTF">2020-01-22T22:30:09Z</dcterms:modified>
  <cp:category/>
</cp:coreProperties>
</file>