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66" r:id="rId2"/>
    <p:sldId id="4382" r:id="rId3"/>
    <p:sldId id="4367" r:id="rId4"/>
    <p:sldId id="4368" r:id="rId5"/>
    <p:sldId id="4369" r:id="rId6"/>
    <p:sldId id="4370" r:id="rId7"/>
    <p:sldId id="4371" r:id="rId8"/>
    <p:sldId id="4373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CECEC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2" autoAdjust="0"/>
    <p:restoredTop sz="89955" autoAdjust="0"/>
  </p:normalViewPr>
  <p:slideViewPr>
    <p:cSldViewPr snapToGrid="0" snapToObjects="1">
      <p:cViewPr varScale="1">
        <p:scale>
          <a:sx n="55" d="100"/>
          <a:sy n="55" d="100"/>
        </p:scale>
        <p:origin x="552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935390617384402E-2"/>
          <c:y val="0"/>
          <c:w val="0.92516988263607103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485BF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1E5-7E4F-8B17-27F56E90186C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1E5-7E4F-8B17-27F56E90186C}"/>
              </c:ext>
            </c:extLst>
          </c:dPt>
          <c:dLbls>
            <c:dLbl>
              <c:idx val="0"/>
              <c:layout>
                <c:manualLayout>
                  <c:x val="-0.248953488372093"/>
                  <c:y val="-0.2905553583610540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178294573643401"/>
                      <c:h val="0.2674555619625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1E5-7E4F-8B17-27F56E90186C}"/>
                </c:ext>
              </c:extLst>
            </c:dLbl>
            <c:dLbl>
              <c:idx val="1"/>
              <c:layout>
                <c:manualLayout>
                  <c:x val="0.27593999877922198"/>
                  <c:y val="0.2723153434769010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3255813953488"/>
                      <c:h val="0.15015049092634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1E5-7E4F-8B17-27F56E9018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E5-7E4F-8B17-27F56E901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935390617384402E-2"/>
          <c:y val="0"/>
          <c:w val="0.92516988263607103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485BE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00-BA43-BBEE-1C2988A57C86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00-BA43-BBEE-1C2988A57C86}"/>
              </c:ext>
            </c:extLst>
          </c:dPt>
          <c:dLbls>
            <c:dLbl>
              <c:idx val="0"/>
              <c:layout>
                <c:manualLayout>
                  <c:x val="-0.24217023744124999"/>
                  <c:y val="-0.22588285591005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3200" b="0" i="0" u="none" strike="noStrike" kern="1200" baseline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defRPr>
                    </a:pPr>
                    <a:fld id="{9A6ED7A6-EECA-4241-B010-94A7DF370F13}" type="VALUE">
                      <a:rPr lang="en-US" sz="3200" b="0" i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pPr>
                        <a:defRPr sz="320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054263565891498"/>
                      <c:h val="0.2925923628988740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800-BA43-BBEE-1C2988A57C86}"/>
                </c:ext>
              </c:extLst>
            </c:dLbl>
            <c:dLbl>
              <c:idx val="1"/>
              <c:layout>
                <c:manualLayout>
                  <c:x val="0.222790697674419"/>
                  <c:y val="0.13223276809618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800-BA43-BBEE-1C2988A57C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00-BA43-BBEE-1C2988A57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0D37E37-5A60-CD4C-A925-10BE2FCFDE13}"/>
              </a:ext>
            </a:extLst>
          </p:cNvPr>
          <p:cNvGrpSpPr/>
          <p:nvPr/>
        </p:nvGrpSpPr>
        <p:grpSpPr>
          <a:xfrm>
            <a:off x="8581898" y="3830099"/>
            <a:ext cx="14873218" cy="8626235"/>
            <a:chOff x="7766486" y="3555718"/>
            <a:chExt cx="14873218" cy="86262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18E1C7-A47F-3B40-8C8A-3D8C00BA9A10}"/>
                </a:ext>
              </a:extLst>
            </p:cNvPr>
            <p:cNvGrpSpPr/>
            <p:nvPr/>
          </p:nvGrpSpPr>
          <p:grpSpPr>
            <a:xfrm>
              <a:off x="7766486" y="3840014"/>
              <a:ext cx="14873218" cy="8341939"/>
              <a:chOff x="7766486" y="3840014"/>
              <a:chExt cx="14873218" cy="834193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38D6B2F-51C4-EF4C-A667-1318A7FF82AB}"/>
                  </a:ext>
                </a:extLst>
              </p:cNvPr>
              <p:cNvSpPr/>
              <p:nvPr/>
            </p:nvSpPr>
            <p:spPr>
              <a:xfrm>
                <a:off x="9231892" y="10035664"/>
                <a:ext cx="7789391" cy="1732827"/>
              </a:xfrm>
              <a:prstGeom prst="rect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3E603ED-FEE4-AF43-8B70-0B1EDA9BDDCC}"/>
                  </a:ext>
                </a:extLst>
              </p:cNvPr>
              <p:cNvSpPr/>
              <p:nvPr/>
            </p:nvSpPr>
            <p:spPr>
              <a:xfrm>
                <a:off x="9231892" y="6937838"/>
                <a:ext cx="7789391" cy="1732827"/>
              </a:xfrm>
              <a:prstGeom prst="rect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4C86705-C04C-8D40-82A5-B4562F527231}"/>
                  </a:ext>
                </a:extLst>
              </p:cNvPr>
              <p:cNvSpPr/>
              <p:nvPr/>
            </p:nvSpPr>
            <p:spPr>
              <a:xfrm>
                <a:off x="9231892" y="3840014"/>
                <a:ext cx="7789391" cy="1732827"/>
              </a:xfrm>
              <a:prstGeom prst="rect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118">
                <a:extLst>
                  <a:ext uri="{FF2B5EF4-FFF2-40B4-BE49-F238E27FC236}">
                    <a16:creationId xmlns:a16="http://schemas.microsoft.com/office/drawing/2014/main" id="{900C0BBC-B1D3-2743-960D-A79A670DF90C}"/>
                  </a:ext>
                </a:extLst>
              </p:cNvPr>
              <p:cNvSpPr/>
              <p:nvPr/>
            </p:nvSpPr>
            <p:spPr>
              <a:xfrm rot="16200000">
                <a:off x="7887506" y="6446055"/>
                <a:ext cx="2474352" cy="2716392"/>
              </a:xfrm>
              <a:custGeom>
                <a:avLst/>
                <a:gdLst>
                  <a:gd name="connsiteX0" fmla="*/ 1186604 w 1186604"/>
                  <a:gd name="connsiteY0" fmla="*/ 709375 h 1302677"/>
                  <a:gd name="connsiteX1" fmla="*/ 593302 w 1186604"/>
                  <a:gd name="connsiteY1" fmla="*/ 1302677 h 1302677"/>
                  <a:gd name="connsiteX2" fmla="*/ 0 w 1186604"/>
                  <a:gd name="connsiteY2" fmla="*/ 709375 h 1302677"/>
                  <a:gd name="connsiteX3" fmla="*/ 473731 w 1186604"/>
                  <a:gd name="connsiteY3" fmla="*/ 128127 h 1302677"/>
                  <a:gd name="connsiteX4" fmla="*/ 530377 w 1186604"/>
                  <a:gd name="connsiteY4" fmla="*/ 122417 h 1302677"/>
                  <a:gd name="connsiteX5" fmla="*/ 601378 w 1186604"/>
                  <a:gd name="connsiteY5" fmla="*/ 0 h 1302677"/>
                  <a:gd name="connsiteX6" fmla="*/ 673383 w 1186604"/>
                  <a:gd name="connsiteY6" fmla="*/ 124146 h 1302677"/>
                  <a:gd name="connsiteX7" fmla="*/ 712873 w 1186604"/>
                  <a:gd name="connsiteY7" fmla="*/ 128127 h 1302677"/>
                  <a:gd name="connsiteX8" fmla="*/ 1186604 w 1186604"/>
                  <a:gd name="connsiteY8" fmla="*/ 709375 h 130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86604" h="1302677">
                    <a:moveTo>
                      <a:pt x="1186604" y="709375"/>
                    </a:moveTo>
                    <a:cubicBezTo>
                      <a:pt x="1186604" y="1037047"/>
                      <a:pt x="920974" y="1302677"/>
                      <a:pt x="593302" y="1302677"/>
                    </a:cubicBezTo>
                    <a:cubicBezTo>
                      <a:pt x="265630" y="1302677"/>
                      <a:pt x="0" y="1037047"/>
                      <a:pt x="0" y="709375"/>
                    </a:cubicBezTo>
                    <a:cubicBezTo>
                      <a:pt x="0" y="422662"/>
                      <a:pt x="203373" y="183450"/>
                      <a:pt x="473731" y="128127"/>
                    </a:cubicBezTo>
                    <a:lnTo>
                      <a:pt x="530377" y="122417"/>
                    </a:lnTo>
                    <a:lnTo>
                      <a:pt x="601378" y="0"/>
                    </a:lnTo>
                    <a:lnTo>
                      <a:pt x="673383" y="124146"/>
                    </a:lnTo>
                    <a:lnTo>
                      <a:pt x="712873" y="128127"/>
                    </a:lnTo>
                    <a:cubicBezTo>
                      <a:pt x="983231" y="183450"/>
                      <a:pt x="1186604" y="422662"/>
                      <a:pt x="1186604" y="70937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reeform: Shape 117">
                <a:extLst>
                  <a:ext uri="{FF2B5EF4-FFF2-40B4-BE49-F238E27FC236}">
                    <a16:creationId xmlns:a16="http://schemas.microsoft.com/office/drawing/2014/main" id="{B40BF1A7-10B8-6F43-80A9-BBF92148EE5B}"/>
                  </a:ext>
                </a:extLst>
              </p:cNvPr>
              <p:cNvSpPr/>
              <p:nvPr/>
            </p:nvSpPr>
            <p:spPr>
              <a:xfrm rot="8100000" flipV="1">
                <a:off x="7917189" y="9449259"/>
                <a:ext cx="2474352" cy="2732694"/>
              </a:xfrm>
              <a:custGeom>
                <a:avLst/>
                <a:gdLst>
                  <a:gd name="connsiteX0" fmla="*/ 173774 w 1186604"/>
                  <a:gd name="connsiteY0" fmla="*/ 297665 h 1310495"/>
                  <a:gd name="connsiteX1" fmla="*/ 173774 w 1186604"/>
                  <a:gd name="connsiteY1" fmla="*/ 1136721 h 1310495"/>
                  <a:gd name="connsiteX2" fmla="*/ 1012829 w 1186604"/>
                  <a:gd name="connsiteY2" fmla="*/ 1136721 h 1310495"/>
                  <a:gd name="connsiteX3" fmla="*/ 1012829 w 1186604"/>
                  <a:gd name="connsiteY3" fmla="*/ 297665 h 1310495"/>
                  <a:gd name="connsiteX4" fmla="*/ 706619 w 1186604"/>
                  <a:gd name="connsiteY4" fmla="*/ 134752 h 1310495"/>
                  <a:gd name="connsiteX5" fmla="*/ 684485 w 1186604"/>
                  <a:gd name="connsiteY5" fmla="*/ 132631 h 1310495"/>
                  <a:gd name="connsiteX6" fmla="*/ 607559 w 1186604"/>
                  <a:gd name="connsiteY6" fmla="*/ 0 h 1310495"/>
                  <a:gd name="connsiteX7" fmla="*/ 532312 w 1186604"/>
                  <a:gd name="connsiteY7" fmla="*/ 129737 h 1310495"/>
                  <a:gd name="connsiteX8" fmla="*/ 479985 w 1186604"/>
                  <a:gd name="connsiteY8" fmla="*/ 134752 h 1310495"/>
                  <a:gd name="connsiteX9" fmla="*/ 173774 w 1186604"/>
                  <a:gd name="connsiteY9" fmla="*/ 297665 h 131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86604" h="1310495">
                    <a:moveTo>
                      <a:pt x="173774" y="297665"/>
                    </a:moveTo>
                    <a:cubicBezTo>
                      <a:pt x="-57925" y="529364"/>
                      <a:pt x="-57925" y="905022"/>
                      <a:pt x="173774" y="1136721"/>
                    </a:cubicBezTo>
                    <a:cubicBezTo>
                      <a:pt x="405473" y="1368420"/>
                      <a:pt x="781130" y="1368420"/>
                      <a:pt x="1012829" y="1136721"/>
                    </a:cubicBezTo>
                    <a:cubicBezTo>
                      <a:pt x="1244529" y="905022"/>
                      <a:pt x="1244529" y="529364"/>
                      <a:pt x="1012829" y="297665"/>
                    </a:cubicBezTo>
                    <a:cubicBezTo>
                      <a:pt x="925942" y="210778"/>
                      <a:pt x="818811" y="156474"/>
                      <a:pt x="706619" y="134752"/>
                    </a:cubicBezTo>
                    <a:lnTo>
                      <a:pt x="684485" y="132631"/>
                    </a:lnTo>
                    <a:lnTo>
                      <a:pt x="607559" y="0"/>
                    </a:lnTo>
                    <a:lnTo>
                      <a:pt x="532312" y="129737"/>
                    </a:lnTo>
                    <a:lnTo>
                      <a:pt x="479985" y="134752"/>
                    </a:lnTo>
                    <a:cubicBezTo>
                      <a:pt x="367792" y="156474"/>
                      <a:pt x="260661" y="210778"/>
                      <a:pt x="173774" y="29766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9B40C07-CE92-1A41-BBF3-11693CD0AF99}"/>
                  </a:ext>
                </a:extLst>
              </p:cNvPr>
              <p:cNvSpPr txBox="1"/>
              <p:nvPr/>
            </p:nvSpPr>
            <p:spPr>
              <a:xfrm>
                <a:off x="17157821" y="4090882"/>
                <a:ext cx="5481883" cy="1231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buClr>
                    <a:schemeClr val="accent1"/>
                  </a:buClr>
                </a:pPr>
                <a:r>
                  <a:rPr lang="en-US" sz="8000" dirty="0">
                    <a:solidFill>
                      <a:schemeClr val="accen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8,650,000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5303BF2-4400-FE45-981E-FD639EBA5EA8}"/>
                  </a:ext>
                </a:extLst>
              </p:cNvPr>
              <p:cNvSpPr txBox="1"/>
              <p:nvPr/>
            </p:nvSpPr>
            <p:spPr>
              <a:xfrm>
                <a:off x="17157821" y="7188699"/>
                <a:ext cx="5481883" cy="1231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buClr>
                    <a:schemeClr val="accent1"/>
                  </a:buClr>
                </a:pPr>
                <a:r>
                  <a:rPr lang="en-US" sz="80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4,300,000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EC03086-0A71-CD42-9005-5EB9F8B14381}"/>
                  </a:ext>
                </a:extLst>
              </p:cNvPr>
              <p:cNvSpPr txBox="1"/>
              <p:nvPr/>
            </p:nvSpPr>
            <p:spPr>
              <a:xfrm>
                <a:off x="17157821" y="10286525"/>
                <a:ext cx="5481883" cy="1231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buClr>
                    <a:schemeClr val="accent1"/>
                  </a:buClr>
                </a:pPr>
                <a:r>
                  <a:rPr lang="en-US" sz="8000" dirty="0">
                    <a:solidFill>
                      <a:schemeClr val="accent3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2,770,000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763FDF8-E9DE-AE4A-B218-71D0CD7C4E59}"/>
                  </a:ext>
                </a:extLst>
              </p:cNvPr>
              <p:cNvSpPr txBox="1"/>
              <p:nvPr/>
            </p:nvSpPr>
            <p:spPr>
              <a:xfrm>
                <a:off x="11131872" y="4161983"/>
                <a:ext cx="5471707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8CDD90F-03C2-BC42-BE27-BC6C9EB5E051}"/>
                  </a:ext>
                </a:extLst>
              </p:cNvPr>
              <p:cNvSpPr txBox="1"/>
              <p:nvPr/>
            </p:nvSpPr>
            <p:spPr>
              <a:xfrm>
                <a:off x="11131872" y="7189319"/>
                <a:ext cx="5471707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A56F235-7713-394F-858D-29FE4AEA153B}"/>
                  </a:ext>
                </a:extLst>
              </p:cNvPr>
              <p:cNvSpPr txBox="1"/>
              <p:nvPr/>
            </p:nvSpPr>
            <p:spPr>
              <a:xfrm>
                <a:off x="11131872" y="10357633"/>
                <a:ext cx="5471707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</p:grpSp>
        <p:sp>
          <p:nvSpPr>
            <p:cNvPr id="89" name="Freeform: Shape 119">
              <a:extLst>
                <a:ext uri="{FF2B5EF4-FFF2-40B4-BE49-F238E27FC236}">
                  <a16:creationId xmlns:a16="http://schemas.microsoft.com/office/drawing/2014/main" id="{5BF2BD36-CE90-884D-A4F9-A146EF9B46C8}"/>
                </a:ext>
              </a:extLst>
            </p:cNvPr>
            <p:cNvSpPr/>
            <p:nvPr/>
          </p:nvSpPr>
          <p:spPr>
            <a:xfrm rot="13500000">
              <a:off x="7917187" y="3426547"/>
              <a:ext cx="2474352" cy="2732694"/>
            </a:xfrm>
            <a:custGeom>
              <a:avLst/>
              <a:gdLst>
                <a:gd name="connsiteX0" fmla="*/ 1012829 w 1186604"/>
                <a:gd name="connsiteY0" fmla="*/ 1136721 h 1310495"/>
                <a:gd name="connsiteX1" fmla="*/ 173774 w 1186604"/>
                <a:gd name="connsiteY1" fmla="*/ 1136721 h 1310495"/>
                <a:gd name="connsiteX2" fmla="*/ 173774 w 1186604"/>
                <a:gd name="connsiteY2" fmla="*/ 297665 h 1310495"/>
                <a:gd name="connsiteX3" fmla="*/ 479985 w 1186604"/>
                <a:gd name="connsiteY3" fmla="*/ 134752 h 1310495"/>
                <a:gd name="connsiteX4" fmla="*/ 532312 w 1186604"/>
                <a:gd name="connsiteY4" fmla="*/ 129737 h 1310495"/>
                <a:gd name="connsiteX5" fmla="*/ 607559 w 1186604"/>
                <a:gd name="connsiteY5" fmla="*/ 0 h 1310495"/>
                <a:gd name="connsiteX6" fmla="*/ 684485 w 1186604"/>
                <a:gd name="connsiteY6" fmla="*/ 132631 h 1310495"/>
                <a:gd name="connsiteX7" fmla="*/ 706619 w 1186604"/>
                <a:gd name="connsiteY7" fmla="*/ 134752 h 1310495"/>
                <a:gd name="connsiteX8" fmla="*/ 1012829 w 1186604"/>
                <a:gd name="connsiteY8" fmla="*/ 297665 h 1310495"/>
                <a:gd name="connsiteX9" fmla="*/ 1012829 w 1186604"/>
                <a:gd name="connsiteY9" fmla="*/ 1136721 h 131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86604" h="1310495">
                  <a:moveTo>
                    <a:pt x="1012829" y="1136721"/>
                  </a:moveTo>
                  <a:cubicBezTo>
                    <a:pt x="781130" y="1368420"/>
                    <a:pt x="405473" y="1368420"/>
                    <a:pt x="173774" y="1136721"/>
                  </a:cubicBezTo>
                  <a:cubicBezTo>
                    <a:pt x="-57925" y="905022"/>
                    <a:pt x="-57925" y="529364"/>
                    <a:pt x="173774" y="297665"/>
                  </a:cubicBezTo>
                  <a:cubicBezTo>
                    <a:pt x="260661" y="210778"/>
                    <a:pt x="367792" y="156474"/>
                    <a:pt x="479985" y="134752"/>
                  </a:cubicBezTo>
                  <a:lnTo>
                    <a:pt x="532312" y="129737"/>
                  </a:lnTo>
                  <a:lnTo>
                    <a:pt x="607559" y="0"/>
                  </a:lnTo>
                  <a:lnTo>
                    <a:pt x="684485" y="132631"/>
                  </a:lnTo>
                  <a:lnTo>
                    <a:pt x="706619" y="134752"/>
                  </a:lnTo>
                  <a:cubicBezTo>
                    <a:pt x="818811" y="156474"/>
                    <a:pt x="925942" y="210778"/>
                    <a:pt x="1012829" y="297665"/>
                  </a:cubicBezTo>
                  <a:cubicBezTo>
                    <a:pt x="1244529" y="529364"/>
                    <a:pt x="1244529" y="905022"/>
                    <a:pt x="1012829" y="11367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EE896CF-FC6B-EC4E-9844-3F5DD529A8BB}"/>
              </a:ext>
            </a:extLst>
          </p:cNvPr>
          <p:cNvGrpSpPr/>
          <p:nvPr/>
        </p:nvGrpSpPr>
        <p:grpSpPr>
          <a:xfrm>
            <a:off x="0" y="5843782"/>
            <a:ext cx="8687729" cy="6810472"/>
            <a:chOff x="2088387" y="3887884"/>
            <a:chExt cx="10105831" cy="7922148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00BBAF0D-CE9E-2E46-98E1-D4F029037B48}"/>
                </a:ext>
              </a:extLst>
            </p:cNvPr>
            <p:cNvGrpSpPr/>
            <p:nvPr/>
          </p:nvGrpSpPr>
          <p:grpSpPr>
            <a:xfrm rot="384194">
              <a:off x="8383062" y="3887884"/>
              <a:ext cx="3811156" cy="5575758"/>
              <a:chOff x="8383601" y="3614103"/>
              <a:chExt cx="3811156" cy="5575758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189" name="Freeform 3">
                <a:extLst>
                  <a:ext uri="{FF2B5EF4-FFF2-40B4-BE49-F238E27FC236}">
                    <a16:creationId xmlns:a16="http://schemas.microsoft.com/office/drawing/2014/main" id="{45FCAA8F-FCA7-F446-95C1-F2A542E65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84994" y="3968967"/>
                <a:ext cx="2236137" cy="2046553"/>
              </a:xfrm>
              <a:custGeom>
                <a:avLst/>
                <a:gdLst>
                  <a:gd name="T0" fmla="*/ 1252 w 2030"/>
                  <a:gd name="T1" fmla="*/ 501 h 1855"/>
                  <a:gd name="T2" fmla="*/ 2029 w 2030"/>
                  <a:gd name="T3" fmla="*/ 0 h 1855"/>
                  <a:gd name="T4" fmla="*/ 1076 w 2030"/>
                  <a:gd name="T5" fmla="*/ 427 h 1855"/>
                  <a:gd name="T6" fmla="*/ 976 w 2030"/>
                  <a:gd name="T7" fmla="*/ 477 h 1855"/>
                  <a:gd name="T8" fmla="*/ 1076 w 2030"/>
                  <a:gd name="T9" fmla="*/ 552 h 1855"/>
                  <a:gd name="T10" fmla="*/ 1226 w 2030"/>
                  <a:gd name="T11" fmla="*/ 652 h 1855"/>
                  <a:gd name="T12" fmla="*/ 425 w 2030"/>
                  <a:gd name="T13" fmla="*/ 1128 h 1855"/>
                  <a:gd name="T14" fmla="*/ 350 w 2030"/>
                  <a:gd name="T15" fmla="*/ 1178 h 1855"/>
                  <a:gd name="T16" fmla="*/ 400 w 2030"/>
                  <a:gd name="T17" fmla="*/ 1253 h 1855"/>
                  <a:gd name="T18" fmla="*/ 575 w 2030"/>
                  <a:gd name="T19" fmla="*/ 1429 h 1855"/>
                  <a:gd name="T20" fmla="*/ 0 w 2030"/>
                  <a:gd name="T21" fmla="*/ 1854 h 1855"/>
                  <a:gd name="T22" fmla="*/ 751 w 2030"/>
                  <a:gd name="T23" fmla="*/ 1503 h 1855"/>
                  <a:gd name="T24" fmla="*/ 826 w 2030"/>
                  <a:gd name="T25" fmla="*/ 1454 h 1855"/>
                  <a:gd name="T26" fmla="*/ 751 w 2030"/>
                  <a:gd name="T27" fmla="*/ 1378 h 1855"/>
                  <a:gd name="T28" fmla="*/ 575 w 2030"/>
                  <a:gd name="T29" fmla="*/ 1203 h 1855"/>
                  <a:gd name="T30" fmla="*/ 1377 w 2030"/>
                  <a:gd name="T31" fmla="*/ 727 h 1855"/>
                  <a:gd name="T32" fmla="*/ 1477 w 2030"/>
                  <a:gd name="T33" fmla="*/ 677 h 1855"/>
                  <a:gd name="T34" fmla="*/ 1402 w 2030"/>
                  <a:gd name="T35" fmla="*/ 602 h 1855"/>
                  <a:gd name="T36" fmla="*/ 1252 w 2030"/>
                  <a:gd name="T37" fmla="*/ 501 h 1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30" h="1855">
                    <a:moveTo>
                      <a:pt x="1252" y="501"/>
                    </a:moveTo>
                    <a:lnTo>
                      <a:pt x="2029" y="0"/>
                    </a:lnTo>
                    <a:lnTo>
                      <a:pt x="1076" y="427"/>
                    </a:lnTo>
                    <a:lnTo>
                      <a:pt x="976" y="477"/>
                    </a:lnTo>
                    <a:lnTo>
                      <a:pt x="1076" y="552"/>
                    </a:lnTo>
                    <a:lnTo>
                      <a:pt x="1226" y="652"/>
                    </a:lnTo>
                    <a:lnTo>
                      <a:pt x="425" y="1128"/>
                    </a:lnTo>
                    <a:lnTo>
                      <a:pt x="350" y="1178"/>
                    </a:lnTo>
                    <a:lnTo>
                      <a:pt x="400" y="1253"/>
                    </a:lnTo>
                    <a:lnTo>
                      <a:pt x="575" y="1429"/>
                    </a:lnTo>
                    <a:lnTo>
                      <a:pt x="0" y="1854"/>
                    </a:lnTo>
                    <a:lnTo>
                      <a:pt x="751" y="1503"/>
                    </a:lnTo>
                    <a:lnTo>
                      <a:pt x="826" y="1454"/>
                    </a:lnTo>
                    <a:lnTo>
                      <a:pt x="751" y="1378"/>
                    </a:lnTo>
                    <a:lnTo>
                      <a:pt x="575" y="1203"/>
                    </a:lnTo>
                    <a:lnTo>
                      <a:pt x="1377" y="727"/>
                    </a:lnTo>
                    <a:lnTo>
                      <a:pt x="1477" y="677"/>
                    </a:lnTo>
                    <a:lnTo>
                      <a:pt x="1402" y="602"/>
                    </a:lnTo>
                    <a:lnTo>
                      <a:pt x="1252" y="50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Freeform 4">
                <a:extLst>
                  <a:ext uri="{FF2B5EF4-FFF2-40B4-BE49-F238E27FC236}">
                    <a16:creationId xmlns:a16="http://schemas.microsoft.com/office/drawing/2014/main" id="{ECB29F9D-6E40-4747-B233-F77629DA8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3601" y="3614103"/>
                <a:ext cx="884733" cy="1740298"/>
              </a:xfrm>
              <a:custGeom>
                <a:avLst/>
                <a:gdLst>
                  <a:gd name="T0" fmla="*/ 449 w 802"/>
                  <a:gd name="T1" fmla="*/ 476 h 1579"/>
                  <a:gd name="T2" fmla="*/ 801 w 802"/>
                  <a:gd name="T3" fmla="*/ 0 h 1579"/>
                  <a:gd name="T4" fmla="*/ 325 w 802"/>
                  <a:gd name="T5" fmla="*/ 476 h 1579"/>
                  <a:gd name="T6" fmla="*/ 275 w 802"/>
                  <a:gd name="T7" fmla="*/ 526 h 1579"/>
                  <a:gd name="T8" fmla="*/ 350 w 802"/>
                  <a:gd name="T9" fmla="*/ 551 h 1579"/>
                  <a:gd name="T10" fmla="*/ 449 w 802"/>
                  <a:gd name="T11" fmla="*/ 601 h 1579"/>
                  <a:gd name="T12" fmla="*/ 100 w 802"/>
                  <a:gd name="T13" fmla="*/ 1052 h 1579"/>
                  <a:gd name="T14" fmla="*/ 50 w 802"/>
                  <a:gd name="T15" fmla="*/ 1102 h 1579"/>
                  <a:gd name="T16" fmla="*/ 100 w 802"/>
                  <a:gd name="T17" fmla="*/ 1127 h 1579"/>
                  <a:gd name="T18" fmla="*/ 250 w 802"/>
                  <a:gd name="T19" fmla="*/ 1202 h 1579"/>
                  <a:gd name="T20" fmla="*/ 0 w 802"/>
                  <a:gd name="T21" fmla="*/ 1578 h 1579"/>
                  <a:gd name="T22" fmla="*/ 375 w 802"/>
                  <a:gd name="T23" fmla="*/ 1202 h 1579"/>
                  <a:gd name="T24" fmla="*/ 401 w 802"/>
                  <a:gd name="T25" fmla="*/ 1153 h 1579"/>
                  <a:gd name="T26" fmla="*/ 350 w 802"/>
                  <a:gd name="T27" fmla="*/ 1127 h 1579"/>
                  <a:gd name="T28" fmla="*/ 200 w 802"/>
                  <a:gd name="T29" fmla="*/ 1077 h 1579"/>
                  <a:gd name="T30" fmla="*/ 574 w 802"/>
                  <a:gd name="T31" fmla="*/ 601 h 1579"/>
                  <a:gd name="T32" fmla="*/ 625 w 802"/>
                  <a:gd name="T33" fmla="*/ 551 h 1579"/>
                  <a:gd name="T34" fmla="*/ 550 w 802"/>
                  <a:gd name="T35" fmla="*/ 526 h 1579"/>
                  <a:gd name="T36" fmla="*/ 449 w 802"/>
                  <a:gd name="T37" fmla="*/ 476 h 1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02" h="1579">
                    <a:moveTo>
                      <a:pt x="449" y="476"/>
                    </a:moveTo>
                    <a:lnTo>
                      <a:pt x="801" y="0"/>
                    </a:lnTo>
                    <a:lnTo>
                      <a:pt x="325" y="476"/>
                    </a:lnTo>
                    <a:lnTo>
                      <a:pt x="275" y="526"/>
                    </a:lnTo>
                    <a:lnTo>
                      <a:pt x="350" y="551"/>
                    </a:lnTo>
                    <a:lnTo>
                      <a:pt x="449" y="601"/>
                    </a:lnTo>
                    <a:lnTo>
                      <a:pt x="100" y="1052"/>
                    </a:lnTo>
                    <a:lnTo>
                      <a:pt x="50" y="1102"/>
                    </a:lnTo>
                    <a:lnTo>
                      <a:pt x="100" y="1127"/>
                    </a:lnTo>
                    <a:lnTo>
                      <a:pt x="250" y="1202"/>
                    </a:lnTo>
                    <a:lnTo>
                      <a:pt x="0" y="1578"/>
                    </a:lnTo>
                    <a:lnTo>
                      <a:pt x="375" y="1202"/>
                    </a:lnTo>
                    <a:lnTo>
                      <a:pt x="401" y="1153"/>
                    </a:lnTo>
                    <a:lnTo>
                      <a:pt x="350" y="1127"/>
                    </a:lnTo>
                    <a:lnTo>
                      <a:pt x="200" y="1077"/>
                    </a:lnTo>
                    <a:lnTo>
                      <a:pt x="574" y="601"/>
                    </a:lnTo>
                    <a:lnTo>
                      <a:pt x="625" y="551"/>
                    </a:lnTo>
                    <a:lnTo>
                      <a:pt x="550" y="526"/>
                    </a:lnTo>
                    <a:lnTo>
                      <a:pt x="449" y="47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Freeform 5">
                <a:extLst>
                  <a:ext uri="{FF2B5EF4-FFF2-40B4-BE49-F238E27FC236}">
                    <a16:creationId xmlns:a16="http://schemas.microsoft.com/office/drawing/2014/main" id="{D55E4E82-0536-A140-B632-59AD81460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6525" y="7255116"/>
                <a:ext cx="3038232" cy="772927"/>
              </a:xfrm>
              <a:custGeom>
                <a:avLst/>
                <a:gdLst>
                  <a:gd name="T0" fmla="*/ 1803 w 2756"/>
                  <a:gd name="T1" fmla="*/ 525 h 702"/>
                  <a:gd name="T2" fmla="*/ 2755 w 2756"/>
                  <a:gd name="T3" fmla="*/ 451 h 702"/>
                  <a:gd name="T4" fmla="*/ 1729 w 2756"/>
                  <a:gd name="T5" fmla="*/ 676 h 702"/>
                  <a:gd name="T6" fmla="*/ 1604 w 2756"/>
                  <a:gd name="T7" fmla="*/ 701 h 702"/>
                  <a:gd name="T8" fmla="*/ 1653 w 2756"/>
                  <a:gd name="T9" fmla="*/ 576 h 702"/>
                  <a:gd name="T10" fmla="*/ 1678 w 2756"/>
                  <a:gd name="T11" fmla="*/ 400 h 702"/>
                  <a:gd name="T12" fmla="*/ 776 w 2756"/>
                  <a:gd name="T13" fmla="*/ 500 h 702"/>
                  <a:gd name="T14" fmla="*/ 676 w 2756"/>
                  <a:gd name="T15" fmla="*/ 500 h 702"/>
                  <a:gd name="T16" fmla="*/ 676 w 2756"/>
                  <a:gd name="T17" fmla="*/ 425 h 702"/>
                  <a:gd name="T18" fmla="*/ 727 w 2756"/>
                  <a:gd name="T19" fmla="*/ 176 h 702"/>
                  <a:gd name="T20" fmla="*/ 0 w 2756"/>
                  <a:gd name="T21" fmla="*/ 176 h 702"/>
                  <a:gd name="T22" fmla="*/ 801 w 2756"/>
                  <a:gd name="T23" fmla="*/ 25 h 702"/>
                  <a:gd name="T24" fmla="*/ 902 w 2756"/>
                  <a:gd name="T25" fmla="*/ 0 h 702"/>
                  <a:gd name="T26" fmla="*/ 876 w 2756"/>
                  <a:gd name="T27" fmla="*/ 101 h 702"/>
                  <a:gd name="T28" fmla="*/ 852 w 2756"/>
                  <a:gd name="T29" fmla="*/ 351 h 702"/>
                  <a:gd name="T30" fmla="*/ 1778 w 2756"/>
                  <a:gd name="T31" fmla="*/ 250 h 702"/>
                  <a:gd name="T32" fmla="*/ 1878 w 2756"/>
                  <a:gd name="T33" fmla="*/ 250 h 702"/>
                  <a:gd name="T34" fmla="*/ 1854 w 2756"/>
                  <a:gd name="T35" fmla="*/ 351 h 702"/>
                  <a:gd name="T36" fmla="*/ 1803 w 2756"/>
                  <a:gd name="T37" fmla="*/ 525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56" h="702">
                    <a:moveTo>
                      <a:pt x="1803" y="525"/>
                    </a:moveTo>
                    <a:lnTo>
                      <a:pt x="2755" y="451"/>
                    </a:lnTo>
                    <a:lnTo>
                      <a:pt x="1729" y="676"/>
                    </a:lnTo>
                    <a:lnTo>
                      <a:pt x="1604" y="701"/>
                    </a:lnTo>
                    <a:lnTo>
                      <a:pt x="1653" y="576"/>
                    </a:lnTo>
                    <a:lnTo>
                      <a:pt x="1678" y="400"/>
                    </a:lnTo>
                    <a:lnTo>
                      <a:pt x="776" y="500"/>
                    </a:lnTo>
                    <a:lnTo>
                      <a:pt x="676" y="500"/>
                    </a:lnTo>
                    <a:lnTo>
                      <a:pt x="676" y="425"/>
                    </a:lnTo>
                    <a:lnTo>
                      <a:pt x="727" y="176"/>
                    </a:lnTo>
                    <a:lnTo>
                      <a:pt x="0" y="176"/>
                    </a:lnTo>
                    <a:lnTo>
                      <a:pt x="801" y="25"/>
                    </a:lnTo>
                    <a:lnTo>
                      <a:pt x="902" y="0"/>
                    </a:lnTo>
                    <a:lnTo>
                      <a:pt x="876" y="101"/>
                    </a:lnTo>
                    <a:lnTo>
                      <a:pt x="852" y="351"/>
                    </a:lnTo>
                    <a:lnTo>
                      <a:pt x="1778" y="250"/>
                    </a:lnTo>
                    <a:lnTo>
                      <a:pt x="1878" y="250"/>
                    </a:lnTo>
                    <a:lnTo>
                      <a:pt x="1854" y="351"/>
                    </a:lnTo>
                    <a:lnTo>
                      <a:pt x="1803" y="52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Freeform 6">
                <a:extLst>
                  <a:ext uri="{FF2B5EF4-FFF2-40B4-BE49-F238E27FC236}">
                    <a16:creationId xmlns:a16="http://schemas.microsoft.com/office/drawing/2014/main" id="{F2C19388-F0F8-2549-A24E-158FC1250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1246" y="5543985"/>
                <a:ext cx="3009065" cy="1186125"/>
              </a:xfrm>
              <a:custGeom>
                <a:avLst/>
                <a:gdLst>
                  <a:gd name="T0" fmla="*/ 1879 w 2731"/>
                  <a:gd name="T1" fmla="*/ 526 h 1077"/>
                  <a:gd name="T2" fmla="*/ 2730 w 2731"/>
                  <a:gd name="T3" fmla="*/ 0 h 1077"/>
                  <a:gd name="T4" fmla="*/ 1879 w 2731"/>
                  <a:gd name="T5" fmla="*/ 701 h 1077"/>
                  <a:gd name="T6" fmla="*/ 1778 w 2731"/>
                  <a:gd name="T7" fmla="*/ 801 h 1077"/>
                  <a:gd name="T8" fmla="*/ 1754 w 2731"/>
                  <a:gd name="T9" fmla="*/ 676 h 1077"/>
                  <a:gd name="T10" fmla="*/ 1703 w 2731"/>
                  <a:gd name="T11" fmla="*/ 475 h 1077"/>
                  <a:gd name="T12" fmla="*/ 877 w 2731"/>
                  <a:gd name="T13" fmla="*/ 1027 h 1077"/>
                  <a:gd name="T14" fmla="*/ 776 w 2731"/>
                  <a:gd name="T15" fmla="*/ 1076 h 1077"/>
                  <a:gd name="T16" fmla="*/ 752 w 2731"/>
                  <a:gd name="T17" fmla="*/ 976 h 1077"/>
                  <a:gd name="T18" fmla="*/ 676 w 2731"/>
                  <a:gd name="T19" fmla="*/ 726 h 1077"/>
                  <a:gd name="T20" fmla="*/ 0 w 2731"/>
                  <a:gd name="T21" fmla="*/ 1076 h 1077"/>
                  <a:gd name="T22" fmla="*/ 676 w 2731"/>
                  <a:gd name="T23" fmla="*/ 550 h 1077"/>
                  <a:gd name="T24" fmla="*/ 752 w 2731"/>
                  <a:gd name="T25" fmla="*/ 475 h 1077"/>
                  <a:gd name="T26" fmla="*/ 801 w 2731"/>
                  <a:gd name="T27" fmla="*/ 575 h 1077"/>
                  <a:gd name="T28" fmla="*/ 877 w 2731"/>
                  <a:gd name="T29" fmla="*/ 826 h 1077"/>
                  <a:gd name="T30" fmla="*/ 1703 w 2731"/>
                  <a:gd name="T31" fmla="*/ 275 h 1077"/>
                  <a:gd name="T32" fmla="*/ 1803 w 2731"/>
                  <a:gd name="T33" fmla="*/ 225 h 1077"/>
                  <a:gd name="T34" fmla="*/ 1828 w 2731"/>
                  <a:gd name="T35" fmla="*/ 325 h 1077"/>
                  <a:gd name="T36" fmla="*/ 1879 w 2731"/>
                  <a:gd name="T37" fmla="*/ 526 h 1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31" h="1077">
                    <a:moveTo>
                      <a:pt x="1879" y="526"/>
                    </a:moveTo>
                    <a:lnTo>
                      <a:pt x="2730" y="0"/>
                    </a:lnTo>
                    <a:lnTo>
                      <a:pt x="1879" y="701"/>
                    </a:lnTo>
                    <a:lnTo>
                      <a:pt x="1778" y="801"/>
                    </a:lnTo>
                    <a:lnTo>
                      <a:pt x="1754" y="676"/>
                    </a:lnTo>
                    <a:lnTo>
                      <a:pt x="1703" y="475"/>
                    </a:lnTo>
                    <a:lnTo>
                      <a:pt x="877" y="1027"/>
                    </a:lnTo>
                    <a:lnTo>
                      <a:pt x="776" y="1076"/>
                    </a:lnTo>
                    <a:lnTo>
                      <a:pt x="752" y="976"/>
                    </a:lnTo>
                    <a:lnTo>
                      <a:pt x="676" y="726"/>
                    </a:lnTo>
                    <a:lnTo>
                      <a:pt x="0" y="1076"/>
                    </a:lnTo>
                    <a:lnTo>
                      <a:pt x="676" y="550"/>
                    </a:lnTo>
                    <a:lnTo>
                      <a:pt x="752" y="475"/>
                    </a:lnTo>
                    <a:lnTo>
                      <a:pt x="801" y="575"/>
                    </a:lnTo>
                    <a:lnTo>
                      <a:pt x="877" y="826"/>
                    </a:lnTo>
                    <a:lnTo>
                      <a:pt x="1703" y="275"/>
                    </a:lnTo>
                    <a:lnTo>
                      <a:pt x="1803" y="225"/>
                    </a:lnTo>
                    <a:lnTo>
                      <a:pt x="1828" y="325"/>
                    </a:lnTo>
                    <a:lnTo>
                      <a:pt x="1879" y="52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Freeform 7">
                <a:extLst>
                  <a:ext uri="{FF2B5EF4-FFF2-40B4-BE49-F238E27FC236}">
                    <a16:creationId xmlns:a16="http://schemas.microsoft.com/office/drawing/2014/main" id="{A4810748-9EA4-5046-A5D0-0C61041F7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75280" y="8057210"/>
                <a:ext cx="1740298" cy="1132651"/>
              </a:xfrm>
              <a:custGeom>
                <a:avLst/>
                <a:gdLst>
                  <a:gd name="T0" fmla="*/ 1002 w 1578"/>
                  <a:gd name="T1" fmla="*/ 776 h 1028"/>
                  <a:gd name="T2" fmla="*/ 1577 w 1578"/>
                  <a:gd name="T3" fmla="*/ 1027 h 1028"/>
                  <a:gd name="T4" fmla="*/ 902 w 1578"/>
                  <a:gd name="T5" fmla="*/ 827 h 1028"/>
                  <a:gd name="T6" fmla="*/ 826 w 1578"/>
                  <a:gd name="T7" fmla="*/ 827 h 1028"/>
                  <a:gd name="T8" fmla="*/ 876 w 1578"/>
                  <a:gd name="T9" fmla="*/ 752 h 1028"/>
                  <a:gd name="T10" fmla="*/ 951 w 1578"/>
                  <a:gd name="T11" fmla="*/ 676 h 1028"/>
                  <a:gd name="T12" fmla="*/ 350 w 1578"/>
                  <a:gd name="T13" fmla="*/ 426 h 1028"/>
                  <a:gd name="T14" fmla="*/ 300 w 1578"/>
                  <a:gd name="T15" fmla="*/ 400 h 1028"/>
                  <a:gd name="T16" fmla="*/ 350 w 1578"/>
                  <a:gd name="T17" fmla="*/ 351 h 1028"/>
                  <a:gd name="T18" fmla="*/ 450 w 1578"/>
                  <a:gd name="T19" fmla="*/ 226 h 1028"/>
                  <a:gd name="T20" fmla="*/ 0 w 1578"/>
                  <a:gd name="T21" fmla="*/ 0 h 1028"/>
                  <a:gd name="T22" fmla="*/ 526 w 1578"/>
                  <a:gd name="T23" fmla="*/ 150 h 1028"/>
                  <a:gd name="T24" fmla="*/ 600 w 1578"/>
                  <a:gd name="T25" fmla="*/ 175 h 1028"/>
                  <a:gd name="T26" fmla="*/ 550 w 1578"/>
                  <a:gd name="T27" fmla="*/ 226 h 1028"/>
                  <a:gd name="T28" fmla="*/ 450 w 1578"/>
                  <a:gd name="T29" fmla="*/ 376 h 1028"/>
                  <a:gd name="T30" fmla="*/ 1051 w 1578"/>
                  <a:gd name="T31" fmla="*/ 601 h 1028"/>
                  <a:gd name="T32" fmla="*/ 1127 w 1578"/>
                  <a:gd name="T33" fmla="*/ 627 h 1028"/>
                  <a:gd name="T34" fmla="*/ 1076 w 1578"/>
                  <a:gd name="T35" fmla="*/ 676 h 1028"/>
                  <a:gd name="T36" fmla="*/ 1002 w 1578"/>
                  <a:gd name="T37" fmla="*/ 776 h 1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78" h="1028">
                    <a:moveTo>
                      <a:pt x="1002" y="776"/>
                    </a:moveTo>
                    <a:lnTo>
                      <a:pt x="1577" y="1027"/>
                    </a:lnTo>
                    <a:lnTo>
                      <a:pt x="902" y="827"/>
                    </a:lnTo>
                    <a:lnTo>
                      <a:pt x="826" y="827"/>
                    </a:lnTo>
                    <a:lnTo>
                      <a:pt x="876" y="752"/>
                    </a:lnTo>
                    <a:lnTo>
                      <a:pt x="951" y="676"/>
                    </a:lnTo>
                    <a:lnTo>
                      <a:pt x="350" y="426"/>
                    </a:lnTo>
                    <a:lnTo>
                      <a:pt x="300" y="400"/>
                    </a:lnTo>
                    <a:lnTo>
                      <a:pt x="350" y="351"/>
                    </a:lnTo>
                    <a:lnTo>
                      <a:pt x="450" y="226"/>
                    </a:lnTo>
                    <a:lnTo>
                      <a:pt x="0" y="0"/>
                    </a:lnTo>
                    <a:lnTo>
                      <a:pt x="526" y="150"/>
                    </a:lnTo>
                    <a:lnTo>
                      <a:pt x="600" y="175"/>
                    </a:lnTo>
                    <a:lnTo>
                      <a:pt x="550" y="226"/>
                    </a:lnTo>
                    <a:lnTo>
                      <a:pt x="450" y="376"/>
                    </a:lnTo>
                    <a:lnTo>
                      <a:pt x="1051" y="601"/>
                    </a:lnTo>
                    <a:lnTo>
                      <a:pt x="1127" y="627"/>
                    </a:lnTo>
                    <a:lnTo>
                      <a:pt x="1076" y="676"/>
                    </a:lnTo>
                    <a:lnTo>
                      <a:pt x="1002" y="77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" name="Freeform 8">
              <a:extLst>
                <a:ext uri="{FF2B5EF4-FFF2-40B4-BE49-F238E27FC236}">
                  <a16:creationId xmlns:a16="http://schemas.microsoft.com/office/drawing/2014/main" id="{7217BF2E-536B-794E-A839-FA57870AE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387" y="8995414"/>
              <a:ext cx="3645876" cy="2678505"/>
            </a:xfrm>
            <a:custGeom>
              <a:avLst/>
              <a:gdLst>
                <a:gd name="T0" fmla="*/ 2905 w 3307"/>
                <a:gd name="T1" fmla="*/ 0 h 2430"/>
                <a:gd name="T2" fmla="*/ 2905 w 3307"/>
                <a:gd name="T3" fmla="*/ 0 h 2430"/>
                <a:gd name="T4" fmla="*/ 1427 w 3307"/>
                <a:gd name="T5" fmla="*/ 1478 h 2430"/>
                <a:gd name="T6" fmla="*/ 0 w 3307"/>
                <a:gd name="T7" fmla="*/ 401 h 2430"/>
                <a:gd name="T8" fmla="*/ 0 w 3307"/>
                <a:gd name="T9" fmla="*/ 1853 h 2430"/>
                <a:gd name="T10" fmla="*/ 1402 w 3307"/>
                <a:gd name="T11" fmla="*/ 2380 h 2430"/>
                <a:gd name="T12" fmla="*/ 3306 w 3307"/>
                <a:gd name="T13" fmla="*/ 526 h 2430"/>
                <a:gd name="T14" fmla="*/ 2905 w 3307"/>
                <a:gd name="T15" fmla="*/ 0 h 2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07" h="2430">
                  <a:moveTo>
                    <a:pt x="2905" y="0"/>
                  </a:moveTo>
                  <a:lnTo>
                    <a:pt x="2905" y="0"/>
                  </a:lnTo>
                  <a:cubicBezTo>
                    <a:pt x="2905" y="0"/>
                    <a:pt x="2229" y="1478"/>
                    <a:pt x="1427" y="1478"/>
                  </a:cubicBezTo>
                  <a:cubicBezTo>
                    <a:pt x="776" y="1478"/>
                    <a:pt x="174" y="701"/>
                    <a:pt x="0" y="401"/>
                  </a:cubicBezTo>
                  <a:cubicBezTo>
                    <a:pt x="0" y="1853"/>
                    <a:pt x="0" y="1853"/>
                    <a:pt x="0" y="1853"/>
                  </a:cubicBezTo>
                  <a:cubicBezTo>
                    <a:pt x="225" y="2079"/>
                    <a:pt x="751" y="2429"/>
                    <a:pt x="1402" y="2380"/>
                  </a:cubicBezTo>
                  <a:cubicBezTo>
                    <a:pt x="2605" y="2304"/>
                    <a:pt x="3306" y="526"/>
                    <a:pt x="3306" y="526"/>
                  </a:cubicBezTo>
                  <a:lnTo>
                    <a:pt x="2905" y="0"/>
                  </a:lnTo>
                </a:path>
              </a:pathLst>
            </a:custGeom>
            <a:solidFill>
              <a:srgbClr val="FF7F6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C90EFE24-FE9A-0443-98D2-C1E12B237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3564" y="8334295"/>
              <a:ext cx="1434043" cy="1351405"/>
            </a:xfrm>
            <a:custGeom>
              <a:avLst/>
              <a:gdLst>
                <a:gd name="T0" fmla="*/ 1177 w 1303"/>
                <a:gd name="T1" fmla="*/ 225 h 1228"/>
                <a:gd name="T2" fmla="*/ 1177 w 1303"/>
                <a:gd name="T3" fmla="*/ 225 h 1228"/>
                <a:gd name="T4" fmla="*/ 1278 w 1303"/>
                <a:gd name="T5" fmla="*/ 776 h 1228"/>
                <a:gd name="T6" fmla="*/ 1177 w 1303"/>
                <a:gd name="T7" fmla="*/ 977 h 1228"/>
                <a:gd name="T8" fmla="*/ 676 w 1303"/>
                <a:gd name="T9" fmla="*/ 1151 h 1228"/>
                <a:gd name="T10" fmla="*/ 175 w 1303"/>
                <a:gd name="T11" fmla="*/ 1002 h 1228"/>
                <a:gd name="T12" fmla="*/ 50 w 1303"/>
                <a:gd name="T13" fmla="*/ 726 h 1228"/>
                <a:gd name="T14" fmla="*/ 476 w 1303"/>
                <a:gd name="T15" fmla="*/ 175 h 1228"/>
                <a:gd name="T16" fmla="*/ 1102 w 1303"/>
                <a:gd name="T17" fmla="*/ 0 h 1228"/>
                <a:gd name="T18" fmla="*/ 1177 w 1303"/>
                <a:gd name="T19" fmla="*/ 225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3" h="1228">
                  <a:moveTo>
                    <a:pt x="1177" y="225"/>
                  </a:moveTo>
                  <a:lnTo>
                    <a:pt x="1177" y="225"/>
                  </a:lnTo>
                  <a:cubicBezTo>
                    <a:pt x="1278" y="776"/>
                    <a:pt x="1278" y="776"/>
                    <a:pt x="1278" y="776"/>
                  </a:cubicBezTo>
                  <a:cubicBezTo>
                    <a:pt x="1302" y="876"/>
                    <a:pt x="1253" y="951"/>
                    <a:pt x="1177" y="977"/>
                  </a:cubicBezTo>
                  <a:cubicBezTo>
                    <a:pt x="676" y="1151"/>
                    <a:pt x="676" y="1151"/>
                    <a:pt x="676" y="1151"/>
                  </a:cubicBezTo>
                  <a:cubicBezTo>
                    <a:pt x="476" y="1202"/>
                    <a:pt x="276" y="1227"/>
                    <a:pt x="175" y="1002"/>
                  </a:cubicBezTo>
                  <a:cubicBezTo>
                    <a:pt x="50" y="726"/>
                    <a:pt x="50" y="726"/>
                    <a:pt x="50" y="726"/>
                  </a:cubicBezTo>
                  <a:cubicBezTo>
                    <a:pt x="0" y="525"/>
                    <a:pt x="251" y="250"/>
                    <a:pt x="476" y="175"/>
                  </a:cubicBezTo>
                  <a:cubicBezTo>
                    <a:pt x="1102" y="0"/>
                    <a:pt x="1102" y="0"/>
                    <a:pt x="1102" y="0"/>
                  </a:cubicBezTo>
                  <a:lnTo>
                    <a:pt x="1177" y="225"/>
                  </a:lnTo>
                </a:path>
              </a:pathLst>
            </a:custGeom>
            <a:solidFill>
              <a:srgbClr val="FF7F6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4F593C0B-E57D-AE48-8D74-FFB0D2A9F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2458" y="8028043"/>
              <a:ext cx="1050012" cy="1628490"/>
            </a:xfrm>
            <a:custGeom>
              <a:avLst/>
              <a:gdLst>
                <a:gd name="T0" fmla="*/ 726 w 952"/>
                <a:gd name="T1" fmla="*/ 0 h 1479"/>
                <a:gd name="T2" fmla="*/ 726 w 952"/>
                <a:gd name="T3" fmla="*/ 0 h 1479"/>
                <a:gd name="T4" fmla="*/ 325 w 952"/>
                <a:gd name="T5" fmla="*/ 75 h 1479"/>
                <a:gd name="T6" fmla="*/ 200 w 952"/>
                <a:gd name="T7" fmla="*/ 1427 h 1479"/>
                <a:gd name="T8" fmla="*/ 275 w 952"/>
                <a:gd name="T9" fmla="*/ 1453 h 1479"/>
                <a:gd name="T10" fmla="*/ 876 w 952"/>
                <a:gd name="T11" fmla="*/ 1253 h 1479"/>
                <a:gd name="T12" fmla="*/ 927 w 952"/>
                <a:gd name="T13" fmla="*/ 1177 h 1479"/>
                <a:gd name="T14" fmla="*/ 927 w 952"/>
                <a:gd name="T15" fmla="*/ 1152 h 1479"/>
                <a:gd name="T16" fmla="*/ 726 w 952"/>
                <a:gd name="T17" fmla="*/ 0 h 1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2" h="1479">
                  <a:moveTo>
                    <a:pt x="726" y="0"/>
                  </a:moveTo>
                  <a:lnTo>
                    <a:pt x="726" y="0"/>
                  </a:lnTo>
                  <a:cubicBezTo>
                    <a:pt x="325" y="75"/>
                    <a:pt x="325" y="75"/>
                    <a:pt x="325" y="75"/>
                  </a:cubicBezTo>
                  <a:cubicBezTo>
                    <a:pt x="325" y="75"/>
                    <a:pt x="0" y="852"/>
                    <a:pt x="200" y="1427"/>
                  </a:cubicBezTo>
                  <a:cubicBezTo>
                    <a:pt x="200" y="1453"/>
                    <a:pt x="250" y="1478"/>
                    <a:pt x="275" y="1453"/>
                  </a:cubicBezTo>
                  <a:cubicBezTo>
                    <a:pt x="876" y="1253"/>
                    <a:pt x="876" y="1253"/>
                    <a:pt x="876" y="1253"/>
                  </a:cubicBezTo>
                  <a:cubicBezTo>
                    <a:pt x="927" y="1253"/>
                    <a:pt x="951" y="1202"/>
                    <a:pt x="927" y="1177"/>
                  </a:cubicBezTo>
                  <a:cubicBezTo>
                    <a:pt x="927" y="1152"/>
                    <a:pt x="927" y="1152"/>
                    <a:pt x="927" y="1152"/>
                  </a:cubicBezTo>
                  <a:cubicBezTo>
                    <a:pt x="876" y="1052"/>
                    <a:pt x="651" y="551"/>
                    <a:pt x="726" y="0"/>
                  </a:cubicBezTo>
                </a:path>
              </a:pathLst>
            </a:custGeom>
            <a:solidFill>
              <a:srgbClr val="4040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ABC7B758-8F7D-244C-BB41-1C1C13DB4B5E}"/>
                </a:ext>
              </a:extLst>
            </p:cNvPr>
            <p:cNvGrpSpPr/>
            <p:nvPr/>
          </p:nvGrpSpPr>
          <p:grpSpPr>
            <a:xfrm rot="412926">
              <a:off x="5014810" y="5573152"/>
              <a:ext cx="4000743" cy="2955590"/>
              <a:chOff x="5014810" y="5573152"/>
              <a:chExt cx="4000743" cy="2955590"/>
            </a:xfrm>
          </p:grpSpPr>
          <p:sp>
            <p:nvSpPr>
              <p:cNvPr id="198" name="Freeform 11">
                <a:extLst>
                  <a:ext uri="{FF2B5EF4-FFF2-40B4-BE49-F238E27FC236}">
                    <a16:creationId xmlns:a16="http://schemas.microsoft.com/office/drawing/2014/main" id="{646C5682-A500-DB45-BD92-9C4DCD79D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4397" y="5767599"/>
                <a:ext cx="3616709" cy="2566697"/>
              </a:xfrm>
              <a:custGeom>
                <a:avLst/>
                <a:gdLst>
                  <a:gd name="T0" fmla="*/ 3282 w 3283"/>
                  <a:gd name="T1" fmla="*/ 2003 h 2330"/>
                  <a:gd name="T2" fmla="*/ 225 w 3283"/>
                  <a:gd name="T3" fmla="*/ 2329 h 2330"/>
                  <a:gd name="T4" fmla="*/ 0 w 3283"/>
                  <a:gd name="T5" fmla="*/ 1602 h 2330"/>
                  <a:gd name="T6" fmla="*/ 2605 w 3283"/>
                  <a:gd name="T7" fmla="*/ 0 h 2330"/>
                  <a:gd name="T8" fmla="*/ 3282 w 3283"/>
                  <a:gd name="T9" fmla="*/ 2003 h 2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83" h="2330">
                    <a:moveTo>
                      <a:pt x="3282" y="2003"/>
                    </a:moveTo>
                    <a:lnTo>
                      <a:pt x="225" y="2329"/>
                    </a:lnTo>
                    <a:lnTo>
                      <a:pt x="0" y="1602"/>
                    </a:lnTo>
                    <a:lnTo>
                      <a:pt x="2605" y="0"/>
                    </a:lnTo>
                    <a:lnTo>
                      <a:pt x="3282" y="2003"/>
                    </a:lnTo>
                  </a:path>
                </a:pathLst>
              </a:custGeom>
              <a:solidFill>
                <a:srgbClr val="D1D1D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Freeform 12">
                <a:extLst>
                  <a:ext uri="{FF2B5EF4-FFF2-40B4-BE49-F238E27FC236}">
                    <a16:creationId xmlns:a16="http://schemas.microsoft.com/office/drawing/2014/main" id="{DBF98AF3-64C4-E540-A6F7-138483AE9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1233" y="5573152"/>
                <a:ext cx="1074320" cy="2595864"/>
              </a:xfrm>
              <a:custGeom>
                <a:avLst/>
                <a:gdLst>
                  <a:gd name="T0" fmla="*/ 951 w 976"/>
                  <a:gd name="T1" fmla="*/ 2178 h 2354"/>
                  <a:gd name="T2" fmla="*/ 951 w 976"/>
                  <a:gd name="T3" fmla="*/ 2178 h 2354"/>
                  <a:gd name="T4" fmla="*/ 875 w 976"/>
                  <a:gd name="T5" fmla="*/ 2328 h 2354"/>
                  <a:gd name="T6" fmla="*/ 875 w 976"/>
                  <a:gd name="T7" fmla="*/ 2328 h 2354"/>
                  <a:gd name="T8" fmla="*/ 702 w 976"/>
                  <a:gd name="T9" fmla="*/ 2253 h 2354"/>
                  <a:gd name="T10" fmla="*/ 0 w 976"/>
                  <a:gd name="T11" fmla="*/ 175 h 2354"/>
                  <a:gd name="T12" fmla="*/ 75 w 976"/>
                  <a:gd name="T13" fmla="*/ 25 h 2354"/>
                  <a:gd name="T14" fmla="*/ 75 w 976"/>
                  <a:gd name="T15" fmla="*/ 25 h 2354"/>
                  <a:gd name="T16" fmla="*/ 250 w 976"/>
                  <a:gd name="T17" fmla="*/ 100 h 2354"/>
                  <a:gd name="T18" fmla="*/ 951 w 976"/>
                  <a:gd name="T19" fmla="*/ 2178 h 2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6" h="2354">
                    <a:moveTo>
                      <a:pt x="951" y="2178"/>
                    </a:moveTo>
                    <a:lnTo>
                      <a:pt x="951" y="2178"/>
                    </a:lnTo>
                    <a:cubicBezTo>
                      <a:pt x="975" y="2228"/>
                      <a:pt x="926" y="2303"/>
                      <a:pt x="875" y="2328"/>
                    </a:cubicBezTo>
                    <a:lnTo>
                      <a:pt x="875" y="2328"/>
                    </a:lnTo>
                    <a:cubicBezTo>
                      <a:pt x="802" y="2353"/>
                      <a:pt x="726" y="2328"/>
                      <a:pt x="702" y="2253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25"/>
                      <a:pt x="25" y="49"/>
                      <a:pt x="75" y="25"/>
                    </a:cubicBezTo>
                    <a:lnTo>
                      <a:pt x="75" y="25"/>
                    </a:lnTo>
                    <a:cubicBezTo>
                      <a:pt x="150" y="0"/>
                      <a:pt x="225" y="49"/>
                      <a:pt x="250" y="100"/>
                    </a:cubicBezTo>
                    <a:lnTo>
                      <a:pt x="951" y="2178"/>
                    </a:lnTo>
                  </a:path>
                </a:pathLst>
              </a:custGeom>
              <a:solidFill>
                <a:srgbClr val="40404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Freeform 13">
                <a:extLst>
                  <a:ext uri="{FF2B5EF4-FFF2-40B4-BE49-F238E27FC236}">
                    <a16:creationId xmlns:a16="http://schemas.microsoft.com/office/drawing/2014/main" id="{0E8AEB7E-7DC9-FA44-91A1-A1258F43A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810" y="7342617"/>
                <a:ext cx="607648" cy="1186125"/>
              </a:xfrm>
              <a:custGeom>
                <a:avLst/>
                <a:gdLst>
                  <a:gd name="T0" fmla="*/ 551 w 552"/>
                  <a:gd name="T1" fmla="*/ 901 h 1077"/>
                  <a:gd name="T2" fmla="*/ 551 w 552"/>
                  <a:gd name="T3" fmla="*/ 901 h 1077"/>
                  <a:gd name="T4" fmla="*/ 451 w 552"/>
                  <a:gd name="T5" fmla="*/ 1050 h 1077"/>
                  <a:gd name="T6" fmla="*/ 451 w 552"/>
                  <a:gd name="T7" fmla="*/ 1050 h 1077"/>
                  <a:gd name="T8" fmla="*/ 300 w 552"/>
                  <a:gd name="T9" fmla="*/ 976 h 1077"/>
                  <a:gd name="T10" fmla="*/ 24 w 552"/>
                  <a:gd name="T11" fmla="*/ 174 h 1077"/>
                  <a:gd name="T12" fmla="*/ 100 w 552"/>
                  <a:gd name="T13" fmla="*/ 25 h 1077"/>
                  <a:gd name="T14" fmla="*/ 100 w 552"/>
                  <a:gd name="T15" fmla="*/ 25 h 1077"/>
                  <a:gd name="T16" fmla="*/ 275 w 552"/>
                  <a:gd name="T17" fmla="*/ 100 h 1077"/>
                  <a:gd name="T18" fmla="*/ 551 w 552"/>
                  <a:gd name="T19" fmla="*/ 901 h 1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2" h="1077">
                    <a:moveTo>
                      <a:pt x="551" y="901"/>
                    </a:moveTo>
                    <a:lnTo>
                      <a:pt x="551" y="901"/>
                    </a:lnTo>
                    <a:cubicBezTo>
                      <a:pt x="551" y="976"/>
                      <a:pt x="525" y="1050"/>
                      <a:pt x="451" y="1050"/>
                    </a:cubicBezTo>
                    <a:lnTo>
                      <a:pt x="451" y="1050"/>
                    </a:lnTo>
                    <a:cubicBezTo>
                      <a:pt x="400" y="1076"/>
                      <a:pt x="325" y="1050"/>
                      <a:pt x="300" y="976"/>
                    </a:cubicBezTo>
                    <a:cubicBezTo>
                      <a:pt x="24" y="174"/>
                      <a:pt x="24" y="174"/>
                      <a:pt x="24" y="174"/>
                    </a:cubicBezTo>
                    <a:cubicBezTo>
                      <a:pt x="0" y="125"/>
                      <a:pt x="50" y="50"/>
                      <a:pt x="100" y="25"/>
                    </a:cubicBezTo>
                    <a:lnTo>
                      <a:pt x="100" y="25"/>
                    </a:lnTo>
                    <a:cubicBezTo>
                      <a:pt x="175" y="0"/>
                      <a:pt x="250" y="25"/>
                      <a:pt x="275" y="100"/>
                    </a:cubicBezTo>
                    <a:lnTo>
                      <a:pt x="551" y="901"/>
                    </a:lnTo>
                  </a:path>
                </a:pathLst>
              </a:custGeom>
              <a:solidFill>
                <a:srgbClr val="40404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1" name="Freeform 14">
              <a:extLst>
                <a:ext uri="{FF2B5EF4-FFF2-40B4-BE49-F238E27FC236}">
                  <a16:creationId xmlns:a16="http://schemas.microsoft.com/office/drawing/2014/main" id="{81A832F5-43D8-224E-BF26-834BD38F7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8297" y="8275961"/>
              <a:ext cx="607644" cy="388893"/>
            </a:xfrm>
            <a:custGeom>
              <a:avLst/>
              <a:gdLst>
                <a:gd name="T0" fmla="*/ 477 w 553"/>
                <a:gd name="T1" fmla="*/ 226 h 352"/>
                <a:gd name="T2" fmla="*/ 477 w 553"/>
                <a:gd name="T3" fmla="*/ 226 h 352"/>
                <a:gd name="T4" fmla="*/ 176 w 553"/>
                <a:gd name="T5" fmla="*/ 326 h 352"/>
                <a:gd name="T6" fmla="*/ 25 w 553"/>
                <a:gd name="T7" fmla="*/ 276 h 352"/>
                <a:gd name="T8" fmla="*/ 25 w 553"/>
                <a:gd name="T9" fmla="*/ 276 h 352"/>
                <a:gd name="T10" fmla="*/ 101 w 553"/>
                <a:gd name="T11" fmla="*/ 126 h 352"/>
                <a:gd name="T12" fmla="*/ 401 w 553"/>
                <a:gd name="T13" fmla="*/ 26 h 352"/>
                <a:gd name="T14" fmla="*/ 526 w 553"/>
                <a:gd name="T15" fmla="*/ 75 h 352"/>
                <a:gd name="T16" fmla="*/ 526 w 553"/>
                <a:gd name="T17" fmla="*/ 75 h 352"/>
                <a:gd name="T18" fmla="*/ 477 w 553"/>
                <a:gd name="T19" fmla="*/ 22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3" h="352">
                  <a:moveTo>
                    <a:pt x="477" y="226"/>
                  </a:moveTo>
                  <a:lnTo>
                    <a:pt x="477" y="226"/>
                  </a:lnTo>
                  <a:cubicBezTo>
                    <a:pt x="176" y="326"/>
                    <a:pt x="176" y="326"/>
                    <a:pt x="176" y="326"/>
                  </a:cubicBezTo>
                  <a:cubicBezTo>
                    <a:pt x="101" y="351"/>
                    <a:pt x="51" y="326"/>
                    <a:pt x="25" y="276"/>
                  </a:cubicBezTo>
                  <a:lnTo>
                    <a:pt x="25" y="276"/>
                  </a:lnTo>
                  <a:cubicBezTo>
                    <a:pt x="0" y="200"/>
                    <a:pt x="25" y="151"/>
                    <a:pt x="101" y="126"/>
                  </a:cubicBezTo>
                  <a:cubicBezTo>
                    <a:pt x="401" y="26"/>
                    <a:pt x="401" y="26"/>
                    <a:pt x="401" y="26"/>
                  </a:cubicBezTo>
                  <a:cubicBezTo>
                    <a:pt x="452" y="0"/>
                    <a:pt x="526" y="26"/>
                    <a:pt x="526" y="75"/>
                  </a:cubicBezTo>
                  <a:lnTo>
                    <a:pt x="526" y="75"/>
                  </a:lnTo>
                  <a:cubicBezTo>
                    <a:pt x="552" y="126"/>
                    <a:pt x="526" y="200"/>
                    <a:pt x="477" y="226"/>
                  </a:cubicBezTo>
                </a:path>
              </a:pathLst>
            </a:custGeom>
            <a:solidFill>
              <a:srgbClr val="FF9D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Freeform 15">
              <a:extLst>
                <a:ext uri="{FF2B5EF4-FFF2-40B4-BE49-F238E27FC236}">
                  <a16:creationId xmlns:a16="http://schemas.microsoft.com/office/drawing/2014/main" id="{4F9F5724-0775-1B4C-BC7B-7966585D4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9130" y="8553050"/>
              <a:ext cx="607644" cy="388893"/>
            </a:xfrm>
            <a:custGeom>
              <a:avLst/>
              <a:gdLst>
                <a:gd name="T0" fmla="*/ 476 w 551"/>
                <a:gd name="T1" fmla="*/ 225 h 351"/>
                <a:gd name="T2" fmla="*/ 476 w 551"/>
                <a:gd name="T3" fmla="*/ 225 h 351"/>
                <a:gd name="T4" fmla="*/ 175 w 551"/>
                <a:gd name="T5" fmla="*/ 350 h 351"/>
                <a:gd name="T6" fmla="*/ 24 w 551"/>
                <a:gd name="T7" fmla="*/ 276 h 351"/>
                <a:gd name="T8" fmla="*/ 24 w 551"/>
                <a:gd name="T9" fmla="*/ 276 h 351"/>
                <a:gd name="T10" fmla="*/ 100 w 551"/>
                <a:gd name="T11" fmla="*/ 125 h 351"/>
                <a:gd name="T12" fmla="*/ 400 w 551"/>
                <a:gd name="T13" fmla="*/ 25 h 351"/>
                <a:gd name="T14" fmla="*/ 525 w 551"/>
                <a:gd name="T15" fmla="*/ 100 h 351"/>
                <a:gd name="T16" fmla="*/ 525 w 551"/>
                <a:gd name="T17" fmla="*/ 100 h 351"/>
                <a:gd name="T18" fmla="*/ 476 w 551"/>
                <a:gd name="T19" fmla="*/ 225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1" h="351">
                  <a:moveTo>
                    <a:pt x="476" y="225"/>
                  </a:moveTo>
                  <a:lnTo>
                    <a:pt x="476" y="225"/>
                  </a:lnTo>
                  <a:cubicBezTo>
                    <a:pt x="175" y="350"/>
                    <a:pt x="175" y="350"/>
                    <a:pt x="175" y="350"/>
                  </a:cubicBezTo>
                  <a:cubicBezTo>
                    <a:pt x="100" y="350"/>
                    <a:pt x="49" y="325"/>
                    <a:pt x="24" y="276"/>
                  </a:cubicBezTo>
                  <a:lnTo>
                    <a:pt x="24" y="276"/>
                  </a:lnTo>
                  <a:cubicBezTo>
                    <a:pt x="0" y="225"/>
                    <a:pt x="24" y="150"/>
                    <a:pt x="100" y="125"/>
                  </a:cubicBezTo>
                  <a:cubicBezTo>
                    <a:pt x="400" y="25"/>
                    <a:pt x="400" y="25"/>
                    <a:pt x="400" y="25"/>
                  </a:cubicBezTo>
                  <a:cubicBezTo>
                    <a:pt x="450" y="0"/>
                    <a:pt x="525" y="25"/>
                    <a:pt x="525" y="100"/>
                  </a:cubicBezTo>
                  <a:lnTo>
                    <a:pt x="525" y="100"/>
                  </a:lnTo>
                  <a:cubicBezTo>
                    <a:pt x="550" y="150"/>
                    <a:pt x="525" y="200"/>
                    <a:pt x="476" y="225"/>
                  </a:cubicBezTo>
                </a:path>
              </a:pathLst>
            </a:custGeom>
            <a:solidFill>
              <a:srgbClr val="FF9D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Freeform 16">
              <a:extLst>
                <a:ext uri="{FF2B5EF4-FFF2-40B4-BE49-F238E27FC236}">
                  <a16:creationId xmlns:a16="http://schemas.microsoft.com/office/drawing/2014/main" id="{F05B1B64-F6FF-B949-B789-990A5F992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8297" y="8800968"/>
              <a:ext cx="607644" cy="413201"/>
            </a:xfrm>
            <a:custGeom>
              <a:avLst/>
              <a:gdLst>
                <a:gd name="T0" fmla="*/ 477 w 553"/>
                <a:gd name="T1" fmla="*/ 225 h 377"/>
                <a:gd name="T2" fmla="*/ 477 w 553"/>
                <a:gd name="T3" fmla="*/ 225 h 377"/>
                <a:gd name="T4" fmla="*/ 176 w 553"/>
                <a:gd name="T5" fmla="*/ 351 h 377"/>
                <a:gd name="T6" fmla="*/ 25 w 553"/>
                <a:gd name="T7" fmla="*/ 276 h 377"/>
                <a:gd name="T8" fmla="*/ 25 w 553"/>
                <a:gd name="T9" fmla="*/ 276 h 377"/>
                <a:gd name="T10" fmla="*/ 101 w 553"/>
                <a:gd name="T11" fmla="*/ 151 h 377"/>
                <a:gd name="T12" fmla="*/ 401 w 553"/>
                <a:gd name="T13" fmla="*/ 25 h 377"/>
                <a:gd name="T14" fmla="*/ 526 w 553"/>
                <a:gd name="T15" fmla="*/ 100 h 377"/>
                <a:gd name="T16" fmla="*/ 526 w 553"/>
                <a:gd name="T17" fmla="*/ 100 h 377"/>
                <a:gd name="T18" fmla="*/ 477 w 553"/>
                <a:gd name="T19" fmla="*/ 225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3" h="377">
                  <a:moveTo>
                    <a:pt x="477" y="225"/>
                  </a:moveTo>
                  <a:lnTo>
                    <a:pt x="477" y="225"/>
                  </a:lnTo>
                  <a:cubicBezTo>
                    <a:pt x="176" y="351"/>
                    <a:pt x="176" y="351"/>
                    <a:pt x="176" y="351"/>
                  </a:cubicBezTo>
                  <a:cubicBezTo>
                    <a:pt x="101" y="376"/>
                    <a:pt x="51" y="351"/>
                    <a:pt x="25" y="276"/>
                  </a:cubicBezTo>
                  <a:lnTo>
                    <a:pt x="25" y="276"/>
                  </a:lnTo>
                  <a:cubicBezTo>
                    <a:pt x="0" y="225"/>
                    <a:pt x="25" y="151"/>
                    <a:pt x="101" y="151"/>
                  </a:cubicBezTo>
                  <a:cubicBezTo>
                    <a:pt x="401" y="25"/>
                    <a:pt x="401" y="25"/>
                    <a:pt x="401" y="25"/>
                  </a:cubicBezTo>
                  <a:cubicBezTo>
                    <a:pt x="452" y="0"/>
                    <a:pt x="526" y="25"/>
                    <a:pt x="526" y="100"/>
                  </a:cubicBezTo>
                  <a:lnTo>
                    <a:pt x="526" y="100"/>
                  </a:lnTo>
                  <a:cubicBezTo>
                    <a:pt x="552" y="151"/>
                    <a:pt x="526" y="225"/>
                    <a:pt x="477" y="225"/>
                  </a:cubicBezTo>
                </a:path>
              </a:pathLst>
            </a:custGeom>
            <a:solidFill>
              <a:srgbClr val="FF9D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Freeform 17">
              <a:extLst>
                <a:ext uri="{FF2B5EF4-FFF2-40B4-BE49-F238E27FC236}">
                  <a16:creationId xmlns:a16="http://schemas.microsoft.com/office/drawing/2014/main" id="{78CA0C9C-B017-FA4C-B5E8-7104D716B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1768" y="9078056"/>
              <a:ext cx="525006" cy="359726"/>
            </a:xfrm>
            <a:custGeom>
              <a:avLst/>
              <a:gdLst>
                <a:gd name="T0" fmla="*/ 401 w 476"/>
                <a:gd name="T1" fmla="*/ 200 h 327"/>
                <a:gd name="T2" fmla="*/ 401 w 476"/>
                <a:gd name="T3" fmla="*/ 200 h 327"/>
                <a:gd name="T4" fmla="*/ 125 w 476"/>
                <a:gd name="T5" fmla="*/ 301 h 327"/>
                <a:gd name="T6" fmla="*/ 0 w 476"/>
                <a:gd name="T7" fmla="*/ 250 h 327"/>
                <a:gd name="T8" fmla="*/ 0 w 476"/>
                <a:gd name="T9" fmla="*/ 250 h 327"/>
                <a:gd name="T10" fmla="*/ 75 w 476"/>
                <a:gd name="T11" fmla="*/ 125 h 327"/>
                <a:gd name="T12" fmla="*/ 350 w 476"/>
                <a:gd name="T13" fmla="*/ 25 h 327"/>
                <a:gd name="T14" fmla="*/ 450 w 476"/>
                <a:gd name="T15" fmla="*/ 75 h 327"/>
                <a:gd name="T16" fmla="*/ 450 w 476"/>
                <a:gd name="T17" fmla="*/ 75 h 327"/>
                <a:gd name="T18" fmla="*/ 401 w 476"/>
                <a:gd name="T19" fmla="*/ 20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327">
                  <a:moveTo>
                    <a:pt x="401" y="200"/>
                  </a:moveTo>
                  <a:lnTo>
                    <a:pt x="401" y="200"/>
                  </a:lnTo>
                  <a:cubicBezTo>
                    <a:pt x="125" y="301"/>
                    <a:pt x="125" y="301"/>
                    <a:pt x="125" y="301"/>
                  </a:cubicBezTo>
                  <a:cubicBezTo>
                    <a:pt x="75" y="326"/>
                    <a:pt x="25" y="301"/>
                    <a:pt x="0" y="250"/>
                  </a:cubicBezTo>
                  <a:lnTo>
                    <a:pt x="0" y="250"/>
                  </a:lnTo>
                  <a:cubicBezTo>
                    <a:pt x="0" y="200"/>
                    <a:pt x="25" y="150"/>
                    <a:pt x="75" y="125"/>
                  </a:cubicBezTo>
                  <a:cubicBezTo>
                    <a:pt x="350" y="25"/>
                    <a:pt x="350" y="25"/>
                    <a:pt x="350" y="25"/>
                  </a:cubicBezTo>
                  <a:cubicBezTo>
                    <a:pt x="401" y="0"/>
                    <a:pt x="450" y="25"/>
                    <a:pt x="450" y="75"/>
                  </a:cubicBezTo>
                  <a:lnTo>
                    <a:pt x="450" y="75"/>
                  </a:lnTo>
                  <a:cubicBezTo>
                    <a:pt x="475" y="125"/>
                    <a:pt x="450" y="200"/>
                    <a:pt x="401" y="200"/>
                  </a:cubicBezTo>
                </a:path>
              </a:pathLst>
            </a:custGeom>
            <a:solidFill>
              <a:srgbClr val="FF9D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Freeform 18">
              <a:extLst>
                <a:ext uri="{FF2B5EF4-FFF2-40B4-BE49-F238E27FC236}">
                  <a16:creationId xmlns:a16="http://schemas.microsoft.com/office/drawing/2014/main" id="{0644D4C2-289B-6045-A1B9-E092F0006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3564" y="8275961"/>
              <a:ext cx="967371" cy="1103487"/>
            </a:xfrm>
            <a:custGeom>
              <a:avLst/>
              <a:gdLst>
                <a:gd name="T0" fmla="*/ 50 w 878"/>
                <a:gd name="T1" fmla="*/ 777 h 1003"/>
                <a:gd name="T2" fmla="*/ 50 w 878"/>
                <a:gd name="T3" fmla="*/ 777 h 1003"/>
                <a:gd name="T4" fmla="*/ 325 w 878"/>
                <a:gd name="T5" fmla="*/ 126 h 1003"/>
                <a:gd name="T6" fmla="*/ 752 w 878"/>
                <a:gd name="T7" fmla="*/ 0 h 1003"/>
                <a:gd name="T8" fmla="*/ 852 w 878"/>
                <a:gd name="T9" fmla="*/ 176 h 1003"/>
                <a:gd name="T10" fmla="*/ 752 w 878"/>
                <a:gd name="T11" fmla="*/ 226 h 1003"/>
                <a:gd name="T12" fmla="*/ 476 w 878"/>
                <a:gd name="T13" fmla="*/ 276 h 1003"/>
                <a:gd name="T14" fmla="*/ 426 w 878"/>
                <a:gd name="T15" fmla="*/ 852 h 1003"/>
                <a:gd name="T16" fmla="*/ 50 w 878"/>
                <a:gd name="T17" fmla="*/ 777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8" h="1003">
                  <a:moveTo>
                    <a:pt x="50" y="777"/>
                  </a:moveTo>
                  <a:lnTo>
                    <a:pt x="50" y="777"/>
                  </a:lnTo>
                  <a:cubicBezTo>
                    <a:pt x="50" y="777"/>
                    <a:pt x="0" y="376"/>
                    <a:pt x="325" y="126"/>
                  </a:cubicBezTo>
                  <a:cubicBezTo>
                    <a:pt x="451" y="0"/>
                    <a:pt x="652" y="0"/>
                    <a:pt x="752" y="0"/>
                  </a:cubicBezTo>
                  <a:cubicBezTo>
                    <a:pt x="826" y="26"/>
                    <a:pt x="877" y="100"/>
                    <a:pt x="852" y="176"/>
                  </a:cubicBezTo>
                  <a:cubicBezTo>
                    <a:pt x="826" y="200"/>
                    <a:pt x="801" y="226"/>
                    <a:pt x="752" y="226"/>
                  </a:cubicBezTo>
                  <a:cubicBezTo>
                    <a:pt x="526" y="226"/>
                    <a:pt x="476" y="276"/>
                    <a:pt x="476" y="276"/>
                  </a:cubicBezTo>
                  <a:cubicBezTo>
                    <a:pt x="476" y="276"/>
                    <a:pt x="526" y="677"/>
                    <a:pt x="426" y="852"/>
                  </a:cubicBezTo>
                  <a:cubicBezTo>
                    <a:pt x="300" y="1002"/>
                    <a:pt x="125" y="1002"/>
                    <a:pt x="50" y="777"/>
                  </a:cubicBezTo>
                </a:path>
              </a:pathLst>
            </a:custGeom>
            <a:solidFill>
              <a:srgbClr val="FF9D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Freeform 19">
              <a:extLst>
                <a:ext uri="{FF2B5EF4-FFF2-40B4-BE49-F238E27FC236}">
                  <a16:creationId xmlns:a16="http://schemas.microsoft.com/office/drawing/2014/main" id="{04F45D16-E03D-8640-92DF-46BB1B3F3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530" y="9272502"/>
              <a:ext cx="884733" cy="996538"/>
            </a:xfrm>
            <a:custGeom>
              <a:avLst/>
              <a:gdLst>
                <a:gd name="T0" fmla="*/ 200 w 802"/>
                <a:gd name="T1" fmla="*/ 0 h 903"/>
                <a:gd name="T2" fmla="*/ 801 w 802"/>
                <a:gd name="T3" fmla="*/ 476 h 903"/>
                <a:gd name="T4" fmla="*/ 575 w 802"/>
                <a:gd name="T5" fmla="*/ 902 h 903"/>
                <a:gd name="T6" fmla="*/ 0 w 802"/>
                <a:gd name="T7" fmla="*/ 326 h 903"/>
                <a:gd name="T8" fmla="*/ 200 w 802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2" h="903">
                  <a:moveTo>
                    <a:pt x="200" y="0"/>
                  </a:moveTo>
                  <a:lnTo>
                    <a:pt x="801" y="476"/>
                  </a:lnTo>
                  <a:lnTo>
                    <a:pt x="575" y="902"/>
                  </a:lnTo>
                  <a:lnTo>
                    <a:pt x="0" y="326"/>
                  </a:lnTo>
                  <a:lnTo>
                    <a:pt x="20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Freeform 20">
              <a:extLst>
                <a:ext uri="{FF2B5EF4-FFF2-40B4-BE49-F238E27FC236}">
                  <a16:creationId xmlns:a16="http://schemas.microsoft.com/office/drawing/2014/main" id="{E444C49C-C783-8043-B6D6-A38C7B1C3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387" y="9325974"/>
              <a:ext cx="3534071" cy="2484058"/>
            </a:xfrm>
            <a:custGeom>
              <a:avLst/>
              <a:gdLst>
                <a:gd name="T0" fmla="*/ 2529 w 3207"/>
                <a:gd name="T1" fmla="*/ 101 h 2255"/>
                <a:gd name="T2" fmla="*/ 2529 w 3207"/>
                <a:gd name="T3" fmla="*/ 101 h 2255"/>
                <a:gd name="T4" fmla="*/ 1301 w 3207"/>
                <a:gd name="T5" fmla="*/ 1078 h 2255"/>
                <a:gd name="T6" fmla="*/ 0 w 3207"/>
                <a:gd name="T7" fmla="*/ 0 h 2255"/>
                <a:gd name="T8" fmla="*/ 0 w 3207"/>
                <a:gd name="T9" fmla="*/ 1753 h 2255"/>
                <a:gd name="T10" fmla="*/ 1477 w 3207"/>
                <a:gd name="T11" fmla="*/ 2180 h 2255"/>
                <a:gd name="T12" fmla="*/ 3206 w 3207"/>
                <a:gd name="T13" fmla="*/ 802 h 2255"/>
                <a:gd name="T14" fmla="*/ 2529 w 3207"/>
                <a:gd name="T15" fmla="*/ 101 h 2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7" h="2255">
                  <a:moveTo>
                    <a:pt x="2529" y="101"/>
                  </a:moveTo>
                  <a:lnTo>
                    <a:pt x="2529" y="101"/>
                  </a:lnTo>
                  <a:cubicBezTo>
                    <a:pt x="2529" y="101"/>
                    <a:pt x="1778" y="1102"/>
                    <a:pt x="1301" y="1078"/>
                  </a:cubicBezTo>
                  <a:cubicBezTo>
                    <a:pt x="926" y="1078"/>
                    <a:pt x="250" y="326"/>
                    <a:pt x="0" y="0"/>
                  </a:cubicBezTo>
                  <a:cubicBezTo>
                    <a:pt x="0" y="1753"/>
                    <a:pt x="0" y="1753"/>
                    <a:pt x="0" y="1753"/>
                  </a:cubicBezTo>
                  <a:cubicBezTo>
                    <a:pt x="250" y="1954"/>
                    <a:pt x="776" y="2254"/>
                    <a:pt x="1477" y="2180"/>
                  </a:cubicBezTo>
                  <a:cubicBezTo>
                    <a:pt x="2579" y="2104"/>
                    <a:pt x="3206" y="802"/>
                    <a:pt x="3206" y="802"/>
                  </a:cubicBezTo>
                  <a:lnTo>
                    <a:pt x="2529" y="10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" name="Freeform 207">
            <a:extLst>
              <a:ext uri="{FF2B5EF4-FFF2-40B4-BE49-F238E27FC236}">
                <a16:creationId xmlns:a16="http://schemas.microsoft.com/office/drawing/2014/main" id="{090FCBD6-0C48-2745-8E8C-4E77A79D2043}"/>
              </a:ext>
            </a:extLst>
          </p:cNvPr>
          <p:cNvSpPr/>
          <p:nvPr/>
        </p:nvSpPr>
        <p:spPr>
          <a:xfrm>
            <a:off x="9567256" y="4365264"/>
            <a:ext cx="840514" cy="12427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B39B5AB-FDCA-E641-8934-7D3B623FE913}"/>
              </a:ext>
            </a:extLst>
          </p:cNvPr>
          <p:cNvGrpSpPr/>
          <p:nvPr/>
        </p:nvGrpSpPr>
        <p:grpSpPr>
          <a:xfrm>
            <a:off x="9428988" y="7517294"/>
            <a:ext cx="1232508" cy="961912"/>
            <a:chOff x="9955167" y="22974692"/>
            <a:chExt cx="1115553" cy="870635"/>
          </a:xfrm>
          <a:solidFill>
            <a:schemeClr val="bg1"/>
          </a:solidFill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92B62475-84BD-F24E-8B31-F33F09735193}"/>
                </a:ext>
              </a:extLst>
            </p:cNvPr>
            <p:cNvSpPr/>
            <p:nvPr/>
          </p:nvSpPr>
          <p:spPr>
            <a:xfrm>
              <a:off x="9955167" y="23332843"/>
              <a:ext cx="1115553" cy="5124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612">
                  <a:moveTo>
                    <a:pt x="1272" y="274"/>
                  </a:moveTo>
                  <a:cubicBezTo>
                    <a:pt x="1267" y="284"/>
                    <a:pt x="1259" y="292"/>
                    <a:pt x="1249" y="295"/>
                  </a:cubicBezTo>
                  <a:cubicBezTo>
                    <a:pt x="1248" y="296"/>
                    <a:pt x="1247" y="296"/>
                    <a:pt x="1246" y="296"/>
                  </a:cubicBezTo>
                  <a:cubicBezTo>
                    <a:pt x="1043" y="393"/>
                    <a:pt x="709" y="548"/>
                    <a:pt x="675" y="555"/>
                  </a:cubicBezTo>
                  <a:cubicBezTo>
                    <a:pt x="629" y="565"/>
                    <a:pt x="577" y="540"/>
                    <a:pt x="512" y="508"/>
                  </a:cubicBezTo>
                  <a:cubicBezTo>
                    <a:pt x="441" y="473"/>
                    <a:pt x="353" y="430"/>
                    <a:pt x="244" y="424"/>
                  </a:cubicBezTo>
                  <a:lnTo>
                    <a:pt x="217" y="422"/>
                  </a:lnTo>
                  <a:lnTo>
                    <a:pt x="220" y="143"/>
                  </a:lnTo>
                  <a:lnTo>
                    <a:pt x="307" y="143"/>
                  </a:lnTo>
                  <a:cubicBezTo>
                    <a:pt x="324" y="143"/>
                    <a:pt x="374" y="144"/>
                    <a:pt x="398" y="149"/>
                  </a:cubicBezTo>
                  <a:cubicBezTo>
                    <a:pt x="432" y="155"/>
                    <a:pt x="451" y="172"/>
                    <a:pt x="474" y="190"/>
                  </a:cubicBezTo>
                  <a:cubicBezTo>
                    <a:pt x="497" y="210"/>
                    <a:pt x="524" y="232"/>
                    <a:pt x="568" y="243"/>
                  </a:cubicBezTo>
                  <a:cubicBezTo>
                    <a:pt x="633" y="260"/>
                    <a:pt x="811" y="250"/>
                    <a:pt x="837" y="249"/>
                  </a:cubicBezTo>
                  <a:cubicBezTo>
                    <a:pt x="849" y="249"/>
                    <a:pt x="859" y="254"/>
                    <a:pt x="867" y="262"/>
                  </a:cubicBezTo>
                  <a:cubicBezTo>
                    <a:pt x="874" y="270"/>
                    <a:pt x="879" y="281"/>
                    <a:pt x="878" y="293"/>
                  </a:cubicBezTo>
                  <a:cubicBezTo>
                    <a:pt x="878" y="305"/>
                    <a:pt x="873" y="315"/>
                    <a:pt x="865" y="323"/>
                  </a:cubicBezTo>
                  <a:cubicBezTo>
                    <a:pt x="856" y="331"/>
                    <a:pt x="846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4" y="334"/>
                    <a:pt x="549" y="342"/>
                  </a:cubicBezTo>
                  <a:lnTo>
                    <a:pt x="515" y="389"/>
                  </a:lnTo>
                  <a:cubicBezTo>
                    <a:pt x="506" y="401"/>
                    <a:pt x="509" y="419"/>
                    <a:pt x="521" y="427"/>
                  </a:cubicBezTo>
                  <a:cubicBezTo>
                    <a:pt x="526" y="431"/>
                    <a:pt x="532" y="433"/>
                    <a:pt x="537" y="433"/>
                  </a:cubicBezTo>
                  <a:cubicBezTo>
                    <a:pt x="546" y="433"/>
                    <a:pt x="554" y="429"/>
                    <a:pt x="560" y="421"/>
                  </a:cubicBezTo>
                  <a:lnTo>
                    <a:pt x="585" y="386"/>
                  </a:lnTo>
                  <a:lnTo>
                    <a:pt x="833" y="390"/>
                  </a:lnTo>
                  <a:cubicBezTo>
                    <a:pt x="859" y="391"/>
                    <a:pt x="884" y="381"/>
                    <a:pt x="903" y="363"/>
                  </a:cubicBezTo>
                  <a:cubicBezTo>
                    <a:pt x="914" y="353"/>
                    <a:pt x="922" y="340"/>
                    <a:pt x="927" y="326"/>
                  </a:cubicBezTo>
                  <a:cubicBezTo>
                    <a:pt x="928" y="326"/>
                    <a:pt x="929" y="326"/>
                    <a:pt x="930" y="325"/>
                  </a:cubicBezTo>
                  <a:cubicBezTo>
                    <a:pt x="931" y="325"/>
                    <a:pt x="1087" y="262"/>
                    <a:pt x="1217" y="215"/>
                  </a:cubicBezTo>
                  <a:cubicBezTo>
                    <a:pt x="1228" y="211"/>
                    <a:pt x="1240" y="211"/>
                    <a:pt x="1250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3" y="243"/>
                  </a:lnTo>
                  <a:cubicBezTo>
                    <a:pt x="1277" y="253"/>
                    <a:pt x="1276" y="264"/>
                    <a:pt x="1272" y="274"/>
                  </a:cubicBezTo>
                  <a:close/>
                  <a:moveTo>
                    <a:pt x="1325" y="224"/>
                  </a:moveTo>
                  <a:lnTo>
                    <a:pt x="1325" y="222"/>
                  </a:lnTo>
                  <a:cubicBezTo>
                    <a:pt x="1316" y="198"/>
                    <a:pt x="1298" y="178"/>
                    <a:pt x="1274" y="166"/>
                  </a:cubicBezTo>
                  <a:cubicBezTo>
                    <a:pt x="1250" y="155"/>
                    <a:pt x="1223" y="154"/>
                    <a:pt x="1199" y="163"/>
                  </a:cubicBezTo>
                  <a:cubicBezTo>
                    <a:pt x="1096" y="200"/>
                    <a:pt x="977" y="247"/>
                    <a:pt x="930" y="266"/>
                  </a:cubicBezTo>
                  <a:cubicBezTo>
                    <a:pt x="926" y="250"/>
                    <a:pt x="918" y="236"/>
                    <a:pt x="907" y="224"/>
                  </a:cubicBezTo>
                  <a:cubicBezTo>
                    <a:pt x="889" y="205"/>
                    <a:pt x="864" y="194"/>
                    <a:pt x="838" y="193"/>
                  </a:cubicBezTo>
                  <a:cubicBezTo>
                    <a:pt x="837" y="193"/>
                    <a:pt x="836" y="193"/>
                    <a:pt x="836" y="193"/>
                  </a:cubicBezTo>
                  <a:cubicBezTo>
                    <a:pt x="782" y="197"/>
                    <a:pt x="631" y="202"/>
                    <a:pt x="582" y="190"/>
                  </a:cubicBezTo>
                  <a:cubicBezTo>
                    <a:pt x="550" y="182"/>
                    <a:pt x="531" y="166"/>
                    <a:pt x="509" y="148"/>
                  </a:cubicBezTo>
                  <a:cubicBezTo>
                    <a:pt x="484" y="127"/>
                    <a:pt x="456" y="104"/>
                    <a:pt x="408" y="95"/>
                  </a:cubicBezTo>
                  <a:cubicBezTo>
                    <a:pt x="374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7" y="39"/>
                    <a:pt x="185" y="2"/>
                    <a:pt x="145" y="1"/>
                  </a:cubicBezTo>
                  <a:lnTo>
                    <a:pt x="34" y="0"/>
                  </a:lnTo>
                  <a:lnTo>
                    <a:pt x="33" y="0"/>
                  </a:lnTo>
                  <a:cubicBezTo>
                    <a:pt x="18" y="0"/>
                    <a:pt x="6" y="12"/>
                    <a:pt x="6" y="27"/>
                  </a:cubicBezTo>
                  <a:cubicBezTo>
                    <a:pt x="6" y="42"/>
                    <a:pt x="18" y="55"/>
                    <a:pt x="33" y="55"/>
                  </a:cubicBezTo>
                  <a:lnTo>
                    <a:pt x="144" y="56"/>
                  </a:lnTo>
                  <a:cubicBezTo>
                    <a:pt x="154" y="56"/>
                    <a:pt x="166" y="74"/>
                    <a:pt x="166" y="97"/>
                  </a:cubicBezTo>
                  <a:lnTo>
                    <a:pt x="161" y="474"/>
                  </a:lnTo>
                  <a:cubicBezTo>
                    <a:pt x="161" y="486"/>
                    <a:pt x="158" y="498"/>
                    <a:pt x="152" y="506"/>
                  </a:cubicBezTo>
                  <a:cubicBezTo>
                    <a:pt x="150" y="509"/>
                    <a:pt x="145" y="514"/>
                    <a:pt x="139" y="514"/>
                  </a:cubicBezTo>
                  <a:lnTo>
                    <a:pt x="28" y="513"/>
                  </a:lnTo>
                  <a:lnTo>
                    <a:pt x="27" y="513"/>
                  </a:lnTo>
                  <a:cubicBezTo>
                    <a:pt x="12" y="513"/>
                    <a:pt x="0" y="525"/>
                    <a:pt x="0" y="540"/>
                  </a:cubicBezTo>
                  <a:cubicBezTo>
                    <a:pt x="0" y="556"/>
                    <a:pt x="12" y="568"/>
                    <a:pt x="27" y="568"/>
                  </a:cubicBezTo>
                  <a:lnTo>
                    <a:pt x="138" y="570"/>
                  </a:lnTo>
                  <a:lnTo>
                    <a:pt x="139" y="570"/>
                  </a:lnTo>
                  <a:cubicBezTo>
                    <a:pt x="160" y="570"/>
                    <a:pt x="181" y="559"/>
                    <a:pt x="196" y="539"/>
                  </a:cubicBezTo>
                  <a:cubicBezTo>
                    <a:pt x="208" y="522"/>
                    <a:pt x="216" y="500"/>
                    <a:pt x="216" y="477"/>
                  </a:cubicBezTo>
                  <a:lnTo>
                    <a:pt x="240" y="479"/>
                  </a:lnTo>
                  <a:lnTo>
                    <a:pt x="241" y="479"/>
                  </a:lnTo>
                  <a:cubicBezTo>
                    <a:pt x="339" y="484"/>
                    <a:pt x="418" y="523"/>
                    <a:pt x="488" y="557"/>
                  </a:cubicBezTo>
                  <a:cubicBezTo>
                    <a:pt x="548" y="587"/>
                    <a:pt x="601" y="612"/>
                    <a:pt x="654" y="612"/>
                  </a:cubicBezTo>
                  <a:cubicBezTo>
                    <a:pt x="665" y="612"/>
                    <a:pt x="675" y="612"/>
                    <a:pt x="686" y="609"/>
                  </a:cubicBezTo>
                  <a:cubicBezTo>
                    <a:pt x="736" y="599"/>
                    <a:pt x="1177" y="390"/>
                    <a:pt x="1269" y="347"/>
                  </a:cubicBezTo>
                  <a:cubicBezTo>
                    <a:pt x="1292" y="338"/>
                    <a:pt x="1311" y="320"/>
                    <a:pt x="1322" y="298"/>
                  </a:cubicBezTo>
                  <a:cubicBezTo>
                    <a:pt x="1333" y="274"/>
                    <a:pt x="1334" y="248"/>
                    <a:pt x="1325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174205D8-7C25-224C-BD27-4594CFC8EDE6}"/>
                </a:ext>
              </a:extLst>
            </p:cNvPr>
            <p:cNvSpPr/>
            <p:nvPr/>
          </p:nvSpPr>
          <p:spPr>
            <a:xfrm>
              <a:off x="10365322" y="22974692"/>
              <a:ext cx="581262" cy="447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534">
                  <a:moveTo>
                    <a:pt x="48" y="525"/>
                  </a:moveTo>
                  <a:lnTo>
                    <a:pt x="205" y="358"/>
                  </a:lnTo>
                  <a:lnTo>
                    <a:pt x="330" y="523"/>
                  </a:lnTo>
                  <a:cubicBezTo>
                    <a:pt x="336" y="530"/>
                    <a:pt x="344" y="534"/>
                    <a:pt x="352" y="534"/>
                  </a:cubicBezTo>
                  <a:cubicBezTo>
                    <a:pt x="353" y="534"/>
                    <a:pt x="353" y="534"/>
                    <a:pt x="354" y="534"/>
                  </a:cubicBezTo>
                  <a:cubicBezTo>
                    <a:pt x="363" y="533"/>
                    <a:pt x="371" y="528"/>
                    <a:pt x="376" y="520"/>
                  </a:cubicBezTo>
                  <a:lnTo>
                    <a:pt x="628" y="96"/>
                  </a:lnTo>
                  <a:lnTo>
                    <a:pt x="640" y="136"/>
                  </a:lnTo>
                  <a:cubicBezTo>
                    <a:pt x="644" y="147"/>
                    <a:pt x="655" y="155"/>
                    <a:pt x="667" y="155"/>
                  </a:cubicBezTo>
                  <a:cubicBezTo>
                    <a:pt x="669" y="155"/>
                    <a:pt x="672" y="155"/>
                    <a:pt x="675" y="154"/>
                  </a:cubicBezTo>
                  <a:cubicBezTo>
                    <a:pt x="689" y="149"/>
                    <a:pt x="697" y="134"/>
                    <a:pt x="693" y="119"/>
                  </a:cubicBezTo>
                  <a:lnTo>
                    <a:pt x="664" y="27"/>
                  </a:lnTo>
                  <a:cubicBezTo>
                    <a:pt x="664" y="18"/>
                    <a:pt x="660" y="9"/>
                    <a:pt x="651" y="4"/>
                  </a:cubicBezTo>
                  <a:cubicBezTo>
                    <a:pt x="647" y="1"/>
                    <a:pt x="642" y="0"/>
                    <a:pt x="637" y="0"/>
                  </a:cubicBezTo>
                  <a:cubicBezTo>
                    <a:pt x="634" y="0"/>
                    <a:pt x="631" y="0"/>
                    <a:pt x="628" y="1"/>
                  </a:cubicBezTo>
                  <a:lnTo>
                    <a:pt x="528" y="32"/>
                  </a:lnTo>
                  <a:cubicBezTo>
                    <a:pt x="513" y="36"/>
                    <a:pt x="505" y="52"/>
                    <a:pt x="509" y="66"/>
                  </a:cubicBezTo>
                  <a:cubicBezTo>
                    <a:pt x="513" y="78"/>
                    <a:pt x="524" y="86"/>
                    <a:pt x="536" y="86"/>
                  </a:cubicBezTo>
                  <a:cubicBezTo>
                    <a:pt x="539" y="86"/>
                    <a:pt x="541" y="85"/>
                    <a:pt x="544" y="84"/>
                  </a:cubicBezTo>
                  <a:lnTo>
                    <a:pt x="577" y="74"/>
                  </a:lnTo>
                  <a:lnTo>
                    <a:pt x="350" y="457"/>
                  </a:lnTo>
                  <a:lnTo>
                    <a:pt x="229" y="298"/>
                  </a:lnTo>
                  <a:cubicBezTo>
                    <a:pt x="224" y="292"/>
                    <a:pt x="216" y="288"/>
                    <a:pt x="208" y="288"/>
                  </a:cubicBezTo>
                  <a:cubicBezTo>
                    <a:pt x="200" y="287"/>
                    <a:pt x="192" y="290"/>
                    <a:pt x="187" y="296"/>
                  </a:cubicBezTo>
                  <a:lnTo>
                    <a:pt x="8" y="487"/>
                  </a:lnTo>
                  <a:cubicBezTo>
                    <a:pt x="-3" y="498"/>
                    <a:pt x="-2" y="516"/>
                    <a:pt x="9" y="526"/>
                  </a:cubicBezTo>
                  <a:cubicBezTo>
                    <a:pt x="20" y="537"/>
                    <a:pt x="37" y="536"/>
                    <a:pt x="48" y="5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2" name="Freeform 211">
            <a:extLst>
              <a:ext uri="{FF2B5EF4-FFF2-40B4-BE49-F238E27FC236}">
                <a16:creationId xmlns:a16="http://schemas.microsoft.com/office/drawing/2014/main" id="{340EA6AA-9037-7A4F-870D-617B500F00DC}"/>
              </a:ext>
            </a:extLst>
          </p:cNvPr>
          <p:cNvSpPr/>
          <p:nvPr/>
        </p:nvSpPr>
        <p:spPr>
          <a:xfrm>
            <a:off x="9637703" y="10507863"/>
            <a:ext cx="819202" cy="135112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5" h="1459">
                <a:moveTo>
                  <a:pt x="842" y="396"/>
                </a:moveTo>
                <a:cubicBezTo>
                  <a:pt x="841" y="403"/>
                  <a:pt x="837" y="410"/>
                  <a:pt x="832" y="415"/>
                </a:cubicBezTo>
                <a:cubicBezTo>
                  <a:pt x="820" y="424"/>
                  <a:pt x="802" y="423"/>
                  <a:pt x="793" y="411"/>
                </a:cubicBezTo>
                <a:lnTo>
                  <a:pt x="524" y="88"/>
                </a:lnTo>
                <a:cubicBezTo>
                  <a:pt x="519" y="83"/>
                  <a:pt x="517" y="76"/>
                  <a:pt x="517" y="68"/>
                </a:cubicBezTo>
                <a:cubicBezTo>
                  <a:pt x="518" y="61"/>
                  <a:pt x="522" y="54"/>
                  <a:pt x="527" y="49"/>
                </a:cubicBezTo>
                <a:cubicBezTo>
                  <a:pt x="532" y="45"/>
                  <a:pt x="538" y="43"/>
                  <a:pt x="545" y="43"/>
                </a:cubicBezTo>
                <a:cubicBezTo>
                  <a:pt x="546" y="43"/>
                  <a:pt x="547" y="43"/>
                  <a:pt x="547" y="43"/>
                </a:cubicBezTo>
                <a:cubicBezTo>
                  <a:pt x="555" y="44"/>
                  <a:pt x="562" y="47"/>
                  <a:pt x="566" y="53"/>
                </a:cubicBezTo>
                <a:lnTo>
                  <a:pt x="835" y="375"/>
                </a:lnTo>
                <a:cubicBezTo>
                  <a:pt x="840" y="381"/>
                  <a:pt x="842" y="388"/>
                  <a:pt x="842" y="396"/>
                </a:cubicBezTo>
                <a:close/>
                <a:moveTo>
                  <a:pt x="519" y="551"/>
                </a:moveTo>
                <a:lnTo>
                  <a:pt x="337" y="332"/>
                </a:lnTo>
                <a:lnTo>
                  <a:pt x="491" y="117"/>
                </a:lnTo>
                <a:lnTo>
                  <a:pt x="693" y="360"/>
                </a:lnTo>
                <a:lnTo>
                  <a:pt x="759" y="438"/>
                </a:lnTo>
                <a:close/>
                <a:moveTo>
                  <a:pt x="149" y="723"/>
                </a:moveTo>
                <a:lnTo>
                  <a:pt x="100" y="665"/>
                </a:lnTo>
                <a:lnTo>
                  <a:pt x="311" y="368"/>
                </a:lnTo>
                <a:lnTo>
                  <a:pt x="396" y="471"/>
                </a:lnTo>
                <a:lnTo>
                  <a:pt x="478" y="570"/>
                </a:lnTo>
                <a:close/>
                <a:moveTo>
                  <a:pt x="466" y="749"/>
                </a:moveTo>
                <a:lnTo>
                  <a:pt x="382" y="718"/>
                </a:lnTo>
                <a:cubicBezTo>
                  <a:pt x="376" y="716"/>
                  <a:pt x="369" y="717"/>
                  <a:pt x="363" y="720"/>
                </a:cubicBezTo>
                <a:lnTo>
                  <a:pt x="334" y="685"/>
                </a:lnTo>
                <a:lnTo>
                  <a:pt x="386" y="660"/>
                </a:lnTo>
                <a:close/>
                <a:moveTo>
                  <a:pt x="575" y="806"/>
                </a:moveTo>
                <a:cubicBezTo>
                  <a:pt x="587" y="821"/>
                  <a:pt x="585" y="843"/>
                  <a:pt x="571" y="855"/>
                </a:cubicBezTo>
                <a:lnTo>
                  <a:pt x="502" y="912"/>
                </a:lnTo>
                <a:cubicBezTo>
                  <a:pt x="488" y="925"/>
                  <a:pt x="466" y="923"/>
                  <a:pt x="454" y="908"/>
                </a:cubicBezTo>
                <a:cubicBezTo>
                  <a:pt x="448" y="902"/>
                  <a:pt x="446" y="893"/>
                  <a:pt x="446" y="885"/>
                </a:cubicBezTo>
                <a:cubicBezTo>
                  <a:pt x="456" y="887"/>
                  <a:pt x="468" y="888"/>
                  <a:pt x="481" y="888"/>
                </a:cubicBezTo>
                <a:cubicBezTo>
                  <a:pt x="492" y="888"/>
                  <a:pt x="503" y="887"/>
                  <a:pt x="512" y="884"/>
                </a:cubicBezTo>
                <a:cubicBezTo>
                  <a:pt x="536" y="874"/>
                  <a:pt x="551" y="844"/>
                  <a:pt x="553" y="820"/>
                </a:cubicBezTo>
                <a:cubicBezTo>
                  <a:pt x="554" y="810"/>
                  <a:pt x="553" y="802"/>
                  <a:pt x="550" y="794"/>
                </a:cubicBezTo>
                <a:cubicBezTo>
                  <a:pt x="559" y="795"/>
                  <a:pt x="568" y="799"/>
                  <a:pt x="575" y="806"/>
                </a:cubicBezTo>
                <a:close/>
                <a:moveTo>
                  <a:pt x="633" y="870"/>
                </a:moveTo>
                <a:cubicBezTo>
                  <a:pt x="643" y="870"/>
                  <a:pt x="653" y="874"/>
                  <a:pt x="659" y="882"/>
                </a:cubicBezTo>
                <a:cubicBezTo>
                  <a:pt x="665" y="889"/>
                  <a:pt x="668" y="898"/>
                  <a:pt x="667" y="907"/>
                </a:cubicBezTo>
                <a:cubicBezTo>
                  <a:pt x="667" y="914"/>
                  <a:pt x="664" y="920"/>
                  <a:pt x="661" y="925"/>
                </a:cubicBezTo>
                <a:cubicBezTo>
                  <a:pt x="658" y="926"/>
                  <a:pt x="656" y="928"/>
                  <a:pt x="654" y="929"/>
                </a:cubicBezTo>
                <a:lnTo>
                  <a:pt x="551" y="1016"/>
                </a:lnTo>
                <a:cubicBezTo>
                  <a:pt x="549" y="1018"/>
                  <a:pt x="547" y="1020"/>
                  <a:pt x="545" y="1021"/>
                </a:cubicBezTo>
                <a:cubicBezTo>
                  <a:pt x="531" y="1028"/>
                  <a:pt x="514" y="1025"/>
                  <a:pt x="504" y="1013"/>
                </a:cubicBezTo>
                <a:cubicBezTo>
                  <a:pt x="491" y="999"/>
                  <a:pt x="493" y="977"/>
                  <a:pt x="508" y="965"/>
                </a:cubicBezTo>
                <a:lnTo>
                  <a:pt x="611" y="878"/>
                </a:lnTo>
                <a:cubicBezTo>
                  <a:pt x="618" y="873"/>
                  <a:pt x="625" y="870"/>
                  <a:pt x="633" y="870"/>
                </a:cubicBezTo>
                <a:close/>
                <a:moveTo>
                  <a:pt x="704" y="955"/>
                </a:moveTo>
                <a:cubicBezTo>
                  <a:pt x="705" y="955"/>
                  <a:pt x="706" y="955"/>
                  <a:pt x="707" y="955"/>
                </a:cubicBezTo>
                <a:cubicBezTo>
                  <a:pt x="716" y="955"/>
                  <a:pt x="724" y="960"/>
                  <a:pt x="730" y="967"/>
                </a:cubicBezTo>
                <a:cubicBezTo>
                  <a:pt x="736" y="974"/>
                  <a:pt x="739" y="983"/>
                  <a:pt x="738" y="992"/>
                </a:cubicBezTo>
                <a:cubicBezTo>
                  <a:pt x="737" y="999"/>
                  <a:pt x="735" y="1005"/>
                  <a:pt x="731" y="1010"/>
                </a:cubicBezTo>
                <a:cubicBezTo>
                  <a:pt x="729" y="1011"/>
                  <a:pt x="727" y="1013"/>
                  <a:pt x="726" y="1014"/>
                </a:cubicBezTo>
                <a:lnTo>
                  <a:pt x="622" y="1101"/>
                </a:lnTo>
                <a:cubicBezTo>
                  <a:pt x="621" y="1102"/>
                  <a:pt x="619" y="1104"/>
                  <a:pt x="617" y="1105"/>
                </a:cubicBezTo>
                <a:cubicBezTo>
                  <a:pt x="612" y="1109"/>
                  <a:pt x="605" y="1110"/>
                  <a:pt x="598" y="1109"/>
                </a:cubicBezTo>
                <a:cubicBezTo>
                  <a:pt x="589" y="1109"/>
                  <a:pt x="580" y="1104"/>
                  <a:pt x="575" y="1097"/>
                </a:cubicBezTo>
                <a:cubicBezTo>
                  <a:pt x="569" y="1091"/>
                  <a:pt x="566" y="1082"/>
                  <a:pt x="567" y="1073"/>
                </a:cubicBezTo>
                <a:cubicBezTo>
                  <a:pt x="567" y="1066"/>
                  <a:pt x="570" y="1060"/>
                  <a:pt x="573" y="1055"/>
                </a:cubicBezTo>
                <a:cubicBezTo>
                  <a:pt x="576" y="1054"/>
                  <a:pt x="578" y="1052"/>
                  <a:pt x="580" y="1050"/>
                </a:cubicBezTo>
                <a:lnTo>
                  <a:pt x="683" y="964"/>
                </a:lnTo>
                <a:cubicBezTo>
                  <a:pt x="685" y="962"/>
                  <a:pt x="687" y="960"/>
                  <a:pt x="689" y="958"/>
                </a:cubicBezTo>
                <a:cubicBezTo>
                  <a:pt x="693" y="956"/>
                  <a:pt x="699" y="955"/>
                  <a:pt x="704" y="955"/>
                </a:cubicBezTo>
                <a:close/>
                <a:moveTo>
                  <a:pt x="802" y="1052"/>
                </a:moveTo>
                <a:cubicBezTo>
                  <a:pt x="807" y="1058"/>
                  <a:pt x="810" y="1067"/>
                  <a:pt x="809" y="1076"/>
                </a:cubicBezTo>
                <a:cubicBezTo>
                  <a:pt x="809" y="1086"/>
                  <a:pt x="804" y="1094"/>
                  <a:pt x="797" y="1100"/>
                </a:cubicBezTo>
                <a:lnTo>
                  <a:pt x="694" y="1187"/>
                </a:lnTo>
                <a:cubicBezTo>
                  <a:pt x="687" y="1192"/>
                  <a:pt x="678" y="1195"/>
                  <a:pt x="669" y="1194"/>
                </a:cubicBezTo>
                <a:cubicBezTo>
                  <a:pt x="660" y="1194"/>
                  <a:pt x="652" y="1189"/>
                  <a:pt x="646" y="1182"/>
                </a:cubicBezTo>
                <a:cubicBezTo>
                  <a:pt x="640" y="1175"/>
                  <a:pt x="637" y="1167"/>
                  <a:pt x="638" y="1157"/>
                </a:cubicBezTo>
                <a:cubicBezTo>
                  <a:pt x="639" y="1151"/>
                  <a:pt x="641" y="1144"/>
                  <a:pt x="645" y="1139"/>
                </a:cubicBezTo>
                <a:cubicBezTo>
                  <a:pt x="647" y="1138"/>
                  <a:pt x="649" y="1136"/>
                  <a:pt x="651" y="1135"/>
                </a:cubicBezTo>
                <a:lnTo>
                  <a:pt x="754" y="1048"/>
                </a:lnTo>
                <a:cubicBezTo>
                  <a:pt x="756" y="1047"/>
                  <a:pt x="757" y="1045"/>
                  <a:pt x="759" y="1044"/>
                </a:cubicBezTo>
                <a:cubicBezTo>
                  <a:pt x="764" y="1041"/>
                  <a:pt x="769" y="1039"/>
                  <a:pt x="775" y="1039"/>
                </a:cubicBezTo>
                <a:cubicBezTo>
                  <a:pt x="776" y="1039"/>
                  <a:pt x="777" y="1039"/>
                  <a:pt x="778" y="1040"/>
                </a:cubicBezTo>
                <a:cubicBezTo>
                  <a:pt x="788" y="1040"/>
                  <a:pt x="796" y="1045"/>
                  <a:pt x="802" y="1052"/>
                </a:cubicBezTo>
                <a:close/>
                <a:moveTo>
                  <a:pt x="121" y="774"/>
                </a:moveTo>
                <a:cubicBezTo>
                  <a:pt x="120" y="775"/>
                  <a:pt x="119" y="775"/>
                  <a:pt x="118" y="775"/>
                </a:cubicBezTo>
                <a:cubicBezTo>
                  <a:pt x="117" y="775"/>
                  <a:pt x="116" y="774"/>
                  <a:pt x="115" y="773"/>
                </a:cubicBezTo>
                <a:lnTo>
                  <a:pt x="45" y="689"/>
                </a:lnTo>
                <a:cubicBezTo>
                  <a:pt x="43" y="687"/>
                  <a:pt x="44" y="685"/>
                  <a:pt x="45" y="683"/>
                </a:cubicBezTo>
                <a:cubicBezTo>
                  <a:pt x="46" y="683"/>
                  <a:pt x="47" y="682"/>
                  <a:pt x="48" y="682"/>
                </a:cubicBezTo>
                <a:cubicBezTo>
                  <a:pt x="49" y="683"/>
                  <a:pt x="50" y="683"/>
                  <a:pt x="51" y="684"/>
                </a:cubicBezTo>
                <a:lnTo>
                  <a:pt x="121" y="769"/>
                </a:lnTo>
                <a:cubicBezTo>
                  <a:pt x="123" y="770"/>
                  <a:pt x="122" y="773"/>
                  <a:pt x="121" y="774"/>
                </a:cubicBezTo>
                <a:close/>
                <a:moveTo>
                  <a:pt x="869" y="348"/>
                </a:moveTo>
                <a:lnTo>
                  <a:pt x="600" y="25"/>
                </a:lnTo>
                <a:cubicBezTo>
                  <a:pt x="575" y="-5"/>
                  <a:pt x="529" y="-9"/>
                  <a:pt x="499" y="16"/>
                </a:cubicBezTo>
                <a:cubicBezTo>
                  <a:pt x="485" y="28"/>
                  <a:pt x="476" y="45"/>
                  <a:pt x="474" y="64"/>
                </a:cubicBezTo>
                <a:cubicBezTo>
                  <a:pt x="474" y="65"/>
                  <a:pt x="474" y="65"/>
                  <a:pt x="474" y="66"/>
                </a:cubicBezTo>
                <a:cubicBezTo>
                  <a:pt x="473" y="67"/>
                  <a:pt x="472" y="68"/>
                  <a:pt x="472" y="69"/>
                </a:cubicBezTo>
                <a:lnTo>
                  <a:pt x="292" y="320"/>
                </a:lnTo>
                <a:lnTo>
                  <a:pt x="63" y="642"/>
                </a:lnTo>
                <a:cubicBezTo>
                  <a:pt x="48" y="636"/>
                  <a:pt x="31" y="639"/>
                  <a:pt x="17" y="650"/>
                </a:cubicBezTo>
                <a:cubicBezTo>
                  <a:pt x="-3" y="667"/>
                  <a:pt x="-5" y="696"/>
                  <a:pt x="11" y="716"/>
                </a:cubicBezTo>
                <a:lnTo>
                  <a:pt x="82" y="801"/>
                </a:lnTo>
                <a:cubicBezTo>
                  <a:pt x="90" y="811"/>
                  <a:pt x="101" y="817"/>
                  <a:pt x="114" y="818"/>
                </a:cubicBezTo>
                <a:cubicBezTo>
                  <a:pt x="116" y="818"/>
                  <a:pt x="117" y="818"/>
                  <a:pt x="118" y="818"/>
                </a:cubicBezTo>
                <a:cubicBezTo>
                  <a:pt x="129" y="818"/>
                  <a:pt x="140" y="814"/>
                  <a:pt x="149" y="807"/>
                </a:cubicBezTo>
                <a:cubicBezTo>
                  <a:pt x="162" y="796"/>
                  <a:pt x="167" y="779"/>
                  <a:pt x="165" y="764"/>
                </a:cubicBezTo>
                <a:lnTo>
                  <a:pt x="293" y="704"/>
                </a:lnTo>
                <a:lnTo>
                  <a:pt x="330" y="748"/>
                </a:lnTo>
                <a:lnTo>
                  <a:pt x="275" y="796"/>
                </a:lnTo>
                <a:lnTo>
                  <a:pt x="274" y="796"/>
                </a:lnTo>
                <a:cubicBezTo>
                  <a:pt x="230" y="838"/>
                  <a:pt x="182" y="901"/>
                  <a:pt x="180" y="904"/>
                </a:cubicBezTo>
                <a:cubicBezTo>
                  <a:pt x="177" y="909"/>
                  <a:pt x="175" y="915"/>
                  <a:pt x="176" y="921"/>
                </a:cubicBezTo>
                <a:lnTo>
                  <a:pt x="204" y="1067"/>
                </a:lnTo>
                <a:lnTo>
                  <a:pt x="7" y="1268"/>
                </a:lnTo>
                <a:cubicBezTo>
                  <a:pt x="-2" y="1277"/>
                  <a:pt x="-2" y="1290"/>
                  <a:pt x="7" y="1299"/>
                </a:cubicBezTo>
                <a:cubicBezTo>
                  <a:pt x="11" y="1303"/>
                  <a:pt x="17" y="1305"/>
                  <a:pt x="22" y="1305"/>
                </a:cubicBezTo>
                <a:cubicBezTo>
                  <a:pt x="28" y="1305"/>
                  <a:pt x="33" y="1303"/>
                  <a:pt x="38" y="1298"/>
                </a:cubicBezTo>
                <a:lnTo>
                  <a:pt x="243" y="1089"/>
                </a:lnTo>
                <a:cubicBezTo>
                  <a:pt x="243" y="1088"/>
                  <a:pt x="244" y="1088"/>
                  <a:pt x="244" y="1088"/>
                </a:cubicBezTo>
                <a:lnTo>
                  <a:pt x="244" y="1087"/>
                </a:lnTo>
                <a:cubicBezTo>
                  <a:pt x="245" y="1087"/>
                  <a:pt x="245" y="1086"/>
                  <a:pt x="245" y="1086"/>
                </a:cubicBezTo>
                <a:lnTo>
                  <a:pt x="246" y="1085"/>
                </a:lnTo>
                <a:lnTo>
                  <a:pt x="246" y="1084"/>
                </a:lnTo>
                <a:cubicBezTo>
                  <a:pt x="246" y="1084"/>
                  <a:pt x="247" y="1084"/>
                  <a:pt x="247" y="1083"/>
                </a:cubicBezTo>
                <a:lnTo>
                  <a:pt x="247" y="1082"/>
                </a:lnTo>
                <a:lnTo>
                  <a:pt x="248" y="1081"/>
                </a:lnTo>
                <a:lnTo>
                  <a:pt x="248" y="1080"/>
                </a:lnTo>
                <a:lnTo>
                  <a:pt x="248" y="1079"/>
                </a:lnTo>
                <a:lnTo>
                  <a:pt x="248" y="1078"/>
                </a:lnTo>
                <a:cubicBezTo>
                  <a:pt x="249" y="1077"/>
                  <a:pt x="249" y="1077"/>
                  <a:pt x="249" y="1076"/>
                </a:cubicBezTo>
                <a:lnTo>
                  <a:pt x="249" y="1075"/>
                </a:lnTo>
                <a:lnTo>
                  <a:pt x="249" y="1074"/>
                </a:lnTo>
                <a:lnTo>
                  <a:pt x="249" y="1073"/>
                </a:lnTo>
                <a:lnTo>
                  <a:pt x="249" y="1072"/>
                </a:lnTo>
                <a:cubicBezTo>
                  <a:pt x="249" y="1072"/>
                  <a:pt x="249" y="1071"/>
                  <a:pt x="248" y="1071"/>
                </a:cubicBezTo>
                <a:lnTo>
                  <a:pt x="248" y="1070"/>
                </a:lnTo>
                <a:lnTo>
                  <a:pt x="221" y="923"/>
                </a:lnTo>
                <a:cubicBezTo>
                  <a:pt x="234" y="905"/>
                  <a:pt x="271" y="859"/>
                  <a:pt x="303" y="828"/>
                </a:cubicBezTo>
                <a:lnTo>
                  <a:pt x="379" y="763"/>
                </a:lnTo>
                <a:lnTo>
                  <a:pt x="510" y="812"/>
                </a:lnTo>
                <a:cubicBezTo>
                  <a:pt x="510" y="814"/>
                  <a:pt x="510" y="820"/>
                  <a:pt x="507" y="828"/>
                </a:cubicBezTo>
                <a:cubicBezTo>
                  <a:pt x="503" y="837"/>
                  <a:pt x="498" y="843"/>
                  <a:pt x="496" y="843"/>
                </a:cubicBezTo>
                <a:cubicBezTo>
                  <a:pt x="491" y="845"/>
                  <a:pt x="474" y="846"/>
                  <a:pt x="448" y="842"/>
                </a:cubicBezTo>
                <a:cubicBezTo>
                  <a:pt x="425" y="837"/>
                  <a:pt x="407" y="830"/>
                  <a:pt x="402" y="826"/>
                </a:cubicBezTo>
                <a:cubicBezTo>
                  <a:pt x="392" y="819"/>
                  <a:pt x="379" y="820"/>
                  <a:pt x="371" y="830"/>
                </a:cubicBezTo>
                <a:lnTo>
                  <a:pt x="311" y="906"/>
                </a:lnTo>
                <a:cubicBezTo>
                  <a:pt x="304" y="916"/>
                  <a:pt x="305" y="929"/>
                  <a:pt x="315" y="937"/>
                </a:cubicBezTo>
                <a:cubicBezTo>
                  <a:pt x="319" y="940"/>
                  <a:pt x="323" y="941"/>
                  <a:pt x="328" y="941"/>
                </a:cubicBezTo>
                <a:cubicBezTo>
                  <a:pt x="335" y="941"/>
                  <a:pt x="341" y="939"/>
                  <a:pt x="345" y="933"/>
                </a:cubicBezTo>
                <a:lnTo>
                  <a:pt x="394" y="871"/>
                </a:lnTo>
                <a:cubicBezTo>
                  <a:pt x="397" y="872"/>
                  <a:pt x="400" y="873"/>
                  <a:pt x="403" y="874"/>
                </a:cubicBezTo>
                <a:cubicBezTo>
                  <a:pt x="400" y="896"/>
                  <a:pt x="406" y="919"/>
                  <a:pt x="421" y="936"/>
                </a:cubicBezTo>
                <a:cubicBezTo>
                  <a:pt x="431" y="948"/>
                  <a:pt x="444" y="957"/>
                  <a:pt x="458" y="961"/>
                </a:cubicBezTo>
                <a:cubicBezTo>
                  <a:pt x="448" y="987"/>
                  <a:pt x="451" y="1018"/>
                  <a:pt x="470" y="1041"/>
                </a:cubicBezTo>
                <a:cubicBezTo>
                  <a:pt x="484" y="1057"/>
                  <a:pt x="504" y="1067"/>
                  <a:pt x="524" y="1068"/>
                </a:cubicBezTo>
                <a:cubicBezTo>
                  <a:pt x="522" y="1088"/>
                  <a:pt x="528" y="1109"/>
                  <a:pt x="541" y="1125"/>
                </a:cubicBezTo>
                <a:cubicBezTo>
                  <a:pt x="555" y="1141"/>
                  <a:pt x="573" y="1151"/>
                  <a:pt x="594" y="1153"/>
                </a:cubicBezTo>
                <a:lnTo>
                  <a:pt x="595" y="1153"/>
                </a:lnTo>
                <a:lnTo>
                  <a:pt x="595" y="1154"/>
                </a:lnTo>
                <a:cubicBezTo>
                  <a:pt x="593" y="1174"/>
                  <a:pt x="599" y="1194"/>
                  <a:pt x="613" y="1210"/>
                </a:cubicBezTo>
                <a:cubicBezTo>
                  <a:pt x="621" y="1220"/>
                  <a:pt x="630" y="1227"/>
                  <a:pt x="642" y="1232"/>
                </a:cubicBezTo>
                <a:cubicBezTo>
                  <a:pt x="573" y="1279"/>
                  <a:pt x="465" y="1329"/>
                  <a:pt x="419" y="1348"/>
                </a:cubicBezTo>
                <a:cubicBezTo>
                  <a:pt x="419" y="1348"/>
                  <a:pt x="419" y="1349"/>
                  <a:pt x="418" y="1349"/>
                </a:cubicBezTo>
                <a:lnTo>
                  <a:pt x="417" y="1349"/>
                </a:lnTo>
                <a:cubicBezTo>
                  <a:pt x="417" y="1350"/>
                  <a:pt x="417" y="1350"/>
                  <a:pt x="416" y="1350"/>
                </a:cubicBezTo>
                <a:lnTo>
                  <a:pt x="415" y="1350"/>
                </a:lnTo>
                <a:cubicBezTo>
                  <a:pt x="415" y="1351"/>
                  <a:pt x="415" y="1351"/>
                  <a:pt x="415" y="1351"/>
                </a:cubicBezTo>
                <a:cubicBezTo>
                  <a:pt x="414" y="1351"/>
                  <a:pt x="414" y="1352"/>
                  <a:pt x="414" y="1352"/>
                </a:cubicBezTo>
                <a:lnTo>
                  <a:pt x="335" y="1422"/>
                </a:lnTo>
                <a:cubicBezTo>
                  <a:pt x="326" y="1430"/>
                  <a:pt x="325" y="1443"/>
                  <a:pt x="333" y="1452"/>
                </a:cubicBezTo>
                <a:cubicBezTo>
                  <a:pt x="338" y="1457"/>
                  <a:pt x="344" y="1459"/>
                  <a:pt x="350" y="1459"/>
                </a:cubicBezTo>
                <a:cubicBezTo>
                  <a:pt x="355" y="1459"/>
                  <a:pt x="360" y="1458"/>
                  <a:pt x="364" y="1454"/>
                </a:cubicBezTo>
                <a:lnTo>
                  <a:pt x="440" y="1387"/>
                </a:lnTo>
                <a:cubicBezTo>
                  <a:pt x="469" y="1375"/>
                  <a:pt x="663" y="1290"/>
                  <a:pt x="723" y="1219"/>
                </a:cubicBezTo>
                <a:lnTo>
                  <a:pt x="825" y="1133"/>
                </a:lnTo>
                <a:cubicBezTo>
                  <a:pt x="841" y="1120"/>
                  <a:pt x="851" y="1101"/>
                  <a:pt x="853" y="1080"/>
                </a:cubicBezTo>
                <a:cubicBezTo>
                  <a:pt x="854" y="1060"/>
                  <a:pt x="848" y="1039"/>
                  <a:pt x="835" y="1024"/>
                </a:cubicBezTo>
                <a:cubicBezTo>
                  <a:pt x="821" y="1008"/>
                  <a:pt x="803" y="998"/>
                  <a:pt x="782" y="996"/>
                </a:cubicBezTo>
                <a:lnTo>
                  <a:pt x="781" y="996"/>
                </a:lnTo>
                <a:lnTo>
                  <a:pt x="781" y="995"/>
                </a:lnTo>
                <a:cubicBezTo>
                  <a:pt x="783" y="975"/>
                  <a:pt x="777" y="955"/>
                  <a:pt x="763" y="939"/>
                </a:cubicBezTo>
                <a:cubicBezTo>
                  <a:pt x="750" y="923"/>
                  <a:pt x="731" y="913"/>
                  <a:pt x="711" y="911"/>
                </a:cubicBezTo>
                <a:lnTo>
                  <a:pt x="710" y="911"/>
                </a:lnTo>
                <a:cubicBezTo>
                  <a:pt x="712" y="890"/>
                  <a:pt x="706" y="870"/>
                  <a:pt x="693" y="854"/>
                </a:cubicBezTo>
                <a:cubicBezTo>
                  <a:pt x="676" y="834"/>
                  <a:pt x="651" y="825"/>
                  <a:pt x="626" y="827"/>
                </a:cubicBezTo>
                <a:cubicBezTo>
                  <a:pt x="626" y="810"/>
                  <a:pt x="620" y="793"/>
                  <a:pt x="608" y="779"/>
                </a:cubicBezTo>
                <a:cubicBezTo>
                  <a:pt x="588" y="754"/>
                  <a:pt x="555" y="746"/>
                  <a:pt x="527" y="754"/>
                </a:cubicBezTo>
                <a:cubicBezTo>
                  <a:pt x="526" y="752"/>
                  <a:pt x="524" y="750"/>
                  <a:pt x="523" y="748"/>
                </a:cubicBezTo>
                <a:lnTo>
                  <a:pt x="427" y="641"/>
                </a:lnTo>
                <a:lnTo>
                  <a:pt x="522" y="597"/>
                </a:lnTo>
                <a:lnTo>
                  <a:pt x="803" y="466"/>
                </a:lnTo>
                <a:cubicBezTo>
                  <a:pt x="804" y="465"/>
                  <a:pt x="805" y="465"/>
                  <a:pt x="806" y="464"/>
                </a:cubicBezTo>
                <a:cubicBezTo>
                  <a:pt x="808" y="464"/>
                  <a:pt x="811" y="464"/>
                  <a:pt x="814" y="464"/>
                </a:cubicBezTo>
                <a:cubicBezTo>
                  <a:pt x="830" y="464"/>
                  <a:pt x="846" y="459"/>
                  <a:pt x="860" y="448"/>
                </a:cubicBezTo>
                <a:cubicBezTo>
                  <a:pt x="874" y="436"/>
                  <a:pt x="883" y="419"/>
                  <a:pt x="885" y="400"/>
                </a:cubicBezTo>
                <a:cubicBezTo>
                  <a:pt x="887" y="381"/>
                  <a:pt x="881" y="362"/>
                  <a:pt x="869" y="34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CuadroTexto 350">
            <a:extLst>
              <a:ext uri="{FF2B5EF4-FFF2-40B4-BE49-F238E27FC236}">
                <a16:creationId xmlns:a16="http://schemas.microsoft.com/office/drawing/2014/main" id="{AA1AA402-A7DF-6441-B57C-502CF35BB28A}"/>
              </a:ext>
            </a:extLst>
          </p:cNvPr>
          <p:cNvSpPr txBox="1"/>
          <p:nvPr/>
        </p:nvSpPr>
        <p:spPr>
          <a:xfrm>
            <a:off x="6958903" y="1022190"/>
            <a:ext cx="10459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Infographic</a:t>
            </a:r>
          </a:p>
        </p:txBody>
      </p:sp>
    </p:spTree>
    <p:extLst>
      <p:ext uri="{BB962C8B-B14F-4D97-AF65-F5344CB8AC3E}">
        <p14:creationId xmlns:p14="http://schemas.microsoft.com/office/powerpoint/2010/main" val="200805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">
            <a:extLst>
              <a:ext uri="{FF2B5EF4-FFF2-40B4-BE49-F238E27FC236}">
                <a16:creationId xmlns:a16="http://schemas.microsoft.com/office/drawing/2014/main" id="{BFCC0B10-B0A4-6E4F-8293-42F5C9668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423" y="4886743"/>
            <a:ext cx="3245312" cy="2633941"/>
          </a:xfrm>
          <a:custGeom>
            <a:avLst/>
            <a:gdLst>
              <a:gd name="T0" fmla="*/ 2528 w 3112"/>
              <a:gd name="T1" fmla="*/ 2527 h 2528"/>
              <a:gd name="T2" fmla="*/ 2528 w 3112"/>
              <a:gd name="T3" fmla="*/ 2527 h 2528"/>
              <a:gd name="T4" fmla="*/ 2528 w 3112"/>
              <a:gd name="T5" fmla="*/ 2527 h 2528"/>
              <a:gd name="T6" fmla="*/ 583 w 3112"/>
              <a:gd name="T7" fmla="*/ 2527 h 2528"/>
              <a:gd name="T8" fmla="*/ 0 w 3112"/>
              <a:gd name="T9" fmla="*/ 1944 h 2528"/>
              <a:gd name="T10" fmla="*/ 0 w 3112"/>
              <a:gd name="T11" fmla="*/ 583 h 2528"/>
              <a:gd name="T12" fmla="*/ 583 w 3112"/>
              <a:gd name="T13" fmla="*/ 0 h 2528"/>
              <a:gd name="T14" fmla="*/ 2528 w 3112"/>
              <a:gd name="T15" fmla="*/ 0 h 2528"/>
              <a:gd name="T16" fmla="*/ 2528 w 3112"/>
              <a:gd name="T17" fmla="*/ 0 h 2528"/>
              <a:gd name="T18" fmla="*/ 3111 w 3112"/>
              <a:gd name="T19" fmla="*/ 1264 h 2528"/>
              <a:gd name="T20" fmla="*/ 2528 w 3112"/>
              <a:gd name="T21" fmla="*/ 2527 h 2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12" h="2528">
                <a:moveTo>
                  <a:pt x="2528" y="2527"/>
                </a:moveTo>
                <a:lnTo>
                  <a:pt x="2528" y="2527"/>
                </a:lnTo>
                <a:lnTo>
                  <a:pt x="2528" y="2527"/>
                </a:lnTo>
                <a:cubicBezTo>
                  <a:pt x="583" y="2527"/>
                  <a:pt x="583" y="2527"/>
                  <a:pt x="583" y="2527"/>
                </a:cubicBezTo>
                <a:cubicBezTo>
                  <a:pt x="268" y="2527"/>
                  <a:pt x="0" y="2260"/>
                  <a:pt x="0" y="1944"/>
                </a:cubicBezTo>
                <a:cubicBezTo>
                  <a:pt x="0" y="583"/>
                  <a:pt x="0" y="583"/>
                  <a:pt x="0" y="583"/>
                </a:cubicBezTo>
                <a:cubicBezTo>
                  <a:pt x="0" y="243"/>
                  <a:pt x="268" y="0"/>
                  <a:pt x="583" y="0"/>
                </a:cubicBezTo>
                <a:cubicBezTo>
                  <a:pt x="2528" y="0"/>
                  <a:pt x="2528" y="0"/>
                  <a:pt x="2528" y="0"/>
                </a:cubicBezTo>
                <a:lnTo>
                  <a:pt x="2528" y="0"/>
                </a:lnTo>
                <a:cubicBezTo>
                  <a:pt x="3111" y="1264"/>
                  <a:pt x="3111" y="1264"/>
                  <a:pt x="3111" y="1264"/>
                </a:cubicBezTo>
                <a:lnTo>
                  <a:pt x="2528" y="252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AF125C3-1A56-B149-BFB0-FBF71232A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423" y="9242195"/>
            <a:ext cx="3245312" cy="2633944"/>
          </a:xfrm>
          <a:custGeom>
            <a:avLst/>
            <a:gdLst>
              <a:gd name="T0" fmla="*/ 2528 w 3112"/>
              <a:gd name="T1" fmla="*/ 2527 h 2528"/>
              <a:gd name="T2" fmla="*/ 2528 w 3112"/>
              <a:gd name="T3" fmla="*/ 2527 h 2528"/>
              <a:gd name="T4" fmla="*/ 2528 w 3112"/>
              <a:gd name="T5" fmla="*/ 2527 h 2528"/>
              <a:gd name="T6" fmla="*/ 583 w 3112"/>
              <a:gd name="T7" fmla="*/ 2527 h 2528"/>
              <a:gd name="T8" fmla="*/ 0 w 3112"/>
              <a:gd name="T9" fmla="*/ 1944 h 2528"/>
              <a:gd name="T10" fmla="*/ 0 w 3112"/>
              <a:gd name="T11" fmla="*/ 583 h 2528"/>
              <a:gd name="T12" fmla="*/ 583 w 3112"/>
              <a:gd name="T13" fmla="*/ 0 h 2528"/>
              <a:gd name="T14" fmla="*/ 2528 w 3112"/>
              <a:gd name="T15" fmla="*/ 0 h 2528"/>
              <a:gd name="T16" fmla="*/ 2528 w 3112"/>
              <a:gd name="T17" fmla="*/ 0 h 2528"/>
              <a:gd name="T18" fmla="*/ 3111 w 3112"/>
              <a:gd name="T19" fmla="*/ 1264 h 2528"/>
              <a:gd name="T20" fmla="*/ 2528 w 3112"/>
              <a:gd name="T21" fmla="*/ 2527 h 2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12" h="2528">
                <a:moveTo>
                  <a:pt x="2528" y="2527"/>
                </a:moveTo>
                <a:lnTo>
                  <a:pt x="2528" y="2527"/>
                </a:lnTo>
                <a:lnTo>
                  <a:pt x="2528" y="2527"/>
                </a:lnTo>
                <a:cubicBezTo>
                  <a:pt x="583" y="2527"/>
                  <a:pt x="583" y="2527"/>
                  <a:pt x="583" y="2527"/>
                </a:cubicBezTo>
                <a:cubicBezTo>
                  <a:pt x="268" y="2527"/>
                  <a:pt x="0" y="2260"/>
                  <a:pt x="0" y="1944"/>
                </a:cubicBezTo>
                <a:cubicBezTo>
                  <a:pt x="0" y="583"/>
                  <a:pt x="0" y="583"/>
                  <a:pt x="0" y="583"/>
                </a:cubicBezTo>
                <a:cubicBezTo>
                  <a:pt x="0" y="267"/>
                  <a:pt x="268" y="0"/>
                  <a:pt x="583" y="0"/>
                </a:cubicBezTo>
                <a:cubicBezTo>
                  <a:pt x="2528" y="0"/>
                  <a:pt x="2528" y="0"/>
                  <a:pt x="2528" y="0"/>
                </a:cubicBezTo>
                <a:lnTo>
                  <a:pt x="2528" y="0"/>
                </a:lnTo>
                <a:cubicBezTo>
                  <a:pt x="3111" y="1264"/>
                  <a:pt x="3111" y="1264"/>
                  <a:pt x="3111" y="1264"/>
                </a:cubicBezTo>
                <a:lnTo>
                  <a:pt x="2528" y="252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29FDF13-3844-AD49-9C45-72E29E6EB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8154" y="4886743"/>
            <a:ext cx="3217731" cy="2633941"/>
          </a:xfrm>
          <a:custGeom>
            <a:avLst/>
            <a:gdLst>
              <a:gd name="T0" fmla="*/ 2503 w 3087"/>
              <a:gd name="T1" fmla="*/ 2527 h 2528"/>
              <a:gd name="T2" fmla="*/ 2503 w 3087"/>
              <a:gd name="T3" fmla="*/ 2527 h 2528"/>
              <a:gd name="T4" fmla="*/ 2503 w 3087"/>
              <a:gd name="T5" fmla="*/ 2527 h 2528"/>
              <a:gd name="T6" fmla="*/ 558 w 3087"/>
              <a:gd name="T7" fmla="*/ 2527 h 2528"/>
              <a:gd name="T8" fmla="*/ 0 w 3087"/>
              <a:gd name="T9" fmla="*/ 1944 h 2528"/>
              <a:gd name="T10" fmla="*/ 0 w 3087"/>
              <a:gd name="T11" fmla="*/ 583 h 2528"/>
              <a:gd name="T12" fmla="*/ 558 w 3087"/>
              <a:gd name="T13" fmla="*/ 0 h 2528"/>
              <a:gd name="T14" fmla="*/ 2503 w 3087"/>
              <a:gd name="T15" fmla="*/ 0 h 2528"/>
              <a:gd name="T16" fmla="*/ 2503 w 3087"/>
              <a:gd name="T17" fmla="*/ 0 h 2528"/>
              <a:gd name="T18" fmla="*/ 3086 w 3087"/>
              <a:gd name="T19" fmla="*/ 1264 h 2528"/>
              <a:gd name="T20" fmla="*/ 2503 w 3087"/>
              <a:gd name="T21" fmla="*/ 2527 h 2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87" h="2528">
                <a:moveTo>
                  <a:pt x="2503" y="2527"/>
                </a:moveTo>
                <a:lnTo>
                  <a:pt x="2503" y="2527"/>
                </a:lnTo>
                <a:lnTo>
                  <a:pt x="2503" y="2527"/>
                </a:lnTo>
                <a:cubicBezTo>
                  <a:pt x="558" y="2527"/>
                  <a:pt x="558" y="2527"/>
                  <a:pt x="558" y="2527"/>
                </a:cubicBezTo>
                <a:cubicBezTo>
                  <a:pt x="243" y="2527"/>
                  <a:pt x="0" y="2260"/>
                  <a:pt x="0" y="1944"/>
                </a:cubicBezTo>
                <a:cubicBezTo>
                  <a:pt x="0" y="583"/>
                  <a:pt x="0" y="583"/>
                  <a:pt x="0" y="583"/>
                </a:cubicBezTo>
                <a:cubicBezTo>
                  <a:pt x="0" y="243"/>
                  <a:pt x="243" y="0"/>
                  <a:pt x="558" y="0"/>
                </a:cubicBezTo>
                <a:cubicBezTo>
                  <a:pt x="2503" y="0"/>
                  <a:pt x="2503" y="0"/>
                  <a:pt x="2503" y="0"/>
                </a:cubicBezTo>
                <a:lnTo>
                  <a:pt x="2503" y="0"/>
                </a:lnTo>
                <a:cubicBezTo>
                  <a:pt x="3086" y="1264"/>
                  <a:pt x="3086" y="1264"/>
                  <a:pt x="3086" y="1264"/>
                </a:cubicBezTo>
                <a:lnTo>
                  <a:pt x="2503" y="252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2F32719-3F3B-7049-8DFA-5590964F9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5625" y="4886743"/>
            <a:ext cx="6932989" cy="2661522"/>
          </a:xfrm>
          <a:custGeom>
            <a:avLst/>
            <a:gdLst>
              <a:gd name="T0" fmla="*/ 5396 w 5980"/>
              <a:gd name="T1" fmla="*/ 2552 h 2553"/>
              <a:gd name="T2" fmla="*/ 5323 w 5980"/>
              <a:gd name="T3" fmla="*/ 2503 h 2553"/>
              <a:gd name="T4" fmla="*/ 5858 w 5980"/>
              <a:gd name="T5" fmla="*/ 1313 h 2553"/>
              <a:gd name="T6" fmla="*/ 5323 w 5980"/>
              <a:gd name="T7" fmla="*/ 97 h 2553"/>
              <a:gd name="T8" fmla="*/ 49 w 5980"/>
              <a:gd name="T9" fmla="*/ 97 h 2553"/>
              <a:gd name="T10" fmla="*/ 0 w 5980"/>
              <a:gd name="T11" fmla="*/ 0 h 2553"/>
              <a:gd name="T12" fmla="*/ 5372 w 5980"/>
              <a:gd name="T13" fmla="*/ 0 h 2553"/>
              <a:gd name="T14" fmla="*/ 5979 w 5980"/>
              <a:gd name="T15" fmla="*/ 1313 h 2553"/>
              <a:gd name="T16" fmla="*/ 5396 w 5980"/>
              <a:gd name="T17" fmla="*/ 2552 h 2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80" h="2553">
                <a:moveTo>
                  <a:pt x="5396" y="2552"/>
                </a:moveTo>
                <a:lnTo>
                  <a:pt x="5323" y="2503"/>
                </a:lnTo>
                <a:lnTo>
                  <a:pt x="5858" y="1313"/>
                </a:lnTo>
                <a:lnTo>
                  <a:pt x="5323" y="97"/>
                </a:lnTo>
                <a:lnTo>
                  <a:pt x="49" y="97"/>
                </a:lnTo>
                <a:lnTo>
                  <a:pt x="0" y="0"/>
                </a:lnTo>
                <a:lnTo>
                  <a:pt x="5372" y="0"/>
                </a:lnTo>
                <a:lnTo>
                  <a:pt x="5979" y="1313"/>
                </a:lnTo>
                <a:lnTo>
                  <a:pt x="5396" y="2552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F10E78A-D38A-AB46-A3D2-54E92D56E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6772" y="4886743"/>
            <a:ext cx="6932989" cy="2661522"/>
          </a:xfrm>
          <a:custGeom>
            <a:avLst/>
            <a:gdLst>
              <a:gd name="T0" fmla="*/ 5396 w 5980"/>
              <a:gd name="T1" fmla="*/ 2552 h 2553"/>
              <a:gd name="T2" fmla="*/ 5323 w 5980"/>
              <a:gd name="T3" fmla="*/ 2503 h 2553"/>
              <a:gd name="T4" fmla="*/ 5858 w 5980"/>
              <a:gd name="T5" fmla="*/ 1313 h 2553"/>
              <a:gd name="T6" fmla="*/ 5323 w 5980"/>
              <a:gd name="T7" fmla="*/ 97 h 2553"/>
              <a:gd name="T8" fmla="*/ 49 w 5980"/>
              <a:gd name="T9" fmla="*/ 97 h 2553"/>
              <a:gd name="T10" fmla="*/ 0 w 5980"/>
              <a:gd name="T11" fmla="*/ 0 h 2553"/>
              <a:gd name="T12" fmla="*/ 5372 w 5980"/>
              <a:gd name="T13" fmla="*/ 0 h 2553"/>
              <a:gd name="T14" fmla="*/ 5979 w 5980"/>
              <a:gd name="T15" fmla="*/ 1313 h 2553"/>
              <a:gd name="T16" fmla="*/ 5396 w 5980"/>
              <a:gd name="T17" fmla="*/ 2552 h 2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80" h="2553">
                <a:moveTo>
                  <a:pt x="5396" y="2552"/>
                </a:moveTo>
                <a:lnTo>
                  <a:pt x="5323" y="2503"/>
                </a:lnTo>
                <a:lnTo>
                  <a:pt x="5858" y="1313"/>
                </a:lnTo>
                <a:lnTo>
                  <a:pt x="5323" y="97"/>
                </a:lnTo>
                <a:lnTo>
                  <a:pt x="49" y="97"/>
                </a:lnTo>
                <a:lnTo>
                  <a:pt x="0" y="0"/>
                </a:lnTo>
                <a:lnTo>
                  <a:pt x="5372" y="0"/>
                </a:lnTo>
                <a:lnTo>
                  <a:pt x="5979" y="1313"/>
                </a:lnTo>
                <a:lnTo>
                  <a:pt x="5396" y="2552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7D2E572-9D4A-8643-BD51-E1543ED6A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5625" y="9242195"/>
            <a:ext cx="6932989" cy="2661525"/>
          </a:xfrm>
          <a:custGeom>
            <a:avLst/>
            <a:gdLst>
              <a:gd name="T0" fmla="*/ 5396 w 5980"/>
              <a:gd name="T1" fmla="*/ 2551 h 2552"/>
              <a:gd name="T2" fmla="*/ 5323 w 5980"/>
              <a:gd name="T3" fmla="*/ 2527 h 2552"/>
              <a:gd name="T4" fmla="*/ 5858 w 5980"/>
              <a:gd name="T5" fmla="*/ 1312 h 2552"/>
              <a:gd name="T6" fmla="*/ 5323 w 5980"/>
              <a:gd name="T7" fmla="*/ 97 h 2552"/>
              <a:gd name="T8" fmla="*/ 49 w 5980"/>
              <a:gd name="T9" fmla="*/ 97 h 2552"/>
              <a:gd name="T10" fmla="*/ 0 w 5980"/>
              <a:gd name="T11" fmla="*/ 0 h 2552"/>
              <a:gd name="T12" fmla="*/ 5372 w 5980"/>
              <a:gd name="T13" fmla="*/ 0 h 2552"/>
              <a:gd name="T14" fmla="*/ 5979 w 5980"/>
              <a:gd name="T15" fmla="*/ 1312 h 2552"/>
              <a:gd name="T16" fmla="*/ 5396 w 5980"/>
              <a:gd name="T17" fmla="*/ 2551 h 2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80" h="2552">
                <a:moveTo>
                  <a:pt x="5396" y="2551"/>
                </a:moveTo>
                <a:lnTo>
                  <a:pt x="5323" y="2527"/>
                </a:lnTo>
                <a:lnTo>
                  <a:pt x="5858" y="1312"/>
                </a:lnTo>
                <a:lnTo>
                  <a:pt x="5323" y="97"/>
                </a:lnTo>
                <a:lnTo>
                  <a:pt x="49" y="97"/>
                </a:lnTo>
                <a:lnTo>
                  <a:pt x="0" y="0"/>
                </a:lnTo>
                <a:lnTo>
                  <a:pt x="5372" y="0"/>
                </a:lnTo>
                <a:lnTo>
                  <a:pt x="5979" y="1312"/>
                </a:lnTo>
                <a:lnTo>
                  <a:pt x="5396" y="2551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6312B936-E1D2-9B46-B496-D3DC7E7D9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5896" y="9242195"/>
            <a:ext cx="3240714" cy="2633944"/>
          </a:xfrm>
          <a:custGeom>
            <a:avLst/>
            <a:gdLst>
              <a:gd name="T0" fmla="*/ 2527 w 3111"/>
              <a:gd name="T1" fmla="*/ 2527 h 2528"/>
              <a:gd name="T2" fmla="*/ 2527 w 3111"/>
              <a:gd name="T3" fmla="*/ 2527 h 2528"/>
              <a:gd name="T4" fmla="*/ 2527 w 3111"/>
              <a:gd name="T5" fmla="*/ 2527 h 2528"/>
              <a:gd name="T6" fmla="*/ 583 w 3111"/>
              <a:gd name="T7" fmla="*/ 2527 h 2528"/>
              <a:gd name="T8" fmla="*/ 0 w 3111"/>
              <a:gd name="T9" fmla="*/ 1944 h 2528"/>
              <a:gd name="T10" fmla="*/ 0 w 3111"/>
              <a:gd name="T11" fmla="*/ 583 h 2528"/>
              <a:gd name="T12" fmla="*/ 583 w 3111"/>
              <a:gd name="T13" fmla="*/ 0 h 2528"/>
              <a:gd name="T14" fmla="*/ 2527 w 3111"/>
              <a:gd name="T15" fmla="*/ 0 h 2528"/>
              <a:gd name="T16" fmla="*/ 2527 w 3111"/>
              <a:gd name="T17" fmla="*/ 0 h 2528"/>
              <a:gd name="T18" fmla="*/ 3110 w 3111"/>
              <a:gd name="T19" fmla="*/ 1264 h 2528"/>
              <a:gd name="T20" fmla="*/ 2527 w 3111"/>
              <a:gd name="T21" fmla="*/ 2527 h 2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11" h="2528">
                <a:moveTo>
                  <a:pt x="2527" y="2527"/>
                </a:moveTo>
                <a:lnTo>
                  <a:pt x="2527" y="2527"/>
                </a:lnTo>
                <a:lnTo>
                  <a:pt x="2527" y="2527"/>
                </a:lnTo>
                <a:cubicBezTo>
                  <a:pt x="583" y="2527"/>
                  <a:pt x="583" y="2527"/>
                  <a:pt x="583" y="2527"/>
                </a:cubicBezTo>
                <a:cubicBezTo>
                  <a:pt x="266" y="2527"/>
                  <a:pt x="0" y="2260"/>
                  <a:pt x="0" y="1944"/>
                </a:cubicBezTo>
                <a:cubicBezTo>
                  <a:pt x="0" y="583"/>
                  <a:pt x="0" y="583"/>
                  <a:pt x="0" y="583"/>
                </a:cubicBezTo>
                <a:cubicBezTo>
                  <a:pt x="0" y="267"/>
                  <a:pt x="266" y="0"/>
                  <a:pt x="583" y="0"/>
                </a:cubicBezTo>
                <a:cubicBezTo>
                  <a:pt x="2527" y="0"/>
                  <a:pt x="2527" y="0"/>
                  <a:pt x="2527" y="0"/>
                </a:cubicBezTo>
                <a:lnTo>
                  <a:pt x="2527" y="0"/>
                </a:lnTo>
                <a:cubicBezTo>
                  <a:pt x="3110" y="1264"/>
                  <a:pt x="3110" y="1264"/>
                  <a:pt x="3110" y="1264"/>
                </a:cubicBezTo>
                <a:lnTo>
                  <a:pt x="2527" y="252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80E0237B-B340-9D41-87E4-311BA0F82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2095" y="9242195"/>
            <a:ext cx="6902313" cy="2661525"/>
          </a:xfrm>
          <a:custGeom>
            <a:avLst/>
            <a:gdLst>
              <a:gd name="T0" fmla="*/ 5395 w 5955"/>
              <a:gd name="T1" fmla="*/ 2551 h 2552"/>
              <a:gd name="T2" fmla="*/ 5297 w 5955"/>
              <a:gd name="T3" fmla="*/ 2527 h 2552"/>
              <a:gd name="T4" fmla="*/ 5857 w 5955"/>
              <a:gd name="T5" fmla="*/ 1312 h 2552"/>
              <a:gd name="T6" fmla="*/ 5297 w 5955"/>
              <a:gd name="T7" fmla="*/ 97 h 2552"/>
              <a:gd name="T8" fmla="*/ 24 w 5955"/>
              <a:gd name="T9" fmla="*/ 97 h 2552"/>
              <a:gd name="T10" fmla="*/ 0 w 5955"/>
              <a:gd name="T11" fmla="*/ 0 h 2552"/>
              <a:gd name="T12" fmla="*/ 5371 w 5955"/>
              <a:gd name="T13" fmla="*/ 0 h 2552"/>
              <a:gd name="T14" fmla="*/ 5954 w 5955"/>
              <a:gd name="T15" fmla="*/ 1312 h 2552"/>
              <a:gd name="T16" fmla="*/ 5395 w 5955"/>
              <a:gd name="T17" fmla="*/ 2551 h 2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55" h="2552">
                <a:moveTo>
                  <a:pt x="5395" y="2551"/>
                </a:moveTo>
                <a:lnTo>
                  <a:pt x="5297" y="2527"/>
                </a:lnTo>
                <a:lnTo>
                  <a:pt x="5857" y="1312"/>
                </a:lnTo>
                <a:lnTo>
                  <a:pt x="5297" y="97"/>
                </a:lnTo>
                <a:lnTo>
                  <a:pt x="24" y="97"/>
                </a:lnTo>
                <a:lnTo>
                  <a:pt x="0" y="0"/>
                </a:lnTo>
                <a:lnTo>
                  <a:pt x="5371" y="0"/>
                </a:lnTo>
                <a:lnTo>
                  <a:pt x="5954" y="1312"/>
                </a:lnTo>
                <a:lnTo>
                  <a:pt x="5395" y="2551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05BC030-25FF-F249-8C0E-0F7BA3F9B986}"/>
              </a:ext>
            </a:extLst>
          </p:cNvPr>
          <p:cNvSpPr/>
          <p:nvPr/>
        </p:nvSpPr>
        <p:spPr>
          <a:xfrm>
            <a:off x="13786402" y="5666319"/>
            <a:ext cx="961515" cy="961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4" h="904">
                <a:moveTo>
                  <a:pt x="140" y="389"/>
                </a:moveTo>
                <a:lnTo>
                  <a:pt x="123" y="380"/>
                </a:lnTo>
                <a:lnTo>
                  <a:pt x="140" y="380"/>
                </a:lnTo>
                <a:close/>
                <a:moveTo>
                  <a:pt x="709" y="55"/>
                </a:moveTo>
                <a:lnTo>
                  <a:pt x="709" y="341"/>
                </a:lnTo>
                <a:cubicBezTo>
                  <a:pt x="707" y="345"/>
                  <a:pt x="706" y="349"/>
                  <a:pt x="706" y="353"/>
                </a:cubicBezTo>
                <a:cubicBezTo>
                  <a:pt x="706" y="357"/>
                  <a:pt x="707" y="361"/>
                  <a:pt x="709" y="364"/>
                </a:cubicBezTo>
                <a:lnTo>
                  <a:pt x="709" y="417"/>
                </a:lnTo>
                <a:lnTo>
                  <a:pt x="451" y="547"/>
                </a:lnTo>
                <a:lnTo>
                  <a:pt x="195" y="417"/>
                </a:lnTo>
                <a:lnTo>
                  <a:pt x="195" y="55"/>
                </a:lnTo>
                <a:close/>
                <a:moveTo>
                  <a:pt x="781" y="380"/>
                </a:moveTo>
                <a:lnTo>
                  <a:pt x="764" y="389"/>
                </a:lnTo>
                <a:lnTo>
                  <a:pt x="764" y="380"/>
                </a:lnTo>
                <a:close/>
                <a:moveTo>
                  <a:pt x="615" y="576"/>
                </a:moveTo>
                <a:cubicBezTo>
                  <a:pt x="604" y="565"/>
                  <a:pt x="586" y="565"/>
                  <a:pt x="576" y="576"/>
                </a:cubicBezTo>
                <a:cubicBezTo>
                  <a:pt x="565" y="586"/>
                  <a:pt x="565" y="604"/>
                  <a:pt x="576" y="615"/>
                </a:cubicBezTo>
                <a:lnTo>
                  <a:pt x="810" y="849"/>
                </a:lnTo>
                <a:lnTo>
                  <a:pt x="94" y="849"/>
                </a:lnTo>
                <a:lnTo>
                  <a:pt x="328" y="615"/>
                </a:lnTo>
                <a:cubicBezTo>
                  <a:pt x="339" y="604"/>
                  <a:pt x="339" y="586"/>
                  <a:pt x="328" y="576"/>
                </a:cubicBezTo>
                <a:cubicBezTo>
                  <a:pt x="317" y="565"/>
                  <a:pt x="300" y="565"/>
                  <a:pt x="289" y="576"/>
                </a:cubicBezTo>
                <a:lnTo>
                  <a:pt x="55" y="809"/>
                </a:lnTo>
                <a:lnTo>
                  <a:pt x="55" y="407"/>
                </a:lnTo>
                <a:lnTo>
                  <a:pt x="439" y="603"/>
                </a:lnTo>
                <a:cubicBezTo>
                  <a:pt x="439" y="604"/>
                  <a:pt x="440" y="604"/>
                  <a:pt x="441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3" y="605"/>
                  <a:pt x="444" y="605"/>
                  <a:pt x="444" y="605"/>
                </a:cubicBezTo>
                <a:cubicBezTo>
                  <a:pt x="445" y="605"/>
                  <a:pt x="445" y="605"/>
                  <a:pt x="445" y="605"/>
                </a:cubicBezTo>
                <a:cubicBezTo>
                  <a:pt x="446" y="606"/>
                  <a:pt x="447" y="606"/>
                  <a:pt x="448" y="606"/>
                </a:cubicBezTo>
                <a:cubicBezTo>
                  <a:pt x="449" y="606"/>
                  <a:pt x="450" y="606"/>
                  <a:pt x="451" y="606"/>
                </a:cubicBezTo>
                <a:cubicBezTo>
                  <a:pt x="452" y="606"/>
                  <a:pt x="453" y="606"/>
                  <a:pt x="454" y="606"/>
                </a:cubicBezTo>
                <a:lnTo>
                  <a:pt x="455" y="606"/>
                </a:lnTo>
                <a:cubicBezTo>
                  <a:pt x="455" y="606"/>
                  <a:pt x="456" y="606"/>
                  <a:pt x="457" y="605"/>
                </a:cubicBezTo>
                <a:lnTo>
                  <a:pt x="458" y="605"/>
                </a:lnTo>
                <a:cubicBezTo>
                  <a:pt x="459" y="605"/>
                  <a:pt x="460" y="605"/>
                  <a:pt x="460" y="604"/>
                </a:cubicBezTo>
                <a:cubicBezTo>
                  <a:pt x="461" y="604"/>
                  <a:pt x="461" y="604"/>
                  <a:pt x="461" y="604"/>
                </a:cubicBezTo>
                <a:cubicBezTo>
                  <a:pt x="462" y="604"/>
                  <a:pt x="463" y="604"/>
                  <a:pt x="463" y="603"/>
                </a:cubicBezTo>
                <a:cubicBezTo>
                  <a:pt x="464" y="603"/>
                  <a:pt x="464" y="603"/>
                  <a:pt x="464" y="603"/>
                </a:cubicBezTo>
                <a:lnTo>
                  <a:pt x="849" y="407"/>
                </a:lnTo>
                <a:lnTo>
                  <a:pt x="849" y="810"/>
                </a:lnTo>
                <a:close/>
                <a:moveTo>
                  <a:pt x="904" y="367"/>
                </a:moveTo>
                <a:cubicBezTo>
                  <a:pt x="904" y="366"/>
                  <a:pt x="904" y="365"/>
                  <a:pt x="904" y="365"/>
                </a:cubicBezTo>
                <a:cubicBezTo>
                  <a:pt x="905" y="360"/>
                  <a:pt x="904" y="355"/>
                  <a:pt x="901" y="350"/>
                </a:cubicBezTo>
                <a:cubicBezTo>
                  <a:pt x="900" y="347"/>
                  <a:pt x="898" y="345"/>
                  <a:pt x="897" y="343"/>
                </a:cubicBezTo>
                <a:cubicBezTo>
                  <a:pt x="889" y="332"/>
                  <a:pt x="876" y="325"/>
                  <a:pt x="861" y="325"/>
                </a:cubicBezTo>
                <a:lnTo>
                  <a:pt x="764" y="325"/>
                </a:lnTo>
                <a:lnTo>
                  <a:pt x="764" y="38"/>
                </a:lnTo>
                <a:cubicBezTo>
                  <a:pt x="764" y="17"/>
                  <a:pt x="747" y="0"/>
                  <a:pt x="727" y="0"/>
                </a:cubicBezTo>
                <a:lnTo>
                  <a:pt x="177" y="0"/>
                </a:lnTo>
                <a:cubicBezTo>
                  <a:pt x="156" y="0"/>
                  <a:pt x="140" y="17"/>
                  <a:pt x="140" y="38"/>
                </a:cubicBezTo>
                <a:lnTo>
                  <a:pt x="140" y="325"/>
                </a:lnTo>
                <a:lnTo>
                  <a:pt x="43" y="325"/>
                </a:lnTo>
                <a:cubicBezTo>
                  <a:pt x="29" y="325"/>
                  <a:pt x="16" y="332"/>
                  <a:pt x="8" y="343"/>
                </a:cubicBezTo>
                <a:cubicBezTo>
                  <a:pt x="6" y="345"/>
                  <a:pt x="4" y="347"/>
                  <a:pt x="3" y="350"/>
                </a:cubicBezTo>
                <a:cubicBezTo>
                  <a:pt x="1" y="355"/>
                  <a:pt x="0" y="360"/>
                  <a:pt x="0" y="365"/>
                </a:cubicBezTo>
                <a:cubicBezTo>
                  <a:pt x="0" y="365"/>
                  <a:pt x="0" y="366"/>
                  <a:pt x="0" y="367"/>
                </a:cubicBezTo>
                <a:lnTo>
                  <a:pt x="0" y="862"/>
                </a:lnTo>
                <a:cubicBezTo>
                  <a:pt x="0" y="885"/>
                  <a:pt x="19" y="904"/>
                  <a:pt x="43" y="904"/>
                </a:cubicBezTo>
                <a:lnTo>
                  <a:pt x="861" y="904"/>
                </a:lnTo>
                <a:cubicBezTo>
                  <a:pt x="872" y="904"/>
                  <a:pt x="882" y="900"/>
                  <a:pt x="889" y="894"/>
                </a:cubicBezTo>
                <a:cubicBezTo>
                  <a:pt x="890" y="893"/>
                  <a:pt x="890" y="893"/>
                  <a:pt x="890" y="893"/>
                </a:cubicBezTo>
                <a:lnTo>
                  <a:pt x="891" y="893"/>
                </a:lnTo>
                <a:cubicBezTo>
                  <a:pt x="891" y="892"/>
                  <a:pt x="891" y="892"/>
                  <a:pt x="892" y="892"/>
                </a:cubicBezTo>
                <a:cubicBezTo>
                  <a:pt x="892" y="891"/>
                  <a:pt x="892" y="891"/>
                  <a:pt x="892" y="891"/>
                </a:cubicBezTo>
                <a:cubicBezTo>
                  <a:pt x="900" y="884"/>
                  <a:pt x="904" y="873"/>
                  <a:pt x="904" y="862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E14C59-5AFF-C949-8039-3ACF65245CC0}"/>
              </a:ext>
            </a:extLst>
          </p:cNvPr>
          <p:cNvGrpSpPr/>
          <p:nvPr/>
        </p:nvGrpSpPr>
        <p:grpSpPr>
          <a:xfrm>
            <a:off x="13331735" y="10006538"/>
            <a:ext cx="1416182" cy="1105257"/>
            <a:chOff x="9955167" y="22974692"/>
            <a:chExt cx="1115553" cy="870635"/>
          </a:xfrm>
          <a:solidFill>
            <a:schemeClr val="bg1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15FD82CE-9865-4942-B9F8-55421D70996D}"/>
                </a:ext>
              </a:extLst>
            </p:cNvPr>
            <p:cNvSpPr/>
            <p:nvPr/>
          </p:nvSpPr>
          <p:spPr>
            <a:xfrm>
              <a:off x="9955167" y="23332843"/>
              <a:ext cx="1115553" cy="5124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612">
                  <a:moveTo>
                    <a:pt x="1272" y="274"/>
                  </a:moveTo>
                  <a:cubicBezTo>
                    <a:pt x="1267" y="284"/>
                    <a:pt x="1259" y="292"/>
                    <a:pt x="1249" y="295"/>
                  </a:cubicBezTo>
                  <a:cubicBezTo>
                    <a:pt x="1248" y="296"/>
                    <a:pt x="1247" y="296"/>
                    <a:pt x="1246" y="296"/>
                  </a:cubicBezTo>
                  <a:cubicBezTo>
                    <a:pt x="1043" y="393"/>
                    <a:pt x="709" y="548"/>
                    <a:pt x="675" y="555"/>
                  </a:cubicBezTo>
                  <a:cubicBezTo>
                    <a:pt x="629" y="565"/>
                    <a:pt x="577" y="540"/>
                    <a:pt x="512" y="508"/>
                  </a:cubicBezTo>
                  <a:cubicBezTo>
                    <a:pt x="441" y="473"/>
                    <a:pt x="353" y="430"/>
                    <a:pt x="244" y="424"/>
                  </a:cubicBezTo>
                  <a:lnTo>
                    <a:pt x="217" y="422"/>
                  </a:lnTo>
                  <a:lnTo>
                    <a:pt x="220" y="143"/>
                  </a:lnTo>
                  <a:lnTo>
                    <a:pt x="307" y="143"/>
                  </a:lnTo>
                  <a:cubicBezTo>
                    <a:pt x="324" y="143"/>
                    <a:pt x="374" y="144"/>
                    <a:pt x="398" y="149"/>
                  </a:cubicBezTo>
                  <a:cubicBezTo>
                    <a:pt x="432" y="155"/>
                    <a:pt x="451" y="172"/>
                    <a:pt x="474" y="190"/>
                  </a:cubicBezTo>
                  <a:cubicBezTo>
                    <a:pt x="497" y="210"/>
                    <a:pt x="524" y="232"/>
                    <a:pt x="568" y="243"/>
                  </a:cubicBezTo>
                  <a:cubicBezTo>
                    <a:pt x="633" y="260"/>
                    <a:pt x="811" y="250"/>
                    <a:pt x="837" y="249"/>
                  </a:cubicBezTo>
                  <a:cubicBezTo>
                    <a:pt x="849" y="249"/>
                    <a:pt x="859" y="254"/>
                    <a:pt x="867" y="262"/>
                  </a:cubicBezTo>
                  <a:cubicBezTo>
                    <a:pt x="874" y="270"/>
                    <a:pt x="879" y="281"/>
                    <a:pt x="878" y="293"/>
                  </a:cubicBezTo>
                  <a:cubicBezTo>
                    <a:pt x="878" y="305"/>
                    <a:pt x="873" y="315"/>
                    <a:pt x="865" y="323"/>
                  </a:cubicBezTo>
                  <a:cubicBezTo>
                    <a:pt x="856" y="331"/>
                    <a:pt x="846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4" y="334"/>
                    <a:pt x="549" y="342"/>
                  </a:cubicBezTo>
                  <a:lnTo>
                    <a:pt x="515" y="389"/>
                  </a:lnTo>
                  <a:cubicBezTo>
                    <a:pt x="506" y="401"/>
                    <a:pt x="509" y="419"/>
                    <a:pt x="521" y="427"/>
                  </a:cubicBezTo>
                  <a:cubicBezTo>
                    <a:pt x="526" y="431"/>
                    <a:pt x="532" y="433"/>
                    <a:pt x="537" y="433"/>
                  </a:cubicBezTo>
                  <a:cubicBezTo>
                    <a:pt x="546" y="433"/>
                    <a:pt x="554" y="429"/>
                    <a:pt x="560" y="421"/>
                  </a:cubicBezTo>
                  <a:lnTo>
                    <a:pt x="585" y="386"/>
                  </a:lnTo>
                  <a:lnTo>
                    <a:pt x="833" y="390"/>
                  </a:lnTo>
                  <a:cubicBezTo>
                    <a:pt x="859" y="391"/>
                    <a:pt x="884" y="381"/>
                    <a:pt x="903" y="363"/>
                  </a:cubicBezTo>
                  <a:cubicBezTo>
                    <a:pt x="914" y="353"/>
                    <a:pt x="922" y="340"/>
                    <a:pt x="927" y="326"/>
                  </a:cubicBezTo>
                  <a:cubicBezTo>
                    <a:pt x="928" y="326"/>
                    <a:pt x="929" y="326"/>
                    <a:pt x="930" y="325"/>
                  </a:cubicBezTo>
                  <a:cubicBezTo>
                    <a:pt x="931" y="325"/>
                    <a:pt x="1087" y="262"/>
                    <a:pt x="1217" y="215"/>
                  </a:cubicBezTo>
                  <a:cubicBezTo>
                    <a:pt x="1228" y="211"/>
                    <a:pt x="1240" y="211"/>
                    <a:pt x="1250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3" y="243"/>
                  </a:lnTo>
                  <a:cubicBezTo>
                    <a:pt x="1277" y="253"/>
                    <a:pt x="1276" y="264"/>
                    <a:pt x="1272" y="274"/>
                  </a:cubicBezTo>
                  <a:close/>
                  <a:moveTo>
                    <a:pt x="1325" y="224"/>
                  </a:moveTo>
                  <a:lnTo>
                    <a:pt x="1325" y="222"/>
                  </a:lnTo>
                  <a:cubicBezTo>
                    <a:pt x="1316" y="198"/>
                    <a:pt x="1298" y="178"/>
                    <a:pt x="1274" y="166"/>
                  </a:cubicBezTo>
                  <a:cubicBezTo>
                    <a:pt x="1250" y="155"/>
                    <a:pt x="1223" y="154"/>
                    <a:pt x="1199" y="163"/>
                  </a:cubicBezTo>
                  <a:cubicBezTo>
                    <a:pt x="1096" y="200"/>
                    <a:pt x="977" y="247"/>
                    <a:pt x="930" y="266"/>
                  </a:cubicBezTo>
                  <a:cubicBezTo>
                    <a:pt x="926" y="250"/>
                    <a:pt x="918" y="236"/>
                    <a:pt x="907" y="224"/>
                  </a:cubicBezTo>
                  <a:cubicBezTo>
                    <a:pt x="889" y="205"/>
                    <a:pt x="864" y="194"/>
                    <a:pt x="838" y="193"/>
                  </a:cubicBezTo>
                  <a:cubicBezTo>
                    <a:pt x="837" y="193"/>
                    <a:pt x="836" y="193"/>
                    <a:pt x="836" y="193"/>
                  </a:cubicBezTo>
                  <a:cubicBezTo>
                    <a:pt x="782" y="197"/>
                    <a:pt x="631" y="202"/>
                    <a:pt x="582" y="190"/>
                  </a:cubicBezTo>
                  <a:cubicBezTo>
                    <a:pt x="550" y="182"/>
                    <a:pt x="531" y="166"/>
                    <a:pt x="509" y="148"/>
                  </a:cubicBezTo>
                  <a:cubicBezTo>
                    <a:pt x="484" y="127"/>
                    <a:pt x="456" y="104"/>
                    <a:pt x="408" y="95"/>
                  </a:cubicBezTo>
                  <a:cubicBezTo>
                    <a:pt x="374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7" y="39"/>
                    <a:pt x="185" y="2"/>
                    <a:pt x="145" y="1"/>
                  </a:cubicBezTo>
                  <a:lnTo>
                    <a:pt x="34" y="0"/>
                  </a:lnTo>
                  <a:lnTo>
                    <a:pt x="33" y="0"/>
                  </a:lnTo>
                  <a:cubicBezTo>
                    <a:pt x="18" y="0"/>
                    <a:pt x="6" y="12"/>
                    <a:pt x="6" y="27"/>
                  </a:cubicBezTo>
                  <a:cubicBezTo>
                    <a:pt x="6" y="42"/>
                    <a:pt x="18" y="55"/>
                    <a:pt x="33" y="55"/>
                  </a:cubicBezTo>
                  <a:lnTo>
                    <a:pt x="144" y="56"/>
                  </a:lnTo>
                  <a:cubicBezTo>
                    <a:pt x="154" y="56"/>
                    <a:pt x="166" y="74"/>
                    <a:pt x="166" y="97"/>
                  </a:cubicBezTo>
                  <a:lnTo>
                    <a:pt x="161" y="474"/>
                  </a:lnTo>
                  <a:cubicBezTo>
                    <a:pt x="161" y="486"/>
                    <a:pt x="158" y="498"/>
                    <a:pt x="152" y="506"/>
                  </a:cubicBezTo>
                  <a:cubicBezTo>
                    <a:pt x="150" y="509"/>
                    <a:pt x="145" y="514"/>
                    <a:pt x="139" y="514"/>
                  </a:cubicBezTo>
                  <a:lnTo>
                    <a:pt x="28" y="513"/>
                  </a:lnTo>
                  <a:lnTo>
                    <a:pt x="27" y="513"/>
                  </a:lnTo>
                  <a:cubicBezTo>
                    <a:pt x="12" y="513"/>
                    <a:pt x="0" y="525"/>
                    <a:pt x="0" y="540"/>
                  </a:cubicBezTo>
                  <a:cubicBezTo>
                    <a:pt x="0" y="556"/>
                    <a:pt x="12" y="568"/>
                    <a:pt x="27" y="568"/>
                  </a:cubicBezTo>
                  <a:lnTo>
                    <a:pt x="138" y="570"/>
                  </a:lnTo>
                  <a:lnTo>
                    <a:pt x="139" y="570"/>
                  </a:lnTo>
                  <a:cubicBezTo>
                    <a:pt x="160" y="570"/>
                    <a:pt x="181" y="559"/>
                    <a:pt x="196" y="539"/>
                  </a:cubicBezTo>
                  <a:cubicBezTo>
                    <a:pt x="208" y="522"/>
                    <a:pt x="216" y="500"/>
                    <a:pt x="216" y="477"/>
                  </a:cubicBezTo>
                  <a:lnTo>
                    <a:pt x="240" y="479"/>
                  </a:lnTo>
                  <a:lnTo>
                    <a:pt x="241" y="479"/>
                  </a:lnTo>
                  <a:cubicBezTo>
                    <a:pt x="339" y="484"/>
                    <a:pt x="418" y="523"/>
                    <a:pt x="488" y="557"/>
                  </a:cubicBezTo>
                  <a:cubicBezTo>
                    <a:pt x="548" y="587"/>
                    <a:pt x="601" y="612"/>
                    <a:pt x="654" y="612"/>
                  </a:cubicBezTo>
                  <a:cubicBezTo>
                    <a:pt x="665" y="612"/>
                    <a:pt x="675" y="612"/>
                    <a:pt x="686" y="609"/>
                  </a:cubicBezTo>
                  <a:cubicBezTo>
                    <a:pt x="736" y="599"/>
                    <a:pt x="1177" y="390"/>
                    <a:pt x="1269" y="347"/>
                  </a:cubicBezTo>
                  <a:cubicBezTo>
                    <a:pt x="1292" y="338"/>
                    <a:pt x="1311" y="320"/>
                    <a:pt x="1322" y="298"/>
                  </a:cubicBezTo>
                  <a:cubicBezTo>
                    <a:pt x="1333" y="274"/>
                    <a:pt x="1334" y="248"/>
                    <a:pt x="1325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339BD3D-E093-8647-B654-7A77E4E4A29F}"/>
                </a:ext>
              </a:extLst>
            </p:cNvPr>
            <p:cNvSpPr/>
            <p:nvPr/>
          </p:nvSpPr>
          <p:spPr>
            <a:xfrm>
              <a:off x="10365322" y="22974692"/>
              <a:ext cx="581262" cy="447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534">
                  <a:moveTo>
                    <a:pt x="48" y="525"/>
                  </a:moveTo>
                  <a:lnTo>
                    <a:pt x="205" y="358"/>
                  </a:lnTo>
                  <a:lnTo>
                    <a:pt x="330" y="523"/>
                  </a:lnTo>
                  <a:cubicBezTo>
                    <a:pt x="336" y="530"/>
                    <a:pt x="344" y="534"/>
                    <a:pt x="352" y="534"/>
                  </a:cubicBezTo>
                  <a:cubicBezTo>
                    <a:pt x="353" y="534"/>
                    <a:pt x="353" y="534"/>
                    <a:pt x="354" y="534"/>
                  </a:cubicBezTo>
                  <a:cubicBezTo>
                    <a:pt x="363" y="533"/>
                    <a:pt x="371" y="528"/>
                    <a:pt x="376" y="520"/>
                  </a:cubicBezTo>
                  <a:lnTo>
                    <a:pt x="628" y="96"/>
                  </a:lnTo>
                  <a:lnTo>
                    <a:pt x="640" y="136"/>
                  </a:lnTo>
                  <a:cubicBezTo>
                    <a:pt x="644" y="147"/>
                    <a:pt x="655" y="155"/>
                    <a:pt x="667" y="155"/>
                  </a:cubicBezTo>
                  <a:cubicBezTo>
                    <a:pt x="669" y="155"/>
                    <a:pt x="672" y="155"/>
                    <a:pt x="675" y="154"/>
                  </a:cubicBezTo>
                  <a:cubicBezTo>
                    <a:pt x="689" y="149"/>
                    <a:pt x="697" y="134"/>
                    <a:pt x="693" y="119"/>
                  </a:cubicBezTo>
                  <a:lnTo>
                    <a:pt x="664" y="27"/>
                  </a:lnTo>
                  <a:cubicBezTo>
                    <a:pt x="664" y="18"/>
                    <a:pt x="660" y="9"/>
                    <a:pt x="651" y="4"/>
                  </a:cubicBezTo>
                  <a:cubicBezTo>
                    <a:pt x="647" y="1"/>
                    <a:pt x="642" y="0"/>
                    <a:pt x="637" y="0"/>
                  </a:cubicBezTo>
                  <a:cubicBezTo>
                    <a:pt x="634" y="0"/>
                    <a:pt x="631" y="0"/>
                    <a:pt x="628" y="1"/>
                  </a:cubicBezTo>
                  <a:lnTo>
                    <a:pt x="528" y="32"/>
                  </a:lnTo>
                  <a:cubicBezTo>
                    <a:pt x="513" y="36"/>
                    <a:pt x="505" y="52"/>
                    <a:pt x="509" y="66"/>
                  </a:cubicBezTo>
                  <a:cubicBezTo>
                    <a:pt x="513" y="78"/>
                    <a:pt x="524" y="86"/>
                    <a:pt x="536" y="86"/>
                  </a:cubicBezTo>
                  <a:cubicBezTo>
                    <a:pt x="539" y="86"/>
                    <a:pt x="541" y="85"/>
                    <a:pt x="544" y="84"/>
                  </a:cubicBezTo>
                  <a:lnTo>
                    <a:pt x="577" y="74"/>
                  </a:lnTo>
                  <a:lnTo>
                    <a:pt x="350" y="457"/>
                  </a:lnTo>
                  <a:lnTo>
                    <a:pt x="229" y="298"/>
                  </a:lnTo>
                  <a:cubicBezTo>
                    <a:pt x="224" y="292"/>
                    <a:pt x="216" y="288"/>
                    <a:pt x="208" y="288"/>
                  </a:cubicBezTo>
                  <a:cubicBezTo>
                    <a:pt x="200" y="287"/>
                    <a:pt x="192" y="290"/>
                    <a:pt x="187" y="296"/>
                  </a:cubicBezTo>
                  <a:lnTo>
                    <a:pt x="8" y="487"/>
                  </a:lnTo>
                  <a:cubicBezTo>
                    <a:pt x="-3" y="498"/>
                    <a:pt x="-2" y="516"/>
                    <a:pt x="9" y="526"/>
                  </a:cubicBezTo>
                  <a:cubicBezTo>
                    <a:pt x="20" y="537"/>
                    <a:pt x="37" y="536"/>
                    <a:pt x="48" y="5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1D88FF0C-717E-934A-A4FC-27D300DFB869}"/>
              </a:ext>
            </a:extLst>
          </p:cNvPr>
          <p:cNvSpPr/>
          <p:nvPr/>
        </p:nvSpPr>
        <p:spPr>
          <a:xfrm>
            <a:off x="3054877" y="5370837"/>
            <a:ext cx="941283" cy="15524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5" h="1459">
                <a:moveTo>
                  <a:pt x="842" y="396"/>
                </a:moveTo>
                <a:cubicBezTo>
                  <a:pt x="841" y="403"/>
                  <a:pt x="837" y="410"/>
                  <a:pt x="832" y="415"/>
                </a:cubicBezTo>
                <a:cubicBezTo>
                  <a:pt x="820" y="424"/>
                  <a:pt x="802" y="423"/>
                  <a:pt x="793" y="411"/>
                </a:cubicBezTo>
                <a:lnTo>
                  <a:pt x="524" y="88"/>
                </a:lnTo>
                <a:cubicBezTo>
                  <a:pt x="519" y="83"/>
                  <a:pt x="517" y="76"/>
                  <a:pt x="517" y="68"/>
                </a:cubicBezTo>
                <a:cubicBezTo>
                  <a:pt x="518" y="61"/>
                  <a:pt x="522" y="54"/>
                  <a:pt x="527" y="49"/>
                </a:cubicBezTo>
                <a:cubicBezTo>
                  <a:pt x="532" y="45"/>
                  <a:pt x="538" y="43"/>
                  <a:pt x="545" y="43"/>
                </a:cubicBezTo>
                <a:cubicBezTo>
                  <a:pt x="546" y="43"/>
                  <a:pt x="547" y="43"/>
                  <a:pt x="547" y="43"/>
                </a:cubicBezTo>
                <a:cubicBezTo>
                  <a:pt x="555" y="44"/>
                  <a:pt x="562" y="47"/>
                  <a:pt x="566" y="53"/>
                </a:cubicBezTo>
                <a:lnTo>
                  <a:pt x="835" y="375"/>
                </a:lnTo>
                <a:cubicBezTo>
                  <a:pt x="840" y="381"/>
                  <a:pt x="842" y="388"/>
                  <a:pt x="842" y="396"/>
                </a:cubicBezTo>
                <a:close/>
                <a:moveTo>
                  <a:pt x="519" y="551"/>
                </a:moveTo>
                <a:lnTo>
                  <a:pt x="337" y="332"/>
                </a:lnTo>
                <a:lnTo>
                  <a:pt x="491" y="117"/>
                </a:lnTo>
                <a:lnTo>
                  <a:pt x="693" y="360"/>
                </a:lnTo>
                <a:lnTo>
                  <a:pt x="759" y="438"/>
                </a:lnTo>
                <a:close/>
                <a:moveTo>
                  <a:pt x="149" y="723"/>
                </a:moveTo>
                <a:lnTo>
                  <a:pt x="100" y="665"/>
                </a:lnTo>
                <a:lnTo>
                  <a:pt x="311" y="368"/>
                </a:lnTo>
                <a:lnTo>
                  <a:pt x="396" y="471"/>
                </a:lnTo>
                <a:lnTo>
                  <a:pt x="478" y="570"/>
                </a:lnTo>
                <a:close/>
                <a:moveTo>
                  <a:pt x="466" y="749"/>
                </a:moveTo>
                <a:lnTo>
                  <a:pt x="382" y="718"/>
                </a:lnTo>
                <a:cubicBezTo>
                  <a:pt x="376" y="716"/>
                  <a:pt x="369" y="717"/>
                  <a:pt x="363" y="720"/>
                </a:cubicBezTo>
                <a:lnTo>
                  <a:pt x="334" y="685"/>
                </a:lnTo>
                <a:lnTo>
                  <a:pt x="386" y="660"/>
                </a:lnTo>
                <a:close/>
                <a:moveTo>
                  <a:pt x="575" y="806"/>
                </a:moveTo>
                <a:cubicBezTo>
                  <a:pt x="587" y="821"/>
                  <a:pt x="585" y="843"/>
                  <a:pt x="571" y="855"/>
                </a:cubicBezTo>
                <a:lnTo>
                  <a:pt x="502" y="912"/>
                </a:lnTo>
                <a:cubicBezTo>
                  <a:pt x="488" y="925"/>
                  <a:pt x="466" y="923"/>
                  <a:pt x="454" y="908"/>
                </a:cubicBezTo>
                <a:cubicBezTo>
                  <a:pt x="448" y="902"/>
                  <a:pt x="446" y="893"/>
                  <a:pt x="446" y="885"/>
                </a:cubicBezTo>
                <a:cubicBezTo>
                  <a:pt x="456" y="887"/>
                  <a:pt x="468" y="888"/>
                  <a:pt x="481" y="888"/>
                </a:cubicBezTo>
                <a:cubicBezTo>
                  <a:pt x="492" y="888"/>
                  <a:pt x="503" y="887"/>
                  <a:pt x="512" y="884"/>
                </a:cubicBezTo>
                <a:cubicBezTo>
                  <a:pt x="536" y="874"/>
                  <a:pt x="551" y="844"/>
                  <a:pt x="553" y="820"/>
                </a:cubicBezTo>
                <a:cubicBezTo>
                  <a:pt x="554" y="810"/>
                  <a:pt x="553" y="802"/>
                  <a:pt x="550" y="794"/>
                </a:cubicBezTo>
                <a:cubicBezTo>
                  <a:pt x="559" y="795"/>
                  <a:pt x="568" y="799"/>
                  <a:pt x="575" y="806"/>
                </a:cubicBezTo>
                <a:close/>
                <a:moveTo>
                  <a:pt x="633" y="870"/>
                </a:moveTo>
                <a:cubicBezTo>
                  <a:pt x="643" y="870"/>
                  <a:pt x="653" y="874"/>
                  <a:pt x="659" y="882"/>
                </a:cubicBezTo>
                <a:cubicBezTo>
                  <a:pt x="665" y="889"/>
                  <a:pt x="668" y="898"/>
                  <a:pt x="667" y="907"/>
                </a:cubicBezTo>
                <a:cubicBezTo>
                  <a:pt x="667" y="914"/>
                  <a:pt x="664" y="920"/>
                  <a:pt x="661" y="925"/>
                </a:cubicBezTo>
                <a:cubicBezTo>
                  <a:pt x="658" y="926"/>
                  <a:pt x="656" y="928"/>
                  <a:pt x="654" y="929"/>
                </a:cubicBezTo>
                <a:lnTo>
                  <a:pt x="551" y="1016"/>
                </a:lnTo>
                <a:cubicBezTo>
                  <a:pt x="549" y="1018"/>
                  <a:pt x="547" y="1020"/>
                  <a:pt x="545" y="1021"/>
                </a:cubicBezTo>
                <a:cubicBezTo>
                  <a:pt x="531" y="1028"/>
                  <a:pt x="514" y="1025"/>
                  <a:pt x="504" y="1013"/>
                </a:cubicBezTo>
                <a:cubicBezTo>
                  <a:pt x="491" y="999"/>
                  <a:pt x="493" y="977"/>
                  <a:pt x="508" y="965"/>
                </a:cubicBezTo>
                <a:lnTo>
                  <a:pt x="611" y="878"/>
                </a:lnTo>
                <a:cubicBezTo>
                  <a:pt x="618" y="873"/>
                  <a:pt x="625" y="870"/>
                  <a:pt x="633" y="870"/>
                </a:cubicBezTo>
                <a:close/>
                <a:moveTo>
                  <a:pt x="704" y="955"/>
                </a:moveTo>
                <a:cubicBezTo>
                  <a:pt x="705" y="955"/>
                  <a:pt x="706" y="955"/>
                  <a:pt x="707" y="955"/>
                </a:cubicBezTo>
                <a:cubicBezTo>
                  <a:pt x="716" y="955"/>
                  <a:pt x="724" y="960"/>
                  <a:pt x="730" y="967"/>
                </a:cubicBezTo>
                <a:cubicBezTo>
                  <a:pt x="736" y="974"/>
                  <a:pt x="739" y="983"/>
                  <a:pt x="738" y="992"/>
                </a:cubicBezTo>
                <a:cubicBezTo>
                  <a:pt x="737" y="999"/>
                  <a:pt x="735" y="1005"/>
                  <a:pt x="731" y="1010"/>
                </a:cubicBezTo>
                <a:cubicBezTo>
                  <a:pt x="729" y="1011"/>
                  <a:pt x="727" y="1013"/>
                  <a:pt x="726" y="1014"/>
                </a:cubicBezTo>
                <a:lnTo>
                  <a:pt x="622" y="1101"/>
                </a:lnTo>
                <a:cubicBezTo>
                  <a:pt x="621" y="1102"/>
                  <a:pt x="619" y="1104"/>
                  <a:pt x="617" y="1105"/>
                </a:cubicBezTo>
                <a:cubicBezTo>
                  <a:pt x="612" y="1109"/>
                  <a:pt x="605" y="1110"/>
                  <a:pt x="598" y="1109"/>
                </a:cubicBezTo>
                <a:cubicBezTo>
                  <a:pt x="589" y="1109"/>
                  <a:pt x="580" y="1104"/>
                  <a:pt x="575" y="1097"/>
                </a:cubicBezTo>
                <a:cubicBezTo>
                  <a:pt x="569" y="1091"/>
                  <a:pt x="566" y="1082"/>
                  <a:pt x="567" y="1073"/>
                </a:cubicBezTo>
                <a:cubicBezTo>
                  <a:pt x="567" y="1066"/>
                  <a:pt x="570" y="1060"/>
                  <a:pt x="573" y="1055"/>
                </a:cubicBezTo>
                <a:cubicBezTo>
                  <a:pt x="576" y="1054"/>
                  <a:pt x="578" y="1052"/>
                  <a:pt x="580" y="1050"/>
                </a:cubicBezTo>
                <a:lnTo>
                  <a:pt x="683" y="964"/>
                </a:lnTo>
                <a:cubicBezTo>
                  <a:pt x="685" y="962"/>
                  <a:pt x="687" y="960"/>
                  <a:pt x="689" y="958"/>
                </a:cubicBezTo>
                <a:cubicBezTo>
                  <a:pt x="693" y="956"/>
                  <a:pt x="699" y="955"/>
                  <a:pt x="704" y="955"/>
                </a:cubicBezTo>
                <a:close/>
                <a:moveTo>
                  <a:pt x="802" y="1052"/>
                </a:moveTo>
                <a:cubicBezTo>
                  <a:pt x="807" y="1058"/>
                  <a:pt x="810" y="1067"/>
                  <a:pt x="809" y="1076"/>
                </a:cubicBezTo>
                <a:cubicBezTo>
                  <a:pt x="809" y="1086"/>
                  <a:pt x="804" y="1094"/>
                  <a:pt x="797" y="1100"/>
                </a:cubicBezTo>
                <a:lnTo>
                  <a:pt x="694" y="1187"/>
                </a:lnTo>
                <a:cubicBezTo>
                  <a:pt x="687" y="1192"/>
                  <a:pt x="678" y="1195"/>
                  <a:pt x="669" y="1194"/>
                </a:cubicBezTo>
                <a:cubicBezTo>
                  <a:pt x="660" y="1194"/>
                  <a:pt x="652" y="1189"/>
                  <a:pt x="646" y="1182"/>
                </a:cubicBezTo>
                <a:cubicBezTo>
                  <a:pt x="640" y="1175"/>
                  <a:pt x="637" y="1167"/>
                  <a:pt x="638" y="1157"/>
                </a:cubicBezTo>
                <a:cubicBezTo>
                  <a:pt x="639" y="1151"/>
                  <a:pt x="641" y="1144"/>
                  <a:pt x="645" y="1139"/>
                </a:cubicBezTo>
                <a:cubicBezTo>
                  <a:pt x="647" y="1138"/>
                  <a:pt x="649" y="1136"/>
                  <a:pt x="651" y="1135"/>
                </a:cubicBezTo>
                <a:lnTo>
                  <a:pt x="754" y="1048"/>
                </a:lnTo>
                <a:cubicBezTo>
                  <a:pt x="756" y="1047"/>
                  <a:pt x="757" y="1045"/>
                  <a:pt x="759" y="1044"/>
                </a:cubicBezTo>
                <a:cubicBezTo>
                  <a:pt x="764" y="1041"/>
                  <a:pt x="769" y="1039"/>
                  <a:pt x="775" y="1039"/>
                </a:cubicBezTo>
                <a:cubicBezTo>
                  <a:pt x="776" y="1039"/>
                  <a:pt x="777" y="1039"/>
                  <a:pt x="778" y="1040"/>
                </a:cubicBezTo>
                <a:cubicBezTo>
                  <a:pt x="788" y="1040"/>
                  <a:pt x="796" y="1045"/>
                  <a:pt x="802" y="1052"/>
                </a:cubicBezTo>
                <a:close/>
                <a:moveTo>
                  <a:pt x="121" y="774"/>
                </a:moveTo>
                <a:cubicBezTo>
                  <a:pt x="120" y="775"/>
                  <a:pt x="119" y="775"/>
                  <a:pt x="118" y="775"/>
                </a:cubicBezTo>
                <a:cubicBezTo>
                  <a:pt x="117" y="775"/>
                  <a:pt x="116" y="774"/>
                  <a:pt x="115" y="773"/>
                </a:cubicBezTo>
                <a:lnTo>
                  <a:pt x="45" y="689"/>
                </a:lnTo>
                <a:cubicBezTo>
                  <a:pt x="43" y="687"/>
                  <a:pt x="44" y="685"/>
                  <a:pt x="45" y="683"/>
                </a:cubicBezTo>
                <a:cubicBezTo>
                  <a:pt x="46" y="683"/>
                  <a:pt x="47" y="682"/>
                  <a:pt x="48" y="682"/>
                </a:cubicBezTo>
                <a:cubicBezTo>
                  <a:pt x="49" y="683"/>
                  <a:pt x="50" y="683"/>
                  <a:pt x="51" y="684"/>
                </a:cubicBezTo>
                <a:lnTo>
                  <a:pt x="121" y="769"/>
                </a:lnTo>
                <a:cubicBezTo>
                  <a:pt x="123" y="770"/>
                  <a:pt x="122" y="773"/>
                  <a:pt x="121" y="774"/>
                </a:cubicBezTo>
                <a:close/>
                <a:moveTo>
                  <a:pt x="869" y="348"/>
                </a:moveTo>
                <a:lnTo>
                  <a:pt x="600" y="25"/>
                </a:lnTo>
                <a:cubicBezTo>
                  <a:pt x="575" y="-5"/>
                  <a:pt x="529" y="-9"/>
                  <a:pt x="499" y="16"/>
                </a:cubicBezTo>
                <a:cubicBezTo>
                  <a:pt x="485" y="28"/>
                  <a:pt x="476" y="45"/>
                  <a:pt x="474" y="64"/>
                </a:cubicBezTo>
                <a:cubicBezTo>
                  <a:pt x="474" y="65"/>
                  <a:pt x="474" y="65"/>
                  <a:pt x="474" y="66"/>
                </a:cubicBezTo>
                <a:cubicBezTo>
                  <a:pt x="473" y="67"/>
                  <a:pt x="472" y="68"/>
                  <a:pt x="472" y="69"/>
                </a:cubicBezTo>
                <a:lnTo>
                  <a:pt x="292" y="320"/>
                </a:lnTo>
                <a:lnTo>
                  <a:pt x="63" y="642"/>
                </a:lnTo>
                <a:cubicBezTo>
                  <a:pt x="48" y="636"/>
                  <a:pt x="31" y="639"/>
                  <a:pt x="17" y="650"/>
                </a:cubicBezTo>
                <a:cubicBezTo>
                  <a:pt x="-3" y="667"/>
                  <a:pt x="-5" y="696"/>
                  <a:pt x="11" y="716"/>
                </a:cubicBezTo>
                <a:lnTo>
                  <a:pt x="82" y="801"/>
                </a:lnTo>
                <a:cubicBezTo>
                  <a:pt x="90" y="811"/>
                  <a:pt x="101" y="817"/>
                  <a:pt x="114" y="818"/>
                </a:cubicBezTo>
                <a:cubicBezTo>
                  <a:pt x="116" y="818"/>
                  <a:pt x="117" y="818"/>
                  <a:pt x="118" y="818"/>
                </a:cubicBezTo>
                <a:cubicBezTo>
                  <a:pt x="129" y="818"/>
                  <a:pt x="140" y="814"/>
                  <a:pt x="149" y="807"/>
                </a:cubicBezTo>
                <a:cubicBezTo>
                  <a:pt x="162" y="796"/>
                  <a:pt x="167" y="779"/>
                  <a:pt x="165" y="764"/>
                </a:cubicBezTo>
                <a:lnTo>
                  <a:pt x="293" y="704"/>
                </a:lnTo>
                <a:lnTo>
                  <a:pt x="330" y="748"/>
                </a:lnTo>
                <a:lnTo>
                  <a:pt x="275" y="796"/>
                </a:lnTo>
                <a:lnTo>
                  <a:pt x="274" y="796"/>
                </a:lnTo>
                <a:cubicBezTo>
                  <a:pt x="230" y="838"/>
                  <a:pt x="182" y="901"/>
                  <a:pt x="180" y="904"/>
                </a:cubicBezTo>
                <a:cubicBezTo>
                  <a:pt x="177" y="909"/>
                  <a:pt x="175" y="915"/>
                  <a:pt x="176" y="921"/>
                </a:cubicBezTo>
                <a:lnTo>
                  <a:pt x="204" y="1067"/>
                </a:lnTo>
                <a:lnTo>
                  <a:pt x="7" y="1268"/>
                </a:lnTo>
                <a:cubicBezTo>
                  <a:pt x="-2" y="1277"/>
                  <a:pt x="-2" y="1290"/>
                  <a:pt x="7" y="1299"/>
                </a:cubicBezTo>
                <a:cubicBezTo>
                  <a:pt x="11" y="1303"/>
                  <a:pt x="17" y="1305"/>
                  <a:pt x="22" y="1305"/>
                </a:cubicBezTo>
                <a:cubicBezTo>
                  <a:pt x="28" y="1305"/>
                  <a:pt x="33" y="1303"/>
                  <a:pt x="38" y="1298"/>
                </a:cubicBezTo>
                <a:lnTo>
                  <a:pt x="243" y="1089"/>
                </a:lnTo>
                <a:cubicBezTo>
                  <a:pt x="243" y="1088"/>
                  <a:pt x="244" y="1088"/>
                  <a:pt x="244" y="1088"/>
                </a:cubicBezTo>
                <a:lnTo>
                  <a:pt x="244" y="1087"/>
                </a:lnTo>
                <a:cubicBezTo>
                  <a:pt x="245" y="1087"/>
                  <a:pt x="245" y="1086"/>
                  <a:pt x="245" y="1086"/>
                </a:cubicBezTo>
                <a:lnTo>
                  <a:pt x="246" y="1085"/>
                </a:lnTo>
                <a:lnTo>
                  <a:pt x="246" y="1084"/>
                </a:lnTo>
                <a:cubicBezTo>
                  <a:pt x="246" y="1084"/>
                  <a:pt x="247" y="1084"/>
                  <a:pt x="247" y="1083"/>
                </a:cubicBezTo>
                <a:lnTo>
                  <a:pt x="247" y="1082"/>
                </a:lnTo>
                <a:lnTo>
                  <a:pt x="248" y="1081"/>
                </a:lnTo>
                <a:lnTo>
                  <a:pt x="248" y="1080"/>
                </a:lnTo>
                <a:lnTo>
                  <a:pt x="248" y="1079"/>
                </a:lnTo>
                <a:lnTo>
                  <a:pt x="248" y="1078"/>
                </a:lnTo>
                <a:cubicBezTo>
                  <a:pt x="249" y="1077"/>
                  <a:pt x="249" y="1077"/>
                  <a:pt x="249" y="1076"/>
                </a:cubicBezTo>
                <a:lnTo>
                  <a:pt x="249" y="1075"/>
                </a:lnTo>
                <a:lnTo>
                  <a:pt x="249" y="1074"/>
                </a:lnTo>
                <a:lnTo>
                  <a:pt x="249" y="1073"/>
                </a:lnTo>
                <a:lnTo>
                  <a:pt x="249" y="1072"/>
                </a:lnTo>
                <a:cubicBezTo>
                  <a:pt x="249" y="1072"/>
                  <a:pt x="249" y="1071"/>
                  <a:pt x="248" y="1071"/>
                </a:cubicBezTo>
                <a:lnTo>
                  <a:pt x="248" y="1070"/>
                </a:lnTo>
                <a:lnTo>
                  <a:pt x="221" y="923"/>
                </a:lnTo>
                <a:cubicBezTo>
                  <a:pt x="234" y="905"/>
                  <a:pt x="271" y="859"/>
                  <a:pt x="303" y="828"/>
                </a:cubicBezTo>
                <a:lnTo>
                  <a:pt x="379" y="763"/>
                </a:lnTo>
                <a:lnTo>
                  <a:pt x="510" y="812"/>
                </a:lnTo>
                <a:cubicBezTo>
                  <a:pt x="510" y="814"/>
                  <a:pt x="510" y="820"/>
                  <a:pt x="507" y="828"/>
                </a:cubicBezTo>
                <a:cubicBezTo>
                  <a:pt x="503" y="837"/>
                  <a:pt x="498" y="843"/>
                  <a:pt x="496" y="843"/>
                </a:cubicBezTo>
                <a:cubicBezTo>
                  <a:pt x="491" y="845"/>
                  <a:pt x="474" y="846"/>
                  <a:pt x="448" y="842"/>
                </a:cubicBezTo>
                <a:cubicBezTo>
                  <a:pt x="425" y="837"/>
                  <a:pt x="407" y="830"/>
                  <a:pt x="402" y="826"/>
                </a:cubicBezTo>
                <a:cubicBezTo>
                  <a:pt x="392" y="819"/>
                  <a:pt x="379" y="820"/>
                  <a:pt x="371" y="830"/>
                </a:cubicBezTo>
                <a:lnTo>
                  <a:pt x="311" y="906"/>
                </a:lnTo>
                <a:cubicBezTo>
                  <a:pt x="304" y="916"/>
                  <a:pt x="305" y="929"/>
                  <a:pt x="315" y="937"/>
                </a:cubicBezTo>
                <a:cubicBezTo>
                  <a:pt x="319" y="940"/>
                  <a:pt x="323" y="941"/>
                  <a:pt x="328" y="941"/>
                </a:cubicBezTo>
                <a:cubicBezTo>
                  <a:pt x="335" y="941"/>
                  <a:pt x="341" y="939"/>
                  <a:pt x="345" y="933"/>
                </a:cubicBezTo>
                <a:lnTo>
                  <a:pt x="394" y="871"/>
                </a:lnTo>
                <a:cubicBezTo>
                  <a:pt x="397" y="872"/>
                  <a:pt x="400" y="873"/>
                  <a:pt x="403" y="874"/>
                </a:cubicBezTo>
                <a:cubicBezTo>
                  <a:pt x="400" y="896"/>
                  <a:pt x="406" y="919"/>
                  <a:pt x="421" y="936"/>
                </a:cubicBezTo>
                <a:cubicBezTo>
                  <a:pt x="431" y="948"/>
                  <a:pt x="444" y="957"/>
                  <a:pt x="458" y="961"/>
                </a:cubicBezTo>
                <a:cubicBezTo>
                  <a:pt x="448" y="987"/>
                  <a:pt x="451" y="1018"/>
                  <a:pt x="470" y="1041"/>
                </a:cubicBezTo>
                <a:cubicBezTo>
                  <a:pt x="484" y="1057"/>
                  <a:pt x="504" y="1067"/>
                  <a:pt x="524" y="1068"/>
                </a:cubicBezTo>
                <a:cubicBezTo>
                  <a:pt x="522" y="1088"/>
                  <a:pt x="528" y="1109"/>
                  <a:pt x="541" y="1125"/>
                </a:cubicBezTo>
                <a:cubicBezTo>
                  <a:pt x="555" y="1141"/>
                  <a:pt x="573" y="1151"/>
                  <a:pt x="594" y="1153"/>
                </a:cubicBezTo>
                <a:lnTo>
                  <a:pt x="595" y="1153"/>
                </a:lnTo>
                <a:lnTo>
                  <a:pt x="595" y="1154"/>
                </a:lnTo>
                <a:cubicBezTo>
                  <a:pt x="593" y="1174"/>
                  <a:pt x="599" y="1194"/>
                  <a:pt x="613" y="1210"/>
                </a:cubicBezTo>
                <a:cubicBezTo>
                  <a:pt x="621" y="1220"/>
                  <a:pt x="630" y="1227"/>
                  <a:pt x="642" y="1232"/>
                </a:cubicBezTo>
                <a:cubicBezTo>
                  <a:pt x="573" y="1279"/>
                  <a:pt x="465" y="1329"/>
                  <a:pt x="419" y="1348"/>
                </a:cubicBezTo>
                <a:cubicBezTo>
                  <a:pt x="419" y="1348"/>
                  <a:pt x="419" y="1349"/>
                  <a:pt x="418" y="1349"/>
                </a:cubicBezTo>
                <a:lnTo>
                  <a:pt x="417" y="1349"/>
                </a:lnTo>
                <a:cubicBezTo>
                  <a:pt x="417" y="1350"/>
                  <a:pt x="417" y="1350"/>
                  <a:pt x="416" y="1350"/>
                </a:cubicBezTo>
                <a:lnTo>
                  <a:pt x="415" y="1350"/>
                </a:lnTo>
                <a:cubicBezTo>
                  <a:pt x="415" y="1351"/>
                  <a:pt x="415" y="1351"/>
                  <a:pt x="415" y="1351"/>
                </a:cubicBezTo>
                <a:cubicBezTo>
                  <a:pt x="414" y="1351"/>
                  <a:pt x="414" y="1352"/>
                  <a:pt x="414" y="1352"/>
                </a:cubicBezTo>
                <a:lnTo>
                  <a:pt x="335" y="1422"/>
                </a:lnTo>
                <a:cubicBezTo>
                  <a:pt x="326" y="1430"/>
                  <a:pt x="325" y="1443"/>
                  <a:pt x="333" y="1452"/>
                </a:cubicBezTo>
                <a:cubicBezTo>
                  <a:pt x="338" y="1457"/>
                  <a:pt x="344" y="1459"/>
                  <a:pt x="350" y="1459"/>
                </a:cubicBezTo>
                <a:cubicBezTo>
                  <a:pt x="355" y="1459"/>
                  <a:pt x="360" y="1458"/>
                  <a:pt x="364" y="1454"/>
                </a:cubicBezTo>
                <a:lnTo>
                  <a:pt x="440" y="1387"/>
                </a:lnTo>
                <a:cubicBezTo>
                  <a:pt x="469" y="1375"/>
                  <a:pt x="663" y="1290"/>
                  <a:pt x="723" y="1219"/>
                </a:cubicBezTo>
                <a:lnTo>
                  <a:pt x="825" y="1133"/>
                </a:lnTo>
                <a:cubicBezTo>
                  <a:pt x="841" y="1120"/>
                  <a:pt x="851" y="1101"/>
                  <a:pt x="853" y="1080"/>
                </a:cubicBezTo>
                <a:cubicBezTo>
                  <a:pt x="854" y="1060"/>
                  <a:pt x="848" y="1039"/>
                  <a:pt x="835" y="1024"/>
                </a:cubicBezTo>
                <a:cubicBezTo>
                  <a:pt x="821" y="1008"/>
                  <a:pt x="803" y="998"/>
                  <a:pt x="782" y="996"/>
                </a:cubicBezTo>
                <a:lnTo>
                  <a:pt x="781" y="996"/>
                </a:lnTo>
                <a:lnTo>
                  <a:pt x="781" y="995"/>
                </a:lnTo>
                <a:cubicBezTo>
                  <a:pt x="783" y="975"/>
                  <a:pt x="777" y="955"/>
                  <a:pt x="763" y="939"/>
                </a:cubicBezTo>
                <a:cubicBezTo>
                  <a:pt x="750" y="923"/>
                  <a:pt x="731" y="913"/>
                  <a:pt x="711" y="911"/>
                </a:cubicBezTo>
                <a:lnTo>
                  <a:pt x="710" y="911"/>
                </a:lnTo>
                <a:cubicBezTo>
                  <a:pt x="712" y="890"/>
                  <a:pt x="706" y="870"/>
                  <a:pt x="693" y="854"/>
                </a:cubicBezTo>
                <a:cubicBezTo>
                  <a:pt x="676" y="834"/>
                  <a:pt x="651" y="825"/>
                  <a:pt x="626" y="827"/>
                </a:cubicBezTo>
                <a:cubicBezTo>
                  <a:pt x="626" y="810"/>
                  <a:pt x="620" y="793"/>
                  <a:pt x="608" y="779"/>
                </a:cubicBezTo>
                <a:cubicBezTo>
                  <a:pt x="588" y="754"/>
                  <a:pt x="555" y="746"/>
                  <a:pt x="527" y="754"/>
                </a:cubicBezTo>
                <a:cubicBezTo>
                  <a:pt x="526" y="752"/>
                  <a:pt x="524" y="750"/>
                  <a:pt x="523" y="748"/>
                </a:cubicBezTo>
                <a:lnTo>
                  <a:pt x="427" y="641"/>
                </a:lnTo>
                <a:lnTo>
                  <a:pt x="522" y="597"/>
                </a:lnTo>
                <a:lnTo>
                  <a:pt x="803" y="466"/>
                </a:lnTo>
                <a:cubicBezTo>
                  <a:pt x="804" y="465"/>
                  <a:pt x="805" y="465"/>
                  <a:pt x="806" y="464"/>
                </a:cubicBezTo>
                <a:cubicBezTo>
                  <a:pt x="808" y="464"/>
                  <a:pt x="811" y="464"/>
                  <a:pt x="814" y="464"/>
                </a:cubicBezTo>
                <a:cubicBezTo>
                  <a:pt x="830" y="464"/>
                  <a:pt x="846" y="459"/>
                  <a:pt x="860" y="448"/>
                </a:cubicBezTo>
                <a:cubicBezTo>
                  <a:pt x="874" y="436"/>
                  <a:pt x="883" y="419"/>
                  <a:pt x="885" y="400"/>
                </a:cubicBezTo>
                <a:cubicBezTo>
                  <a:pt x="887" y="381"/>
                  <a:pt x="881" y="362"/>
                  <a:pt x="869" y="34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6B06DC85-B35A-C249-B419-77BF8ED24BC6}"/>
              </a:ext>
            </a:extLst>
          </p:cNvPr>
          <p:cNvSpPr/>
          <p:nvPr/>
        </p:nvSpPr>
        <p:spPr>
          <a:xfrm>
            <a:off x="3072439" y="9859008"/>
            <a:ext cx="965774" cy="14278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CA837EF-9304-5D43-9290-78FF37083A77}"/>
              </a:ext>
            </a:extLst>
          </p:cNvPr>
          <p:cNvGrpSpPr/>
          <p:nvPr/>
        </p:nvGrpSpPr>
        <p:grpSpPr>
          <a:xfrm>
            <a:off x="5483983" y="5394126"/>
            <a:ext cx="5961523" cy="1646756"/>
            <a:chOff x="16184072" y="5253194"/>
            <a:chExt cx="5961523" cy="1646756"/>
          </a:xfrm>
        </p:grpSpPr>
        <p:sp>
          <p:nvSpPr>
            <p:cNvPr id="22" name="CuadroTexto 395">
              <a:extLst>
                <a:ext uri="{FF2B5EF4-FFF2-40B4-BE49-F238E27FC236}">
                  <a16:creationId xmlns:a16="http://schemas.microsoft.com/office/drawing/2014/main" id="{417C1C64-E60A-174C-962C-8371131A0184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3" name="Rectangle 56">
              <a:extLst>
                <a:ext uri="{FF2B5EF4-FFF2-40B4-BE49-F238E27FC236}">
                  <a16:creationId xmlns:a16="http://schemas.microsoft.com/office/drawing/2014/main" id="{CCB1A7CB-DD09-D843-ABBA-C8AE9EB2446B}"/>
                </a:ext>
              </a:extLst>
            </p:cNvPr>
            <p:cNvSpPr/>
            <p:nvPr/>
          </p:nvSpPr>
          <p:spPr>
            <a:xfrm>
              <a:off x="16184072" y="5945843"/>
              <a:ext cx="59615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E6CB65-3123-7048-B12B-D412844233FD}"/>
              </a:ext>
            </a:extLst>
          </p:cNvPr>
          <p:cNvGrpSpPr/>
          <p:nvPr/>
        </p:nvGrpSpPr>
        <p:grpSpPr>
          <a:xfrm>
            <a:off x="16207061" y="5394126"/>
            <a:ext cx="5961523" cy="1646756"/>
            <a:chOff x="16184072" y="5253194"/>
            <a:chExt cx="5961523" cy="1646756"/>
          </a:xfrm>
        </p:grpSpPr>
        <p:sp>
          <p:nvSpPr>
            <p:cNvPr id="25" name="CuadroTexto 395">
              <a:extLst>
                <a:ext uri="{FF2B5EF4-FFF2-40B4-BE49-F238E27FC236}">
                  <a16:creationId xmlns:a16="http://schemas.microsoft.com/office/drawing/2014/main" id="{4C826A2B-702A-664A-A1DD-A56E669C1982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6" name="Rectangle 56">
              <a:extLst>
                <a:ext uri="{FF2B5EF4-FFF2-40B4-BE49-F238E27FC236}">
                  <a16:creationId xmlns:a16="http://schemas.microsoft.com/office/drawing/2014/main" id="{77A0575D-F6A1-F946-8370-B34B0655BBE8}"/>
                </a:ext>
              </a:extLst>
            </p:cNvPr>
            <p:cNvSpPr/>
            <p:nvPr/>
          </p:nvSpPr>
          <p:spPr>
            <a:xfrm>
              <a:off x="16184072" y="5945843"/>
              <a:ext cx="59615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1C1D2A-AB2A-2440-85BB-B163DF5372D5}"/>
              </a:ext>
            </a:extLst>
          </p:cNvPr>
          <p:cNvGrpSpPr/>
          <p:nvPr/>
        </p:nvGrpSpPr>
        <p:grpSpPr>
          <a:xfrm>
            <a:off x="5483983" y="9725196"/>
            <a:ext cx="5961523" cy="1646756"/>
            <a:chOff x="16184072" y="5253194"/>
            <a:chExt cx="5961523" cy="1646756"/>
          </a:xfrm>
        </p:grpSpPr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48DB7BC2-311A-4943-B580-AB7C67CE37E4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6752ED68-057C-3A40-A20F-7ECD7B6AF92F}"/>
                </a:ext>
              </a:extLst>
            </p:cNvPr>
            <p:cNvSpPr/>
            <p:nvPr/>
          </p:nvSpPr>
          <p:spPr>
            <a:xfrm>
              <a:off x="16184072" y="5945843"/>
              <a:ext cx="59615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EC2315-D5FC-4C41-8187-871AD872EC37}"/>
              </a:ext>
            </a:extLst>
          </p:cNvPr>
          <p:cNvGrpSpPr/>
          <p:nvPr/>
        </p:nvGrpSpPr>
        <p:grpSpPr>
          <a:xfrm>
            <a:off x="16207061" y="9725196"/>
            <a:ext cx="5961523" cy="1646756"/>
            <a:chOff x="16184072" y="5253194"/>
            <a:chExt cx="5961523" cy="1646756"/>
          </a:xfrm>
        </p:grpSpPr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53934707-0D00-484E-A9F6-2018F478653D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2" name="Rectangle 56">
              <a:extLst>
                <a:ext uri="{FF2B5EF4-FFF2-40B4-BE49-F238E27FC236}">
                  <a16:creationId xmlns:a16="http://schemas.microsoft.com/office/drawing/2014/main" id="{611D528E-C60A-1A43-A429-5138DF1762CD}"/>
                </a:ext>
              </a:extLst>
            </p:cNvPr>
            <p:cNvSpPr/>
            <p:nvPr/>
          </p:nvSpPr>
          <p:spPr>
            <a:xfrm>
              <a:off x="16184072" y="5945843"/>
              <a:ext cx="59615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33" name="Grupo 349">
            <a:extLst>
              <a:ext uri="{FF2B5EF4-FFF2-40B4-BE49-F238E27FC236}">
                <a16:creationId xmlns:a16="http://schemas.microsoft.com/office/drawing/2014/main" id="{4D7A2437-E515-5845-9C66-26183FF9F4A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4" name="CuadroTexto 350">
              <a:extLst>
                <a:ext uri="{FF2B5EF4-FFF2-40B4-BE49-F238E27FC236}">
                  <a16:creationId xmlns:a16="http://schemas.microsoft.com/office/drawing/2014/main" id="{98B504D2-3534-4348-BA13-56FFE5698332}"/>
                </a:ext>
              </a:extLst>
            </p:cNvPr>
            <p:cNvSpPr txBox="1"/>
            <p:nvPr/>
          </p:nvSpPr>
          <p:spPr>
            <a:xfrm>
              <a:off x="6958903" y="861425"/>
              <a:ext cx="1045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 Infographic</a:t>
              </a:r>
            </a:p>
          </p:txBody>
        </p:sp>
        <p:sp>
          <p:nvSpPr>
            <p:cNvPr id="35" name="CuadroTexto 351">
              <a:extLst>
                <a:ext uri="{FF2B5EF4-FFF2-40B4-BE49-F238E27FC236}">
                  <a16:creationId xmlns:a16="http://schemas.microsoft.com/office/drawing/2014/main" id="{D6759803-DCAE-0E41-9280-2C07E7D5616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985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5335D982-D34C-114B-AA8C-B84F665AA5B0}"/>
              </a:ext>
            </a:extLst>
          </p:cNvPr>
          <p:cNvSpPr/>
          <p:nvPr/>
        </p:nvSpPr>
        <p:spPr>
          <a:xfrm>
            <a:off x="18449655" y="12484537"/>
            <a:ext cx="3906314" cy="75989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9184123-1C01-F242-A3D9-78F6A677B5D2}"/>
              </a:ext>
            </a:extLst>
          </p:cNvPr>
          <p:cNvGrpSpPr/>
          <p:nvPr/>
        </p:nvGrpSpPr>
        <p:grpSpPr>
          <a:xfrm>
            <a:off x="8652436" y="4088936"/>
            <a:ext cx="13705555" cy="8394598"/>
            <a:chOff x="7562221" y="4290646"/>
            <a:chExt cx="9426368" cy="5649686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89548CA-A0B8-8145-B1B3-4B8595838E97}"/>
                </a:ext>
              </a:extLst>
            </p:cNvPr>
            <p:cNvSpPr/>
            <p:nvPr/>
          </p:nvSpPr>
          <p:spPr>
            <a:xfrm>
              <a:off x="7986102" y="4290646"/>
              <a:ext cx="8578606" cy="51347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6DF9FA-A986-D743-8069-F3542C932168}"/>
                </a:ext>
              </a:extLst>
            </p:cNvPr>
            <p:cNvSpPr/>
            <p:nvPr/>
          </p:nvSpPr>
          <p:spPr>
            <a:xfrm>
              <a:off x="8189581" y="4522201"/>
              <a:ext cx="8171648" cy="4671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14627FE-D027-AA4C-AF75-58B0E4E3132B}"/>
                </a:ext>
              </a:extLst>
            </p:cNvPr>
            <p:cNvGrpSpPr/>
            <p:nvPr/>
          </p:nvGrpSpPr>
          <p:grpSpPr>
            <a:xfrm>
              <a:off x="7562221" y="9425354"/>
              <a:ext cx="9426368" cy="514978"/>
              <a:chOff x="7562221" y="9425354"/>
              <a:chExt cx="9426368" cy="514978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43421E91-B248-124F-A30A-BAC2F49F377A}"/>
                  </a:ext>
                </a:extLst>
              </p:cNvPr>
              <p:cNvGrpSpPr/>
              <p:nvPr/>
            </p:nvGrpSpPr>
            <p:grpSpPr>
              <a:xfrm>
                <a:off x="7562221" y="9425354"/>
                <a:ext cx="9426368" cy="514978"/>
                <a:chOff x="7986102" y="9425354"/>
                <a:chExt cx="8578606" cy="514978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362557F2-1C93-4142-9509-E362404D94CC}"/>
                    </a:ext>
                  </a:extLst>
                </p:cNvPr>
                <p:cNvSpPr/>
                <p:nvPr/>
              </p:nvSpPr>
              <p:spPr>
                <a:xfrm>
                  <a:off x="7986102" y="9425354"/>
                  <a:ext cx="8578606" cy="25748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2121E20A-CAF3-3741-A659-993E7384FB69}"/>
                    </a:ext>
                  </a:extLst>
                </p:cNvPr>
                <p:cNvSpPr/>
                <p:nvPr/>
              </p:nvSpPr>
              <p:spPr>
                <a:xfrm>
                  <a:off x="7986102" y="9682843"/>
                  <a:ext cx="8578606" cy="257489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B139A8C-4012-D34F-9413-2AF1F74FFB5E}"/>
                  </a:ext>
                </a:extLst>
              </p:cNvPr>
              <p:cNvSpPr/>
              <p:nvPr/>
            </p:nvSpPr>
            <p:spPr>
              <a:xfrm>
                <a:off x="10830413" y="9425354"/>
                <a:ext cx="2716823" cy="257489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CFC04DE-52EB-A941-8949-0B065C0ACEE3}"/>
              </a:ext>
            </a:extLst>
          </p:cNvPr>
          <p:cNvGrpSpPr/>
          <p:nvPr/>
        </p:nvGrpSpPr>
        <p:grpSpPr>
          <a:xfrm>
            <a:off x="11001236" y="4897611"/>
            <a:ext cx="9005718" cy="6007757"/>
            <a:chOff x="10102465" y="4459544"/>
            <a:chExt cx="9543278" cy="6366366"/>
          </a:xfrm>
        </p:grpSpPr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DEFE8D07-36B2-CD41-8C3A-B6AF8D70C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5072" y="6547791"/>
              <a:ext cx="2203939" cy="2141479"/>
            </a:xfrm>
            <a:custGeom>
              <a:avLst/>
              <a:gdLst>
                <a:gd name="T0" fmla="*/ 209 w 209"/>
                <a:gd name="T1" fmla="*/ 0 h 202"/>
                <a:gd name="T2" fmla="*/ 209 w 209"/>
                <a:gd name="T3" fmla="*/ 202 h 202"/>
                <a:gd name="T4" fmla="*/ 105 w 209"/>
                <a:gd name="T5" fmla="*/ 152 h 202"/>
                <a:gd name="T6" fmla="*/ 0 w 209"/>
                <a:gd name="T7" fmla="*/ 202 h 202"/>
                <a:gd name="T8" fmla="*/ 0 w 209"/>
                <a:gd name="T9" fmla="*/ 0 h 202"/>
                <a:gd name="T10" fmla="*/ 105 w 209"/>
                <a:gd name="T11" fmla="*/ 50 h 202"/>
                <a:gd name="T12" fmla="*/ 209 w 209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202">
                  <a:moveTo>
                    <a:pt x="209" y="0"/>
                  </a:moveTo>
                  <a:cubicBezTo>
                    <a:pt x="209" y="202"/>
                    <a:pt x="209" y="202"/>
                    <a:pt x="209" y="202"/>
                  </a:cubicBezTo>
                  <a:cubicBezTo>
                    <a:pt x="186" y="172"/>
                    <a:pt x="148" y="152"/>
                    <a:pt x="105" y="152"/>
                  </a:cubicBezTo>
                  <a:cubicBezTo>
                    <a:pt x="61" y="152"/>
                    <a:pt x="23" y="172"/>
                    <a:pt x="0" y="20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31"/>
                    <a:pt x="61" y="50"/>
                    <a:pt x="105" y="50"/>
                  </a:cubicBezTo>
                  <a:cubicBezTo>
                    <a:pt x="148" y="50"/>
                    <a:pt x="186" y="31"/>
                    <a:pt x="2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F4E3FC0A-C3CD-B44B-9122-0EE847DDD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8250" y="5178139"/>
              <a:ext cx="4135728" cy="1155505"/>
            </a:xfrm>
            <a:custGeom>
              <a:avLst/>
              <a:gdLst>
                <a:gd name="T0" fmla="*/ 0 w 392"/>
                <a:gd name="T1" fmla="*/ 109 h 109"/>
                <a:gd name="T2" fmla="*/ 196 w 392"/>
                <a:gd name="T3" fmla="*/ 0 h 109"/>
                <a:gd name="T4" fmla="*/ 392 w 392"/>
                <a:gd name="T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2" h="109">
                  <a:moveTo>
                    <a:pt x="0" y="109"/>
                  </a:moveTo>
                  <a:cubicBezTo>
                    <a:pt x="41" y="44"/>
                    <a:pt x="114" y="0"/>
                    <a:pt x="196" y="0"/>
                  </a:cubicBezTo>
                  <a:cubicBezTo>
                    <a:pt x="279" y="0"/>
                    <a:pt x="352" y="44"/>
                    <a:pt x="392" y="109"/>
                  </a:cubicBezTo>
                </a:path>
              </a:pathLst>
            </a:custGeom>
            <a:noFill/>
            <a:ln w="63500" cap="rnd">
              <a:solidFill>
                <a:schemeClr val="bg1">
                  <a:lumMod val="50000"/>
                  <a:alpha val="50000"/>
                </a:schemeClr>
              </a:solidFill>
              <a:prstDash val="solid"/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3E32E2C3-E597-D447-93DA-FDEA6EA06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00102" y="8954490"/>
              <a:ext cx="4135728" cy="1168891"/>
            </a:xfrm>
            <a:custGeom>
              <a:avLst/>
              <a:gdLst>
                <a:gd name="T0" fmla="*/ 0 w 392"/>
                <a:gd name="T1" fmla="*/ 0 h 110"/>
                <a:gd name="T2" fmla="*/ 196 w 392"/>
                <a:gd name="T3" fmla="*/ 110 h 110"/>
                <a:gd name="T4" fmla="*/ 392 w 392"/>
                <a:gd name="T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2" h="110">
                  <a:moveTo>
                    <a:pt x="0" y="0"/>
                  </a:moveTo>
                  <a:cubicBezTo>
                    <a:pt x="40" y="66"/>
                    <a:pt x="113" y="110"/>
                    <a:pt x="196" y="110"/>
                  </a:cubicBezTo>
                  <a:cubicBezTo>
                    <a:pt x="278" y="110"/>
                    <a:pt x="351" y="66"/>
                    <a:pt x="392" y="0"/>
                  </a:cubicBezTo>
                </a:path>
              </a:pathLst>
            </a:custGeom>
            <a:noFill/>
            <a:ln w="63500" cap="rnd">
              <a:solidFill>
                <a:schemeClr val="bg1">
                  <a:lumMod val="50000"/>
                  <a:alpha val="50000"/>
                </a:schemeClr>
              </a:solidFill>
              <a:prstDash val="solid"/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1AEA2D0-EA6D-DF4B-9140-55025AD4FD34}"/>
                </a:ext>
              </a:extLst>
            </p:cNvPr>
            <p:cNvSpPr txBox="1"/>
            <p:nvPr/>
          </p:nvSpPr>
          <p:spPr>
            <a:xfrm>
              <a:off x="11047306" y="4459544"/>
              <a:ext cx="2470336" cy="553998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Analyze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D576D18-E90C-C241-A48E-321C39E5B52B}"/>
                </a:ext>
              </a:extLst>
            </p:cNvPr>
            <p:cNvSpPr txBox="1"/>
            <p:nvPr/>
          </p:nvSpPr>
          <p:spPr>
            <a:xfrm>
              <a:off x="16230566" y="10271912"/>
              <a:ext cx="2470336" cy="553998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Develop</a:t>
              </a:r>
            </a:p>
          </p:txBody>
        </p:sp>
        <p:graphicFrame>
          <p:nvGraphicFramePr>
            <p:cNvPr id="88" name="Chart 87">
              <a:extLst>
                <a:ext uri="{FF2B5EF4-FFF2-40B4-BE49-F238E27FC236}">
                  <a16:creationId xmlns:a16="http://schemas.microsoft.com/office/drawing/2014/main" id="{D0576D65-AE71-5845-B69F-6291BBBFBE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4040865"/>
                </p:ext>
              </p:extLst>
            </p:nvPr>
          </p:nvGraphicFramePr>
          <p:xfrm>
            <a:off x="10102465" y="5638480"/>
            <a:ext cx="4360018" cy="40337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92" name="Chart 91">
              <a:extLst>
                <a:ext uri="{FF2B5EF4-FFF2-40B4-BE49-F238E27FC236}">
                  <a16:creationId xmlns:a16="http://schemas.microsoft.com/office/drawing/2014/main" id="{CAB5BCF5-3B13-904D-A97C-9648552E382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55650631"/>
                </p:ext>
              </p:extLst>
            </p:nvPr>
          </p:nvGraphicFramePr>
          <p:xfrm>
            <a:off x="15285725" y="5638481"/>
            <a:ext cx="4360018" cy="40337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467588-A1B9-144B-8885-8C3EE07D9AC0}"/>
              </a:ext>
            </a:extLst>
          </p:cNvPr>
          <p:cNvGrpSpPr/>
          <p:nvPr/>
        </p:nvGrpSpPr>
        <p:grpSpPr>
          <a:xfrm>
            <a:off x="2019659" y="4897611"/>
            <a:ext cx="7754661" cy="2913916"/>
            <a:chOff x="2199230" y="4778765"/>
            <a:chExt cx="6573588" cy="2470112"/>
          </a:xfrm>
        </p:grpSpPr>
        <p:sp>
          <p:nvSpPr>
            <p:cNvPr id="67" name="Rectangle: Top Corners Rounded 26">
              <a:extLst>
                <a:ext uri="{FF2B5EF4-FFF2-40B4-BE49-F238E27FC236}">
                  <a16:creationId xmlns:a16="http://schemas.microsoft.com/office/drawing/2014/main" id="{D8BCAE61-7A56-8E4A-A50D-3E1188879EDB}"/>
                </a:ext>
              </a:extLst>
            </p:cNvPr>
            <p:cNvSpPr/>
            <p:nvPr/>
          </p:nvSpPr>
          <p:spPr>
            <a:xfrm rot="5400000">
              <a:off x="7448789" y="5924850"/>
              <a:ext cx="2470112" cy="17794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71">
              <a:extLst>
                <a:ext uri="{FF2B5EF4-FFF2-40B4-BE49-F238E27FC236}">
                  <a16:creationId xmlns:a16="http://schemas.microsoft.com/office/drawing/2014/main" id="{76525F6C-9A42-5F4C-A4A3-FEBF4AD804B1}"/>
                </a:ext>
              </a:extLst>
            </p:cNvPr>
            <p:cNvSpPr/>
            <p:nvPr/>
          </p:nvSpPr>
          <p:spPr>
            <a:xfrm>
              <a:off x="2199230" y="4915549"/>
              <a:ext cx="6573588" cy="2244586"/>
            </a:xfrm>
            <a:custGeom>
              <a:avLst/>
              <a:gdLst>
                <a:gd name="connsiteX0" fmla="*/ 531074 w 3110651"/>
                <a:gd name="connsiteY0" fmla="*/ 0 h 1062148"/>
                <a:gd name="connsiteX1" fmla="*/ 3110651 w 3110651"/>
                <a:gd name="connsiteY1" fmla="*/ 0 h 1062148"/>
                <a:gd name="connsiteX2" fmla="*/ 3110651 w 3110651"/>
                <a:gd name="connsiteY2" fmla="*/ 1062148 h 1062148"/>
                <a:gd name="connsiteX3" fmla="*/ 531074 w 3110651"/>
                <a:gd name="connsiteY3" fmla="*/ 1062147 h 1062148"/>
                <a:gd name="connsiteX4" fmla="*/ 10790 w 3110651"/>
                <a:gd name="connsiteY4" fmla="*/ 638103 h 1062148"/>
                <a:gd name="connsiteX5" fmla="*/ 0 w 3110651"/>
                <a:gd name="connsiteY5" fmla="*/ 531074 h 1062148"/>
                <a:gd name="connsiteX6" fmla="*/ 10790 w 3110651"/>
                <a:gd name="connsiteY6" fmla="*/ 424044 h 1062148"/>
                <a:gd name="connsiteX7" fmla="*/ 531074 w 3110651"/>
                <a:gd name="connsiteY7" fmla="*/ 0 h 1062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0651" h="1062148">
                  <a:moveTo>
                    <a:pt x="531074" y="0"/>
                  </a:moveTo>
                  <a:lnTo>
                    <a:pt x="3110651" y="0"/>
                  </a:lnTo>
                  <a:lnTo>
                    <a:pt x="3110651" y="1062148"/>
                  </a:lnTo>
                  <a:lnTo>
                    <a:pt x="531074" y="1062147"/>
                  </a:lnTo>
                  <a:cubicBezTo>
                    <a:pt x="274433" y="1062147"/>
                    <a:pt x="60310" y="880104"/>
                    <a:pt x="10790" y="638103"/>
                  </a:cubicBezTo>
                  <a:lnTo>
                    <a:pt x="0" y="531074"/>
                  </a:lnTo>
                  <a:lnTo>
                    <a:pt x="10790" y="424044"/>
                  </a:lnTo>
                  <a:cubicBezTo>
                    <a:pt x="60310" y="182043"/>
                    <a:pt x="274433" y="0"/>
                    <a:pt x="53107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CC8D208-F631-C84D-8D62-32BB9BB4ED44}"/>
                </a:ext>
              </a:extLst>
            </p:cNvPr>
            <p:cNvSpPr txBox="1"/>
            <p:nvPr/>
          </p:nvSpPr>
          <p:spPr>
            <a:xfrm>
              <a:off x="4310022" y="5565503"/>
              <a:ext cx="3945787" cy="92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CBD153-2FD7-6C4F-84C9-20C646115684}"/>
              </a:ext>
            </a:extLst>
          </p:cNvPr>
          <p:cNvGrpSpPr/>
          <p:nvPr/>
        </p:nvGrpSpPr>
        <p:grpSpPr>
          <a:xfrm>
            <a:off x="2019659" y="8055418"/>
            <a:ext cx="7754661" cy="2913916"/>
            <a:chOff x="2199230" y="8125064"/>
            <a:chExt cx="6573588" cy="2470112"/>
          </a:xfrm>
        </p:grpSpPr>
        <p:sp>
          <p:nvSpPr>
            <p:cNvPr id="69" name="Rectangle: Top Corners Rounded 77">
              <a:extLst>
                <a:ext uri="{FF2B5EF4-FFF2-40B4-BE49-F238E27FC236}">
                  <a16:creationId xmlns:a16="http://schemas.microsoft.com/office/drawing/2014/main" id="{197B1102-A5EF-D24B-8F64-9A84D7998A1A}"/>
                </a:ext>
              </a:extLst>
            </p:cNvPr>
            <p:cNvSpPr/>
            <p:nvPr/>
          </p:nvSpPr>
          <p:spPr>
            <a:xfrm rot="5400000">
              <a:off x="7448788" y="9271149"/>
              <a:ext cx="2470112" cy="17794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70">
              <a:extLst>
                <a:ext uri="{FF2B5EF4-FFF2-40B4-BE49-F238E27FC236}">
                  <a16:creationId xmlns:a16="http://schemas.microsoft.com/office/drawing/2014/main" id="{56D27FB9-5822-F347-B2DE-D9B36F554FE6}"/>
                </a:ext>
              </a:extLst>
            </p:cNvPr>
            <p:cNvSpPr/>
            <p:nvPr/>
          </p:nvSpPr>
          <p:spPr>
            <a:xfrm>
              <a:off x="2199230" y="8237826"/>
              <a:ext cx="6573588" cy="2244586"/>
            </a:xfrm>
            <a:custGeom>
              <a:avLst/>
              <a:gdLst>
                <a:gd name="connsiteX0" fmla="*/ 531074 w 3110651"/>
                <a:gd name="connsiteY0" fmla="*/ 0 h 1062148"/>
                <a:gd name="connsiteX1" fmla="*/ 3110651 w 3110651"/>
                <a:gd name="connsiteY1" fmla="*/ 0 h 1062148"/>
                <a:gd name="connsiteX2" fmla="*/ 3110651 w 3110651"/>
                <a:gd name="connsiteY2" fmla="*/ 1062148 h 1062148"/>
                <a:gd name="connsiteX3" fmla="*/ 531074 w 3110651"/>
                <a:gd name="connsiteY3" fmla="*/ 1062147 h 1062148"/>
                <a:gd name="connsiteX4" fmla="*/ 10790 w 3110651"/>
                <a:gd name="connsiteY4" fmla="*/ 638103 h 1062148"/>
                <a:gd name="connsiteX5" fmla="*/ 0 w 3110651"/>
                <a:gd name="connsiteY5" fmla="*/ 531074 h 1062148"/>
                <a:gd name="connsiteX6" fmla="*/ 10790 w 3110651"/>
                <a:gd name="connsiteY6" fmla="*/ 424044 h 1062148"/>
                <a:gd name="connsiteX7" fmla="*/ 531074 w 3110651"/>
                <a:gd name="connsiteY7" fmla="*/ 0 h 1062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0651" h="1062148">
                  <a:moveTo>
                    <a:pt x="531074" y="0"/>
                  </a:moveTo>
                  <a:lnTo>
                    <a:pt x="3110651" y="0"/>
                  </a:lnTo>
                  <a:lnTo>
                    <a:pt x="3110651" y="1062148"/>
                  </a:lnTo>
                  <a:lnTo>
                    <a:pt x="531074" y="1062147"/>
                  </a:lnTo>
                  <a:cubicBezTo>
                    <a:pt x="274433" y="1062147"/>
                    <a:pt x="60310" y="880105"/>
                    <a:pt x="10790" y="638103"/>
                  </a:cubicBezTo>
                  <a:lnTo>
                    <a:pt x="0" y="531074"/>
                  </a:lnTo>
                  <a:lnTo>
                    <a:pt x="10790" y="424044"/>
                  </a:lnTo>
                  <a:cubicBezTo>
                    <a:pt x="60310" y="182043"/>
                    <a:pt x="274433" y="0"/>
                    <a:pt x="53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D7A50D8-4CE5-5E4A-B044-C9D5CAA09DD9}"/>
                </a:ext>
              </a:extLst>
            </p:cNvPr>
            <p:cNvSpPr txBox="1"/>
            <p:nvPr/>
          </p:nvSpPr>
          <p:spPr>
            <a:xfrm>
              <a:off x="4310022" y="8898597"/>
              <a:ext cx="3945787" cy="92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need.</a:t>
              </a:r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BA6BF2C7-C5BE-224E-8B55-576A9ADBE4D7}"/>
              </a:ext>
            </a:extLst>
          </p:cNvPr>
          <p:cNvSpPr/>
          <p:nvPr/>
        </p:nvSpPr>
        <p:spPr>
          <a:xfrm>
            <a:off x="2530040" y="5539971"/>
            <a:ext cx="1701446" cy="17014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D1EFE835-84D7-DB4B-A35F-976F4079910E}"/>
              </a:ext>
            </a:extLst>
          </p:cNvPr>
          <p:cNvSpPr/>
          <p:nvPr/>
        </p:nvSpPr>
        <p:spPr>
          <a:xfrm>
            <a:off x="3079274" y="5842617"/>
            <a:ext cx="652973" cy="10769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5" h="1459">
                <a:moveTo>
                  <a:pt x="842" y="396"/>
                </a:moveTo>
                <a:cubicBezTo>
                  <a:pt x="841" y="403"/>
                  <a:pt x="837" y="410"/>
                  <a:pt x="832" y="415"/>
                </a:cubicBezTo>
                <a:cubicBezTo>
                  <a:pt x="820" y="424"/>
                  <a:pt x="802" y="423"/>
                  <a:pt x="793" y="411"/>
                </a:cubicBezTo>
                <a:lnTo>
                  <a:pt x="524" y="88"/>
                </a:lnTo>
                <a:cubicBezTo>
                  <a:pt x="519" y="83"/>
                  <a:pt x="517" y="76"/>
                  <a:pt x="517" y="68"/>
                </a:cubicBezTo>
                <a:cubicBezTo>
                  <a:pt x="518" y="61"/>
                  <a:pt x="522" y="54"/>
                  <a:pt x="527" y="49"/>
                </a:cubicBezTo>
                <a:cubicBezTo>
                  <a:pt x="532" y="45"/>
                  <a:pt x="538" y="43"/>
                  <a:pt x="545" y="43"/>
                </a:cubicBezTo>
                <a:cubicBezTo>
                  <a:pt x="546" y="43"/>
                  <a:pt x="547" y="43"/>
                  <a:pt x="547" y="43"/>
                </a:cubicBezTo>
                <a:cubicBezTo>
                  <a:pt x="555" y="44"/>
                  <a:pt x="562" y="47"/>
                  <a:pt x="566" y="53"/>
                </a:cubicBezTo>
                <a:lnTo>
                  <a:pt x="835" y="375"/>
                </a:lnTo>
                <a:cubicBezTo>
                  <a:pt x="840" y="381"/>
                  <a:pt x="842" y="388"/>
                  <a:pt x="842" y="396"/>
                </a:cubicBezTo>
                <a:close/>
                <a:moveTo>
                  <a:pt x="519" y="551"/>
                </a:moveTo>
                <a:lnTo>
                  <a:pt x="337" y="332"/>
                </a:lnTo>
                <a:lnTo>
                  <a:pt x="491" y="117"/>
                </a:lnTo>
                <a:lnTo>
                  <a:pt x="693" y="360"/>
                </a:lnTo>
                <a:lnTo>
                  <a:pt x="759" y="438"/>
                </a:lnTo>
                <a:close/>
                <a:moveTo>
                  <a:pt x="149" y="723"/>
                </a:moveTo>
                <a:lnTo>
                  <a:pt x="100" y="665"/>
                </a:lnTo>
                <a:lnTo>
                  <a:pt x="311" y="368"/>
                </a:lnTo>
                <a:lnTo>
                  <a:pt x="396" y="471"/>
                </a:lnTo>
                <a:lnTo>
                  <a:pt x="478" y="570"/>
                </a:lnTo>
                <a:close/>
                <a:moveTo>
                  <a:pt x="466" y="749"/>
                </a:moveTo>
                <a:lnTo>
                  <a:pt x="382" y="718"/>
                </a:lnTo>
                <a:cubicBezTo>
                  <a:pt x="376" y="716"/>
                  <a:pt x="369" y="717"/>
                  <a:pt x="363" y="720"/>
                </a:cubicBezTo>
                <a:lnTo>
                  <a:pt x="334" y="685"/>
                </a:lnTo>
                <a:lnTo>
                  <a:pt x="386" y="660"/>
                </a:lnTo>
                <a:close/>
                <a:moveTo>
                  <a:pt x="575" y="806"/>
                </a:moveTo>
                <a:cubicBezTo>
                  <a:pt x="587" y="821"/>
                  <a:pt x="585" y="843"/>
                  <a:pt x="571" y="855"/>
                </a:cubicBezTo>
                <a:lnTo>
                  <a:pt x="502" y="912"/>
                </a:lnTo>
                <a:cubicBezTo>
                  <a:pt x="488" y="925"/>
                  <a:pt x="466" y="923"/>
                  <a:pt x="454" y="908"/>
                </a:cubicBezTo>
                <a:cubicBezTo>
                  <a:pt x="448" y="902"/>
                  <a:pt x="446" y="893"/>
                  <a:pt x="446" y="885"/>
                </a:cubicBezTo>
                <a:cubicBezTo>
                  <a:pt x="456" y="887"/>
                  <a:pt x="468" y="888"/>
                  <a:pt x="481" y="888"/>
                </a:cubicBezTo>
                <a:cubicBezTo>
                  <a:pt x="492" y="888"/>
                  <a:pt x="503" y="887"/>
                  <a:pt x="512" y="884"/>
                </a:cubicBezTo>
                <a:cubicBezTo>
                  <a:pt x="536" y="874"/>
                  <a:pt x="551" y="844"/>
                  <a:pt x="553" y="820"/>
                </a:cubicBezTo>
                <a:cubicBezTo>
                  <a:pt x="554" y="810"/>
                  <a:pt x="553" y="802"/>
                  <a:pt x="550" y="794"/>
                </a:cubicBezTo>
                <a:cubicBezTo>
                  <a:pt x="559" y="795"/>
                  <a:pt x="568" y="799"/>
                  <a:pt x="575" y="806"/>
                </a:cubicBezTo>
                <a:close/>
                <a:moveTo>
                  <a:pt x="633" y="870"/>
                </a:moveTo>
                <a:cubicBezTo>
                  <a:pt x="643" y="870"/>
                  <a:pt x="653" y="874"/>
                  <a:pt x="659" y="882"/>
                </a:cubicBezTo>
                <a:cubicBezTo>
                  <a:pt x="665" y="889"/>
                  <a:pt x="668" y="898"/>
                  <a:pt x="667" y="907"/>
                </a:cubicBezTo>
                <a:cubicBezTo>
                  <a:pt x="667" y="914"/>
                  <a:pt x="664" y="920"/>
                  <a:pt x="661" y="925"/>
                </a:cubicBezTo>
                <a:cubicBezTo>
                  <a:pt x="658" y="926"/>
                  <a:pt x="656" y="928"/>
                  <a:pt x="654" y="929"/>
                </a:cubicBezTo>
                <a:lnTo>
                  <a:pt x="551" y="1016"/>
                </a:lnTo>
                <a:cubicBezTo>
                  <a:pt x="549" y="1018"/>
                  <a:pt x="547" y="1020"/>
                  <a:pt x="545" y="1021"/>
                </a:cubicBezTo>
                <a:cubicBezTo>
                  <a:pt x="531" y="1028"/>
                  <a:pt x="514" y="1025"/>
                  <a:pt x="504" y="1013"/>
                </a:cubicBezTo>
                <a:cubicBezTo>
                  <a:pt x="491" y="999"/>
                  <a:pt x="493" y="977"/>
                  <a:pt x="508" y="965"/>
                </a:cubicBezTo>
                <a:lnTo>
                  <a:pt x="611" y="878"/>
                </a:lnTo>
                <a:cubicBezTo>
                  <a:pt x="618" y="873"/>
                  <a:pt x="625" y="870"/>
                  <a:pt x="633" y="870"/>
                </a:cubicBezTo>
                <a:close/>
                <a:moveTo>
                  <a:pt x="704" y="955"/>
                </a:moveTo>
                <a:cubicBezTo>
                  <a:pt x="705" y="955"/>
                  <a:pt x="706" y="955"/>
                  <a:pt x="707" y="955"/>
                </a:cubicBezTo>
                <a:cubicBezTo>
                  <a:pt x="716" y="955"/>
                  <a:pt x="724" y="960"/>
                  <a:pt x="730" y="967"/>
                </a:cubicBezTo>
                <a:cubicBezTo>
                  <a:pt x="736" y="974"/>
                  <a:pt x="739" y="983"/>
                  <a:pt x="738" y="992"/>
                </a:cubicBezTo>
                <a:cubicBezTo>
                  <a:pt x="737" y="999"/>
                  <a:pt x="735" y="1005"/>
                  <a:pt x="731" y="1010"/>
                </a:cubicBezTo>
                <a:cubicBezTo>
                  <a:pt x="729" y="1011"/>
                  <a:pt x="727" y="1013"/>
                  <a:pt x="726" y="1014"/>
                </a:cubicBezTo>
                <a:lnTo>
                  <a:pt x="622" y="1101"/>
                </a:lnTo>
                <a:cubicBezTo>
                  <a:pt x="621" y="1102"/>
                  <a:pt x="619" y="1104"/>
                  <a:pt x="617" y="1105"/>
                </a:cubicBezTo>
                <a:cubicBezTo>
                  <a:pt x="612" y="1109"/>
                  <a:pt x="605" y="1110"/>
                  <a:pt x="598" y="1109"/>
                </a:cubicBezTo>
                <a:cubicBezTo>
                  <a:pt x="589" y="1109"/>
                  <a:pt x="580" y="1104"/>
                  <a:pt x="575" y="1097"/>
                </a:cubicBezTo>
                <a:cubicBezTo>
                  <a:pt x="569" y="1091"/>
                  <a:pt x="566" y="1082"/>
                  <a:pt x="567" y="1073"/>
                </a:cubicBezTo>
                <a:cubicBezTo>
                  <a:pt x="567" y="1066"/>
                  <a:pt x="570" y="1060"/>
                  <a:pt x="573" y="1055"/>
                </a:cubicBezTo>
                <a:cubicBezTo>
                  <a:pt x="576" y="1054"/>
                  <a:pt x="578" y="1052"/>
                  <a:pt x="580" y="1050"/>
                </a:cubicBezTo>
                <a:lnTo>
                  <a:pt x="683" y="964"/>
                </a:lnTo>
                <a:cubicBezTo>
                  <a:pt x="685" y="962"/>
                  <a:pt x="687" y="960"/>
                  <a:pt x="689" y="958"/>
                </a:cubicBezTo>
                <a:cubicBezTo>
                  <a:pt x="693" y="956"/>
                  <a:pt x="699" y="955"/>
                  <a:pt x="704" y="955"/>
                </a:cubicBezTo>
                <a:close/>
                <a:moveTo>
                  <a:pt x="802" y="1052"/>
                </a:moveTo>
                <a:cubicBezTo>
                  <a:pt x="807" y="1058"/>
                  <a:pt x="810" y="1067"/>
                  <a:pt x="809" y="1076"/>
                </a:cubicBezTo>
                <a:cubicBezTo>
                  <a:pt x="809" y="1086"/>
                  <a:pt x="804" y="1094"/>
                  <a:pt x="797" y="1100"/>
                </a:cubicBezTo>
                <a:lnTo>
                  <a:pt x="694" y="1187"/>
                </a:lnTo>
                <a:cubicBezTo>
                  <a:pt x="687" y="1192"/>
                  <a:pt x="678" y="1195"/>
                  <a:pt x="669" y="1194"/>
                </a:cubicBezTo>
                <a:cubicBezTo>
                  <a:pt x="660" y="1194"/>
                  <a:pt x="652" y="1189"/>
                  <a:pt x="646" y="1182"/>
                </a:cubicBezTo>
                <a:cubicBezTo>
                  <a:pt x="640" y="1175"/>
                  <a:pt x="637" y="1167"/>
                  <a:pt x="638" y="1157"/>
                </a:cubicBezTo>
                <a:cubicBezTo>
                  <a:pt x="639" y="1151"/>
                  <a:pt x="641" y="1144"/>
                  <a:pt x="645" y="1139"/>
                </a:cubicBezTo>
                <a:cubicBezTo>
                  <a:pt x="647" y="1138"/>
                  <a:pt x="649" y="1136"/>
                  <a:pt x="651" y="1135"/>
                </a:cubicBezTo>
                <a:lnTo>
                  <a:pt x="754" y="1048"/>
                </a:lnTo>
                <a:cubicBezTo>
                  <a:pt x="756" y="1047"/>
                  <a:pt x="757" y="1045"/>
                  <a:pt x="759" y="1044"/>
                </a:cubicBezTo>
                <a:cubicBezTo>
                  <a:pt x="764" y="1041"/>
                  <a:pt x="769" y="1039"/>
                  <a:pt x="775" y="1039"/>
                </a:cubicBezTo>
                <a:cubicBezTo>
                  <a:pt x="776" y="1039"/>
                  <a:pt x="777" y="1039"/>
                  <a:pt x="778" y="1040"/>
                </a:cubicBezTo>
                <a:cubicBezTo>
                  <a:pt x="788" y="1040"/>
                  <a:pt x="796" y="1045"/>
                  <a:pt x="802" y="1052"/>
                </a:cubicBezTo>
                <a:close/>
                <a:moveTo>
                  <a:pt x="121" y="774"/>
                </a:moveTo>
                <a:cubicBezTo>
                  <a:pt x="120" y="775"/>
                  <a:pt x="119" y="775"/>
                  <a:pt x="118" y="775"/>
                </a:cubicBezTo>
                <a:cubicBezTo>
                  <a:pt x="117" y="775"/>
                  <a:pt x="116" y="774"/>
                  <a:pt x="115" y="773"/>
                </a:cubicBezTo>
                <a:lnTo>
                  <a:pt x="45" y="689"/>
                </a:lnTo>
                <a:cubicBezTo>
                  <a:pt x="43" y="687"/>
                  <a:pt x="44" y="685"/>
                  <a:pt x="45" y="683"/>
                </a:cubicBezTo>
                <a:cubicBezTo>
                  <a:pt x="46" y="683"/>
                  <a:pt x="47" y="682"/>
                  <a:pt x="48" y="682"/>
                </a:cubicBezTo>
                <a:cubicBezTo>
                  <a:pt x="49" y="683"/>
                  <a:pt x="50" y="683"/>
                  <a:pt x="51" y="684"/>
                </a:cubicBezTo>
                <a:lnTo>
                  <a:pt x="121" y="769"/>
                </a:lnTo>
                <a:cubicBezTo>
                  <a:pt x="123" y="770"/>
                  <a:pt x="122" y="773"/>
                  <a:pt x="121" y="774"/>
                </a:cubicBezTo>
                <a:close/>
                <a:moveTo>
                  <a:pt x="869" y="348"/>
                </a:moveTo>
                <a:lnTo>
                  <a:pt x="600" y="25"/>
                </a:lnTo>
                <a:cubicBezTo>
                  <a:pt x="575" y="-5"/>
                  <a:pt x="529" y="-9"/>
                  <a:pt x="499" y="16"/>
                </a:cubicBezTo>
                <a:cubicBezTo>
                  <a:pt x="485" y="28"/>
                  <a:pt x="476" y="45"/>
                  <a:pt x="474" y="64"/>
                </a:cubicBezTo>
                <a:cubicBezTo>
                  <a:pt x="474" y="65"/>
                  <a:pt x="474" y="65"/>
                  <a:pt x="474" y="66"/>
                </a:cubicBezTo>
                <a:cubicBezTo>
                  <a:pt x="473" y="67"/>
                  <a:pt x="472" y="68"/>
                  <a:pt x="472" y="69"/>
                </a:cubicBezTo>
                <a:lnTo>
                  <a:pt x="292" y="320"/>
                </a:lnTo>
                <a:lnTo>
                  <a:pt x="63" y="642"/>
                </a:lnTo>
                <a:cubicBezTo>
                  <a:pt x="48" y="636"/>
                  <a:pt x="31" y="639"/>
                  <a:pt x="17" y="650"/>
                </a:cubicBezTo>
                <a:cubicBezTo>
                  <a:pt x="-3" y="667"/>
                  <a:pt x="-5" y="696"/>
                  <a:pt x="11" y="716"/>
                </a:cubicBezTo>
                <a:lnTo>
                  <a:pt x="82" y="801"/>
                </a:lnTo>
                <a:cubicBezTo>
                  <a:pt x="90" y="811"/>
                  <a:pt x="101" y="817"/>
                  <a:pt x="114" y="818"/>
                </a:cubicBezTo>
                <a:cubicBezTo>
                  <a:pt x="116" y="818"/>
                  <a:pt x="117" y="818"/>
                  <a:pt x="118" y="818"/>
                </a:cubicBezTo>
                <a:cubicBezTo>
                  <a:pt x="129" y="818"/>
                  <a:pt x="140" y="814"/>
                  <a:pt x="149" y="807"/>
                </a:cubicBezTo>
                <a:cubicBezTo>
                  <a:pt x="162" y="796"/>
                  <a:pt x="167" y="779"/>
                  <a:pt x="165" y="764"/>
                </a:cubicBezTo>
                <a:lnTo>
                  <a:pt x="293" y="704"/>
                </a:lnTo>
                <a:lnTo>
                  <a:pt x="330" y="748"/>
                </a:lnTo>
                <a:lnTo>
                  <a:pt x="275" y="796"/>
                </a:lnTo>
                <a:lnTo>
                  <a:pt x="274" y="796"/>
                </a:lnTo>
                <a:cubicBezTo>
                  <a:pt x="230" y="838"/>
                  <a:pt x="182" y="901"/>
                  <a:pt x="180" y="904"/>
                </a:cubicBezTo>
                <a:cubicBezTo>
                  <a:pt x="177" y="909"/>
                  <a:pt x="175" y="915"/>
                  <a:pt x="176" y="921"/>
                </a:cubicBezTo>
                <a:lnTo>
                  <a:pt x="204" y="1067"/>
                </a:lnTo>
                <a:lnTo>
                  <a:pt x="7" y="1268"/>
                </a:lnTo>
                <a:cubicBezTo>
                  <a:pt x="-2" y="1277"/>
                  <a:pt x="-2" y="1290"/>
                  <a:pt x="7" y="1299"/>
                </a:cubicBezTo>
                <a:cubicBezTo>
                  <a:pt x="11" y="1303"/>
                  <a:pt x="17" y="1305"/>
                  <a:pt x="22" y="1305"/>
                </a:cubicBezTo>
                <a:cubicBezTo>
                  <a:pt x="28" y="1305"/>
                  <a:pt x="33" y="1303"/>
                  <a:pt x="38" y="1298"/>
                </a:cubicBezTo>
                <a:lnTo>
                  <a:pt x="243" y="1089"/>
                </a:lnTo>
                <a:cubicBezTo>
                  <a:pt x="243" y="1088"/>
                  <a:pt x="244" y="1088"/>
                  <a:pt x="244" y="1088"/>
                </a:cubicBezTo>
                <a:lnTo>
                  <a:pt x="244" y="1087"/>
                </a:lnTo>
                <a:cubicBezTo>
                  <a:pt x="245" y="1087"/>
                  <a:pt x="245" y="1086"/>
                  <a:pt x="245" y="1086"/>
                </a:cubicBezTo>
                <a:lnTo>
                  <a:pt x="246" y="1085"/>
                </a:lnTo>
                <a:lnTo>
                  <a:pt x="246" y="1084"/>
                </a:lnTo>
                <a:cubicBezTo>
                  <a:pt x="246" y="1084"/>
                  <a:pt x="247" y="1084"/>
                  <a:pt x="247" y="1083"/>
                </a:cubicBezTo>
                <a:lnTo>
                  <a:pt x="247" y="1082"/>
                </a:lnTo>
                <a:lnTo>
                  <a:pt x="248" y="1081"/>
                </a:lnTo>
                <a:lnTo>
                  <a:pt x="248" y="1080"/>
                </a:lnTo>
                <a:lnTo>
                  <a:pt x="248" y="1079"/>
                </a:lnTo>
                <a:lnTo>
                  <a:pt x="248" y="1078"/>
                </a:lnTo>
                <a:cubicBezTo>
                  <a:pt x="249" y="1077"/>
                  <a:pt x="249" y="1077"/>
                  <a:pt x="249" y="1076"/>
                </a:cubicBezTo>
                <a:lnTo>
                  <a:pt x="249" y="1075"/>
                </a:lnTo>
                <a:lnTo>
                  <a:pt x="249" y="1074"/>
                </a:lnTo>
                <a:lnTo>
                  <a:pt x="249" y="1073"/>
                </a:lnTo>
                <a:lnTo>
                  <a:pt x="249" y="1072"/>
                </a:lnTo>
                <a:cubicBezTo>
                  <a:pt x="249" y="1072"/>
                  <a:pt x="249" y="1071"/>
                  <a:pt x="248" y="1071"/>
                </a:cubicBezTo>
                <a:lnTo>
                  <a:pt x="248" y="1070"/>
                </a:lnTo>
                <a:lnTo>
                  <a:pt x="221" y="923"/>
                </a:lnTo>
                <a:cubicBezTo>
                  <a:pt x="234" y="905"/>
                  <a:pt x="271" y="859"/>
                  <a:pt x="303" y="828"/>
                </a:cubicBezTo>
                <a:lnTo>
                  <a:pt x="379" y="763"/>
                </a:lnTo>
                <a:lnTo>
                  <a:pt x="510" y="812"/>
                </a:lnTo>
                <a:cubicBezTo>
                  <a:pt x="510" y="814"/>
                  <a:pt x="510" y="820"/>
                  <a:pt x="507" y="828"/>
                </a:cubicBezTo>
                <a:cubicBezTo>
                  <a:pt x="503" y="837"/>
                  <a:pt x="498" y="843"/>
                  <a:pt x="496" y="843"/>
                </a:cubicBezTo>
                <a:cubicBezTo>
                  <a:pt x="491" y="845"/>
                  <a:pt x="474" y="846"/>
                  <a:pt x="448" y="842"/>
                </a:cubicBezTo>
                <a:cubicBezTo>
                  <a:pt x="425" y="837"/>
                  <a:pt x="407" y="830"/>
                  <a:pt x="402" y="826"/>
                </a:cubicBezTo>
                <a:cubicBezTo>
                  <a:pt x="392" y="819"/>
                  <a:pt x="379" y="820"/>
                  <a:pt x="371" y="830"/>
                </a:cubicBezTo>
                <a:lnTo>
                  <a:pt x="311" y="906"/>
                </a:lnTo>
                <a:cubicBezTo>
                  <a:pt x="304" y="916"/>
                  <a:pt x="305" y="929"/>
                  <a:pt x="315" y="937"/>
                </a:cubicBezTo>
                <a:cubicBezTo>
                  <a:pt x="319" y="940"/>
                  <a:pt x="323" y="941"/>
                  <a:pt x="328" y="941"/>
                </a:cubicBezTo>
                <a:cubicBezTo>
                  <a:pt x="335" y="941"/>
                  <a:pt x="341" y="939"/>
                  <a:pt x="345" y="933"/>
                </a:cubicBezTo>
                <a:lnTo>
                  <a:pt x="394" y="871"/>
                </a:lnTo>
                <a:cubicBezTo>
                  <a:pt x="397" y="872"/>
                  <a:pt x="400" y="873"/>
                  <a:pt x="403" y="874"/>
                </a:cubicBezTo>
                <a:cubicBezTo>
                  <a:pt x="400" y="896"/>
                  <a:pt x="406" y="919"/>
                  <a:pt x="421" y="936"/>
                </a:cubicBezTo>
                <a:cubicBezTo>
                  <a:pt x="431" y="948"/>
                  <a:pt x="444" y="957"/>
                  <a:pt x="458" y="961"/>
                </a:cubicBezTo>
                <a:cubicBezTo>
                  <a:pt x="448" y="987"/>
                  <a:pt x="451" y="1018"/>
                  <a:pt x="470" y="1041"/>
                </a:cubicBezTo>
                <a:cubicBezTo>
                  <a:pt x="484" y="1057"/>
                  <a:pt x="504" y="1067"/>
                  <a:pt x="524" y="1068"/>
                </a:cubicBezTo>
                <a:cubicBezTo>
                  <a:pt x="522" y="1088"/>
                  <a:pt x="528" y="1109"/>
                  <a:pt x="541" y="1125"/>
                </a:cubicBezTo>
                <a:cubicBezTo>
                  <a:pt x="555" y="1141"/>
                  <a:pt x="573" y="1151"/>
                  <a:pt x="594" y="1153"/>
                </a:cubicBezTo>
                <a:lnTo>
                  <a:pt x="595" y="1153"/>
                </a:lnTo>
                <a:lnTo>
                  <a:pt x="595" y="1154"/>
                </a:lnTo>
                <a:cubicBezTo>
                  <a:pt x="593" y="1174"/>
                  <a:pt x="599" y="1194"/>
                  <a:pt x="613" y="1210"/>
                </a:cubicBezTo>
                <a:cubicBezTo>
                  <a:pt x="621" y="1220"/>
                  <a:pt x="630" y="1227"/>
                  <a:pt x="642" y="1232"/>
                </a:cubicBezTo>
                <a:cubicBezTo>
                  <a:pt x="573" y="1279"/>
                  <a:pt x="465" y="1329"/>
                  <a:pt x="419" y="1348"/>
                </a:cubicBezTo>
                <a:cubicBezTo>
                  <a:pt x="419" y="1348"/>
                  <a:pt x="419" y="1349"/>
                  <a:pt x="418" y="1349"/>
                </a:cubicBezTo>
                <a:lnTo>
                  <a:pt x="417" y="1349"/>
                </a:lnTo>
                <a:cubicBezTo>
                  <a:pt x="417" y="1350"/>
                  <a:pt x="417" y="1350"/>
                  <a:pt x="416" y="1350"/>
                </a:cubicBezTo>
                <a:lnTo>
                  <a:pt x="415" y="1350"/>
                </a:lnTo>
                <a:cubicBezTo>
                  <a:pt x="415" y="1351"/>
                  <a:pt x="415" y="1351"/>
                  <a:pt x="415" y="1351"/>
                </a:cubicBezTo>
                <a:cubicBezTo>
                  <a:pt x="414" y="1351"/>
                  <a:pt x="414" y="1352"/>
                  <a:pt x="414" y="1352"/>
                </a:cubicBezTo>
                <a:lnTo>
                  <a:pt x="335" y="1422"/>
                </a:lnTo>
                <a:cubicBezTo>
                  <a:pt x="326" y="1430"/>
                  <a:pt x="325" y="1443"/>
                  <a:pt x="333" y="1452"/>
                </a:cubicBezTo>
                <a:cubicBezTo>
                  <a:pt x="338" y="1457"/>
                  <a:pt x="344" y="1459"/>
                  <a:pt x="350" y="1459"/>
                </a:cubicBezTo>
                <a:cubicBezTo>
                  <a:pt x="355" y="1459"/>
                  <a:pt x="360" y="1458"/>
                  <a:pt x="364" y="1454"/>
                </a:cubicBezTo>
                <a:lnTo>
                  <a:pt x="440" y="1387"/>
                </a:lnTo>
                <a:cubicBezTo>
                  <a:pt x="469" y="1375"/>
                  <a:pt x="663" y="1290"/>
                  <a:pt x="723" y="1219"/>
                </a:cubicBezTo>
                <a:lnTo>
                  <a:pt x="825" y="1133"/>
                </a:lnTo>
                <a:cubicBezTo>
                  <a:pt x="841" y="1120"/>
                  <a:pt x="851" y="1101"/>
                  <a:pt x="853" y="1080"/>
                </a:cubicBezTo>
                <a:cubicBezTo>
                  <a:pt x="854" y="1060"/>
                  <a:pt x="848" y="1039"/>
                  <a:pt x="835" y="1024"/>
                </a:cubicBezTo>
                <a:cubicBezTo>
                  <a:pt x="821" y="1008"/>
                  <a:pt x="803" y="998"/>
                  <a:pt x="782" y="996"/>
                </a:cubicBezTo>
                <a:lnTo>
                  <a:pt x="781" y="996"/>
                </a:lnTo>
                <a:lnTo>
                  <a:pt x="781" y="995"/>
                </a:lnTo>
                <a:cubicBezTo>
                  <a:pt x="783" y="975"/>
                  <a:pt x="777" y="955"/>
                  <a:pt x="763" y="939"/>
                </a:cubicBezTo>
                <a:cubicBezTo>
                  <a:pt x="750" y="923"/>
                  <a:pt x="731" y="913"/>
                  <a:pt x="711" y="911"/>
                </a:cubicBezTo>
                <a:lnTo>
                  <a:pt x="710" y="911"/>
                </a:lnTo>
                <a:cubicBezTo>
                  <a:pt x="712" y="890"/>
                  <a:pt x="706" y="870"/>
                  <a:pt x="693" y="854"/>
                </a:cubicBezTo>
                <a:cubicBezTo>
                  <a:pt x="676" y="834"/>
                  <a:pt x="651" y="825"/>
                  <a:pt x="626" y="827"/>
                </a:cubicBezTo>
                <a:cubicBezTo>
                  <a:pt x="626" y="810"/>
                  <a:pt x="620" y="793"/>
                  <a:pt x="608" y="779"/>
                </a:cubicBezTo>
                <a:cubicBezTo>
                  <a:pt x="588" y="754"/>
                  <a:pt x="555" y="746"/>
                  <a:pt x="527" y="754"/>
                </a:cubicBezTo>
                <a:cubicBezTo>
                  <a:pt x="526" y="752"/>
                  <a:pt x="524" y="750"/>
                  <a:pt x="523" y="748"/>
                </a:cubicBezTo>
                <a:lnTo>
                  <a:pt x="427" y="641"/>
                </a:lnTo>
                <a:lnTo>
                  <a:pt x="522" y="597"/>
                </a:lnTo>
                <a:lnTo>
                  <a:pt x="803" y="466"/>
                </a:lnTo>
                <a:cubicBezTo>
                  <a:pt x="804" y="465"/>
                  <a:pt x="805" y="465"/>
                  <a:pt x="806" y="464"/>
                </a:cubicBezTo>
                <a:cubicBezTo>
                  <a:pt x="808" y="464"/>
                  <a:pt x="811" y="464"/>
                  <a:pt x="814" y="464"/>
                </a:cubicBezTo>
                <a:cubicBezTo>
                  <a:pt x="830" y="464"/>
                  <a:pt x="846" y="459"/>
                  <a:pt x="860" y="448"/>
                </a:cubicBezTo>
                <a:cubicBezTo>
                  <a:pt x="874" y="436"/>
                  <a:pt x="883" y="419"/>
                  <a:pt x="885" y="400"/>
                </a:cubicBezTo>
                <a:cubicBezTo>
                  <a:pt x="887" y="381"/>
                  <a:pt x="881" y="362"/>
                  <a:pt x="869" y="34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F913BAA-2D56-7A4A-9323-81EDCF00CEA8}"/>
              </a:ext>
            </a:extLst>
          </p:cNvPr>
          <p:cNvSpPr/>
          <p:nvPr/>
        </p:nvSpPr>
        <p:spPr>
          <a:xfrm>
            <a:off x="2534931" y="8661652"/>
            <a:ext cx="1701446" cy="17014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AD97F327-8512-5C42-99D0-9FD56B33CC8E}"/>
              </a:ext>
            </a:extLst>
          </p:cNvPr>
          <p:cNvSpPr/>
          <p:nvPr/>
        </p:nvSpPr>
        <p:spPr>
          <a:xfrm>
            <a:off x="3045782" y="9002042"/>
            <a:ext cx="669963" cy="9905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35" name="Grupo 349">
            <a:extLst>
              <a:ext uri="{FF2B5EF4-FFF2-40B4-BE49-F238E27FC236}">
                <a16:creationId xmlns:a16="http://schemas.microsoft.com/office/drawing/2014/main" id="{2FCCA28E-C196-4F4B-A68D-2FEE975E11FF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EE936798-E03F-3543-A715-6E904AE710CF}"/>
                </a:ext>
              </a:extLst>
            </p:cNvPr>
            <p:cNvSpPr txBox="1"/>
            <p:nvPr/>
          </p:nvSpPr>
          <p:spPr>
            <a:xfrm>
              <a:off x="6958903" y="861425"/>
              <a:ext cx="1045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 Infographic</a:t>
              </a:r>
            </a:p>
          </p:txBody>
        </p:sp>
        <p:sp>
          <p:nvSpPr>
            <p:cNvPr id="37" name="CuadroTexto 351">
              <a:extLst>
                <a:ext uri="{FF2B5EF4-FFF2-40B4-BE49-F238E27FC236}">
                  <a16:creationId xmlns:a16="http://schemas.microsoft.com/office/drawing/2014/main" id="{3DE22FCB-1C3F-FE4D-872F-D4BDD5710FA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788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5">
            <a:extLst>
              <a:ext uri="{FF2B5EF4-FFF2-40B4-BE49-F238E27FC236}">
                <a16:creationId xmlns:a16="http://schemas.microsoft.com/office/drawing/2014/main" id="{77FF0472-9C89-A44C-B467-673B02E6B896}"/>
              </a:ext>
            </a:extLst>
          </p:cNvPr>
          <p:cNvSpPr>
            <a:spLocks/>
          </p:cNvSpPr>
          <p:nvPr/>
        </p:nvSpPr>
        <p:spPr bwMode="auto">
          <a:xfrm>
            <a:off x="11567187" y="3505200"/>
            <a:ext cx="2467201" cy="1584593"/>
          </a:xfrm>
          <a:custGeom>
            <a:avLst/>
            <a:gdLst>
              <a:gd name="T0" fmla="*/ 905 w 905"/>
              <a:gd name="T1" fmla="*/ 259 h 521"/>
              <a:gd name="T2" fmla="*/ 456 w 905"/>
              <a:gd name="T3" fmla="*/ 521 h 521"/>
              <a:gd name="T4" fmla="*/ 0 w 905"/>
              <a:gd name="T5" fmla="*/ 259 h 521"/>
              <a:gd name="T6" fmla="*/ 451 w 905"/>
              <a:gd name="T7" fmla="*/ 0 h 521"/>
              <a:gd name="T8" fmla="*/ 905 w 905"/>
              <a:gd name="T9" fmla="*/ 259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5" h="521">
                <a:moveTo>
                  <a:pt x="905" y="259"/>
                </a:moveTo>
                <a:lnTo>
                  <a:pt x="456" y="521"/>
                </a:lnTo>
                <a:lnTo>
                  <a:pt x="0" y="259"/>
                </a:lnTo>
                <a:lnTo>
                  <a:pt x="451" y="0"/>
                </a:lnTo>
                <a:lnTo>
                  <a:pt x="905" y="25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4DD977F6-2345-BD49-A61F-9EF9022E601C}"/>
              </a:ext>
            </a:extLst>
          </p:cNvPr>
          <p:cNvSpPr>
            <a:spLocks/>
          </p:cNvSpPr>
          <p:nvPr/>
        </p:nvSpPr>
        <p:spPr bwMode="auto">
          <a:xfrm>
            <a:off x="12804877" y="4292935"/>
            <a:ext cx="1229511" cy="6983153"/>
          </a:xfrm>
          <a:custGeom>
            <a:avLst/>
            <a:gdLst>
              <a:gd name="T0" fmla="*/ 451 w 451"/>
              <a:gd name="T1" fmla="*/ 0 h 2296"/>
              <a:gd name="T2" fmla="*/ 451 w 451"/>
              <a:gd name="T3" fmla="*/ 2036 h 2296"/>
              <a:gd name="T4" fmla="*/ 0 w 451"/>
              <a:gd name="T5" fmla="*/ 2296 h 2296"/>
              <a:gd name="T6" fmla="*/ 2 w 451"/>
              <a:gd name="T7" fmla="*/ 262 h 2296"/>
              <a:gd name="T8" fmla="*/ 451 w 451"/>
              <a:gd name="T9" fmla="*/ 0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" h="2296">
                <a:moveTo>
                  <a:pt x="451" y="0"/>
                </a:moveTo>
                <a:lnTo>
                  <a:pt x="451" y="2036"/>
                </a:lnTo>
                <a:lnTo>
                  <a:pt x="0" y="2296"/>
                </a:lnTo>
                <a:lnTo>
                  <a:pt x="2" y="262"/>
                </a:lnTo>
                <a:lnTo>
                  <a:pt x="451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D45FC74E-791D-FC4A-873A-BD0F296F1921}"/>
              </a:ext>
            </a:extLst>
          </p:cNvPr>
          <p:cNvSpPr>
            <a:spLocks/>
          </p:cNvSpPr>
          <p:nvPr/>
        </p:nvSpPr>
        <p:spPr bwMode="auto">
          <a:xfrm>
            <a:off x="11561735" y="4292935"/>
            <a:ext cx="1248594" cy="6983153"/>
          </a:xfrm>
          <a:custGeom>
            <a:avLst/>
            <a:gdLst>
              <a:gd name="T0" fmla="*/ 458 w 458"/>
              <a:gd name="T1" fmla="*/ 262 h 2296"/>
              <a:gd name="T2" fmla="*/ 456 w 458"/>
              <a:gd name="T3" fmla="*/ 2296 h 2296"/>
              <a:gd name="T4" fmla="*/ 0 w 458"/>
              <a:gd name="T5" fmla="*/ 2036 h 2296"/>
              <a:gd name="T6" fmla="*/ 2 w 458"/>
              <a:gd name="T7" fmla="*/ 0 h 2296"/>
              <a:gd name="T8" fmla="*/ 458 w 458"/>
              <a:gd name="T9" fmla="*/ 262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" h="2296">
                <a:moveTo>
                  <a:pt x="458" y="262"/>
                </a:moveTo>
                <a:lnTo>
                  <a:pt x="456" y="2296"/>
                </a:lnTo>
                <a:lnTo>
                  <a:pt x="0" y="2036"/>
                </a:lnTo>
                <a:lnTo>
                  <a:pt x="2" y="0"/>
                </a:lnTo>
                <a:lnTo>
                  <a:pt x="458" y="26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8">
            <a:extLst>
              <a:ext uri="{FF2B5EF4-FFF2-40B4-BE49-F238E27FC236}">
                <a16:creationId xmlns:a16="http://schemas.microsoft.com/office/drawing/2014/main" id="{43DED50F-7CC2-C646-9047-BAB6B26E46D6}"/>
              </a:ext>
            </a:extLst>
          </p:cNvPr>
          <p:cNvSpPr>
            <a:spLocks/>
          </p:cNvSpPr>
          <p:nvPr/>
        </p:nvSpPr>
        <p:spPr bwMode="auto">
          <a:xfrm>
            <a:off x="10337676" y="5719370"/>
            <a:ext cx="2472653" cy="1584593"/>
          </a:xfrm>
          <a:custGeom>
            <a:avLst/>
            <a:gdLst>
              <a:gd name="T0" fmla="*/ 907 w 907"/>
              <a:gd name="T1" fmla="*/ 260 h 521"/>
              <a:gd name="T2" fmla="*/ 456 w 907"/>
              <a:gd name="T3" fmla="*/ 521 h 521"/>
              <a:gd name="T4" fmla="*/ 0 w 907"/>
              <a:gd name="T5" fmla="*/ 262 h 521"/>
              <a:gd name="T6" fmla="*/ 451 w 907"/>
              <a:gd name="T7" fmla="*/ 0 h 521"/>
              <a:gd name="T8" fmla="*/ 907 w 907"/>
              <a:gd name="T9" fmla="*/ 26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" h="521">
                <a:moveTo>
                  <a:pt x="907" y="260"/>
                </a:moveTo>
                <a:lnTo>
                  <a:pt x="456" y="521"/>
                </a:lnTo>
                <a:lnTo>
                  <a:pt x="0" y="262"/>
                </a:lnTo>
                <a:lnTo>
                  <a:pt x="451" y="0"/>
                </a:lnTo>
                <a:lnTo>
                  <a:pt x="907" y="2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45AE2C1A-8FE4-5B4A-9DB9-EBC0EEA11D03}"/>
              </a:ext>
            </a:extLst>
          </p:cNvPr>
          <p:cNvSpPr>
            <a:spLocks/>
          </p:cNvSpPr>
          <p:nvPr/>
        </p:nvSpPr>
        <p:spPr bwMode="auto">
          <a:xfrm>
            <a:off x="11572640" y="6510146"/>
            <a:ext cx="1237689" cy="5091376"/>
          </a:xfrm>
          <a:custGeom>
            <a:avLst/>
            <a:gdLst>
              <a:gd name="T0" fmla="*/ 454 w 454"/>
              <a:gd name="T1" fmla="*/ 0 h 1674"/>
              <a:gd name="T2" fmla="*/ 452 w 454"/>
              <a:gd name="T3" fmla="*/ 1415 h 1674"/>
              <a:gd name="T4" fmla="*/ 0 w 454"/>
              <a:gd name="T5" fmla="*/ 1674 h 1674"/>
              <a:gd name="T6" fmla="*/ 3 w 454"/>
              <a:gd name="T7" fmla="*/ 261 h 1674"/>
              <a:gd name="T8" fmla="*/ 454 w 454"/>
              <a:gd name="T9" fmla="*/ 0 h 1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4" h="1674">
                <a:moveTo>
                  <a:pt x="454" y="0"/>
                </a:moveTo>
                <a:lnTo>
                  <a:pt x="452" y="1415"/>
                </a:lnTo>
                <a:lnTo>
                  <a:pt x="0" y="1674"/>
                </a:lnTo>
                <a:lnTo>
                  <a:pt x="3" y="261"/>
                </a:lnTo>
                <a:lnTo>
                  <a:pt x="454" y="0"/>
                </a:lnTo>
                <a:close/>
              </a:path>
            </a:pathLst>
          </a:custGeom>
          <a:solidFill>
            <a:schemeClr val="accent3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0">
            <a:extLst>
              <a:ext uri="{FF2B5EF4-FFF2-40B4-BE49-F238E27FC236}">
                <a16:creationId xmlns:a16="http://schemas.microsoft.com/office/drawing/2014/main" id="{7AF7E765-A5E9-6945-974E-7BC8DAB7CF11}"/>
              </a:ext>
            </a:extLst>
          </p:cNvPr>
          <p:cNvSpPr>
            <a:spLocks/>
          </p:cNvSpPr>
          <p:nvPr/>
        </p:nvSpPr>
        <p:spPr bwMode="auto">
          <a:xfrm>
            <a:off x="10337676" y="6516229"/>
            <a:ext cx="1243142" cy="5085293"/>
          </a:xfrm>
          <a:custGeom>
            <a:avLst/>
            <a:gdLst>
              <a:gd name="T0" fmla="*/ 456 w 456"/>
              <a:gd name="T1" fmla="*/ 259 h 1672"/>
              <a:gd name="T2" fmla="*/ 453 w 456"/>
              <a:gd name="T3" fmla="*/ 1672 h 1672"/>
              <a:gd name="T4" fmla="*/ 0 w 456"/>
              <a:gd name="T5" fmla="*/ 1413 h 1672"/>
              <a:gd name="T6" fmla="*/ 0 w 456"/>
              <a:gd name="T7" fmla="*/ 0 h 1672"/>
              <a:gd name="T8" fmla="*/ 456 w 456"/>
              <a:gd name="T9" fmla="*/ 259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6" h="1672">
                <a:moveTo>
                  <a:pt x="456" y="259"/>
                </a:moveTo>
                <a:lnTo>
                  <a:pt x="453" y="1672"/>
                </a:lnTo>
                <a:lnTo>
                  <a:pt x="0" y="1413"/>
                </a:lnTo>
                <a:lnTo>
                  <a:pt x="0" y="0"/>
                </a:lnTo>
                <a:lnTo>
                  <a:pt x="456" y="259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4467C440-B460-E74A-8573-D589F3AD91AB}"/>
              </a:ext>
            </a:extLst>
          </p:cNvPr>
          <p:cNvSpPr>
            <a:spLocks/>
          </p:cNvSpPr>
          <p:nvPr/>
        </p:nvSpPr>
        <p:spPr bwMode="auto">
          <a:xfrm>
            <a:off x="11567187" y="7930500"/>
            <a:ext cx="2467201" cy="1590676"/>
          </a:xfrm>
          <a:custGeom>
            <a:avLst/>
            <a:gdLst>
              <a:gd name="T0" fmla="*/ 905 w 905"/>
              <a:gd name="T1" fmla="*/ 261 h 523"/>
              <a:gd name="T2" fmla="*/ 456 w 905"/>
              <a:gd name="T3" fmla="*/ 523 h 523"/>
              <a:gd name="T4" fmla="*/ 0 w 905"/>
              <a:gd name="T5" fmla="*/ 261 h 523"/>
              <a:gd name="T6" fmla="*/ 451 w 905"/>
              <a:gd name="T7" fmla="*/ 0 h 523"/>
              <a:gd name="T8" fmla="*/ 905 w 905"/>
              <a:gd name="T9" fmla="*/ 261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5" h="523">
                <a:moveTo>
                  <a:pt x="905" y="261"/>
                </a:moveTo>
                <a:lnTo>
                  <a:pt x="456" y="523"/>
                </a:lnTo>
                <a:lnTo>
                  <a:pt x="0" y="261"/>
                </a:lnTo>
                <a:lnTo>
                  <a:pt x="451" y="0"/>
                </a:lnTo>
                <a:lnTo>
                  <a:pt x="905" y="2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12">
            <a:extLst>
              <a:ext uri="{FF2B5EF4-FFF2-40B4-BE49-F238E27FC236}">
                <a16:creationId xmlns:a16="http://schemas.microsoft.com/office/drawing/2014/main" id="{00B6A5D8-4513-D04F-BBEC-1A34BDCE215C}"/>
              </a:ext>
            </a:extLst>
          </p:cNvPr>
          <p:cNvSpPr>
            <a:spLocks/>
          </p:cNvSpPr>
          <p:nvPr/>
        </p:nvSpPr>
        <p:spPr bwMode="auto">
          <a:xfrm>
            <a:off x="12804877" y="8724316"/>
            <a:ext cx="1229511" cy="3528074"/>
          </a:xfrm>
          <a:custGeom>
            <a:avLst/>
            <a:gdLst>
              <a:gd name="T0" fmla="*/ 451 w 451"/>
              <a:gd name="T1" fmla="*/ 0 h 1160"/>
              <a:gd name="T2" fmla="*/ 451 w 451"/>
              <a:gd name="T3" fmla="*/ 899 h 1160"/>
              <a:gd name="T4" fmla="*/ 0 w 451"/>
              <a:gd name="T5" fmla="*/ 1160 h 1160"/>
              <a:gd name="T6" fmla="*/ 2 w 451"/>
              <a:gd name="T7" fmla="*/ 262 h 1160"/>
              <a:gd name="T8" fmla="*/ 451 w 451"/>
              <a:gd name="T9" fmla="*/ 0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" h="1160">
                <a:moveTo>
                  <a:pt x="451" y="0"/>
                </a:moveTo>
                <a:lnTo>
                  <a:pt x="451" y="899"/>
                </a:lnTo>
                <a:lnTo>
                  <a:pt x="0" y="1160"/>
                </a:lnTo>
                <a:lnTo>
                  <a:pt x="2" y="262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3">
            <a:extLst>
              <a:ext uri="{FF2B5EF4-FFF2-40B4-BE49-F238E27FC236}">
                <a16:creationId xmlns:a16="http://schemas.microsoft.com/office/drawing/2014/main" id="{0812CF7B-FB1D-6E43-893C-49239A8A4C8F}"/>
              </a:ext>
            </a:extLst>
          </p:cNvPr>
          <p:cNvSpPr>
            <a:spLocks/>
          </p:cNvSpPr>
          <p:nvPr/>
        </p:nvSpPr>
        <p:spPr bwMode="auto">
          <a:xfrm>
            <a:off x="11561735" y="8724316"/>
            <a:ext cx="1248594" cy="3528074"/>
          </a:xfrm>
          <a:custGeom>
            <a:avLst/>
            <a:gdLst>
              <a:gd name="T0" fmla="*/ 458 w 458"/>
              <a:gd name="T1" fmla="*/ 262 h 1160"/>
              <a:gd name="T2" fmla="*/ 456 w 458"/>
              <a:gd name="T3" fmla="*/ 1160 h 1160"/>
              <a:gd name="T4" fmla="*/ 0 w 458"/>
              <a:gd name="T5" fmla="*/ 899 h 1160"/>
              <a:gd name="T6" fmla="*/ 2 w 458"/>
              <a:gd name="T7" fmla="*/ 0 h 1160"/>
              <a:gd name="T8" fmla="*/ 458 w 458"/>
              <a:gd name="T9" fmla="*/ 262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" h="1160">
                <a:moveTo>
                  <a:pt x="458" y="262"/>
                </a:moveTo>
                <a:lnTo>
                  <a:pt x="456" y="1160"/>
                </a:lnTo>
                <a:lnTo>
                  <a:pt x="0" y="899"/>
                </a:lnTo>
                <a:lnTo>
                  <a:pt x="2" y="0"/>
                </a:lnTo>
                <a:lnTo>
                  <a:pt x="458" y="26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14">
            <a:extLst>
              <a:ext uri="{FF2B5EF4-FFF2-40B4-BE49-F238E27FC236}">
                <a16:creationId xmlns:a16="http://schemas.microsoft.com/office/drawing/2014/main" id="{5FBAB24E-6FB1-4B43-AD90-BFDBC023DCDD}"/>
              </a:ext>
            </a:extLst>
          </p:cNvPr>
          <p:cNvSpPr>
            <a:spLocks/>
          </p:cNvSpPr>
          <p:nvPr/>
        </p:nvSpPr>
        <p:spPr bwMode="auto">
          <a:xfrm>
            <a:off x="10337676" y="9968267"/>
            <a:ext cx="2472653" cy="1590676"/>
          </a:xfrm>
          <a:custGeom>
            <a:avLst/>
            <a:gdLst>
              <a:gd name="T0" fmla="*/ 907 w 907"/>
              <a:gd name="T1" fmla="*/ 262 h 523"/>
              <a:gd name="T2" fmla="*/ 456 w 907"/>
              <a:gd name="T3" fmla="*/ 523 h 523"/>
              <a:gd name="T4" fmla="*/ 0 w 907"/>
              <a:gd name="T5" fmla="*/ 262 h 523"/>
              <a:gd name="T6" fmla="*/ 451 w 907"/>
              <a:gd name="T7" fmla="*/ 0 h 523"/>
              <a:gd name="T8" fmla="*/ 907 w 907"/>
              <a:gd name="T9" fmla="*/ 262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" h="523">
                <a:moveTo>
                  <a:pt x="907" y="262"/>
                </a:moveTo>
                <a:lnTo>
                  <a:pt x="456" y="523"/>
                </a:lnTo>
                <a:lnTo>
                  <a:pt x="0" y="262"/>
                </a:lnTo>
                <a:lnTo>
                  <a:pt x="451" y="0"/>
                </a:lnTo>
                <a:lnTo>
                  <a:pt x="907" y="2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5">
            <a:extLst>
              <a:ext uri="{FF2B5EF4-FFF2-40B4-BE49-F238E27FC236}">
                <a16:creationId xmlns:a16="http://schemas.microsoft.com/office/drawing/2014/main" id="{5A13D89F-EF1D-594A-B6DA-18F1F5D18397}"/>
              </a:ext>
            </a:extLst>
          </p:cNvPr>
          <p:cNvSpPr>
            <a:spLocks/>
          </p:cNvSpPr>
          <p:nvPr/>
        </p:nvSpPr>
        <p:spPr bwMode="auto">
          <a:xfrm>
            <a:off x="11572640" y="10765125"/>
            <a:ext cx="1237689" cy="2284125"/>
          </a:xfrm>
          <a:custGeom>
            <a:avLst/>
            <a:gdLst>
              <a:gd name="T0" fmla="*/ 454 w 454"/>
              <a:gd name="T1" fmla="*/ 0 h 751"/>
              <a:gd name="T2" fmla="*/ 452 w 454"/>
              <a:gd name="T3" fmla="*/ 489 h 751"/>
              <a:gd name="T4" fmla="*/ 0 w 454"/>
              <a:gd name="T5" fmla="*/ 751 h 751"/>
              <a:gd name="T6" fmla="*/ 3 w 454"/>
              <a:gd name="T7" fmla="*/ 261 h 751"/>
              <a:gd name="T8" fmla="*/ 454 w 454"/>
              <a:gd name="T9" fmla="*/ 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4" h="751">
                <a:moveTo>
                  <a:pt x="454" y="0"/>
                </a:moveTo>
                <a:lnTo>
                  <a:pt x="452" y="489"/>
                </a:lnTo>
                <a:lnTo>
                  <a:pt x="0" y="751"/>
                </a:lnTo>
                <a:lnTo>
                  <a:pt x="3" y="261"/>
                </a:lnTo>
                <a:lnTo>
                  <a:pt x="45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16">
            <a:extLst>
              <a:ext uri="{FF2B5EF4-FFF2-40B4-BE49-F238E27FC236}">
                <a16:creationId xmlns:a16="http://schemas.microsoft.com/office/drawing/2014/main" id="{E127FD64-CDF3-6947-AEFE-C23438D140CB}"/>
              </a:ext>
            </a:extLst>
          </p:cNvPr>
          <p:cNvSpPr>
            <a:spLocks/>
          </p:cNvSpPr>
          <p:nvPr/>
        </p:nvSpPr>
        <p:spPr bwMode="auto">
          <a:xfrm>
            <a:off x="10337676" y="10765125"/>
            <a:ext cx="1243142" cy="2284125"/>
          </a:xfrm>
          <a:custGeom>
            <a:avLst/>
            <a:gdLst>
              <a:gd name="T0" fmla="*/ 456 w 456"/>
              <a:gd name="T1" fmla="*/ 261 h 751"/>
              <a:gd name="T2" fmla="*/ 453 w 456"/>
              <a:gd name="T3" fmla="*/ 751 h 751"/>
              <a:gd name="T4" fmla="*/ 0 w 456"/>
              <a:gd name="T5" fmla="*/ 489 h 751"/>
              <a:gd name="T6" fmla="*/ 0 w 456"/>
              <a:gd name="T7" fmla="*/ 0 h 751"/>
              <a:gd name="T8" fmla="*/ 456 w 456"/>
              <a:gd name="T9" fmla="*/ 261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6" h="751">
                <a:moveTo>
                  <a:pt x="456" y="261"/>
                </a:moveTo>
                <a:lnTo>
                  <a:pt x="453" y="751"/>
                </a:lnTo>
                <a:lnTo>
                  <a:pt x="0" y="489"/>
                </a:lnTo>
                <a:lnTo>
                  <a:pt x="0" y="0"/>
                </a:lnTo>
                <a:lnTo>
                  <a:pt x="456" y="26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59631-C14F-194A-963B-7EAD42A5D66A}"/>
              </a:ext>
            </a:extLst>
          </p:cNvPr>
          <p:cNvSpPr txBox="1"/>
          <p:nvPr/>
        </p:nvSpPr>
        <p:spPr>
          <a:xfrm>
            <a:off x="10815802" y="10468152"/>
            <a:ext cx="1508227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B50A95-8EDA-BF45-A40E-AA96098E3F72}"/>
              </a:ext>
            </a:extLst>
          </p:cNvPr>
          <p:cNvSpPr txBox="1"/>
          <p:nvPr/>
        </p:nvSpPr>
        <p:spPr>
          <a:xfrm>
            <a:off x="12042721" y="8326981"/>
            <a:ext cx="1508227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F9248F-BC08-E348-8498-D607DF554B5C}"/>
              </a:ext>
            </a:extLst>
          </p:cNvPr>
          <p:cNvSpPr txBox="1"/>
          <p:nvPr/>
        </p:nvSpPr>
        <p:spPr>
          <a:xfrm>
            <a:off x="10834746" y="6218074"/>
            <a:ext cx="1508227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B6B049-9E8B-CB4A-A833-6E047B7BD21A}"/>
              </a:ext>
            </a:extLst>
          </p:cNvPr>
          <p:cNvSpPr txBox="1"/>
          <p:nvPr/>
        </p:nvSpPr>
        <p:spPr>
          <a:xfrm>
            <a:off x="12067904" y="3985158"/>
            <a:ext cx="1508227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95B4790-A9E1-104B-8D39-64BB9946FBEF}"/>
              </a:ext>
            </a:extLst>
          </p:cNvPr>
          <p:cNvGrpSpPr/>
          <p:nvPr/>
        </p:nvGrpSpPr>
        <p:grpSpPr>
          <a:xfrm>
            <a:off x="14211682" y="4292934"/>
            <a:ext cx="8237729" cy="2423995"/>
            <a:chOff x="14211682" y="4954373"/>
            <a:chExt cx="8237729" cy="16789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6C30F76-9BCB-F343-9027-012BCF044CDA}"/>
                </a:ext>
              </a:extLst>
            </p:cNvPr>
            <p:cNvSpPr/>
            <p:nvPr/>
          </p:nvSpPr>
          <p:spPr>
            <a:xfrm>
              <a:off x="14211682" y="4954373"/>
              <a:ext cx="8237729" cy="167890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B179532-74CB-3E44-AB51-254EE6C3D235}"/>
                </a:ext>
              </a:extLst>
            </p:cNvPr>
            <p:cNvSpPr/>
            <p:nvPr/>
          </p:nvSpPr>
          <p:spPr>
            <a:xfrm>
              <a:off x="22276168" y="4954373"/>
              <a:ext cx="173243" cy="167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B9153A7-45E8-5646-9597-87C9B7D61B59}"/>
              </a:ext>
            </a:extLst>
          </p:cNvPr>
          <p:cNvGrpSpPr/>
          <p:nvPr/>
        </p:nvGrpSpPr>
        <p:grpSpPr>
          <a:xfrm>
            <a:off x="14211682" y="7512318"/>
            <a:ext cx="8237729" cy="2423995"/>
            <a:chOff x="14211682" y="8675595"/>
            <a:chExt cx="8237729" cy="16789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69E4BC3-8EB8-CB41-BD02-F4ABCCBBC8A9}"/>
                </a:ext>
              </a:extLst>
            </p:cNvPr>
            <p:cNvSpPr/>
            <p:nvPr/>
          </p:nvSpPr>
          <p:spPr>
            <a:xfrm>
              <a:off x="14211682" y="8675595"/>
              <a:ext cx="8237729" cy="167890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6436556-F121-EE4A-A7DD-9B5920B01717}"/>
                </a:ext>
              </a:extLst>
            </p:cNvPr>
            <p:cNvSpPr/>
            <p:nvPr/>
          </p:nvSpPr>
          <p:spPr>
            <a:xfrm>
              <a:off x="22276168" y="8675595"/>
              <a:ext cx="173243" cy="16789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108EDDC-BF83-C948-8C1D-6930B6447D66}"/>
              </a:ext>
            </a:extLst>
          </p:cNvPr>
          <p:cNvGrpSpPr/>
          <p:nvPr/>
        </p:nvGrpSpPr>
        <p:grpSpPr>
          <a:xfrm>
            <a:off x="1928239" y="6525850"/>
            <a:ext cx="8237729" cy="2423995"/>
            <a:chOff x="1928239" y="6843084"/>
            <a:chExt cx="8237729" cy="16789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287E355-5B00-E648-8F37-89F02F1EDC73}"/>
                </a:ext>
              </a:extLst>
            </p:cNvPr>
            <p:cNvSpPr/>
            <p:nvPr/>
          </p:nvSpPr>
          <p:spPr>
            <a:xfrm flipH="1">
              <a:off x="1928239" y="6843084"/>
              <a:ext cx="8237729" cy="167890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0247E1-DE66-334C-98F9-AB8F7EB48AB2}"/>
                </a:ext>
              </a:extLst>
            </p:cNvPr>
            <p:cNvSpPr/>
            <p:nvPr/>
          </p:nvSpPr>
          <p:spPr>
            <a:xfrm flipH="1">
              <a:off x="1928239" y="6843084"/>
              <a:ext cx="173243" cy="167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D141FA0-D4F0-9F4B-AB5F-64208BA58B55}"/>
              </a:ext>
            </a:extLst>
          </p:cNvPr>
          <p:cNvGrpSpPr/>
          <p:nvPr/>
        </p:nvGrpSpPr>
        <p:grpSpPr>
          <a:xfrm>
            <a:off x="1928239" y="9737031"/>
            <a:ext cx="8237729" cy="2423995"/>
            <a:chOff x="1928239" y="10564307"/>
            <a:chExt cx="8237729" cy="16789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E8426A0-033C-A344-AEC5-D4CD2F6E7ADB}"/>
                </a:ext>
              </a:extLst>
            </p:cNvPr>
            <p:cNvSpPr/>
            <p:nvPr/>
          </p:nvSpPr>
          <p:spPr>
            <a:xfrm flipH="1">
              <a:off x="1928239" y="10564307"/>
              <a:ext cx="8237729" cy="167890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C0A434D-2581-8448-A425-DAF58E446F49}"/>
                </a:ext>
              </a:extLst>
            </p:cNvPr>
            <p:cNvSpPr/>
            <p:nvPr/>
          </p:nvSpPr>
          <p:spPr>
            <a:xfrm flipH="1">
              <a:off x="1928239" y="10564307"/>
              <a:ext cx="173243" cy="1678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DE68E1-3FD9-9C40-B917-0CC62AB439DC}"/>
              </a:ext>
            </a:extLst>
          </p:cNvPr>
          <p:cNvGrpSpPr/>
          <p:nvPr/>
        </p:nvGrpSpPr>
        <p:grpSpPr>
          <a:xfrm flipH="1">
            <a:off x="14324372" y="4678228"/>
            <a:ext cx="7661812" cy="1646756"/>
            <a:chOff x="16184073" y="5253194"/>
            <a:chExt cx="7661812" cy="1646756"/>
          </a:xfrm>
        </p:grpSpPr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98BB16EA-F571-AC42-A227-A30231A1E6B6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5" name="Rectangle 56">
              <a:extLst>
                <a:ext uri="{FF2B5EF4-FFF2-40B4-BE49-F238E27FC236}">
                  <a16:creationId xmlns:a16="http://schemas.microsoft.com/office/drawing/2014/main" id="{8BACAFE5-D598-8446-AF75-25E7FC9679EB}"/>
                </a:ext>
              </a:extLst>
            </p:cNvPr>
            <p:cNvSpPr/>
            <p:nvPr/>
          </p:nvSpPr>
          <p:spPr>
            <a:xfrm>
              <a:off x="16184073" y="5945843"/>
              <a:ext cx="766181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 name out there.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917231F-F15A-5A47-9130-D107A72E5D4F}"/>
              </a:ext>
            </a:extLst>
          </p:cNvPr>
          <p:cNvGrpSpPr/>
          <p:nvPr/>
        </p:nvGrpSpPr>
        <p:grpSpPr>
          <a:xfrm flipH="1">
            <a:off x="14324372" y="7920192"/>
            <a:ext cx="7661812" cy="1646756"/>
            <a:chOff x="16184073" y="5253194"/>
            <a:chExt cx="7661812" cy="1646756"/>
          </a:xfrm>
        </p:grpSpPr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5860BD68-0409-384F-A990-7EB7FCE2B155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AF84507C-1138-B04F-9E14-DD92BE07965C}"/>
                </a:ext>
              </a:extLst>
            </p:cNvPr>
            <p:cNvSpPr/>
            <p:nvPr/>
          </p:nvSpPr>
          <p:spPr>
            <a:xfrm>
              <a:off x="16184073" y="5945843"/>
              <a:ext cx="766181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 name out there.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72B554-11B6-BB47-8D81-8B4D4622A27C}"/>
              </a:ext>
            </a:extLst>
          </p:cNvPr>
          <p:cNvGrpSpPr/>
          <p:nvPr/>
        </p:nvGrpSpPr>
        <p:grpSpPr>
          <a:xfrm>
            <a:off x="2461436" y="6899078"/>
            <a:ext cx="7661812" cy="1646756"/>
            <a:chOff x="16184073" y="5253194"/>
            <a:chExt cx="7661812" cy="1646756"/>
          </a:xfrm>
        </p:grpSpPr>
        <p:sp>
          <p:nvSpPr>
            <p:cNvPr id="95" name="CuadroTexto 395">
              <a:extLst>
                <a:ext uri="{FF2B5EF4-FFF2-40B4-BE49-F238E27FC236}">
                  <a16:creationId xmlns:a16="http://schemas.microsoft.com/office/drawing/2014/main" id="{16B11B91-B37B-3541-94DA-9C6D9E560024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7" name="Rectangle 56">
              <a:extLst>
                <a:ext uri="{FF2B5EF4-FFF2-40B4-BE49-F238E27FC236}">
                  <a16:creationId xmlns:a16="http://schemas.microsoft.com/office/drawing/2014/main" id="{AE053730-EA26-084A-A7DB-3380CB176FFD}"/>
                </a:ext>
              </a:extLst>
            </p:cNvPr>
            <p:cNvSpPr/>
            <p:nvPr/>
          </p:nvSpPr>
          <p:spPr>
            <a:xfrm>
              <a:off x="16184073" y="5945843"/>
              <a:ext cx="766181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 name out there.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0948960-CB8E-5742-87C7-7942D4A476DF}"/>
              </a:ext>
            </a:extLst>
          </p:cNvPr>
          <p:cNvGrpSpPr/>
          <p:nvPr/>
        </p:nvGrpSpPr>
        <p:grpSpPr>
          <a:xfrm>
            <a:off x="2461436" y="10141042"/>
            <a:ext cx="7661812" cy="1646756"/>
            <a:chOff x="16184073" y="5253194"/>
            <a:chExt cx="7661812" cy="1646756"/>
          </a:xfrm>
        </p:grpSpPr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9EC09A9A-A45A-B842-9B79-A8E460E0D70B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0" name="Rectangle 56">
              <a:extLst>
                <a:ext uri="{FF2B5EF4-FFF2-40B4-BE49-F238E27FC236}">
                  <a16:creationId xmlns:a16="http://schemas.microsoft.com/office/drawing/2014/main" id="{BC0E54B9-7F37-A848-8828-9A859CE3A0F4}"/>
                </a:ext>
              </a:extLst>
            </p:cNvPr>
            <p:cNvSpPr/>
            <p:nvPr/>
          </p:nvSpPr>
          <p:spPr>
            <a:xfrm>
              <a:off x="16184073" y="5945843"/>
              <a:ext cx="766181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 name out there.</a:t>
              </a:r>
            </a:p>
          </p:txBody>
        </p:sp>
      </p:grpSp>
      <p:sp>
        <p:nvSpPr>
          <p:cNvPr id="50" name="CuadroTexto 350">
            <a:extLst>
              <a:ext uri="{FF2B5EF4-FFF2-40B4-BE49-F238E27FC236}">
                <a16:creationId xmlns:a16="http://schemas.microsoft.com/office/drawing/2014/main" id="{A395677A-A66B-B649-B679-410C133855CA}"/>
              </a:ext>
            </a:extLst>
          </p:cNvPr>
          <p:cNvSpPr txBox="1"/>
          <p:nvPr/>
        </p:nvSpPr>
        <p:spPr>
          <a:xfrm>
            <a:off x="6958903" y="1022190"/>
            <a:ext cx="10459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Infographic</a:t>
            </a:r>
          </a:p>
        </p:txBody>
      </p:sp>
    </p:spTree>
    <p:extLst>
      <p:ext uri="{BB962C8B-B14F-4D97-AF65-F5344CB8AC3E}">
        <p14:creationId xmlns:p14="http://schemas.microsoft.com/office/powerpoint/2010/main" val="288664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">
            <a:extLst>
              <a:ext uri="{FF2B5EF4-FFF2-40B4-BE49-F238E27FC236}">
                <a16:creationId xmlns:a16="http://schemas.microsoft.com/office/drawing/2014/main" id="{563E812C-F60A-9E4F-AE6E-8F169FEF6147}"/>
              </a:ext>
            </a:extLst>
          </p:cNvPr>
          <p:cNvSpPr>
            <a:spLocks/>
          </p:cNvSpPr>
          <p:nvPr/>
        </p:nvSpPr>
        <p:spPr bwMode="auto">
          <a:xfrm>
            <a:off x="4448405" y="3296650"/>
            <a:ext cx="688168" cy="841751"/>
          </a:xfrm>
          <a:custGeom>
            <a:avLst/>
            <a:gdLst>
              <a:gd name="T0" fmla="*/ 96 w 96"/>
              <a:gd name="T1" fmla="*/ 0 h 117"/>
              <a:gd name="T2" fmla="*/ 32 w 96"/>
              <a:gd name="T3" fmla="*/ 0 h 117"/>
              <a:gd name="T4" fmla="*/ 0 w 96"/>
              <a:gd name="T5" fmla="*/ 31 h 117"/>
              <a:gd name="T6" fmla="*/ 0 w 96"/>
              <a:gd name="T7" fmla="*/ 117 h 117"/>
              <a:gd name="T8" fmla="*/ 96 w 96"/>
              <a:gd name="T9" fmla="*/ 117 h 117"/>
              <a:gd name="T10" fmla="*/ 96 w 96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" h="117">
                <a:moveTo>
                  <a:pt x="96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1"/>
                </a:cubicBezTo>
                <a:cubicBezTo>
                  <a:pt x="0" y="117"/>
                  <a:pt x="0" y="117"/>
                  <a:pt x="0" y="117"/>
                </a:cubicBezTo>
                <a:cubicBezTo>
                  <a:pt x="96" y="117"/>
                  <a:pt x="96" y="117"/>
                  <a:pt x="96" y="117"/>
                </a:cubicBezTo>
                <a:lnTo>
                  <a:pt x="9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6">
            <a:extLst>
              <a:ext uri="{FF2B5EF4-FFF2-40B4-BE49-F238E27FC236}">
                <a16:creationId xmlns:a16="http://schemas.microsoft.com/office/drawing/2014/main" id="{2C6CB1E5-8989-7740-A1DE-0481652E6AE3}"/>
              </a:ext>
            </a:extLst>
          </p:cNvPr>
          <p:cNvSpPr>
            <a:spLocks/>
          </p:cNvSpPr>
          <p:nvPr/>
        </p:nvSpPr>
        <p:spPr bwMode="auto">
          <a:xfrm>
            <a:off x="2696973" y="3721956"/>
            <a:ext cx="8343674" cy="2052691"/>
          </a:xfrm>
          <a:custGeom>
            <a:avLst/>
            <a:gdLst>
              <a:gd name="T0" fmla="*/ 1150 w 1163"/>
              <a:gd name="T1" fmla="*/ 169 h 285"/>
              <a:gd name="T2" fmla="*/ 1089 w 1163"/>
              <a:gd name="T3" fmla="*/ 249 h 285"/>
              <a:gd name="T4" fmla="*/ 1016 w 1163"/>
              <a:gd name="T5" fmla="*/ 285 h 285"/>
              <a:gd name="T6" fmla="*/ 129 w 1163"/>
              <a:gd name="T7" fmla="*/ 285 h 285"/>
              <a:gd name="T8" fmla="*/ 0 w 1163"/>
              <a:gd name="T9" fmla="*/ 156 h 285"/>
              <a:gd name="T10" fmla="*/ 0 w 1163"/>
              <a:gd name="T11" fmla="*/ 0 h 285"/>
              <a:gd name="T12" fmla="*/ 1017 w 1163"/>
              <a:gd name="T13" fmla="*/ 0 h 285"/>
              <a:gd name="T14" fmla="*/ 1089 w 1163"/>
              <a:gd name="T15" fmla="*/ 35 h 285"/>
              <a:gd name="T16" fmla="*/ 1149 w 1163"/>
              <a:gd name="T17" fmla="*/ 112 h 285"/>
              <a:gd name="T18" fmla="*/ 1150 w 1163"/>
              <a:gd name="T19" fmla="*/ 169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3" h="285">
                <a:moveTo>
                  <a:pt x="1150" y="169"/>
                </a:moveTo>
                <a:cubicBezTo>
                  <a:pt x="1089" y="249"/>
                  <a:pt x="1089" y="249"/>
                  <a:pt x="1089" y="249"/>
                </a:cubicBezTo>
                <a:cubicBezTo>
                  <a:pt x="1072" y="271"/>
                  <a:pt x="1045" y="285"/>
                  <a:pt x="1016" y="285"/>
                </a:cubicBezTo>
                <a:cubicBezTo>
                  <a:pt x="129" y="285"/>
                  <a:pt x="129" y="285"/>
                  <a:pt x="129" y="285"/>
                </a:cubicBezTo>
                <a:cubicBezTo>
                  <a:pt x="58" y="285"/>
                  <a:pt x="0" y="227"/>
                  <a:pt x="0" y="156"/>
                </a:cubicBezTo>
                <a:cubicBezTo>
                  <a:pt x="0" y="0"/>
                  <a:pt x="0" y="0"/>
                  <a:pt x="0" y="0"/>
                </a:cubicBezTo>
                <a:cubicBezTo>
                  <a:pt x="1017" y="0"/>
                  <a:pt x="1017" y="0"/>
                  <a:pt x="1017" y="0"/>
                </a:cubicBezTo>
                <a:cubicBezTo>
                  <a:pt x="1045" y="0"/>
                  <a:pt x="1072" y="12"/>
                  <a:pt x="1089" y="35"/>
                </a:cubicBezTo>
                <a:cubicBezTo>
                  <a:pt x="1149" y="112"/>
                  <a:pt x="1149" y="112"/>
                  <a:pt x="1149" y="112"/>
                </a:cubicBezTo>
                <a:cubicBezTo>
                  <a:pt x="1163" y="129"/>
                  <a:pt x="1163" y="152"/>
                  <a:pt x="1150" y="169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7">
            <a:extLst>
              <a:ext uri="{FF2B5EF4-FFF2-40B4-BE49-F238E27FC236}">
                <a16:creationId xmlns:a16="http://schemas.microsoft.com/office/drawing/2014/main" id="{68A08B1F-8791-C846-ABA3-AD5BB0F3C50A}"/>
              </a:ext>
            </a:extLst>
          </p:cNvPr>
          <p:cNvSpPr>
            <a:spLocks/>
          </p:cNvSpPr>
          <p:nvPr/>
        </p:nvSpPr>
        <p:spPr bwMode="auto">
          <a:xfrm>
            <a:off x="1864082" y="3296650"/>
            <a:ext cx="3186840" cy="2477997"/>
          </a:xfrm>
          <a:custGeom>
            <a:avLst/>
            <a:gdLst>
              <a:gd name="T0" fmla="*/ 315 w 444"/>
              <a:gd name="T1" fmla="*/ 215 h 344"/>
              <a:gd name="T2" fmla="*/ 315 w 444"/>
              <a:gd name="T3" fmla="*/ 59 h 344"/>
              <a:gd name="T4" fmla="*/ 255 w 444"/>
              <a:gd name="T5" fmla="*/ 0 h 344"/>
              <a:gd name="T6" fmla="*/ 59 w 444"/>
              <a:gd name="T7" fmla="*/ 0 h 344"/>
              <a:gd name="T8" fmla="*/ 0 w 444"/>
              <a:gd name="T9" fmla="*/ 59 h 344"/>
              <a:gd name="T10" fmla="*/ 0 w 444"/>
              <a:gd name="T11" fmla="*/ 215 h 344"/>
              <a:gd name="T12" fmla="*/ 129 w 444"/>
              <a:gd name="T13" fmla="*/ 344 h 344"/>
              <a:gd name="T14" fmla="*/ 444 w 444"/>
              <a:gd name="T15" fmla="*/ 344 h 344"/>
              <a:gd name="T16" fmla="*/ 315 w 444"/>
              <a:gd name="T17" fmla="*/ 215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4" h="344">
                <a:moveTo>
                  <a:pt x="315" y="215"/>
                </a:moveTo>
                <a:cubicBezTo>
                  <a:pt x="315" y="59"/>
                  <a:pt x="315" y="59"/>
                  <a:pt x="315" y="59"/>
                </a:cubicBezTo>
                <a:cubicBezTo>
                  <a:pt x="315" y="26"/>
                  <a:pt x="288" y="0"/>
                  <a:pt x="255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26" y="0"/>
                  <a:pt x="0" y="26"/>
                  <a:pt x="0" y="59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86"/>
                  <a:pt x="57" y="344"/>
                  <a:pt x="129" y="344"/>
                </a:cubicBezTo>
                <a:cubicBezTo>
                  <a:pt x="444" y="344"/>
                  <a:pt x="444" y="344"/>
                  <a:pt x="444" y="344"/>
                </a:cubicBezTo>
                <a:cubicBezTo>
                  <a:pt x="372" y="344"/>
                  <a:pt x="315" y="286"/>
                  <a:pt x="315" y="2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4" name="Freeform 8">
            <a:extLst>
              <a:ext uri="{FF2B5EF4-FFF2-40B4-BE49-F238E27FC236}">
                <a16:creationId xmlns:a16="http://schemas.microsoft.com/office/drawing/2014/main" id="{20D24056-303A-8349-A422-36651F5E4A4F}"/>
              </a:ext>
            </a:extLst>
          </p:cNvPr>
          <p:cNvSpPr>
            <a:spLocks/>
          </p:cNvSpPr>
          <p:nvPr/>
        </p:nvSpPr>
        <p:spPr bwMode="auto">
          <a:xfrm>
            <a:off x="4123519" y="3721956"/>
            <a:ext cx="1119381" cy="2052691"/>
          </a:xfrm>
          <a:custGeom>
            <a:avLst/>
            <a:gdLst>
              <a:gd name="T0" fmla="*/ 156 w 156"/>
              <a:gd name="T1" fmla="*/ 285 h 285"/>
              <a:gd name="T2" fmla="*/ 129 w 156"/>
              <a:gd name="T3" fmla="*/ 285 h 285"/>
              <a:gd name="T4" fmla="*/ 0 w 156"/>
              <a:gd name="T5" fmla="*/ 156 h 285"/>
              <a:gd name="T6" fmla="*/ 0 w 156"/>
              <a:gd name="T7" fmla="*/ 0 h 285"/>
              <a:gd name="T8" fmla="*/ 27 w 156"/>
              <a:gd name="T9" fmla="*/ 0 h 285"/>
              <a:gd name="T10" fmla="*/ 27 w 156"/>
              <a:gd name="T11" fmla="*/ 156 h 285"/>
              <a:gd name="T12" fmla="*/ 156 w 156"/>
              <a:gd name="T1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285">
                <a:moveTo>
                  <a:pt x="156" y="285"/>
                </a:moveTo>
                <a:cubicBezTo>
                  <a:pt x="129" y="285"/>
                  <a:pt x="129" y="285"/>
                  <a:pt x="129" y="285"/>
                </a:cubicBezTo>
                <a:cubicBezTo>
                  <a:pt x="57" y="285"/>
                  <a:pt x="0" y="227"/>
                  <a:pt x="0" y="156"/>
                </a:cubicBezTo>
                <a:cubicBezTo>
                  <a:pt x="0" y="0"/>
                  <a:pt x="0" y="0"/>
                  <a:pt x="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156"/>
                  <a:pt x="27" y="156"/>
                  <a:pt x="27" y="156"/>
                </a:cubicBezTo>
                <a:cubicBezTo>
                  <a:pt x="27" y="227"/>
                  <a:pt x="85" y="285"/>
                  <a:pt x="156" y="28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9">
            <a:extLst>
              <a:ext uri="{FF2B5EF4-FFF2-40B4-BE49-F238E27FC236}">
                <a16:creationId xmlns:a16="http://schemas.microsoft.com/office/drawing/2014/main" id="{81AFD7BC-28AE-5F40-8282-22A4B4857BA3}"/>
              </a:ext>
            </a:extLst>
          </p:cNvPr>
          <p:cNvSpPr>
            <a:spLocks/>
          </p:cNvSpPr>
          <p:nvPr/>
        </p:nvSpPr>
        <p:spPr bwMode="auto">
          <a:xfrm>
            <a:off x="4726035" y="3296650"/>
            <a:ext cx="5396068" cy="936263"/>
          </a:xfrm>
          <a:custGeom>
            <a:avLst/>
            <a:gdLst>
              <a:gd name="T0" fmla="*/ 52 w 752"/>
              <a:gd name="T1" fmla="*/ 130 h 130"/>
              <a:gd name="T2" fmla="*/ 709 w 752"/>
              <a:gd name="T3" fmla="*/ 130 h 130"/>
              <a:gd name="T4" fmla="*/ 752 w 752"/>
              <a:gd name="T5" fmla="*/ 87 h 130"/>
              <a:gd name="T6" fmla="*/ 752 w 752"/>
              <a:gd name="T7" fmla="*/ 59 h 130"/>
              <a:gd name="T8" fmla="*/ 692 w 752"/>
              <a:gd name="T9" fmla="*/ 0 h 130"/>
              <a:gd name="T10" fmla="*/ 0 w 752"/>
              <a:gd name="T11" fmla="*/ 0 h 130"/>
              <a:gd name="T12" fmla="*/ 20 w 752"/>
              <a:gd name="T13" fmla="*/ 59 h 130"/>
              <a:gd name="T14" fmla="*/ 20 w 752"/>
              <a:gd name="T15" fmla="*/ 98 h 130"/>
              <a:gd name="T16" fmla="*/ 52 w 752"/>
              <a:gd name="T1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2" h="130">
                <a:moveTo>
                  <a:pt x="52" y="130"/>
                </a:moveTo>
                <a:cubicBezTo>
                  <a:pt x="709" y="130"/>
                  <a:pt x="709" y="130"/>
                  <a:pt x="709" y="130"/>
                </a:cubicBezTo>
                <a:cubicBezTo>
                  <a:pt x="733" y="130"/>
                  <a:pt x="752" y="111"/>
                  <a:pt x="752" y="87"/>
                </a:cubicBezTo>
                <a:cubicBezTo>
                  <a:pt x="752" y="59"/>
                  <a:pt x="752" y="59"/>
                  <a:pt x="752" y="59"/>
                </a:cubicBezTo>
                <a:cubicBezTo>
                  <a:pt x="752" y="26"/>
                  <a:pt x="725" y="0"/>
                  <a:pt x="692" y="0"/>
                </a:cubicBezTo>
                <a:cubicBezTo>
                  <a:pt x="0" y="0"/>
                  <a:pt x="0" y="0"/>
                  <a:pt x="0" y="0"/>
                </a:cubicBezTo>
                <a:cubicBezTo>
                  <a:pt x="12" y="16"/>
                  <a:pt x="20" y="37"/>
                  <a:pt x="20" y="59"/>
                </a:cubicBezTo>
                <a:cubicBezTo>
                  <a:pt x="20" y="98"/>
                  <a:pt x="20" y="98"/>
                  <a:pt x="20" y="98"/>
                </a:cubicBezTo>
                <a:cubicBezTo>
                  <a:pt x="20" y="116"/>
                  <a:pt x="34" y="130"/>
                  <a:pt x="52" y="1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Oval 10">
            <a:extLst>
              <a:ext uri="{FF2B5EF4-FFF2-40B4-BE49-F238E27FC236}">
                <a16:creationId xmlns:a16="http://schemas.microsoft.com/office/drawing/2014/main" id="{19C37ACE-775B-C549-991C-86DF9211A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0892" y="4318566"/>
            <a:ext cx="1778015" cy="1786875"/>
          </a:xfrm>
          <a:prstGeom prst="ellipse">
            <a:avLst/>
          </a:prstGeom>
          <a:solidFill>
            <a:srgbClr val="E46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11">
            <a:extLst>
              <a:ext uri="{FF2B5EF4-FFF2-40B4-BE49-F238E27FC236}">
                <a16:creationId xmlns:a16="http://schemas.microsoft.com/office/drawing/2014/main" id="{34972124-869F-2043-B890-1C75570E893C}"/>
              </a:ext>
            </a:extLst>
          </p:cNvPr>
          <p:cNvSpPr>
            <a:spLocks/>
          </p:cNvSpPr>
          <p:nvPr/>
        </p:nvSpPr>
        <p:spPr bwMode="auto">
          <a:xfrm>
            <a:off x="9649543" y="4203378"/>
            <a:ext cx="1391104" cy="1571270"/>
          </a:xfrm>
          <a:custGeom>
            <a:avLst/>
            <a:gdLst>
              <a:gd name="T0" fmla="*/ 0 w 194"/>
              <a:gd name="T1" fmla="*/ 123 h 218"/>
              <a:gd name="T2" fmla="*/ 43 w 194"/>
              <a:gd name="T3" fmla="*/ 218 h 218"/>
              <a:gd name="T4" fmla="*/ 47 w 194"/>
              <a:gd name="T5" fmla="*/ 218 h 218"/>
              <a:gd name="T6" fmla="*/ 120 w 194"/>
              <a:gd name="T7" fmla="*/ 182 h 218"/>
              <a:gd name="T8" fmla="*/ 181 w 194"/>
              <a:gd name="T9" fmla="*/ 102 h 218"/>
              <a:gd name="T10" fmla="*/ 180 w 194"/>
              <a:gd name="T11" fmla="*/ 45 h 218"/>
              <a:gd name="T12" fmla="*/ 147 w 194"/>
              <a:gd name="T13" fmla="*/ 2 h 218"/>
              <a:gd name="T14" fmla="*/ 124 w 194"/>
              <a:gd name="T15" fmla="*/ 0 h 218"/>
              <a:gd name="T16" fmla="*/ 0 w 194"/>
              <a:gd name="T17" fmla="*/ 123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218">
                <a:moveTo>
                  <a:pt x="0" y="123"/>
                </a:moveTo>
                <a:cubicBezTo>
                  <a:pt x="0" y="161"/>
                  <a:pt x="17" y="195"/>
                  <a:pt x="43" y="218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76" y="218"/>
                  <a:pt x="103" y="204"/>
                  <a:pt x="120" y="182"/>
                </a:cubicBezTo>
                <a:cubicBezTo>
                  <a:pt x="181" y="102"/>
                  <a:pt x="181" y="102"/>
                  <a:pt x="181" y="102"/>
                </a:cubicBezTo>
                <a:cubicBezTo>
                  <a:pt x="194" y="85"/>
                  <a:pt x="194" y="62"/>
                  <a:pt x="180" y="45"/>
                </a:cubicBezTo>
                <a:cubicBezTo>
                  <a:pt x="147" y="2"/>
                  <a:pt x="147" y="2"/>
                  <a:pt x="147" y="2"/>
                </a:cubicBezTo>
                <a:cubicBezTo>
                  <a:pt x="139" y="0"/>
                  <a:pt x="131" y="0"/>
                  <a:pt x="124" y="0"/>
                </a:cubicBezTo>
                <a:cubicBezTo>
                  <a:pt x="55" y="0"/>
                  <a:pt x="0" y="55"/>
                  <a:pt x="0" y="12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Oval 12">
            <a:extLst>
              <a:ext uri="{FF2B5EF4-FFF2-40B4-BE49-F238E27FC236}">
                <a16:creationId xmlns:a16="http://schemas.microsoft.com/office/drawing/2014/main" id="{288A2625-14AA-144F-9F2F-B49C89C52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0892" y="4318566"/>
            <a:ext cx="1778015" cy="17868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3">
            <a:extLst>
              <a:ext uri="{FF2B5EF4-FFF2-40B4-BE49-F238E27FC236}">
                <a16:creationId xmlns:a16="http://schemas.microsoft.com/office/drawing/2014/main" id="{3FAB03EF-FBFC-5344-A0F9-A9C2AE166E05}"/>
              </a:ext>
            </a:extLst>
          </p:cNvPr>
          <p:cNvSpPr>
            <a:spLocks noEditPoints="1"/>
          </p:cNvSpPr>
          <p:nvPr/>
        </p:nvSpPr>
        <p:spPr bwMode="auto">
          <a:xfrm>
            <a:off x="9850382" y="4469194"/>
            <a:ext cx="1461988" cy="1476757"/>
          </a:xfrm>
          <a:custGeom>
            <a:avLst/>
            <a:gdLst>
              <a:gd name="T0" fmla="*/ 102 w 204"/>
              <a:gd name="T1" fmla="*/ 0 h 205"/>
              <a:gd name="T2" fmla="*/ 0 w 204"/>
              <a:gd name="T3" fmla="*/ 103 h 205"/>
              <a:gd name="T4" fmla="*/ 102 w 204"/>
              <a:gd name="T5" fmla="*/ 205 h 205"/>
              <a:gd name="T6" fmla="*/ 204 w 204"/>
              <a:gd name="T7" fmla="*/ 103 h 205"/>
              <a:gd name="T8" fmla="*/ 102 w 204"/>
              <a:gd name="T9" fmla="*/ 0 h 205"/>
              <a:gd name="T10" fmla="*/ 102 w 204"/>
              <a:gd name="T11" fmla="*/ 192 h 205"/>
              <a:gd name="T12" fmla="*/ 13 w 204"/>
              <a:gd name="T13" fmla="*/ 103 h 205"/>
              <a:gd name="T14" fmla="*/ 102 w 204"/>
              <a:gd name="T15" fmla="*/ 14 h 205"/>
              <a:gd name="T16" fmla="*/ 191 w 204"/>
              <a:gd name="T17" fmla="*/ 103 h 205"/>
              <a:gd name="T18" fmla="*/ 102 w 204"/>
              <a:gd name="T19" fmla="*/ 192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" h="205">
                <a:moveTo>
                  <a:pt x="102" y="0"/>
                </a:moveTo>
                <a:cubicBezTo>
                  <a:pt x="45" y="0"/>
                  <a:pt x="0" y="46"/>
                  <a:pt x="0" y="103"/>
                </a:cubicBezTo>
                <a:cubicBezTo>
                  <a:pt x="0" y="159"/>
                  <a:pt x="45" y="205"/>
                  <a:pt x="102" y="205"/>
                </a:cubicBezTo>
                <a:cubicBezTo>
                  <a:pt x="159" y="205"/>
                  <a:pt x="204" y="159"/>
                  <a:pt x="204" y="103"/>
                </a:cubicBezTo>
                <a:cubicBezTo>
                  <a:pt x="204" y="46"/>
                  <a:pt x="159" y="0"/>
                  <a:pt x="102" y="0"/>
                </a:cubicBezTo>
                <a:close/>
                <a:moveTo>
                  <a:pt x="102" y="192"/>
                </a:moveTo>
                <a:cubicBezTo>
                  <a:pt x="53" y="192"/>
                  <a:pt x="13" y="152"/>
                  <a:pt x="13" y="103"/>
                </a:cubicBezTo>
                <a:cubicBezTo>
                  <a:pt x="13" y="54"/>
                  <a:pt x="53" y="14"/>
                  <a:pt x="102" y="14"/>
                </a:cubicBezTo>
                <a:cubicBezTo>
                  <a:pt x="151" y="14"/>
                  <a:pt x="191" y="54"/>
                  <a:pt x="191" y="103"/>
                </a:cubicBezTo>
                <a:cubicBezTo>
                  <a:pt x="191" y="152"/>
                  <a:pt x="151" y="192"/>
                  <a:pt x="102" y="1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12AA3FC0-54D7-504A-9445-12706E627FDC}"/>
              </a:ext>
            </a:extLst>
          </p:cNvPr>
          <p:cNvSpPr>
            <a:spLocks/>
          </p:cNvSpPr>
          <p:nvPr/>
        </p:nvSpPr>
        <p:spPr bwMode="auto">
          <a:xfrm>
            <a:off x="9970736" y="6587076"/>
            <a:ext cx="688168" cy="841750"/>
          </a:xfrm>
          <a:custGeom>
            <a:avLst/>
            <a:gdLst>
              <a:gd name="T0" fmla="*/ 96 w 96"/>
              <a:gd name="T1" fmla="*/ 0 h 117"/>
              <a:gd name="T2" fmla="*/ 32 w 96"/>
              <a:gd name="T3" fmla="*/ 0 h 117"/>
              <a:gd name="T4" fmla="*/ 0 w 96"/>
              <a:gd name="T5" fmla="*/ 31 h 117"/>
              <a:gd name="T6" fmla="*/ 0 w 96"/>
              <a:gd name="T7" fmla="*/ 117 h 117"/>
              <a:gd name="T8" fmla="*/ 96 w 96"/>
              <a:gd name="T9" fmla="*/ 117 h 117"/>
              <a:gd name="T10" fmla="*/ 96 w 96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" h="117">
                <a:moveTo>
                  <a:pt x="96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1"/>
                </a:cubicBezTo>
                <a:cubicBezTo>
                  <a:pt x="0" y="117"/>
                  <a:pt x="0" y="117"/>
                  <a:pt x="0" y="117"/>
                </a:cubicBezTo>
                <a:cubicBezTo>
                  <a:pt x="96" y="117"/>
                  <a:pt x="96" y="117"/>
                  <a:pt x="96" y="117"/>
                </a:cubicBezTo>
                <a:lnTo>
                  <a:pt x="96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6">
            <a:extLst>
              <a:ext uri="{FF2B5EF4-FFF2-40B4-BE49-F238E27FC236}">
                <a16:creationId xmlns:a16="http://schemas.microsoft.com/office/drawing/2014/main" id="{016DEABF-9933-684E-9012-2AE6BF0E566B}"/>
              </a:ext>
            </a:extLst>
          </p:cNvPr>
          <p:cNvSpPr>
            <a:spLocks/>
          </p:cNvSpPr>
          <p:nvPr/>
        </p:nvSpPr>
        <p:spPr bwMode="auto">
          <a:xfrm>
            <a:off x="8219304" y="7012382"/>
            <a:ext cx="8343673" cy="2052691"/>
          </a:xfrm>
          <a:custGeom>
            <a:avLst/>
            <a:gdLst>
              <a:gd name="T0" fmla="*/ 1150 w 1163"/>
              <a:gd name="T1" fmla="*/ 169 h 285"/>
              <a:gd name="T2" fmla="*/ 1089 w 1163"/>
              <a:gd name="T3" fmla="*/ 249 h 285"/>
              <a:gd name="T4" fmla="*/ 1016 w 1163"/>
              <a:gd name="T5" fmla="*/ 285 h 285"/>
              <a:gd name="T6" fmla="*/ 129 w 1163"/>
              <a:gd name="T7" fmla="*/ 285 h 285"/>
              <a:gd name="T8" fmla="*/ 0 w 1163"/>
              <a:gd name="T9" fmla="*/ 156 h 285"/>
              <a:gd name="T10" fmla="*/ 0 w 1163"/>
              <a:gd name="T11" fmla="*/ 0 h 285"/>
              <a:gd name="T12" fmla="*/ 1017 w 1163"/>
              <a:gd name="T13" fmla="*/ 0 h 285"/>
              <a:gd name="T14" fmla="*/ 1089 w 1163"/>
              <a:gd name="T15" fmla="*/ 35 h 285"/>
              <a:gd name="T16" fmla="*/ 1149 w 1163"/>
              <a:gd name="T17" fmla="*/ 112 h 285"/>
              <a:gd name="T18" fmla="*/ 1150 w 1163"/>
              <a:gd name="T19" fmla="*/ 169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3" h="285">
                <a:moveTo>
                  <a:pt x="1150" y="169"/>
                </a:moveTo>
                <a:cubicBezTo>
                  <a:pt x="1089" y="249"/>
                  <a:pt x="1089" y="249"/>
                  <a:pt x="1089" y="249"/>
                </a:cubicBezTo>
                <a:cubicBezTo>
                  <a:pt x="1072" y="271"/>
                  <a:pt x="1045" y="285"/>
                  <a:pt x="1016" y="285"/>
                </a:cubicBezTo>
                <a:cubicBezTo>
                  <a:pt x="129" y="285"/>
                  <a:pt x="129" y="285"/>
                  <a:pt x="129" y="285"/>
                </a:cubicBezTo>
                <a:cubicBezTo>
                  <a:pt x="58" y="285"/>
                  <a:pt x="0" y="227"/>
                  <a:pt x="0" y="156"/>
                </a:cubicBezTo>
                <a:cubicBezTo>
                  <a:pt x="0" y="0"/>
                  <a:pt x="0" y="0"/>
                  <a:pt x="0" y="0"/>
                </a:cubicBezTo>
                <a:cubicBezTo>
                  <a:pt x="1017" y="0"/>
                  <a:pt x="1017" y="0"/>
                  <a:pt x="1017" y="0"/>
                </a:cubicBezTo>
                <a:cubicBezTo>
                  <a:pt x="1045" y="0"/>
                  <a:pt x="1072" y="12"/>
                  <a:pt x="1089" y="35"/>
                </a:cubicBezTo>
                <a:cubicBezTo>
                  <a:pt x="1149" y="112"/>
                  <a:pt x="1149" y="112"/>
                  <a:pt x="1149" y="112"/>
                </a:cubicBezTo>
                <a:cubicBezTo>
                  <a:pt x="1163" y="129"/>
                  <a:pt x="1163" y="152"/>
                  <a:pt x="1150" y="169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43892D9A-E63D-364F-9439-82F8475826F8}"/>
              </a:ext>
            </a:extLst>
          </p:cNvPr>
          <p:cNvSpPr>
            <a:spLocks/>
          </p:cNvSpPr>
          <p:nvPr/>
        </p:nvSpPr>
        <p:spPr bwMode="auto">
          <a:xfrm>
            <a:off x="7386413" y="6587076"/>
            <a:ext cx="3186840" cy="2477997"/>
          </a:xfrm>
          <a:custGeom>
            <a:avLst/>
            <a:gdLst>
              <a:gd name="T0" fmla="*/ 315 w 444"/>
              <a:gd name="T1" fmla="*/ 215 h 344"/>
              <a:gd name="T2" fmla="*/ 315 w 444"/>
              <a:gd name="T3" fmla="*/ 59 h 344"/>
              <a:gd name="T4" fmla="*/ 255 w 444"/>
              <a:gd name="T5" fmla="*/ 0 h 344"/>
              <a:gd name="T6" fmla="*/ 59 w 444"/>
              <a:gd name="T7" fmla="*/ 0 h 344"/>
              <a:gd name="T8" fmla="*/ 0 w 444"/>
              <a:gd name="T9" fmla="*/ 59 h 344"/>
              <a:gd name="T10" fmla="*/ 0 w 444"/>
              <a:gd name="T11" fmla="*/ 215 h 344"/>
              <a:gd name="T12" fmla="*/ 129 w 444"/>
              <a:gd name="T13" fmla="*/ 344 h 344"/>
              <a:gd name="T14" fmla="*/ 444 w 444"/>
              <a:gd name="T15" fmla="*/ 344 h 344"/>
              <a:gd name="T16" fmla="*/ 315 w 444"/>
              <a:gd name="T17" fmla="*/ 215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4" h="344">
                <a:moveTo>
                  <a:pt x="315" y="215"/>
                </a:moveTo>
                <a:cubicBezTo>
                  <a:pt x="315" y="59"/>
                  <a:pt x="315" y="59"/>
                  <a:pt x="315" y="59"/>
                </a:cubicBezTo>
                <a:cubicBezTo>
                  <a:pt x="315" y="26"/>
                  <a:pt x="288" y="0"/>
                  <a:pt x="255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26" y="0"/>
                  <a:pt x="0" y="26"/>
                  <a:pt x="0" y="59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86"/>
                  <a:pt x="57" y="344"/>
                  <a:pt x="129" y="344"/>
                </a:cubicBezTo>
                <a:cubicBezTo>
                  <a:pt x="444" y="344"/>
                  <a:pt x="444" y="344"/>
                  <a:pt x="444" y="344"/>
                </a:cubicBezTo>
                <a:cubicBezTo>
                  <a:pt x="372" y="344"/>
                  <a:pt x="315" y="286"/>
                  <a:pt x="315" y="2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7" name="Freeform 8">
            <a:extLst>
              <a:ext uri="{FF2B5EF4-FFF2-40B4-BE49-F238E27FC236}">
                <a16:creationId xmlns:a16="http://schemas.microsoft.com/office/drawing/2014/main" id="{EA1D3E9C-54E3-2847-A1FF-0AF20C8B2402}"/>
              </a:ext>
            </a:extLst>
          </p:cNvPr>
          <p:cNvSpPr>
            <a:spLocks/>
          </p:cNvSpPr>
          <p:nvPr/>
        </p:nvSpPr>
        <p:spPr bwMode="auto">
          <a:xfrm>
            <a:off x="9645849" y="7012382"/>
            <a:ext cx="1119380" cy="2052691"/>
          </a:xfrm>
          <a:custGeom>
            <a:avLst/>
            <a:gdLst>
              <a:gd name="T0" fmla="*/ 156 w 156"/>
              <a:gd name="T1" fmla="*/ 285 h 285"/>
              <a:gd name="T2" fmla="*/ 129 w 156"/>
              <a:gd name="T3" fmla="*/ 285 h 285"/>
              <a:gd name="T4" fmla="*/ 0 w 156"/>
              <a:gd name="T5" fmla="*/ 156 h 285"/>
              <a:gd name="T6" fmla="*/ 0 w 156"/>
              <a:gd name="T7" fmla="*/ 0 h 285"/>
              <a:gd name="T8" fmla="*/ 27 w 156"/>
              <a:gd name="T9" fmla="*/ 0 h 285"/>
              <a:gd name="T10" fmla="*/ 27 w 156"/>
              <a:gd name="T11" fmla="*/ 156 h 285"/>
              <a:gd name="T12" fmla="*/ 156 w 156"/>
              <a:gd name="T1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285">
                <a:moveTo>
                  <a:pt x="156" y="285"/>
                </a:moveTo>
                <a:cubicBezTo>
                  <a:pt x="129" y="285"/>
                  <a:pt x="129" y="285"/>
                  <a:pt x="129" y="285"/>
                </a:cubicBezTo>
                <a:cubicBezTo>
                  <a:pt x="57" y="285"/>
                  <a:pt x="0" y="227"/>
                  <a:pt x="0" y="156"/>
                </a:cubicBezTo>
                <a:cubicBezTo>
                  <a:pt x="0" y="0"/>
                  <a:pt x="0" y="0"/>
                  <a:pt x="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156"/>
                  <a:pt x="27" y="156"/>
                  <a:pt x="27" y="156"/>
                </a:cubicBezTo>
                <a:cubicBezTo>
                  <a:pt x="27" y="227"/>
                  <a:pt x="85" y="285"/>
                  <a:pt x="156" y="28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9">
            <a:extLst>
              <a:ext uri="{FF2B5EF4-FFF2-40B4-BE49-F238E27FC236}">
                <a16:creationId xmlns:a16="http://schemas.microsoft.com/office/drawing/2014/main" id="{F5822D09-2E25-5C4F-BEF7-393B97C19097}"/>
              </a:ext>
            </a:extLst>
          </p:cNvPr>
          <p:cNvSpPr>
            <a:spLocks/>
          </p:cNvSpPr>
          <p:nvPr/>
        </p:nvSpPr>
        <p:spPr bwMode="auto">
          <a:xfrm>
            <a:off x="10248366" y="6587076"/>
            <a:ext cx="5396067" cy="936263"/>
          </a:xfrm>
          <a:custGeom>
            <a:avLst/>
            <a:gdLst>
              <a:gd name="T0" fmla="*/ 52 w 752"/>
              <a:gd name="T1" fmla="*/ 130 h 130"/>
              <a:gd name="T2" fmla="*/ 709 w 752"/>
              <a:gd name="T3" fmla="*/ 130 h 130"/>
              <a:gd name="T4" fmla="*/ 752 w 752"/>
              <a:gd name="T5" fmla="*/ 87 h 130"/>
              <a:gd name="T6" fmla="*/ 752 w 752"/>
              <a:gd name="T7" fmla="*/ 59 h 130"/>
              <a:gd name="T8" fmla="*/ 692 w 752"/>
              <a:gd name="T9" fmla="*/ 0 h 130"/>
              <a:gd name="T10" fmla="*/ 0 w 752"/>
              <a:gd name="T11" fmla="*/ 0 h 130"/>
              <a:gd name="T12" fmla="*/ 20 w 752"/>
              <a:gd name="T13" fmla="*/ 59 h 130"/>
              <a:gd name="T14" fmla="*/ 20 w 752"/>
              <a:gd name="T15" fmla="*/ 98 h 130"/>
              <a:gd name="T16" fmla="*/ 52 w 752"/>
              <a:gd name="T1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2" h="130">
                <a:moveTo>
                  <a:pt x="52" y="130"/>
                </a:moveTo>
                <a:cubicBezTo>
                  <a:pt x="709" y="130"/>
                  <a:pt x="709" y="130"/>
                  <a:pt x="709" y="130"/>
                </a:cubicBezTo>
                <a:cubicBezTo>
                  <a:pt x="733" y="130"/>
                  <a:pt x="752" y="111"/>
                  <a:pt x="752" y="87"/>
                </a:cubicBezTo>
                <a:cubicBezTo>
                  <a:pt x="752" y="59"/>
                  <a:pt x="752" y="59"/>
                  <a:pt x="752" y="59"/>
                </a:cubicBezTo>
                <a:cubicBezTo>
                  <a:pt x="752" y="26"/>
                  <a:pt x="725" y="0"/>
                  <a:pt x="692" y="0"/>
                </a:cubicBezTo>
                <a:cubicBezTo>
                  <a:pt x="0" y="0"/>
                  <a:pt x="0" y="0"/>
                  <a:pt x="0" y="0"/>
                </a:cubicBezTo>
                <a:cubicBezTo>
                  <a:pt x="12" y="16"/>
                  <a:pt x="20" y="37"/>
                  <a:pt x="20" y="59"/>
                </a:cubicBezTo>
                <a:cubicBezTo>
                  <a:pt x="20" y="98"/>
                  <a:pt x="20" y="98"/>
                  <a:pt x="20" y="98"/>
                </a:cubicBezTo>
                <a:cubicBezTo>
                  <a:pt x="20" y="116"/>
                  <a:pt x="34" y="130"/>
                  <a:pt x="52" y="1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Oval 10">
            <a:extLst>
              <a:ext uri="{FF2B5EF4-FFF2-40B4-BE49-F238E27FC236}">
                <a16:creationId xmlns:a16="http://schemas.microsoft.com/office/drawing/2014/main" id="{B8072213-A57A-F142-96CE-35D9FCA4C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3222" y="7608992"/>
            <a:ext cx="1778015" cy="1786874"/>
          </a:xfrm>
          <a:prstGeom prst="ellipse">
            <a:avLst/>
          </a:prstGeom>
          <a:solidFill>
            <a:srgbClr val="E46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D0C017B9-CA1A-2B4C-A40C-7D7F994BF2F3}"/>
              </a:ext>
            </a:extLst>
          </p:cNvPr>
          <p:cNvSpPr>
            <a:spLocks/>
          </p:cNvSpPr>
          <p:nvPr/>
        </p:nvSpPr>
        <p:spPr bwMode="auto">
          <a:xfrm>
            <a:off x="15171873" y="7493804"/>
            <a:ext cx="1391104" cy="1571269"/>
          </a:xfrm>
          <a:custGeom>
            <a:avLst/>
            <a:gdLst>
              <a:gd name="T0" fmla="*/ 0 w 194"/>
              <a:gd name="T1" fmla="*/ 123 h 218"/>
              <a:gd name="T2" fmla="*/ 43 w 194"/>
              <a:gd name="T3" fmla="*/ 218 h 218"/>
              <a:gd name="T4" fmla="*/ 47 w 194"/>
              <a:gd name="T5" fmla="*/ 218 h 218"/>
              <a:gd name="T6" fmla="*/ 120 w 194"/>
              <a:gd name="T7" fmla="*/ 182 h 218"/>
              <a:gd name="T8" fmla="*/ 181 w 194"/>
              <a:gd name="T9" fmla="*/ 102 h 218"/>
              <a:gd name="T10" fmla="*/ 180 w 194"/>
              <a:gd name="T11" fmla="*/ 45 h 218"/>
              <a:gd name="T12" fmla="*/ 147 w 194"/>
              <a:gd name="T13" fmla="*/ 2 h 218"/>
              <a:gd name="T14" fmla="*/ 124 w 194"/>
              <a:gd name="T15" fmla="*/ 0 h 218"/>
              <a:gd name="T16" fmla="*/ 0 w 194"/>
              <a:gd name="T17" fmla="*/ 123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218">
                <a:moveTo>
                  <a:pt x="0" y="123"/>
                </a:moveTo>
                <a:cubicBezTo>
                  <a:pt x="0" y="161"/>
                  <a:pt x="17" y="195"/>
                  <a:pt x="43" y="218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76" y="218"/>
                  <a:pt x="103" y="204"/>
                  <a:pt x="120" y="182"/>
                </a:cubicBezTo>
                <a:cubicBezTo>
                  <a:pt x="181" y="102"/>
                  <a:pt x="181" y="102"/>
                  <a:pt x="181" y="102"/>
                </a:cubicBezTo>
                <a:cubicBezTo>
                  <a:pt x="194" y="85"/>
                  <a:pt x="194" y="62"/>
                  <a:pt x="180" y="45"/>
                </a:cubicBezTo>
                <a:cubicBezTo>
                  <a:pt x="147" y="2"/>
                  <a:pt x="147" y="2"/>
                  <a:pt x="147" y="2"/>
                </a:cubicBezTo>
                <a:cubicBezTo>
                  <a:pt x="139" y="0"/>
                  <a:pt x="131" y="0"/>
                  <a:pt x="124" y="0"/>
                </a:cubicBezTo>
                <a:cubicBezTo>
                  <a:pt x="55" y="0"/>
                  <a:pt x="0" y="55"/>
                  <a:pt x="0" y="12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Oval 12">
            <a:extLst>
              <a:ext uri="{FF2B5EF4-FFF2-40B4-BE49-F238E27FC236}">
                <a16:creationId xmlns:a16="http://schemas.microsoft.com/office/drawing/2014/main" id="{A8C41F00-6342-AD4E-9FBE-EA66F38D5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3222" y="7608992"/>
            <a:ext cx="1778015" cy="17868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13">
            <a:extLst>
              <a:ext uri="{FF2B5EF4-FFF2-40B4-BE49-F238E27FC236}">
                <a16:creationId xmlns:a16="http://schemas.microsoft.com/office/drawing/2014/main" id="{9712DB7D-950E-A248-A778-871F63089222}"/>
              </a:ext>
            </a:extLst>
          </p:cNvPr>
          <p:cNvSpPr>
            <a:spLocks noEditPoints="1"/>
          </p:cNvSpPr>
          <p:nvPr/>
        </p:nvSpPr>
        <p:spPr bwMode="auto">
          <a:xfrm>
            <a:off x="15372712" y="7759620"/>
            <a:ext cx="1461988" cy="1476757"/>
          </a:xfrm>
          <a:custGeom>
            <a:avLst/>
            <a:gdLst>
              <a:gd name="T0" fmla="*/ 102 w 204"/>
              <a:gd name="T1" fmla="*/ 0 h 205"/>
              <a:gd name="T2" fmla="*/ 0 w 204"/>
              <a:gd name="T3" fmla="*/ 103 h 205"/>
              <a:gd name="T4" fmla="*/ 102 w 204"/>
              <a:gd name="T5" fmla="*/ 205 h 205"/>
              <a:gd name="T6" fmla="*/ 204 w 204"/>
              <a:gd name="T7" fmla="*/ 103 h 205"/>
              <a:gd name="T8" fmla="*/ 102 w 204"/>
              <a:gd name="T9" fmla="*/ 0 h 205"/>
              <a:gd name="T10" fmla="*/ 102 w 204"/>
              <a:gd name="T11" fmla="*/ 192 h 205"/>
              <a:gd name="T12" fmla="*/ 13 w 204"/>
              <a:gd name="T13" fmla="*/ 103 h 205"/>
              <a:gd name="T14" fmla="*/ 102 w 204"/>
              <a:gd name="T15" fmla="*/ 14 h 205"/>
              <a:gd name="T16" fmla="*/ 191 w 204"/>
              <a:gd name="T17" fmla="*/ 103 h 205"/>
              <a:gd name="T18" fmla="*/ 102 w 204"/>
              <a:gd name="T19" fmla="*/ 192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" h="205">
                <a:moveTo>
                  <a:pt x="102" y="0"/>
                </a:moveTo>
                <a:cubicBezTo>
                  <a:pt x="45" y="0"/>
                  <a:pt x="0" y="46"/>
                  <a:pt x="0" y="103"/>
                </a:cubicBezTo>
                <a:cubicBezTo>
                  <a:pt x="0" y="159"/>
                  <a:pt x="45" y="205"/>
                  <a:pt x="102" y="205"/>
                </a:cubicBezTo>
                <a:cubicBezTo>
                  <a:pt x="159" y="205"/>
                  <a:pt x="204" y="159"/>
                  <a:pt x="204" y="103"/>
                </a:cubicBezTo>
                <a:cubicBezTo>
                  <a:pt x="204" y="46"/>
                  <a:pt x="159" y="0"/>
                  <a:pt x="102" y="0"/>
                </a:cubicBezTo>
                <a:close/>
                <a:moveTo>
                  <a:pt x="102" y="192"/>
                </a:moveTo>
                <a:cubicBezTo>
                  <a:pt x="53" y="192"/>
                  <a:pt x="13" y="152"/>
                  <a:pt x="13" y="103"/>
                </a:cubicBezTo>
                <a:cubicBezTo>
                  <a:pt x="13" y="54"/>
                  <a:pt x="53" y="14"/>
                  <a:pt x="102" y="14"/>
                </a:cubicBezTo>
                <a:cubicBezTo>
                  <a:pt x="151" y="14"/>
                  <a:pt x="191" y="54"/>
                  <a:pt x="191" y="103"/>
                </a:cubicBezTo>
                <a:cubicBezTo>
                  <a:pt x="191" y="152"/>
                  <a:pt x="151" y="192"/>
                  <a:pt x="102" y="1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5">
            <a:extLst>
              <a:ext uri="{FF2B5EF4-FFF2-40B4-BE49-F238E27FC236}">
                <a16:creationId xmlns:a16="http://schemas.microsoft.com/office/drawing/2014/main" id="{D50EEF72-4CA5-1040-991A-4016B38DBDBB}"/>
              </a:ext>
            </a:extLst>
          </p:cNvPr>
          <p:cNvSpPr>
            <a:spLocks/>
          </p:cNvSpPr>
          <p:nvPr/>
        </p:nvSpPr>
        <p:spPr bwMode="auto">
          <a:xfrm>
            <a:off x="15493066" y="9877501"/>
            <a:ext cx="688168" cy="841750"/>
          </a:xfrm>
          <a:custGeom>
            <a:avLst/>
            <a:gdLst>
              <a:gd name="T0" fmla="*/ 96 w 96"/>
              <a:gd name="T1" fmla="*/ 0 h 117"/>
              <a:gd name="T2" fmla="*/ 32 w 96"/>
              <a:gd name="T3" fmla="*/ 0 h 117"/>
              <a:gd name="T4" fmla="*/ 0 w 96"/>
              <a:gd name="T5" fmla="*/ 31 h 117"/>
              <a:gd name="T6" fmla="*/ 0 w 96"/>
              <a:gd name="T7" fmla="*/ 117 h 117"/>
              <a:gd name="T8" fmla="*/ 96 w 96"/>
              <a:gd name="T9" fmla="*/ 117 h 117"/>
              <a:gd name="T10" fmla="*/ 96 w 96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" h="117">
                <a:moveTo>
                  <a:pt x="96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1"/>
                </a:cubicBezTo>
                <a:cubicBezTo>
                  <a:pt x="0" y="117"/>
                  <a:pt x="0" y="117"/>
                  <a:pt x="0" y="117"/>
                </a:cubicBezTo>
                <a:cubicBezTo>
                  <a:pt x="96" y="117"/>
                  <a:pt x="96" y="117"/>
                  <a:pt x="96" y="117"/>
                </a:cubicBezTo>
                <a:lnTo>
                  <a:pt x="96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6">
            <a:extLst>
              <a:ext uri="{FF2B5EF4-FFF2-40B4-BE49-F238E27FC236}">
                <a16:creationId xmlns:a16="http://schemas.microsoft.com/office/drawing/2014/main" id="{FB4EEC03-F1CD-7B43-B87F-CCB74B82D620}"/>
              </a:ext>
            </a:extLst>
          </p:cNvPr>
          <p:cNvSpPr>
            <a:spLocks/>
          </p:cNvSpPr>
          <p:nvPr/>
        </p:nvSpPr>
        <p:spPr bwMode="auto">
          <a:xfrm>
            <a:off x="13741634" y="10302807"/>
            <a:ext cx="8343673" cy="2052691"/>
          </a:xfrm>
          <a:custGeom>
            <a:avLst/>
            <a:gdLst>
              <a:gd name="T0" fmla="*/ 1150 w 1163"/>
              <a:gd name="T1" fmla="*/ 169 h 285"/>
              <a:gd name="T2" fmla="*/ 1089 w 1163"/>
              <a:gd name="T3" fmla="*/ 249 h 285"/>
              <a:gd name="T4" fmla="*/ 1016 w 1163"/>
              <a:gd name="T5" fmla="*/ 285 h 285"/>
              <a:gd name="T6" fmla="*/ 129 w 1163"/>
              <a:gd name="T7" fmla="*/ 285 h 285"/>
              <a:gd name="T8" fmla="*/ 0 w 1163"/>
              <a:gd name="T9" fmla="*/ 156 h 285"/>
              <a:gd name="T10" fmla="*/ 0 w 1163"/>
              <a:gd name="T11" fmla="*/ 0 h 285"/>
              <a:gd name="T12" fmla="*/ 1017 w 1163"/>
              <a:gd name="T13" fmla="*/ 0 h 285"/>
              <a:gd name="T14" fmla="*/ 1089 w 1163"/>
              <a:gd name="T15" fmla="*/ 35 h 285"/>
              <a:gd name="T16" fmla="*/ 1149 w 1163"/>
              <a:gd name="T17" fmla="*/ 112 h 285"/>
              <a:gd name="T18" fmla="*/ 1150 w 1163"/>
              <a:gd name="T19" fmla="*/ 169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3" h="285">
                <a:moveTo>
                  <a:pt x="1150" y="169"/>
                </a:moveTo>
                <a:cubicBezTo>
                  <a:pt x="1089" y="249"/>
                  <a:pt x="1089" y="249"/>
                  <a:pt x="1089" y="249"/>
                </a:cubicBezTo>
                <a:cubicBezTo>
                  <a:pt x="1072" y="271"/>
                  <a:pt x="1045" y="285"/>
                  <a:pt x="1016" y="285"/>
                </a:cubicBezTo>
                <a:cubicBezTo>
                  <a:pt x="129" y="285"/>
                  <a:pt x="129" y="285"/>
                  <a:pt x="129" y="285"/>
                </a:cubicBezTo>
                <a:cubicBezTo>
                  <a:pt x="58" y="285"/>
                  <a:pt x="0" y="227"/>
                  <a:pt x="0" y="156"/>
                </a:cubicBezTo>
                <a:cubicBezTo>
                  <a:pt x="0" y="0"/>
                  <a:pt x="0" y="0"/>
                  <a:pt x="0" y="0"/>
                </a:cubicBezTo>
                <a:cubicBezTo>
                  <a:pt x="1017" y="0"/>
                  <a:pt x="1017" y="0"/>
                  <a:pt x="1017" y="0"/>
                </a:cubicBezTo>
                <a:cubicBezTo>
                  <a:pt x="1045" y="0"/>
                  <a:pt x="1072" y="12"/>
                  <a:pt x="1089" y="35"/>
                </a:cubicBezTo>
                <a:cubicBezTo>
                  <a:pt x="1149" y="112"/>
                  <a:pt x="1149" y="112"/>
                  <a:pt x="1149" y="112"/>
                </a:cubicBezTo>
                <a:cubicBezTo>
                  <a:pt x="1163" y="129"/>
                  <a:pt x="1163" y="152"/>
                  <a:pt x="1150" y="169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7">
            <a:extLst>
              <a:ext uri="{FF2B5EF4-FFF2-40B4-BE49-F238E27FC236}">
                <a16:creationId xmlns:a16="http://schemas.microsoft.com/office/drawing/2014/main" id="{B0264736-5609-2A40-9E66-211A01B474E7}"/>
              </a:ext>
            </a:extLst>
          </p:cNvPr>
          <p:cNvSpPr>
            <a:spLocks/>
          </p:cNvSpPr>
          <p:nvPr/>
        </p:nvSpPr>
        <p:spPr bwMode="auto">
          <a:xfrm>
            <a:off x="12908743" y="9877501"/>
            <a:ext cx="3186840" cy="2477997"/>
          </a:xfrm>
          <a:custGeom>
            <a:avLst/>
            <a:gdLst>
              <a:gd name="T0" fmla="*/ 315 w 444"/>
              <a:gd name="T1" fmla="*/ 215 h 344"/>
              <a:gd name="T2" fmla="*/ 315 w 444"/>
              <a:gd name="T3" fmla="*/ 59 h 344"/>
              <a:gd name="T4" fmla="*/ 255 w 444"/>
              <a:gd name="T5" fmla="*/ 0 h 344"/>
              <a:gd name="T6" fmla="*/ 59 w 444"/>
              <a:gd name="T7" fmla="*/ 0 h 344"/>
              <a:gd name="T8" fmla="*/ 0 w 444"/>
              <a:gd name="T9" fmla="*/ 59 h 344"/>
              <a:gd name="T10" fmla="*/ 0 w 444"/>
              <a:gd name="T11" fmla="*/ 215 h 344"/>
              <a:gd name="T12" fmla="*/ 129 w 444"/>
              <a:gd name="T13" fmla="*/ 344 h 344"/>
              <a:gd name="T14" fmla="*/ 444 w 444"/>
              <a:gd name="T15" fmla="*/ 344 h 344"/>
              <a:gd name="T16" fmla="*/ 315 w 444"/>
              <a:gd name="T17" fmla="*/ 215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4" h="344">
                <a:moveTo>
                  <a:pt x="315" y="215"/>
                </a:moveTo>
                <a:cubicBezTo>
                  <a:pt x="315" y="59"/>
                  <a:pt x="315" y="59"/>
                  <a:pt x="315" y="59"/>
                </a:cubicBezTo>
                <a:cubicBezTo>
                  <a:pt x="315" y="26"/>
                  <a:pt x="288" y="0"/>
                  <a:pt x="255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26" y="0"/>
                  <a:pt x="0" y="26"/>
                  <a:pt x="0" y="59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86"/>
                  <a:pt x="57" y="344"/>
                  <a:pt x="129" y="344"/>
                </a:cubicBezTo>
                <a:cubicBezTo>
                  <a:pt x="444" y="344"/>
                  <a:pt x="444" y="344"/>
                  <a:pt x="444" y="344"/>
                </a:cubicBezTo>
                <a:cubicBezTo>
                  <a:pt x="372" y="344"/>
                  <a:pt x="315" y="286"/>
                  <a:pt x="315" y="21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9" name="Freeform 8">
            <a:extLst>
              <a:ext uri="{FF2B5EF4-FFF2-40B4-BE49-F238E27FC236}">
                <a16:creationId xmlns:a16="http://schemas.microsoft.com/office/drawing/2014/main" id="{8A6DCFEA-1CEC-4040-88E0-82E87057AE0D}"/>
              </a:ext>
            </a:extLst>
          </p:cNvPr>
          <p:cNvSpPr>
            <a:spLocks/>
          </p:cNvSpPr>
          <p:nvPr/>
        </p:nvSpPr>
        <p:spPr bwMode="auto">
          <a:xfrm>
            <a:off x="15168179" y="10302807"/>
            <a:ext cx="1119380" cy="2052691"/>
          </a:xfrm>
          <a:custGeom>
            <a:avLst/>
            <a:gdLst>
              <a:gd name="T0" fmla="*/ 156 w 156"/>
              <a:gd name="T1" fmla="*/ 285 h 285"/>
              <a:gd name="T2" fmla="*/ 129 w 156"/>
              <a:gd name="T3" fmla="*/ 285 h 285"/>
              <a:gd name="T4" fmla="*/ 0 w 156"/>
              <a:gd name="T5" fmla="*/ 156 h 285"/>
              <a:gd name="T6" fmla="*/ 0 w 156"/>
              <a:gd name="T7" fmla="*/ 0 h 285"/>
              <a:gd name="T8" fmla="*/ 27 w 156"/>
              <a:gd name="T9" fmla="*/ 0 h 285"/>
              <a:gd name="T10" fmla="*/ 27 w 156"/>
              <a:gd name="T11" fmla="*/ 156 h 285"/>
              <a:gd name="T12" fmla="*/ 156 w 156"/>
              <a:gd name="T1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285">
                <a:moveTo>
                  <a:pt x="156" y="285"/>
                </a:moveTo>
                <a:cubicBezTo>
                  <a:pt x="129" y="285"/>
                  <a:pt x="129" y="285"/>
                  <a:pt x="129" y="285"/>
                </a:cubicBezTo>
                <a:cubicBezTo>
                  <a:pt x="57" y="285"/>
                  <a:pt x="0" y="227"/>
                  <a:pt x="0" y="156"/>
                </a:cubicBezTo>
                <a:cubicBezTo>
                  <a:pt x="0" y="0"/>
                  <a:pt x="0" y="0"/>
                  <a:pt x="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156"/>
                  <a:pt x="27" y="156"/>
                  <a:pt x="27" y="156"/>
                </a:cubicBezTo>
                <a:cubicBezTo>
                  <a:pt x="27" y="227"/>
                  <a:pt x="85" y="285"/>
                  <a:pt x="156" y="28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9">
            <a:extLst>
              <a:ext uri="{FF2B5EF4-FFF2-40B4-BE49-F238E27FC236}">
                <a16:creationId xmlns:a16="http://schemas.microsoft.com/office/drawing/2014/main" id="{BBE1B2C0-D278-0945-8A68-0AED57803949}"/>
              </a:ext>
            </a:extLst>
          </p:cNvPr>
          <p:cNvSpPr>
            <a:spLocks/>
          </p:cNvSpPr>
          <p:nvPr/>
        </p:nvSpPr>
        <p:spPr bwMode="auto">
          <a:xfrm>
            <a:off x="15770696" y="9877501"/>
            <a:ext cx="5396067" cy="936263"/>
          </a:xfrm>
          <a:custGeom>
            <a:avLst/>
            <a:gdLst>
              <a:gd name="T0" fmla="*/ 52 w 752"/>
              <a:gd name="T1" fmla="*/ 130 h 130"/>
              <a:gd name="T2" fmla="*/ 709 w 752"/>
              <a:gd name="T3" fmla="*/ 130 h 130"/>
              <a:gd name="T4" fmla="*/ 752 w 752"/>
              <a:gd name="T5" fmla="*/ 87 h 130"/>
              <a:gd name="T6" fmla="*/ 752 w 752"/>
              <a:gd name="T7" fmla="*/ 59 h 130"/>
              <a:gd name="T8" fmla="*/ 692 w 752"/>
              <a:gd name="T9" fmla="*/ 0 h 130"/>
              <a:gd name="T10" fmla="*/ 0 w 752"/>
              <a:gd name="T11" fmla="*/ 0 h 130"/>
              <a:gd name="T12" fmla="*/ 20 w 752"/>
              <a:gd name="T13" fmla="*/ 59 h 130"/>
              <a:gd name="T14" fmla="*/ 20 w 752"/>
              <a:gd name="T15" fmla="*/ 98 h 130"/>
              <a:gd name="T16" fmla="*/ 52 w 752"/>
              <a:gd name="T1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2" h="130">
                <a:moveTo>
                  <a:pt x="52" y="130"/>
                </a:moveTo>
                <a:cubicBezTo>
                  <a:pt x="709" y="130"/>
                  <a:pt x="709" y="130"/>
                  <a:pt x="709" y="130"/>
                </a:cubicBezTo>
                <a:cubicBezTo>
                  <a:pt x="733" y="130"/>
                  <a:pt x="752" y="111"/>
                  <a:pt x="752" y="87"/>
                </a:cubicBezTo>
                <a:cubicBezTo>
                  <a:pt x="752" y="59"/>
                  <a:pt x="752" y="59"/>
                  <a:pt x="752" y="59"/>
                </a:cubicBezTo>
                <a:cubicBezTo>
                  <a:pt x="752" y="26"/>
                  <a:pt x="725" y="0"/>
                  <a:pt x="692" y="0"/>
                </a:cubicBezTo>
                <a:cubicBezTo>
                  <a:pt x="0" y="0"/>
                  <a:pt x="0" y="0"/>
                  <a:pt x="0" y="0"/>
                </a:cubicBezTo>
                <a:cubicBezTo>
                  <a:pt x="12" y="16"/>
                  <a:pt x="20" y="37"/>
                  <a:pt x="20" y="59"/>
                </a:cubicBezTo>
                <a:cubicBezTo>
                  <a:pt x="20" y="98"/>
                  <a:pt x="20" y="98"/>
                  <a:pt x="20" y="98"/>
                </a:cubicBezTo>
                <a:cubicBezTo>
                  <a:pt x="20" y="116"/>
                  <a:pt x="34" y="130"/>
                  <a:pt x="52" y="1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Oval 10">
            <a:extLst>
              <a:ext uri="{FF2B5EF4-FFF2-40B4-BE49-F238E27FC236}">
                <a16:creationId xmlns:a16="http://schemas.microsoft.com/office/drawing/2014/main" id="{A87F739E-F33F-644B-8C89-CB27B019F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5552" y="10899417"/>
            <a:ext cx="1778015" cy="1786874"/>
          </a:xfrm>
          <a:prstGeom prst="ellipse">
            <a:avLst/>
          </a:prstGeom>
          <a:solidFill>
            <a:srgbClr val="E46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1">
            <a:extLst>
              <a:ext uri="{FF2B5EF4-FFF2-40B4-BE49-F238E27FC236}">
                <a16:creationId xmlns:a16="http://schemas.microsoft.com/office/drawing/2014/main" id="{F860E820-7F77-6349-91E5-B84BFF904903}"/>
              </a:ext>
            </a:extLst>
          </p:cNvPr>
          <p:cNvSpPr>
            <a:spLocks/>
          </p:cNvSpPr>
          <p:nvPr/>
        </p:nvSpPr>
        <p:spPr bwMode="auto">
          <a:xfrm>
            <a:off x="20694203" y="10784229"/>
            <a:ext cx="1391104" cy="1571269"/>
          </a:xfrm>
          <a:custGeom>
            <a:avLst/>
            <a:gdLst>
              <a:gd name="T0" fmla="*/ 0 w 194"/>
              <a:gd name="T1" fmla="*/ 123 h 218"/>
              <a:gd name="T2" fmla="*/ 43 w 194"/>
              <a:gd name="T3" fmla="*/ 218 h 218"/>
              <a:gd name="T4" fmla="*/ 47 w 194"/>
              <a:gd name="T5" fmla="*/ 218 h 218"/>
              <a:gd name="T6" fmla="*/ 120 w 194"/>
              <a:gd name="T7" fmla="*/ 182 h 218"/>
              <a:gd name="T8" fmla="*/ 181 w 194"/>
              <a:gd name="T9" fmla="*/ 102 h 218"/>
              <a:gd name="T10" fmla="*/ 180 w 194"/>
              <a:gd name="T11" fmla="*/ 45 h 218"/>
              <a:gd name="T12" fmla="*/ 147 w 194"/>
              <a:gd name="T13" fmla="*/ 2 h 218"/>
              <a:gd name="T14" fmla="*/ 124 w 194"/>
              <a:gd name="T15" fmla="*/ 0 h 218"/>
              <a:gd name="T16" fmla="*/ 0 w 194"/>
              <a:gd name="T17" fmla="*/ 123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218">
                <a:moveTo>
                  <a:pt x="0" y="123"/>
                </a:moveTo>
                <a:cubicBezTo>
                  <a:pt x="0" y="161"/>
                  <a:pt x="17" y="195"/>
                  <a:pt x="43" y="218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76" y="218"/>
                  <a:pt x="103" y="204"/>
                  <a:pt x="120" y="182"/>
                </a:cubicBezTo>
                <a:cubicBezTo>
                  <a:pt x="181" y="102"/>
                  <a:pt x="181" y="102"/>
                  <a:pt x="181" y="102"/>
                </a:cubicBezTo>
                <a:cubicBezTo>
                  <a:pt x="194" y="85"/>
                  <a:pt x="194" y="62"/>
                  <a:pt x="180" y="45"/>
                </a:cubicBezTo>
                <a:cubicBezTo>
                  <a:pt x="147" y="2"/>
                  <a:pt x="147" y="2"/>
                  <a:pt x="147" y="2"/>
                </a:cubicBezTo>
                <a:cubicBezTo>
                  <a:pt x="139" y="0"/>
                  <a:pt x="131" y="0"/>
                  <a:pt x="124" y="0"/>
                </a:cubicBezTo>
                <a:cubicBezTo>
                  <a:pt x="55" y="0"/>
                  <a:pt x="0" y="55"/>
                  <a:pt x="0" y="12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Oval 12">
            <a:extLst>
              <a:ext uri="{FF2B5EF4-FFF2-40B4-BE49-F238E27FC236}">
                <a16:creationId xmlns:a16="http://schemas.microsoft.com/office/drawing/2014/main" id="{276376FE-E992-0B45-A793-04687AD92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5552" y="10899417"/>
            <a:ext cx="1778015" cy="17868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13">
            <a:extLst>
              <a:ext uri="{FF2B5EF4-FFF2-40B4-BE49-F238E27FC236}">
                <a16:creationId xmlns:a16="http://schemas.microsoft.com/office/drawing/2014/main" id="{8457C44A-6F66-5244-A8D7-8A230A88C336}"/>
              </a:ext>
            </a:extLst>
          </p:cNvPr>
          <p:cNvSpPr>
            <a:spLocks noEditPoints="1"/>
          </p:cNvSpPr>
          <p:nvPr/>
        </p:nvSpPr>
        <p:spPr bwMode="auto">
          <a:xfrm>
            <a:off x="20895042" y="11050045"/>
            <a:ext cx="1461988" cy="1476757"/>
          </a:xfrm>
          <a:custGeom>
            <a:avLst/>
            <a:gdLst>
              <a:gd name="T0" fmla="*/ 102 w 204"/>
              <a:gd name="T1" fmla="*/ 0 h 205"/>
              <a:gd name="T2" fmla="*/ 0 w 204"/>
              <a:gd name="T3" fmla="*/ 103 h 205"/>
              <a:gd name="T4" fmla="*/ 102 w 204"/>
              <a:gd name="T5" fmla="*/ 205 h 205"/>
              <a:gd name="T6" fmla="*/ 204 w 204"/>
              <a:gd name="T7" fmla="*/ 103 h 205"/>
              <a:gd name="T8" fmla="*/ 102 w 204"/>
              <a:gd name="T9" fmla="*/ 0 h 205"/>
              <a:gd name="T10" fmla="*/ 102 w 204"/>
              <a:gd name="T11" fmla="*/ 192 h 205"/>
              <a:gd name="T12" fmla="*/ 13 w 204"/>
              <a:gd name="T13" fmla="*/ 103 h 205"/>
              <a:gd name="T14" fmla="*/ 102 w 204"/>
              <a:gd name="T15" fmla="*/ 14 h 205"/>
              <a:gd name="T16" fmla="*/ 191 w 204"/>
              <a:gd name="T17" fmla="*/ 103 h 205"/>
              <a:gd name="T18" fmla="*/ 102 w 204"/>
              <a:gd name="T19" fmla="*/ 192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" h="205">
                <a:moveTo>
                  <a:pt x="102" y="0"/>
                </a:moveTo>
                <a:cubicBezTo>
                  <a:pt x="45" y="0"/>
                  <a:pt x="0" y="46"/>
                  <a:pt x="0" y="103"/>
                </a:cubicBezTo>
                <a:cubicBezTo>
                  <a:pt x="0" y="159"/>
                  <a:pt x="45" y="205"/>
                  <a:pt x="102" y="205"/>
                </a:cubicBezTo>
                <a:cubicBezTo>
                  <a:pt x="159" y="205"/>
                  <a:pt x="204" y="159"/>
                  <a:pt x="204" y="103"/>
                </a:cubicBezTo>
                <a:cubicBezTo>
                  <a:pt x="204" y="46"/>
                  <a:pt x="159" y="0"/>
                  <a:pt x="102" y="0"/>
                </a:cubicBezTo>
                <a:close/>
                <a:moveTo>
                  <a:pt x="102" y="192"/>
                </a:moveTo>
                <a:cubicBezTo>
                  <a:pt x="53" y="192"/>
                  <a:pt x="13" y="152"/>
                  <a:pt x="13" y="103"/>
                </a:cubicBezTo>
                <a:cubicBezTo>
                  <a:pt x="13" y="54"/>
                  <a:pt x="53" y="14"/>
                  <a:pt x="102" y="14"/>
                </a:cubicBezTo>
                <a:cubicBezTo>
                  <a:pt x="151" y="14"/>
                  <a:pt x="191" y="54"/>
                  <a:pt x="191" y="103"/>
                </a:cubicBezTo>
                <a:cubicBezTo>
                  <a:pt x="191" y="152"/>
                  <a:pt x="151" y="192"/>
                  <a:pt x="102" y="1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3827F6B5-B697-934D-9FC6-69D759DB935C}"/>
              </a:ext>
            </a:extLst>
          </p:cNvPr>
          <p:cNvSpPr/>
          <p:nvPr/>
        </p:nvSpPr>
        <p:spPr>
          <a:xfrm>
            <a:off x="2545495" y="3847844"/>
            <a:ext cx="840514" cy="12427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CF7746B-FF51-CA45-ACC1-704F2E4C00C6}"/>
              </a:ext>
            </a:extLst>
          </p:cNvPr>
          <p:cNvGrpSpPr/>
          <p:nvPr/>
        </p:nvGrpSpPr>
        <p:grpSpPr>
          <a:xfrm>
            <a:off x="7930293" y="7317526"/>
            <a:ext cx="1232508" cy="961912"/>
            <a:chOff x="9955167" y="22974692"/>
            <a:chExt cx="1115553" cy="870635"/>
          </a:xfrm>
          <a:solidFill>
            <a:schemeClr val="bg1"/>
          </a:solidFill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AB7D59C5-D1A6-E544-91D9-B275CA895FF8}"/>
                </a:ext>
              </a:extLst>
            </p:cNvPr>
            <p:cNvSpPr/>
            <p:nvPr/>
          </p:nvSpPr>
          <p:spPr>
            <a:xfrm>
              <a:off x="9955167" y="23332843"/>
              <a:ext cx="1115553" cy="5124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612">
                  <a:moveTo>
                    <a:pt x="1272" y="274"/>
                  </a:moveTo>
                  <a:cubicBezTo>
                    <a:pt x="1267" y="284"/>
                    <a:pt x="1259" y="292"/>
                    <a:pt x="1249" y="295"/>
                  </a:cubicBezTo>
                  <a:cubicBezTo>
                    <a:pt x="1248" y="296"/>
                    <a:pt x="1247" y="296"/>
                    <a:pt x="1246" y="296"/>
                  </a:cubicBezTo>
                  <a:cubicBezTo>
                    <a:pt x="1043" y="393"/>
                    <a:pt x="709" y="548"/>
                    <a:pt x="675" y="555"/>
                  </a:cubicBezTo>
                  <a:cubicBezTo>
                    <a:pt x="629" y="565"/>
                    <a:pt x="577" y="540"/>
                    <a:pt x="512" y="508"/>
                  </a:cubicBezTo>
                  <a:cubicBezTo>
                    <a:pt x="441" y="473"/>
                    <a:pt x="353" y="430"/>
                    <a:pt x="244" y="424"/>
                  </a:cubicBezTo>
                  <a:lnTo>
                    <a:pt x="217" y="422"/>
                  </a:lnTo>
                  <a:lnTo>
                    <a:pt x="220" y="143"/>
                  </a:lnTo>
                  <a:lnTo>
                    <a:pt x="307" y="143"/>
                  </a:lnTo>
                  <a:cubicBezTo>
                    <a:pt x="324" y="143"/>
                    <a:pt x="374" y="144"/>
                    <a:pt x="398" y="149"/>
                  </a:cubicBezTo>
                  <a:cubicBezTo>
                    <a:pt x="432" y="155"/>
                    <a:pt x="451" y="172"/>
                    <a:pt x="474" y="190"/>
                  </a:cubicBezTo>
                  <a:cubicBezTo>
                    <a:pt x="497" y="210"/>
                    <a:pt x="524" y="232"/>
                    <a:pt x="568" y="243"/>
                  </a:cubicBezTo>
                  <a:cubicBezTo>
                    <a:pt x="633" y="260"/>
                    <a:pt x="811" y="250"/>
                    <a:pt x="837" y="249"/>
                  </a:cubicBezTo>
                  <a:cubicBezTo>
                    <a:pt x="849" y="249"/>
                    <a:pt x="859" y="254"/>
                    <a:pt x="867" y="262"/>
                  </a:cubicBezTo>
                  <a:cubicBezTo>
                    <a:pt x="874" y="270"/>
                    <a:pt x="879" y="281"/>
                    <a:pt x="878" y="293"/>
                  </a:cubicBezTo>
                  <a:cubicBezTo>
                    <a:pt x="878" y="305"/>
                    <a:pt x="873" y="315"/>
                    <a:pt x="865" y="323"/>
                  </a:cubicBezTo>
                  <a:cubicBezTo>
                    <a:pt x="856" y="331"/>
                    <a:pt x="846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4" y="334"/>
                    <a:pt x="549" y="342"/>
                  </a:cubicBezTo>
                  <a:lnTo>
                    <a:pt x="515" y="389"/>
                  </a:lnTo>
                  <a:cubicBezTo>
                    <a:pt x="506" y="401"/>
                    <a:pt x="509" y="419"/>
                    <a:pt x="521" y="427"/>
                  </a:cubicBezTo>
                  <a:cubicBezTo>
                    <a:pt x="526" y="431"/>
                    <a:pt x="532" y="433"/>
                    <a:pt x="537" y="433"/>
                  </a:cubicBezTo>
                  <a:cubicBezTo>
                    <a:pt x="546" y="433"/>
                    <a:pt x="554" y="429"/>
                    <a:pt x="560" y="421"/>
                  </a:cubicBezTo>
                  <a:lnTo>
                    <a:pt x="585" y="386"/>
                  </a:lnTo>
                  <a:lnTo>
                    <a:pt x="833" y="390"/>
                  </a:lnTo>
                  <a:cubicBezTo>
                    <a:pt x="859" y="391"/>
                    <a:pt x="884" y="381"/>
                    <a:pt x="903" y="363"/>
                  </a:cubicBezTo>
                  <a:cubicBezTo>
                    <a:pt x="914" y="353"/>
                    <a:pt x="922" y="340"/>
                    <a:pt x="927" y="326"/>
                  </a:cubicBezTo>
                  <a:cubicBezTo>
                    <a:pt x="928" y="326"/>
                    <a:pt x="929" y="326"/>
                    <a:pt x="930" y="325"/>
                  </a:cubicBezTo>
                  <a:cubicBezTo>
                    <a:pt x="931" y="325"/>
                    <a:pt x="1087" y="262"/>
                    <a:pt x="1217" y="215"/>
                  </a:cubicBezTo>
                  <a:cubicBezTo>
                    <a:pt x="1228" y="211"/>
                    <a:pt x="1240" y="211"/>
                    <a:pt x="1250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3" y="243"/>
                  </a:lnTo>
                  <a:cubicBezTo>
                    <a:pt x="1277" y="253"/>
                    <a:pt x="1276" y="264"/>
                    <a:pt x="1272" y="274"/>
                  </a:cubicBezTo>
                  <a:close/>
                  <a:moveTo>
                    <a:pt x="1325" y="224"/>
                  </a:moveTo>
                  <a:lnTo>
                    <a:pt x="1325" y="222"/>
                  </a:lnTo>
                  <a:cubicBezTo>
                    <a:pt x="1316" y="198"/>
                    <a:pt x="1298" y="178"/>
                    <a:pt x="1274" y="166"/>
                  </a:cubicBezTo>
                  <a:cubicBezTo>
                    <a:pt x="1250" y="155"/>
                    <a:pt x="1223" y="154"/>
                    <a:pt x="1199" y="163"/>
                  </a:cubicBezTo>
                  <a:cubicBezTo>
                    <a:pt x="1096" y="200"/>
                    <a:pt x="977" y="247"/>
                    <a:pt x="930" y="266"/>
                  </a:cubicBezTo>
                  <a:cubicBezTo>
                    <a:pt x="926" y="250"/>
                    <a:pt x="918" y="236"/>
                    <a:pt x="907" y="224"/>
                  </a:cubicBezTo>
                  <a:cubicBezTo>
                    <a:pt x="889" y="205"/>
                    <a:pt x="864" y="194"/>
                    <a:pt x="838" y="193"/>
                  </a:cubicBezTo>
                  <a:cubicBezTo>
                    <a:pt x="837" y="193"/>
                    <a:pt x="836" y="193"/>
                    <a:pt x="836" y="193"/>
                  </a:cubicBezTo>
                  <a:cubicBezTo>
                    <a:pt x="782" y="197"/>
                    <a:pt x="631" y="202"/>
                    <a:pt x="582" y="190"/>
                  </a:cubicBezTo>
                  <a:cubicBezTo>
                    <a:pt x="550" y="182"/>
                    <a:pt x="531" y="166"/>
                    <a:pt x="509" y="148"/>
                  </a:cubicBezTo>
                  <a:cubicBezTo>
                    <a:pt x="484" y="127"/>
                    <a:pt x="456" y="104"/>
                    <a:pt x="408" y="95"/>
                  </a:cubicBezTo>
                  <a:cubicBezTo>
                    <a:pt x="374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7" y="39"/>
                    <a:pt x="185" y="2"/>
                    <a:pt x="145" y="1"/>
                  </a:cubicBezTo>
                  <a:lnTo>
                    <a:pt x="34" y="0"/>
                  </a:lnTo>
                  <a:lnTo>
                    <a:pt x="33" y="0"/>
                  </a:lnTo>
                  <a:cubicBezTo>
                    <a:pt x="18" y="0"/>
                    <a:pt x="6" y="12"/>
                    <a:pt x="6" y="27"/>
                  </a:cubicBezTo>
                  <a:cubicBezTo>
                    <a:pt x="6" y="42"/>
                    <a:pt x="18" y="55"/>
                    <a:pt x="33" y="55"/>
                  </a:cubicBezTo>
                  <a:lnTo>
                    <a:pt x="144" y="56"/>
                  </a:lnTo>
                  <a:cubicBezTo>
                    <a:pt x="154" y="56"/>
                    <a:pt x="166" y="74"/>
                    <a:pt x="166" y="97"/>
                  </a:cubicBezTo>
                  <a:lnTo>
                    <a:pt x="161" y="474"/>
                  </a:lnTo>
                  <a:cubicBezTo>
                    <a:pt x="161" y="486"/>
                    <a:pt x="158" y="498"/>
                    <a:pt x="152" y="506"/>
                  </a:cubicBezTo>
                  <a:cubicBezTo>
                    <a:pt x="150" y="509"/>
                    <a:pt x="145" y="514"/>
                    <a:pt x="139" y="514"/>
                  </a:cubicBezTo>
                  <a:lnTo>
                    <a:pt x="28" y="513"/>
                  </a:lnTo>
                  <a:lnTo>
                    <a:pt x="27" y="513"/>
                  </a:lnTo>
                  <a:cubicBezTo>
                    <a:pt x="12" y="513"/>
                    <a:pt x="0" y="525"/>
                    <a:pt x="0" y="540"/>
                  </a:cubicBezTo>
                  <a:cubicBezTo>
                    <a:pt x="0" y="556"/>
                    <a:pt x="12" y="568"/>
                    <a:pt x="27" y="568"/>
                  </a:cubicBezTo>
                  <a:lnTo>
                    <a:pt x="138" y="570"/>
                  </a:lnTo>
                  <a:lnTo>
                    <a:pt x="139" y="570"/>
                  </a:lnTo>
                  <a:cubicBezTo>
                    <a:pt x="160" y="570"/>
                    <a:pt x="181" y="559"/>
                    <a:pt x="196" y="539"/>
                  </a:cubicBezTo>
                  <a:cubicBezTo>
                    <a:pt x="208" y="522"/>
                    <a:pt x="216" y="500"/>
                    <a:pt x="216" y="477"/>
                  </a:cubicBezTo>
                  <a:lnTo>
                    <a:pt x="240" y="479"/>
                  </a:lnTo>
                  <a:lnTo>
                    <a:pt x="241" y="479"/>
                  </a:lnTo>
                  <a:cubicBezTo>
                    <a:pt x="339" y="484"/>
                    <a:pt x="418" y="523"/>
                    <a:pt x="488" y="557"/>
                  </a:cubicBezTo>
                  <a:cubicBezTo>
                    <a:pt x="548" y="587"/>
                    <a:pt x="601" y="612"/>
                    <a:pt x="654" y="612"/>
                  </a:cubicBezTo>
                  <a:cubicBezTo>
                    <a:pt x="665" y="612"/>
                    <a:pt x="675" y="612"/>
                    <a:pt x="686" y="609"/>
                  </a:cubicBezTo>
                  <a:cubicBezTo>
                    <a:pt x="736" y="599"/>
                    <a:pt x="1177" y="390"/>
                    <a:pt x="1269" y="347"/>
                  </a:cubicBezTo>
                  <a:cubicBezTo>
                    <a:pt x="1292" y="338"/>
                    <a:pt x="1311" y="320"/>
                    <a:pt x="1322" y="298"/>
                  </a:cubicBezTo>
                  <a:cubicBezTo>
                    <a:pt x="1333" y="274"/>
                    <a:pt x="1334" y="248"/>
                    <a:pt x="1325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0399C7B5-CC75-0A46-8099-BEC69BE6ACF4}"/>
                </a:ext>
              </a:extLst>
            </p:cNvPr>
            <p:cNvSpPr/>
            <p:nvPr/>
          </p:nvSpPr>
          <p:spPr>
            <a:xfrm>
              <a:off x="10365322" y="22974692"/>
              <a:ext cx="581262" cy="447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534">
                  <a:moveTo>
                    <a:pt x="48" y="525"/>
                  </a:moveTo>
                  <a:lnTo>
                    <a:pt x="205" y="358"/>
                  </a:lnTo>
                  <a:lnTo>
                    <a:pt x="330" y="523"/>
                  </a:lnTo>
                  <a:cubicBezTo>
                    <a:pt x="336" y="530"/>
                    <a:pt x="344" y="534"/>
                    <a:pt x="352" y="534"/>
                  </a:cubicBezTo>
                  <a:cubicBezTo>
                    <a:pt x="353" y="534"/>
                    <a:pt x="353" y="534"/>
                    <a:pt x="354" y="534"/>
                  </a:cubicBezTo>
                  <a:cubicBezTo>
                    <a:pt x="363" y="533"/>
                    <a:pt x="371" y="528"/>
                    <a:pt x="376" y="520"/>
                  </a:cubicBezTo>
                  <a:lnTo>
                    <a:pt x="628" y="96"/>
                  </a:lnTo>
                  <a:lnTo>
                    <a:pt x="640" y="136"/>
                  </a:lnTo>
                  <a:cubicBezTo>
                    <a:pt x="644" y="147"/>
                    <a:pt x="655" y="155"/>
                    <a:pt x="667" y="155"/>
                  </a:cubicBezTo>
                  <a:cubicBezTo>
                    <a:pt x="669" y="155"/>
                    <a:pt x="672" y="155"/>
                    <a:pt x="675" y="154"/>
                  </a:cubicBezTo>
                  <a:cubicBezTo>
                    <a:pt x="689" y="149"/>
                    <a:pt x="697" y="134"/>
                    <a:pt x="693" y="119"/>
                  </a:cubicBezTo>
                  <a:lnTo>
                    <a:pt x="664" y="27"/>
                  </a:lnTo>
                  <a:cubicBezTo>
                    <a:pt x="664" y="18"/>
                    <a:pt x="660" y="9"/>
                    <a:pt x="651" y="4"/>
                  </a:cubicBezTo>
                  <a:cubicBezTo>
                    <a:pt x="647" y="1"/>
                    <a:pt x="642" y="0"/>
                    <a:pt x="637" y="0"/>
                  </a:cubicBezTo>
                  <a:cubicBezTo>
                    <a:pt x="634" y="0"/>
                    <a:pt x="631" y="0"/>
                    <a:pt x="628" y="1"/>
                  </a:cubicBezTo>
                  <a:lnTo>
                    <a:pt x="528" y="32"/>
                  </a:lnTo>
                  <a:cubicBezTo>
                    <a:pt x="513" y="36"/>
                    <a:pt x="505" y="52"/>
                    <a:pt x="509" y="66"/>
                  </a:cubicBezTo>
                  <a:cubicBezTo>
                    <a:pt x="513" y="78"/>
                    <a:pt x="524" y="86"/>
                    <a:pt x="536" y="86"/>
                  </a:cubicBezTo>
                  <a:cubicBezTo>
                    <a:pt x="539" y="86"/>
                    <a:pt x="541" y="85"/>
                    <a:pt x="544" y="84"/>
                  </a:cubicBezTo>
                  <a:lnTo>
                    <a:pt x="577" y="74"/>
                  </a:lnTo>
                  <a:lnTo>
                    <a:pt x="350" y="457"/>
                  </a:lnTo>
                  <a:lnTo>
                    <a:pt x="229" y="298"/>
                  </a:lnTo>
                  <a:cubicBezTo>
                    <a:pt x="224" y="292"/>
                    <a:pt x="216" y="288"/>
                    <a:pt x="208" y="288"/>
                  </a:cubicBezTo>
                  <a:cubicBezTo>
                    <a:pt x="200" y="287"/>
                    <a:pt x="192" y="290"/>
                    <a:pt x="187" y="296"/>
                  </a:cubicBezTo>
                  <a:lnTo>
                    <a:pt x="8" y="487"/>
                  </a:lnTo>
                  <a:cubicBezTo>
                    <a:pt x="-3" y="498"/>
                    <a:pt x="-2" y="516"/>
                    <a:pt x="9" y="526"/>
                  </a:cubicBezTo>
                  <a:cubicBezTo>
                    <a:pt x="20" y="537"/>
                    <a:pt x="37" y="536"/>
                    <a:pt x="48" y="5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30" name="Freeform 129">
            <a:extLst>
              <a:ext uri="{FF2B5EF4-FFF2-40B4-BE49-F238E27FC236}">
                <a16:creationId xmlns:a16="http://schemas.microsoft.com/office/drawing/2014/main" id="{CEE4C7CD-A4C7-7242-BD9D-CFC66FF36613}"/>
              </a:ext>
            </a:extLst>
          </p:cNvPr>
          <p:cNvSpPr/>
          <p:nvPr/>
        </p:nvSpPr>
        <p:spPr>
          <a:xfrm>
            <a:off x="13657555" y="10443925"/>
            <a:ext cx="819202" cy="135112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5" h="1459">
                <a:moveTo>
                  <a:pt x="842" y="396"/>
                </a:moveTo>
                <a:cubicBezTo>
                  <a:pt x="841" y="403"/>
                  <a:pt x="837" y="410"/>
                  <a:pt x="832" y="415"/>
                </a:cubicBezTo>
                <a:cubicBezTo>
                  <a:pt x="820" y="424"/>
                  <a:pt x="802" y="423"/>
                  <a:pt x="793" y="411"/>
                </a:cubicBezTo>
                <a:lnTo>
                  <a:pt x="524" y="88"/>
                </a:lnTo>
                <a:cubicBezTo>
                  <a:pt x="519" y="83"/>
                  <a:pt x="517" y="76"/>
                  <a:pt x="517" y="68"/>
                </a:cubicBezTo>
                <a:cubicBezTo>
                  <a:pt x="518" y="61"/>
                  <a:pt x="522" y="54"/>
                  <a:pt x="527" y="49"/>
                </a:cubicBezTo>
                <a:cubicBezTo>
                  <a:pt x="532" y="45"/>
                  <a:pt x="538" y="43"/>
                  <a:pt x="545" y="43"/>
                </a:cubicBezTo>
                <a:cubicBezTo>
                  <a:pt x="546" y="43"/>
                  <a:pt x="547" y="43"/>
                  <a:pt x="547" y="43"/>
                </a:cubicBezTo>
                <a:cubicBezTo>
                  <a:pt x="555" y="44"/>
                  <a:pt x="562" y="47"/>
                  <a:pt x="566" y="53"/>
                </a:cubicBezTo>
                <a:lnTo>
                  <a:pt x="835" y="375"/>
                </a:lnTo>
                <a:cubicBezTo>
                  <a:pt x="840" y="381"/>
                  <a:pt x="842" y="388"/>
                  <a:pt x="842" y="396"/>
                </a:cubicBezTo>
                <a:close/>
                <a:moveTo>
                  <a:pt x="519" y="551"/>
                </a:moveTo>
                <a:lnTo>
                  <a:pt x="337" y="332"/>
                </a:lnTo>
                <a:lnTo>
                  <a:pt x="491" y="117"/>
                </a:lnTo>
                <a:lnTo>
                  <a:pt x="693" y="360"/>
                </a:lnTo>
                <a:lnTo>
                  <a:pt x="759" y="438"/>
                </a:lnTo>
                <a:close/>
                <a:moveTo>
                  <a:pt x="149" y="723"/>
                </a:moveTo>
                <a:lnTo>
                  <a:pt x="100" y="665"/>
                </a:lnTo>
                <a:lnTo>
                  <a:pt x="311" y="368"/>
                </a:lnTo>
                <a:lnTo>
                  <a:pt x="396" y="471"/>
                </a:lnTo>
                <a:lnTo>
                  <a:pt x="478" y="570"/>
                </a:lnTo>
                <a:close/>
                <a:moveTo>
                  <a:pt x="466" y="749"/>
                </a:moveTo>
                <a:lnTo>
                  <a:pt x="382" y="718"/>
                </a:lnTo>
                <a:cubicBezTo>
                  <a:pt x="376" y="716"/>
                  <a:pt x="369" y="717"/>
                  <a:pt x="363" y="720"/>
                </a:cubicBezTo>
                <a:lnTo>
                  <a:pt x="334" y="685"/>
                </a:lnTo>
                <a:lnTo>
                  <a:pt x="386" y="660"/>
                </a:lnTo>
                <a:close/>
                <a:moveTo>
                  <a:pt x="575" y="806"/>
                </a:moveTo>
                <a:cubicBezTo>
                  <a:pt x="587" y="821"/>
                  <a:pt x="585" y="843"/>
                  <a:pt x="571" y="855"/>
                </a:cubicBezTo>
                <a:lnTo>
                  <a:pt x="502" y="912"/>
                </a:lnTo>
                <a:cubicBezTo>
                  <a:pt x="488" y="925"/>
                  <a:pt x="466" y="923"/>
                  <a:pt x="454" y="908"/>
                </a:cubicBezTo>
                <a:cubicBezTo>
                  <a:pt x="448" y="902"/>
                  <a:pt x="446" y="893"/>
                  <a:pt x="446" y="885"/>
                </a:cubicBezTo>
                <a:cubicBezTo>
                  <a:pt x="456" y="887"/>
                  <a:pt x="468" y="888"/>
                  <a:pt x="481" y="888"/>
                </a:cubicBezTo>
                <a:cubicBezTo>
                  <a:pt x="492" y="888"/>
                  <a:pt x="503" y="887"/>
                  <a:pt x="512" y="884"/>
                </a:cubicBezTo>
                <a:cubicBezTo>
                  <a:pt x="536" y="874"/>
                  <a:pt x="551" y="844"/>
                  <a:pt x="553" y="820"/>
                </a:cubicBezTo>
                <a:cubicBezTo>
                  <a:pt x="554" y="810"/>
                  <a:pt x="553" y="802"/>
                  <a:pt x="550" y="794"/>
                </a:cubicBezTo>
                <a:cubicBezTo>
                  <a:pt x="559" y="795"/>
                  <a:pt x="568" y="799"/>
                  <a:pt x="575" y="806"/>
                </a:cubicBezTo>
                <a:close/>
                <a:moveTo>
                  <a:pt x="633" y="870"/>
                </a:moveTo>
                <a:cubicBezTo>
                  <a:pt x="643" y="870"/>
                  <a:pt x="653" y="874"/>
                  <a:pt x="659" y="882"/>
                </a:cubicBezTo>
                <a:cubicBezTo>
                  <a:pt x="665" y="889"/>
                  <a:pt x="668" y="898"/>
                  <a:pt x="667" y="907"/>
                </a:cubicBezTo>
                <a:cubicBezTo>
                  <a:pt x="667" y="914"/>
                  <a:pt x="664" y="920"/>
                  <a:pt x="661" y="925"/>
                </a:cubicBezTo>
                <a:cubicBezTo>
                  <a:pt x="658" y="926"/>
                  <a:pt x="656" y="928"/>
                  <a:pt x="654" y="929"/>
                </a:cubicBezTo>
                <a:lnTo>
                  <a:pt x="551" y="1016"/>
                </a:lnTo>
                <a:cubicBezTo>
                  <a:pt x="549" y="1018"/>
                  <a:pt x="547" y="1020"/>
                  <a:pt x="545" y="1021"/>
                </a:cubicBezTo>
                <a:cubicBezTo>
                  <a:pt x="531" y="1028"/>
                  <a:pt x="514" y="1025"/>
                  <a:pt x="504" y="1013"/>
                </a:cubicBezTo>
                <a:cubicBezTo>
                  <a:pt x="491" y="999"/>
                  <a:pt x="493" y="977"/>
                  <a:pt x="508" y="965"/>
                </a:cubicBezTo>
                <a:lnTo>
                  <a:pt x="611" y="878"/>
                </a:lnTo>
                <a:cubicBezTo>
                  <a:pt x="618" y="873"/>
                  <a:pt x="625" y="870"/>
                  <a:pt x="633" y="870"/>
                </a:cubicBezTo>
                <a:close/>
                <a:moveTo>
                  <a:pt x="704" y="955"/>
                </a:moveTo>
                <a:cubicBezTo>
                  <a:pt x="705" y="955"/>
                  <a:pt x="706" y="955"/>
                  <a:pt x="707" y="955"/>
                </a:cubicBezTo>
                <a:cubicBezTo>
                  <a:pt x="716" y="955"/>
                  <a:pt x="724" y="960"/>
                  <a:pt x="730" y="967"/>
                </a:cubicBezTo>
                <a:cubicBezTo>
                  <a:pt x="736" y="974"/>
                  <a:pt x="739" y="983"/>
                  <a:pt x="738" y="992"/>
                </a:cubicBezTo>
                <a:cubicBezTo>
                  <a:pt x="737" y="999"/>
                  <a:pt x="735" y="1005"/>
                  <a:pt x="731" y="1010"/>
                </a:cubicBezTo>
                <a:cubicBezTo>
                  <a:pt x="729" y="1011"/>
                  <a:pt x="727" y="1013"/>
                  <a:pt x="726" y="1014"/>
                </a:cubicBezTo>
                <a:lnTo>
                  <a:pt x="622" y="1101"/>
                </a:lnTo>
                <a:cubicBezTo>
                  <a:pt x="621" y="1102"/>
                  <a:pt x="619" y="1104"/>
                  <a:pt x="617" y="1105"/>
                </a:cubicBezTo>
                <a:cubicBezTo>
                  <a:pt x="612" y="1109"/>
                  <a:pt x="605" y="1110"/>
                  <a:pt x="598" y="1109"/>
                </a:cubicBezTo>
                <a:cubicBezTo>
                  <a:pt x="589" y="1109"/>
                  <a:pt x="580" y="1104"/>
                  <a:pt x="575" y="1097"/>
                </a:cubicBezTo>
                <a:cubicBezTo>
                  <a:pt x="569" y="1091"/>
                  <a:pt x="566" y="1082"/>
                  <a:pt x="567" y="1073"/>
                </a:cubicBezTo>
                <a:cubicBezTo>
                  <a:pt x="567" y="1066"/>
                  <a:pt x="570" y="1060"/>
                  <a:pt x="573" y="1055"/>
                </a:cubicBezTo>
                <a:cubicBezTo>
                  <a:pt x="576" y="1054"/>
                  <a:pt x="578" y="1052"/>
                  <a:pt x="580" y="1050"/>
                </a:cubicBezTo>
                <a:lnTo>
                  <a:pt x="683" y="964"/>
                </a:lnTo>
                <a:cubicBezTo>
                  <a:pt x="685" y="962"/>
                  <a:pt x="687" y="960"/>
                  <a:pt x="689" y="958"/>
                </a:cubicBezTo>
                <a:cubicBezTo>
                  <a:pt x="693" y="956"/>
                  <a:pt x="699" y="955"/>
                  <a:pt x="704" y="955"/>
                </a:cubicBezTo>
                <a:close/>
                <a:moveTo>
                  <a:pt x="802" y="1052"/>
                </a:moveTo>
                <a:cubicBezTo>
                  <a:pt x="807" y="1058"/>
                  <a:pt x="810" y="1067"/>
                  <a:pt x="809" y="1076"/>
                </a:cubicBezTo>
                <a:cubicBezTo>
                  <a:pt x="809" y="1086"/>
                  <a:pt x="804" y="1094"/>
                  <a:pt x="797" y="1100"/>
                </a:cubicBezTo>
                <a:lnTo>
                  <a:pt x="694" y="1187"/>
                </a:lnTo>
                <a:cubicBezTo>
                  <a:pt x="687" y="1192"/>
                  <a:pt x="678" y="1195"/>
                  <a:pt x="669" y="1194"/>
                </a:cubicBezTo>
                <a:cubicBezTo>
                  <a:pt x="660" y="1194"/>
                  <a:pt x="652" y="1189"/>
                  <a:pt x="646" y="1182"/>
                </a:cubicBezTo>
                <a:cubicBezTo>
                  <a:pt x="640" y="1175"/>
                  <a:pt x="637" y="1167"/>
                  <a:pt x="638" y="1157"/>
                </a:cubicBezTo>
                <a:cubicBezTo>
                  <a:pt x="639" y="1151"/>
                  <a:pt x="641" y="1144"/>
                  <a:pt x="645" y="1139"/>
                </a:cubicBezTo>
                <a:cubicBezTo>
                  <a:pt x="647" y="1138"/>
                  <a:pt x="649" y="1136"/>
                  <a:pt x="651" y="1135"/>
                </a:cubicBezTo>
                <a:lnTo>
                  <a:pt x="754" y="1048"/>
                </a:lnTo>
                <a:cubicBezTo>
                  <a:pt x="756" y="1047"/>
                  <a:pt x="757" y="1045"/>
                  <a:pt x="759" y="1044"/>
                </a:cubicBezTo>
                <a:cubicBezTo>
                  <a:pt x="764" y="1041"/>
                  <a:pt x="769" y="1039"/>
                  <a:pt x="775" y="1039"/>
                </a:cubicBezTo>
                <a:cubicBezTo>
                  <a:pt x="776" y="1039"/>
                  <a:pt x="777" y="1039"/>
                  <a:pt x="778" y="1040"/>
                </a:cubicBezTo>
                <a:cubicBezTo>
                  <a:pt x="788" y="1040"/>
                  <a:pt x="796" y="1045"/>
                  <a:pt x="802" y="1052"/>
                </a:cubicBezTo>
                <a:close/>
                <a:moveTo>
                  <a:pt x="121" y="774"/>
                </a:moveTo>
                <a:cubicBezTo>
                  <a:pt x="120" y="775"/>
                  <a:pt x="119" y="775"/>
                  <a:pt x="118" y="775"/>
                </a:cubicBezTo>
                <a:cubicBezTo>
                  <a:pt x="117" y="775"/>
                  <a:pt x="116" y="774"/>
                  <a:pt x="115" y="773"/>
                </a:cubicBezTo>
                <a:lnTo>
                  <a:pt x="45" y="689"/>
                </a:lnTo>
                <a:cubicBezTo>
                  <a:pt x="43" y="687"/>
                  <a:pt x="44" y="685"/>
                  <a:pt x="45" y="683"/>
                </a:cubicBezTo>
                <a:cubicBezTo>
                  <a:pt x="46" y="683"/>
                  <a:pt x="47" y="682"/>
                  <a:pt x="48" y="682"/>
                </a:cubicBezTo>
                <a:cubicBezTo>
                  <a:pt x="49" y="683"/>
                  <a:pt x="50" y="683"/>
                  <a:pt x="51" y="684"/>
                </a:cubicBezTo>
                <a:lnTo>
                  <a:pt x="121" y="769"/>
                </a:lnTo>
                <a:cubicBezTo>
                  <a:pt x="123" y="770"/>
                  <a:pt x="122" y="773"/>
                  <a:pt x="121" y="774"/>
                </a:cubicBezTo>
                <a:close/>
                <a:moveTo>
                  <a:pt x="869" y="348"/>
                </a:moveTo>
                <a:lnTo>
                  <a:pt x="600" y="25"/>
                </a:lnTo>
                <a:cubicBezTo>
                  <a:pt x="575" y="-5"/>
                  <a:pt x="529" y="-9"/>
                  <a:pt x="499" y="16"/>
                </a:cubicBezTo>
                <a:cubicBezTo>
                  <a:pt x="485" y="28"/>
                  <a:pt x="476" y="45"/>
                  <a:pt x="474" y="64"/>
                </a:cubicBezTo>
                <a:cubicBezTo>
                  <a:pt x="474" y="65"/>
                  <a:pt x="474" y="65"/>
                  <a:pt x="474" y="66"/>
                </a:cubicBezTo>
                <a:cubicBezTo>
                  <a:pt x="473" y="67"/>
                  <a:pt x="472" y="68"/>
                  <a:pt x="472" y="69"/>
                </a:cubicBezTo>
                <a:lnTo>
                  <a:pt x="292" y="320"/>
                </a:lnTo>
                <a:lnTo>
                  <a:pt x="63" y="642"/>
                </a:lnTo>
                <a:cubicBezTo>
                  <a:pt x="48" y="636"/>
                  <a:pt x="31" y="639"/>
                  <a:pt x="17" y="650"/>
                </a:cubicBezTo>
                <a:cubicBezTo>
                  <a:pt x="-3" y="667"/>
                  <a:pt x="-5" y="696"/>
                  <a:pt x="11" y="716"/>
                </a:cubicBezTo>
                <a:lnTo>
                  <a:pt x="82" y="801"/>
                </a:lnTo>
                <a:cubicBezTo>
                  <a:pt x="90" y="811"/>
                  <a:pt x="101" y="817"/>
                  <a:pt x="114" y="818"/>
                </a:cubicBezTo>
                <a:cubicBezTo>
                  <a:pt x="116" y="818"/>
                  <a:pt x="117" y="818"/>
                  <a:pt x="118" y="818"/>
                </a:cubicBezTo>
                <a:cubicBezTo>
                  <a:pt x="129" y="818"/>
                  <a:pt x="140" y="814"/>
                  <a:pt x="149" y="807"/>
                </a:cubicBezTo>
                <a:cubicBezTo>
                  <a:pt x="162" y="796"/>
                  <a:pt x="167" y="779"/>
                  <a:pt x="165" y="764"/>
                </a:cubicBezTo>
                <a:lnTo>
                  <a:pt x="293" y="704"/>
                </a:lnTo>
                <a:lnTo>
                  <a:pt x="330" y="748"/>
                </a:lnTo>
                <a:lnTo>
                  <a:pt x="275" y="796"/>
                </a:lnTo>
                <a:lnTo>
                  <a:pt x="274" y="796"/>
                </a:lnTo>
                <a:cubicBezTo>
                  <a:pt x="230" y="838"/>
                  <a:pt x="182" y="901"/>
                  <a:pt x="180" y="904"/>
                </a:cubicBezTo>
                <a:cubicBezTo>
                  <a:pt x="177" y="909"/>
                  <a:pt x="175" y="915"/>
                  <a:pt x="176" y="921"/>
                </a:cubicBezTo>
                <a:lnTo>
                  <a:pt x="204" y="1067"/>
                </a:lnTo>
                <a:lnTo>
                  <a:pt x="7" y="1268"/>
                </a:lnTo>
                <a:cubicBezTo>
                  <a:pt x="-2" y="1277"/>
                  <a:pt x="-2" y="1290"/>
                  <a:pt x="7" y="1299"/>
                </a:cubicBezTo>
                <a:cubicBezTo>
                  <a:pt x="11" y="1303"/>
                  <a:pt x="17" y="1305"/>
                  <a:pt x="22" y="1305"/>
                </a:cubicBezTo>
                <a:cubicBezTo>
                  <a:pt x="28" y="1305"/>
                  <a:pt x="33" y="1303"/>
                  <a:pt x="38" y="1298"/>
                </a:cubicBezTo>
                <a:lnTo>
                  <a:pt x="243" y="1089"/>
                </a:lnTo>
                <a:cubicBezTo>
                  <a:pt x="243" y="1088"/>
                  <a:pt x="244" y="1088"/>
                  <a:pt x="244" y="1088"/>
                </a:cubicBezTo>
                <a:lnTo>
                  <a:pt x="244" y="1087"/>
                </a:lnTo>
                <a:cubicBezTo>
                  <a:pt x="245" y="1087"/>
                  <a:pt x="245" y="1086"/>
                  <a:pt x="245" y="1086"/>
                </a:cubicBezTo>
                <a:lnTo>
                  <a:pt x="246" y="1085"/>
                </a:lnTo>
                <a:lnTo>
                  <a:pt x="246" y="1084"/>
                </a:lnTo>
                <a:cubicBezTo>
                  <a:pt x="246" y="1084"/>
                  <a:pt x="247" y="1084"/>
                  <a:pt x="247" y="1083"/>
                </a:cubicBezTo>
                <a:lnTo>
                  <a:pt x="247" y="1082"/>
                </a:lnTo>
                <a:lnTo>
                  <a:pt x="248" y="1081"/>
                </a:lnTo>
                <a:lnTo>
                  <a:pt x="248" y="1080"/>
                </a:lnTo>
                <a:lnTo>
                  <a:pt x="248" y="1079"/>
                </a:lnTo>
                <a:lnTo>
                  <a:pt x="248" y="1078"/>
                </a:lnTo>
                <a:cubicBezTo>
                  <a:pt x="249" y="1077"/>
                  <a:pt x="249" y="1077"/>
                  <a:pt x="249" y="1076"/>
                </a:cubicBezTo>
                <a:lnTo>
                  <a:pt x="249" y="1075"/>
                </a:lnTo>
                <a:lnTo>
                  <a:pt x="249" y="1074"/>
                </a:lnTo>
                <a:lnTo>
                  <a:pt x="249" y="1073"/>
                </a:lnTo>
                <a:lnTo>
                  <a:pt x="249" y="1072"/>
                </a:lnTo>
                <a:cubicBezTo>
                  <a:pt x="249" y="1072"/>
                  <a:pt x="249" y="1071"/>
                  <a:pt x="248" y="1071"/>
                </a:cubicBezTo>
                <a:lnTo>
                  <a:pt x="248" y="1070"/>
                </a:lnTo>
                <a:lnTo>
                  <a:pt x="221" y="923"/>
                </a:lnTo>
                <a:cubicBezTo>
                  <a:pt x="234" y="905"/>
                  <a:pt x="271" y="859"/>
                  <a:pt x="303" y="828"/>
                </a:cubicBezTo>
                <a:lnTo>
                  <a:pt x="379" y="763"/>
                </a:lnTo>
                <a:lnTo>
                  <a:pt x="510" y="812"/>
                </a:lnTo>
                <a:cubicBezTo>
                  <a:pt x="510" y="814"/>
                  <a:pt x="510" y="820"/>
                  <a:pt x="507" y="828"/>
                </a:cubicBezTo>
                <a:cubicBezTo>
                  <a:pt x="503" y="837"/>
                  <a:pt x="498" y="843"/>
                  <a:pt x="496" y="843"/>
                </a:cubicBezTo>
                <a:cubicBezTo>
                  <a:pt x="491" y="845"/>
                  <a:pt x="474" y="846"/>
                  <a:pt x="448" y="842"/>
                </a:cubicBezTo>
                <a:cubicBezTo>
                  <a:pt x="425" y="837"/>
                  <a:pt x="407" y="830"/>
                  <a:pt x="402" y="826"/>
                </a:cubicBezTo>
                <a:cubicBezTo>
                  <a:pt x="392" y="819"/>
                  <a:pt x="379" y="820"/>
                  <a:pt x="371" y="830"/>
                </a:cubicBezTo>
                <a:lnTo>
                  <a:pt x="311" y="906"/>
                </a:lnTo>
                <a:cubicBezTo>
                  <a:pt x="304" y="916"/>
                  <a:pt x="305" y="929"/>
                  <a:pt x="315" y="937"/>
                </a:cubicBezTo>
                <a:cubicBezTo>
                  <a:pt x="319" y="940"/>
                  <a:pt x="323" y="941"/>
                  <a:pt x="328" y="941"/>
                </a:cubicBezTo>
                <a:cubicBezTo>
                  <a:pt x="335" y="941"/>
                  <a:pt x="341" y="939"/>
                  <a:pt x="345" y="933"/>
                </a:cubicBezTo>
                <a:lnTo>
                  <a:pt x="394" y="871"/>
                </a:lnTo>
                <a:cubicBezTo>
                  <a:pt x="397" y="872"/>
                  <a:pt x="400" y="873"/>
                  <a:pt x="403" y="874"/>
                </a:cubicBezTo>
                <a:cubicBezTo>
                  <a:pt x="400" y="896"/>
                  <a:pt x="406" y="919"/>
                  <a:pt x="421" y="936"/>
                </a:cubicBezTo>
                <a:cubicBezTo>
                  <a:pt x="431" y="948"/>
                  <a:pt x="444" y="957"/>
                  <a:pt x="458" y="961"/>
                </a:cubicBezTo>
                <a:cubicBezTo>
                  <a:pt x="448" y="987"/>
                  <a:pt x="451" y="1018"/>
                  <a:pt x="470" y="1041"/>
                </a:cubicBezTo>
                <a:cubicBezTo>
                  <a:pt x="484" y="1057"/>
                  <a:pt x="504" y="1067"/>
                  <a:pt x="524" y="1068"/>
                </a:cubicBezTo>
                <a:cubicBezTo>
                  <a:pt x="522" y="1088"/>
                  <a:pt x="528" y="1109"/>
                  <a:pt x="541" y="1125"/>
                </a:cubicBezTo>
                <a:cubicBezTo>
                  <a:pt x="555" y="1141"/>
                  <a:pt x="573" y="1151"/>
                  <a:pt x="594" y="1153"/>
                </a:cubicBezTo>
                <a:lnTo>
                  <a:pt x="595" y="1153"/>
                </a:lnTo>
                <a:lnTo>
                  <a:pt x="595" y="1154"/>
                </a:lnTo>
                <a:cubicBezTo>
                  <a:pt x="593" y="1174"/>
                  <a:pt x="599" y="1194"/>
                  <a:pt x="613" y="1210"/>
                </a:cubicBezTo>
                <a:cubicBezTo>
                  <a:pt x="621" y="1220"/>
                  <a:pt x="630" y="1227"/>
                  <a:pt x="642" y="1232"/>
                </a:cubicBezTo>
                <a:cubicBezTo>
                  <a:pt x="573" y="1279"/>
                  <a:pt x="465" y="1329"/>
                  <a:pt x="419" y="1348"/>
                </a:cubicBezTo>
                <a:cubicBezTo>
                  <a:pt x="419" y="1348"/>
                  <a:pt x="419" y="1349"/>
                  <a:pt x="418" y="1349"/>
                </a:cubicBezTo>
                <a:lnTo>
                  <a:pt x="417" y="1349"/>
                </a:lnTo>
                <a:cubicBezTo>
                  <a:pt x="417" y="1350"/>
                  <a:pt x="417" y="1350"/>
                  <a:pt x="416" y="1350"/>
                </a:cubicBezTo>
                <a:lnTo>
                  <a:pt x="415" y="1350"/>
                </a:lnTo>
                <a:cubicBezTo>
                  <a:pt x="415" y="1351"/>
                  <a:pt x="415" y="1351"/>
                  <a:pt x="415" y="1351"/>
                </a:cubicBezTo>
                <a:cubicBezTo>
                  <a:pt x="414" y="1351"/>
                  <a:pt x="414" y="1352"/>
                  <a:pt x="414" y="1352"/>
                </a:cubicBezTo>
                <a:lnTo>
                  <a:pt x="335" y="1422"/>
                </a:lnTo>
                <a:cubicBezTo>
                  <a:pt x="326" y="1430"/>
                  <a:pt x="325" y="1443"/>
                  <a:pt x="333" y="1452"/>
                </a:cubicBezTo>
                <a:cubicBezTo>
                  <a:pt x="338" y="1457"/>
                  <a:pt x="344" y="1459"/>
                  <a:pt x="350" y="1459"/>
                </a:cubicBezTo>
                <a:cubicBezTo>
                  <a:pt x="355" y="1459"/>
                  <a:pt x="360" y="1458"/>
                  <a:pt x="364" y="1454"/>
                </a:cubicBezTo>
                <a:lnTo>
                  <a:pt x="440" y="1387"/>
                </a:lnTo>
                <a:cubicBezTo>
                  <a:pt x="469" y="1375"/>
                  <a:pt x="663" y="1290"/>
                  <a:pt x="723" y="1219"/>
                </a:cubicBezTo>
                <a:lnTo>
                  <a:pt x="825" y="1133"/>
                </a:lnTo>
                <a:cubicBezTo>
                  <a:pt x="841" y="1120"/>
                  <a:pt x="851" y="1101"/>
                  <a:pt x="853" y="1080"/>
                </a:cubicBezTo>
                <a:cubicBezTo>
                  <a:pt x="854" y="1060"/>
                  <a:pt x="848" y="1039"/>
                  <a:pt x="835" y="1024"/>
                </a:cubicBezTo>
                <a:cubicBezTo>
                  <a:pt x="821" y="1008"/>
                  <a:pt x="803" y="998"/>
                  <a:pt x="782" y="996"/>
                </a:cubicBezTo>
                <a:lnTo>
                  <a:pt x="781" y="996"/>
                </a:lnTo>
                <a:lnTo>
                  <a:pt x="781" y="995"/>
                </a:lnTo>
                <a:cubicBezTo>
                  <a:pt x="783" y="975"/>
                  <a:pt x="777" y="955"/>
                  <a:pt x="763" y="939"/>
                </a:cubicBezTo>
                <a:cubicBezTo>
                  <a:pt x="750" y="923"/>
                  <a:pt x="731" y="913"/>
                  <a:pt x="711" y="911"/>
                </a:cubicBezTo>
                <a:lnTo>
                  <a:pt x="710" y="911"/>
                </a:lnTo>
                <a:cubicBezTo>
                  <a:pt x="712" y="890"/>
                  <a:pt x="706" y="870"/>
                  <a:pt x="693" y="854"/>
                </a:cubicBezTo>
                <a:cubicBezTo>
                  <a:pt x="676" y="834"/>
                  <a:pt x="651" y="825"/>
                  <a:pt x="626" y="827"/>
                </a:cubicBezTo>
                <a:cubicBezTo>
                  <a:pt x="626" y="810"/>
                  <a:pt x="620" y="793"/>
                  <a:pt x="608" y="779"/>
                </a:cubicBezTo>
                <a:cubicBezTo>
                  <a:pt x="588" y="754"/>
                  <a:pt x="555" y="746"/>
                  <a:pt x="527" y="754"/>
                </a:cubicBezTo>
                <a:cubicBezTo>
                  <a:pt x="526" y="752"/>
                  <a:pt x="524" y="750"/>
                  <a:pt x="523" y="748"/>
                </a:cubicBezTo>
                <a:lnTo>
                  <a:pt x="427" y="641"/>
                </a:lnTo>
                <a:lnTo>
                  <a:pt x="522" y="597"/>
                </a:lnTo>
                <a:lnTo>
                  <a:pt x="803" y="466"/>
                </a:lnTo>
                <a:cubicBezTo>
                  <a:pt x="804" y="465"/>
                  <a:pt x="805" y="465"/>
                  <a:pt x="806" y="464"/>
                </a:cubicBezTo>
                <a:cubicBezTo>
                  <a:pt x="808" y="464"/>
                  <a:pt x="811" y="464"/>
                  <a:pt x="814" y="464"/>
                </a:cubicBezTo>
                <a:cubicBezTo>
                  <a:pt x="830" y="464"/>
                  <a:pt x="846" y="459"/>
                  <a:pt x="860" y="448"/>
                </a:cubicBezTo>
                <a:cubicBezTo>
                  <a:pt x="874" y="436"/>
                  <a:pt x="883" y="419"/>
                  <a:pt x="885" y="400"/>
                </a:cubicBezTo>
                <a:cubicBezTo>
                  <a:pt x="887" y="381"/>
                  <a:pt x="881" y="362"/>
                  <a:pt x="869" y="34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0455204-7F21-E44C-8655-7E6675A5C6C0}"/>
              </a:ext>
            </a:extLst>
          </p:cNvPr>
          <p:cNvSpPr txBox="1"/>
          <p:nvPr/>
        </p:nvSpPr>
        <p:spPr>
          <a:xfrm>
            <a:off x="4880632" y="4437431"/>
            <a:ext cx="4340651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A0F5EE-73D4-BE42-A76A-E99FAB6C57BF}"/>
              </a:ext>
            </a:extLst>
          </p:cNvPr>
          <p:cNvSpPr txBox="1"/>
          <p:nvPr/>
        </p:nvSpPr>
        <p:spPr>
          <a:xfrm>
            <a:off x="10487294" y="7734994"/>
            <a:ext cx="4340651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need.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5D4D8DF-B45B-3149-A46B-3FC5B5EECAC4}"/>
              </a:ext>
            </a:extLst>
          </p:cNvPr>
          <p:cNvSpPr txBox="1"/>
          <p:nvPr/>
        </p:nvSpPr>
        <p:spPr>
          <a:xfrm>
            <a:off x="15918275" y="11004667"/>
            <a:ext cx="4340651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need.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4711413-0693-724B-80FB-BA9122485769}"/>
              </a:ext>
            </a:extLst>
          </p:cNvPr>
          <p:cNvSpPr txBox="1"/>
          <p:nvPr/>
        </p:nvSpPr>
        <p:spPr>
          <a:xfrm>
            <a:off x="9825785" y="4899633"/>
            <a:ext cx="1508227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09165CF-D7E9-6C45-87A6-747AE82F6F1A}"/>
              </a:ext>
            </a:extLst>
          </p:cNvPr>
          <p:cNvSpPr txBox="1"/>
          <p:nvPr/>
        </p:nvSpPr>
        <p:spPr>
          <a:xfrm>
            <a:off x="15367822" y="8176882"/>
            <a:ext cx="1508227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D4E15E6-9EC4-7B4F-876D-4BB12CF40705}"/>
              </a:ext>
            </a:extLst>
          </p:cNvPr>
          <p:cNvSpPr txBox="1"/>
          <p:nvPr/>
        </p:nvSpPr>
        <p:spPr>
          <a:xfrm>
            <a:off x="20883489" y="11478002"/>
            <a:ext cx="1508227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</a:t>
            </a:r>
          </a:p>
        </p:txBody>
      </p:sp>
      <p:sp>
        <p:nvSpPr>
          <p:cNvPr id="45" name="CuadroTexto 350">
            <a:extLst>
              <a:ext uri="{FF2B5EF4-FFF2-40B4-BE49-F238E27FC236}">
                <a16:creationId xmlns:a16="http://schemas.microsoft.com/office/drawing/2014/main" id="{2BFECAEC-5427-BB49-A886-F04BFE1691B2}"/>
              </a:ext>
            </a:extLst>
          </p:cNvPr>
          <p:cNvSpPr txBox="1"/>
          <p:nvPr/>
        </p:nvSpPr>
        <p:spPr>
          <a:xfrm>
            <a:off x="6958903" y="1022190"/>
            <a:ext cx="10459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Infographic</a:t>
            </a:r>
          </a:p>
        </p:txBody>
      </p:sp>
    </p:spTree>
    <p:extLst>
      <p:ext uri="{BB962C8B-B14F-4D97-AF65-F5344CB8AC3E}">
        <p14:creationId xmlns:p14="http://schemas.microsoft.com/office/powerpoint/2010/main" val="365541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1D736D7-C98C-E040-88B9-4059B37EA5E2}"/>
              </a:ext>
            </a:extLst>
          </p:cNvPr>
          <p:cNvGrpSpPr/>
          <p:nvPr/>
        </p:nvGrpSpPr>
        <p:grpSpPr>
          <a:xfrm>
            <a:off x="1864082" y="4662859"/>
            <a:ext cx="20649485" cy="6766676"/>
            <a:chOff x="1864082" y="3260074"/>
            <a:chExt cx="20649485" cy="67666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DDCC285-4B03-E642-B671-0DA591710BA5}"/>
                </a:ext>
              </a:extLst>
            </p:cNvPr>
            <p:cNvGrpSpPr/>
            <p:nvPr/>
          </p:nvGrpSpPr>
          <p:grpSpPr>
            <a:xfrm>
              <a:off x="1864082" y="3260074"/>
              <a:ext cx="9604825" cy="2808791"/>
              <a:chOff x="1864082" y="3296650"/>
              <a:chExt cx="9604825" cy="2808791"/>
            </a:xfrm>
          </p:grpSpPr>
          <p:sp>
            <p:nvSpPr>
              <p:cNvPr id="59" name="Freeform 5">
                <a:extLst>
                  <a:ext uri="{FF2B5EF4-FFF2-40B4-BE49-F238E27FC236}">
                    <a16:creationId xmlns:a16="http://schemas.microsoft.com/office/drawing/2014/main" id="{563E812C-F60A-9E4F-AE6E-8F169FEF6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8405" y="3296650"/>
                <a:ext cx="688168" cy="841751"/>
              </a:xfrm>
              <a:custGeom>
                <a:avLst/>
                <a:gdLst>
                  <a:gd name="T0" fmla="*/ 96 w 96"/>
                  <a:gd name="T1" fmla="*/ 0 h 117"/>
                  <a:gd name="T2" fmla="*/ 32 w 96"/>
                  <a:gd name="T3" fmla="*/ 0 h 117"/>
                  <a:gd name="T4" fmla="*/ 0 w 96"/>
                  <a:gd name="T5" fmla="*/ 31 h 117"/>
                  <a:gd name="T6" fmla="*/ 0 w 96"/>
                  <a:gd name="T7" fmla="*/ 117 h 117"/>
                  <a:gd name="T8" fmla="*/ 96 w 96"/>
                  <a:gd name="T9" fmla="*/ 117 h 117"/>
                  <a:gd name="T10" fmla="*/ 96 w 96"/>
                  <a:gd name="T11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17">
                    <a:moveTo>
                      <a:pt x="96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96" y="117"/>
                      <a:pt x="96" y="117"/>
                      <a:pt x="96" y="117"/>
                    </a:cubicBez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">
                <a:extLst>
                  <a:ext uri="{FF2B5EF4-FFF2-40B4-BE49-F238E27FC236}">
                    <a16:creationId xmlns:a16="http://schemas.microsoft.com/office/drawing/2014/main" id="{2C6CB1E5-8989-7740-A1DE-0481652E6A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6973" y="3721956"/>
                <a:ext cx="8343674" cy="2052691"/>
              </a:xfrm>
              <a:custGeom>
                <a:avLst/>
                <a:gdLst>
                  <a:gd name="T0" fmla="*/ 1150 w 1163"/>
                  <a:gd name="T1" fmla="*/ 169 h 285"/>
                  <a:gd name="T2" fmla="*/ 1089 w 1163"/>
                  <a:gd name="T3" fmla="*/ 249 h 285"/>
                  <a:gd name="T4" fmla="*/ 1016 w 1163"/>
                  <a:gd name="T5" fmla="*/ 285 h 285"/>
                  <a:gd name="T6" fmla="*/ 129 w 1163"/>
                  <a:gd name="T7" fmla="*/ 285 h 285"/>
                  <a:gd name="T8" fmla="*/ 0 w 1163"/>
                  <a:gd name="T9" fmla="*/ 156 h 285"/>
                  <a:gd name="T10" fmla="*/ 0 w 1163"/>
                  <a:gd name="T11" fmla="*/ 0 h 285"/>
                  <a:gd name="T12" fmla="*/ 1017 w 1163"/>
                  <a:gd name="T13" fmla="*/ 0 h 285"/>
                  <a:gd name="T14" fmla="*/ 1089 w 1163"/>
                  <a:gd name="T15" fmla="*/ 35 h 285"/>
                  <a:gd name="T16" fmla="*/ 1149 w 1163"/>
                  <a:gd name="T17" fmla="*/ 112 h 285"/>
                  <a:gd name="T18" fmla="*/ 1150 w 1163"/>
                  <a:gd name="T19" fmla="*/ 169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3" h="285">
                    <a:moveTo>
                      <a:pt x="1150" y="169"/>
                    </a:moveTo>
                    <a:cubicBezTo>
                      <a:pt x="1089" y="249"/>
                      <a:pt x="1089" y="249"/>
                      <a:pt x="1089" y="249"/>
                    </a:cubicBezTo>
                    <a:cubicBezTo>
                      <a:pt x="1072" y="271"/>
                      <a:pt x="1045" y="285"/>
                      <a:pt x="1016" y="285"/>
                    </a:cubicBezTo>
                    <a:cubicBezTo>
                      <a:pt x="129" y="285"/>
                      <a:pt x="129" y="285"/>
                      <a:pt x="129" y="285"/>
                    </a:cubicBezTo>
                    <a:cubicBezTo>
                      <a:pt x="58" y="285"/>
                      <a:pt x="0" y="227"/>
                      <a:pt x="0" y="1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17" y="0"/>
                      <a:pt x="1017" y="0"/>
                      <a:pt x="1017" y="0"/>
                    </a:cubicBezTo>
                    <a:cubicBezTo>
                      <a:pt x="1045" y="0"/>
                      <a:pt x="1072" y="12"/>
                      <a:pt x="1089" y="35"/>
                    </a:cubicBezTo>
                    <a:cubicBezTo>
                      <a:pt x="1149" y="112"/>
                      <a:pt x="1149" y="112"/>
                      <a:pt x="1149" y="112"/>
                    </a:cubicBezTo>
                    <a:cubicBezTo>
                      <a:pt x="1163" y="129"/>
                      <a:pt x="1163" y="152"/>
                      <a:pt x="1150" y="16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7">
                <a:extLst>
                  <a:ext uri="{FF2B5EF4-FFF2-40B4-BE49-F238E27FC236}">
                    <a16:creationId xmlns:a16="http://schemas.microsoft.com/office/drawing/2014/main" id="{68A08B1F-8791-C846-ABA3-AD5BB0F3C5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4082" y="3296650"/>
                <a:ext cx="3186840" cy="2477997"/>
              </a:xfrm>
              <a:custGeom>
                <a:avLst/>
                <a:gdLst>
                  <a:gd name="T0" fmla="*/ 315 w 444"/>
                  <a:gd name="T1" fmla="*/ 215 h 344"/>
                  <a:gd name="T2" fmla="*/ 315 w 444"/>
                  <a:gd name="T3" fmla="*/ 59 h 344"/>
                  <a:gd name="T4" fmla="*/ 255 w 444"/>
                  <a:gd name="T5" fmla="*/ 0 h 344"/>
                  <a:gd name="T6" fmla="*/ 59 w 444"/>
                  <a:gd name="T7" fmla="*/ 0 h 344"/>
                  <a:gd name="T8" fmla="*/ 0 w 444"/>
                  <a:gd name="T9" fmla="*/ 59 h 344"/>
                  <a:gd name="T10" fmla="*/ 0 w 444"/>
                  <a:gd name="T11" fmla="*/ 215 h 344"/>
                  <a:gd name="T12" fmla="*/ 129 w 444"/>
                  <a:gd name="T13" fmla="*/ 344 h 344"/>
                  <a:gd name="T14" fmla="*/ 444 w 444"/>
                  <a:gd name="T15" fmla="*/ 344 h 344"/>
                  <a:gd name="T16" fmla="*/ 315 w 444"/>
                  <a:gd name="T17" fmla="*/ 21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4" h="344">
                    <a:moveTo>
                      <a:pt x="315" y="215"/>
                    </a:moveTo>
                    <a:cubicBezTo>
                      <a:pt x="315" y="59"/>
                      <a:pt x="315" y="59"/>
                      <a:pt x="315" y="59"/>
                    </a:cubicBezTo>
                    <a:cubicBezTo>
                      <a:pt x="315" y="26"/>
                      <a:pt x="288" y="0"/>
                      <a:pt x="255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9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0" y="286"/>
                      <a:pt x="57" y="344"/>
                      <a:pt x="129" y="344"/>
                    </a:cubicBezTo>
                    <a:cubicBezTo>
                      <a:pt x="444" y="344"/>
                      <a:pt x="444" y="344"/>
                      <a:pt x="444" y="344"/>
                    </a:cubicBezTo>
                    <a:cubicBezTo>
                      <a:pt x="372" y="344"/>
                      <a:pt x="315" y="286"/>
                      <a:pt x="315" y="2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8">
                <a:extLst>
                  <a:ext uri="{FF2B5EF4-FFF2-40B4-BE49-F238E27FC236}">
                    <a16:creationId xmlns:a16="http://schemas.microsoft.com/office/drawing/2014/main" id="{20D24056-303A-8349-A422-36651F5E4A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3519" y="3721956"/>
                <a:ext cx="1119381" cy="2052691"/>
              </a:xfrm>
              <a:custGeom>
                <a:avLst/>
                <a:gdLst>
                  <a:gd name="T0" fmla="*/ 156 w 156"/>
                  <a:gd name="T1" fmla="*/ 285 h 285"/>
                  <a:gd name="T2" fmla="*/ 129 w 156"/>
                  <a:gd name="T3" fmla="*/ 285 h 285"/>
                  <a:gd name="T4" fmla="*/ 0 w 156"/>
                  <a:gd name="T5" fmla="*/ 156 h 285"/>
                  <a:gd name="T6" fmla="*/ 0 w 156"/>
                  <a:gd name="T7" fmla="*/ 0 h 285"/>
                  <a:gd name="T8" fmla="*/ 27 w 156"/>
                  <a:gd name="T9" fmla="*/ 0 h 285"/>
                  <a:gd name="T10" fmla="*/ 27 w 156"/>
                  <a:gd name="T11" fmla="*/ 156 h 285"/>
                  <a:gd name="T12" fmla="*/ 156 w 156"/>
                  <a:gd name="T13" fmla="*/ 28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6" h="285">
                    <a:moveTo>
                      <a:pt x="156" y="285"/>
                    </a:moveTo>
                    <a:cubicBezTo>
                      <a:pt x="129" y="285"/>
                      <a:pt x="129" y="285"/>
                      <a:pt x="129" y="285"/>
                    </a:cubicBezTo>
                    <a:cubicBezTo>
                      <a:pt x="57" y="285"/>
                      <a:pt x="0" y="227"/>
                      <a:pt x="0" y="1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227"/>
                      <a:pt x="85" y="285"/>
                      <a:pt x="156" y="28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9">
                <a:extLst>
                  <a:ext uri="{FF2B5EF4-FFF2-40B4-BE49-F238E27FC236}">
                    <a16:creationId xmlns:a16="http://schemas.microsoft.com/office/drawing/2014/main" id="{81AFD7BC-28AE-5F40-8282-22A4B4857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6035" y="3296650"/>
                <a:ext cx="5396068" cy="936263"/>
              </a:xfrm>
              <a:custGeom>
                <a:avLst/>
                <a:gdLst>
                  <a:gd name="T0" fmla="*/ 52 w 752"/>
                  <a:gd name="T1" fmla="*/ 130 h 130"/>
                  <a:gd name="T2" fmla="*/ 709 w 752"/>
                  <a:gd name="T3" fmla="*/ 130 h 130"/>
                  <a:gd name="T4" fmla="*/ 752 w 752"/>
                  <a:gd name="T5" fmla="*/ 87 h 130"/>
                  <a:gd name="T6" fmla="*/ 752 w 752"/>
                  <a:gd name="T7" fmla="*/ 59 h 130"/>
                  <a:gd name="T8" fmla="*/ 692 w 752"/>
                  <a:gd name="T9" fmla="*/ 0 h 130"/>
                  <a:gd name="T10" fmla="*/ 0 w 752"/>
                  <a:gd name="T11" fmla="*/ 0 h 130"/>
                  <a:gd name="T12" fmla="*/ 20 w 752"/>
                  <a:gd name="T13" fmla="*/ 59 h 130"/>
                  <a:gd name="T14" fmla="*/ 20 w 752"/>
                  <a:gd name="T15" fmla="*/ 98 h 130"/>
                  <a:gd name="T16" fmla="*/ 52 w 752"/>
                  <a:gd name="T1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2" h="130">
                    <a:moveTo>
                      <a:pt x="52" y="130"/>
                    </a:moveTo>
                    <a:cubicBezTo>
                      <a:pt x="709" y="130"/>
                      <a:pt x="709" y="130"/>
                      <a:pt x="709" y="130"/>
                    </a:cubicBezTo>
                    <a:cubicBezTo>
                      <a:pt x="733" y="130"/>
                      <a:pt x="752" y="111"/>
                      <a:pt x="752" y="87"/>
                    </a:cubicBezTo>
                    <a:cubicBezTo>
                      <a:pt x="752" y="59"/>
                      <a:pt x="752" y="59"/>
                      <a:pt x="752" y="59"/>
                    </a:cubicBezTo>
                    <a:cubicBezTo>
                      <a:pt x="752" y="26"/>
                      <a:pt x="725" y="0"/>
                      <a:pt x="69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16"/>
                      <a:pt x="20" y="37"/>
                      <a:pt x="20" y="59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20" y="116"/>
                      <a:pt x="34" y="130"/>
                      <a:pt x="52" y="1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Oval 10">
                <a:extLst>
                  <a:ext uri="{FF2B5EF4-FFF2-40B4-BE49-F238E27FC236}">
                    <a16:creationId xmlns:a16="http://schemas.microsoft.com/office/drawing/2014/main" id="{19C37ACE-775B-C549-991C-86DF9211A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0892" y="4318566"/>
                <a:ext cx="1778015" cy="1786875"/>
              </a:xfrm>
              <a:prstGeom prst="ellipse">
                <a:avLst/>
              </a:prstGeom>
              <a:solidFill>
                <a:srgbClr val="E46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1">
                <a:extLst>
                  <a:ext uri="{FF2B5EF4-FFF2-40B4-BE49-F238E27FC236}">
                    <a16:creationId xmlns:a16="http://schemas.microsoft.com/office/drawing/2014/main" id="{34972124-869F-2043-B890-1C75570E89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49543" y="4203378"/>
                <a:ext cx="1391104" cy="1571270"/>
              </a:xfrm>
              <a:custGeom>
                <a:avLst/>
                <a:gdLst>
                  <a:gd name="T0" fmla="*/ 0 w 194"/>
                  <a:gd name="T1" fmla="*/ 123 h 218"/>
                  <a:gd name="T2" fmla="*/ 43 w 194"/>
                  <a:gd name="T3" fmla="*/ 218 h 218"/>
                  <a:gd name="T4" fmla="*/ 47 w 194"/>
                  <a:gd name="T5" fmla="*/ 218 h 218"/>
                  <a:gd name="T6" fmla="*/ 120 w 194"/>
                  <a:gd name="T7" fmla="*/ 182 h 218"/>
                  <a:gd name="T8" fmla="*/ 181 w 194"/>
                  <a:gd name="T9" fmla="*/ 102 h 218"/>
                  <a:gd name="T10" fmla="*/ 180 w 194"/>
                  <a:gd name="T11" fmla="*/ 45 h 218"/>
                  <a:gd name="T12" fmla="*/ 147 w 194"/>
                  <a:gd name="T13" fmla="*/ 2 h 218"/>
                  <a:gd name="T14" fmla="*/ 124 w 194"/>
                  <a:gd name="T15" fmla="*/ 0 h 218"/>
                  <a:gd name="T16" fmla="*/ 0 w 194"/>
                  <a:gd name="T17" fmla="*/ 12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4" h="218">
                    <a:moveTo>
                      <a:pt x="0" y="123"/>
                    </a:moveTo>
                    <a:cubicBezTo>
                      <a:pt x="0" y="161"/>
                      <a:pt x="17" y="195"/>
                      <a:pt x="43" y="218"/>
                    </a:cubicBezTo>
                    <a:cubicBezTo>
                      <a:pt x="47" y="218"/>
                      <a:pt x="47" y="218"/>
                      <a:pt x="47" y="218"/>
                    </a:cubicBezTo>
                    <a:cubicBezTo>
                      <a:pt x="76" y="218"/>
                      <a:pt x="103" y="204"/>
                      <a:pt x="120" y="182"/>
                    </a:cubicBezTo>
                    <a:cubicBezTo>
                      <a:pt x="181" y="102"/>
                      <a:pt x="181" y="102"/>
                      <a:pt x="181" y="102"/>
                    </a:cubicBezTo>
                    <a:cubicBezTo>
                      <a:pt x="194" y="85"/>
                      <a:pt x="194" y="62"/>
                      <a:pt x="180" y="45"/>
                    </a:cubicBezTo>
                    <a:cubicBezTo>
                      <a:pt x="147" y="2"/>
                      <a:pt x="147" y="2"/>
                      <a:pt x="147" y="2"/>
                    </a:cubicBezTo>
                    <a:cubicBezTo>
                      <a:pt x="139" y="0"/>
                      <a:pt x="131" y="0"/>
                      <a:pt x="124" y="0"/>
                    </a:cubicBezTo>
                    <a:cubicBezTo>
                      <a:pt x="55" y="0"/>
                      <a:pt x="0" y="55"/>
                      <a:pt x="0" y="12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Oval 12">
                <a:extLst>
                  <a:ext uri="{FF2B5EF4-FFF2-40B4-BE49-F238E27FC236}">
                    <a16:creationId xmlns:a16="http://schemas.microsoft.com/office/drawing/2014/main" id="{288A2625-14AA-144F-9F2F-B49C89C52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0892" y="4318566"/>
                <a:ext cx="1778015" cy="17868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3">
                <a:extLst>
                  <a:ext uri="{FF2B5EF4-FFF2-40B4-BE49-F238E27FC236}">
                    <a16:creationId xmlns:a16="http://schemas.microsoft.com/office/drawing/2014/main" id="{3FAB03EF-FBFC-5344-A0F9-A9C2AE166E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50382" y="4469194"/>
                <a:ext cx="1461988" cy="1476757"/>
              </a:xfrm>
              <a:custGeom>
                <a:avLst/>
                <a:gdLst>
                  <a:gd name="T0" fmla="*/ 102 w 204"/>
                  <a:gd name="T1" fmla="*/ 0 h 205"/>
                  <a:gd name="T2" fmla="*/ 0 w 204"/>
                  <a:gd name="T3" fmla="*/ 103 h 205"/>
                  <a:gd name="T4" fmla="*/ 102 w 204"/>
                  <a:gd name="T5" fmla="*/ 205 h 205"/>
                  <a:gd name="T6" fmla="*/ 204 w 204"/>
                  <a:gd name="T7" fmla="*/ 103 h 205"/>
                  <a:gd name="T8" fmla="*/ 102 w 204"/>
                  <a:gd name="T9" fmla="*/ 0 h 205"/>
                  <a:gd name="T10" fmla="*/ 102 w 204"/>
                  <a:gd name="T11" fmla="*/ 192 h 205"/>
                  <a:gd name="T12" fmla="*/ 13 w 204"/>
                  <a:gd name="T13" fmla="*/ 103 h 205"/>
                  <a:gd name="T14" fmla="*/ 102 w 204"/>
                  <a:gd name="T15" fmla="*/ 14 h 205"/>
                  <a:gd name="T16" fmla="*/ 191 w 204"/>
                  <a:gd name="T17" fmla="*/ 103 h 205"/>
                  <a:gd name="T18" fmla="*/ 102 w 204"/>
                  <a:gd name="T19" fmla="*/ 19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5">
                    <a:moveTo>
                      <a:pt x="102" y="0"/>
                    </a:moveTo>
                    <a:cubicBezTo>
                      <a:pt x="45" y="0"/>
                      <a:pt x="0" y="46"/>
                      <a:pt x="0" y="103"/>
                    </a:cubicBezTo>
                    <a:cubicBezTo>
                      <a:pt x="0" y="159"/>
                      <a:pt x="45" y="205"/>
                      <a:pt x="102" y="205"/>
                    </a:cubicBezTo>
                    <a:cubicBezTo>
                      <a:pt x="159" y="205"/>
                      <a:pt x="204" y="159"/>
                      <a:pt x="204" y="103"/>
                    </a:cubicBezTo>
                    <a:cubicBezTo>
                      <a:pt x="204" y="46"/>
                      <a:pt x="159" y="0"/>
                      <a:pt x="102" y="0"/>
                    </a:cubicBezTo>
                    <a:close/>
                    <a:moveTo>
                      <a:pt x="102" y="192"/>
                    </a:moveTo>
                    <a:cubicBezTo>
                      <a:pt x="53" y="192"/>
                      <a:pt x="13" y="152"/>
                      <a:pt x="13" y="103"/>
                    </a:cubicBezTo>
                    <a:cubicBezTo>
                      <a:pt x="13" y="54"/>
                      <a:pt x="53" y="14"/>
                      <a:pt x="102" y="14"/>
                    </a:cubicBezTo>
                    <a:cubicBezTo>
                      <a:pt x="151" y="14"/>
                      <a:pt x="191" y="54"/>
                      <a:pt x="191" y="103"/>
                    </a:cubicBezTo>
                    <a:cubicBezTo>
                      <a:pt x="191" y="152"/>
                      <a:pt x="151" y="192"/>
                      <a:pt x="102" y="1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3827F6B5-B697-934D-9FC6-69D759DB935C}"/>
                  </a:ext>
                </a:extLst>
              </p:cNvPr>
              <p:cNvSpPr/>
              <p:nvPr/>
            </p:nvSpPr>
            <p:spPr>
              <a:xfrm>
                <a:off x="2545495" y="3847844"/>
                <a:ext cx="840514" cy="12427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08" h="1342">
                    <a:moveTo>
                      <a:pt x="850" y="890"/>
                    </a:moveTo>
                    <a:cubicBezTo>
                      <a:pt x="850" y="1109"/>
                      <a:pt x="671" y="1287"/>
                      <a:pt x="453" y="1287"/>
                    </a:cubicBezTo>
                    <a:cubicBezTo>
                      <a:pt x="234" y="1287"/>
                      <a:pt x="56" y="1109"/>
                      <a:pt x="56" y="890"/>
                    </a:cubicBezTo>
                    <a:cubicBezTo>
                      <a:pt x="56" y="680"/>
                      <a:pt x="219" y="508"/>
                      <a:pt x="425" y="494"/>
                    </a:cubicBezTo>
                    <a:lnTo>
                      <a:pt x="425" y="576"/>
                    </a:lnTo>
                    <a:cubicBezTo>
                      <a:pt x="264" y="590"/>
                      <a:pt x="137" y="725"/>
                      <a:pt x="137" y="890"/>
                    </a:cubicBezTo>
                    <a:cubicBezTo>
                      <a:pt x="137" y="1063"/>
                      <a:pt x="279" y="1205"/>
                      <a:pt x="453" y="1205"/>
                    </a:cubicBezTo>
                    <a:cubicBezTo>
                      <a:pt x="626" y="1205"/>
                      <a:pt x="768" y="1063"/>
                      <a:pt x="768" y="890"/>
                    </a:cubicBezTo>
                    <a:cubicBezTo>
                      <a:pt x="768" y="725"/>
                      <a:pt x="641" y="590"/>
                      <a:pt x="480" y="576"/>
                    </a:cubicBezTo>
                    <a:lnTo>
                      <a:pt x="480" y="494"/>
                    </a:lnTo>
                    <a:cubicBezTo>
                      <a:pt x="686" y="508"/>
                      <a:pt x="850" y="680"/>
                      <a:pt x="850" y="890"/>
                    </a:cubicBezTo>
                    <a:close/>
                    <a:moveTo>
                      <a:pt x="425" y="721"/>
                    </a:moveTo>
                    <a:cubicBezTo>
                      <a:pt x="344" y="734"/>
                      <a:pt x="281" y="805"/>
                      <a:pt x="281" y="890"/>
                    </a:cubicBezTo>
                    <a:cubicBezTo>
                      <a:pt x="281" y="984"/>
                      <a:pt x="358" y="1061"/>
                      <a:pt x="453" y="1061"/>
                    </a:cubicBezTo>
                    <a:cubicBezTo>
                      <a:pt x="547" y="1061"/>
                      <a:pt x="624" y="984"/>
                      <a:pt x="624" y="890"/>
                    </a:cubicBezTo>
                    <a:cubicBezTo>
                      <a:pt x="624" y="805"/>
                      <a:pt x="562" y="734"/>
                      <a:pt x="480" y="721"/>
                    </a:cubicBezTo>
                    <a:lnTo>
                      <a:pt x="480" y="631"/>
                    </a:lnTo>
                    <a:cubicBezTo>
                      <a:pt x="611" y="645"/>
                      <a:pt x="713" y="756"/>
                      <a:pt x="713" y="890"/>
                    </a:cubicBezTo>
                    <a:cubicBezTo>
                      <a:pt x="713" y="1033"/>
                      <a:pt x="596" y="1150"/>
                      <a:pt x="453" y="1150"/>
                    </a:cubicBezTo>
                    <a:cubicBezTo>
                      <a:pt x="309" y="1150"/>
                      <a:pt x="193" y="1033"/>
                      <a:pt x="193" y="890"/>
                    </a:cubicBezTo>
                    <a:cubicBezTo>
                      <a:pt x="193" y="756"/>
                      <a:pt x="295" y="645"/>
                      <a:pt x="425" y="631"/>
                    </a:cubicBezTo>
                    <a:close/>
                    <a:moveTo>
                      <a:pt x="453" y="917"/>
                    </a:moveTo>
                    <a:cubicBezTo>
                      <a:pt x="468" y="917"/>
                      <a:pt x="480" y="905"/>
                      <a:pt x="480" y="890"/>
                    </a:cubicBezTo>
                    <a:lnTo>
                      <a:pt x="480" y="777"/>
                    </a:lnTo>
                    <a:cubicBezTo>
                      <a:pt x="531" y="789"/>
                      <a:pt x="569" y="835"/>
                      <a:pt x="569" y="890"/>
                    </a:cubicBezTo>
                    <a:cubicBezTo>
                      <a:pt x="569" y="954"/>
                      <a:pt x="517" y="1006"/>
                      <a:pt x="453" y="1006"/>
                    </a:cubicBezTo>
                    <a:cubicBezTo>
                      <a:pt x="388" y="1006"/>
                      <a:pt x="336" y="954"/>
                      <a:pt x="336" y="890"/>
                    </a:cubicBezTo>
                    <a:cubicBezTo>
                      <a:pt x="336" y="835"/>
                      <a:pt x="374" y="789"/>
                      <a:pt x="425" y="777"/>
                    </a:cubicBezTo>
                    <a:lnTo>
                      <a:pt x="425" y="890"/>
                    </a:lnTo>
                    <a:cubicBezTo>
                      <a:pt x="425" y="905"/>
                      <a:pt x="437" y="917"/>
                      <a:pt x="453" y="917"/>
                    </a:cubicBezTo>
                    <a:close/>
                    <a:moveTo>
                      <a:pt x="482" y="136"/>
                    </a:moveTo>
                    <a:lnTo>
                      <a:pt x="538" y="118"/>
                    </a:lnTo>
                    <a:cubicBezTo>
                      <a:pt x="581" y="104"/>
                      <a:pt x="626" y="97"/>
                      <a:pt x="671" y="97"/>
                    </a:cubicBezTo>
                    <a:lnTo>
                      <a:pt x="672" y="97"/>
                    </a:lnTo>
                    <a:cubicBezTo>
                      <a:pt x="720" y="97"/>
                      <a:pt x="768" y="90"/>
                      <a:pt x="814" y="76"/>
                    </a:cubicBezTo>
                    <a:lnTo>
                      <a:pt x="853" y="64"/>
                    </a:lnTo>
                    <a:lnTo>
                      <a:pt x="853" y="291"/>
                    </a:lnTo>
                    <a:lnTo>
                      <a:pt x="796" y="308"/>
                    </a:lnTo>
                    <a:cubicBezTo>
                      <a:pt x="755" y="320"/>
                      <a:pt x="714" y="326"/>
                      <a:pt x="671" y="326"/>
                    </a:cubicBezTo>
                    <a:cubicBezTo>
                      <a:pt x="620" y="326"/>
                      <a:pt x="570" y="334"/>
                      <a:pt x="521" y="350"/>
                    </a:cubicBezTo>
                    <a:lnTo>
                      <a:pt x="482" y="362"/>
                    </a:lnTo>
                    <a:close/>
                    <a:moveTo>
                      <a:pt x="538" y="402"/>
                    </a:moveTo>
                    <a:cubicBezTo>
                      <a:pt x="581" y="388"/>
                      <a:pt x="626" y="381"/>
                      <a:pt x="671" y="381"/>
                    </a:cubicBezTo>
                    <a:cubicBezTo>
                      <a:pt x="719" y="381"/>
                      <a:pt x="766" y="374"/>
                      <a:pt x="812" y="361"/>
                    </a:cubicBezTo>
                    <a:lnTo>
                      <a:pt x="888" y="338"/>
                    </a:lnTo>
                    <a:cubicBezTo>
                      <a:pt x="900" y="334"/>
                      <a:pt x="908" y="323"/>
                      <a:pt x="908" y="311"/>
                    </a:cubicBezTo>
                    <a:lnTo>
                      <a:pt x="908" y="27"/>
                    </a:lnTo>
                    <a:cubicBezTo>
                      <a:pt x="908" y="18"/>
                      <a:pt x="904" y="10"/>
                      <a:pt x="897" y="5"/>
                    </a:cubicBezTo>
                    <a:cubicBezTo>
                      <a:pt x="890" y="0"/>
                      <a:pt x="881" y="-2"/>
                      <a:pt x="872" y="1"/>
                    </a:cubicBezTo>
                    <a:lnTo>
                      <a:pt x="798" y="23"/>
                    </a:lnTo>
                    <a:cubicBezTo>
                      <a:pt x="757" y="35"/>
                      <a:pt x="715" y="42"/>
                      <a:pt x="672" y="42"/>
                    </a:cubicBezTo>
                    <a:lnTo>
                      <a:pt x="671" y="42"/>
                    </a:lnTo>
                    <a:cubicBezTo>
                      <a:pt x="620" y="42"/>
                      <a:pt x="570" y="50"/>
                      <a:pt x="521" y="65"/>
                    </a:cubicBezTo>
                    <a:lnTo>
                      <a:pt x="480" y="78"/>
                    </a:lnTo>
                    <a:lnTo>
                      <a:pt x="480" y="60"/>
                    </a:lnTo>
                    <a:cubicBezTo>
                      <a:pt x="480" y="45"/>
                      <a:pt x="468" y="32"/>
                      <a:pt x="453" y="32"/>
                    </a:cubicBezTo>
                    <a:cubicBezTo>
                      <a:pt x="437" y="32"/>
                      <a:pt x="425" y="45"/>
                      <a:pt x="425" y="60"/>
                    </a:cubicBezTo>
                    <a:lnTo>
                      <a:pt x="425" y="438"/>
                    </a:lnTo>
                    <a:cubicBezTo>
                      <a:pt x="315" y="445"/>
                      <a:pt x="212" y="491"/>
                      <a:pt x="133" y="570"/>
                    </a:cubicBezTo>
                    <a:cubicBezTo>
                      <a:pt x="47" y="655"/>
                      <a:pt x="0" y="769"/>
                      <a:pt x="0" y="890"/>
                    </a:cubicBezTo>
                    <a:cubicBezTo>
                      <a:pt x="0" y="1011"/>
                      <a:pt x="47" y="1124"/>
                      <a:pt x="133" y="1210"/>
                    </a:cubicBezTo>
                    <a:cubicBezTo>
                      <a:pt x="218" y="1295"/>
                      <a:pt x="332" y="1342"/>
                      <a:pt x="453" y="1342"/>
                    </a:cubicBezTo>
                    <a:cubicBezTo>
                      <a:pt x="573" y="1342"/>
                      <a:pt x="687" y="1295"/>
                      <a:pt x="772" y="1210"/>
                    </a:cubicBezTo>
                    <a:cubicBezTo>
                      <a:pt x="858" y="1124"/>
                      <a:pt x="905" y="1011"/>
                      <a:pt x="905" y="890"/>
                    </a:cubicBezTo>
                    <a:cubicBezTo>
                      <a:pt x="905" y="769"/>
                      <a:pt x="858" y="655"/>
                      <a:pt x="772" y="570"/>
                    </a:cubicBezTo>
                    <a:cubicBezTo>
                      <a:pt x="694" y="491"/>
                      <a:pt x="591" y="445"/>
                      <a:pt x="480" y="438"/>
                    </a:cubicBezTo>
                    <a:lnTo>
                      <a:pt x="480" y="421"/>
                    </a:ln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0455204-7F21-E44C-8655-7E6675A5C6C0}"/>
                  </a:ext>
                </a:extLst>
              </p:cNvPr>
              <p:cNvSpPr txBox="1"/>
              <p:nvPr/>
            </p:nvSpPr>
            <p:spPr>
              <a:xfrm>
                <a:off x="4880632" y="4437431"/>
                <a:ext cx="4340651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need.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4711413-0693-724B-80FB-BA9122485769}"/>
                  </a:ext>
                </a:extLst>
              </p:cNvPr>
              <p:cNvSpPr txBox="1"/>
              <p:nvPr/>
            </p:nvSpPr>
            <p:spPr>
              <a:xfrm>
                <a:off x="9825785" y="4899633"/>
                <a:ext cx="1508227" cy="615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buClr>
                    <a:schemeClr val="accent1"/>
                  </a:buClr>
                </a:pPr>
                <a:r>
                  <a:rPr lang="en-US" sz="4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A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5B212E9-8146-DC41-BDB1-DA1378F4D1E4}"/>
                </a:ext>
              </a:extLst>
            </p:cNvPr>
            <p:cNvGrpSpPr/>
            <p:nvPr/>
          </p:nvGrpSpPr>
          <p:grpSpPr>
            <a:xfrm>
              <a:off x="12908743" y="3273065"/>
              <a:ext cx="9604824" cy="2808790"/>
              <a:chOff x="12583856" y="3453039"/>
              <a:chExt cx="9604824" cy="2808790"/>
            </a:xfrm>
          </p:grpSpPr>
          <p:sp>
            <p:nvSpPr>
              <p:cNvPr id="73" name="Freeform 5">
                <a:extLst>
                  <a:ext uri="{FF2B5EF4-FFF2-40B4-BE49-F238E27FC236}">
                    <a16:creationId xmlns:a16="http://schemas.microsoft.com/office/drawing/2014/main" id="{12AA3FC0-54D7-504A-9445-12706E627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68179" y="3453039"/>
                <a:ext cx="688168" cy="841750"/>
              </a:xfrm>
              <a:custGeom>
                <a:avLst/>
                <a:gdLst>
                  <a:gd name="T0" fmla="*/ 96 w 96"/>
                  <a:gd name="T1" fmla="*/ 0 h 117"/>
                  <a:gd name="T2" fmla="*/ 32 w 96"/>
                  <a:gd name="T3" fmla="*/ 0 h 117"/>
                  <a:gd name="T4" fmla="*/ 0 w 96"/>
                  <a:gd name="T5" fmla="*/ 31 h 117"/>
                  <a:gd name="T6" fmla="*/ 0 w 96"/>
                  <a:gd name="T7" fmla="*/ 117 h 117"/>
                  <a:gd name="T8" fmla="*/ 96 w 96"/>
                  <a:gd name="T9" fmla="*/ 117 h 117"/>
                  <a:gd name="T10" fmla="*/ 96 w 96"/>
                  <a:gd name="T11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17">
                    <a:moveTo>
                      <a:pt x="96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96" y="117"/>
                      <a:pt x="96" y="117"/>
                      <a:pt x="96" y="117"/>
                    </a:cubicBez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">
                <a:extLst>
                  <a:ext uri="{FF2B5EF4-FFF2-40B4-BE49-F238E27FC236}">
                    <a16:creationId xmlns:a16="http://schemas.microsoft.com/office/drawing/2014/main" id="{016DEABF-9933-684E-9012-2AE6BF0E5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16747" y="3878345"/>
                <a:ext cx="8343673" cy="2052691"/>
              </a:xfrm>
              <a:custGeom>
                <a:avLst/>
                <a:gdLst>
                  <a:gd name="T0" fmla="*/ 1150 w 1163"/>
                  <a:gd name="T1" fmla="*/ 169 h 285"/>
                  <a:gd name="T2" fmla="*/ 1089 w 1163"/>
                  <a:gd name="T3" fmla="*/ 249 h 285"/>
                  <a:gd name="T4" fmla="*/ 1016 w 1163"/>
                  <a:gd name="T5" fmla="*/ 285 h 285"/>
                  <a:gd name="T6" fmla="*/ 129 w 1163"/>
                  <a:gd name="T7" fmla="*/ 285 h 285"/>
                  <a:gd name="T8" fmla="*/ 0 w 1163"/>
                  <a:gd name="T9" fmla="*/ 156 h 285"/>
                  <a:gd name="T10" fmla="*/ 0 w 1163"/>
                  <a:gd name="T11" fmla="*/ 0 h 285"/>
                  <a:gd name="T12" fmla="*/ 1017 w 1163"/>
                  <a:gd name="T13" fmla="*/ 0 h 285"/>
                  <a:gd name="T14" fmla="*/ 1089 w 1163"/>
                  <a:gd name="T15" fmla="*/ 35 h 285"/>
                  <a:gd name="T16" fmla="*/ 1149 w 1163"/>
                  <a:gd name="T17" fmla="*/ 112 h 285"/>
                  <a:gd name="T18" fmla="*/ 1150 w 1163"/>
                  <a:gd name="T19" fmla="*/ 169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3" h="285">
                    <a:moveTo>
                      <a:pt x="1150" y="169"/>
                    </a:moveTo>
                    <a:cubicBezTo>
                      <a:pt x="1089" y="249"/>
                      <a:pt x="1089" y="249"/>
                      <a:pt x="1089" y="249"/>
                    </a:cubicBezTo>
                    <a:cubicBezTo>
                      <a:pt x="1072" y="271"/>
                      <a:pt x="1045" y="285"/>
                      <a:pt x="1016" y="285"/>
                    </a:cubicBezTo>
                    <a:cubicBezTo>
                      <a:pt x="129" y="285"/>
                      <a:pt x="129" y="285"/>
                      <a:pt x="129" y="285"/>
                    </a:cubicBezTo>
                    <a:cubicBezTo>
                      <a:pt x="58" y="285"/>
                      <a:pt x="0" y="227"/>
                      <a:pt x="0" y="1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17" y="0"/>
                      <a:pt x="1017" y="0"/>
                      <a:pt x="1017" y="0"/>
                    </a:cubicBezTo>
                    <a:cubicBezTo>
                      <a:pt x="1045" y="0"/>
                      <a:pt x="1072" y="12"/>
                      <a:pt x="1089" y="35"/>
                    </a:cubicBezTo>
                    <a:cubicBezTo>
                      <a:pt x="1149" y="112"/>
                      <a:pt x="1149" y="112"/>
                      <a:pt x="1149" y="112"/>
                    </a:cubicBezTo>
                    <a:cubicBezTo>
                      <a:pt x="1163" y="129"/>
                      <a:pt x="1163" y="152"/>
                      <a:pt x="1150" y="16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7">
                <a:extLst>
                  <a:ext uri="{FF2B5EF4-FFF2-40B4-BE49-F238E27FC236}">
                    <a16:creationId xmlns:a16="http://schemas.microsoft.com/office/drawing/2014/main" id="{43892D9A-E63D-364F-9439-82F847582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3856" y="3453039"/>
                <a:ext cx="3186840" cy="2477997"/>
              </a:xfrm>
              <a:custGeom>
                <a:avLst/>
                <a:gdLst>
                  <a:gd name="T0" fmla="*/ 315 w 444"/>
                  <a:gd name="T1" fmla="*/ 215 h 344"/>
                  <a:gd name="T2" fmla="*/ 315 w 444"/>
                  <a:gd name="T3" fmla="*/ 59 h 344"/>
                  <a:gd name="T4" fmla="*/ 255 w 444"/>
                  <a:gd name="T5" fmla="*/ 0 h 344"/>
                  <a:gd name="T6" fmla="*/ 59 w 444"/>
                  <a:gd name="T7" fmla="*/ 0 h 344"/>
                  <a:gd name="T8" fmla="*/ 0 w 444"/>
                  <a:gd name="T9" fmla="*/ 59 h 344"/>
                  <a:gd name="T10" fmla="*/ 0 w 444"/>
                  <a:gd name="T11" fmla="*/ 215 h 344"/>
                  <a:gd name="T12" fmla="*/ 129 w 444"/>
                  <a:gd name="T13" fmla="*/ 344 h 344"/>
                  <a:gd name="T14" fmla="*/ 444 w 444"/>
                  <a:gd name="T15" fmla="*/ 344 h 344"/>
                  <a:gd name="T16" fmla="*/ 315 w 444"/>
                  <a:gd name="T17" fmla="*/ 21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4" h="344">
                    <a:moveTo>
                      <a:pt x="315" y="215"/>
                    </a:moveTo>
                    <a:cubicBezTo>
                      <a:pt x="315" y="59"/>
                      <a:pt x="315" y="59"/>
                      <a:pt x="315" y="59"/>
                    </a:cubicBezTo>
                    <a:cubicBezTo>
                      <a:pt x="315" y="26"/>
                      <a:pt x="288" y="0"/>
                      <a:pt x="255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9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0" y="286"/>
                      <a:pt x="57" y="344"/>
                      <a:pt x="129" y="344"/>
                    </a:cubicBezTo>
                    <a:cubicBezTo>
                      <a:pt x="444" y="344"/>
                      <a:pt x="444" y="344"/>
                      <a:pt x="444" y="344"/>
                    </a:cubicBezTo>
                    <a:cubicBezTo>
                      <a:pt x="372" y="344"/>
                      <a:pt x="315" y="286"/>
                      <a:pt x="315" y="2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8">
                <a:extLst>
                  <a:ext uri="{FF2B5EF4-FFF2-40B4-BE49-F238E27FC236}">
                    <a16:creationId xmlns:a16="http://schemas.microsoft.com/office/drawing/2014/main" id="{EA1D3E9C-54E3-2847-A1FF-0AF20C8B2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3292" y="3878345"/>
                <a:ext cx="1119380" cy="2052691"/>
              </a:xfrm>
              <a:custGeom>
                <a:avLst/>
                <a:gdLst>
                  <a:gd name="T0" fmla="*/ 156 w 156"/>
                  <a:gd name="T1" fmla="*/ 285 h 285"/>
                  <a:gd name="T2" fmla="*/ 129 w 156"/>
                  <a:gd name="T3" fmla="*/ 285 h 285"/>
                  <a:gd name="T4" fmla="*/ 0 w 156"/>
                  <a:gd name="T5" fmla="*/ 156 h 285"/>
                  <a:gd name="T6" fmla="*/ 0 w 156"/>
                  <a:gd name="T7" fmla="*/ 0 h 285"/>
                  <a:gd name="T8" fmla="*/ 27 w 156"/>
                  <a:gd name="T9" fmla="*/ 0 h 285"/>
                  <a:gd name="T10" fmla="*/ 27 w 156"/>
                  <a:gd name="T11" fmla="*/ 156 h 285"/>
                  <a:gd name="T12" fmla="*/ 156 w 156"/>
                  <a:gd name="T13" fmla="*/ 28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6" h="285">
                    <a:moveTo>
                      <a:pt x="156" y="285"/>
                    </a:moveTo>
                    <a:cubicBezTo>
                      <a:pt x="129" y="285"/>
                      <a:pt x="129" y="285"/>
                      <a:pt x="129" y="285"/>
                    </a:cubicBezTo>
                    <a:cubicBezTo>
                      <a:pt x="57" y="285"/>
                      <a:pt x="0" y="227"/>
                      <a:pt x="0" y="1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227"/>
                      <a:pt x="85" y="285"/>
                      <a:pt x="156" y="28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9">
                <a:extLst>
                  <a:ext uri="{FF2B5EF4-FFF2-40B4-BE49-F238E27FC236}">
                    <a16:creationId xmlns:a16="http://schemas.microsoft.com/office/drawing/2014/main" id="{F5822D09-2E25-5C4F-BEF7-393B97C19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45809" y="3453039"/>
                <a:ext cx="5396067" cy="936263"/>
              </a:xfrm>
              <a:custGeom>
                <a:avLst/>
                <a:gdLst>
                  <a:gd name="T0" fmla="*/ 52 w 752"/>
                  <a:gd name="T1" fmla="*/ 130 h 130"/>
                  <a:gd name="T2" fmla="*/ 709 w 752"/>
                  <a:gd name="T3" fmla="*/ 130 h 130"/>
                  <a:gd name="T4" fmla="*/ 752 w 752"/>
                  <a:gd name="T5" fmla="*/ 87 h 130"/>
                  <a:gd name="T6" fmla="*/ 752 w 752"/>
                  <a:gd name="T7" fmla="*/ 59 h 130"/>
                  <a:gd name="T8" fmla="*/ 692 w 752"/>
                  <a:gd name="T9" fmla="*/ 0 h 130"/>
                  <a:gd name="T10" fmla="*/ 0 w 752"/>
                  <a:gd name="T11" fmla="*/ 0 h 130"/>
                  <a:gd name="T12" fmla="*/ 20 w 752"/>
                  <a:gd name="T13" fmla="*/ 59 h 130"/>
                  <a:gd name="T14" fmla="*/ 20 w 752"/>
                  <a:gd name="T15" fmla="*/ 98 h 130"/>
                  <a:gd name="T16" fmla="*/ 52 w 752"/>
                  <a:gd name="T1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2" h="130">
                    <a:moveTo>
                      <a:pt x="52" y="130"/>
                    </a:moveTo>
                    <a:cubicBezTo>
                      <a:pt x="709" y="130"/>
                      <a:pt x="709" y="130"/>
                      <a:pt x="709" y="130"/>
                    </a:cubicBezTo>
                    <a:cubicBezTo>
                      <a:pt x="733" y="130"/>
                      <a:pt x="752" y="111"/>
                      <a:pt x="752" y="87"/>
                    </a:cubicBezTo>
                    <a:cubicBezTo>
                      <a:pt x="752" y="59"/>
                      <a:pt x="752" y="59"/>
                      <a:pt x="752" y="59"/>
                    </a:cubicBezTo>
                    <a:cubicBezTo>
                      <a:pt x="752" y="26"/>
                      <a:pt x="725" y="0"/>
                      <a:pt x="69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16"/>
                      <a:pt x="20" y="37"/>
                      <a:pt x="20" y="59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20" y="116"/>
                      <a:pt x="34" y="130"/>
                      <a:pt x="52" y="1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Oval 10">
                <a:extLst>
                  <a:ext uri="{FF2B5EF4-FFF2-40B4-BE49-F238E27FC236}">
                    <a16:creationId xmlns:a16="http://schemas.microsoft.com/office/drawing/2014/main" id="{B8072213-A57A-F142-96CE-35D9FCA4C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10665" y="4474955"/>
                <a:ext cx="1778015" cy="1786874"/>
              </a:xfrm>
              <a:prstGeom prst="ellipse">
                <a:avLst/>
              </a:prstGeom>
              <a:solidFill>
                <a:srgbClr val="E46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11">
                <a:extLst>
                  <a:ext uri="{FF2B5EF4-FFF2-40B4-BE49-F238E27FC236}">
                    <a16:creationId xmlns:a16="http://schemas.microsoft.com/office/drawing/2014/main" id="{D0C017B9-CA1A-2B4C-A40C-7D7F994BF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69316" y="4359767"/>
                <a:ext cx="1391104" cy="1571269"/>
              </a:xfrm>
              <a:custGeom>
                <a:avLst/>
                <a:gdLst>
                  <a:gd name="T0" fmla="*/ 0 w 194"/>
                  <a:gd name="T1" fmla="*/ 123 h 218"/>
                  <a:gd name="T2" fmla="*/ 43 w 194"/>
                  <a:gd name="T3" fmla="*/ 218 h 218"/>
                  <a:gd name="T4" fmla="*/ 47 w 194"/>
                  <a:gd name="T5" fmla="*/ 218 h 218"/>
                  <a:gd name="T6" fmla="*/ 120 w 194"/>
                  <a:gd name="T7" fmla="*/ 182 h 218"/>
                  <a:gd name="T8" fmla="*/ 181 w 194"/>
                  <a:gd name="T9" fmla="*/ 102 h 218"/>
                  <a:gd name="T10" fmla="*/ 180 w 194"/>
                  <a:gd name="T11" fmla="*/ 45 h 218"/>
                  <a:gd name="T12" fmla="*/ 147 w 194"/>
                  <a:gd name="T13" fmla="*/ 2 h 218"/>
                  <a:gd name="T14" fmla="*/ 124 w 194"/>
                  <a:gd name="T15" fmla="*/ 0 h 218"/>
                  <a:gd name="T16" fmla="*/ 0 w 194"/>
                  <a:gd name="T17" fmla="*/ 12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4" h="218">
                    <a:moveTo>
                      <a:pt x="0" y="123"/>
                    </a:moveTo>
                    <a:cubicBezTo>
                      <a:pt x="0" y="161"/>
                      <a:pt x="17" y="195"/>
                      <a:pt x="43" y="218"/>
                    </a:cubicBezTo>
                    <a:cubicBezTo>
                      <a:pt x="47" y="218"/>
                      <a:pt x="47" y="218"/>
                      <a:pt x="47" y="218"/>
                    </a:cubicBezTo>
                    <a:cubicBezTo>
                      <a:pt x="76" y="218"/>
                      <a:pt x="103" y="204"/>
                      <a:pt x="120" y="182"/>
                    </a:cubicBezTo>
                    <a:cubicBezTo>
                      <a:pt x="181" y="102"/>
                      <a:pt x="181" y="102"/>
                      <a:pt x="181" y="102"/>
                    </a:cubicBezTo>
                    <a:cubicBezTo>
                      <a:pt x="194" y="85"/>
                      <a:pt x="194" y="62"/>
                      <a:pt x="180" y="45"/>
                    </a:cubicBezTo>
                    <a:cubicBezTo>
                      <a:pt x="147" y="2"/>
                      <a:pt x="147" y="2"/>
                      <a:pt x="147" y="2"/>
                    </a:cubicBezTo>
                    <a:cubicBezTo>
                      <a:pt x="139" y="0"/>
                      <a:pt x="131" y="0"/>
                      <a:pt x="124" y="0"/>
                    </a:cubicBezTo>
                    <a:cubicBezTo>
                      <a:pt x="55" y="0"/>
                      <a:pt x="0" y="55"/>
                      <a:pt x="0" y="12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Oval 12">
                <a:extLst>
                  <a:ext uri="{FF2B5EF4-FFF2-40B4-BE49-F238E27FC236}">
                    <a16:creationId xmlns:a16="http://schemas.microsoft.com/office/drawing/2014/main" id="{A8C41F00-6342-AD4E-9FBE-EA66F38D5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10665" y="4474955"/>
                <a:ext cx="1778015" cy="17868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9712DB7D-950E-A248-A778-871F630892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570155" y="4625583"/>
                <a:ext cx="1461988" cy="1476757"/>
              </a:xfrm>
              <a:custGeom>
                <a:avLst/>
                <a:gdLst>
                  <a:gd name="T0" fmla="*/ 102 w 204"/>
                  <a:gd name="T1" fmla="*/ 0 h 205"/>
                  <a:gd name="T2" fmla="*/ 0 w 204"/>
                  <a:gd name="T3" fmla="*/ 103 h 205"/>
                  <a:gd name="T4" fmla="*/ 102 w 204"/>
                  <a:gd name="T5" fmla="*/ 205 h 205"/>
                  <a:gd name="T6" fmla="*/ 204 w 204"/>
                  <a:gd name="T7" fmla="*/ 103 h 205"/>
                  <a:gd name="T8" fmla="*/ 102 w 204"/>
                  <a:gd name="T9" fmla="*/ 0 h 205"/>
                  <a:gd name="T10" fmla="*/ 102 w 204"/>
                  <a:gd name="T11" fmla="*/ 192 h 205"/>
                  <a:gd name="T12" fmla="*/ 13 w 204"/>
                  <a:gd name="T13" fmla="*/ 103 h 205"/>
                  <a:gd name="T14" fmla="*/ 102 w 204"/>
                  <a:gd name="T15" fmla="*/ 14 h 205"/>
                  <a:gd name="T16" fmla="*/ 191 w 204"/>
                  <a:gd name="T17" fmla="*/ 103 h 205"/>
                  <a:gd name="T18" fmla="*/ 102 w 204"/>
                  <a:gd name="T19" fmla="*/ 19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5">
                    <a:moveTo>
                      <a:pt x="102" y="0"/>
                    </a:moveTo>
                    <a:cubicBezTo>
                      <a:pt x="45" y="0"/>
                      <a:pt x="0" y="46"/>
                      <a:pt x="0" y="103"/>
                    </a:cubicBezTo>
                    <a:cubicBezTo>
                      <a:pt x="0" y="159"/>
                      <a:pt x="45" y="205"/>
                      <a:pt x="102" y="205"/>
                    </a:cubicBezTo>
                    <a:cubicBezTo>
                      <a:pt x="159" y="205"/>
                      <a:pt x="204" y="159"/>
                      <a:pt x="204" y="103"/>
                    </a:cubicBezTo>
                    <a:cubicBezTo>
                      <a:pt x="204" y="46"/>
                      <a:pt x="159" y="0"/>
                      <a:pt x="102" y="0"/>
                    </a:cubicBezTo>
                    <a:close/>
                    <a:moveTo>
                      <a:pt x="102" y="192"/>
                    </a:moveTo>
                    <a:cubicBezTo>
                      <a:pt x="53" y="192"/>
                      <a:pt x="13" y="152"/>
                      <a:pt x="13" y="103"/>
                    </a:cubicBezTo>
                    <a:cubicBezTo>
                      <a:pt x="13" y="54"/>
                      <a:pt x="53" y="14"/>
                      <a:pt x="102" y="14"/>
                    </a:cubicBezTo>
                    <a:cubicBezTo>
                      <a:pt x="151" y="14"/>
                      <a:pt x="191" y="54"/>
                      <a:pt x="191" y="103"/>
                    </a:cubicBezTo>
                    <a:cubicBezTo>
                      <a:pt x="191" y="152"/>
                      <a:pt x="151" y="192"/>
                      <a:pt x="102" y="1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5CF7746B-FF51-CA45-ACC1-704F2E4C00C6}"/>
                  </a:ext>
                </a:extLst>
              </p:cNvPr>
              <p:cNvGrpSpPr/>
              <p:nvPr/>
            </p:nvGrpSpPr>
            <p:grpSpPr>
              <a:xfrm>
                <a:off x="13127736" y="4183489"/>
                <a:ext cx="1232508" cy="961912"/>
                <a:chOff x="9955167" y="22974692"/>
                <a:chExt cx="1115553" cy="870635"/>
              </a:xfrm>
              <a:solidFill>
                <a:schemeClr val="bg1"/>
              </a:solidFill>
            </p:grpSpPr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AB7D59C5-D1A6-E544-91D9-B275CA895FF8}"/>
                    </a:ext>
                  </a:extLst>
                </p:cNvPr>
                <p:cNvSpPr/>
                <p:nvPr/>
              </p:nvSpPr>
              <p:spPr>
                <a:xfrm>
                  <a:off x="9955167" y="23332843"/>
                  <a:ext cx="1115553" cy="5124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331" h="612">
                      <a:moveTo>
                        <a:pt x="1272" y="274"/>
                      </a:moveTo>
                      <a:cubicBezTo>
                        <a:pt x="1267" y="284"/>
                        <a:pt x="1259" y="292"/>
                        <a:pt x="1249" y="295"/>
                      </a:cubicBezTo>
                      <a:cubicBezTo>
                        <a:pt x="1248" y="296"/>
                        <a:pt x="1247" y="296"/>
                        <a:pt x="1246" y="296"/>
                      </a:cubicBezTo>
                      <a:cubicBezTo>
                        <a:pt x="1043" y="393"/>
                        <a:pt x="709" y="548"/>
                        <a:pt x="675" y="555"/>
                      </a:cubicBezTo>
                      <a:cubicBezTo>
                        <a:pt x="629" y="565"/>
                        <a:pt x="577" y="540"/>
                        <a:pt x="512" y="508"/>
                      </a:cubicBezTo>
                      <a:cubicBezTo>
                        <a:pt x="441" y="473"/>
                        <a:pt x="353" y="430"/>
                        <a:pt x="244" y="424"/>
                      </a:cubicBezTo>
                      <a:lnTo>
                        <a:pt x="217" y="422"/>
                      </a:lnTo>
                      <a:lnTo>
                        <a:pt x="220" y="143"/>
                      </a:lnTo>
                      <a:lnTo>
                        <a:pt x="307" y="143"/>
                      </a:lnTo>
                      <a:cubicBezTo>
                        <a:pt x="324" y="143"/>
                        <a:pt x="374" y="144"/>
                        <a:pt x="398" y="149"/>
                      </a:cubicBezTo>
                      <a:cubicBezTo>
                        <a:pt x="432" y="155"/>
                        <a:pt x="451" y="172"/>
                        <a:pt x="474" y="190"/>
                      </a:cubicBezTo>
                      <a:cubicBezTo>
                        <a:pt x="497" y="210"/>
                        <a:pt x="524" y="232"/>
                        <a:pt x="568" y="243"/>
                      </a:cubicBezTo>
                      <a:cubicBezTo>
                        <a:pt x="633" y="260"/>
                        <a:pt x="811" y="250"/>
                        <a:pt x="837" y="249"/>
                      </a:cubicBezTo>
                      <a:cubicBezTo>
                        <a:pt x="849" y="249"/>
                        <a:pt x="859" y="254"/>
                        <a:pt x="867" y="262"/>
                      </a:cubicBezTo>
                      <a:cubicBezTo>
                        <a:pt x="874" y="270"/>
                        <a:pt x="879" y="281"/>
                        <a:pt x="878" y="293"/>
                      </a:cubicBezTo>
                      <a:cubicBezTo>
                        <a:pt x="878" y="305"/>
                        <a:pt x="873" y="315"/>
                        <a:pt x="865" y="323"/>
                      </a:cubicBezTo>
                      <a:cubicBezTo>
                        <a:pt x="856" y="331"/>
                        <a:pt x="846" y="335"/>
                        <a:pt x="834" y="335"/>
                      </a:cubicBezTo>
                      <a:lnTo>
                        <a:pt x="572" y="330"/>
                      </a:lnTo>
                      <a:cubicBezTo>
                        <a:pt x="563" y="330"/>
                        <a:pt x="554" y="334"/>
                        <a:pt x="549" y="342"/>
                      </a:cubicBezTo>
                      <a:lnTo>
                        <a:pt x="515" y="389"/>
                      </a:lnTo>
                      <a:cubicBezTo>
                        <a:pt x="506" y="401"/>
                        <a:pt x="509" y="419"/>
                        <a:pt x="521" y="427"/>
                      </a:cubicBezTo>
                      <a:cubicBezTo>
                        <a:pt x="526" y="431"/>
                        <a:pt x="532" y="433"/>
                        <a:pt x="537" y="433"/>
                      </a:cubicBezTo>
                      <a:cubicBezTo>
                        <a:pt x="546" y="433"/>
                        <a:pt x="554" y="429"/>
                        <a:pt x="560" y="421"/>
                      </a:cubicBezTo>
                      <a:lnTo>
                        <a:pt x="585" y="386"/>
                      </a:lnTo>
                      <a:lnTo>
                        <a:pt x="833" y="390"/>
                      </a:lnTo>
                      <a:cubicBezTo>
                        <a:pt x="859" y="391"/>
                        <a:pt x="884" y="381"/>
                        <a:pt x="903" y="363"/>
                      </a:cubicBezTo>
                      <a:cubicBezTo>
                        <a:pt x="914" y="353"/>
                        <a:pt x="922" y="340"/>
                        <a:pt x="927" y="326"/>
                      </a:cubicBezTo>
                      <a:cubicBezTo>
                        <a:pt x="928" y="326"/>
                        <a:pt x="929" y="326"/>
                        <a:pt x="930" y="325"/>
                      </a:cubicBezTo>
                      <a:cubicBezTo>
                        <a:pt x="931" y="325"/>
                        <a:pt x="1087" y="262"/>
                        <a:pt x="1217" y="215"/>
                      </a:cubicBezTo>
                      <a:cubicBezTo>
                        <a:pt x="1228" y="211"/>
                        <a:pt x="1240" y="211"/>
                        <a:pt x="1250" y="216"/>
                      </a:cubicBezTo>
                      <a:cubicBezTo>
                        <a:pt x="1261" y="221"/>
                        <a:pt x="1269" y="230"/>
                        <a:pt x="1273" y="241"/>
                      </a:cubicBezTo>
                      <a:lnTo>
                        <a:pt x="1273" y="243"/>
                      </a:lnTo>
                      <a:cubicBezTo>
                        <a:pt x="1277" y="253"/>
                        <a:pt x="1276" y="264"/>
                        <a:pt x="1272" y="274"/>
                      </a:cubicBezTo>
                      <a:close/>
                      <a:moveTo>
                        <a:pt x="1325" y="224"/>
                      </a:moveTo>
                      <a:lnTo>
                        <a:pt x="1325" y="222"/>
                      </a:lnTo>
                      <a:cubicBezTo>
                        <a:pt x="1316" y="198"/>
                        <a:pt x="1298" y="178"/>
                        <a:pt x="1274" y="166"/>
                      </a:cubicBezTo>
                      <a:cubicBezTo>
                        <a:pt x="1250" y="155"/>
                        <a:pt x="1223" y="154"/>
                        <a:pt x="1199" y="163"/>
                      </a:cubicBezTo>
                      <a:cubicBezTo>
                        <a:pt x="1096" y="200"/>
                        <a:pt x="977" y="247"/>
                        <a:pt x="930" y="266"/>
                      </a:cubicBezTo>
                      <a:cubicBezTo>
                        <a:pt x="926" y="250"/>
                        <a:pt x="918" y="236"/>
                        <a:pt x="907" y="224"/>
                      </a:cubicBezTo>
                      <a:cubicBezTo>
                        <a:pt x="889" y="205"/>
                        <a:pt x="864" y="194"/>
                        <a:pt x="838" y="193"/>
                      </a:cubicBezTo>
                      <a:cubicBezTo>
                        <a:pt x="837" y="193"/>
                        <a:pt x="836" y="193"/>
                        <a:pt x="836" y="193"/>
                      </a:cubicBezTo>
                      <a:cubicBezTo>
                        <a:pt x="782" y="197"/>
                        <a:pt x="631" y="202"/>
                        <a:pt x="582" y="190"/>
                      </a:cubicBezTo>
                      <a:cubicBezTo>
                        <a:pt x="550" y="182"/>
                        <a:pt x="531" y="166"/>
                        <a:pt x="509" y="148"/>
                      </a:cubicBezTo>
                      <a:cubicBezTo>
                        <a:pt x="484" y="127"/>
                        <a:pt x="456" y="104"/>
                        <a:pt x="408" y="95"/>
                      </a:cubicBezTo>
                      <a:cubicBezTo>
                        <a:pt x="374" y="88"/>
                        <a:pt x="310" y="88"/>
                        <a:pt x="307" y="88"/>
                      </a:cubicBezTo>
                      <a:lnTo>
                        <a:pt x="221" y="88"/>
                      </a:lnTo>
                      <a:cubicBezTo>
                        <a:pt x="217" y="39"/>
                        <a:pt x="185" y="2"/>
                        <a:pt x="145" y="1"/>
                      </a:cubicBezTo>
                      <a:lnTo>
                        <a:pt x="34" y="0"/>
                      </a:lnTo>
                      <a:lnTo>
                        <a:pt x="33" y="0"/>
                      </a:lnTo>
                      <a:cubicBezTo>
                        <a:pt x="18" y="0"/>
                        <a:pt x="6" y="12"/>
                        <a:pt x="6" y="27"/>
                      </a:cubicBezTo>
                      <a:cubicBezTo>
                        <a:pt x="6" y="42"/>
                        <a:pt x="18" y="55"/>
                        <a:pt x="33" y="55"/>
                      </a:cubicBezTo>
                      <a:lnTo>
                        <a:pt x="144" y="56"/>
                      </a:lnTo>
                      <a:cubicBezTo>
                        <a:pt x="154" y="56"/>
                        <a:pt x="166" y="74"/>
                        <a:pt x="166" y="97"/>
                      </a:cubicBezTo>
                      <a:lnTo>
                        <a:pt x="161" y="474"/>
                      </a:lnTo>
                      <a:cubicBezTo>
                        <a:pt x="161" y="486"/>
                        <a:pt x="158" y="498"/>
                        <a:pt x="152" y="506"/>
                      </a:cubicBezTo>
                      <a:cubicBezTo>
                        <a:pt x="150" y="509"/>
                        <a:pt x="145" y="514"/>
                        <a:pt x="139" y="514"/>
                      </a:cubicBezTo>
                      <a:lnTo>
                        <a:pt x="28" y="513"/>
                      </a:lnTo>
                      <a:lnTo>
                        <a:pt x="27" y="513"/>
                      </a:lnTo>
                      <a:cubicBezTo>
                        <a:pt x="12" y="513"/>
                        <a:pt x="0" y="525"/>
                        <a:pt x="0" y="540"/>
                      </a:cubicBezTo>
                      <a:cubicBezTo>
                        <a:pt x="0" y="556"/>
                        <a:pt x="12" y="568"/>
                        <a:pt x="27" y="568"/>
                      </a:cubicBezTo>
                      <a:lnTo>
                        <a:pt x="138" y="570"/>
                      </a:lnTo>
                      <a:lnTo>
                        <a:pt x="139" y="570"/>
                      </a:lnTo>
                      <a:cubicBezTo>
                        <a:pt x="160" y="570"/>
                        <a:pt x="181" y="559"/>
                        <a:pt x="196" y="539"/>
                      </a:cubicBezTo>
                      <a:cubicBezTo>
                        <a:pt x="208" y="522"/>
                        <a:pt x="216" y="500"/>
                        <a:pt x="216" y="477"/>
                      </a:cubicBezTo>
                      <a:lnTo>
                        <a:pt x="240" y="479"/>
                      </a:lnTo>
                      <a:lnTo>
                        <a:pt x="241" y="479"/>
                      </a:lnTo>
                      <a:cubicBezTo>
                        <a:pt x="339" y="484"/>
                        <a:pt x="418" y="523"/>
                        <a:pt x="488" y="557"/>
                      </a:cubicBezTo>
                      <a:cubicBezTo>
                        <a:pt x="548" y="587"/>
                        <a:pt x="601" y="612"/>
                        <a:pt x="654" y="612"/>
                      </a:cubicBezTo>
                      <a:cubicBezTo>
                        <a:pt x="665" y="612"/>
                        <a:pt x="675" y="612"/>
                        <a:pt x="686" y="609"/>
                      </a:cubicBezTo>
                      <a:cubicBezTo>
                        <a:pt x="736" y="599"/>
                        <a:pt x="1177" y="390"/>
                        <a:pt x="1269" y="347"/>
                      </a:cubicBezTo>
                      <a:cubicBezTo>
                        <a:pt x="1292" y="338"/>
                        <a:pt x="1311" y="320"/>
                        <a:pt x="1322" y="298"/>
                      </a:cubicBezTo>
                      <a:cubicBezTo>
                        <a:pt x="1333" y="274"/>
                        <a:pt x="1334" y="248"/>
                        <a:pt x="1325" y="22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0399C7B5-CC75-0A46-8099-BEC69BE6ACF4}"/>
                    </a:ext>
                  </a:extLst>
                </p:cNvPr>
                <p:cNvSpPr/>
                <p:nvPr/>
              </p:nvSpPr>
              <p:spPr>
                <a:xfrm>
                  <a:off x="10365322" y="22974692"/>
                  <a:ext cx="581262" cy="4470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94" h="534">
                      <a:moveTo>
                        <a:pt x="48" y="525"/>
                      </a:moveTo>
                      <a:lnTo>
                        <a:pt x="205" y="358"/>
                      </a:lnTo>
                      <a:lnTo>
                        <a:pt x="330" y="523"/>
                      </a:lnTo>
                      <a:cubicBezTo>
                        <a:pt x="336" y="530"/>
                        <a:pt x="344" y="534"/>
                        <a:pt x="352" y="534"/>
                      </a:cubicBezTo>
                      <a:cubicBezTo>
                        <a:pt x="353" y="534"/>
                        <a:pt x="353" y="534"/>
                        <a:pt x="354" y="534"/>
                      </a:cubicBezTo>
                      <a:cubicBezTo>
                        <a:pt x="363" y="533"/>
                        <a:pt x="371" y="528"/>
                        <a:pt x="376" y="520"/>
                      </a:cubicBezTo>
                      <a:lnTo>
                        <a:pt x="628" y="96"/>
                      </a:lnTo>
                      <a:lnTo>
                        <a:pt x="640" y="136"/>
                      </a:lnTo>
                      <a:cubicBezTo>
                        <a:pt x="644" y="147"/>
                        <a:pt x="655" y="155"/>
                        <a:pt x="667" y="155"/>
                      </a:cubicBezTo>
                      <a:cubicBezTo>
                        <a:pt x="669" y="155"/>
                        <a:pt x="672" y="155"/>
                        <a:pt x="675" y="154"/>
                      </a:cubicBezTo>
                      <a:cubicBezTo>
                        <a:pt x="689" y="149"/>
                        <a:pt x="697" y="134"/>
                        <a:pt x="693" y="119"/>
                      </a:cubicBezTo>
                      <a:lnTo>
                        <a:pt x="664" y="27"/>
                      </a:lnTo>
                      <a:cubicBezTo>
                        <a:pt x="664" y="18"/>
                        <a:pt x="660" y="9"/>
                        <a:pt x="651" y="4"/>
                      </a:cubicBezTo>
                      <a:cubicBezTo>
                        <a:pt x="647" y="1"/>
                        <a:pt x="642" y="0"/>
                        <a:pt x="637" y="0"/>
                      </a:cubicBezTo>
                      <a:cubicBezTo>
                        <a:pt x="634" y="0"/>
                        <a:pt x="631" y="0"/>
                        <a:pt x="628" y="1"/>
                      </a:cubicBezTo>
                      <a:lnTo>
                        <a:pt x="528" y="32"/>
                      </a:lnTo>
                      <a:cubicBezTo>
                        <a:pt x="513" y="36"/>
                        <a:pt x="505" y="52"/>
                        <a:pt x="509" y="66"/>
                      </a:cubicBezTo>
                      <a:cubicBezTo>
                        <a:pt x="513" y="78"/>
                        <a:pt x="524" y="86"/>
                        <a:pt x="536" y="86"/>
                      </a:cubicBezTo>
                      <a:cubicBezTo>
                        <a:pt x="539" y="86"/>
                        <a:pt x="541" y="85"/>
                        <a:pt x="544" y="84"/>
                      </a:cubicBezTo>
                      <a:lnTo>
                        <a:pt x="577" y="74"/>
                      </a:lnTo>
                      <a:lnTo>
                        <a:pt x="350" y="457"/>
                      </a:lnTo>
                      <a:lnTo>
                        <a:pt x="229" y="298"/>
                      </a:lnTo>
                      <a:cubicBezTo>
                        <a:pt x="224" y="292"/>
                        <a:pt x="216" y="288"/>
                        <a:pt x="208" y="288"/>
                      </a:cubicBezTo>
                      <a:cubicBezTo>
                        <a:pt x="200" y="287"/>
                        <a:pt x="192" y="290"/>
                        <a:pt x="187" y="296"/>
                      </a:cubicBezTo>
                      <a:lnTo>
                        <a:pt x="8" y="487"/>
                      </a:lnTo>
                      <a:cubicBezTo>
                        <a:pt x="-3" y="498"/>
                        <a:pt x="-2" y="516"/>
                        <a:pt x="9" y="526"/>
                      </a:cubicBezTo>
                      <a:cubicBezTo>
                        <a:pt x="20" y="537"/>
                        <a:pt x="37" y="536"/>
                        <a:pt x="48" y="52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3A0F5EE-73D4-BE42-A76A-E99FAB6C57BF}"/>
                  </a:ext>
                </a:extLst>
              </p:cNvPr>
              <p:cNvSpPr txBox="1"/>
              <p:nvPr/>
            </p:nvSpPr>
            <p:spPr>
              <a:xfrm>
                <a:off x="15684737" y="4600957"/>
                <a:ext cx="4340651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need.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09165CF-D7E9-6C45-87A6-747AE82F6F1A}"/>
                  </a:ext>
                </a:extLst>
              </p:cNvPr>
              <p:cNvSpPr txBox="1"/>
              <p:nvPr/>
            </p:nvSpPr>
            <p:spPr>
              <a:xfrm>
                <a:off x="20565265" y="5042845"/>
                <a:ext cx="1508227" cy="615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buClr>
                    <a:schemeClr val="accent1"/>
                  </a:buClr>
                </a:pPr>
                <a:r>
                  <a:rPr lang="en-US" sz="4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B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077F482-C184-564B-8CC0-37A81E8E748A}"/>
                </a:ext>
              </a:extLst>
            </p:cNvPr>
            <p:cNvGrpSpPr/>
            <p:nvPr/>
          </p:nvGrpSpPr>
          <p:grpSpPr>
            <a:xfrm>
              <a:off x="1864082" y="7217960"/>
              <a:ext cx="9604824" cy="2808790"/>
              <a:chOff x="12908743" y="9877501"/>
              <a:chExt cx="9604824" cy="2808790"/>
            </a:xfrm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D50EEF72-4CA5-1040-991A-4016B38DB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93066" y="9877501"/>
                <a:ext cx="688168" cy="841750"/>
              </a:xfrm>
              <a:custGeom>
                <a:avLst/>
                <a:gdLst>
                  <a:gd name="T0" fmla="*/ 96 w 96"/>
                  <a:gd name="T1" fmla="*/ 0 h 117"/>
                  <a:gd name="T2" fmla="*/ 32 w 96"/>
                  <a:gd name="T3" fmla="*/ 0 h 117"/>
                  <a:gd name="T4" fmla="*/ 0 w 96"/>
                  <a:gd name="T5" fmla="*/ 31 h 117"/>
                  <a:gd name="T6" fmla="*/ 0 w 96"/>
                  <a:gd name="T7" fmla="*/ 117 h 117"/>
                  <a:gd name="T8" fmla="*/ 96 w 96"/>
                  <a:gd name="T9" fmla="*/ 117 h 117"/>
                  <a:gd name="T10" fmla="*/ 96 w 96"/>
                  <a:gd name="T11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17">
                    <a:moveTo>
                      <a:pt x="96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96" y="117"/>
                      <a:pt x="96" y="117"/>
                      <a:pt x="96" y="117"/>
                    </a:cubicBez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6">
                <a:extLst>
                  <a:ext uri="{FF2B5EF4-FFF2-40B4-BE49-F238E27FC236}">
                    <a16:creationId xmlns:a16="http://schemas.microsoft.com/office/drawing/2014/main" id="{FB4EEC03-F1CD-7B43-B87F-CCB74B82D6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1634" y="10302807"/>
                <a:ext cx="8343673" cy="2052691"/>
              </a:xfrm>
              <a:custGeom>
                <a:avLst/>
                <a:gdLst>
                  <a:gd name="T0" fmla="*/ 1150 w 1163"/>
                  <a:gd name="T1" fmla="*/ 169 h 285"/>
                  <a:gd name="T2" fmla="*/ 1089 w 1163"/>
                  <a:gd name="T3" fmla="*/ 249 h 285"/>
                  <a:gd name="T4" fmla="*/ 1016 w 1163"/>
                  <a:gd name="T5" fmla="*/ 285 h 285"/>
                  <a:gd name="T6" fmla="*/ 129 w 1163"/>
                  <a:gd name="T7" fmla="*/ 285 h 285"/>
                  <a:gd name="T8" fmla="*/ 0 w 1163"/>
                  <a:gd name="T9" fmla="*/ 156 h 285"/>
                  <a:gd name="T10" fmla="*/ 0 w 1163"/>
                  <a:gd name="T11" fmla="*/ 0 h 285"/>
                  <a:gd name="T12" fmla="*/ 1017 w 1163"/>
                  <a:gd name="T13" fmla="*/ 0 h 285"/>
                  <a:gd name="T14" fmla="*/ 1089 w 1163"/>
                  <a:gd name="T15" fmla="*/ 35 h 285"/>
                  <a:gd name="T16" fmla="*/ 1149 w 1163"/>
                  <a:gd name="T17" fmla="*/ 112 h 285"/>
                  <a:gd name="T18" fmla="*/ 1150 w 1163"/>
                  <a:gd name="T19" fmla="*/ 169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3" h="285">
                    <a:moveTo>
                      <a:pt x="1150" y="169"/>
                    </a:moveTo>
                    <a:cubicBezTo>
                      <a:pt x="1089" y="249"/>
                      <a:pt x="1089" y="249"/>
                      <a:pt x="1089" y="249"/>
                    </a:cubicBezTo>
                    <a:cubicBezTo>
                      <a:pt x="1072" y="271"/>
                      <a:pt x="1045" y="285"/>
                      <a:pt x="1016" y="285"/>
                    </a:cubicBezTo>
                    <a:cubicBezTo>
                      <a:pt x="129" y="285"/>
                      <a:pt x="129" y="285"/>
                      <a:pt x="129" y="285"/>
                    </a:cubicBezTo>
                    <a:cubicBezTo>
                      <a:pt x="58" y="285"/>
                      <a:pt x="0" y="227"/>
                      <a:pt x="0" y="1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17" y="0"/>
                      <a:pt x="1017" y="0"/>
                      <a:pt x="1017" y="0"/>
                    </a:cubicBezTo>
                    <a:cubicBezTo>
                      <a:pt x="1045" y="0"/>
                      <a:pt x="1072" y="12"/>
                      <a:pt x="1089" y="35"/>
                    </a:cubicBezTo>
                    <a:cubicBezTo>
                      <a:pt x="1149" y="112"/>
                      <a:pt x="1149" y="112"/>
                      <a:pt x="1149" y="112"/>
                    </a:cubicBezTo>
                    <a:cubicBezTo>
                      <a:pt x="1163" y="129"/>
                      <a:pt x="1163" y="152"/>
                      <a:pt x="1150" y="16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">
                <a:extLst>
                  <a:ext uri="{FF2B5EF4-FFF2-40B4-BE49-F238E27FC236}">
                    <a16:creationId xmlns:a16="http://schemas.microsoft.com/office/drawing/2014/main" id="{B0264736-5609-2A40-9E66-211A01B47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8743" y="9877501"/>
                <a:ext cx="3186840" cy="2477997"/>
              </a:xfrm>
              <a:custGeom>
                <a:avLst/>
                <a:gdLst>
                  <a:gd name="T0" fmla="*/ 315 w 444"/>
                  <a:gd name="T1" fmla="*/ 215 h 344"/>
                  <a:gd name="T2" fmla="*/ 315 w 444"/>
                  <a:gd name="T3" fmla="*/ 59 h 344"/>
                  <a:gd name="T4" fmla="*/ 255 w 444"/>
                  <a:gd name="T5" fmla="*/ 0 h 344"/>
                  <a:gd name="T6" fmla="*/ 59 w 444"/>
                  <a:gd name="T7" fmla="*/ 0 h 344"/>
                  <a:gd name="T8" fmla="*/ 0 w 444"/>
                  <a:gd name="T9" fmla="*/ 59 h 344"/>
                  <a:gd name="T10" fmla="*/ 0 w 444"/>
                  <a:gd name="T11" fmla="*/ 215 h 344"/>
                  <a:gd name="T12" fmla="*/ 129 w 444"/>
                  <a:gd name="T13" fmla="*/ 344 h 344"/>
                  <a:gd name="T14" fmla="*/ 444 w 444"/>
                  <a:gd name="T15" fmla="*/ 344 h 344"/>
                  <a:gd name="T16" fmla="*/ 315 w 444"/>
                  <a:gd name="T17" fmla="*/ 21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4" h="344">
                    <a:moveTo>
                      <a:pt x="315" y="215"/>
                    </a:moveTo>
                    <a:cubicBezTo>
                      <a:pt x="315" y="59"/>
                      <a:pt x="315" y="59"/>
                      <a:pt x="315" y="59"/>
                    </a:cubicBezTo>
                    <a:cubicBezTo>
                      <a:pt x="315" y="26"/>
                      <a:pt x="288" y="0"/>
                      <a:pt x="255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9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0" y="286"/>
                      <a:pt x="57" y="344"/>
                      <a:pt x="129" y="344"/>
                    </a:cubicBezTo>
                    <a:cubicBezTo>
                      <a:pt x="444" y="344"/>
                      <a:pt x="444" y="344"/>
                      <a:pt x="444" y="344"/>
                    </a:cubicBezTo>
                    <a:cubicBezTo>
                      <a:pt x="372" y="344"/>
                      <a:pt x="315" y="286"/>
                      <a:pt x="315" y="2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Freeform 8">
                <a:extLst>
                  <a:ext uri="{FF2B5EF4-FFF2-40B4-BE49-F238E27FC236}">
                    <a16:creationId xmlns:a16="http://schemas.microsoft.com/office/drawing/2014/main" id="{8A6DCFEA-1CEC-4040-88E0-82E87057A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68179" y="10302807"/>
                <a:ext cx="1119380" cy="2052691"/>
              </a:xfrm>
              <a:custGeom>
                <a:avLst/>
                <a:gdLst>
                  <a:gd name="T0" fmla="*/ 156 w 156"/>
                  <a:gd name="T1" fmla="*/ 285 h 285"/>
                  <a:gd name="T2" fmla="*/ 129 w 156"/>
                  <a:gd name="T3" fmla="*/ 285 h 285"/>
                  <a:gd name="T4" fmla="*/ 0 w 156"/>
                  <a:gd name="T5" fmla="*/ 156 h 285"/>
                  <a:gd name="T6" fmla="*/ 0 w 156"/>
                  <a:gd name="T7" fmla="*/ 0 h 285"/>
                  <a:gd name="T8" fmla="*/ 27 w 156"/>
                  <a:gd name="T9" fmla="*/ 0 h 285"/>
                  <a:gd name="T10" fmla="*/ 27 w 156"/>
                  <a:gd name="T11" fmla="*/ 156 h 285"/>
                  <a:gd name="T12" fmla="*/ 156 w 156"/>
                  <a:gd name="T13" fmla="*/ 28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6" h="285">
                    <a:moveTo>
                      <a:pt x="156" y="285"/>
                    </a:moveTo>
                    <a:cubicBezTo>
                      <a:pt x="129" y="285"/>
                      <a:pt x="129" y="285"/>
                      <a:pt x="129" y="285"/>
                    </a:cubicBezTo>
                    <a:cubicBezTo>
                      <a:pt x="57" y="285"/>
                      <a:pt x="0" y="227"/>
                      <a:pt x="0" y="1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227"/>
                      <a:pt x="85" y="285"/>
                      <a:pt x="156" y="28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9">
                <a:extLst>
                  <a:ext uri="{FF2B5EF4-FFF2-40B4-BE49-F238E27FC236}">
                    <a16:creationId xmlns:a16="http://schemas.microsoft.com/office/drawing/2014/main" id="{BBE1B2C0-D278-0945-8A68-0AED57803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0696" y="9877501"/>
                <a:ext cx="5396067" cy="936263"/>
              </a:xfrm>
              <a:custGeom>
                <a:avLst/>
                <a:gdLst>
                  <a:gd name="T0" fmla="*/ 52 w 752"/>
                  <a:gd name="T1" fmla="*/ 130 h 130"/>
                  <a:gd name="T2" fmla="*/ 709 w 752"/>
                  <a:gd name="T3" fmla="*/ 130 h 130"/>
                  <a:gd name="T4" fmla="*/ 752 w 752"/>
                  <a:gd name="T5" fmla="*/ 87 h 130"/>
                  <a:gd name="T6" fmla="*/ 752 w 752"/>
                  <a:gd name="T7" fmla="*/ 59 h 130"/>
                  <a:gd name="T8" fmla="*/ 692 w 752"/>
                  <a:gd name="T9" fmla="*/ 0 h 130"/>
                  <a:gd name="T10" fmla="*/ 0 w 752"/>
                  <a:gd name="T11" fmla="*/ 0 h 130"/>
                  <a:gd name="T12" fmla="*/ 20 w 752"/>
                  <a:gd name="T13" fmla="*/ 59 h 130"/>
                  <a:gd name="T14" fmla="*/ 20 w 752"/>
                  <a:gd name="T15" fmla="*/ 98 h 130"/>
                  <a:gd name="T16" fmla="*/ 52 w 752"/>
                  <a:gd name="T1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2" h="130">
                    <a:moveTo>
                      <a:pt x="52" y="130"/>
                    </a:moveTo>
                    <a:cubicBezTo>
                      <a:pt x="709" y="130"/>
                      <a:pt x="709" y="130"/>
                      <a:pt x="709" y="130"/>
                    </a:cubicBezTo>
                    <a:cubicBezTo>
                      <a:pt x="733" y="130"/>
                      <a:pt x="752" y="111"/>
                      <a:pt x="752" y="87"/>
                    </a:cubicBezTo>
                    <a:cubicBezTo>
                      <a:pt x="752" y="59"/>
                      <a:pt x="752" y="59"/>
                      <a:pt x="752" y="59"/>
                    </a:cubicBezTo>
                    <a:cubicBezTo>
                      <a:pt x="752" y="26"/>
                      <a:pt x="725" y="0"/>
                      <a:pt x="69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16"/>
                      <a:pt x="20" y="37"/>
                      <a:pt x="20" y="59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20" y="116"/>
                      <a:pt x="34" y="130"/>
                      <a:pt x="52" y="1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Oval 10">
                <a:extLst>
                  <a:ext uri="{FF2B5EF4-FFF2-40B4-BE49-F238E27FC236}">
                    <a16:creationId xmlns:a16="http://schemas.microsoft.com/office/drawing/2014/main" id="{A87F739E-F33F-644B-8C89-CB27B019F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35552" y="10899417"/>
                <a:ext cx="1778015" cy="1786874"/>
              </a:xfrm>
              <a:prstGeom prst="ellipse">
                <a:avLst/>
              </a:prstGeom>
              <a:solidFill>
                <a:srgbClr val="E46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1">
                <a:extLst>
                  <a:ext uri="{FF2B5EF4-FFF2-40B4-BE49-F238E27FC236}">
                    <a16:creationId xmlns:a16="http://schemas.microsoft.com/office/drawing/2014/main" id="{F860E820-7F77-6349-91E5-B84BFF904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94203" y="10784229"/>
                <a:ext cx="1391104" cy="1571269"/>
              </a:xfrm>
              <a:custGeom>
                <a:avLst/>
                <a:gdLst>
                  <a:gd name="T0" fmla="*/ 0 w 194"/>
                  <a:gd name="T1" fmla="*/ 123 h 218"/>
                  <a:gd name="T2" fmla="*/ 43 w 194"/>
                  <a:gd name="T3" fmla="*/ 218 h 218"/>
                  <a:gd name="T4" fmla="*/ 47 w 194"/>
                  <a:gd name="T5" fmla="*/ 218 h 218"/>
                  <a:gd name="T6" fmla="*/ 120 w 194"/>
                  <a:gd name="T7" fmla="*/ 182 h 218"/>
                  <a:gd name="T8" fmla="*/ 181 w 194"/>
                  <a:gd name="T9" fmla="*/ 102 h 218"/>
                  <a:gd name="T10" fmla="*/ 180 w 194"/>
                  <a:gd name="T11" fmla="*/ 45 h 218"/>
                  <a:gd name="T12" fmla="*/ 147 w 194"/>
                  <a:gd name="T13" fmla="*/ 2 h 218"/>
                  <a:gd name="T14" fmla="*/ 124 w 194"/>
                  <a:gd name="T15" fmla="*/ 0 h 218"/>
                  <a:gd name="T16" fmla="*/ 0 w 194"/>
                  <a:gd name="T17" fmla="*/ 12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4" h="218">
                    <a:moveTo>
                      <a:pt x="0" y="123"/>
                    </a:moveTo>
                    <a:cubicBezTo>
                      <a:pt x="0" y="161"/>
                      <a:pt x="17" y="195"/>
                      <a:pt x="43" y="218"/>
                    </a:cubicBezTo>
                    <a:cubicBezTo>
                      <a:pt x="47" y="218"/>
                      <a:pt x="47" y="218"/>
                      <a:pt x="47" y="218"/>
                    </a:cubicBezTo>
                    <a:cubicBezTo>
                      <a:pt x="76" y="218"/>
                      <a:pt x="103" y="204"/>
                      <a:pt x="120" y="182"/>
                    </a:cubicBezTo>
                    <a:cubicBezTo>
                      <a:pt x="181" y="102"/>
                      <a:pt x="181" y="102"/>
                      <a:pt x="181" y="102"/>
                    </a:cubicBezTo>
                    <a:cubicBezTo>
                      <a:pt x="194" y="85"/>
                      <a:pt x="194" y="62"/>
                      <a:pt x="180" y="45"/>
                    </a:cubicBezTo>
                    <a:cubicBezTo>
                      <a:pt x="147" y="2"/>
                      <a:pt x="147" y="2"/>
                      <a:pt x="147" y="2"/>
                    </a:cubicBezTo>
                    <a:cubicBezTo>
                      <a:pt x="139" y="0"/>
                      <a:pt x="131" y="0"/>
                      <a:pt x="124" y="0"/>
                    </a:cubicBezTo>
                    <a:cubicBezTo>
                      <a:pt x="55" y="0"/>
                      <a:pt x="0" y="55"/>
                      <a:pt x="0" y="12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Oval 12">
                <a:extLst>
                  <a:ext uri="{FF2B5EF4-FFF2-40B4-BE49-F238E27FC236}">
                    <a16:creationId xmlns:a16="http://schemas.microsoft.com/office/drawing/2014/main" id="{276376FE-E992-0B45-A793-04687AD92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35552" y="10899417"/>
                <a:ext cx="1778015" cy="17868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3">
                <a:extLst>
                  <a:ext uri="{FF2B5EF4-FFF2-40B4-BE49-F238E27FC236}">
                    <a16:creationId xmlns:a16="http://schemas.microsoft.com/office/drawing/2014/main" id="{8457C44A-6F66-5244-A8D7-8A230A88C3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895042" y="11050045"/>
                <a:ext cx="1461988" cy="1476757"/>
              </a:xfrm>
              <a:custGeom>
                <a:avLst/>
                <a:gdLst>
                  <a:gd name="T0" fmla="*/ 102 w 204"/>
                  <a:gd name="T1" fmla="*/ 0 h 205"/>
                  <a:gd name="T2" fmla="*/ 0 w 204"/>
                  <a:gd name="T3" fmla="*/ 103 h 205"/>
                  <a:gd name="T4" fmla="*/ 102 w 204"/>
                  <a:gd name="T5" fmla="*/ 205 h 205"/>
                  <a:gd name="T6" fmla="*/ 204 w 204"/>
                  <a:gd name="T7" fmla="*/ 103 h 205"/>
                  <a:gd name="T8" fmla="*/ 102 w 204"/>
                  <a:gd name="T9" fmla="*/ 0 h 205"/>
                  <a:gd name="T10" fmla="*/ 102 w 204"/>
                  <a:gd name="T11" fmla="*/ 192 h 205"/>
                  <a:gd name="T12" fmla="*/ 13 w 204"/>
                  <a:gd name="T13" fmla="*/ 103 h 205"/>
                  <a:gd name="T14" fmla="*/ 102 w 204"/>
                  <a:gd name="T15" fmla="*/ 14 h 205"/>
                  <a:gd name="T16" fmla="*/ 191 w 204"/>
                  <a:gd name="T17" fmla="*/ 103 h 205"/>
                  <a:gd name="T18" fmla="*/ 102 w 204"/>
                  <a:gd name="T19" fmla="*/ 19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5">
                    <a:moveTo>
                      <a:pt x="102" y="0"/>
                    </a:moveTo>
                    <a:cubicBezTo>
                      <a:pt x="45" y="0"/>
                      <a:pt x="0" y="46"/>
                      <a:pt x="0" y="103"/>
                    </a:cubicBezTo>
                    <a:cubicBezTo>
                      <a:pt x="0" y="159"/>
                      <a:pt x="45" y="205"/>
                      <a:pt x="102" y="205"/>
                    </a:cubicBezTo>
                    <a:cubicBezTo>
                      <a:pt x="159" y="205"/>
                      <a:pt x="204" y="159"/>
                      <a:pt x="204" y="103"/>
                    </a:cubicBezTo>
                    <a:cubicBezTo>
                      <a:pt x="204" y="46"/>
                      <a:pt x="159" y="0"/>
                      <a:pt x="102" y="0"/>
                    </a:cubicBezTo>
                    <a:close/>
                    <a:moveTo>
                      <a:pt x="102" y="192"/>
                    </a:moveTo>
                    <a:cubicBezTo>
                      <a:pt x="53" y="192"/>
                      <a:pt x="13" y="152"/>
                      <a:pt x="13" y="103"/>
                    </a:cubicBezTo>
                    <a:cubicBezTo>
                      <a:pt x="13" y="54"/>
                      <a:pt x="53" y="14"/>
                      <a:pt x="102" y="14"/>
                    </a:cubicBezTo>
                    <a:cubicBezTo>
                      <a:pt x="151" y="14"/>
                      <a:pt x="191" y="54"/>
                      <a:pt x="191" y="103"/>
                    </a:cubicBezTo>
                    <a:cubicBezTo>
                      <a:pt x="191" y="152"/>
                      <a:pt x="151" y="192"/>
                      <a:pt x="102" y="1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CEE4C7CD-A4C7-7242-BD9D-CFC66FF36613}"/>
                  </a:ext>
                </a:extLst>
              </p:cNvPr>
              <p:cNvSpPr/>
              <p:nvPr/>
            </p:nvSpPr>
            <p:spPr>
              <a:xfrm>
                <a:off x="13657555" y="10443925"/>
                <a:ext cx="819202" cy="135112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85" h="1459">
                    <a:moveTo>
                      <a:pt x="842" y="396"/>
                    </a:moveTo>
                    <a:cubicBezTo>
                      <a:pt x="841" y="403"/>
                      <a:pt x="837" y="410"/>
                      <a:pt x="832" y="415"/>
                    </a:cubicBezTo>
                    <a:cubicBezTo>
                      <a:pt x="820" y="424"/>
                      <a:pt x="802" y="423"/>
                      <a:pt x="793" y="411"/>
                    </a:cubicBezTo>
                    <a:lnTo>
                      <a:pt x="524" y="88"/>
                    </a:lnTo>
                    <a:cubicBezTo>
                      <a:pt x="519" y="83"/>
                      <a:pt x="517" y="76"/>
                      <a:pt x="517" y="68"/>
                    </a:cubicBezTo>
                    <a:cubicBezTo>
                      <a:pt x="518" y="61"/>
                      <a:pt x="522" y="54"/>
                      <a:pt x="527" y="49"/>
                    </a:cubicBezTo>
                    <a:cubicBezTo>
                      <a:pt x="532" y="45"/>
                      <a:pt x="538" y="43"/>
                      <a:pt x="545" y="43"/>
                    </a:cubicBezTo>
                    <a:cubicBezTo>
                      <a:pt x="546" y="43"/>
                      <a:pt x="547" y="43"/>
                      <a:pt x="547" y="43"/>
                    </a:cubicBezTo>
                    <a:cubicBezTo>
                      <a:pt x="555" y="44"/>
                      <a:pt x="562" y="47"/>
                      <a:pt x="566" y="53"/>
                    </a:cubicBezTo>
                    <a:lnTo>
                      <a:pt x="835" y="375"/>
                    </a:lnTo>
                    <a:cubicBezTo>
                      <a:pt x="840" y="381"/>
                      <a:pt x="842" y="388"/>
                      <a:pt x="842" y="396"/>
                    </a:cubicBezTo>
                    <a:close/>
                    <a:moveTo>
                      <a:pt x="519" y="551"/>
                    </a:moveTo>
                    <a:lnTo>
                      <a:pt x="337" y="332"/>
                    </a:lnTo>
                    <a:lnTo>
                      <a:pt x="491" y="117"/>
                    </a:lnTo>
                    <a:lnTo>
                      <a:pt x="693" y="360"/>
                    </a:lnTo>
                    <a:lnTo>
                      <a:pt x="759" y="438"/>
                    </a:lnTo>
                    <a:close/>
                    <a:moveTo>
                      <a:pt x="149" y="723"/>
                    </a:moveTo>
                    <a:lnTo>
                      <a:pt x="100" y="665"/>
                    </a:lnTo>
                    <a:lnTo>
                      <a:pt x="311" y="368"/>
                    </a:lnTo>
                    <a:lnTo>
                      <a:pt x="396" y="471"/>
                    </a:lnTo>
                    <a:lnTo>
                      <a:pt x="478" y="570"/>
                    </a:lnTo>
                    <a:close/>
                    <a:moveTo>
                      <a:pt x="466" y="749"/>
                    </a:moveTo>
                    <a:lnTo>
                      <a:pt x="382" y="718"/>
                    </a:lnTo>
                    <a:cubicBezTo>
                      <a:pt x="376" y="716"/>
                      <a:pt x="369" y="717"/>
                      <a:pt x="363" y="720"/>
                    </a:cubicBezTo>
                    <a:lnTo>
                      <a:pt x="334" y="685"/>
                    </a:lnTo>
                    <a:lnTo>
                      <a:pt x="386" y="660"/>
                    </a:lnTo>
                    <a:close/>
                    <a:moveTo>
                      <a:pt x="575" y="806"/>
                    </a:moveTo>
                    <a:cubicBezTo>
                      <a:pt x="587" y="821"/>
                      <a:pt x="585" y="843"/>
                      <a:pt x="571" y="855"/>
                    </a:cubicBezTo>
                    <a:lnTo>
                      <a:pt x="502" y="912"/>
                    </a:lnTo>
                    <a:cubicBezTo>
                      <a:pt x="488" y="925"/>
                      <a:pt x="466" y="923"/>
                      <a:pt x="454" y="908"/>
                    </a:cubicBezTo>
                    <a:cubicBezTo>
                      <a:pt x="448" y="902"/>
                      <a:pt x="446" y="893"/>
                      <a:pt x="446" y="885"/>
                    </a:cubicBezTo>
                    <a:cubicBezTo>
                      <a:pt x="456" y="887"/>
                      <a:pt x="468" y="888"/>
                      <a:pt x="481" y="888"/>
                    </a:cubicBezTo>
                    <a:cubicBezTo>
                      <a:pt x="492" y="888"/>
                      <a:pt x="503" y="887"/>
                      <a:pt x="512" y="884"/>
                    </a:cubicBezTo>
                    <a:cubicBezTo>
                      <a:pt x="536" y="874"/>
                      <a:pt x="551" y="844"/>
                      <a:pt x="553" y="820"/>
                    </a:cubicBezTo>
                    <a:cubicBezTo>
                      <a:pt x="554" y="810"/>
                      <a:pt x="553" y="802"/>
                      <a:pt x="550" y="794"/>
                    </a:cubicBezTo>
                    <a:cubicBezTo>
                      <a:pt x="559" y="795"/>
                      <a:pt x="568" y="799"/>
                      <a:pt x="575" y="806"/>
                    </a:cubicBezTo>
                    <a:close/>
                    <a:moveTo>
                      <a:pt x="633" y="870"/>
                    </a:moveTo>
                    <a:cubicBezTo>
                      <a:pt x="643" y="870"/>
                      <a:pt x="653" y="874"/>
                      <a:pt x="659" y="882"/>
                    </a:cubicBezTo>
                    <a:cubicBezTo>
                      <a:pt x="665" y="889"/>
                      <a:pt x="668" y="898"/>
                      <a:pt x="667" y="907"/>
                    </a:cubicBezTo>
                    <a:cubicBezTo>
                      <a:pt x="667" y="914"/>
                      <a:pt x="664" y="920"/>
                      <a:pt x="661" y="925"/>
                    </a:cubicBezTo>
                    <a:cubicBezTo>
                      <a:pt x="658" y="926"/>
                      <a:pt x="656" y="928"/>
                      <a:pt x="654" y="929"/>
                    </a:cubicBezTo>
                    <a:lnTo>
                      <a:pt x="551" y="1016"/>
                    </a:lnTo>
                    <a:cubicBezTo>
                      <a:pt x="549" y="1018"/>
                      <a:pt x="547" y="1020"/>
                      <a:pt x="545" y="1021"/>
                    </a:cubicBezTo>
                    <a:cubicBezTo>
                      <a:pt x="531" y="1028"/>
                      <a:pt x="514" y="1025"/>
                      <a:pt x="504" y="1013"/>
                    </a:cubicBezTo>
                    <a:cubicBezTo>
                      <a:pt x="491" y="999"/>
                      <a:pt x="493" y="977"/>
                      <a:pt x="508" y="965"/>
                    </a:cubicBezTo>
                    <a:lnTo>
                      <a:pt x="611" y="878"/>
                    </a:lnTo>
                    <a:cubicBezTo>
                      <a:pt x="618" y="873"/>
                      <a:pt x="625" y="870"/>
                      <a:pt x="633" y="870"/>
                    </a:cubicBezTo>
                    <a:close/>
                    <a:moveTo>
                      <a:pt x="704" y="955"/>
                    </a:moveTo>
                    <a:cubicBezTo>
                      <a:pt x="705" y="955"/>
                      <a:pt x="706" y="955"/>
                      <a:pt x="707" y="955"/>
                    </a:cubicBezTo>
                    <a:cubicBezTo>
                      <a:pt x="716" y="955"/>
                      <a:pt x="724" y="960"/>
                      <a:pt x="730" y="967"/>
                    </a:cubicBezTo>
                    <a:cubicBezTo>
                      <a:pt x="736" y="974"/>
                      <a:pt x="739" y="983"/>
                      <a:pt x="738" y="992"/>
                    </a:cubicBezTo>
                    <a:cubicBezTo>
                      <a:pt x="737" y="999"/>
                      <a:pt x="735" y="1005"/>
                      <a:pt x="731" y="1010"/>
                    </a:cubicBezTo>
                    <a:cubicBezTo>
                      <a:pt x="729" y="1011"/>
                      <a:pt x="727" y="1013"/>
                      <a:pt x="726" y="1014"/>
                    </a:cubicBezTo>
                    <a:lnTo>
                      <a:pt x="622" y="1101"/>
                    </a:lnTo>
                    <a:cubicBezTo>
                      <a:pt x="621" y="1102"/>
                      <a:pt x="619" y="1104"/>
                      <a:pt x="617" y="1105"/>
                    </a:cubicBezTo>
                    <a:cubicBezTo>
                      <a:pt x="612" y="1109"/>
                      <a:pt x="605" y="1110"/>
                      <a:pt x="598" y="1109"/>
                    </a:cubicBezTo>
                    <a:cubicBezTo>
                      <a:pt x="589" y="1109"/>
                      <a:pt x="580" y="1104"/>
                      <a:pt x="575" y="1097"/>
                    </a:cubicBezTo>
                    <a:cubicBezTo>
                      <a:pt x="569" y="1091"/>
                      <a:pt x="566" y="1082"/>
                      <a:pt x="567" y="1073"/>
                    </a:cubicBezTo>
                    <a:cubicBezTo>
                      <a:pt x="567" y="1066"/>
                      <a:pt x="570" y="1060"/>
                      <a:pt x="573" y="1055"/>
                    </a:cubicBezTo>
                    <a:cubicBezTo>
                      <a:pt x="576" y="1054"/>
                      <a:pt x="578" y="1052"/>
                      <a:pt x="580" y="1050"/>
                    </a:cubicBezTo>
                    <a:lnTo>
                      <a:pt x="683" y="964"/>
                    </a:lnTo>
                    <a:cubicBezTo>
                      <a:pt x="685" y="962"/>
                      <a:pt x="687" y="960"/>
                      <a:pt x="689" y="958"/>
                    </a:cubicBezTo>
                    <a:cubicBezTo>
                      <a:pt x="693" y="956"/>
                      <a:pt x="699" y="955"/>
                      <a:pt x="704" y="955"/>
                    </a:cubicBezTo>
                    <a:close/>
                    <a:moveTo>
                      <a:pt x="802" y="1052"/>
                    </a:moveTo>
                    <a:cubicBezTo>
                      <a:pt x="807" y="1058"/>
                      <a:pt x="810" y="1067"/>
                      <a:pt x="809" y="1076"/>
                    </a:cubicBezTo>
                    <a:cubicBezTo>
                      <a:pt x="809" y="1086"/>
                      <a:pt x="804" y="1094"/>
                      <a:pt x="797" y="1100"/>
                    </a:cubicBezTo>
                    <a:lnTo>
                      <a:pt x="694" y="1187"/>
                    </a:lnTo>
                    <a:cubicBezTo>
                      <a:pt x="687" y="1192"/>
                      <a:pt x="678" y="1195"/>
                      <a:pt x="669" y="1194"/>
                    </a:cubicBezTo>
                    <a:cubicBezTo>
                      <a:pt x="660" y="1194"/>
                      <a:pt x="652" y="1189"/>
                      <a:pt x="646" y="1182"/>
                    </a:cubicBezTo>
                    <a:cubicBezTo>
                      <a:pt x="640" y="1175"/>
                      <a:pt x="637" y="1167"/>
                      <a:pt x="638" y="1157"/>
                    </a:cubicBezTo>
                    <a:cubicBezTo>
                      <a:pt x="639" y="1151"/>
                      <a:pt x="641" y="1144"/>
                      <a:pt x="645" y="1139"/>
                    </a:cubicBezTo>
                    <a:cubicBezTo>
                      <a:pt x="647" y="1138"/>
                      <a:pt x="649" y="1136"/>
                      <a:pt x="651" y="1135"/>
                    </a:cubicBezTo>
                    <a:lnTo>
                      <a:pt x="754" y="1048"/>
                    </a:lnTo>
                    <a:cubicBezTo>
                      <a:pt x="756" y="1047"/>
                      <a:pt x="757" y="1045"/>
                      <a:pt x="759" y="1044"/>
                    </a:cubicBezTo>
                    <a:cubicBezTo>
                      <a:pt x="764" y="1041"/>
                      <a:pt x="769" y="1039"/>
                      <a:pt x="775" y="1039"/>
                    </a:cubicBezTo>
                    <a:cubicBezTo>
                      <a:pt x="776" y="1039"/>
                      <a:pt x="777" y="1039"/>
                      <a:pt x="778" y="1040"/>
                    </a:cubicBezTo>
                    <a:cubicBezTo>
                      <a:pt x="788" y="1040"/>
                      <a:pt x="796" y="1045"/>
                      <a:pt x="802" y="1052"/>
                    </a:cubicBezTo>
                    <a:close/>
                    <a:moveTo>
                      <a:pt x="121" y="774"/>
                    </a:moveTo>
                    <a:cubicBezTo>
                      <a:pt x="120" y="775"/>
                      <a:pt x="119" y="775"/>
                      <a:pt x="118" y="775"/>
                    </a:cubicBezTo>
                    <a:cubicBezTo>
                      <a:pt x="117" y="775"/>
                      <a:pt x="116" y="774"/>
                      <a:pt x="115" y="773"/>
                    </a:cubicBezTo>
                    <a:lnTo>
                      <a:pt x="45" y="689"/>
                    </a:lnTo>
                    <a:cubicBezTo>
                      <a:pt x="43" y="687"/>
                      <a:pt x="44" y="685"/>
                      <a:pt x="45" y="683"/>
                    </a:cubicBezTo>
                    <a:cubicBezTo>
                      <a:pt x="46" y="683"/>
                      <a:pt x="47" y="682"/>
                      <a:pt x="48" y="682"/>
                    </a:cubicBezTo>
                    <a:cubicBezTo>
                      <a:pt x="49" y="683"/>
                      <a:pt x="50" y="683"/>
                      <a:pt x="51" y="684"/>
                    </a:cubicBezTo>
                    <a:lnTo>
                      <a:pt x="121" y="769"/>
                    </a:lnTo>
                    <a:cubicBezTo>
                      <a:pt x="123" y="770"/>
                      <a:pt x="122" y="773"/>
                      <a:pt x="121" y="774"/>
                    </a:cubicBezTo>
                    <a:close/>
                    <a:moveTo>
                      <a:pt x="869" y="348"/>
                    </a:moveTo>
                    <a:lnTo>
                      <a:pt x="600" y="25"/>
                    </a:lnTo>
                    <a:cubicBezTo>
                      <a:pt x="575" y="-5"/>
                      <a:pt x="529" y="-9"/>
                      <a:pt x="499" y="16"/>
                    </a:cubicBezTo>
                    <a:cubicBezTo>
                      <a:pt x="485" y="28"/>
                      <a:pt x="476" y="45"/>
                      <a:pt x="474" y="64"/>
                    </a:cubicBezTo>
                    <a:cubicBezTo>
                      <a:pt x="474" y="65"/>
                      <a:pt x="474" y="65"/>
                      <a:pt x="474" y="66"/>
                    </a:cubicBezTo>
                    <a:cubicBezTo>
                      <a:pt x="473" y="67"/>
                      <a:pt x="472" y="68"/>
                      <a:pt x="472" y="69"/>
                    </a:cubicBezTo>
                    <a:lnTo>
                      <a:pt x="292" y="320"/>
                    </a:lnTo>
                    <a:lnTo>
                      <a:pt x="63" y="642"/>
                    </a:lnTo>
                    <a:cubicBezTo>
                      <a:pt x="48" y="636"/>
                      <a:pt x="31" y="639"/>
                      <a:pt x="17" y="650"/>
                    </a:cubicBezTo>
                    <a:cubicBezTo>
                      <a:pt x="-3" y="667"/>
                      <a:pt x="-5" y="696"/>
                      <a:pt x="11" y="716"/>
                    </a:cubicBezTo>
                    <a:lnTo>
                      <a:pt x="82" y="801"/>
                    </a:lnTo>
                    <a:cubicBezTo>
                      <a:pt x="90" y="811"/>
                      <a:pt x="101" y="817"/>
                      <a:pt x="114" y="818"/>
                    </a:cubicBezTo>
                    <a:cubicBezTo>
                      <a:pt x="116" y="818"/>
                      <a:pt x="117" y="818"/>
                      <a:pt x="118" y="818"/>
                    </a:cubicBezTo>
                    <a:cubicBezTo>
                      <a:pt x="129" y="818"/>
                      <a:pt x="140" y="814"/>
                      <a:pt x="149" y="807"/>
                    </a:cubicBezTo>
                    <a:cubicBezTo>
                      <a:pt x="162" y="796"/>
                      <a:pt x="167" y="779"/>
                      <a:pt x="165" y="764"/>
                    </a:cubicBezTo>
                    <a:lnTo>
                      <a:pt x="293" y="704"/>
                    </a:lnTo>
                    <a:lnTo>
                      <a:pt x="330" y="748"/>
                    </a:lnTo>
                    <a:lnTo>
                      <a:pt x="275" y="796"/>
                    </a:lnTo>
                    <a:lnTo>
                      <a:pt x="274" y="796"/>
                    </a:lnTo>
                    <a:cubicBezTo>
                      <a:pt x="230" y="838"/>
                      <a:pt x="182" y="901"/>
                      <a:pt x="180" y="904"/>
                    </a:cubicBezTo>
                    <a:cubicBezTo>
                      <a:pt x="177" y="909"/>
                      <a:pt x="175" y="915"/>
                      <a:pt x="176" y="921"/>
                    </a:cubicBezTo>
                    <a:lnTo>
                      <a:pt x="204" y="1067"/>
                    </a:lnTo>
                    <a:lnTo>
                      <a:pt x="7" y="1268"/>
                    </a:lnTo>
                    <a:cubicBezTo>
                      <a:pt x="-2" y="1277"/>
                      <a:pt x="-2" y="1290"/>
                      <a:pt x="7" y="1299"/>
                    </a:cubicBezTo>
                    <a:cubicBezTo>
                      <a:pt x="11" y="1303"/>
                      <a:pt x="17" y="1305"/>
                      <a:pt x="22" y="1305"/>
                    </a:cubicBezTo>
                    <a:cubicBezTo>
                      <a:pt x="28" y="1305"/>
                      <a:pt x="33" y="1303"/>
                      <a:pt x="38" y="1298"/>
                    </a:cubicBezTo>
                    <a:lnTo>
                      <a:pt x="243" y="1089"/>
                    </a:lnTo>
                    <a:cubicBezTo>
                      <a:pt x="243" y="1088"/>
                      <a:pt x="244" y="1088"/>
                      <a:pt x="244" y="1088"/>
                    </a:cubicBezTo>
                    <a:lnTo>
                      <a:pt x="244" y="1087"/>
                    </a:lnTo>
                    <a:cubicBezTo>
                      <a:pt x="245" y="1087"/>
                      <a:pt x="245" y="1086"/>
                      <a:pt x="245" y="1086"/>
                    </a:cubicBezTo>
                    <a:lnTo>
                      <a:pt x="246" y="1085"/>
                    </a:lnTo>
                    <a:lnTo>
                      <a:pt x="246" y="1084"/>
                    </a:lnTo>
                    <a:cubicBezTo>
                      <a:pt x="246" y="1084"/>
                      <a:pt x="247" y="1084"/>
                      <a:pt x="247" y="1083"/>
                    </a:cubicBezTo>
                    <a:lnTo>
                      <a:pt x="247" y="1082"/>
                    </a:lnTo>
                    <a:lnTo>
                      <a:pt x="248" y="1081"/>
                    </a:lnTo>
                    <a:lnTo>
                      <a:pt x="248" y="1080"/>
                    </a:lnTo>
                    <a:lnTo>
                      <a:pt x="248" y="1079"/>
                    </a:lnTo>
                    <a:lnTo>
                      <a:pt x="248" y="1078"/>
                    </a:lnTo>
                    <a:cubicBezTo>
                      <a:pt x="249" y="1077"/>
                      <a:pt x="249" y="1077"/>
                      <a:pt x="249" y="1076"/>
                    </a:cubicBezTo>
                    <a:lnTo>
                      <a:pt x="249" y="1075"/>
                    </a:lnTo>
                    <a:lnTo>
                      <a:pt x="249" y="1074"/>
                    </a:lnTo>
                    <a:lnTo>
                      <a:pt x="249" y="1073"/>
                    </a:lnTo>
                    <a:lnTo>
                      <a:pt x="249" y="1072"/>
                    </a:lnTo>
                    <a:cubicBezTo>
                      <a:pt x="249" y="1072"/>
                      <a:pt x="249" y="1071"/>
                      <a:pt x="248" y="1071"/>
                    </a:cubicBezTo>
                    <a:lnTo>
                      <a:pt x="248" y="1070"/>
                    </a:lnTo>
                    <a:lnTo>
                      <a:pt x="221" y="923"/>
                    </a:lnTo>
                    <a:cubicBezTo>
                      <a:pt x="234" y="905"/>
                      <a:pt x="271" y="859"/>
                      <a:pt x="303" y="828"/>
                    </a:cubicBezTo>
                    <a:lnTo>
                      <a:pt x="379" y="763"/>
                    </a:lnTo>
                    <a:lnTo>
                      <a:pt x="510" y="812"/>
                    </a:lnTo>
                    <a:cubicBezTo>
                      <a:pt x="510" y="814"/>
                      <a:pt x="510" y="820"/>
                      <a:pt x="507" y="828"/>
                    </a:cubicBezTo>
                    <a:cubicBezTo>
                      <a:pt x="503" y="837"/>
                      <a:pt x="498" y="843"/>
                      <a:pt x="496" y="843"/>
                    </a:cubicBezTo>
                    <a:cubicBezTo>
                      <a:pt x="491" y="845"/>
                      <a:pt x="474" y="846"/>
                      <a:pt x="448" y="842"/>
                    </a:cubicBezTo>
                    <a:cubicBezTo>
                      <a:pt x="425" y="837"/>
                      <a:pt x="407" y="830"/>
                      <a:pt x="402" y="826"/>
                    </a:cubicBezTo>
                    <a:cubicBezTo>
                      <a:pt x="392" y="819"/>
                      <a:pt x="379" y="820"/>
                      <a:pt x="371" y="830"/>
                    </a:cubicBezTo>
                    <a:lnTo>
                      <a:pt x="311" y="906"/>
                    </a:lnTo>
                    <a:cubicBezTo>
                      <a:pt x="304" y="916"/>
                      <a:pt x="305" y="929"/>
                      <a:pt x="315" y="937"/>
                    </a:cubicBezTo>
                    <a:cubicBezTo>
                      <a:pt x="319" y="940"/>
                      <a:pt x="323" y="941"/>
                      <a:pt x="328" y="941"/>
                    </a:cubicBezTo>
                    <a:cubicBezTo>
                      <a:pt x="335" y="941"/>
                      <a:pt x="341" y="939"/>
                      <a:pt x="345" y="933"/>
                    </a:cubicBezTo>
                    <a:lnTo>
                      <a:pt x="394" y="871"/>
                    </a:lnTo>
                    <a:cubicBezTo>
                      <a:pt x="397" y="872"/>
                      <a:pt x="400" y="873"/>
                      <a:pt x="403" y="874"/>
                    </a:cubicBezTo>
                    <a:cubicBezTo>
                      <a:pt x="400" y="896"/>
                      <a:pt x="406" y="919"/>
                      <a:pt x="421" y="936"/>
                    </a:cubicBezTo>
                    <a:cubicBezTo>
                      <a:pt x="431" y="948"/>
                      <a:pt x="444" y="957"/>
                      <a:pt x="458" y="961"/>
                    </a:cubicBezTo>
                    <a:cubicBezTo>
                      <a:pt x="448" y="987"/>
                      <a:pt x="451" y="1018"/>
                      <a:pt x="470" y="1041"/>
                    </a:cubicBezTo>
                    <a:cubicBezTo>
                      <a:pt x="484" y="1057"/>
                      <a:pt x="504" y="1067"/>
                      <a:pt x="524" y="1068"/>
                    </a:cubicBezTo>
                    <a:cubicBezTo>
                      <a:pt x="522" y="1088"/>
                      <a:pt x="528" y="1109"/>
                      <a:pt x="541" y="1125"/>
                    </a:cubicBezTo>
                    <a:cubicBezTo>
                      <a:pt x="555" y="1141"/>
                      <a:pt x="573" y="1151"/>
                      <a:pt x="594" y="1153"/>
                    </a:cubicBezTo>
                    <a:lnTo>
                      <a:pt x="595" y="1153"/>
                    </a:lnTo>
                    <a:lnTo>
                      <a:pt x="595" y="1154"/>
                    </a:lnTo>
                    <a:cubicBezTo>
                      <a:pt x="593" y="1174"/>
                      <a:pt x="599" y="1194"/>
                      <a:pt x="613" y="1210"/>
                    </a:cubicBezTo>
                    <a:cubicBezTo>
                      <a:pt x="621" y="1220"/>
                      <a:pt x="630" y="1227"/>
                      <a:pt x="642" y="1232"/>
                    </a:cubicBezTo>
                    <a:cubicBezTo>
                      <a:pt x="573" y="1279"/>
                      <a:pt x="465" y="1329"/>
                      <a:pt x="419" y="1348"/>
                    </a:cubicBezTo>
                    <a:cubicBezTo>
                      <a:pt x="419" y="1348"/>
                      <a:pt x="419" y="1349"/>
                      <a:pt x="418" y="1349"/>
                    </a:cubicBezTo>
                    <a:lnTo>
                      <a:pt x="417" y="1349"/>
                    </a:lnTo>
                    <a:cubicBezTo>
                      <a:pt x="417" y="1350"/>
                      <a:pt x="417" y="1350"/>
                      <a:pt x="416" y="1350"/>
                    </a:cubicBezTo>
                    <a:lnTo>
                      <a:pt x="415" y="1350"/>
                    </a:lnTo>
                    <a:cubicBezTo>
                      <a:pt x="415" y="1351"/>
                      <a:pt x="415" y="1351"/>
                      <a:pt x="415" y="1351"/>
                    </a:cubicBezTo>
                    <a:cubicBezTo>
                      <a:pt x="414" y="1351"/>
                      <a:pt x="414" y="1352"/>
                      <a:pt x="414" y="1352"/>
                    </a:cubicBezTo>
                    <a:lnTo>
                      <a:pt x="335" y="1422"/>
                    </a:lnTo>
                    <a:cubicBezTo>
                      <a:pt x="326" y="1430"/>
                      <a:pt x="325" y="1443"/>
                      <a:pt x="333" y="1452"/>
                    </a:cubicBezTo>
                    <a:cubicBezTo>
                      <a:pt x="338" y="1457"/>
                      <a:pt x="344" y="1459"/>
                      <a:pt x="350" y="1459"/>
                    </a:cubicBezTo>
                    <a:cubicBezTo>
                      <a:pt x="355" y="1459"/>
                      <a:pt x="360" y="1458"/>
                      <a:pt x="364" y="1454"/>
                    </a:cubicBezTo>
                    <a:lnTo>
                      <a:pt x="440" y="1387"/>
                    </a:lnTo>
                    <a:cubicBezTo>
                      <a:pt x="469" y="1375"/>
                      <a:pt x="663" y="1290"/>
                      <a:pt x="723" y="1219"/>
                    </a:cubicBezTo>
                    <a:lnTo>
                      <a:pt x="825" y="1133"/>
                    </a:lnTo>
                    <a:cubicBezTo>
                      <a:pt x="841" y="1120"/>
                      <a:pt x="851" y="1101"/>
                      <a:pt x="853" y="1080"/>
                    </a:cubicBezTo>
                    <a:cubicBezTo>
                      <a:pt x="854" y="1060"/>
                      <a:pt x="848" y="1039"/>
                      <a:pt x="835" y="1024"/>
                    </a:cubicBezTo>
                    <a:cubicBezTo>
                      <a:pt x="821" y="1008"/>
                      <a:pt x="803" y="998"/>
                      <a:pt x="782" y="996"/>
                    </a:cubicBezTo>
                    <a:lnTo>
                      <a:pt x="781" y="996"/>
                    </a:lnTo>
                    <a:lnTo>
                      <a:pt x="781" y="995"/>
                    </a:lnTo>
                    <a:cubicBezTo>
                      <a:pt x="783" y="975"/>
                      <a:pt x="777" y="955"/>
                      <a:pt x="763" y="939"/>
                    </a:cubicBezTo>
                    <a:cubicBezTo>
                      <a:pt x="750" y="923"/>
                      <a:pt x="731" y="913"/>
                      <a:pt x="711" y="911"/>
                    </a:cubicBezTo>
                    <a:lnTo>
                      <a:pt x="710" y="911"/>
                    </a:lnTo>
                    <a:cubicBezTo>
                      <a:pt x="712" y="890"/>
                      <a:pt x="706" y="870"/>
                      <a:pt x="693" y="854"/>
                    </a:cubicBezTo>
                    <a:cubicBezTo>
                      <a:pt x="676" y="834"/>
                      <a:pt x="651" y="825"/>
                      <a:pt x="626" y="827"/>
                    </a:cubicBezTo>
                    <a:cubicBezTo>
                      <a:pt x="626" y="810"/>
                      <a:pt x="620" y="793"/>
                      <a:pt x="608" y="779"/>
                    </a:cubicBezTo>
                    <a:cubicBezTo>
                      <a:pt x="588" y="754"/>
                      <a:pt x="555" y="746"/>
                      <a:pt x="527" y="754"/>
                    </a:cubicBezTo>
                    <a:cubicBezTo>
                      <a:pt x="526" y="752"/>
                      <a:pt x="524" y="750"/>
                      <a:pt x="523" y="748"/>
                    </a:cubicBezTo>
                    <a:lnTo>
                      <a:pt x="427" y="641"/>
                    </a:lnTo>
                    <a:lnTo>
                      <a:pt x="522" y="597"/>
                    </a:lnTo>
                    <a:lnTo>
                      <a:pt x="803" y="466"/>
                    </a:lnTo>
                    <a:cubicBezTo>
                      <a:pt x="804" y="465"/>
                      <a:pt x="805" y="465"/>
                      <a:pt x="806" y="464"/>
                    </a:cubicBezTo>
                    <a:cubicBezTo>
                      <a:pt x="808" y="464"/>
                      <a:pt x="811" y="464"/>
                      <a:pt x="814" y="464"/>
                    </a:cubicBezTo>
                    <a:cubicBezTo>
                      <a:pt x="830" y="464"/>
                      <a:pt x="846" y="459"/>
                      <a:pt x="860" y="448"/>
                    </a:cubicBezTo>
                    <a:cubicBezTo>
                      <a:pt x="874" y="436"/>
                      <a:pt x="883" y="419"/>
                      <a:pt x="885" y="400"/>
                    </a:cubicBezTo>
                    <a:cubicBezTo>
                      <a:pt x="887" y="381"/>
                      <a:pt x="881" y="362"/>
                      <a:pt x="869" y="348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5D4D8DF-B45B-3149-A46B-3FC5B5EECAC4}"/>
                  </a:ext>
                </a:extLst>
              </p:cNvPr>
              <p:cNvSpPr txBox="1"/>
              <p:nvPr/>
            </p:nvSpPr>
            <p:spPr>
              <a:xfrm>
                <a:off x="15918275" y="11004667"/>
                <a:ext cx="4340651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need.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D4E15E6-9EC4-7B4F-876D-4BB12CF40705}"/>
                  </a:ext>
                </a:extLst>
              </p:cNvPr>
              <p:cNvSpPr txBox="1"/>
              <p:nvPr/>
            </p:nvSpPr>
            <p:spPr>
              <a:xfrm>
                <a:off x="20883489" y="11478002"/>
                <a:ext cx="1508227" cy="615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buClr>
                    <a:schemeClr val="accent1"/>
                  </a:buClr>
                </a:pPr>
                <a:r>
                  <a:rPr lang="en-US" sz="4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C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1089C7E-A2FA-034D-B378-815BFD749278}"/>
                </a:ext>
              </a:extLst>
            </p:cNvPr>
            <p:cNvGrpSpPr/>
            <p:nvPr/>
          </p:nvGrpSpPr>
          <p:grpSpPr>
            <a:xfrm>
              <a:off x="12908743" y="7217960"/>
              <a:ext cx="9604824" cy="2808790"/>
              <a:chOff x="12908743" y="9877501"/>
              <a:chExt cx="9604824" cy="2808790"/>
            </a:xfrm>
          </p:grpSpPr>
          <p:sp>
            <p:nvSpPr>
              <p:cNvPr id="48" name="Freeform 5">
                <a:extLst>
                  <a:ext uri="{FF2B5EF4-FFF2-40B4-BE49-F238E27FC236}">
                    <a16:creationId xmlns:a16="http://schemas.microsoft.com/office/drawing/2014/main" id="{209A382D-F973-D944-8BCA-36A2D6DAD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93066" y="9877501"/>
                <a:ext cx="688168" cy="841750"/>
              </a:xfrm>
              <a:custGeom>
                <a:avLst/>
                <a:gdLst>
                  <a:gd name="T0" fmla="*/ 96 w 96"/>
                  <a:gd name="T1" fmla="*/ 0 h 117"/>
                  <a:gd name="T2" fmla="*/ 32 w 96"/>
                  <a:gd name="T3" fmla="*/ 0 h 117"/>
                  <a:gd name="T4" fmla="*/ 0 w 96"/>
                  <a:gd name="T5" fmla="*/ 31 h 117"/>
                  <a:gd name="T6" fmla="*/ 0 w 96"/>
                  <a:gd name="T7" fmla="*/ 117 h 117"/>
                  <a:gd name="T8" fmla="*/ 96 w 96"/>
                  <a:gd name="T9" fmla="*/ 117 h 117"/>
                  <a:gd name="T10" fmla="*/ 96 w 96"/>
                  <a:gd name="T11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17">
                    <a:moveTo>
                      <a:pt x="96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96" y="117"/>
                      <a:pt x="96" y="117"/>
                      <a:pt x="96" y="117"/>
                    </a:cubicBez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">
                <a:extLst>
                  <a:ext uri="{FF2B5EF4-FFF2-40B4-BE49-F238E27FC236}">
                    <a16:creationId xmlns:a16="http://schemas.microsoft.com/office/drawing/2014/main" id="{88E6E054-273C-0347-95F0-3A56DDA484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1634" y="10302807"/>
                <a:ext cx="8343673" cy="2052691"/>
              </a:xfrm>
              <a:custGeom>
                <a:avLst/>
                <a:gdLst>
                  <a:gd name="T0" fmla="*/ 1150 w 1163"/>
                  <a:gd name="T1" fmla="*/ 169 h 285"/>
                  <a:gd name="T2" fmla="*/ 1089 w 1163"/>
                  <a:gd name="T3" fmla="*/ 249 h 285"/>
                  <a:gd name="T4" fmla="*/ 1016 w 1163"/>
                  <a:gd name="T5" fmla="*/ 285 h 285"/>
                  <a:gd name="T6" fmla="*/ 129 w 1163"/>
                  <a:gd name="T7" fmla="*/ 285 h 285"/>
                  <a:gd name="T8" fmla="*/ 0 w 1163"/>
                  <a:gd name="T9" fmla="*/ 156 h 285"/>
                  <a:gd name="T10" fmla="*/ 0 w 1163"/>
                  <a:gd name="T11" fmla="*/ 0 h 285"/>
                  <a:gd name="T12" fmla="*/ 1017 w 1163"/>
                  <a:gd name="T13" fmla="*/ 0 h 285"/>
                  <a:gd name="T14" fmla="*/ 1089 w 1163"/>
                  <a:gd name="T15" fmla="*/ 35 h 285"/>
                  <a:gd name="T16" fmla="*/ 1149 w 1163"/>
                  <a:gd name="T17" fmla="*/ 112 h 285"/>
                  <a:gd name="T18" fmla="*/ 1150 w 1163"/>
                  <a:gd name="T19" fmla="*/ 169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3" h="285">
                    <a:moveTo>
                      <a:pt x="1150" y="169"/>
                    </a:moveTo>
                    <a:cubicBezTo>
                      <a:pt x="1089" y="249"/>
                      <a:pt x="1089" y="249"/>
                      <a:pt x="1089" y="249"/>
                    </a:cubicBezTo>
                    <a:cubicBezTo>
                      <a:pt x="1072" y="271"/>
                      <a:pt x="1045" y="285"/>
                      <a:pt x="1016" y="285"/>
                    </a:cubicBezTo>
                    <a:cubicBezTo>
                      <a:pt x="129" y="285"/>
                      <a:pt x="129" y="285"/>
                      <a:pt x="129" y="285"/>
                    </a:cubicBezTo>
                    <a:cubicBezTo>
                      <a:pt x="58" y="285"/>
                      <a:pt x="0" y="227"/>
                      <a:pt x="0" y="1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17" y="0"/>
                      <a:pt x="1017" y="0"/>
                      <a:pt x="1017" y="0"/>
                    </a:cubicBezTo>
                    <a:cubicBezTo>
                      <a:pt x="1045" y="0"/>
                      <a:pt x="1072" y="12"/>
                      <a:pt x="1089" y="35"/>
                    </a:cubicBezTo>
                    <a:cubicBezTo>
                      <a:pt x="1149" y="112"/>
                      <a:pt x="1149" y="112"/>
                      <a:pt x="1149" y="112"/>
                    </a:cubicBezTo>
                    <a:cubicBezTo>
                      <a:pt x="1163" y="129"/>
                      <a:pt x="1163" y="152"/>
                      <a:pt x="1150" y="16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7">
                <a:extLst>
                  <a:ext uri="{FF2B5EF4-FFF2-40B4-BE49-F238E27FC236}">
                    <a16:creationId xmlns:a16="http://schemas.microsoft.com/office/drawing/2014/main" id="{ACFBB2DE-50CF-2F45-8381-08CDCF0FE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8743" y="9877501"/>
                <a:ext cx="3186840" cy="2477997"/>
              </a:xfrm>
              <a:custGeom>
                <a:avLst/>
                <a:gdLst>
                  <a:gd name="T0" fmla="*/ 315 w 444"/>
                  <a:gd name="T1" fmla="*/ 215 h 344"/>
                  <a:gd name="T2" fmla="*/ 315 w 444"/>
                  <a:gd name="T3" fmla="*/ 59 h 344"/>
                  <a:gd name="T4" fmla="*/ 255 w 444"/>
                  <a:gd name="T5" fmla="*/ 0 h 344"/>
                  <a:gd name="T6" fmla="*/ 59 w 444"/>
                  <a:gd name="T7" fmla="*/ 0 h 344"/>
                  <a:gd name="T8" fmla="*/ 0 w 444"/>
                  <a:gd name="T9" fmla="*/ 59 h 344"/>
                  <a:gd name="T10" fmla="*/ 0 w 444"/>
                  <a:gd name="T11" fmla="*/ 215 h 344"/>
                  <a:gd name="T12" fmla="*/ 129 w 444"/>
                  <a:gd name="T13" fmla="*/ 344 h 344"/>
                  <a:gd name="T14" fmla="*/ 444 w 444"/>
                  <a:gd name="T15" fmla="*/ 344 h 344"/>
                  <a:gd name="T16" fmla="*/ 315 w 444"/>
                  <a:gd name="T17" fmla="*/ 21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4" h="344">
                    <a:moveTo>
                      <a:pt x="315" y="215"/>
                    </a:moveTo>
                    <a:cubicBezTo>
                      <a:pt x="315" y="59"/>
                      <a:pt x="315" y="59"/>
                      <a:pt x="315" y="59"/>
                    </a:cubicBezTo>
                    <a:cubicBezTo>
                      <a:pt x="315" y="26"/>
                      <a:pt x="288" y="0"/>
                      <a:pt x="255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9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0" y="286"/>
                      <a:pt x="57" y="344"/>
                      <a:pt x="129" y="344"/>
                    </a:cubicBezTo>
                    <a:cubicBezTo>
                      <a:pt x="444" y="344"/>
                      <a:pt x="444" y="344"/>
                      <a:pt x="444" y="344"/>
                    </a:cubicBezTo>
                    <a:cubicBezTo>
                      <a:pt x="372" y="344"/>
                      <a:pt x="315" y="286"/>
                      <a:pt x="315" y="2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">
                <a:extLst>
                  <a:ext uri="{FF2B5EF4-FFF2-40B4-BE49-F238E27FC236}">
                    <a16:creationId xmlns:a16="http://schemas.microsoft.com/office/drawing/2014/main" id="{3F5E0384-8352-2947-9BBF-12AC35B68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68179" y="10302807"/>
                <a:ext cx="1119380" cy="2052691"/>
              </a:xfrm>
              <a:custGeom>
                <a:avLst/>
                <a:gdLst>
                  <a:gd name="T0" fmla="*/ 156 w 156"/>
                  <a:gd name="T1" fmla="*/ 285 h 285"/>
                  <a:gd name="T2" fmla="*/ 129 w 156"/>
                  <a:gd name="T3" fmla="*/ 285 h 285"/>
                  <a:gd name="T4" fmla="*/ 0 w 156"/>
                  <a:gd name="T5" fmla="*/ 156 h 285"/>
                  <a:gd name="T6" fmla="*/ 0 w 156"/>
                  <a:gd name="T7" fmla="*/ 0 h 285"/>
                  <a:gd name="T8" fmla="*/ 27 w 156"/>
                  <a:gd name="T9" fmla="*/ 0 h 285"/>
                  <a:gd name="T10" fmla="*/ 27 w 156"/>
                  <a:gd name="T11" fmla="*/ 156 h 285"/>
                  <a:gd name="T12" fmla="*/ 156 w 156"/>
                  <a:gd name="T13" fmla="*/ 28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6" h="285">
                    <a:moveTo>
                      <a:pt x="156" y="285"/>
                    </a:moveTo>
                    <a:cubicBezTo>
                      <a:pt x="129" y="285"/>
                      <a:pt x="129" y="285"/>
                      <a:pt x="129" y="285"/>
                    </a:cubicBezTo>
                    <a:cubicBezTo>
                      <a:pt x="57" y="285"/>
                      <a:pt x="0" y="227"/>
                      <a:pt x="0" y="1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227"/>
                      <a:pt x="85" y="285"/>
                      <a:pt x="156" y="28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9">
                <a:extLst>
                  <a:ext uri="{FF2B5EF4-FFF2-40B4-BE49-F238E27FC236}">
                    <a16:creationId xmlns:a16="http://schemas.microsoft.com/office/drawing/2014/main" id="{6B66B41A-5269-0140-8AE6-E52814D984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0696" y="9877501"/>
                <a:ext cx="5396067" cy="936263"/>
              </a:xfrm>
              <a:custGeom>
                <a:avLst/>
                <a:gdLst>
                  <a:gd name="T0" fmla="*/ 52 w 752"/>
                  <a:gd name="T1" fmla="*/ 130 h 130"/>
                  <a:gd name="T2" fmla="*/ 709 w 752"/>
                  <a:gd name="T3" fmla="*/ 130 h 130"/>
                  <a:gd name="T4" fmla="*/ 752 w 752"/>
                  <a:gd name="T5" fmla="*/ 87 h 130"/>
                  <a:gd name="T6" fmla="*/ 752 w 752"/>
                  <a:gd name="T7" fmla="*/ 59 h 130"/>
                  <a:gd name="T8" fmla="*/ 692 w 752"/>
                  <a:gd name="T9" fmla="*/ 0 h 130"/>
                  <a:gd name="T10" fmla="*/ 0 w 752"/>
                  <a:gd name="T11" fmla="*/ 0 h 130"/>
                  <a:gd name="T12" fmla="*/ 20 w 752"/>
                  <a:gd name="T13" fmla="*/ 59 h 130"/>
                  <a:gd name="T14" fmla="*/ 20 w 752"/>
                  <a:gd name="T15" fmla="*/ 98 h 130"/>
                  <a:gd name="T16" fmla="*/ 52 w 752"/>
                  <a:gd name="T1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2" h="130">
                    <a:moveTo>
                      <a:pt x="52" y="130"/>
                    </a:moveTo>
                    <a:cubicBezTo>
                      <a:pt x="709" y="130"/>
                      <a:pt x="709" y="130"/>
                      <a:pt x="709" y="130"/>
                    </a:cubicBezTo>
                    <a:cubicBezTo>
                      <a:pt x="733" y="130"/>
                      <a:pt x="752" y="111"/>
                      <a:pt x="752" y="87"/>
                    </a:cubicBezTo>
                    <a:cubicBezTo>
                      <a:pt x="752" y="59"/>
                      <a:pt x="752" y="59"/>
                      <a:pt x="752" y="59"/>
                    </a:cubicBezTo>
                    <a:cubicBezTo>
                      <a:pt x="752" y="26"/>
                      <a:pt x="725" y="0"/>
                      <a:pt x="69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16"/>
                      <a:pt x="20" y="37"/>
                      <a:pt x="20" y="59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20" y="116"/>
                      <a:pt x="34" y="130"/>
                      <a:pt x="52" y="1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Oval 10">
                <a:extLst>
                  <a:ext uri="{FF2B5EF4-FFF2-40B4-BE49-F238E27FC236}">
                    <a16:creationId xmlns:a16="http://schemas.microsoft.com/office/drawing/2014/main" id="{9D6774FC-1352-454E-9790-D90E023B3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35552" y="10899417"/>
                <a:ext cx="1778015" cy="1786874"/>
              </a:xfrm>
              <a:prstGeom prst="ellipse">
                <a:avLst/>
              </a:prstGeom>
              <a:solidFill>
                <a:srgbClr val="E46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1">
                <a:extLst>
                  <a:ext uri="{FF2B5EF4-FFF2-40B4-BE49-F238E27FC236}">
                    <a16:creationId xmlns:a16="http://schemas.microsoft.com/office/drawing/2014/main" id="{A9CCCFC2-CBA7-5841-8290-C20D582D7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94203" y="10784229"/>
                <a:ext cx="1391104" cy="1571269"/>
              </a:xfrm>
              <a:custGeom>
                <a:avLst/>
                <a:gdLst>
                  <a:gd name="T0" fmla="*/ 0 w 194"/>
                  <a:gd name="T1" fmla="*/ 123 h 218"/>
                  <a:gd name="T2" fmla="*/ 43 w 194"/>
                  <a:gd name="T3" fmla="*/ 218 h 218"/>
                  <a:gd name="T4" fmla="*/ 47 w 194"/>
                  <a:gd name="T5" fmla="*/ 218 h 218"/>
                  <a:gd name="T6" fmla="*/ 120 w 194"/>
                  <a:gd name="T7" fmla="*/ 182 h 218"/>
                  <a:gd name="T8" fmla="*/ 181 w 194"/>
                  <a:gd name="T9" fmla="*/ 102 h 218"/>
                  <a:gd name="T10" fmla="*/ 180 w 194"/>
                  <a:gd name="T11" fmla="*/ 45 h 218"/>
                  <a:gd name="T12" fmla="*/ 147 w 194"/>
                  <a:gd name="T13" fmla="*/ 2 h 218"/>
                  <a:gd name="T14" fmla="*/ 124 w 194"/>
                  <a:gd name="T15" fmla="*/ 0 h 218"/>
                  <a:gd name="T16" fmla="*/ 0 w 194"/>
                  <a:gd name="T17" fmla="*/ 12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4" h="218">
                    <a:moveTo>
                      <a:pt x="0" y="123"/>
                    </a:moveTo>
                    <a:cubicBezTo>
                      <a:pt x="0" y="161"/>
                      <a:pt x="17" y="195"/>
                      <a:pt x="43" y="218"/>
                    </a:cubicBezTo>
                    <a:cubicBezTo>
                      <a:pt x="47" y="218"/>
                      <a:pt x="47" y="218"/>
                      <a:pt x="47" y="218"/>
                    </a:cubicBezTo>
                    <a:cubicBezTo>
                      <a:pt x="76" y="218"/>
                      <a:pt x="103" y="204"/>
                      <a:pt x="120" y="182"/>
                    </a:cubicBezTo>
                    <a:cubicBezTo>
                      <a:pt x="181" y="102"/>
                      <a:pt x="181" y="102"/>
                      <a:pt x="181" y="102"/>
                    </a:cubicBezTo>
                    <a:cubicBezTo>
                      <a:pt x="194" y="85"/>
                      <a:pt x="194" y="62"/>
                      <a:pt x="180" y="45"/>
                    </a:cubicBezTo>
                    <a:cubicBezTo>
                      <a:pt x="147" y="2"/>
                      <a:pt x="147" y="2"/>
                      <a:pt x="147" y="2"/>
                    </a:cubicBezTo>
                    <a:cubicBezTo>
                      <a:pt x="139" y="0"/>
                      <a:pt x="131" y="0"/>
                      <a:pt x="124" y="0"/>
                    </a:cubicBezTo>
                    <a:cubicBezTo>
                      <a:pt x="55" y="0"/>
                      <a:pt x="0" y="55"/>
                      <a:pt x="0" y="12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Oval 12">
                <a:extLst>
                  <a:ext uri="{FF2B5EF4-FFF2-40B4-BE49-F238E27FC236}">
                    <a16:creationId xmlns:a16="http://schemas.microsoft.com/office/drawing/2014/main" id="{141D8307-851F-1047-8547-E8E307C97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35552" y="10899417"/>
                <a:ext cx="1778015" cy="178687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3">
                <a:extLst>
                  <a:ext uri="{FF2B5EF4-FFF2-40B4-BE49-F238E27FC236}">
                    <a16:creationId xmlns:a16="http://schemas.microsoft.com/office/drawing/2014/main" id="{476161FA-BB93-EC47-83D9-5597630158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895042" y="11050045"/>
                <a:ext cx="1461988" cy="1476757"/>
              </a:xfrm>
              <a:custGeom>
                <a:avLst/>
                <a:gdLst>
                  <a:gd name="T0" fmla="*/ 102 w 204"/>
                  <a:gd name="T1" fmla="*/ 0 h 205"/>
                  <a:gd name="T2" fmla="*/ 0 w 204"/>
                  <a:gd name="T3" fmla="*/ 103 h 205"/>
                  <a:gd name="T4" fmla="*/ 102 w 204"/>
                  <a:gd name="T5" fmla="*/ 205 h 205"/>
                  <a:gd name="T6" fmla="*/ 204 w 204"/>
                  <a:gd name="T7" fmla="*/ 103 h 205"/>
                  <a:gd name="T8" fmla="*/ 102 w 204"/>
                  <a:gd name="T9" fmla="*/ 0 h 205"/>
                  <a:gd name="T10" fmla="*/ 102 w 204"/>
                  <a:gd name="T11" fmla="*/ 192 h 205"/>
                  <a:gd name="T12" fmla="*/ 13 w 204"/>
                  <a:gd name="T13" fmla="*/ 103 h 205"/>
                  <a:gd name="T14" fmla="*/ 102 w 204"/>
                  <a:gd name="T15" fmla="*/ 14 h 205"/>
                  <a:gd name="T16" fmla="*/ 191 w 204"/>
                  <a:gd name="T17" fmla="*/ 103 h 205"/>
                  <a:gd name="T18" fmla="*/ 102 w 204"/>
                  <a:gd name="T19" fmla="*/ 19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5">
                    <a:moveTo>
                      <a:pt x="102" y="0"/>
                    </a:moveTo>
                    <a:cubicBezTo>
                      <a:pt x="45" y="0"/>
                      <a:pt x="0" y="46"/>
                      <a:pt x="0" y="103"/>
                    </a:cubicBezTo>
                    <a:cubicBezTo>
                      <a:pt x="0" y="159"/>
                      <a:pt x="45" y="205"/>
                      <a:pt x="102" y="205"/>
                    </a:cubicBezTo>
                    <a:cubicBezTo>
                      <a:pt x="159" y="205"/>
                      <a:pt x="204" y="159"/>
                      <a:pt x="204" y="103"/>
                    </a:cubicBezTo>
                    <a:cubicBezTo>
                      <a:pt x="204" y="46"/>
                      <a:pt x="159" y="0"/>
                      <a:pt x="102" y="0"/>
                    </a:cubicBezTo>
                    <a:close/>
                    <a:moveTo>
                      <a:pt x="102" y="192"/>
                    </a:moveTo>
                    <a:cubicBezTo>
                      <a:pt x="53" y="192"/>
                      <a:pt x="13" y="152"/>
                      <a:pt x="13" y="103"/>
                    </a:cubicBezTo>
                    <a:cubicBezTo>
                      <a:pt x="13" y="54"/>
                      <a:pt x="53" y="14"/>
                      <a:pt x="102" y="14"/>
                    </a:cubicBezTo>
                    <a:cubicBezTo>
                      <a:pt x="151" y="14"/>
                      <a:pt x="191" y="54"/>
                      <a:pt x="191" y="103"/>
                    </a:cubicBezTo>
                    <a:cubicBezTo>
                      <a:pt x="191" y="152"/>
                      <a:pt x="151" y="192"/>
                      <a:pt x="102" y="1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7EE83377-89BD-0646-B062-271540DF26EB}"/>
                  </a:ext>
                </a:extLst>
              </p:cNvPr>
              <p:cNvSpPr/>
              <p:nvPr/>
            </p:nvSpPr>
            <p:spPr>
              <a:xfrm>
                <a:off x="13657555" y="10443925"/>
                <a:ext cx="819202" cy="135112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85" h="1459">
                    <a:moveTo>
                      <a:pt x="842" y="396"/>
                    </a:moveTo>
                    <a:cubicBezTo>
                      <a:pt x="841" y="403"/>
                      <a:pt x="837" y="410"/>
                      <a:pt x="832" y="415"/>
                    </a:cubicBezTo>
                    <a:cubicBezTo>
                      <a:pt x="820" y="424"/>
                      <a:pt x="802" y="423"/>
                      <a:pt x="793" y="411"/>
                    </a:cubicBezTo>
                    <a:lnTo>
                      <a:pt x="524" y="88"/>
                    </a:lnTo>
                    <a:cubicBezTo>
                      <a:pt x="519" y="83"/>
                      <a:pt x="517" y="76"/>
                      <a:pt x="517" y="68"/>
                    </a:cubicBezTo>
                    <a:cubicBezTo>
                      <a:pt x="518" y="61"/>
                      <a:pt x="522" y="54"/>
                      <a:pt x="527" y="49"/>
                    </a:cubicBezTo>
                    <a:cubicBezTo>
                      <a:pt x="532" y="45"/>
                      <a:pt x="538" y="43"/>
                      <a:pt x="545" y="43"/>
                    </a:cubicBezTo>
                    <a:cubicBezTo>
                      <a:pt x="546" y="43"/>
                      <a:pt x="547" y="43"/>
                      <a:pt x="547" y="43"/>
                    </a:cubicBezTo>
                    <a:cubicBezTo>
                      <a:pt x="555" y="44"/>
                      <a:pt x="562" y="47"/>
                      <a:pt x="566" y="53"/>
                    </a:cubicBezTo>
                    <a:lnTo>
                      <a:pt x="835" y="375"/>
                    </a:lnTo>
                    <a:cubicBezTo>
                      <a:pt x="840" y="381"/>
                      <a:pt x="842" y="388"/>
                      <a:pt x="842" y="396"/>
                    </a:cubicBezTo>
                    <a:close/>
                    <a:moveTo>
                      <a:pt x="519" y="551"/>
                    </a:moveTo>
                    <a:lnTo>
                      <a:pt x="337" y="332"/>
                    </a:lnTo>
                    <a:lnTo>
                      <a:pt x="491" y="117"/>
                    </a:lnTo>
                    <a:lnTo>
                      <a:pt x="693" y="360"/>
                    </a:lnTo>
                    <a:lnTo>
                      <a:pt x="759" y="438"/>
                    </a:lnTo>
                    <a:close/>
                    <a:moveTo>
                      <a:pt x="149" y="723"/>
                    </a:moveTo>
                    <a:lnTo>
                      <a:pt x="100" y="665"/>
                    </a:lnTo>
                    <a:lnTo>
                      <a:pt x="311" y="368"/>
                    </a:lnTo>
                    <a:lnTo>
                      <a:pt x="396" y="471"/>
                    </a:lnTo>
                    <a:lnTo>
                      <a:pt x="478" y="570"/>
                    </a:lnTo>
                    <a:close/>
                    <a:moveTo>
                      <a:pt x="466" y="749"/>
                    </a:moveTo>
                    <a:lnTo>
                      <a:pt x="382" y="718"/>
                    </a:lnTo>
                    <a:cubicBezTo>
                      <a:pt x="376" y="716"/>
                      <a:pt x="369" y="717"/>
                      <a:pt x="363" y="720"/>
                    </a:cubicBezTo>
                    <a:lnTo>
                      <a:pt x="334" y="685"/>
                    </a:lnTo>
                    <a:lnTo>
                      <a:pt x="386" y="660"/>
                    </a:lnTo>
                    <a:close/>
                    <a:moveTo>
                      <a:pt x="575" y="806"/>
                    </a:moveTo>
                    <a:cubicBezTo>
                      <a:pt x="587" y="821"/>
                      <a:pt x="585" y="843"/>
                      <a:pt x="571" y="855"/>
                    </a:cubicBezTo>
                    <a:lnTo>
                      <a:pt x="502" y="912"/>
                    </a:lnTo>
                    <a:cubicBezTo>
                      <a:pt x="488" y="925"/>
                      <a:pt x="466" y="923"/>
                      <a:pt x="454" y="908"/>
                    </a:cubicBezTo>
                    <a:cubicBezTo>
                      <a:pt x="448" y="902"/>
                      <a:pt x="446" y="893"/>
                      <a:pt x="446" y="885"/>
                    </a:cubicBezTo>
                    <a:cubicBezTo>
                      <a:pt x="456" y="887"/>
                      <a:pt x="468" y="888"/>
                      <a:pt x="481" y="888"/>
                    </a:cubicBezTo>
                    <a:cubicBezTo>
                      <a:pt x="492" y="888"/>
                      <a:pt x="503" y="887"/>
                      <a:pt x="512" y="884"/>
                    </a:cubicBezTo>
                    <a:cubicBezTo>
                      <a:pt x="536" y="874"/>
                      <a:pt x="551" y="844"/>
                      <a:pt x="553" y="820"/>
                    </a:cubicBezTo>
                    <a:cubicBezTo>
                      <a:pt x="554" y="810"/>
                      <a:pt x="553" y="802"/>
                      <a:pt x="550" y="794"/>
                    </a:cubicBezTo>
                    <a:cubicBezTo>
                      <a:pt x="559" y="795"/>
                      <a:pt x="568" y="799"/>
                      <a:pt x="575" y="806"/>
                    </a:cubicBezTo>
                    <a:close/>
                    <a:moveTo>
                      <a:pt x="633" y="870"/>
                    </a:moveTo>
                    <a:cubicBezTo>
                      <a:pt x="643" y="870"/>
                      <a:pt x="653" y="874"/>
                      <a:pt x="659" y="882"/>
                    </a:cubicBezTo>
                    <a:cubicBezTo>
                      <a:pt x="665" y="889"/>
                      <a:pt x="668" y="898"/>
                      <a:pt x="667" y="907"/>
                    </a:cubicBezTo>
                    <a:cubicBezTo>
                      <a:pt x="667" y="914"/>
                      <a:pt x="664" y="920"/>
                      <a:pt x="661" y="925"/>
                    </a:cubicBezTo>
                    <a:cubicBezTo>
                      <a:pt x="658" y="926"/>
                      <a:pt x="656" y="928"/>
                      <a:pt x="654" y="929"/>
                    </a:cubicBezTo>
                    <a:lnTo>
                      <a:pt x="551" y="1016"/>
                    </a:lnTo>
                    <a:cubicBezTo>
                      <a:pt x="549" y="1018"/>
                      <a:pt x="547" y="1020"/>
                      <a:pt x="545" y="1021"/>
                    </a:cubicBezTo>
                    <a:cubicBezTo>
                      <a:pt x="531" y="1028"/>
                      <a:pt x="514" y="1025"/>
                      <a:pt x="504" y="1013"/>
                    </a:cubicBezTo>
                    <a:cubicBezTo>
                      <a:pt x="491" y="999"/>
                      <a:pt x="493" y="977"/>
                      <a:pt x="508" y="965"/>
                    </a:cubicBezTo>
                    <a:lnTo>
                      <a:pt x="611" y="878"/>
                    </a:lnTo>
                    <a:cubicBezTo>
                      <a:pt x="618" y="873"/>
                      <a:pt x="625" y="870"/>
                      <a:pt x="633" y="870"/>
                    </a:cubicBezTo>
                    <a:close/>
                    <a:moveTo>
                      <a:pt x="704" y="955"/>
                    </a:moveTo>
                    <a:cubicBezTo>
                      <a:pt x="705" y="955"/>
                      <a:pt x="706" y="955"/>
                      <a:pt x="707" y="955"/>
                    </a:cubicBezTo>
                    <a:cubicBezTo>
                      <a:pt x="716" y="955"/>
                      <a:pt x="724" y="960"/>
                      <a:pt x="730" y="967"/>
                    </a:cubicBezTo>
                    <a:cubicBezTo>
                      <a:pt x="736" y="974"/>
                      <a:pt x="739" y="983"/>
                      <a:pt x="738" y="992"/>
                    </a:cubicBezTo>
                    <a:cubicBezTo>
                      <a:pt x="737" y="999"/>
                      <a:pt x="735" y="1005"/>
                      <a:pt x="731" y="1010"/>
                    </a:cubicBezTo>
                    <a:cubicBezTo>
                      <a:pt x="729" y="1011"/>
                      <a:pt x="727" y="1013"/>
                      <a:pt x="726" y="1014"/>
                    </a:cubicBezTo>
                    <a:lnTo>
                      <a:pt x="622" y="1101"/>
                    </a:lnTo>
                    <a:cubicBezTo>
                      <a:pt x="621" y="1102"/>
                      <a:pt x="619" y="1104"/>
                      <a:pt x="617" y="1105"/>
                    </a:cubicBezTo>
                    <a:cubicBezTo>
                      <a:pt x="612" y="1109"/>
                      <a:pt x="605" y="1110"/>
                      <a:pt x="598" y="1109"/>
                    </a:cubicBezTo>
                    <a:cubicBezTo>
                      <a:pt x="589" y="1109"/>
                      <a:pt x="580" y="1104"/>
                      <a:pt x="575" y="1097"/>
                    </a:cubicBezTo>
                    <a:cubicBezTo>
                      <a:pt x="569" y="1091"/>
                      <a:pt x="566" y="1082"/>
                      <a:pt x="567" y="1073"/>
                    </a:cubicBezTo>
                    <a:cubicBezTo>
                      <a:pt x="567" y="1066"/>
                      <a:pt x="570" y="1060"/>
                      <a:pt x="573" y="1055"/>
                    </a:cubicBezTo>
                    <a:cubicBezTo>
                      <a:pt x="576" y="1054"/>
                      <a:pt x="578" y="1052"/>
                      <a:pt x="580" y="1050"/>
                    </a:cubicBezTo>
                    <a:lnTo>
                      <a:pt x="683" y="964"/>
                    </a:lnTo>
                    <a:cubicBezTo>
                      <a:pt x="685" y="962"/>
                      <a:pt x="687" y="960"/>
                      <a:pt x="689" y="958"/>
                    </a:cubicBezTo>
                    <a:cubicBezTo>
                      <a:pt x="693" y="956"/>
                      <a:pt x="699" y="955"/>
                      <a:pt x="704" y="955"/>
                    </a:cubicBezTo>
                    <a:close/>
                    <a:moveTo>
                      <a:pt x="802" y="1052"/>
                    </a:moveTo>
                    <a:cubicBezTo>
                      <a:pt x="807" y="1058"/>
                      <a:pt x="810" y="1067"/>
                      <a:pt x="809" y="1076"/>
                    </a:cubicBezTo>
                    <a:cubicBezTo>
                      <a:pt x="809" y="1086"/>
                      <a:pt x="804" y="1094"/>
                      <a:pt x="797" y="1100"/>
                    </a:cubicBezTo>
                    <a:lnTo>
                      <a:pt x="694" y="1187"/>
                    </a:lnTo>
                    <a:cubicBezTo>
                      <a:pt x="687" y="1192"/>
                      <a:pt x="678" y="1195"/>
                      <a:pt x="669" y="1194"/>
                    </a:cubicBezTo>
                    <a:cubicBezTo>
                      <a:pt x="660" y="1194"/>
                      <a:pt x="652" y="1189"/>
                      <a:pt x="646" y="1182"/>
                    </a:cubicBezTo>
                    <a:cubicBezTo>
                      <a:pt x="640" y="1175"/>
                      <a:pt x="637" y="1167"/>
                      <a:pt x="638" y="1157"/>
                    </a:cubicBezTo>
                    <a:cubicBezTo>
                      <a:pt x="639" y="1151"/>
                      <a:pt x="641" y="1144"/>
                      <a:pt x="645" y="1139"/>
                    </a:cubicBezTo>
                    <a:cubicBezTo>
                      <a:pt x="647" y="1138"/>
                      <a:pt x="649" y="1136"/>
                      <a:pt x="651" y="1135"/>
                    </a:cubicBezTo>
                    <a:lnTo>
                      <a:pt x="754" y="1048"/>
                    </a:lnTo>
                    <a:cubicBezTo>
                      <a:pt x="756" y="1047"/>
                      <a:pt x="757" y="1045"/>
                      <a:pt x="759" y="1044"/>
                    </a:cubicBezTo>
                    <a:cubicBezTo>
                      <a:pt x="764" y="1041"/>
                      <a:pt x="769" y="1039"/>
                      <a:pt x="775" y="1039"/>
                    </a:cubicBezTo>
                    <a:cubicBezTo>
                      <a:pt x="776" y="1039"/>
                      <a:pt x="777" y="1039"/>
                      <a:pt x="778" y="1040"/>
                    </a:cubicBezTo>
                    <a:cubicBezTo>
                      <a:pt x="788" y="1040"/>
                      <a:pt x="796" y="1045"/>
                      <a:pt x="802" y="1052"/>
                    </a:cubicBezTo>
                    <a:close/>
                    <a:moveTo>
                      <a:pt x="121" y="774"/>
                    </a:moveTo>
                    <a:cubicBezTo>
                      <a:pt x="120" y="775"/>
                      <a:pt x="119" y="775"/>
                      <a:pt x="118" y="775"/>
                    </a:cubicBezTo>
                    <a:cubicBezTo>
                      <a:pt x="117" y="775"/>
                      <a:pt x="116" y="774"/>
                      <a:pt x="115" y="773"/>
                    </a:cubicBezTo>
                    <a:lnTo>
                      <a:pt x="45" y="689"/>
                    </a:lnTo>
                    <a:cubicBezTo>
                      <a:pt x="43" y="687"/>
                      <a:pt x="44" y="685"/>
                      <a:pt x="45" y="683"/>
                    </a:cubicBezTo>
                    <a:cubicBezTo>
                      <a:pt x="46" y="683"/>
                      <a:pt x="47" y="682"/>
                      <a:pt x="48" y="682"/>
                    </a:cubicBezTo>
                    <a:cubicBezTo>
                      <a:pt x="49" y="683"/>
                      <a:pt x="50" y="683"/>
                      <a:pt x="51" y="684"/>
                    </a:cubicBezTo>
                    <a:lnTo>
                      <a:pt x="121" y="769"/>
                    </a:lnTo>
                    <a:cubicBezTo>
                      <a:pt x="123" y="770"/>
                      <a:pt x="122" y="773"/>
                      <a:pt x="121" y="774"/>
                    </a:cubicBezTo>
                    <a:close/>
                    <a:moveTo>
                      <a:pt x="869" y="348"/>
                    </a:moveTo>
                    <a:lnTo>
                      <a:pt x="600" y="25"/>
                    </a:lnTo>
                    <a:cubicBezTo>
                      <a:pt x="575" y="-5"/>
                      <a:pt x="529" y="-9"/>
                      <a:pt x="499" y="16"/>
                    </a:cubicBezTo>
                    <a:cubicBezTo>
                      <a:pt x="485" y="28"/>
                      <a:pt x="476" y="45"/>
                      <a:pt x="474" y="64"/>
                    </a:cubicBezTo>
                    <a:cubicBezTo>
                      <a:pt x="474" y="65"/>
                      <a:pt x="474" y="65"/>
                      <a:pt x="474" y="66"/>
                    </a:cubicBezTo>
                    <a:cubicBezTo>
                      <a:pt x="473" y="67"/>
                      <a:pt x="472" y="68"/>
                      <a:pt x="472" y="69"/>
                    </a:cubicBezTo>
                    <a:lnTo>
                      <a:pt x="292" y="320"/>
                    </a:lnTo>
                    <a:lnTo>
                      <a:pt x="63" y="642"/>
                    </a:lnTo>
                    <a:cubicBezTo>
                      <a:pt x="48" y="636"/>
                      <a:pt x="31" y="639"/>
                      <a:pt x="17" y="650"/>
                    </a:cubicBezTo>
                    <a:cubicBezTo>
                      <a:pt x="-3" y="667"/>
                      <a:pt x="-5" y="696"/>
                      <a:pt x="11" y="716"/>
                    </a:cubicBezTo>
                    <a:lnTo>
                      <a:pt x="82" y="801"/>
                    </a:lnTo>
                    <a:cubicBezTo>
                      <a:pt x="90" y="811"/>
                      <a:pt x="101" y="817"/>
                      <a:pt x="114" y="818"/>
                    </a:cubicBezTo>
                    <a:cubicBezTo>
                      <a:pt x="116" y="818"/>
                      <a:pt x="117" y="818"/>
                      <a:pt x="118" y="818"/>
                    </a:cubicBezTo>
                    <a:cubicBezTo>
                      <a:pt x="129" y="818"/>
                      <a:pt x="140" y="814"/>
                      <a:pt x="149" y="807"/>
                    </a:cubicBezTo>
                    <a:cubicBezTo>
                      <a:pt x="162" y="796"/>
                      <a:pt x="167" y="779"/>
                      <a:pt x="165" y="764"/>
                    </a:cubicBezTo>
                    <a:lnTo>
                      <a:pt x="293" y="704"/>
                    </a:lnTo>
                    <a:lnTo>
                      <a:pt x="330" y="748"/>
                    </a:lnTo>
                    <a:lnTo>
                      <a:pt x="275" y="796"/>
                    </a:lnTo>
                    <a:lnTo>
                      <a:pt x="274" y="796"/>
                    </a:lnTo>
                    <a:cubicBezTo>
                      <a:pt x="230" y="838"/>
                      <a:pt x="182" y="901"/>
                      <a:pt x="180" y="904"/>
                    </a:cubicBezTo>
                    <a:cubicBezTo>
                      <a:pt x="177" y="909"/>
                      <a:pt x="175" y="915"/>
                      <a:pt x="176" y="921"/>
                    </a:cubicBezTo>
                    <a:lnTo>
                      <a:pt x="204" y="1067"/>
                    </a:lnTo>
                    <a:lnTo>
                      <a:pt x="7" y="1268"/>
                    </a:lnTo>
                    <a:cubicBezTo>
                      <a:pt x="-2" y="1277"/>
                      <a:pt x="-2" y="1290"/>
                      <a:pt x="7" y="1299"/>
                    </a:cubicBezTo>
                    <a:cubicBezTo>
                      <a:pt x="11" y="1303"/>
                      <a:pt x="17" y="1305"/>
                      <a:pt x="22" y="1305"/>
                    </a:cubicBezTo>
                    <a:cubicBezTo>
                      <a:pt x="28" y="1305"/>
                      <a:pt x="33" y="1303"/>
                      <a:pt x="38" y="1298"/>
                    </a:cubicBezTo>
                    <a:lnTo>
                      <a:pt x="243" y="1089"/>
                    </a:lnTo>
                    <a:cubicBezTo>
                      <a:pt x="243" y="1088"/>
                      <a:pt x="244" y="1088"/>
                      <a:pt x="244" y="1088"/>
                    </a:cubicBezTo>
                    <a:lnTo>
                      <a:pt x="244" y="1087"/>
                    </a:lnTo>
                    <a:cubicBezTo>
                      <a:pt x="245" y="1087"/>
                      <a:pt x="245" y="1086"/>
                      <a:pt x="245" y="1086"/>
                    </a:cubicBezTo>
                    <a:lnTo>
                      <a:pt x="246" y="1085"/>
                    </a:lnTo>
                    <a:lnTo>
                      <a:pt x="246" y="1084"/>
                    </a:lnTo>
                    <a:cubicBezTo>
                      <a:pt x="246" y="1084"/>
                      <a:pt x="247" y="1084"/>
                      <a:pt x="247" y="1083"/>
                    </a:cubicBezTo>
                    <a:lnTo>
                      <a:pt x="247" y="1082"/>
                    </a:lnTo>
                    <a:lnTo>
                      <a:pt x="248" y="1081"/>
                    </a:lnTo>
                    <a:lnTo>
                      <a:pt x="248" y="1080"/>
                    </a:lnTo>
                    <a:lnTo>
                      <a:pt x="248" y="1079"/>
                    </a:lnTo>
                    <a:lnTo>
                      <a:pt x="248" y="1078"/>
                    </a:lnTo>
                    <a:cubicBezTo>
                      <a:pt x="249" y="1077"/>
                      <a:pt x="249" y="1077"/>
                      <a:pt x="249" y="1076"/>
                    </a:cubicBezTo>
                    <a:lnTo>
                      <a:pt x="249" y="1075"/>
                    </a:lnTo>
                    <a:lnTo>
                      <a:pt x="249" y="1074"/>
                    </a:lnTo>
                    <a:lnTo>
                      <a:pt x="249" y="1073"/>
                    </a:lnTo>
                    <a:lnTo>
                      <a:pt x="249" y="1072"/>
                    </a:lnTo>
                    <a:cubicBezTo>
                      <a:pt x="249" y="1072"/>
                      <a:pt x="249" y="1071"/>
                      <a:pt x="248" y="1071"/>
                    </a:cubicBezTo>
                    <a:lnTo>
                      <a:pt x="248" y="1070"/>
                    </a:lnTo>
                    <a:lnTo>
                      <a:pt x="221" y="923"/>
                    </a:lnTo>
                    <a:cubicBezTo>
                      <a:pt x="234" y="905"/>
                      <a:pt x="271" y="859"/>
                      <a:pt x="303" y="828"/>
                    </a:cubicBezTo>
                    <a:lnTo>
                      <a:pt x="379" y="763"/>
                    </a:lnTo>
                    <a:lnTo>
                      <a:pt x="510" y="812"/>
                    </a:lnTo>
                    <a:cubicBezTo>
                      <a:pt x="510" y="814"/>
                      <a:pt x="510" y="820"/>
                      <a:pt x="507" y="828"/>
                    </a:cubicBezTo>
                    <a:cubicBezTo>
                      <a:pt x="503" y="837"/>
                      <a:pt x="498" y="843"/>
                      <a:pt x="496" y="843"/>
                    </a:cubicBezTo>
                    <a:cubicBezTo>
                      <a:pt x="491" y="845"/>
                      <a:pt x="474" y="846"/>
                      <a:pt x="448" y="842"/>
                    </a:cubicBezTo>
                    <a:cubicBezTo>
                      <a:pt x="425" y="837"/>
                      <a:pt x="407" y="830"/>
                      <a:pt x="402" y="826"/>
                    </a:cubicBezTo>
                    <a:cubicBezTo>
                      <a:pt x="392" y="819"/>
                      <a:pt x="379" y="820"/>
                      <a:pt x="371" y="830"/>
                    </a:cubicBezTo>
                    <a:lnTo>
                      <a:pt x="311" y="906"/>
                    </a:lnTo>
                    <a:cubicBezTo>
                      <a:pt x="304" y="916"/>
                      <a:pt x="305" y="929"/>
                      <a:pt x="315" y="937"/>
                    </a:cubicBezTo>
                    <a:cubicBezTo>
                      <a:pt x="319" y="940"/>
                      <a:pt x="323" y="941"/>
                      <a:pt x="328" y="941"/>
                    </a:cubicBezTo>
                    <a:cubicBezTo>
                      <a:pt x="335" y="941"/>
                      <a:pt x="341" y="939"/>
                      <a:pt x="345" y="933"/>
                    </a:cubicBezTo>
                    <a:lnTo>
                      <a:pt x="394" y="871"/>
                    </a:lnTo>
                    <a:cubicBezTo>
                      <a:pt x="397" y="872"/>
                      <a:pt x="400" y="873"/>
                      <a:pt x="403" y="874"/>
                    </a:cubicBezTo>
                    <a:cubicBezTo>
                      <a:pt x="400" y="896"/>
                      <a:pt x="406" y="919"/>
                      <a:pt x="421" y="936"/>
                    </a:cubicBezTo>
                    <a:cubicBezTo>
                      <a:pt x="431" y="948"/>
                      <a:pt x="444" y="957"/>
                      <a:pt x="458" y="961"/>
                    </a:cubicBezTo>
                    <a:cubicBezTo>
                      <a:pt x="448" y="987"/>
                      <a:pt x="451" y="1018"/>
                      <a:pt x="470" y="1041"/>
                    </a:cubicBezTo>
                    <a:cubicBezTo>
                      <a:pt x="484" y="1057"/>
                      <a:pt x="504" y="1067"/>
                      <a:pt x="524" y="1068"/>
                    </a:cubicBezTo>
                    <a:cubicBezTo>
                      <a:pt x="522" y="1088"/>
                      <a:pt x="528" y="1109"/>
                      <a:pt x="541" y="1125"/>
                    </a:cubicBezTo>
                    <a:cubicBezTo>
                      <a:pt x="555" y="1141"/>
                      <a:pt x="573" y="1151"/>
                      <a:pt x="594" y="1153"/>
                    </a:cubicBezTo>
                    <a:lnTo>
                      <a:pt x="595" y="1153"/>
                    </a:lnTo>
                    <a:lnTo>
                      <a:pt x="595" y="1154"/>
                    </a:lnTo>
                    <a:cubicBezTo>
                      <a:pt x="593" y="1174"/>
                      <a:pt x="599" y="1194"/>
                      <a:pt x="613" y="1210"/>
                    </a:cubicBezTo>
                    <a:cubicBezTo>
                      <a:pt x="621" y="1220"/>
                      <a:pt x="630" y="1227"/>
                      <a:pt x="642" y="1232"/>
                    </a:cubicBezTo>
                    <a:cubicBezTo>
                      <a:pt x="573" y="1279"/>
                      <a:pt x="465" y="1329"/>
                      <a:pt x="419" y="1348"/>
                    </a:cubicBezTo>
                    <a:cubicBezTo>
                      <a:pt x="419" y="1348"/>
                      <a:pt x="419" y="1349"/>
                      <a:pt x="418" y="1349"/>
                    </a:cubicBezTo>
                    <a:lnTo>
                      <a:pt x="417" y="1349"/>
                    </a:lnTo>
                    <a:cubicBezTo>
                      <a:pt x="417" y="1350"/>
                      <a:pt x="417" y="1350"/>
                      <a:pt x="416" y="1350"/>
                    </a:cubicBezTo>
                    <a:lnTo>
                      <a:pt x="415" y="1350"/>
                    </a:lnTo>
                    <a:cubicBezTo>
                      <a:pt x="415" y="1351"/>
                      <a:pt x="415" y="1351"/>
                      <a:pt x="415" y="1351"/>
                    </a:cubicBezTo>
                    <a:cubicBezTo>
                      <a:pt x="414" y="1351"/>
                      <a:pt x="414" y="1352"/>
                      <a:pt x="414" y="1352"/>
                    </a:cubicBezTo>
                    <a:lnTo>
                      <a:pt x="335" y="1422"/>
                    </a:lnTo>
                    <a:cubicBezTo>
                      <a:pt x="326" y="1430"/>
                      <a:pt x="325" y="1443"/>
                      <a:pt x="333" y="1452"/>
                    </a:cubicBezTo>
                    <a:cubicBezTo>
                      <a:pt x="338" y="1457"/>
                      <a:pt x="344" y="1459"/>
                      <a:pt x="350" y="1459"/>
                    </a:cubicBezTo>
                    <a:cubicBezTo>
                      <a:pt x="355" y="1459"/>
                      <a:pt x="360" y="1458"/>
                      <a:pt x="364" y="1454"/>
                    </a:cubicBezTo>
                    <a:lnTo>
                      <a:pt x="440" y="1387"/>
                    </a:lnTo>
                    <a:cubicBezTo>
                      <a:pt x="469" y="1375"/>
                      <a:pt x="663" y="1290"/>
                      <a:pt x="723" y="1219"/>
                    </a:cubicBezTo>
                    <a:lnTo>
                      <a:pt x="825" y="1133"/>
                    </a:lnTo>
                    <a:cubicBezTo>
                      <a:pt x="841" y="1120"/>
                      <a:pt x="851" y="1101"/>
                      <a:pt x="853" y="1080"/>
                    </a:cubicBezTo>
                    <a:cubicBezTo>
                      <a:pt x="854" y="1060"/>
                      <a:pt x="848" y="1039"/>
                      <a:pt x="835" y="1024"/>
                    </a:cubicBezTo>
                    <a:cubicBezTo>
                      <a:pt x="821" y="1008"/>
                      <a:pt x="803" y="998"/>
                      <a:pt x="782" y="996"/>
                    </a:cubicBezTo>
                    <a:lnTo>
                      <a:pt x="781" y="996"/>
                    </a:lnTo>
                    <a:lnTo>
                      <a:pt x="781" y="995"/>
                    </a:lnTo>
                    <a:cubicBezTo>
                      <a:pt x="783" y="975"/>
                      <a:pt x="777" y="955"/>
                      <a:pt x="763" y="939"/>
                    </a:cubicBezTo>
                    <a:cubicBezTo>
                      <a:pt x="750" y="923"/>
                      <a:pt x="731" y="913"/>
                      <a:pt x="711" y="911"/>
                    </a:cubicBezTo>
                    <a:lnTo>
                      <a:pt x="710" y="911"/>
                    </a:lnTo>
                    <a:cubicBezTo>
                      <a:pt x="712" y="890"/>
                      <a:pt x="706" y="870"/>
                      <a:pt x="693" y="854"/>
                    </a:cubicBezTo>
                    <a:cubicBezTo>
                      <a:pt x="676" y="834"/>
                      <a:pt x="651" y="825"/>
                      <a:pt x="626" y="827"/>
                    </a:cubicBezTo>
                    <a:cubicBezTo>
                      <a:pt x="626" y="810"/>
                      <a:pt x="620" y="793"/>
                      <a:pt x="608" y="779"/>
                    </a:cubicBezTo>
                    <a:cubicBezTo>
                      <a:pt x="588" y="754"/>
                      <a:pt x="555" y="746"/>
                      <a:pt x="527" y="754"/>
                    </a:cubicBezTo>
                    <a:cubicBezTo>
                      <a:pt x="526" y="752"/>
                      <a:pt x="524" y="750"/>
                      <a:pt x="523" y="748"/>
                    </a:cubicBezTo>
                    <a:lnTo>
                      <a:pt x="427" y="641"/>
                    </a:lnTo>
                    <a:lnTo>
                      <a:pt x="522" y="597"/>
                    </a:lnTo>
                    <a:lnTo>
                      <a:pt x="803" y="466"/>
                    </a:lnTo>
                    <a:cubicBezTo>
                      <a:pt x="804" y="465"/>
                      <a:pt x="805" y="465"/>
                      <a:pt x="806" y="464"/>
                    </a:cubicBezTo>
                    <a:cubicBezTo>
                      <a:pt x="808" y="464"/>
                      <a:pt x="811" y="464"/>
                      <a:pt x="814" y="464"/>
                    </a:cubicBezTo>
                    <a:cubicBezTo>
                      <a:pt x="830" y="464"/>
                      <a:pt x="846" y="459"/>
                      <a:pt x="860" y="448"/>
                    </a:cubicBezTo>
                    <a:cubicBezTo>
                      <a:pt x="874" y="436"/>
                      <a:pt x="883" y="419"/>
                      <a:pt x="885" y="400"/>
                    </a:cubicBezTo>
                    <a:cubicBezTo>
                      <a:pt x="887" y="381"/>
                      <a:pt x="881" y="362"/>
                      <a:pt x="869" y="348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C7393C5-77FC-A94B-9EEC-791DD7B4C388}"/>
                  </a:ext>
                </a:extLst>
              </p:cNvPr>
              <p:cNvSpPr txBox="1"/>
              <p:nvPr/>
            </p:nvSpPr>
            <p:spPr>
              <a:xfrm>
                <a:off x="15918275" y="11004667"/>
                <a:ext cx="4340651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need.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0E71AF0-73E7-1A46-976F-2263797F9A04}"/>
                  </a:ext>
                </a:extLst>
              </p:cNvPr>
              <p:cNvSpPr txBox="1"/>
              <p:nvPr/>
            </p:nvSpPr>
            <p:spPr>
              <a:xfrm>
                <a:off x="20883489" y="11478002"/>
                <a:ext cx="1508227" cy="615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buClr>
                    <a:schemeClr val="accent1"/>
                  </a:buClr>
                </a:pPr>
                <a:r>
                  <a:rPr lang="en-US" sz="4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D</a:t>
                </a:r>
              </a:p>
            </p:txBody>
          </p:sp>
        </p:grpSp>
      </p:grpSp>
      <p:grpSp>
        <p:nvGrpSpPr>
          <p:cNvPr id="63" name="Grupo 349">
            <a:extLst>
              <a:ext uri="{FF2B5EF4-FFF2-40B4-BE49-F238E27FC236}">
                <a16:creationId xmlns:a16="http://schemas.microsoft.com/office/drawing/2014/main" id="{04973EF8-B06D-694B-8F80-9511086000BB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5" name="CuadroTexto 350">
              <a:extLst>
                <a:ext uri="{FF2B5EF4-FFF2-40B4-BE49-F238E27FC236}">
                  <a16:creationId xmlns:a16="http://schemas.microsoft.com/office/drawing/2014/main" id="{3AFFBEE0-CBA4-804C-91C0-6A6176D5CC45}"/>
                </a:ext>
              </a:extLst>
            </p:cNvPr>
            <p:cNvSpPr txBox="1"/>
            <p:nvPr/>
          </p:nvSpPr>
          <p:spPr>
            <a:xfrm>
              <a:off x="6958903" y="861425"/>
              <a:ext cx="1045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 Infographic</a:t>
              </a:r>
            </a:p>
          </p:txBody>
        </p:sp>
        <p:sp>
          <p:nvSpPr>
            <p:cNvPr id="66" name="CuadroTexto 351">
              <a:extLst>
                <a:ext uri="{FF2B5EF4-FFF2-40B4-BE49-F238E27FC236}">
                  <a16:creationId xmlns:a16="http://schemas.microsoft.com/office/drawing/2014/main" id="{60BA812D-BA50-4A49-8543-73466AC2A28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195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5A28860-B064-2645-BE53-48C256C34538}"/>
              </a:ext>
            </a:extLst>
          </p:cNvPr>
          <p:cNvGrpSpPr/>
          <p:nvPr/>
        </p:nvGrpSpPr>
        <p:grpSpPr>
          <a:xfrm>
            <a:off x="6448105" y="6150488"/>
            <a:ext cx="11579412" cy="5455202"/>
            <a:chOff x="6448105" y="7184701"/>
            <a:chExt cx="11579412" cy="5455202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92E76BBB-F422-D34C-AA73-4E309D737D15}"/>
                </a:ext>
              </a:extLst>
            </p:cNvPr>
            <p:cNvGrpSpPr/>
            <p:nvPr/>
          </p:nvGrpSpPr>
          <p:grpSpPr>
            <a:xfrm>
              <a:off x="7735569" y="7184701"/>
              <a:ext cx="8906512" cy="5455202"/>
              <a:chOff x="7562221" y="4290646"/>
              <a:chExt cx="9426368" cy="5649686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CA093FA-7756-B34F-B962-B9E140F596C2}"/>
                  </a:ext>
                </a:extLst>
              </p:cNvPr>
              <p:cNvSpPr/>
              <p:nvPr/>
            </p:nvSpPr>
            <p:spPr>
              <a:xfrm>
                <a:off x="7986102" y="4290646"/>
                <a:ext cx="8578606" cy="513470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469437F9-4B1A-3B43-AD97-CA49F5EC53BB}"/>
                  </a:ext>
                </a:extLst>
              </p:cNvPr>
              <p:cNvSpPr/>
              <p:nvPr/>
            </p:nvSpPr>
            <p:spPr>
              <a:xfrm>
                <a:off x="8189581" y="4522201"/>
                <a:ext cx="8171648" cy="46715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3142904-48EC-6543-BB56-C1C8751CC330}"/>
                  </a:ext>
                </a:extLst>
              </p:cNvPr>
              <p:cNvGrpSpPr/>
              <p:nvPr/>
            </p:nvGrpSpPr>
            <p:grpSpPr>
              <a:xfrm>
                <a:off x="7562221" y="9425354"/>
                <a:ext cx="9426368" cy="514978"/>
                <a:chOff x="7562221" y="9425354"/>
                <a:chExt cx="9426368" cy="514978"/>
              </a:xfrm>
            </p:grpSpPr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63454E0A-D59A-E145-819D-47F87C5DCA18}"/>
                    </a:ext>
                  </a:extLst>
                </p:cNvPr>
                <p:cNvGrpSpPr/>
                <p:nvPr/>
              </p:nvGrpSpPr>
              <p:grpSpPr>
                <a:xfrm>
                  <a:off x="7562221" y="9425354"/>
                  <a:ext cx="9426368" cy="514978"/>
                  <a:chOff x="7986102" y="9425354"/>
                  <a:chExt cx="8578606" cy="514978"/>
                </a:xfrm>
              </p:grpSpPr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C43285BC-12A0-5440-A6FD-0D69CA356846}"/>
                      </a:ext>
                    </a:extLst>
                  </p:cNvPr>
                  <p:cNvSpPr/>
                  <p:nvPr/>
                </p:nvSpPr>
                <p:spPr>
                  <a:xfrm>
                    <a:off x="7986102" y="9425354"/>
                    <a:ext cx="8578606" cy="25748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7AE809E2-E0B4-7949-9AEC-EB988C8A3708}"/>
                      </a:ext>
                    </a:extLst>
                  </p:cNvPr>
                  <p:cNvSpPr/>
                  <p:nvPr/>
                </p:nvSpPr>
                <p:spPr>
                  <a:xfrm>
                    <a:off x="7986102" y="9682843"/>
                    <a:ext cx="8578606" cy="257489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453B701E-C35E-AD4F-963A-3BA839FD2195}"/>
                    </a:ext>
                  </a:extLst>
                </p:cNvPr>
                <p:cNvSpPr/>
                <p:nvPr/>
              </p:nvSpPr>
              <p:spPr>
                <a:xfrm>
                  <a:off x="10830413" y="9425354"/>
                  <a:ext cx="2716823" cy="257489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53" name="Freeform 1">
              <a:extLst>
                <a:ext uri="{FF2B5EF4-FFF2-40B4-BE49-F238E27FC236}">
                  <a16:creationId xmlns:a16="http://schemas.microsoft.com/office/drawing/2014/main" id="{F220D216-D280-B74D-B69B-DBDEFCD1D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0750" y="7408286"/>
              <a:ext cx="7729824" cy="375508"/>
            </a:xfrm>
            <a:custGeom>
              <a:avLst/>
              <a:gdLst>
                <a:gd name="T0" fmla="*/ 13341 w 13342"/>
                <a:gd name="T1" fmla="*/ 649 h 650"/>
                <a:gd name="T2" fmla="*/ 0 w 13342"/>
                <a:gd name="T3" fmla="*/ 649 h 650"/>
                <a:gd name="T4" fmla="*/ 0 w 13342"/>
                <a:gd name="T5" fmla="*/ 0 h 650"/>
                <a:gd name="T6" fmla="*/ 13341 w 13342"/>
                <a:gd name="T7" fmla="*/ 0 h 650"/>
                <a:gd name="T8" fmla="*/ 13341 w 13342"/>
                <a:gd name="T9" fmla="*/ 649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2" h="650">
                  <a:moveTo>
                    <a:pt x="13341" y="649"/>
                  </a:moveTo>
                  <a:lnTo>
                    <a:pt x="0" y="649"/>
                  </a:lnTo>
                  <a:lnTo>
                    <a:pt x="0" y="0"/>
                  </a:lnTo>
                  <a:lnTo>
                    <a:pt x="13341" y="0"/>
                  </a:lnTo>
                  <a:lnTo>
                    <a:pt x="13341" y="649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2">
              <a:extLst>
                <a:ext uri="{FF2B5EF4-FFF2-40B4-BE49-F238E27FC236}">
                  <a16:creationId xmlns:a16="http://schemas.microsoft.com/office/drawing/2014/main" id="{78322C89-5378-474D-949A-B8F9EF260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3057" y="7783794"/>
              <a:ext cx="2866115" cy="1882643"/>
            </a:xfrm>
            <a:custGeom>
              <a:avLst/>
              <a:gdLst>
                <a:gd name="T0" fmla="*/ 3099 w 4948"/>
                <a:gd name="T1" fmla="*/ 0 h 3249"/>
                <a:gd name="T2" fmla="*/ 0 w 4948"/>
                <a:gd name="T3" fmla="*/ 3248 h 3249"/>
                <a:gd name="T4" fmla="*/ 2798 w 4948"/>
                <a:gd name="T5" fmla="*/ 3248 h 3249"/>
                <a:gd name="T6" fmla="*/ 4947 w 4948"/>
                <a:gd name="T7" fmla="*/ 0 h 3249"/>
                <a:gd name="T8" fmla="*/ 3099 w 4948"/>
                <a:gd name="T9" fmla="*/ 0 h 3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48" h="3249">
                  <a:moveTo>
                    <a:pt x="3099" y="0"/>
                  </a:moveTo>
                  <a:lnTo>
                    <a:pt x="0" y="3248"/>
                  </a:lnTo>
                  <a:lnTo>
                    <a:pt x="2798" y="3248"/>
                  </a:lnTo>
                  <a:lnTo>
                    <a:pt x="4947" y="0"/>
                  </a:lnTo>
                  <a:lnTo>
                    <a:pt x="309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3">
              <a:extLst>
                <a:ext uri="{FF2B5EF4-FFF2-40B4-BE49-F238E27FC236}">
                  <a16:creationId xmlns:a16="http://schemas.microsoft.com/office/drawing/2014/main" id="{27A8E5D1-0DAE-9B44-9588-401C5D3A6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8943" y="7783794"/>
              <a:ext cx="2952967" cy="1882643"/>
            </a:xfrm>
            <a:custGeom>
              <a:avLst/>
              <a:gdLst>
                <a:gd name="T0" fmla="*/ 0 w 5098"/>
                <a:gd name="T1" fmla="*/ 0 h 3249"/>
                <a:gd name="T2" fmla="*/ 2349 w 5098"/>
                <a:gd name="T3" fmla="*/ 3248 h 3249"/>
                <a:gd name="T4" fmla="*/ 5097 w 5098"/>
                <a:gd name="T5" fmla="*/ 3248 h 3249"/>
                <a:gd name="T6" fmla="*/ 1899 w 5098"/>
                <a:gd name="T7" fmla="*/ 0 h 3249"/>
                <a:gd name="T8" fmla="*/ 0 w 5098"/>
                <a:gd name="T9" fmla="*/ 0 h 3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8" h="3249">
                  <a:moveTo>
                    <a:pt x="0" y="0"/>
                  </a:moveTo>
                  <a:lnTo>
                    <a:pt x="2349" y="3248"/>
                  </a:lnTo>
                  <a:lnTo>
                    <a:pt x="5097" y="3248"/>
                  </a:lnTo>
                  <a:lnTo>
                    <a:pt x="189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4">
              <a:extLst>
                <a:ext uri="{FF2B5EF4-FFF2-40B4-BE49-F238E27FC236}">
                  <a16:creationId xmlns:a16="http://schemas.microsoft.com/office/drawing/2014/main" id="{96F2EA06-34A0-0748-97E3-96A67FF90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0200" y="7783794"/>
              <a:ext cx="1910743" cy="1882643"/>
            </a:xfrm>
            <a:custGeom>
              <a:avLst/>
              <a:gdLst>
                <a:gd name="T0" fmla="*/ 0 w 3298"/>
                <a:gd name="T1" fmla="*/ 0 h 3249"/>
                <a:gd name="T2" fmla="*/ 498 w 3298"/>
                <a:gd name="T3" fmla="*/ 3248 h 3249"/>
                <a:gd name="T4" fmla="*/ 3297 w 3298"/>
                <a:gd name="T5" fmla="*/ 3248 h 3249"/>
                <a:gd name="T6" fmla="*/ 1848 w 3298"/>
                <a:gd name="T7" fmla="*/ 0 h 3249"/>
                <a:gd name="T8" fmla="*/ 0 w 3298"/>
                <a:gd name="T9" fmla="*/ 0 h 3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8" h="3249">
                  <a:moveTo>
                    <a:pt x="0" y="0"/>
                  </a:moveTo>
                  <a:lnTo>
                    <a:pt x="498" y="3248"/>
                  </a:lnTo>
                  <a:lnTo>
                    <a:pt x="3297" y="3248"/>
                  </a:lnTo>
                  <a:lnTo>
                    <a:pt x="184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5">
              <a:extLst>
                <a:ext uri="{FF2B5EF4-FFF2-40B4-BE49-F238E27FC236}">
                  <a16:creationId xmlns:a16="http://schemas.microsoft.com/office/drawing/2014/main" id="{EC70F347-9214-2847-A464-39FB89382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5144" y="7783794"/>
              <a:ext cx="2375657" cy="1882643"/>
            </a:xfrm>
            <a:custGeom>
              <a:avLst/>
              <a:gdLst>
                <a:gd name="T0" fmla="*/ 2199 w 4099"/>
                <a:gd name="T1" fmla="*/ 0 h 3249"/>
                <a:gd name="T2" fmla="*/ 0 w 4099"/>
                <a:gd name="T3" fmla="*/ 3248 h 3249"/>
                <a:gd name="T4" fmla="*/ 2798 w 4099"/>
                <a:gd name="T5" fmla="*/ 3248 h 3249"/>
                <a:gd name="T6" fmla="*/ 4098 w 4099"/>
                <a:gd name="T7" fmla="*/ 0 h 3249"/>
                <a:gd name="T8" fmla="*/ 2199 w 4099"/>
                <a:gd name="T9" fmla="*/ 0 h 3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99" h="3249">
                  <a:moveTo>
                    <a:pt x="2199" y="0"/>
                  </a:moveTo>
                  <a:lnTo>
                    <a:pt x="0" y="3248"/>
                  </a:lnTo>
                  <a:lnTo>
                    <a:pt x="2798" y="3248"/>
                  </a:lnTo>
                  <a:lnTo>
                    <a:pt x="4098" y="0"/>
                  </a:lnTo>
                  <a:lnTo>
                    <a:pt x="219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6">
              <a:extLst>
                <a:ext uri="{FF2B5EF4-FFF2-40B4-BE49-F238E27FC236}">
                  <a16:creationId xmlns:a16="http://schemas.microsoft.com/office/drawing/2014/main" id="{C4E6DEB9-637A-AD41-9B7E-8A915CA5C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6767" y="7783794"/>
              <a:ext cx="1622087" cy="1882643"/>
            </a:xfrm>
            <a:custGeom>
              <a:avLst/>
              <a:gdLst>
                <a:gd name="T0" fmla="*/ 400 w 2799"/>
                <a:gd name="T1" fmla="*/ 0 h 3249"/>
                <a:gd name="T2" fmla="*/ 0 w 2799"/>
                <a:gd name="T3" fmla="*/ 3248 h 3249"/>
                <a:gd name="T4" fmla="*/ 2798 w 2799"/>
                <a:gd name="T5" fmla="*/ 3248 h 3249"/>
                <a:gd name="T6" fmla="*/ 2300 w 2799"/>
                <a:gd name="T7" fmla="*/ 0 h 3249"/>
                <a:gd name="T8" fmla="*/ 400 w 2799"/>
                <a:gd name="T9" fmla="*/ 0 h 3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9" h="3249">
                  <a:moveTo>
                    <a:pt x="400" y="0"/>
                  </a:moveTo>
                  <a:lnTo>
                    <a:pt x="0" y="3248"/>
                  </a:lnTo>
                  <a:lnTo>
                    <a:pt x="2798" y="3248"/>
                  </a:lnTo>
                  <a:lnTo>
                    <a:pt x="2300" y="0"/>
                  </a:lnTo>
                  <a:lnTo>
                    <a:pt x="40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7">
              <a:extLst>
                <a:ext uri="{FF2B5EF4-FFF2-40B4-BE49-F238E27FC236}">
                  <a16:creationId xmlns:a16="http://schemas.microsoft.com/office/drawing/2014/main" id="{FBCDBEA4-DB82-6547-9B6F-D4E3C24C0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0521" y="7783794"/>
              <a:ext cx="2459955" cy="1882643"/>
            </a:xfrm>
            <a:custGeom>
              <a:avLst/>
              <a:gdLst>
                <a:gd name="T0" fmla="*/ 0 w 4248"/>
                <a:gd name="T1" fmla="*/ 0 h 3249"/>
                <a:gd name="T2" fmla="*/ 1449 w 4248"/>
                <a:gd name="T3" fmla="*/ 3248 h 3249"/>
                <a:gd name="T4" fmla="*/ 4247 w 4248"/>
                <a:gd name="T5" fmla="*/ 3248 h 3249"/>
                <a:gd name="T6" fmla="*/ 1898 w 4248"/>
                <a:gd name="T7" fmla="*/ 0 h 3249"/>
                <a:gd name="T8" fmla="*/ 0 w 4248"/>
                <a:gd name="T9" fmla="*/ 0 h 3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8" h="3249">
                  <a:moveTo>
                    <a:pt x="0" y="0"/>
                  </a:moveTo>
                  <a:lnTo>
                    <a:pt x="1449" y="3248"/>
                  </a:lnTo>
                  <a:lnTo>
                    <a:pt x="4247" y="3248"/>
                  </a:lnTo>
                  <a:lnTo>
                    <a:pt x="1898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8">
              <a:extLst>
                <a:ext uri="{FF2B5EF4-FFF2-40B4-BE49-F238E27FC236}">
                  <a16:creationId xmlns:a16="http://schemas.microsoft.com/office/drawing/2014/main" id="{CA7D99FE-9FAC-1C49-BC06-9FCD0023B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4678" y="7783794"/>
              <a:ext cx="1851991" cy="1882643"/>
            </a:xfrm>
            <a:custGeom>
              <a:avLst/>
              <a:gdLst>
                <a:gd name="T0" fmla="*/ 1300 w 3199"/>
                <a:gd name="T1" fmla="*/ 0 h 3249"/>
                <a:gd name="T2" fmla="*/ 0 w 3199"/>
                <a:gd name="T3" fmla="*/ 3248 h 3249"/>
                <a:gd name="T4" fmla="*/ 2798 w 3199"/>
                <a:gd name="T5" fmla="*/ 3248 h 3249"/>
                <a:gd name="T6" fmla="*/ 3198 w 3199"/>
                <a:gd name="T7" fmla="*/ 0 h 3249"/>
                <a:gd name="T8" fmla="*/ 1300 w 3199"/>
                <a:gd name="T9" fmla="*/ 0 h 3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9" h="3249">
                  <a:moveTo>
                    <a:pt x="1300" y="0"/>
                  </a:moveTo>
                  <a:lnTo>
                    <a:pt x="0" y="3248"/>
                  </a:lnTo>
                  <a:lnTo>
                    <a:pt x="2798" y="3248"/>
                  </a:lnTo>
                  <a:lnTo>
                    <a:pt x="3198" y="0"/>
                  </a:lnTo>
                  <a:lnTo>
                    <a:pt x="130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9">
              <a:extLst>
                <a:ext uri="{FF2B5EF4-FFF2-40B4-BE49-F238E27FC236}">
                  <a16:creationId xmlns:a16="http://schemas.microsoft.com/office/drawing/2014/main" id="{CC6AC2F4-70BD-464D-916F-8E005A053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8105" y="9666438"/>
              <a:ext cx="1737039" cy="493013"/>
            </a:xfrm>
            <a:custGeom>
              <a:avLst/>
              <a:gdLst>
                <a:gd name="T0" fmla="*/ 200 w 2999"/>
                <a:gd name="T1" fmla="*/ 0 h 850"/>
                <a:gd name="T2" fmla="*/ 200 w 2999"/>
                <a:gd name="T3" fmla="*/ 0 h 850"/>
                <a:gd name="T4" fmla="*/ 1249 w 2999"/>
                <a:gd name="T5" fmla="*/ 849 h 850"/>
                <a:gd name="T6" fmla="*/ 2998 w 2999"/>
                <a:gd name="T7" fmla="*/ 0 h 850"/>
                <a:gd name="T8" fmla="*/ 200 w 2999"/>
                <a:gd name="T9" fmla="*/ 0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9" h="850">
                  <a:moveTo>
                    <a:pt x="200" y="0"/>
                  </a:moveTo>
                  <a:lnTo>
                    <a:pt x="200" y="0"/>
                  </a:lnTo>
                  <a:cubicBezTo>
                    <a:pt x="0" y="499"/>
                    <a:pt x="449" y="849"/>
                    <a:pt x="1249" y="849"/>
                  </a:cubicBezTo>
                  <a:cubicBezTo>
                    <a:pt x="2048" y="849"/>
                    <a:pt x="2848" y="499"/>
                    <a:pt x="2998" y="0"/>
                  </a:cubicBezTo>
                  <a:lnTo>
                    <a:pt x="20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10">
              <a:extLst>
                <a:ext uri="{FF2B5EF4-FFF2-40B4-BE49-F238E27FC236}">
                  <a16:creationId xmlns:a16="http://schemas.microsoft.com/office/drawing/2014/main" id="{E0AE8941-B56D-114F-A62B-808BE1424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8292" y="9666438"/>
              <a:ext cx="1708941" cy="493013"/>
            </a:xfrm>
            <a:custGeom>
              <a:avLst/>
              <a:gdLst>
                <a:gd name="T0" fmla="*/ 150 w 2949"/>
                <a:gd name="T1" fmla="*/ 0 h 850"/>
                <a:gd name="T2" fmla="*/ 150 w 2949"/>
                <a:gd name="T3" fmla="*/ 0 h 850"/>
                <a:gd name="T4" fmla="*/ 1349 w 2949"/>
                <a:gd name="T5" fmla="*/ 849 h 850"/>
                <a:gd name="T6" fmla="*/ 2948 w 2949"/>
                <a:gd name="T7" fmla="*/ 0 h 850"/>
                <a:gd name="T8" fmla="*/ 150 w 2949"/>
                <a:gd name="T9" fmla="*/ 0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9" h="850">
                  <a:moveTo>
                    <a:pt x="150" y="0"/>
                  </a:moveTo>
                  <a:lnTo>
                    <a:pt x="150" y="0"/>
                  </a:lnTo>
                  <a:cubicBezTo>
                    <a:pt x="0" y="499"/>
                    <a:pt x="550" y="849"/>
                    <a:pt x="1349" y="849"/>
                  </a:cubicBezTo>
                  <a:cubicBezTo>
                    <a:pt x="2099" y="849"/>
                    <a:pt x="2849" y="499"/>
                    <a:pt x="2948" y="0"/>
                  </a:cubicBezTo>
                  <a:lnTo>
                    <a:pt x="150" y="0"/>
                  </a:lnTo>
                </a:path>
              </a:pathLst>
            </a:custGeom>
            <a:solidFill>
              <a:srgbClr val="A7A9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11">
              <a:extLst>
                <a:ext uri="{FF2B5EF4-FFF2-40B4-BE49-F238E27FC236}">
                  <a16:creationId xmlns:a16="http://schemas.microsoft.com/office/drawing/2014/main" id="{3417FE60-8BE9-274A-BED0-6E34E31A8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8479" y="9666438"/>
              <a:ext cx="1678287" cy="493013"/>
            </a:xfrm>
            <a:custGeom>
              <a:avLst/>
              <a:gdLst>
                <a:gd name="T0" fmla="*/ 99 w 2898"/>
                <a:gd name="T1" fmla="*/ 0 h 850"/>
                <a:gd name="T2" fmla="*/ 99 w 2898"/>
                <a:gd name="T3" fmla="*/ 0 h 850"/>
                <a:gd name="T4" fmla="*/ 1399 w 2898"/>
                <a:gd name="T5" fmla="*/ 849 h 850"/>
                <a:gd name="T6" fmla="*/ 2897 w 2898"/>
                <a:gd name="T7" fmla="*/ 0 h 850"/>
                <a:gd name="T8" fmla="*/ 99 w 2898"/>
                <a:gd name="T9" fmla="*/ 0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8" h="850">
                  <a:moveTo>
                    <a:pt x="99" y="0"/>
                  </a:moveTo>
                  <a:lnTo>
                    <a:pt x="99" y="0"/>
                  </a:lnTo>
                  <a:cubicBezTo>
                    <a:pt x="0" y="499"/>
                    <a:pt x="600" y="849"/>
                    <a:pt x="1399" y="849"/>
                  </a:cubicBezTo>
                  <a:cubicBezTo>
                    <a:pt x="2199" y="849"/>
                    <a:pt x="2848" y="499"/>
                    <a:pt x="2897" y="0"/>
                  </a:cubicBezTo>
                  <a:lnTo>
                    <a:pt x="99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12">
              <a:extLst>
                <a:ext uri="{FF2B5EF4-FFF2-40B4-BE49-F238E27FC236}">
                  <a16:creationId xmlns:a16="http://schemas.microsoft.com/office/drawing/2014/main" id="{31F4527A-8842-A846-8EC1-710E5B7C3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6767" y="9666438"/>
              <a:ext cx="1622087" cy="493013"/>
            </a:xfrm>
            <a:custGeom>
              <a:avLst/>
              <a:gdLst>
                <a:gd name="T0" fmla="*/ 0 w 2799"/>
                <a:gd name="T1" fmla="*/ 0 h 850"/>
                <a:gd name="T2" fmla="*/ 0 w 2799"/>
                <a:gd name="T3" fmla="*/ 0 h 850"/>
                <a:gd name="T4" fmla="*/ 1399 w 2799"/>
                <a:gd name="T5" fmla="*/ 849 h 850"/>
                <a:gd name="T6" fmla="*/ 2798 w 2799"/>
                <a:gd name="T7" fmla="*/ 0 h 850"/>
                <a:gd name="T8" fmla="*/ 0 w 2799"/>
                <a:gd name="T9" fmla="*/ 0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9" h="850">
                  <a:moveTo>
                    <a:pt x="0" y="0"/>
                  </a:moveTo>
                  <a:lnTo>
                    <a:pt x="0" y="0"/>
                  </a:lnTo>
                  <a:cubicBezTo>
                    <a:pt x="0" y="499"/>
                    <a:pt x="600" y="849"/>
                    <a:pt x="1399" y="849"/>
                  </a:cubicBezTo>
                  <a:cubicBezTo>
                    <a:pt x="2199" y="849"/>
                    <a:pt x="2798" y="499"/>
                    <a:pt x="2798" y="0"/>
                  </a:cubicBezTo>
                  <a:lnTo>
                    <a:pt x="0" y="0"/>
                  </a:lnTo>
                </a:path>
              </a:pathLst>
            </a:custGeom>
            <a:solidFill>
              <a:srgbClr val="A7A9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13">
              <a:extLst>
                <a:ext uri="{FF2B5EF4-FFF2-40B4-BE49-F238E27FC236}">
                  <a16:creationId xmlns:a16="http://schemas.microsoft.com/office/drawing/2014/main" id="{7B392772-5BDA-374B-901D-5675F9644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6300" y="9666438"/>
              <a:ext cx="1650187" cy="493013"/>
            </a:xfrm>
            <a:custGeom>
              <a:avLst/>
              <a:gdLst>
                <a:gd name="T0" fmla="*/ 0 w 2849"/>
                <a:gd name="T1" fmla="*/ 0 h 850"/>
                <a:gd name="T2" fmla="*/ 0 w 2849"/>
                <a:gd name="T3" fmla="*/ 0 h 850"/>
                <a:gd name="T4" fmla="*/ 1500 w 2849"/>
                <a:gd name="T5" fmla="*/ 849 h 850"/>
                <a:gd name="T6" fmla="*/ 2799 w 2849"/>
                <a:gd name="T7" fmla="*/ 0 h 850"/>
                <a:gd name="T8" fmla="*/ 0 w 2849"/>
                <a:gd name="T9" fmla="*/ 0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9" h="850">
                  <a:moveTo>
                    <a:pt x="0" y="0"/>
                  </a:moveTo>
                  <a:lnTo>
                    <a:pt x="0" y="0"/>
                  </a:lnTo>
                  <a:cubicBezTo>
                    <a:pt x="50" y="499"/>
                    <a:pt x="701" y="849"/>
                    <a:pt x="1500" y="849"/>
                  </a:cubicBezTo>
                  <a:cubicBezTo>
                    <a:pt x="2300" y="849"/>
                    <a:pt x="2848" y="499"/>
                    <a:pt x="2799" y="0"/>
                  </a:cubicBez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14">
              <a:extLst>
                <a:ext uri="{FF2B5EF4-FFF2-40B4-BE49-F238E27FC236}">
                  <a16:creationId xmlns:a16="http://schemas.microsoft.com/office/drawing/2014/main" id="{441A1CD3-1636-3B4E-8CFD-6724441F8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0478" y="9666440"/>
              <a:ext cx="1737039" cy="493013"/>
            </a:xfrm>
            <a:custGeom>
              <a:avLst/>
              <a:gdLst>
                <a:gd name="T0" fmla="*/ 0 w 2999"/>
                <a:gd name="T1" fmla="*/ 0 h 850"/>
                <a:gd name="T2" fmla="*/ 0 w 2999"/>
                <a:gd name="T3" fmla="*/ 0 h 850"/>
                <a:gd name="T4" fmla="*/ 1749 w 2999"/>
                <a:gd name="T5" fmla="*/ 849 h 850"/>
                <a:gd name="T6" fmla="*/ 2748 w 2999"/>
                <a:gd name="T7" fmla="*/ 0 h 850"/>
                <a:gd name="T8" fmla="*/ 0 w 2999"/>
                <a:gd name="T9" fmla="*/ 0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9" h="850">
                  <a:moveTo>
                    <a:pt x="0" y="0"/>
                  </a:moveTo>
                  <a:lnTo>
                    <a:pt x="0" y="0"/>
                  </a:lnTo>
                  <a:cubicBezTo>
                    <a:pt x="150" y="499"/>
                    <a:pt x="949" y="849"/>
                    <a:pt x="1749" y="849"/>
                  </a:cubicBezTo>
                  <a:cubicBezTo>
                    <a:pt x="2548" y="849"/>
                    <a:pt x="2998" y="499"/>
                    <a:pt x="2748" y="0"/>
                  </a:cubicBez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15">
              <a:extLst>
                <a:ext uri="{FF2B5EF4-FFF2-40B4-BE49-F238E27FC236}">
                  <a16:creationId xmlns:a16="http://schemas.microsoft.com/office/drawing/2014/main" id="{004C4032-7043-E448-8035-E59A1D09B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8387" y="9666435"/>
              <a:ext cx="1708941" cy="493013"/>
            </a:xfrm>
            <a:custGeom>
              <a:avLst/>
              <a:gdLst>
                <a:gd name="T0" fmla="*/ 0 w 2949"/>
                <a:gd name="T1" fmla="*/ 0 h 850"/>
                <a:gd name="T2" fmla="*/ 0 w 2949"/>
                <a:gd name="T3" fmla="*/ 0 h 850"/>
                <a:gd name="T4" fmla="*/ 1648 w 2949"/>
                <a:gd name="T5" fmla="*/ 849 h 850"/>
                <a:gd name="T6" fmla="*/ 2798 w 2949"/>
                <a:gd name="T7" fmla="*/ 0 h 850"/>
                <a:gd name="T8" fmla="*/ 0 w 2949"/>
                <a:gd name="T9" fmla="*/ 0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9" h="850">
                  <a:moveTo>
                    <a:pt x="0" y="0"/>
                  </a:moveTo>
                  <a:lnTo>
                    <a:pt x="0" y="0"/>
                  </a:lnTo>
                  <a:cubicBezTo>
                    <a:pt x="100" y="499"/>
                    <a:pt x="849" y="849"/>
                    <a:pt x="1648" y="849"/>
                  </a:cubicBezTo>
                  <a:cubicBezTo>
                    <a:pt x="2448" y="849"/>
                    <a:pt x="2948" y="499"/>
                    <a:pt x="2798" y="0"/>
                  </a:cubicBezTo>
                  <a:lnTo>
                    <a:pt x="0" y="0"/>
                  </a:lnTo>
                </a:path>
              </a:pathLst>
            </a:custGeom>
            <a:solidFill>
              <a:srgbClr val="A7A9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E48243-F04C-D946-AC52-3F3138E028AC}"/>
              </a:ext>
            </a:extLst>
          </p:cNvPr>
          <p:cNvGrpSpPr/>
          <p:nvPr/>
        </p:nvGrpSpPr>
        <p:grpSpPr>
          <a:xfrm>
            <a:off x="17680108" y="5921174"/>
            <a:ext cx="2094272" cy="2094271"/>
            <a:chOff x="14963224" y="15166721"/>
            <a:chExt cx="2094272" cy="2094271"/>
          </a:xfrm>
        </p:grpSpPr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315AF5E0-28B8-6F4A-A5D4-82D876EFD3E8}"/>
                </a:ext>
              </a:extLst>
            </p:cNvPr>
            <p:cNvSpPr/>
            <p:nvPr/>
          </p:nvSpPr>
          <p:spPr>
            <a:xfrm>
              <a:off x="14963224" y="15166721"/>
              <a:ext cx="2094272" cy="209427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77B66103-8906-A540-B307-0A2A00A5B297}"/>
                </a:ext>
              </a:extLst>
            </p:cNvPr>
            <p:cNvGrpSpPr/>
            <p:nvPr/>
          </p:nvGrpSpPr>
          <p:grpSpPr>
            <a:xfrm>
              <a:off x="15762556" y="15751670"/>
              <a:ext cx="637459" cy="958705"/>
              <a:chOff x="15264530" y="24485302"/>
              <a:chExt cx="637459" cy="958705"/>
            </a:xfrm>
            <a:solidFill>
              <a:schemeClr val="bg1"/>
            </a:solidFill>
          </p:grpSpPr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7B695B6-EBED-F247-9E19-5BCEBB4B7381}"/>
                  </a:ext>
                </a:extLst>
              </p:cNvPr>
              <p:cNvSpPr/>
              <p:nvPr/>
            </p:nvSpPr>
            <p:spPr>
              <a:xfrm>
                <a:off x="15338338" y="24557433"/>
                <a:ext cx="280985" cy="24575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36" h="294">
                    <a:moveTo>
                      <a:pt x="286" y="250"/>
                    </a:moveTo>
                    <a:cubicBezTo>
                      <a:pt x="300" y="256"/>
                      <a:pt x="317" y="249"/>
                      <a:pt x="323" y="235"/>
                    </a:cubicBezTo>
                    <a:cubicBezTo>
                      <a:pt x="333" y="213"/>
                      <a:pt x="337" y="189"/>
                      <a:pt x="336" y="164"/>
                    </a:cubicBezTo>
                    <a:cubicBezTo>
                      <a:pt x="334" y="72"/>
                      <a:pt x="257" y="-2"/>
                      <a:pt x="164" y="0"/>
                    </a:cubicBezTo>
                    <a:cubicBezTo>
                      <a:pt x="119" y="2"/>
                      <a:pt x="78" y="20"/>
                      <a:pt x="47" y="53"/>
                    </a:cubicBezTo>
                    <a:cubicBezTo>
                      <a:pt x="16" y="85"/>
                      <a:pt x="-1" y="128"/>
                      <a:pt x="0" y="173"/>
                    </a:cubicBezTo>
                    <a:cubicBezTo>
                      <a:pt x="2" y="215"/>
                      <a:pt x="18" y="255"/>
                      <a:pt x="48" y="285"/>
                    </a:cubicBezTo>
                    <a:cubicBezTo>
                      <a:pt x="53" y="291"/>
                      <a:pt x="61" y="294"/>
                      <a:pt x="68" y="294"/>
                    </a:cubicBezTo>
                    <a:cubicBezTo>
                      <a:pt x="75" y="294"/>
                      <a:pt x="82" y="291"/>
                      <a:pt x="87" y="286"/>
                    </a:cubicBezTo>
                    <a:cubicBezTo>
                      <a:pt x="98" y="275"/>
                      <a:pt x="98" y="258"/>
                      <a:pt x="87" y="247"/>
                    </a:cubicBezTo>
                    <a:cubicBezTo>
                      <a:pt x="68" y="227"/>
                      <a:pt x="56" y="200"/>
                      <a:pt x="56" y="171"/>
                    </a:cubicBezTo>
                    <a:cubicBezTo>
                      <a:pt x="55" y="141"/>
                      <a:pt x="66" y="113"/>
                      <a:pt x="87" y="91"/>
                    </a:cubicBezTo>
                    <a:cubicBezTo>
                      <a:pt x="107" y="69"/>
                      <a:pt x="135" y="56"/>
                      <a:pt x="166" y="56"/>
                    </a:cubicBezTo>
                    <a:cubicBezTo>
                      <a:pt x="167" y="56"/>
                      <a:pt x="168" y="56"/>
                      <a:pt x="169" y="56"/>
                    </a:cubicBezTo>
                    <a:cubicBezTo>
                      <a:pt x="229" y="56"/>
                      <a:pt x="280" y="104"/>
                      <a:pt x="281" y="166"/>
                    </a:cubicBezTo>
                    <a:cubicBezTo>
                      <a:pt x="282" y="182"/>
                      <a:pt x="279" y="198"/>
                      <a:pt x="272" y="213"/>
                    </a:cubicBezTo>
                    <a:cubicBezTo>
                      <a:pt x="266" y="227"/>
                      <a:pt x="272" y="244"/>
                      <a:pt x="286" y="25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8ADEF530-D272-E942-B41B-FE696DD6EACD}"/>
                  </a:ext>
                </a:extLst>
              </p:cNvPr>
              <p:cNvSpPr/>
              <p:nvPr/>
            </p:nvSpPr>
            <p:spPr>
              <a:xfrm>
                <a:off x="15267046" y="24485302"/>
                <a:ext cx="425252" cy="39757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08" h="475">
                    <a:moveTo>
                      <a:pt x="122" y="471"/>
                    </a:moveTo>
                    <a:cubicBezTo>
                      <a:pt x="127" y="474"/>
                      <a:pt x="132" y="475"/>
                      <a:pt x="137" y="475"/>
                    </a:cubicBezTo>
                    <a:cubicBezTo>
                      <a:pt x="146" y="475"/>
                      <a:pt x="155" y="471"/>
                      <a:pt x="160" y="462"/>
                    </a:cubicBezTo>
                    <a:cubicBezTo>
                      <a:pt x="168" y="449"/>
                      <a:pt x="164" y="432"/>
                      <a:pt x="151" y="424"/>
                    </a:cubicBezTo>
                    <a:cubicBezTo>
                      <a:pt x="97" y="391"/>
                      <a:pt x="62" y="334"/>
                      <a:pt x="56" y="271"/>
                    </a:cubicBezTo>
                    <a:cubicBezTo>
                      <a:pt x="52" y="218"/>
                      <a:pt x="69" y="166"/>
                      <a:pt x="103" y="126"/>
                    </a:cubicBezTo>
                    <a:cubicBezTo>
                      <a:pt x="137" y="86"/>
                      <a:pt x="185" y="61"/>
                      <a:pt x="238" y="56"/>
                    </a:cubicBezTo>
                    <a:cubicBezTo>
                      <a:pt x="291" y="52"/>
                      <a:pt x="343" y="69"/>
                      <a:pt x="383" y="103"/>
                    </a:cubicBezTo>
                    <a:cubicBezTo>
                      <a:pt x="423" y="137"/>
                      <a:pt x="448" y="185"/>
                      <a:pt x="453" y="238"/>
                    </a:cubicBezTo>
                    <a:cubicBezTo>
                      <a:pt x="455" y="269"/>
                      <a:pt x="451" y="299"/>
                      <a:pt x="439" y="328"/>
                    </a:cubicBezTo>
                    <a:cubicBezTo>
                      <a:pt x="433" y="342"/>
                      <a:pt x="440" y="358"/>
                      <a:pt x="455" y="364"/>
                    </a:cubicBezTo>
                    <a:cubicBezTo>
                      <a:pt x="469" y="369"/>
                      <a:pt x="485" y="362"/>
                      <a:pt x="490" y="348"/>
                    </a:cubicBezTo>
                    <a:cubicBezTo>
                      <a:pt x="505" y="312"/>
                      <a:pt x="511" y="273"/>
                      <a:pt x="508" y="234"/>
                    </a:cubicBezTo>
                    <a:cubicBezTo>
                      <a:pt x="502" y="166"/>
                      <a:pt x="470" y="105"/>
                      <a:pt x="419" y="61"/>
                    </a:cubicBezTo>
                    <a:cubicBezTo>
                      <a:pt x="367" y="17"/>
                      <a:pt x="301" y="-4"/>
                      <a:pt x="234" y="1"/>
                    </a:cubicBezTo>
                    <a:cubicBezTo>
                      <a:pt x="166" y="7"/>
                      <a:pt x="105" y="39"/>
                      <a:pt x="61" y="90"/>
                    </a:cubicBezTo>
                    <a:cubicBezTo>
                      <a:pt x="17" y="142"/>
                      <a:pt x="-4" y="208"/>
                      <a:pt x="1" y="275"/>
                    </a:cubicBezTo>
                    <a:cubicBezTo>
                      <a:pt x="8" y="356"/>
                      <a:pt x="53" y="429"/>
                      <a:pt x="122" y="47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F3530C9B-C443-194D-A2EC-1ECD56028878}"/>
                  </a:ext>
                </a:extLst>
              </p:cNvPr>
              <p:cNvSpPr/>
              <p:nvPr/>
            </p:nvSpPr>
            <p:spPr>
              <a:xfrm>
                <a:off x="15264530" y="24674862"/>
                <a:ext cx="637459" cy="76914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61" h="918">
                    <a:moveTo>
                      <a:pt x="665" y="793"/>
                    </a:moveTo>
                    <a:cubicBezTo>
                      <a:pt x="630" y="837"/>
                      <a:pt x="574" y="863"/>
                      <a:pt x="511" y="863"/>
                    </a:cubicBezTo>
                    <a:cubicBezTo>
                      <a:pt x="407" y="863"/>
                      <a:pt x="380" y="834"/>
                      <a:pt x="282" y="701"/>
                    </a:cubicBezTo>
                    <a:cubicBezTo>
                      <a:pt x="281" y="699"/>
                      <a:pt x="279" y="696"/>
                      <a:pt x="277" y="694"/>
                    </a:cubicBezTo>
                    <a:lnTo>
                      <a:pt x="272" y="688"/>
                    </a:lnTo>
                    <a:lnTo>
                      <a:pt x="271" y="687"/>
                    </a:lnTo>
                    <a:cubicBezTo>
                      <a:pt x="271" y="686"/>
                      <a:pt x="220" y="633"/>
                      <a:pt x="185" y="583"/>
                    </a:cubicBezTo>
                    <a:cubicBezTo>
                      <a:pt x="176" y="571"/>
                      <a:pt x="167" y="559"/>
                      <a:pt x="158" y="548"/>
                    </a:cubicBezTo>
                    <a:lnTo>
                      <a:pt x="56" y="429"/>
                    </a:lnTo>
                    <a:cubicBezTo>
                      <a:pt x="60" y="421"/>
                      <a:pt x="76" y="409"/>
                      <a:pt x="83" y="410"/>
                    </a:cubicBezTo>
                    <a:cubicBezTo>
                      <a:pt x="97" y="412"/>
                      <a:pt x="136" y="440"/>
                      <a:pt x="156" y="466"/>
                    </a:cubicBezTo>
                    <a:cubicBezTo>
                      <a:pt x="175" y="489"/>
                      <a:pt x="195" y="510"/>
                      <a:pt x="217" y="526"/>
                    </a:cubicBezTo>
                    <a:cubicBezTo>
                      <a:pt x="252" y="553"/>
                      <a:pt x="272" y="561"/>
                      <a:pt x="290" y="555"/>
                    </a:cubicBezTo>
                    <a:cubicBezTo>
                      <a:pt x="300" y="551"/>
                      <a:pt x="307" y="545"/>
                      <a:pt x="310" y="535"/>
                    </a:cubicBezTo>
                    <a:cubicBezTo>
                      <a:pt x="315" y="525"/>
                      <a:pt x="314" y="510"/>
                      <a:pt x="308" y="465"/>
                    </a:cubicBezTo>
                    <a:cubicBezTo>
                      <a:pt x="304" y="436"/>
                      <a:pt x="297" y="395"/>
                      <a:pt x="288" y="344"/>
                    </a:cubicBezTo>
                    <a:cubicBezTo>
                      <a:pt x="271" y="249"/>
                      <a:pt x="250" y="139"/>
                      <a:pt x="239" y="81"/>
                    </a:cubicBezTo>
                    <a:cubicBezTo>
                      <a:pt x="239" y="81"/>
                      <a:pt x="239" y="79"/>
                      <a:pt x="239" y="76"/>
                    </a:cubicBezTo>
                    <a:cubicBezTo>
                      <a:pt x="242" y="60"/>
                      <a:pt x="256" y="56"/>
                      <a:pt x="260" y="56"/>
                    </a:cubicBezTo>
                    <a:cubicBezTo>
                      <a:pt x="264" y="55"/>
                      <a:pt x="279" y="53"/>
                      <a:pt x="287" y="67"/>
                    </a:cubicBezTo>
                    <a:cubicBezTo>
                      <a:pt x="289" y="70"/>
                      <a:pt x="289" y="71"/>
                      <a:pt x="289" y="72"/>
                    </a:cubicBezTo>
                    <a:lnTo>
                      <a:pt x="347" y="412"/>
                    </a:lnTo>
                    <a:cubicBezTo>
                      <a:pt x="350" y="427"/>
                      <a:pt x="364" y="437"/>
                      <a:pt x="379" y="435"/>
                    </a:cubicBezTo>
                    <a:cubicBezTo>
                      <a:pt x="394" y="432"/>
                      <a:pt x="404" y="418"/>
                      <a:pt x="402" y="403"/>
                    </a:cubicBezTo>
                    <a:lnTo>
                      <a:pt x="399" y="388"/>
                    </a:lnTo>
                    <a:lnTo>
                      <a:pt x="379" y="271"/>
                    </a:lnTo>
                    <a:lnTo>
                      <a:pt x="371" y="224"/>
                    </a:lnTo>
                    <a:lnTo>
                      <a:pt x="413" y="217"/>
                    </a:lnTo>
                    <a:cubicBezTo>
                      <a:pt x="415" y="216"/>
                      <a:pt x="417" y="217"/>
                      <a:pt x="418" y="218"/>
                    </a:cubicBezTo>
                    <a:cubicBezTo>
                      <a:pt x="419" y="219"/>
                      <a:pt x="420" y="220"/>
                      <a:pt x="420" y="222"/>
                    </a:cubicBezTo>
                    <a:lnTo>
                      <a:pt x="422" y="231"/>
                    </a:lnTo>
                    <a:lnTo>
                      <a:pt x="443" y="356"/>
                    </a:lnTo>
                    <a:cubicBezTo>
                      <a:pt x="446" y="371"/>
                      <a:pt x="460" y="381"/>
                      <a:pt x="475" y="378"/>
                    </a:cubicBezTo>
                    <a:cubicBezTo>
                      <a:pt x="490" y="376"/>
                      <a:pt x="500" y="361"/>
                      <a:pt x="498" y="346"/>
                    </a:cubicBezTo>
                    <a:lnTo>
                      <a:pt x="478" y="232"/>
                    </a:lnTo>
                    <a:lnTo>
                      <a:pt x="510" y="227"/>
                    </a:lnTo>
                    <a:cubicBezTo>
                      <a:pt x="515" y="226"/>
                      <a:pt x="519" y="227"/>
                      <a:pt x="522" y="229"/>
                    </a:cubicBezTo>
                    <a:cubicBezTo>
                      <a:pt x="526" y="232"/>
                      <a:pt x="528" y="236"/>
                      <a:pt x="529" y="240"/>
                    </a:cubicBezTo>
                    <a:lnTo>
                      <a:pt x="550" y="362"/>
                    </a:lnTo>
                    <a:cubicBezTo>
                      <a:pt x="552" y="376"/>
                      <a:pt x="564" y="385"/>
                      <a:pt x="577" y="385"/>
                    </a:cubicBezTo>
                    <a:cubicBezTo>
                      <a:pt x="578" y="385"/>
                      <a:pt x="580" y="385"/>
                      <a:pt x="582" y="385"/>
                    </a:cubicBezTo>
                    <a:cubicBezTo>
                      <a:pt x="597" y="382"/>
                      <a:pt x="607" y="368"/>
                      <a:pt x="604" y="353"/>
                    </a:cubicBezTo>
                    <a:lnTo>
                      <a:pt x="604" y="352"/>
                    </a:lnTo>
                    <a:cubicBezTo>
                      <a:pt x="604" y="351"/>
                      <a:pt x="604" y="351"/>
                      <a:pt x="604" y="351"/>
                    </a:cubicBezTo>
                    <a:lnTo>
                      <a:pt x="590" y="271"/>
                    </a:lnTo>
                    <a:lnTo>
                      <a:pt x="627" y="265"/>
                    </a:lnTo>
                    <a:cubicBezTo>
                      <a:pt x="633" y="264"/>
                      <a:pt x="639" y="268"/>
                      <a:pt x="640" y="274"/>
                    </a:cubicBezTo>
                    <a:lnTo>
                      <a:pt x="652" y="342"/>
                    </a:lnTo>
                    <a:cubicBezTo>
                      <a:pt x="652" y="344"/>
                      <a:pt x="652" y="345"/>
                      <a:pt x="653" y="346"/>
                    </a:cubicBezTo>
                    <a:lnTo>
                      <a:pt x="694" y="563"/>
                    </a:lnTo>
                    <a:lnTo>
                      <a:pt x="694" y="564"/>
                    </a:lnTo>
                    <a:cubicBezTo>
                      <a:pt x="717" y="661"/>
                      <a:pt x="707" y="740"/>
                      <a:pt x="665" y="793"/>
                    </a:cubicBezTo>
                    <a:close/>
                    <a:moveTo>
                      <a:pt x="748" y="552"/>
                    </a:moveTo>
                    <a:lnTo>
                      <a:pt x="704" y="319"/>
                    </a:lnTo>
                    <a:lnTo>
                      <a:pt x="694" y="265"/>
                    </a:lnTo>
                    <a:cubicBezTo>
                      <a:pt x="688" y="229"/>
                      <a:pt x="654" y="204"/>
                      <a:pt x="618" y="211"/>
                    </a:cubicBezTo>
                    <a:lnTo>
                      <a:pt x="580" y="217"/>
                    </a:lnTo>
                    <a:cubicBezTo>
                      <a:pt x="568" y="186"/>
                      <a:pt x="535" y="166"/>
                      <a:pt x="501" y="172"/>
                    </a:cubicBezTo>
                    <a:lnTo>
                      <a:pt x="459" y="179"/>
                    </a:lnTo>
                    <a:cubicBezTo>
                      <a:pt x="459" y="180"/>
                      <a:pt x="458" y="180"/>
                      <a:pt x="458" y="180"/>
                    </a:cubicBezTo>
                    <a:cubicBezTo>
                      <a:pt x="455" y="177"/>
                      <a:pt x="453" y="175"/>
                      <a:pt x="450" y="173"/>
                    </a:cubicBezTo>
                    <a:cubicBezTo>
                      <a:pt x="436" y="163"/>
                      <a:pt x="420" y="160"/>
                      <a:pt x="404" y="162"/>
                    </a:cubicBezTo>
                    <a:lnTo>
                      <a:pt x="362" y="170"/>
                    </a:lnTo>
                    <a:lnTo>
                      <a:pt x="344" y="63"/>
                    </a:lnTo>
                    <a:cubicBezTo>
                      <a:pt x="342" y="55"/>
                      <a:pt x="339" y="47"/>
                      <a:pt x="334" y="39"/>
                    </a:cubicBezTo>
                    <a:cubicBezTo>
                      <a:pt x="317" y="10"/>
                      <a:pt x="284" y="-5"/>
                      <a:pt x="250" y="1"/>
                    </a:cubicBezTo>
                    <a:cubicBezTo>
                      <a:pt x="217" y="8"/>
                      <a:pt x="191" y="33"/>
                      <a:pt x="185" y="66"/>
                    </a:cubicBezTo>
                    <a:cubicBezTo>
                      <a:pt x="183" y="75"/>
                      <a:pt x="183" y="84"/>
                      <a:pt x="185" y="92"/>
                    </a:cubicBezTo>
                    <a:cubicBezTo>
                      <a:pt x="227" y="309"/>
                      <a:pt x="248" y="432"/>
                      <a:pt x="255" y="486"/>
                    </a:cubicBezTo>
                    <a:cubicBezTo>
                      <a:pt x="254" y="485"/>
                      <a:pt x="252" y="484"/>
                      <a:pt x="250" y="482"/>
                    </a:cubicBezTo>
                    <a:cubicBezTo>
                      <a:pt x="232" y="469"/>
                      <a:pt x="215" y="452"/>
                      <a:pt x="200" y="432"/>
                    </a:cubicBezTo>
                    <a:cubicBezTo>
                      <a:pt x="187" y="416"/>
                      <a:pt x="169" y="399"/>
                      <a:pt x="150" y="385"/>
                    </a:cubicBezTo>
                    <a:cubicBezTo>
                      <a:pt x="127" y="367"/>
                      <a:pt x="107" y="357"/>
                      <a:pt x="91" y="355"/>
                    </a:cubicBezTo>
                    <a:cubicBezTo>
                      <a:pt x="73" y="353"/>
                      <a:pt x="56" y="360"/>
                      <a:pt x="45" y="366"/>
                    </a:cubicBezTo>
                    <a:cubicBezTo>
                      <a:pt x="32" y="374"/>
                      <a:pt x="20" y="384"/>
                      <a:pt x="12" y="396"/>
                    </a:cubicBezTo>
                    <a:cubicBezTo>
                      <a:pt x="-1" y="416"/>
                      <a:pt x="-4" y="437"/>
                      <a:pt x="6" y="454"/>
                    </a:cubicBezTo>
                    <a:cubicBezTo>
                      <a:pt x="7" y="456"/>
                      <a:pt x="8" y="457"/>
                      <a:pt x="9" y="459"/>
                    </a:cubicBezTo>
                    <a:lnTo>
                      <a:pt x="116" y="584"/>
                    </a:lnTo>
                    <a:cubicBezTo>
                      <a:pt x="124" y="594"/>
                      <a:pt x="132" y="604"/>
                      <a:pt x="140" y="615"/>
                    </a:cubicBezTo>
                    <a:cubicBezTo>
                      <a:pt x="175" y="664"/>
                      <a:pt x="221" y="715"/>
                      <a:pt x="230" y="723"/>
                    </a:cubicBezTo>
                    <a:cubicBezTo>
                      <a:pt x="280" y="792"/>
                      <a:pt x="316" y="842"/>
                      <a:pt x="356" y="873"/>
                    </a:cubicBezTo>
                    <a:cubicBezTo>
                      <a:pt x="398" y="905"/>
                      <a:pt x="443" y="918"/>
                      <a:pt x="511" y="918"/>
                    </a:cubicBezTo>
                    <a:cubicBezTo>
                      <a:pt x="591" y="918"/>
                      <a:pt x="663" y="885"/>
                      <a:pt x="708" y="828"/>
                    </a:cubicBezTo>
                    <a:cubicBezTo>
                      <a:pt x="775" y="744"/>
                      <a:pt x="767" y="631"/>
                      <a:pt x="748" y="55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B7D5843-D052-9147-8577-BEC21D7C8C9D}"/>
              </a:ext>
            </a:extLst>
          </p:cNvPr>
          <p:cNvGrpSpPr/>
          <p:nvPr/>
        </p:nvGrpSpPr>
        <p:grpSpPr>
          <a:xfrm>
            <a:off x="11115533" y="3466349"/>
            <a:ext cx="2094272" cy="2094271"/>
            <a:chOff x="11141689" y="13589046"/>
            <a:chExt cx="2094272" cy="2094271"/>
          </a:xfrm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C9EBC19-D4BF-E64B-89A1-69BE149521AD}"/>
                </a:ext>
              </a:extLst>
            </p:cNvPr>
            <p:cNvSpPr/>
            <p:nvPr/>
          </p:nvSpPr>
          <p:spPr>
            <a:xfrm>
              <a:off x="11141689" y="13589046"/>
              <a:ext cx="2094272" cy="20942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C4DD544D-30C7-0541-BAD1-822F55AD20E6}"/>
                </a:ext>
              </a:extLst>
            </p:cNvPr>
            <p:cNvSpPr/>
            <p:nvPr/>
          </p:nvSpPr>
          <p:spPr>
            <a:xfrm>
              <a:off x="11775787" y="14009284"/>
              <a:ext cx="760757" cy="11247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8" h="1342">
                  <a:moveTo>
                    <a:pt x="850" y="890"/>
                  </a:moveTo>
                  <a:cubicBezTo>
                    <a:pt x="850" y="1109"/>
                    <a:pt x="671" y="1287"/>
                    <a:pt x="453" y="1287"/>
                  </a:cubicBezTo>
                  <a:cubicBezTo>
                    <a:pt x="234" y="1287"/>
                    <a:pt x="56" y="1109"/>
                    <a:pt x="56" y="890"/>
                  </a:cubicBezTo>
                  <a:cubicBezTo>
                    <a:pt x="56" y="680"/>
                    <a:pt x="219" y="508"/>
                    <a:pt x="425" y="494"/>
                  </a:cubicBezTo>
                  <a:lnTo>
                    <a:pt x="425" y="576"/>
                  </a:lnTo>
                  <a:cubicBezTo>
                    <a:pt x="264" y="590"/>
                    <a:pt x="137" y="725"/>
                    <a:pt x="137" y="890"/>
                  </a:cubicBezTo>
                  <a:cubicBezTo>
                    <a:pt x="137" y="1063"/>
                    <a:pt x="279" y="1205"/>
                    <a:pt x="453" y="1205"/>
                  </a:cubicBezTo>
                  <a:cubicBezTo>
                    <a:pt x="626" y="1205"/>
                    <a:pt x="768" y="1063"/>
                    <a:pt x="768" y="890"/>
                  </a:cubicBezTo>
                  <a:cubicBezTo>
                    <a:pt x="768" y="725"/>
                    <a:pt x="641" y="590"/>
                    <a:pt x="480" y="576"/>
                  </a:cubicBezTo>
                  <a:lnTo>
                    <a:pt x="480" y="494"/>
                  </a:lnTo>
                  <a:cubicBezTo>
                    <a:pt x="686" y="508"/>
                    <a:pt x="850" y="680"/>
                    <a:pt x="850" y="890"/>
                  </a:cubicBezTo>
                  <a:close/>
                  <a:moveTo>
                    <a:pt x="425" y="721"/>
                  </a:moveTo>
                  <a:cubicBezTo>
                    <a:pt x="344" y="734"/>
                    <a:pt x="281" y="805"/>
                    <a:pt x="281" y="890"/>
                  </a:cubicBezTo>
                  <a:cubicBezTo>
                    <a:pt x="281" y="984"/>
                    <a:pt x="358" y="1061"/>
                    <a:pt x="453" y="1061"/>
                  </a:cubicBezTo>
                  <a:cubicBezTo>
                    <a:pt x="547" y="1061"/>
                    <a:pt x="624" y="984"/>
                    <a:pt x="624" y="890"/>
                  </a:cubicBezTo>
                  <a:cubicBezTo>
                    <a:pt x="624" y="805"/>
                    <a:pt x="562" y="734"/>
                    <a:pt x="480" y="721"/>
                  </a:cubicBezTo>
                  <a:lnTo>
                    <a:pt x="480" y="631"/>
                  </a:lnTo>
                  <a:cubicBezTo>
                    <a:pt x="611" y="645"/>
                    <a:pt x="713" y="756"/>
                    <a:pt x="713" y="890"/>
                  </a:cubicBezTo>
                  <a:cubicBezTo>
                    <a:pt x="713" y="1033"/>
                    <a:pt x="596" y="1150"/>
                    <a:pt x="453" y="1150"/>
                  </a:cubicBezTo>
                  <a:cubicBezTo>
                    <a:pt x="309" y="1150"/>
                    <a:pt x="193" y="1033"/>
                    <a:pt x="193" y="890"/>
                  </a:cubicBezTo>
                  <a:cubicBezTo>
                    <a:pt x="193" y="756"/>
                    <a:pt x="295" y="645"/>
                    <a:pt x="425" y="631"/>
                  </a:cubicBezTo>
                  <a:close/>
                  <a:moveTo>
                    <a:pt x="453" y="917"/>
                  </a:moveTo>
                  <a:cubicBezTo>
                    <a:pt x="468" y="917"/>
                    <a:pt x="480" y="905"/>
                    <a:pt x="480" y="890"/>
                  </a:cubicBezTo>
                  <a:lnTo>
                    <a:pt x="480" y="777"/>
                  </a:lnTo>
                  <a:cubicBezTo>
                    <a:pt x="531" y="789"/>
                    <a:pt x="569" y="835"/>
                    <a:pt x="569" y="890"/>
                  </a:cubicBezTo>
                  <a:cubicBezTo>
                    <a:pt x="569" y="954"/>
                    <a:pt x="517" y="1006"/>
                    <a:pt x="453" y="1006"/>
                  </a:cubicBezTo>
                  <a:cubicBezTo>
                    <a:pt x="388" y="1006"/>
                    <a:pt x="336" y="954"/>
                    <a:pt x="336" y="890"/>
                  </a:cubicBezTo>
                  <a:cubicBezTo>
                    <a:pt x="336" y="835"/>
                    <a:pt x="374" y="789"/>
                    <a:pt x="425" y="777"/>
                  </a:cubicBezTo>
                  <a:lnTo>
                    <a:pt x="425" y="890"/>
                  </a:lnTo>
                  <a:cubicBezTo>
                    <a:pt x="425" y="905"/>
                    <a:pt x="437" y="917"/>
                    <a:pt x="453" y="917"/>
                  </a:cubicBezTo>
                  <a:close/>
                  <a:moveTo>
                    <a:pt x="482" y="136"/>
                  </a:moveTo>
                  <a:lnTo>
                    <a:pt x="538" y="118"/>
                  </a:lnTo>
                  <a:cubicBezTo>
                    <a:pt x="581" y="104"/>
                    <a:pt x="626" y="97"/>
                    <a:pt x="671" y="97"/>
                  </a:cubicBezTo>
                  <a:lnTo>
                    <a:pt x="672" y="97"/>
                  </a:lnTo>
                  <a:cubicBezTo>
                    <a:pt x="720" y="97"/>
                    <a:pt x="768" y="90"/>
                    <a:pt x="814" y="76"/>
                  </a:cubicBezTo>
                  <a:lnTo>
                    <a:pt x="853" y="64"/>
                  </a:lnTo>
                  <a:lnTo>
                    <a:pt x="853" y="291"/>
                  </a:lnTo>
                  <a:lnTo>
                    <a:pt x="796" y="308"/>
                  </a:lnTo>
                  <a:cubicBezTo>
                    <a:pt x="755" y="320"/>
                    <a:pt x="714" y="326"/>
                    <a:pt x="671" y="326"/>
                  </a:cubicBezTo>
                  <a:cubicBezTo>
                    <a:pt x="620" y="326"/>
                    <a:pt x="570" y="334"/>
                    <a:pt x="521" y="350"/>
                  </a:cubicBezTo>
                  <a:lnTo>
                    <a:pt x="482" y="362"/>
                  </a:lnTo>
                  <a:close/>
                  <a:moveTo>
                    <a:pt x="538" y="402"/>
                  </a:moveTo>
                  <a:cubicBezTo>
                    <a:pt x="581" y="388"/>
                    <a:pt x="626" y="381"/>
                    <a:pt x="671" y="381"/>
                  </a:cubicBezTo>
                  <a:cubicBezTo>
                    <a:pt x="719" y="381"/>
                    <a:pt x="766" y="374"/>
                    <a:pt x="812" y="361"/>
                  </a:cubicBezTo>
                  <a:lnTo>
                    <a:pt x="888" y="338"/>
                  </a:lnTo>
                  <a:cubicBezTo>
                    <a:pt x="900" y="334"/>
                    <a:pt x="908" y="323"/>
                    <a:pt x="908" y="311"/>
                  </a:cubicBezTo>
                  <a:lnTo>
                    <a:pt x="908" y="27"/>
                  </a:lnTo>
                  <a:cubicBezTo>
                    <a:pt x="908" y="18"/>
                    <a:pt x="904" y="10"/>
                    <a:pt x="897" y="5"/>
                  </a:cubicBezTo>
                  <a:cubicBezTo>
                    <a:pt x="890" y="0"/>
                    <a:pt x="881" y="-2"/>
                    <a:pt x="872" y="1"/>
                  </a:cubicBezTo>
                  <a:lnTo>
                    <a:pt x="798" y="23"/>
                  </a:lnTo>
                  <a:cubicBezTo>
                    <a:pt x="757" y="35"/>
                    <a:pt x="715" y="42"/>
                    <a:pt x="672" y="42"/>
                  </a:cubicBezTo>
                  <a:lnTo>
                    <a:pt x="671" y="42"/>
                  </a:lnTo>
                  <a:cubicBezTo>
                    <a:pt x="620" y="42"/>
                    <a:pt x="570" y="50"/>
                    <a:pt x="521" y="65"/>
                  </a:cubicBezTo>
                  <a:lnTo>
                    <a:pt x="480" y="78"/>
                  </a:lnTo>
                  <a:lnTo>
                    <a:pt x="480" y="60"/>
                  </a:lnTo>
                  <a:cubicBezTo>
                    <a:pt x="480" y="45"/>
                    <a:pt x="468" y="32"/>
                    <a:pt x="453" y="32"/>
                  </a:cubicBezTo>
                  <a:cubicBezTo>
                    <a:pt x="437" y="32"/>
                    <a:pt x="425" y="45"/>
                    <a:pt x="425" y="60"/>
                  </a:cubicBezTo>
                  <a:lnTo>
                    <a:pt x="425" y="438"/>
                  </a:lnTo>
                  <a:cubicBezTo>
                    <a:pt x="315" y="445"/>
                    <a:pt x="212" y="491"/>
                    <a:pt x="133" y="570"/>
                  </a:cubicBezTo>
                  <a:cubicBezTo>
                    <a:pt x="47" y="655"/>
                    <a:pt x="0" y="769"/>
                    <a:pt x="0" y="890"/>
                  </a:cubicBezTo>
                  <a:cubicBezTo>
                    <a:pt x="0" y="1011"/>
                    <a:pt x="47" y="1124"/>
                    <a:pt x="133" y="1210"/>
                  </a:cubicBezTo>
                  <a:cubicBezTo>
                    <a:pt x="218" y="1295"/>
                    <a:pt x="332" y="1342"/>
                    <a:pt x="453" y="1342"/>
                  </a:cubicBezTo>
                  <a:cubicBezTo>
                    <a:pt x="573" y="1342"/>
                    <a:pt x="687" y="1295"/>
                    <a:pt x="772" y="1210"/>
                  </a:cubicBezTo>
                  <a:cubicBezTo>
                    <a:pt x="858" y="1124"/>
                    <a:pt x="905" y="1011"/>
                    <a:pt x="905" y="890"/>
                  </a:cubicBezTo>
                  <a:cubicBezTo>
                    <a:pt x="905" y="769"/>
                    <a:pt x="858" y="655"/>
                    <a:pt x="772" y="570"/>
                  </a:cubicBezTo>
                  <a:cubicBezTo>
                    <a:pt x="694" y="491"/>
                    <a:pt x="591" y="445"/>
                    <a:pt x="480" y="438"/>
                  </a:cubicBezTo>
                  <a:lnTo>
                    <a:pt x="480" y="421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31BF52A-90D8-DE46-9EF3-0A4B0616D6BF}"/>
              </a:ext>
            </a:extLst>
          </p:cNvPr>
          <p:cNvGrpSpPr/>
          <p:nvPr/>
        </p:nvGrpSpPr>
        <p:grpSpPr>
          <a:xfrm>
            <a:off x="4844761" y="5921174"/>
            <a:ext cx="2094272" cy="2094271"/>
            <a:chOff x="7320150" y="15166721"/>
            <a:chExt cx="2094272" cy="2094271"/>
          </a:xfrm>
        </p:grpSpPr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55BC8EA3-7685-7F46-9F8E-644144114079}"/>
                </a:ext>
              </a:extLst>
            </p:cNvPr>
            <p:cNvSpPr/>
            <p:nvPr/>
          </p:nvSpPr>
          <p:spPr>
            <a:xfrm>
              <a:off x="7320150" y="15166721"/>
              <a:ext cx="2094272" cy="20942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3A7BC37C-6C52-1743-9895-A333ACF273C9}"/>
                </a:ext>
              </a:extLst>
            </p:cNvPr>
            <p:cNvGrpSpPr/>
            <p:nvPr/>
          </p:nvGrpSpPr>
          <p:grpSpPr>
            <a:xfrm>
              <a:off x="7831536" y="15683317"/>
              <a:ext cx="999804" cy="989739"/>
              <a:chOff x="6748578" y="14459581"/>
              <a:chExt cx="999804" cy="989739"/>
            </a:xfrm>
            <a:solidFill>
              <a:schemeClr val="bg1"/>
            </a:solidFill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DA9AEAF9-718B-F04E-B153-0B4AE41A5EBD}"/>
                  </a:ext>
                </a:extLst>
              </p:cNvPr>
              <p:cNvSpPr/>
              <p:nvPr/>
            </p:nvSpPr>
            <p:spPr>
              <a:xfrm>
                <a:off x="7124346" y="14473840"/>
                <a:ext cx="249112" cy="24827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8" h="297">
                    <a:moveTo>
                      <a:pt x="149" y="55"/>
                    </a:moveTo>
                    <a:cubicBezTo>
                      <a:pt x="201" y="55"/>
                      <a:pt x="243" y="97"/>
                      <a:pt x="243" y="148"/>
                    </a:cubicBezTo>
                    <a:cubicBezTo>
                      <a:pt x="243" y="200"/>
                      <a:pt x="201" y="242"/>
                      <a:pt x="149" y="242"/>
                    </a:cubicBezTo>
                    <a:cubicBezTo>
                      <a:pt x="98" y="242"/>
                      <a:pt x="56" y="200"/>
                      <a:pt x="56" y="148"/>
                    </a:cubicBezTo>
                    <a:cubicBezTo>
                      <a:pt x="56" y="97"/>
                      <a:pt x="98" y="55"/>
                      <a:pt x="149" y="55"/>
                    </a:cubicBezTo>
                    <a:close/>
                    <a:moveTo>
                      <a:pt x="149" y="297"/>
                    </a:moveTo>
                    <a:cubicBezTo>
                      <a:pt x="231" y="297"/>
                      <a:pt x="298" y="230"/>
                      <a:pt x="298" y="148"/>
                    </a:cubicBezTo>
                    <a:cubicBezTo>
                      <a:pt x="298" y="66"/>
                      <a:pt x="231" y="0"/>
                      <a:pt x="149" y="0"/>
                    </a:cubicBezTo>
                    <a:cubicBezTo>
                      <a:pt x="67" y="0"/>
                      <a:pt x="0" y="66"/>
                      <a:pt x="0" y="148"/>
                    </a:cubicBezTo>
                    <a:cubicBezTo>
                      <a:pt x="0" y="230"/>
                      <a:pt x="67" y="297"/>
                      <a:pt x="149" y="29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08AD14AC-2D9A-614C-830F-78BAB95D6419}"/>
                  </a:ext>
                </a:extLst>
              </p:cNvPr>
              <p:cNvSpPr/>
              <p:nvPr/>
            </p:nvSpPr>
            <p:spPr>
              <a:xfrm>
                <a:off x="7433010" y="14459581"/>
                <a:ext cx="234853" cy="23485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81" h="281">
                    <a:moveTo>
                      <a:pt x="141" y="55"/>
                    </a:moveTo>
                    <a:cubicBezTo>
                      <a:pt x="188" y="55"/>
                      <a:pt x="226" y="93"/>
                      <a:pt x="226" y="140"/>
                    </a:cubicBezTo>
                    <a:cubicBezTo>
                      <a:pt x="226" y="187"/>
                      <a:pt x="188" y="226"/>
                      <a:pt x="141" y="226"/>
                    </a:cubicBezTo>
                    <a:cubicBezTo>
                      <a:pt x="94" y="226"/>
                      <a:pt x="55" y="187"/>
                      <a:pt x="55" y="140"/>
                    </a:cubicBezTo>
                    <a:cubicBezTo>
                      <a:pt x="55" y="93"/>
                      <a:pt x="94" y="55"/>
                      <a:pt x="141" y="55"/>
                    </a:cubicBezTo>
                    <a:close/>
                    <a:moveTo>
                      <a:pt x="141" y="281"/>
                    </a:moveTo>
                    <a:cubicBezTo>
                      <a:pt x="218" y="281"/>
                      <a:pt x="281" y="218"/>
                      <a:pt x="281" y="140"/>
                    </a:cubicBezTo>
                    <a:cubicBezTo>
                      <a:pt x="281" y="63"/>
                      <a:pt x="218" y="0"/>
                      <a:pt x="141" y="0"/>
                    </a:cubicBezTo>
                    <a:cubicBezTo>
                      <a:pt x="63" y="0"/>
                      <a:pt x="0" y="63"/>
                      <a:pt x="0" y="140"/>
                    </a:cubicBezTo>
                    <a:cubicBezTo>
                      <a:pt x="0" y="218"/>
                      <a:pt x="63" y="281"/>
                      <a:pt x="141" y="28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496FEEB2-49C8-324C-B814-F854EFFEBF17}"/>
                  </a:ext>
                </a:extLst>
              </p:cNvPr>
              <p:cNvSpPr/>
              <p:nvPr/>
            </p:nvSpPr>
            <p:spPr>
              <a:xfrm>
                <a:off x="6748578" y="14710371"/>
                <a:ext cx="999804" cy="73894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93" h="882">
                    <a:moveTo>
                      <a:pt x="738" y="450"/>
                    </a:moveTo>
                    <a:cubicBezTo>
                      <a:pt x="723" y="450"/>
                      <a:pt x="710" y="462"/>
                      <a:pt x="710" y="477"/>
                    </a:cubicBezTo>
                    <a:lnTo>
                      <a:pt x="710" y="826"/>
                    </a:lnTo>
                    <a:lnTo>
                      <a:pt x="482" y="826"/>
                    </a:lnTo>
                    <a:lnTo>
                      <a:pt x="482" y="477"/>
                    </a:lnTo>
                    <a:cubicBezTo>
                      <a:pt x="482" y="462"/>
                      <a:pt x="470" y="450"/>
                      <a:pt x="454" y="450"/>
                    </a:cubicBezTo>
                    <a:lnTo>
                      <a:pt x="402" y="450"/>
                    </a:lnTo>
                    <a:lnTo>
                      <a:pt x="402" y="190"/>
                    </a:lnTo>
                    <a:cubicBezTo>
                      <a:pt x="402" y="172"/>
                      <a:pt x="411" y="156"/>
                      <a:pt x="426" y="145"/>
                    </a:cubicBezTo>
                    <a:cubicBezTo>
                      <a:pt x="473" y="112"/>
                      <a:pt x="534" y="94"/>
                      <a:pt x="597" y="94"/>
                    </a:cubicBezTo>
                    <a:cubicBezTo>
                      <a:pt x="661" y="94"/>
                      <a:pt x="722" y="112"/>
                      <a:pt x="770" y="146"/>
                    </a:cubicBezTo>
                    <a:cubicBezTo>
                      <a:pt x="784" y="156"/>
                      <a:pt x="792" y="172"/>
                      <a:pt x="793" y="190"/>
                    </a:cubicBezTo>
                    <a:cubicBezTo>
                      <a:pt x="793" y="215"/>
                      <a:pt x="793" y="380"/>
                      <a:pt x="793" y="450"/>
                    </a:cubicBezTo>
                    <a:close/>
                    <a:moveTo>
                      <a:pt x="1192" y="143"/>
                    </a:moveTo>
                    <a:cubicBezTo>
                      <a:pt x="1192" y="109"/>
                      <a:pt x="1175" y="78"/>
                      <a:pt x="1148" y="59"/>
                    </a:cubicBezTo>
                    <a:cubicBezTo>
                      <a:pt x="1095" y="21"/>
                      <a:pt x="1027" y="0"/>
                      <a:pt x="957" y="0"/>
                    </a:cubicBezTo>
                    <a:cubicBezTo>
                      <a:pt x="887" y="0"/>
                      <a:pt x="820" y="21"/>
                      <a:pt x="766" y="58"/>
                    </a:cubicBezTo>
                    <a:cubicBezTo>
                      <a:pt x="761" y="62"/>
                      <a:pt x="757" y="68"/>
                      <a:pt x="755" y="74"/>
                    </a:cubicBezTo>
                    <a:cubicBezTo>
                      <a:pt x="707" y="51"/>
                      <a:pt x="653" y="39"/>
                      <a:pt x="597" y="39"/>
                    </a:cubicBezTo>
                    <a:cubicBezTo>
                      <a:pt x="541" y="39"/>
                      <a:pt x="486" y="51"/>
                      <a:pt x="438" y="74"/>
                    </a:cubicBezTo>
                    <a:cubicBezTo>
                      <a:pt x="436" y="68"/>
                      <a:pt x="433" y="63"/>
                      <a:pt x="427" y="59"/>
                    </a:cubicBezTo>
                    <a:cubicBezTo>
                      <a:pt x="374" y="21"/>
                      <a:pt x="305" y="0"/>
                      <a:pt x="235" y="0"/>
                    </a:cubicBezTo>
                    <a:cubicBezTo>
                      <a:pt x="166" y="0"/>
                      <a:pt x="98" y="21"/>
                      <a:pt x="45" y="58"/>
                    </a:cubicBezTo>
                    <a:cubicBezTo>
                      <a:pt x="17" y="77"/>
                      <a:pt x="0" y="109"/>
                      <a:pt x="0" y="143"/>
                    </a:cubicBezTo>
                    <a:lnTo>
                      <a:pt x="0" y="411"/>
                    </a:lnTo>
                    <a:cubicBezTo>
                      <a:pt x="0" y="427"/>
                      <a:pt x="12" y="439"/>
                      <a:pt x="28" y="439"/>
                    </a:cubicBezTo>
                    <a:lnTo>
                      <a:pt x="74" y="439"/>
                    </a:lnTo>
                    <a:lnTo>
                      <a:pt x="74" y="763"/>
                    </a:lnTo>
                    <a:cubicBezTo>
                      <a:pt x="74" y="778"/>
                      <a:pt x="87" y="790"/>
                      <a:pt x="102" y="790"/>
                    </a:cubicBezTo>
                    <a:lnTo>
                      <a:pt x="367" y="790"/>
                    </a:lnTo>
                    <a:cubicBezTo>
                      <a:pt x="374" y="790"/>
                      <a:pt x="381" y="787"/>
                      <a:pt x="386" y="782"/>
                    </a:cubicBezTo>
                    <a:cubicBezTo>
                      <a:pt x="391" y="777"/>
                      <a:pt x="394" y="770"/>
                      <a:pt x="394" y="763"/>
                    </a:cubicBezTo>
                    <a:lnTo>
                      <a:pt x="394" y="564"/>
                    </a:lnTo>
                    <a:cubicBezTo>
                      <a:pt x="394" y="549"/>
                      <a:pt x="382" y="537"/>
                      <a:pt x="367" y="537"/>
                    </a:cubicBezTo>
                    <a:cubicBezTo>
                      <a:pt x="351" y="537"/>
                      <a:pt x="339" y="549"/>
                      <a:pt x="339" y="564"/>
                    </a:cubicBezTo>
                    <a:lnTo>
                      <a:pt x="339" y="735"/>
                    </a:lnTo>
                    <a:lnTo>
                      <a:pt x="130" y="735"/>
                    </a:lnTo>
                    <a:lnTo>
                      <a:pt x="130" y="411"/>
                    </a:lnTo>
                    <a:cubicBezTo>
                      <a:pt x="130" y="396"/>
                      <a:pt x="117" y="384"/>
                      <a:pt x="102" y="384"/>
                    </a:cubicBezTo>
                    <a:lnTo>
                      <a:pt x="55" y="384"/>
                    </a:lnTo>
                    <a:lnTo>
                      <a:pt x="55" y="143"/>
                    </a:lnTo>
                    <a:cubicBezTo>
                      <a:pt x="55" y="127"/>
                      <a:pt x="63" y="112"/>
                      <a:pt x="77" y="103"/>
                    </a:cubicBezTo>
                    <a:cubicBezTo>
                      <a:pt x="121" y="72"/>
                      <a:pt x="177" y="55"/>
                      <a:pt x="235" y="55"/>
                    </a:cubicBezTo>
                    <a:cubicBezTo>
                      <a:pt x="293" y="55"/>
                      <a:pt x="348" y="72"/>
                      <a:pt x="392" y="102"/>
                    </a:cubicBezTo>
                    <a:cubicBezTo>
                      <a:pt x="364" y="122"/>
                      <a:pt x="347" y="155"/>
                      <a:pt x="347" y="190"/>
                    </a:cubicBezTo>
                    <a:lnTo>
                      <a:pt x="347" y="477"/>
                    </a:lnTo>
                    <a:cubicBezTo>
                      <a:pt x="347" y="493"/>
                      <a:pt x="359" y="505"/>
                      <a:pt x="375" y="505"/>
                    </a:cubicBezTo>
                    <a:lnTo>
                      <a:pt x="427" y="505"/>
                    </a:lnTo>
                    <a:lnTo>
                      <a:pt x="427" y="854"/>
                    </a:lnTo>
                    <a:cubicBezTo>
                      <a:pt x="427" y="869"/>
                      <a:pt x="439" y="882"/>
                      <a:pt x="454" y="882"/>
                    </a:cubicBezTo>
                    <a:lnTo>
                      <a:pt x="738" y="882"/>
                    </a:lnTo>
                    <a:cubicBezTo>
                      <a:pt x="753" y="882"/>
                      <a:pt x="766" y="869"/>
                      <a:pt x="766" y="854"/>
                    </a:cubicBezTo>
                    <a:lnTo>
                      <a:pt x="766" y="505"/>
                    </a:lnTo>
                    <a:lnTo>
                      <a:pt x="820" y="505"/>
                    </a:lnTo>
                    <a:cubicBezTo>
                      <a:pt x="836" y="505"/>
                      <a:pt x="848" y="493"/>
                      <a:pt x="848" y="477"/>
                    </a:cubicBezTo>
                    <a:cubicBezTo>
                      <a:pt x="848" y="446"/>
                      <a:pt x="848" y="219"/>
                      <a:pt x="848" y="190"/>
                    </a:cubicBezTo>
                    <a:cubicBezTo>
                      <a:pt x="847" y="154"/>
                      <a:pt x="830" y="121"/>
                      <a:pt x="802" y="101"/>
                    </a:cubicBezTo>
                    <a:cubicBezTo>
                      <a:pt x="801" y="101"/>
                      <a:pt x="801" y="101"/>
                      <a:pt x="801" y="101"/>
                    </a:cubicBezTo>
                    <a:cubicBezTo>
                      <a:pt x="845" y="71"/>
                      <a:pt x="900" y="55"/>
                      <a:pt x="957" y="55"/>
                    </a:cubicBezTo>
                    <a:cubicBezTo>
                      <a:pt x="1015" y="55"/>
                      <a:pt x="1072" y="72"/>
                      <a:pt x="1116" y="104"/>
                    </a:cubicBezTo>
                    <a:cubicBezTo>
                      <a:pt x="1129" y="113"/>
                      <a:pt x="1137" y="128"/>
                      <a:pt x="1137" y="143"/>
                    </a:cubicBezTo>
                    <a:cubicBezTo>
                      <a:pt x="1137" y="166"/>
                      <a:pt x="1137" y="318"/>
                      <a:pt x="1137" y="384"/>
                    </a:cubicBezTo>
                    <a:lnTo>
                      <a:pt x="1088" y="384"/>
                    </a:lnTo>
                    <a:cubicBezTo>
                      <a:pt x="1073" y="384"/>
                      <a:pt x="1060" y="396"/>
                      <a:pt x="1060" y="411"/>
                    </a:cubicBezTo>
                    <a:lnTo>
                      <a:pt x="1060" y="735"/>
                    </a:lnTo>
                    <a:lnTo>
                      <a:pt x="851" y="735"/>
                    </a:lnTo>
                    <a:lnTo>
                      <a:pt x="851" y="564"/>
                    </a:lnTo>
                    <a:cubicBezTo>
                      <a:pt x="851" y="549"/>
                      <a:pt x="839" y="537"/>
                      <a:pt x="823" y="537"/>
                    </a:cubicBezTo>
                    <a:cubicBezTo>
                      <a:pt x="808" y="537"/>
                      <a:pt x="796" y="549"/>
                      <a:pt x="796" y="564"/>
                    </a:cubicBezTo>
                    <a:lnTo>
                      <a:pt x="796" y="763"/>
                    </a:lnTo>
                    <a:cubicBezTo>
                      <a:pt x="796" y="778"/>
                      <a:pt x="808" y="790"/>
                      <a:pt x="823" y="790"/>
                    </a:cubicBezTo>
                    <a:lnTo>
                      <a:pt x="1088" y="790"/>
                    </a:lnTo>
                    <a:cubicBezTo>
                      <a:pt x="1103" y="790"/>
                      <a:pt x="1116" y="778"/>
                      <a:pt x="1116" y="763"/>
                    </a:cubicBezTo>
                    <a:lnTo>
                      <a:pt x="1116" y="439"/>
                    </a:lnTo>
                    <a:lnTo>
                      <a:pt x="1165" y="439"/>
                    </a:lnTo>
                    <a:cubicBezTo>
                      <a:pt x="1180" y="439"/>
                      <a:pt x="1193" y="427"/>
                      <a:pt x="1193" y="411"/>
                    </a:cubicBezTo>
                    <a:cubicBezTo>
                      <a:pt x="1193" y="382"/>
                      <a:pt x="1192" y="171"/>
                      <a:pt x="1192" y="1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8AB1F1E-9F96-3945-A02E-E4F87EBBC726}"/>
                  </a:ext>
                </a:extLst>
              </p:cNvPr>
              <p:cNvSpPr/>
              <p:nvPr/>
            </p:nvSpPr>
            <p:spPr>
              <a:xfrm>
                <a:off x="6828263" y="14459581"/>
                <a:ext cx="234853" cy="23485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81" h="281">
                    <a:moveTo>
                      <a:pt x="140" y="55"/>
                    </a:moveTo>
                    <a:cubicBezTo>
                      <a:pt x="187" y="55"/>
                      <a:pt x="226" y="93"/>
                      <a:pt x="226" y="140"/>
                    </a:cubicBezTo>
                    <a:cubicBezTo>
                      <a:pt x="226" y="187"/>
                      <a:pt x="187" y="226"/>
                      <a:pt x="140" y="226"/>
                    </a:cubicBezTo>
                    <a:cubicBezTo>
                      <a:pt x="93" y="226"/>
                      <a:pt x="55" y="187"/>
                      <a:pt x="55" y="140"/>
                    </a:cubicBezTo>
                    <a:cubicBezTo>
                      <a:pt x="55" y="93"/>
                      <a:pt x="93" y="55"/>
                      <a:pt x="140" y="55"/>
                    </a:cubicBezTo>
                    <a:close/>
                    <a:moveTo>
                      <a:pt x="140" y="281"/>
                    </a:moveTo>
                    <a:cubicBezTo>
                      <a:pt x="218" y="281"/>
                      <a:pt x="281" y="218"/>
                      <a:pt x="281" y="140"/>
                    </a:cubicBezTo>
                    <a:cubicBezTo>
                      <a:pt x="281" y="63"/>
                      <a:pt x="218" y="0"/>
                      <a:pt x="140" y="0"/>
                    </a:cubicBezTo>
                    <a:cubicBezTo>
                      <a:pt x="63" y="0"/>
                      <a:pt x="0" y="63"/>
                      <a:pt x="0" y="140"/>
                    </a:cubicBezTo>
                    <a:cubicBezTo>
                      <a:pt x="0" y="218"/>
                      <a:pt x="63" y="281"/>
                      <a:pt x="140" y="28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sp>
        <p:nvSpPr>
          <p:cNvPr id="209" name="Oval 208">
            <a:extLst>
              <a:ext uri="{FF2B5EF4-FFF2-40B4-BE49-F238E27FC236}">
                <a16:creationId xmlns:a16="http://schemas.microsoft.com/office/drawing/2014/main" id="{3A3DD8AF-75BE-D04F-B390-57E3D0C023FB}"/>
              </a:ext>
            </a:extLst>
          </p:cNvPr>
          <p:cNvSpPr/>
          <p:nvPr/>
        </p:nvSpPr>
        <p:spPr>
          <a:xfrm>
            <a:off x="2258521" y="12557674"/>
            <a:ext cx="328948" cy="3289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Subtitle 2">
            <a:extLst>
              <a:ext uri="{FF2B5EF4-FFF2-40B4-BE49-F238E27FC236}">
                <a16:creationId xmlns:a16="http://schemas.microsoft.com/office/drawing/2014/main" id="{CD3DEAFC-C273-7C4D-A95D-C29D52487CA0}"/>
              </a:ext>
            </a:extLst>
          </p:cNvPr>
          <p:cNvSpPr txBox="1">
            <a:spLocks/>
          </p:cNvSpPr>
          <p:nvPr/>
        </p:nvSpPr>
        <p:spPr>
          <a:xfrm>
            <a:off x="2712239" y="12341126"/>
            <a:ext cx="5008909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name.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17AAF93-D310-4947-BDBA-D56C7C8F9C58}"/>
              </a:ext>
            </a:extLst>
          </p:cNvPr>
          <p:cNvSpPr/>
          <p:nvPr/>
        </p:nvSpPr>
        <p:spPr>
          <a:xfrm>
            <a:off x="9457510" y="12557674"/>
            <a:ext cx="328948" cy="3289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Subtitle 2">
            <a:extLst>
              <a:ext uri="{FF2B5EF4-FFF2-40B4-BE49-F238E27FC236}">
                <a16:creationId xmlns:a16="http://schemas.microsoft.com/office/drawing/2014/main" id="{75AE5E6F-B99F-7942-9FFC-A794775D77C1}"/>
              </a:ext>
            </a:extLst>
          </p:cNvPr>
          <p:cNvSpPr txBox="1">
            <a:spLocks/>
          </p:cNvSpPr>
          <p:nvPr/>
        </p:nvSpPr>
        <p:spPr>
          <a:xfrm>
            <a:off x="9911228" y="12341126"/>
            <a:ext cx="5008909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name.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99AA4FB-30F5-5E4E-8687-FF1C68B4DC58}"/>
              </a:ext>
            </a:extLst>
          </p:cNvPr>
          <p:cNvSpPr/>
          <p:nvPr/>
        </p:nvSpPr>
        <p:spPr>
          <a:xfrm>
            <a:off x="16656499" y="12557674"/>
            <a:ext cx="328948" cy="3289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Subtitle 2">
            <a:extLst>
              <a:ext uri="{FF2B5EF4-FFF2-40B4-BE49-F238E27FC236}">
                <a16:creationId xmlns:a16="http://schemas.microsoft.com/office/drawing/2014/main" id="{953687A6-DFE6-054E-9514-41BF360E0F27}"/>
              </a:ext>
            </a:extLst>
          </p:cNvPr>
          <p:cNvSpPr txBox="1">
            <a:spLocks/>
          </p:cNvSpPr>
          <p:nvPr/>
        </p:nvSpPr>
        <p:spPr>
          <a:xfrm>
            <a:off x="17110217" y="12341126"/>
            <a:ext cx="5008909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name.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AB9FC66-A964-0B41-8904-3F0423A8F7B8}"/>
              </a:ext>
            </a:extLst>
          </p:cNvPr>
          <p:cNvGrpSpPr/>
          <p:nvPr/>
        </p:nvGrpSpPr>
        <p:grpSpPr>
          <a:xfrm>
            <a:off x="13472356" y="3535550"/>
            <a:ext cx="5080892" cy="1646756"/>
            <a:chOff x="16184073" y="5253194"/>
            <a:chExt cx="5080892" cy="1646756"/>
          </a:xfrm>
        </p:grpSpPr>
        <p:sp>
          <p:nvSpPr>
            <p:cNvPr id="216" name="CuadroTexto 395">
              <a:extLst>
                <a:ext uri="{FF2B5EF4-FFF2-40B4-BE49-F238E27FC236}">
                  <a16:creationId xmlns:a16="http://schemas.microsoft.com/office/drawing/2014/main" id="{3D67D3C6-ECEF-0F4B-AF73-53FC475C92EF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17" name="Rectangle 56">
              <a:extLst>
                <a:ext uri="{FF2B5EF4-FFF2-40B4-BE49-F238E27FC236}">
                  <a16:creationId xmlns:a16="http://schemas.microsoft.com/office/drawing/2014/main" id="{98AB9481-086D-5F41-A283-C302E640D4FE}"/>
                </a:ext>
              </a:extLst>
            </p:cNvPr>
            <p:cNvSpPr/>
            <p:nvPr/>
          </p:nvSpPr>
          <p:spPr>
            <a:xfrm>
              <a:off x="16184073" y="5945843"/>
              <a:ext cx="508089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8894CC54-033B-9A47-970A-A6A7750951ED}"/>
              </a:ext>
            </a:extLst>
          </p:cNvPr>
          <p:cNvGrpSpPr/>
          <p:nvPr/>
        </p:nvGrpSpPr>
        <p:grpSpPr>
          <a:xfrm>
            <a:off x="20143751" y="5864874"/>
            <a:ext cx="3200030" cy="2077644"/>
            <a:chOff x="16184073" y="5253194"/>
            <a:chExt cx="3200030" cy="2077644"/>
          </a:xfrm>
        </p:grpSpPr>
        <p:sp>
          <p:nvSpPr>
            <p:cNvPr id="219" name="CuadroTexto 395">
              <a:extLst>
                <a:ext uri="{FF2B5EF4-FFF2-40B4-BE49-F238E27FC236}">
                  <a16:creationId xmlns:a16="http://schemas.microsoft.com/office/drawing/2014/main" id="{FB63D5AD-3BF8-6E4E-AEF8-7D7CE2A4BF97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20" name="Rectangle 56">
              <a:extLst>
                <a:ext uri="{FF2B5EF4-FFF2-40B4-BE49-F238E27FC236}">
                  <a16:creationId xmlns:a16="http://schemas.microsoft.com/office/drawing/2014/main" id="{058A91DE-2810-FF4E-973E-F06356A85D6B}"/>
                </a:ext>
              </a:extLst>
            </p:cNvPr>
            <p:cNvSpPr/>
            <p:nvPr/>
          </p:nvSpPr>
          <p:spPr>
            <a:xfrm>
              <a:off x="16184073" y="5945843"/>
              <a:ext cx="320003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A80908F-788B-AC4D-940C-A97E12C338D5}"/>
              </a:ext>
            </a:extLst>
          </p:cNvPr>
          <p:cNvGrpSpPr/>
          <p:nvPr/>
        </p:nvGrpSpPr>
        <p:grpSpPr>
          <a:xfrm flipH="1">
            <a:off x="1302363" y="5864874"/>
            <a:ext cx="3200030" cy="2077644"/>
            <a:chOff x="16184073" y="5253194"/>
            <a:chExt cx="3200030" cy="2077644"/>
          </a:xfrm>
        </p:grpSpPr>
        <p:sp>
          <p:nvSpPr>
            <p:cNvPr id="222" name="CuadroTexto 395">
              <a:extLst>
                <a:ext uri="{FF2B5EF4-FFF2-40B4-BE49-F238E27FC236}">
                  <a16:creationId xmlns:a16="http://schemas.microsoft.com/office/drawing/2014/main" id="{BC82C9A0-E193-1B43-BD49-FA7FD1AF2690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23" name="Rectangle 56">
              <a:extLst>
                <a:ext uri="{FF2B5EF4-FFF2-40B4-BE49-F238E27FC236}">
                  <a16:creationId xmlns:a16="http://schemas.microsoft.com/office/drawing/2014/main" id="{FB43AA20-DB9E-3F44-BF8B-569B468C5D74}"/>
                </a:ext>
              </a:extLst>
            </p:cNvPr>
            <p:cNvSpPr/>
            <p:nvPr/>
          </p:nvSpPr>
          <p:spPr>
            <a:xfrm>
              <a:off x="16184073" y="5945843"/>
              <a:ext cx="320003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sp>
        <p:nvSpPr>
          <p:cNvPr id="62" name="CuadroTexto 350">
            <a:extLst>
              <a:ext uri="{FF2B5EF4-FFF2-40B4-BE49-F238E27FC236}">
                <a16:creationId xmlns:a16="http://schemas.microsoft.com/office/drawing/2014/main" id="{9ABB7717-1CF1-AA43-A085-2E97488B8BFA}"/>
              </a:ext>
            </a:extLst>
          </p:cNvPr>
          <p:cNvSpPr txBox="1"/>
          <p:nvPr/>
        </p:nvSpPr>
        <p:spPr>
          <a:xfrm>
            <a:off x="6958903" y="1022190"/>
            <a:ext cx="10459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Infographic</a:t>
            </a:r>
          </a:p>
        </p:txBody>
      </p:sp>
    </p:spTree>
    <p:extLst>
      <p:ext uri="{BB962C8B-B14F-4D97-AF65-F5344CB8AC3E}">
        <p14:creationId xmlns:p14="http://schemas.microsoft.com/office/powerpoint/2010/main" val="200173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7CB8709-E9BF-A144-A0B7-B6865DFB278E}"/>
              </a:ext>
            </a:extLst>
          </p:cNvPr>
          <p:cNvSpPr/>
          <p:nvPr/>
        </p:nvSpPr>
        <p:spPr>
          <a:xfrm>
            <a:off x="8655010" y="3789295"/>
            <a:ext cx="7067626" cy="7067626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281A317-5422-9B40-ACE8-378314DF5A0F}"/>
              </a:ext>
            </a:extLst>
          </p:cNvPr>
          <p:cNvGrpSpPr/>
          <p:nvPr/>
        </p:nvGrpSpPr>
        <p:grpSpPr>
          <a:xfrm>
            <a:off x="8959849" y="4386561"/>
            <a:ext cx="6726603" cy="5961699"/>
            <a:chOff x="9652809" y="5669001"/>
            <a:chExt cx="5353960" cy="4745144"/>
          </a:xfrm>
          <a:solidFill>
            <a:schemeClr val="bg1">
              <a:lumMod val="85000"/>
            </a:schemeClr>
          </a:solidFill>
        </p:grpSpPr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31681A12-A5BB-5143-9284-940B2FD8B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2809" y="5669001"/>
              <a:ext cx="2918714" cy="4745144"/>
            </a:xfrm>
            <a:custGeom>
              <a:avLst/>
              <a:gdLst>
                <a:gd name="T0" fmla="*/ 2219 w 3594"/>
                <a:gd name="T1" fmla="*/ 5312 h 5843"/>
                <a:gd name="T2" fmla="*/ 2125 w 3594"/>
                <a:gd name="T3" fmla="*/ 4968 h 5843"/>
                <a:gd name="T4" fmla="*/ 2031 w 3594"/>
                <a:gd name="T5" fmla="*/ 4437 h 5843"/>
                <a:gd name="T6" fmla="*/ 1813 w 3594"/>
                <a:gd name="T7" fmla="*/ 3999 h 5843"/>
                <a:gd name="T8" fmla="*/ 1469 w 3594"/>
                <a:gd name="T9" fmla="*/ 3562 h 5843"/>
                <a:gd name="T10" fmla="*/ 1719 w 3594"/>
                <a:gd name="T11" fmla="*/ 3093 h 5843"/>
                <a:gd name="T12" fmla="*/ 1250 w 3594"/>
                <a:gd name="T13" fmla="*/ 2719 h 5843"/>
                <a:gd name="T14" fmla="*/ 1031 w 3594"/>
                <a:gd name="T15" fmla="*/ 2625 h 5843"/>
                <a:gd name="T16" fmla="*/ 625 w 3594"/>
                <a:gd name="T17" fmla="*/ 2531 h 5843"/>
                <a:gd name="T18" fmla="*/ 563 w 3594"/>
                <a:gd name="T19" fmla="*/ 2250 h 5843"/>
                <a:gd name="T20" fmla="*/ 188 w 3594"/>
                <a:gd name="T21" fmla="*/ 1875 h 5843"/>
                <a:gd name="T22" fmla="*/ 594 w 3594"/>
                <a:gd name="T23" fmla="*/ 531 h 5843"/>
                <a:gd name="T24" fmla="*/ 1625 w 3594"/>
                <a:gd name="T25" fmla="*/ 406 h 5843"/>
                <a:gd name="T26" fmla="*/ 1688 w 3594"/>
                <a:gd name="T27" fmla="*/ 281 h 5843"/>
                <a:gd name="T28" fmla="*/ 1531 w 3594"/>
                <a:gd name="T29" fmla="*/ 219 h 5843"/>
                <a:gd name="T30" fmla="*/ 1688 w 3594"/>
                <a:gd name="T31" fmla="*/ 125 h 5843"/>
                <a:gd name="T32" fmla="*/ 2063 w 3594"/>
                <a:gd name="T33" fmla="*/ 156 h 5843"/>
                <a:gd name="T34" fmla="*/ 2125 w 3594"/>
                <a:gd name="T35" fmla="*/ 281 h 5843"/>
                <a:gd name="T36" fmla="*/ 2313 w 3594"/>
                <a:gd name="T37" fmla="*/ 125 h 5843"/>
                <a:gd name="T38" fmla="*/ 2438 w 3594"/>
                <a:gd name="T39" fmla="*/ 250 h 5843"/>
                <a:gd name="T40" fmla="*/ 2969 w 3594"/>
                <a:gd name="T41" fmla="*/ 156 h 5843"/>
                <a:gd name="T42" fmla="*/ 3219 w 3594"/>
                <a:gd name="T43" fmla="*/ 281 h 5843"/>
                <a:gd name="T44" fmla="*/ 3156 w 3594"/>
                <a:gd name="T45" fmla="*/ 531 h 5843"/>
                <a:gd name="T46" fmla="*/ 2781 w 3594"/>
                <a:gd name="T47" fmla="*/ 344 h 5843"/>
                <a:gd name="T48" fmla="*/ 2156 w 3594"/>
                <a:gd name="T49" fmla="*/ 500 h 5843"/>
                <a:gd name="T50" fmla="*/ 1906 w 3594"/>
                <a:gd name="T51" fmla="*/ 813 h 5843"/>
                <a:gd name="T52" fmla="*/ 2094 w 3594"/>
                <a:gd name="T53" fmla="*/ 969 h 5843"/>
                <a:gd name="T54" fmla="*/ 2313 w 3594"/>
                <a:gd name="T55" fmla="*/ 938 h 5843"/>
                <a:gd name="T56" fmla="*/ 2563 w 3594"/>
                <a:gd name="T57" fmla="*/ 938 h 5843"/>
                <a:gd name="T58" fmla="*/ 2906 w 3594"/>
                <a:gd name="T59" fmla="*/ 813 h 5843"/>
                <a:gd name="T60" fmla="*/ 3031 w 3594"/>
                <a:gd name="T61" fmla="*/ 1094 h 5843"/>
                <a:gd name="T62" fmla="*/ 2563 w 3594"/>
                <a:gd name="T63" fmla="*/ 1156 h 5843"/>
                <a:gd name="T64" fmla="*/ 1969 w 3594"/>
                <a:gd name="T65" fmla="*/ 1688 h 5843"/>
                <a:gd name="T66" fmla="*/ 1688 w 3594"/>
                <a:gd name="T67" fmla="*/ 2188 h 5843"/>
                <a:gd name="T68" fmla="*/ 1500 w 3594"/>
                <a:gd name="T69" fmla="*/ 2063 h 5843"/>
                <a:gd name="T70" fmla="*/ 1031 w 3594"/>
                <a:gd name="T71" fmla="*/ 2188 h 5843"/>
                <a:gd name="T72" fmla="*/ 1031 w 3594"/>
                <a:gd name="T73" fmla="*/ 2469 h 5843"/>
                <a:gd name="T74" fmla="*/ 1406 w 3594"/>
                <a:gd name="T75" fmla="*/ 2375 h 5843"/>
                <a:gd name="T76" fmla="*/ 1438 w 3594"/>
                <a:gd name="T77" fmla="*/ 2563 h 5843"/>
                <a:gd name="T78" fmla="*/ 1500 w 3594"/>
                <a:gd name="T79" fmla="*/ 2781 h 5843"/>
                <a:gd name="T80" fmla="*/ 1938 w 3594"/>
                <a:gd name="T81" fmla="*/ 2750 h 5843"/>
                <a:gd name="T82" fmla="*/ 2250 w 3594"/>
                <a:gd name="T83" fmla="*/ 2875 h 5843"/>
                <a:gd name="T84" fmla="*/ 2563 w 3594"/>
                <a:gd name="T85" fmla="*/ 3030 h 5843"/>
                <a:gd name="T86" fmla="*/ 2906 w 3594"/>
                <a:gd name="T87" fmla="*/ 3218 h 5843"/>
                <a:gd name="T88" fmla="*/ 3406 w 3594"/>
                <a:gd name="T89" fmla="*/ 3437 h 5843"/>
                <a:gd name="T90" fmla="*/ 3531 w 3594"/>
                <a:gd name="T91" fmla="*/ 3593 h 5843"/>
                <a:gd name="T92" fmla="*/ 3500 w 3594"/>
                <a:gd name="T93" fmla="*/ 3905 h 5843"/>
                <a:gd name="T94" fmla="*/ 3438 w 3594"/>
                <a:gd name="T95" fmla="*/ 4312 h 5843"/>
                <a:gd name="T96" fmla="*/ 3063 w 3594"/>
                <a:gd name="T97" fmla="*/ 4624 h 5843"/>
                <a:gd name="T98" fmla="*/ 2656 w 3594"/>
                <a:gd name="T99" fmla="*/ 5093 h 5843"/>
                <a:gd name="T100" fmla="*/ 2594 w 3594"/>
                <a:gd name="T101" fmla="*/ 5374 h 5843"/>
                <a:gd name="T102" fmla="*/ 2719 w 3594"/>
                <a:gd name="T103" fmla="*/ 5718 h 5843"/>
                <a:gd name="T104" fmla="*/ 2720 w 3594"/>
                <a:gd name="T105" fmla="*/ 5842 h 5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94" h="5843">
                  <a:moveTo>
                    <a:pt x="2406" y="5655"/>
                  </a:moveTo>
                  <a:cubicBezTo>
                    <a:pt x="2313" y="5562"/>
                    <a:pt x="2250" y="5437"/>
                    <a:pt x="2219" y="5312"/>
                  </a:cubicBezTo>
                  <a:cubicBezTo>
                    <a:pt x="2219" y="5218"/>
                    <a:pt x="2219" y="5155"/>
                    <a:pt x="2188" y="5093"/>
                  </a:cubicBezTo>
                  <a:cubicBezTo>
                    <a:pt x="2156" y="5062"/>
                    <a:pt x="2125" y="5030"/>
                    <a:pt x="2125" y="4968"/>
                  </a:cubicBezTo>
                  <a:cubicBezTo>
                    <a:pt x="2094" y="4874"/>
                    <a:pt x="2125" y="4780"/>
                    <a:pt x="2125" y="4687"/>
                  </a:cubicBezTo>
                  <a:cubicBezTo>
                    <a:pt x="2094" y="4624"/>
                    <a:pt x="2031" y="4530"/>
                    <a:pt x="2031" y="4437"/>
                  </a:cubicBezTo>
                  <a:cubicBezTo>
                    <a:pt x="2031" y="4374"/>
                    <a:pt x="2063" y="4280"/>
                    <a:pt x="2031" y="4187"/>
                  </a:cubicBezTo>
                  <a:cubicBezTo>
                    <a:pt x="2000" y="4093"/>
                    <a:pt x="1906" y="4062"/>
                    <a:pt x="1813" y="3999"/>
                  </a:cubicBezTo>
                  <a:cubicBezTo>
                    <a:pt x="1688" y="3937"/>
                    <a:pt x="1563" y="3843"/>
                    <a:pt x="1500" y="3718"/>
                  </a:cubicBezTo>
                  <a:cubicBezTo>
                    <a:pt x="1469" y="3655"/>
                    <a:pt x="1469" y="3593"/>
                    <a:pt x="1469" y="3562"/>
                  </a:cubicBezTo>
                  <a:cubicBezTo>
                    <a:pt x="1469" y="3468"/>
                    <a:pt x="1563" y="3405"/>
                    <a:pt x="1625" y="3343"/>
                  </a:cubicBezTo>
                  <a:cubicBezTo>
                    <a:pt x="1719" y="3280"/>
                    <a:pt x="1750" y="3155"/>
                    <a:pt x="1719" y="3093"/>
                  </a:cubicBezTo>
                  <a:cubicBezTo>
                    <a:pt x="1656" y="3030"/>
                    <a:pt x="1563" y="3030"/>
                    <a:pt x="1500" y="2999"/>
                  </a:cubicBezTo>
                  <a:cubicBezTo>
                    <a:pt x="1406" y="2938"/>
                    <a:pt x="1375" y="2781"/>
                    <a:pt x="1250" y="2719"/>
                  </a:cubicBezTo>
                  <a:cubicBezTo>
                    <a:pt x="1219" y="2688"/>
                    <a:pt x="1156" y="2656"/>
                    <a:pt x="1125" y="2656"/>
                  </a:cubicBezTo>
                  <a:cubicBezTo>
                    <a:pt x="1094" y="2656"/>
                    <a:pt x="1063" y="2625"/>
                    <a:pt x="1031" y="2625"/>
                  </a:cubicBezTo>
                  <a:cubicBezTo>
                    <a:pt x="938" y="2594"/>
                    <a:pt x="875" y="2563"/>
                    <a:pt x="781" y="2563"/>
                  </a:cubicBezTo>
                  <a:cubicBezTo>
                    <a:pt x="719" y="2563"/>
                    <a:pt x="656" y="2531"/>
                    <a:pt x="625" y="2531"/>
                  </a:cubicBezTo>
                  <a:cubicBezTo>
                    <a:pt x="563" y="2500"/>
                    <a:pt x="500" y="2469"/>
                    <a:pt x="500" y="2406"/>
                  </a:cubicBezTo>
                  <a:cubicBezTo>
                    <a:pt x="500" y="2344"/>
                    <a:pt x="531" y="2313"/>
                    <a:pt x="563" y="2250"/>
                  </a:cubicBezTo>
                  <a:cubicBezTo>
                    <a:pt x="563" y="2156"/>
                    <a:pt x="500" y="2094"/>
                    <a:pt x="438" y="2031"/>
                  </a:cubicBezTo>
                  <a:cubicBezTo>
                    <a:pt x="344" y="1969"/>
                    <a:pt x="250" y="1938"/>
                    <a:pt x="188" y="1875"/>
                  </a:cubicBezTo>
                  <a:cubicBezTo>
                    <a:pt x="63" y="1781"/>
                    <a:pt x="0" y="1656"/>
                    <a:pt x="31" y="1500"/>
                  </a:cubicBezTo>
                  <a:cubicBezTo>
                    <a:pt x="156" y="1125"/>
                    <a:pt x="344" y="844"/>
                    <a:pt x="594" y="531"/>
                  </a:cubicBezTo>
                  <a:cubicBezTo>
                    <a:pt x="719" y="375"/>
                    <a:pt x="875" y="219"/>
                    <a:pt x="1094" y="250"/>
                  </a:cubicBezTo>
                  <a:cubicBezTo>
                    <a:pt x="1281" y="250"/>
                    <a:pt x="1438" y="438"/>
                    <a:pt x="1625" y="406"/>
                  </a:cubicBezTo>
                  <a:cubicBezTo>
                    <a:pt x="1656" y="406"/>
                    <a:pt x="1688" y="406"/>
                    <a:pt x="1688" y="375"/>
                  </a:cubicBezTo>
                  <a:cubicBezTo>
                    <a:pt x="1719" y="344"/>
                    <a:pt x="1719" y="313"/>
                    <a:pt x="1688" y="281"/>
                  </a:cubicBezTo>
                  <a:lnTo>
                    <a:pt x="1656" y="281"/>
                  </a:lnTo>
                  <a:cubicBezTo>
                    <a:pt x="1594" y="250"/>
                    <a:pt x="1531" y="250"/>
                    <a:pt x="1531" y="219"/>
                  </a:cubicBezTo>
                  <a:cubicBezTo>
                    <a:pt x="1500" y="188"/>
                    <a:pt x="1500" y="94"/>
                    <a:pt x="1531" y="94"/>
                  </a:cubicBezTo>
                  <a:cubicBezTo>
                    <a:pt x="1594" y="63"/>
                    <a:pt x="1625" y="125"/>
                    <a:pt x="1688" y="125"/>
                  </a:cubicBezTo>
                  <a:cubicBezTo>
                    <a:pt x="1813" y="188"/>
                    <a:pt x="1969" y="0"/>
                    <a:pt x="2094" y="31"/>
                  </a:cubicBezTo>
                  <a:cubicBezTo>
                    <a:pt x="2125" y="63"/>
                    <a:pt x="2094" y="125"/>
                    <a:pt x="2063" y="156"/>
                  </a:cubicBezTo>
                  <a:cubicBezTo>
                    <a:pt x="2000" y="188"/>
                    <a:pt x="1969" y="250"/>
                    <a:pt x="2000" y="281"/>
                  </a:cubicBezTo>
                  <a:cubicBezTo>
                    <a:pt x="2031" y="344"/>
                    <a:pt x="2094" y="313"/>
                    <a:pt x="2125" y="281"/>
                  </a:cubicBezTo>
                  <a:cubicBezTo>
                    <a:pt x="2156" y="219"/>
                    <a:pt x="2156" y="188"/>
                    <a:pt x="2188" y="156"/>
                  </a:cubicBezTo>
                  <a:cubicBezTo>
                    <a:pt x="2219" y="94"/>
                    <a:pt x="2281" y="94"/>
                    <a:pt x="2313" y="125"/>
                  </a:cubicBezTo>
                  <a:cubicBezTo>
                    <a:pt x="2344" y="156"/>
                    <a:pt x="2313" y="188"/>
                    <a:pt x="2344" y="219"/>
                  </a:cubicBezTo>
                  <a:cubicBezTo>
                    <a:pt x="2375" y="250"/>
                    <a:pt x="2406" y="281"/>
                    <a:pt x="2438" y="250"/>
                  </a:cubicBezTo>
                  <a:cubicBezTo>
                    <a:pt x="2500" y="250"/>
                    <a:pt x="2531" y="219"/>
                    <a:pt x="2563" y="188"/>
                  </a:cubicBezTo>
                  <a:cubicBezTo>
                    <a:pt x="2656" y="125"/>
                    <a:pt x="2844" y="63"/>
                    <a:pt x="2969" y="156"/>
                  </a:cubicBezTo>
                  <a:cubicBezTo>
                    <a:pt x="3031" y="188"/>
                    <a:pt x="3063" y="281"/>
                    <a:pt x="3156" y="281"/>
                  </a:cubicBezTo>
                  <a:lnTo>
                    <a:pt x="3219" y="281"/>
                  </a:lnTo>
                  <a:cubicBezTo>
                    <a:pt x="3250" y="313"/>
                    <a:pt x="3250" y="375"/>
                    <a:pt x="3250" y="406"/>
                  </a:cubicBezTo>
                  <a:cubicBezTo>
                    <a:pt x="3250" y="469"/>
                    <a:pt x="3219" y="531"/>
                    <a:pt x="3156" y="531"/>
                  </a:cubicBezTo>
                  <a:cubicBezTo>
                    <a:pt x="3125" y="531"/>
                    <a:pt x="3125" y="500"/>
                    <a:pt x="3094" y="469"/>
                  </a:cubicBezTo>
                  <a:cubicBezTo>
                    <a:pt x="3000" y="406"/>
                    <a:pt x="2906" y="313"/>
                    <a:pt x="2781" y="344"/>
                  </a:cubicBezTo>
                  <a:cubicBezTo>
                    <a:pt x="2687" y="375"/>
                    <a:pt x="2625" y="500"/>
                    <a:pt x="2531" y="531"/>
                  </a:cubicBezTo>
                  <a:cubicBezTo>
                    <a:pt x="2406" y="563"/>
                    <a:pt x="2281" y="469"/>
                    <a:pt x="2156" y="500"/>
                  </a:cubicBezTo>
                  <a:cubicBezTo>
                    <a:pt x="2063" y="500"/>
                    <a:pt x="2000" y="563"/>
                    <a:pt x="1938" y="625"/>
                  </a:cubicBezTo>
                  <a:cubicBezTo>
                    <a:pt x="1906" y="656"/>
                    <a:pt x="1844" y="750"/>
                    <a:pt x="1906" y="813"/>
                  </a:cubicBezTo>
                  <a:cubicBezTo>
                    <a:pt x="1969" y="844"/>
                    <a:pt x="2063" y="813"/>
                    <a:pt x="2094" y="875"/>
                  </a:cubicBezTo>
                  <a:lnTo>
                    <a:pt x="2094" y="969"/>
                  </a:lnTo>
                  <a:cubicBezTo>
                    <a:pt x="2094" y="1000"/>
                    <a:pt x="2156" y="1031"/>
                    <a:pt x="2188" y="1031"/>
                  </a:cubicBezTo>
                  <a:cubicBezTo>
                    <a:pt x="2250" y="1031"/>
                    <a:pt x="2281" y="1000"/>
                    <a:pt x="2313" y="938"/>
                  </a:cubicBezTo>
                  <a:cubicBezTo>
                    <a:pt x="2344" y="906"/>
                    <a:pt x="2344" y="875"/>
                    <a:pt x="2406" y="844"/>
                  </a:cubicBezTo>
                  <a:cubicBezTo>
                    <a:pt x="2469" y="844"/>
                    <a:pt x="2500" y="938"/>
                    <a:pt x="2563" y="938"/>
                  </a:cubicBezTo>
                  <a:cubicBezTo>
                    <a:pt x="2625" y="938"/>
                    <a:pt x="2656" y="844"/>
                    <a:pt x="2719" y="813"/>
                  </a:cubicBezTo>
                  <a:cubicBezTo>
                    <a:pt x="2750" y="781"/>
                    <a:pt x="2844" y="781"/>
                    <a:pt x="2906" y="813"/>
                  </a:cubicBezTo>
                  <a:cubicBezTo>
                    <a:pt x="2969" y="844"/>
                    <a:pt x="3000" y="906"/>
                    <a:pt x="3031" y="969"/>
                  </a:cubicBezTo>
                  <a:cubicBezTo>
                    <a:pt x="3063" y="1000"/>
                    <a:pt x="3063" y="1063"/>
                    <a:pt x="3031" y="1094"/>
                  </a:cubicBezTo>
                  <a:cubicBezTo>
                    <a:pt x="3000" y="1125"/>
                    <a:pt x="2969" y="1125"/>
                    <a:pt x="2938" y="1125"/>
                  </a:cubicBezTo>
                  <a:cubicBezTo>
                    <a:pt x="2813" y="1125"/>
                    <a:pt x="2656" y="1094"/>
                    <a:pt x="2563" y="1156"/>
                  </a:cubicBezTo>
                  <a:cubicBezTo>
                    <a:pt x="2469" y="1219"/>
                    <a:pt x="2438" y="1344"/>
                    <a:pt x="2375" y="1406"/>
                  </a:cubicBezTo>
                  <a:cubicBezTo>
                    <a:pt x="2281" y="1563"/>
                    <a:pt x="2125" y="1625"/>
                    <a:pt x="1969" y="1688"/>
                  </a:cubicBezTo>
                  <a:cubicBezTo>
                    <a:pt x="1844" y="1781"/>
                    <a:pt x="1688" y="1906"/>
                    <a:pt x="1688" y="2094"/>
                  </a:cubicBezTo>
                  <a:lnTo>
                    <a:pt x="1688" y="2188"/>
                  </a:lnTo>
                  <a:cubicBezTo>
                    <a:pt x="1625" y="2219"/>
                    <a:pt x="1594" y="2219"/>
                    <a:pt x="1563" y="2156"/>
                  </a:cubicBezTo>
                  <a:cubicBezTo>
                    <a:pt x="1531" y="2125"/>
                    <a:pt x="1531" y="2094"/>
                    <a:pt x="1500" y="2063"/>
                  </a:cubicBezTo>
                  <a:cubicBezTo>
                    <a:pt x="1438" y="1969"/>
                    <a:pt x="1313" y="1969"/>
                    <a:pt x="1219" y="2000"/>
                  </a:cubicBezTo>
                  <a:cubicBezTo>
                    <a:pt x="1125" y="2031"/>
                    <a:pt x="1063" y="2094"/>
                    <a:pt x="1031" y="2188"/>
                  </a:cubicBezTo>
                  <a:cubicBezTo>
                    <a:pt x="1000" y="2250"/>
                    <a:pt x="969" y="2281"/>
                    <a:pt x="969" y="2344"/>
                  </a:cubicBezTo>
                  <a:cubicBezTo>
                    <a:pt x="969" y="2406"/>
                    <a:pt x="1000" y="2469"/>
                    <a:pt x="1031" y="2469"/>
                  </a:cubicBezTo>
                  <a:cubicBezTo>
                    <a:pt x="1156" y="2531"/>
                    <a:pt x="1250" y="2344"/>
                    <a:pt x="1375" y="2375"/>
                  </a:cubicBezTo>
                  <a:lnTo>
                    <a:pt x="1406" y="2375"/>
                  </a:lnTo>
                  <a:cubicBezTo>
                    <a:pt x="1469" y="2438"/>
                    <a:pt x="1313" y="2531"/>
                    <a:pt x="1375" y="2563"/>
                  </a:cubicBezTo>
                  <a:lnTo>
                    <a:pt x="1438" y="2563"/>
                  </a:lnTo>
                  <a:cubicBezTo>
                    <a:pt x="1469" y="2594"/>
                    <a:pt x="1500" y="2625"/>
                    <a:pt x="1500" y="2656"/>
                  </a:cubicBezTo>
                  <a:lnTo>
                    <a:pt x="1500" y="2781"/>
                  </a:lnTo>
                  <a:cubicBezTo>
                    <a:pt x="1500" y="2875"/>
                    <a:pt x="1563" y="2938"/>
                    <a:pt x="1625" y="2968"/>
                  </a:cubicBezTo>
                  <a:cubicBezTo>
                    <a:pt x="1781" y="2968"/>
                    <a:pt x="1844" y="2781"/>
                    <a:pt x="1938" y="2750"/>
                  </a:cubicBezTo>
                  <a:cubicBezTo>
                    <a:pt x="2031" y="2719"/>
                    <a:pt x="2094" y="2719"/>
                    <a:pt x="2156" y="2781"/>
                  </a:cubicBezTo>
                  <a:cubicBezTo>
                    <a:pt x="2188" y="2813"/>
                    <a:pt x="2188" y="2875"/>
                    <a:pt x="2250" y="2875"/>
                  </a:cubicBezTo>
                  <a:cubicBezTo>
                    <a:pt x="2281" y="2906"/>
                    <a:pt x="2375" y="2875"/>
                    <a:pt x="2438" y="2906"/>
                  </a:cubicBezTo>
                  <a:cubicBezTo>
                    <a:pt x="2500" y="2906"/>
                    <a:pt x="2500" y="2968"/>
                    <a:pt x="2563" y="3030"/>
                  </a:cubicBezTo>
                  <a:cubicBezTo>
                    <a:pt x="2625" y="3093"/>
                    <a:pt x="2750" y="3062"/>
                    <a:pt x="2813" y="3124"/>
                  </a:cubicBezTo>
                  <a:cubicBezTo>
                    <a:pt x="2844" y="3155"/>
                    <a:pt x="2875" y="3187"/>
                    <a:pt x="2906" y="3218"/>
                  </a:cubicBezTo>
                  <a:cubicBezTo>
                    <a:pt x="2969" y="3312"/>
                    <a:pt x="3031" y="3374"/>
                    <a:pt x="3125" y="3374"/>
                  </a:cubicBezTo>
                  <a:cubicBezTo>
                    <a:pt x="3219" y="3405"/>
                    <a:pt x="3344" y="3374"/>
                    <a:pt x="3406" y="3437"/>
                  </a:cubicBezTo>
                  <a:cubicBezTo>
                    <a:pt x="3438" y="3468"/>
                    <a:pt x="3438" y="3530"/>
                    <a:pt x="3469" y="3562"/>
                  </a:cubicBezTo>
                  <a:cubicBezTo>
                    <a:pt x="3500" y="3562"/>
                    <a:pt x="3531" y="3562"/>
                    <a:pt x="3531" y="3593"/>
                  </a:cubicBezTo>
                  <a:cubicBezTo>
                    <a:pt x="3593" y="3593"/>
                    <a:pt x="3593" y="3687"/>
                    <a:pt x="3593" y="3749"/>
                  </a:cubicBezTo>
                  <a:cubicBezTo>
                    <a:pt x="3562" y="3812"/>
                    <a:pt x="3531" y="3843"/>
                    <a:pt x="3500" y="3905"/>
                  </a:cubicBezTo>
                  <a:cubicBezTo>
                    <a:pt x="3469" y="3937"/>
                    <a:pt x="3438" y="3999"/>
                    <a:pt x="3469" y="4062"/>
                  </a:cubicBezTo>
                  <a:cubicBezTo>
                    <a:pt x="3469" y="4155"/>
                    <a:pt x="3500" y="4249"/>
                    <a:pt x="3438" y="4312"/>
                  </a:cubicBezTo>
                  <a:cubicBezTo>
                    <a:pt x="3375" y="4405"/>
                    <a:pt x="3188" y="4343"/>
                    <a:pt x="3094" y="4437"/>
                  </a:cubicBezTo>
                  <a:cubicBezTo>
                    <a:pt x="3063" y="4499"/>
                    <a:pt x="3063" y="4562"/>
                    <a:pt x="3063" y="4624"/>
                  </a:cubicBezTo>
                  <a:cubicBezTo>
                    <a:pt x="3063" y="4749"/>
                    <a:pt x="3000" y="4843"/>
                    <a:pt x="2906" y="4905"/>
                  </a:cubicBezTo>
                  <a:cubicBezTo>
                    <a:pt x="2844" y="4999"/>
                    <a:pt x="2750" y="5030"/>
                    <a:pt x="2656" y="5093"/>
                  </a:cubicBezTo>
                  <a:cubicBezTo>
                    <a:pt x="2594" y="5124"/>
                    <a:pt x="2531" y="5186"/>
                    <a:pt x="2531" y="5249"/>
                  </a:cubicBezTo>
                  <a:cubicBezTo>
                    <a:pt x="2531" y="5312"/>
                    <a:pt x="2594" y="5343"/>
                    <a:pt x="2594" y="5374"/>
                  </a:cubicBezTo>
                  <a:cubicBezTo>
                    <a:pt x="2625" y="5437"/>
                    <a:pt x="2625" y="5499"/>
                    <a:pt x="2625" y="5562"/>
                  </a:cubicBezTo>
                  <a:cubicBezTo>
                    <a:pt x="2625" y="5624"/>
                    <a:pt x="2656" y="5718"/>
                    <a:pt x="2719" y="5718"/>
                  </a:cubicBezTo>
                  <a:cubicBezTo>
                    <a:pt x="2750" y="5718"/>
                    <a:pt x="2813" y="5749"/>
                    <a:pt x="2813" y="5780"/>
                  </a:cubicBezTo>
                  <a:cubicBezTo>
                    <a:pt x="2781" y="5812"/>
                    <a:pt x="2750" y="5812"/>
                    <a:pt x="2720" y="5842"/>
                  </a:cubicBezTo>
                  <a:cubicBezTo>
                    <a:pt x="2601" y="5833"/>
                    <a:pt x="2464" y="5770"/>
                    <a:pt x="2406" y="565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1539750-3F0F-DB42-A654-BBE73BA0212D}"/>
                </a:ext>
              </a:extLst>
            </p:cNvPr>
            <p:cNvGrpSpPr/>
            <p:nvPr/>
          </p:nvGrpSpPr>
          <p:grpSpPr>
            <a:xfrm>
              <a:off x="12797141" y="5898200"/>
              <a:ext cx="2209628" cy="3781792"/>
              <a:chOff x="12797141" y="5898200"/>
              <a:chExt cx="2209628" cy="3781792"/>
            </a:xfrm>
            <a:grpFill/>
          </p:grpSpPr>
          <p:sp>
            <p:nvSpPr>
              <p:cNvPr id="65" name="Freeform 9">
                <a:extLst>
                  <a:ext uri="{FF2B5EF4-FFF2-40B4-BE49-F238E27FC236}">
                    <a16:creationId xmlns:a16="http://schemas.microsoft.com/office/drawing/2014/main" id="{E90545C1-97CE-6F42-9DC1-E16BCBD72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1273" y="5898200"/>
                <a:ext cx="1650952" cy="1167485"/>
              </a:xfrm>
              <a:custGeom>
                <a:avLst/>
                <a:gdLst>
                  <a:gd name="T0" fmla="*/ 1031 w 2032"/>
                  <a:gd name="T1" fmla="*/ 63 h 1439"/>
                  <a:gd name="T2" fmla="*/ 1094 w 2032"/>
                  <a:gd name="T3" fmla="*/ 63 h 1439"/>
                  <a:gd name="T4" fmla="*/ 1750 w 2032"/>
                  <a:gd name="T5" fmla="*/ 469 h 1439"/>
                  <a:gd name="T6" fmla="*/ 2000 w 2032"/>
                  <a:gd name="T7" fmla="*/ 1000 h 1439"/>
                  <a:gd name="T8" fmla="*/ 1906 w 2032"/>
                  <a:gd name="T9" fmla="*/ 1375 h 1439"/>
                  <a:gd name="T10" fmla="*/ 1688 w 2032"/>
                  <a:gd name="T11" fmla="*/ 1375 h 1439"/>
                  <a:gd name="T12" fmla="*/ 1563 w 2032"/>
                  <a:gd name="T13" fmla="*/ 1188 h 1439"/>
                  <a:gd name="T14" fmla="*/ 1531 w 2032"/>
                  <a:gd name="T15" fmla="*/ 1250 h 1439"/>
                  <a:gd name="T16" fmla="*/ 1469 w 2032"/>
                  <a:gd name="T17" fmla="*/ 1344 h 1439"/>
                  <a:gd name="T18" fmla="*/ 1438 w 2032"/>
                  <a:gd name="T19" fmla="*/ 1313 h 1439"/>
                  <a:gd name="T20" fmla="*/ 1313 w 2032"/>
                  <a:gd name="T21" fmla="*/ 1157 h 1439"/>
                  <a:gd name="T22" fmla="*/ 1250 w 2032"/>
                  <a:gd name="T23" fmla="*/ 1063 h 1439"/>
                  <a:gd name="T24" fmla="*/ 1156 w 2032"/>
                  <a:gd name="T25" fmla="*/ 1063 h 1439"/>
                  <a:gd name="T26" fmla="*/ 1281 w 2032"/>
                  <a:gd name="T27" fmla="*/ 1344 h 1439"/>
                  <a:gd name="T28" fmla="*/ 1219 w 2032"/>
                  <a:gd name="T29" fmla="*/ 1282 h 1439"/>
                  <a:gd name="T30" fmla="*/ 1188 w 2032"/>
                  <a:gd name="T31" fmla="*/ 1375 h 1439"/>
                  <a:gd name="T32" fmla="*/ 1094 w 2032"/>
                  <a:gd name="T33" fmla="*/ 1407 h 1439"/>
                  <a:gd name="T34" fmla="*/ 1125 w 2032"/>
                  <a:gd name="T35" fmla="*/ 1313 h 1439"/>
                  <a:gd name="T36" fmla="*/ 1031 w 2032"/>
                  <a:gd name="T37" fmla="*/ 1157 h 1439"/>
                  <a:gd name="T38" fmla="*/ 938 w 2032"/>
                  <a:gd name="T39" fmla="*/ 1063 h 1439"/>
                  <a:gd name="T40" fmla="*/ 875 w 2032"/>
                  <a:gd name="T41" fmla="*/ 1032 h 1439"/>
                  <a:gd name="T42" fmla="*/ 750 w 2032"/>
                  <a:gd name="T43" fmla="*/ 1063 h 1439"/>
                  <a:gd name="T44" fmla="*/ 594 w 2032"/>
                  <a:gd name="T45" fmla="*/ 1032 h 1439"/>
                  <a:gd name="T46" fmla="*/ 469 w 2032"/>
                  <a:gd name="T47" fmla="*/ 1094 h 1439"/>
                  <a:gd name="T48" fmla="*/ 281 w 2032"/>
                  <a:gd name="T49" fmla="*/ 1282 h 1439"/>
                  <a:gd name="T50" fmla="*/ 188 w 2032"/>
                  <a:gd name="T51" fmla="*/ 1375 h 1439"/>
                  <a:gd name="T52" fmla="*/ 94 w 2032"/>
                  <a:gd name="T53" fmla="*/ 1313 h 1439"/>
                  <a:gd name="T54" fmla="*/ 31 w 2032"/>
                  <a:gd name="T55" fmla="*/ 1094 h 1439"/>
                  <a:gd name="T56" fmla="*/ 188 w 2032"/>
                  <a:gd name="T57" fmla="*/ 1032 h 1439"/>
                  <a:gd name="T58" fmla="*/ 375 w 2032"/>
                  <a:gd name="T59" fmla="*/ 1032 h 1439"/>
                  <a:gd name="T60" fmla="*/ 469 w 2032"/>
                  <a:gd name="T61" fmla="*/ 969 h 1439"/>
                  <a:gd name="T62" fmla="*/ 719 w 2032"/>
                  <a:gd name="T63" fmla="*/ 750 h 1439"/>
                  <a:gd name="T64" fmla="*/ 844 w 2032"/>
                  <a:gd name="T65" fmla="*/ 657 h 1439"/>
                  <a:gd name="T66" fmla="*/ 969 w 2032"/>
                  <a:gd name="T67" fmla="*/ 625 h 1439"/>
                  <a:gd name="T68" fmla="*/ 1031 w 2032"/>
                  <a:gd name="T69" fmla="*/ 532 h 1439"/>
                  <a:gd name="T70" fmla="*/ 844 w 2032"/>
                  <a:gd name="T71" fmla="*/ 500 h 1439"/>
                  <a:gd name="T72" fmla="*/ 844 w 2032"/>
                  <a:gd name="T73" fmla="*/ 438 h 1439"/>
                  <a:gd name="T74" fmla="*/ 750 w 2032"/>
                  <a:gd name="T75" fmla="*/ 407 h 1439"/>
                  <a:gd name="T76" fmla="*/ 750 w 2032"/>
                  <a:gd name="T77" fmla="*/ 313 h 1439"/>
                  <a:gd name="T78" fmla="*/ 844 w 2032"/>
                  <a:gd name="T79" fmla="*/ 282 h 1439"/>
                  <a:gd name="T80" fmla="*/ 1031 w 2032"/>
                  <a:gd name="T81" fmla="*/ 63 h 1439"/>
                  <a:gd name="T82" fmla="*/ 1031 w 2032"/>
                  <a:gd name="T83" fmla="*/ 63 h 1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32" h="1439">
                    <a:moveTo>
                      <a:pt x="1031" y="63"/>
                    </a:moveTo>
                    <a:lnTo>
                      <a:pt x="1094" y="63"/>
                    </a:lnTo>
                    <a:cubicBezTo>
                      <a:pt x="1313" y="0"/>
                      <a:pt x="1594" y="313"/>
                      <a:pt x="1750" y="469"/>
                    </a:cubicBezTo>
                    <a:cubicBezTo>
                      <a:pt x="1875" y="594"/>
                      <a:pt x="1969" y="813"/>
                      <a:pt x="2000" y="1000"/>
                    </a:cubicBezTo>
                    <a:cubicBezTo>
                      <a:pt x="2031" y="1157"/>
                      <a:pt x="2031" y="1313"/>
                      <a:pt x="1906" y="1375"/>
                    </a:cubicBezTo>
                    <a:cubicBezTo>
                      <a:pt x="1844" y="1407"/>
                      <a:pt x="1750" y="1407"/>
                      <a:pt x="1688" y="1375"/>
                    </a:cubicBezTo>
                    <a:cubicBezTo>
                      <a:pt x="1625" y="1313"/>
                      <a:pt x="1594" y="1250"/>
                      <a:pt x="1563" y="1188"/>
                    </a:cubicBezTo>
                    <a:cubicBezTo>
                      <a:pt x="1531" y="1188"/>
                      <a:pt x="1531" y="1219"/>
                      <a:pt x="1531" y="1250"/>
                    </a:cubicBezTo>
                    <a:cubicBezTo>
                      <a:pt x="1531" y="1282"/>
                      <a:pt x="1500" y="1344"/>
                      <a:pt x="1469" y="1344"/>
                    </a:cubicBezTo>
                    <a:lnTo>
                      <a:pt x="1438" y="1313"/>
                    </a:lnTo>
                    <a:cubicBezTo>
                      <a:pt x="1375" y="1282"/>
                      <a:pt x="1344" y="1219"/>
                      <a:pt x="1313" y="1157"/>
                    </a:cubicBezTo>
                    <a:cubicBezTo>
                      <a:pt x="1281" y="1125"/>
                      <a:pt x="1281" y="1094"/>
                      <a:pt x="1250" y="1063"/>
                    </a:cubicBezTo>
                    <a:cubicBezTo>
                      <a:pt x="1219" y="1032"/>
                      <a:pt x="1188" y="1032"/>
                      <a:pt x="1156" y="1063"/>
                    </a:cubicBezTo>
                    <a:cubicBezTo>
                      <a:pt x="1219" y="1125"/>
                      <a:pt x="1281" y="1250"/>
                      <a:pt x="1281" y="1344"/>
                    </a:cubicBezTo>
                    <a:cubicBezTo>
                      <a:pt x="1250" y="1313"/>
                      <a:pt x="1250" y="1313"/>
                      <a:pt x="1219" y="1282"/>
                    </a:cubicBezTo>
                    <a:cubicBezTo>
                      <a:pt x="1188" y="1313"/>
                      <a:pt x="1188" y="1344"/>
                      <a:pt x="1188" y="1375"/>
                    </a:cubicBezTo>
                    <a:cubicBezTo>
                      <a:pt x="1156" y="1407"/>
                      <a:pt x="1125" y="1438"/>
                      <a:pt x="1094" y="1407"/>
                    </a:cubicBezTo>
                    <a:cubicBezTo>
                      <a:pt x="1094" y="1375"/>
                      <a:pt x="1125" y="1344"/>
                      <a:pt x="1125" y="1313"/>
                    </a:cubicBezTo>
                    <a:cubicBezTo>
                      <a:pt x="1125" y="1250"/>
                      <a:pt x="1094" y="1188"/>
                      <a:pt x="1031" y="1157"/>
                    </a:cubicBezTo>
                    <a:cubicBezTo>
                      <a:pt x="1000" y="1125"/>
                      <a:pt x="969" y="1094"/>
                      <a:pt x="938" y="1063"/>
                    </a:cubicBezTo>
                    <a:cubicBezTo>
                      <a:pt x="906" y="1063"/>
                      <a:pt x="906" y="1032"/>
                      <a:pt x="875" y="1032"/>
                    </a:cubicBezTo>
                    <a:cubicBezTo>
                      <a:pt x="844" y="1032"/>
                      <a:pt x="781" y="1063"/>
                      <a:pt x="750" y="1063"/>
                    </a:cubicBezTo>
                    <a:cubicBezTo>
                      <a:pt x="688" y="1063"/>
                      <a:pt x="656" y="1032"/>
                      <a:pt x="594" y="1032"/>
                    </a:cubicBezTo>
                    <a:cubicBezTo>
                      <a:pt x="531" y="1032"/>
                      <a:pt x="500" y="1063"/>
                      <a:pt x="469" y="1094"/>
                    </a:cubicBezTo>
                    <a:cubicBezTo>
                      <a:pt x="406" y="1157"/>
                      <a:pt x="313" y="1188"/>
                      <a:pt x="281" y="1282"/>
                    </a:cubicBezTo>
                    <a:cubicBezTo>
                      <a:pt x="250" y="1313"/>
                      <a:pt x="219" y="1375"/>
                      <a:pt x="188" y="1375"/>
                    </a:cubicBezTo>
                    <a:cubicBezTo>
                      <a:pt x="125" y="1375"/>
                      <a:pt x="94" y="1344"/>
                      <a:pt x="94" y="1313"/>
                    </a:cubicBezTo>
                    <a:cubicBezTo>
                      <a:pt x="31" y="1250"/>
                      <a:pt x="0" y="1157"/>
                      <a:pt x="31" y="1094"/>
                    </a:cubicBezTo>
                    <a:cubicBezTo>
                      <a:pt x="63" y="1063"/>
                      <a:pt x="125" y="1032"/>
                      <a:pt x="188" y="1032"/>
                    </a:cubicBezTo>
                    <a:cubicBezTo>
                      <a:pt x="250" y="1032"/>
                      <a:pt x="313" y="1063"/>
                      <a:pt x="375" y="1032"/>
                    </a:cubicBezTo>
                    <a:cubicBezTo>
                      <a:pt x="406" y="1032"/>
                      <a:pt x="438" y="1000"/>
                      <a:pt x="469" y="969"/>
                    </a:cubicBezTo>
                    <a:cubicBezTo>
                      <a:pt x="531" y="907"/>
                      <a:pt x="625" y="813"/>
                      <a:pt x="719" y="750"/>
                    </a:cubicBezTo>
                    <a:cubicBezTo>
                      <a:pt x="750" y="688"/>
                      <a:pt x="813" y="657"/>
                      <a:pt x="844" y="657"/>
                    </a:cubicBezTo>
                    <a:cubicBezTo>
                      <a:pt x="906" y="625"/>
                      <a:pt x="938" y="625"/>
                      <a:pt x="969" y="625"/>
                    </a:cubicBezTo>
                    <a:cubicBezTo>
                      <a:pt x="1031" y="594"/>
                      <a:pt x="1063" y="563"/>
                      <a:pt x="1031" y="532"/>
                    </a:cubicBezTo>
                    <a:cubicBezTo>
                      <a:pt x="969" y="469"/>
                      <a:pt x="875" y="563"/>
                      <a:pt x="844" y="500"/>
                    </a:cubicBezTo>
                    <a:cubicBezTo>
                      <a:pt x="844" y="469"/>
                      <a:pt x="844" y="438"/>
                      <a:pt x="844" y="438"/>
                    </a:cubicBezTo>
                    <a:cubicBezTo>
                      <a:pt x="813" y="407"/>
                      <a:pt x="750" y="407"/>
                      <a:pt x="750" y="407"/>
                    </a:cubicBezTo>
                    <a:cubicBezTo>
                      <a:pt x="719" y="375"/>
                      <a:pt x="719" y="344"/>
                      <a:pt x="750" y="313"/>
                    </a:cubicBezTo>
                    <a:cubicBezTo>
                      <a:pt x="781" y="282"/>
                      <a:pt x="813" y="282"/>
                      <a:pt x="844" y="282"/>
                    </a:cubicBezTo>
                    <a:cubicBezTo>
                      <a:pt x="938" y="250"/>
                      <a:pt x="1000" y="157"/>
                      <a:pt x="1031" y="63"/>
                    </a:cubicBezTo>
                    <a:lnTo>
                      <a:pt x="1031" y="6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0">
                <a:extLst>
                  <a:ext uri="{FF2B5EF4-FFF2-40B4-BE49-F238E27FC236}">
                    <a16:creationId xmlns:a16="http://schemas.microsoft.com/office/drawing/2014/main" id="{D4A3B0CE-47CE-2149-9ABB-A81F9365B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97141" y="7015548"/>
                <a:ext cx="2209628" cy="2664444"/>
              </a:xfrm>
              <a:custGeom>
                <a:avLst/>
                <a:gdLst>
                  <a:gd name="T0" fmla="*/ 2719 w 2720"/>
                  <a:gd name="T1" fmla="*/ 938 h 3282"/>
                  <a:gd name="T2" fmla="*/ 2094 w 2720"/>
                  <a:gd name="T3" fmla="*/ 2593 h 3282"/>
                  <a:gd name="T4" fmla="*/ 1938 w 2720"/>
                  <a:gd name="T5" fmla="*/ 2937 h 3282"/>
                  <a:gd name="T6" fmla="*/ 1688 w 2720"/>
                  <a:gd name="T7" fmla="*/ 3249 h 3282"/>
                  <a:gd name="T8" fmla="*/ 1594 w 2720"/>
                  <a:gd name="T9" fmla="*/ 3249 h 3282"/>
                  <a:gd name="T10" fmla="*/ 1531 w 2720"/>
                  <a:gd name="T11" fmla="*/ 3124 h 3282"/>
                  <a:gd name="T12" fmla="*/ 1500 w 2720"/>
                  <a:gd name="T13" fmla="*/ 2999 h 3282"/>
                  <a:gd name="T14" fmla="*/ 1406 w 2720"/>
                  <a:gd name="T15" fmla="*/ 2843 h 3282"/>
                  <a:gd name="T16" fmla="*/ 1375 w 2720"/>
                  <a:gd name="T17" fmla="*/ 2593 h 3282"/>
                  <a:gd name="T18" fmla="*/ 1313 w 2720"/>
                  <a:gd name="T19" fmla="*/ 2499 h 3282"/>
                  <a:gd name="T20" fmla="*/ 1406 w 2720"/>
                  <a:gd name="T21" fmla="*/ 2312 h 3282"/>
                  <a:gd name="T22" fmla="*/ 1406 w 2720"/>
                  <a:gd name="T23" fmla="*/ 2031 h 3282"/>
                  <a:gd name="T24" fmla="*/ 1250 w 2720"/>
                  <a:gd name="T25" fmla="*/ 1812 h 3282"/>
                  <a:gd name="T26" fmla="*/ 1188 w 2720"/>
                  <a:gd name="T27" fmla="*/ 1656 h 3282"/>
                  <a:gd name="T28" fmla="*/ 1219 w 2720"/>
                  <a:gd name="T29" fmla="*/ 1499 h 3282"/>
                  <a:gd name="T30" fmla="*/ 1000 w 2720"/>
                  <a:gd name="T31" fmla="*/ 1406 h 3282"/>
                  <a:gd name="T32" fmla="*/ 875 w 2720"/>
                  <a:gd name="T33" fmla="*/ 1343 h 3282"/>
                  <a:gd name="T34" fmla="*/ 688 w 2720"/>
                  <a:gd name="T35" fmla="*/ 1343 h 3282"/>
                  <a:gd name="T36" fmla="*/ 531 w 2720"/>
                  <a:gd name="T37" fmla="*/ 1437 h 3282"/>
                  <a:gd name="T38" fmla="*/ 250 w 2720"/>
                  <a:gd name="T39" fmla="*/ 1374 h 3282"/>
                  <a:gd name="T40" fmla="*/ 63 w 2720"/>
                  <a:gd name="T41" fmla="*/ 1094 h 3282"/>
                  <a:gd name="T42" fmla="*/ 94 w 2720"/>
                  <a:gd name="T43" fmla="*/ 782 h 3282"/>
                  <a:gd name="T44" fmla="*/ 156 w 2720"/>
                  <a:gd name="T45" fmla="*/ 719 h 3282"/>
                  <a:gd name="T46" fmla="*/ 31 w 2720"/>
                  <a:gd name="T47" fmla="*/ 688 h 3282"/>
                  <a:gd name="T48" fmla="*/ 313 w 2720"/>
                  <a:gd name="T49" fmla="*/ 375 h 3282"/>
                  <a:gd name="T50" fmla="*/ 375 w 2720"/>
                  <a:gd name="T51" fmla="*/ 313 h 3282"/>
                  <a:gd name="T52" fmla="*/ 406 w 2720"/>
                  <a:gd name="T53" fmla="*/ 250 h 3282"/>
                  <a:gd name="T54" fmla="*/ 625 w 2720"/>
                  <a:gd name="T55" fmla="*/ 94 h 3282"/>
                  <a:gd name="T56" fmla="*/ 906 w 2720"/>
                  <a:gd name="T57" fmla="*/ 94 h 3282"/>
                  <a:gd name="T58" fmla="*/ 1063 w 2720"/>
                  <a:gd name="T59" fmla="*/ 0 h 3282"/>
                  <a:gd name="T60" fmla="*/ 1188 w 2720"/>
                  <a:gd name="T61" fmla="*/ 63 h 3282"/>
                  <a:gd name="T62" fmla="*/ 1188 w 2720"/>
                  <a:gd name="T63" fmla="*/ 157 h 3282"/>
                  <a:gd name="T64" fmla="*/ 1344 w 2720"/>
                  <a:gd name="T65" fmla="*/ 282 h 3282"/>
                  <a:gd name="T66" fmla="*/ 1594 w 2720"/>
                  <a:gd name="T67" fmla="*/ 219 h 3282"/>
                  <a:gd name="T68" fmla="*/ 1625 w 2720"/>
                  <a:gd name="T69" fmla="*/ 188 h 3282"/>
                  <a:gd name="T70" fmla="*/ 1750 w 2720"/>
                  <a:gd name="T71" fmla="*/ 188 h 3282"/>
                  <a:gd name="T72" fmla="*/ 1875 w 2720"/>
                  <a:gd name="T73" fmla="*/ 282 h 3282"/>
                  <a:gd name="T74" fmla="*/ 2344 w 2720"/>
                  <a:gd name="T75" fmla="*/ 375 h 3282"/>
                  <a:gd name="T76" fmla="*/ 2406 w 2720"/>
                  <a:gd name="T77" fmla="*/ 375 h 3282"/>
                  <a:gd name="T78" fmla="*/ 2719 w 2720"/>
                  <a:gd name="T79" fmla="*/ 563 h 3282"/>
                  <a:gd name="T80" fmla="*/ 2719 w 2720"/>
                  <a:gd name="T81" fmla="*/ 938 h 3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20" h="3282">
                    <a:moveTo>
                      <a:pt x="2719" y="938"/>
                    </a:moveTo>
                    <a:cubicBezTo>
                      <a:pt x="2563" y="1499"/>
                      <a:pt x="2281" y="2031"/>
                      <a:pt x="2094" y="2593"/>
                    </a:cubicBezTo>
                    <a:cubicBezTo>
                      <a:pt x="2031" y="2718"/>
                      <a:pt x="2000" y="2843"/>
                      <a:pt x="1938" y="2937"/>
                    </a:cubicBezTo>
                    <a:cubicBezTo>
                      <a:pt x="1906" y="3062"/>
                      <a:pt x="1813" y="3187"/>
                      <a:pt x="1688" y="3249"/>
                    </a:cubicBezTo>
                    <a:cubicBezTo>
                      <a:pt x="1656" y="3249"/>
                      <a:pt x="1625" y="3281"/>
                      <a:pt x="1594" y="3249"/>
                    </a:cubicBezTo>
                    <a:cubicBezTo>
                      <a:pt x="1531" y="3218"/>
                      <a:pt x="1531" y="3187"/>
                      <a:pt x="1531" y="3124"/>
                    </a:cubicBezTo>
                    <a:cubicBezTo>
                      <a:pt x="1531" y="3093"/>
                      <a:pt x="1531" y="3031"/>
                      <a:pt x="1500" y="2999"/>
                    </a:cubicBezTo>
                    <a:cubicBezTo>
                      <a:pt x="1500" y="2937"/>
                      <a:pt x="1438" y="2906"/>
                      <a:pt x="1406" y="2843"/>
                    </a:cubicBezTo>
                    <a:cubicBezTo>
                      <a:pt x="1375" y="2781"/>
                      <a:pt x="1438" y="2656"/>
                      <a:pt x="1375" y="2593"/>
                    </a:cubicBezTo>
                    <a:cubicBezTo>
                      <a:pt x="1344" y="2562"/>
                      <a:pt x="1344" y="2531"/>
                      <a:pt x="1313" y="2499"/>
                    </a:cubicBezTo>
                    <a:cubicBezTo>
                      <a:pt x="1281" y="2437"/>
                      <a:pt x="1344" y="2374"/>
                      <a:pt x="1406" y="2312"/>
                    </a:cubicBezTo>
                    <a:cubicBezTo>
                      <a:pt x="1438" y="2218"/>
                      <a:pt x="1438" y="2124"/>
                      <a:pt x="1406" y="2031"/>
                    </a:cubicBezTo>
                    <a:cubicBezTo>
                      <a:pt x="1375" y="1937"/>
                      <a:pt x="1313" y="1874"/>
                      <a:pt x="1250" y="1812"/>
                    </a:cubicBezTo>
                    <a:cubicBezTo>
                      <a:pt x="1219" y="1749"/>
                      <a:pt x="1188" y="1718"/>
                      <a:pt x="1188" y="1656"/>
                    </a:cubicBezTo>
                    <a:cubicBezTo>
                      <a:pt x="1188" y="1593"/>
                      <a:pt x="1250" y="1531"/>
                      <a:pt x="1219" y="1499"/>
                    </a:cubicBezTo>
                    <a:cubicBezTo>
                      <a:pt x="1188" y="1406"/>
                      <a:pt x="1063" y="1437"/>
                      <a:pt x="1000" y="1406"/>
                    </a:cubicBezTo>
                    <a:cubicBezTo>
                      <a:pt x="938" y="1406"/>
                      <a:pt x="906" y="1343"/>
                      <a:pt x="875" y="1343"/>
                    </a:cubicBezTo>
                    <a:cubicBezTo>
                      <a:pt x="813" y="1312"/>
                      <a:pt x="750" y="1312"/>
                      <a:pt x="688" y="1343"/>
                    </a:cubicBezTo>
                    <a:cubicBezTo>
                      <a:pt x="656" y="1374"/>
                      <a:pt x="594" y="1406"/>
                      <a:pt x="531" y="1437"/>
                    </a:cubicBezTo>
                    <a:cubicBezTo>
                      <a:pt x="438" y="1468"/>
                      <a:pt x="313" y="1437"/>
                      <a:pt x="250" y="1374"/>
                    </a:cubicBezTo>
                    <a:cubicBezTo>
                      <a:pt x="156" y="1312"/>
                      <a:pt x="125" y="1219"/>
                      <a:pt x="63" y="1094"/>
                    </a:cubicBezTo>
                    <a:cubicBezTo>
                      <a:pt x="31" y="1000"/>
                      <a:pt x="0" y="844"/>
                      <a:pt x="94" y="782"/>
                    </a:cubicBezTo>
                    <a:cubicBezTo>
                      <a:pt x="125" y="750"/>
                      <a:pt x="156" y="750"/>
                      <a:pt x="156" y="719"/>
                    </a:cubicBezTo>
                    <a:cubicBezTo>
                      <a:pt x="125" y="688"/>
                      <a:pt x="63" y="719"/>
                      <a:pt x="31" y="688"/>
                    </a:cubicBezTo>
                    <a:cubicBezTo>
                      <a:pt x="94" y="563"/>
                      <a:pt x="188" y="438"/>
                      <a:pt x="313" y="375"/>
                    </a:cubicBezTo>
                    <a:cubicBezTo>
                      <a:pt x="344" y="344"/>
                      <a:pt x="375" y="344"/>
                      <a:pt x="375" y="313"/>
                    </a:cubicBezTo>
                    <a:cubicBezTo>
                      <a:pt x="406" y="282"/>
                      <a:pt x="406" y="250"/>
                      <a:pt x="406" y="250"/>
                    </a:cubicBezTo>
                    <a:cubicBezTo>
                      <a:pt x="406" y="157"/>
                      <a:pt x="531" y="94"/>
                      <a:pt x="625" y="94"/>
                    </a:cubicBezTo>
                    <a:cubicBezTo>
                      <a:pt x="719" y="94"/>
                      <a:pt x="813" y="125"/>
                      <a:pt x="906" y="94"/>
                    </a:cubicBezTo>
                    <a:cubicBezTo>
                      <a:pt x="969" y="63"/>
                      <a:pt x="1000" y="32"/>
                      <a:pt x="1063" y="0"/>
                    </a:cubicBezTo>
                    <a:cubicBezTo>
                      <a:pt x="1125" y="0"/>
                      <a:pt x="1188" y="32"/>
                      <a:pt x="1188" y="63"/>
                    </a:cubicBezTo>
                    <a:cubicBezTo>
                      <a:pt x="1219" y="94"/>
                      <a:pt x="1188" y="125"/>
                      <a:pt x="1188" y="157"/>
                    </a:cubicBezTo>
                    <a:cubicBezTo>
                      <a:pt x="1188" y="219"/>
                      <a:pt x="1281" y="250"/>
                      <a:pt x="1344" y="282"/>
                    </a:cubicBezTo>
                    <a:cubicBezTo>
                      <a:pt x="1438" y="282"/>
                      <a:pt x="1563" y="313"/>
                      <a:pt x="1594" y="219"/>
                    </a:cubicBezTo>
                    <a:cubicBezTo>
                      <a:pt x="1625" y="219"/>
                      <a:pt x="1625" y="219"/>
                      <a:pt x="1625" y="188"/>
                    </a:cubicBezTo>
                    <a:cubicBezTo>
                      <a:pt x="1656" y="157"/>
                      <a:pt x="1719" y="157"/>
                      <a:pt x="1750" y="188"/>
                    </a:cubicBezTo>
                    <a:cubicBezTo>
                      <a:pt x="1781" y="219"/>
                      <a:pt x="1813" y="250"/>
                      <a:pt x="1875" y="282"/>
                    </a:cubicBezTo>
                    <a:cubicBezTo>
                      <a:pt x="2000" y="375"/>
                      <a:pt x="2219" y="250"/>
                      <a:pt x="2344" y="375"/>
                    </a:cubicBezTo>
                    <a:lnTo>
                      <a:pt x="2406" y="375"/>
                    </a:lnTo>
                    <a:cubicBezTo>
                      <a:pt x="2531" y="313"/>
                      <a:pt x="2688" y="407"/>
                      <a:pt x="2719" y="563"/>
                    </a:cubicBezTo>
                    <a:lnTo>
                      <a:pt x="2719" y="93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11">
                <a:extLst>
                  <a:ext uri="{FF2B5EF4-FFF2-40B4-BE49-F238E27FC236}">
                    <a16:creationId xmlns:a16="http://schemas.microsoft.com/office/drawing/2014/main" id="{75B277ED-DDFA-C945-848B-ED8F0CBAA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5815" y="6202605"/>
                <a:ext cx="153995" cy="358124"/>
              </a:xfrm>
              <a:custGeom>
                <a:avLst/>
                <a:gdLst>
                  <a:gd name="T0" fmla="*/ 156 w 188"/>
                  <a:gd name="T1" fmla="*/ 344 h 439"/>
                  <a:gd name="T2" fmla="*/ 156 w 188"/>
                  <a:gd name="T3" fmla="*/ 344 h 439"/>
                  <a:gd name="T4" fmla="*/ 93 w 188"/>
                  <a:gd name="T5" fmla="*/ 407 h 439"/>
                  <a:gd name="T6" fmla="*/ 31 w 188"/>
                  <a:gd name="T7" fmla="*/ 407 h 439"/>
                  <a:gd name="T8" fmla="*/ 31 w 188"/>
                  <a:gd name="T9" fmla="*/ 375 h 439"/>
                  <a:gd name="T10" fmla="*/ 0 w 188"/>
                  <a:gd name="T11" fmla="*/ 32 h 439"/>
                  <a:gd name="T12" fmla="*/ 0 w 188"/>
                  <a:gd name="T13" fmla="*/ 0 h 439"/>
                  <a:gd name="T14" fmla="*/ 31 w 188"/>
                  <a:gd name="T15" fmla="*/ 0 h 439"/>
                  <a:gd name="T16" fmla="*/ 93 w 188"/>
                  <a:gd name="T17" fmla="*/ 32 h 439"/>
                  <a:gd name="T18" fmla="*/ 125 w 188"/>
                  <a:gd name="T19" fmla="*/ 375 h 439"/>
                  <a:gd name="T20" fmla="*/ 156 w 188"/>
                  <a:gd name="T21" fmla="*/ 344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8" h="439">
                    <a:moveTo>
                      <a:pt x="156" y="344"/>
                    </a:moveTo>
                    <a:lnTo>
                      <a:pt x="156" y="344"/>
                    </a:lnTo>
                    <a:cubicBezTo>
                      <a:pt x="125" y="375"/>
                      <a:pt x="125" y="407"/>
                      <a:pt x="93" y="407"/>
                    </a:cubicBezTo>
                    <a:cubicBezTo>
                      <a:pt x="62" y="438"/>
                      <a:pt x="31" y="438"/>
                      <a:pt x="31" y="407"/>
                    </a:cubicBezTo>
                    <a:cubicBezTo>
                      <a:pt x="31" y="375"/>
                      <a:pt x="31" y="375"/>
                      <a:pt x="31" y="375"/>
                    </a:cubicBezTo>
                    <a:cubicBezTo>
                      <a:pt x="0" y="250"/>
                      <a:pt x="0" y="157"/>
                      <a:pt x="0" y="32"/>
                    </a:cubicBezTo>
                    <a:cubicBezTo>
                      <a:pt x="0" y="32"/>
                      <a:pt x="0" y="32"/>
                      <a:pt x="0" y="0"/>
                    </a:cubicBezTo>
                    <a:lnTo>
                      <a:pt x="31" y="0"/>
                    </a:lnTo>
                    <a:cubicBezTo>
                      <a:pt x="62" y="0"/>
                      <a:pt x="62" y="32"/>
                      <a:pt x="93" y="32"/>
                    </a:cubicBezTo>
                    <a:cubicBezTo>
                      <a:pt x="156" y="157"/>
                      <a:pt x="187" y="282"/>
                      <a:pt x="125" y="375"/>
                    </a:cubicBezTo>
                    <a:lnTo>
                      <a:pt x="156" y="34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12">
                <a:extLst>
                  <a:ext uri="{FF2B5EF4-FFF2-40B4-BE49-F238E27FC236}">
                    <a16:creationId xmlns:a16="http://schemas.microsoft.com/office/drawing/2014/main" id="{EA22A73B-AA96-894A-96DA-8622292BE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1822" y="6381667"/>
                <a:ext cx="128925" cy="153995"/>
              </a:xfrm>
              <a:custGeom>
                <a:avLst/>
                <a:gdLst>
                  <a:gd name="T0" fmla="*/ 94 w 157"/>
                  <a:gd name="T1" fmla="*/ 31 h 189"/>
                  <a:gd name="T2" fmla="*/ 31 w 157"/>
                  <a:gd name="T3" fmla="*/ 31 h 189"/>
                  <a:gd name="T4" fmla="*/ 156 w 157"/>
                  <a:gd name="T5" fmla="*/ 94 h 189"/>
                  <a:gd name="T6" fmla="*/ 31 w 157"/>
                  <a:gd name="T7" fmla="*/ 156 h 189"/>
                  <a:gd name="T8" fmla="*/ 94 w 157"/>
                  <a:gd name="T9" fmla="*/ 31 h 189"/>
                  <a:gd name="T10" fmla="*/ 94 w 157"/>
                  <a:gd name="T11" fmla="*/ 3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" h="189">
                    <a:moveTo>
                      <a:pt x="94" y="31"/>
                    </a:moveTo>
                    <a:lnTo>
                      <a:pt x="31" y="31"/>
                    </a:lnTo>
                    <a:cubicBezTo>
                      <a:pt x="94" y="0"/>
                      <a:pt x="156" y="31"/>
                      <a:pt x="156" y="94"/>
                    </a:cubicBezTo>
                    <a:cubicBezTo>
                      <a:pt x="156" y="156"/>
                      <a:pt x="63" y="188"/>
                      <a:pt x="31" y="156"/>
                    </a:cubicBezTo>
                    <a:cubicBezTo>
                      <a:pt x="0" y="94"/>
                      <a:pt x="31" y="31"/>
                      <a:pt x="94" y="31"/>
                    </a:cubicBezTo>
                    <a:lnTo>
                      <a:pt x="94" y="3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8" name="Oval 77">
            <a:extLst>
              <a:ext uri="{FF2B5EF4-FFF2-40B4-BE49-F238E27FC236}">
                <a16:creationId xmlns:a16="http://schemas.microsoft.com/office/drawing/2014/main" id="{2F3BEF8D-834C-304D-BC4B-0A736B26EEED}"/>
              </a:ext>
            </a:extLst>
          </p:cNvPr>
          <p:cNvSpPr/>
          <p:nvPr/>
        </p:nvSpPr>
        <p:spPr>
          <a:xfrm>
            <a:off x="15714213" y="3702601"/>
            <a:ext cx="2452692" cy="24526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6107AD77-59DE-034B-9ED5-BC8106AB63BB}"/>
              </a:ext>
            </a:extLst>
          </p:cNvPr>
          <p:cNvSpPr/>
          <p:nvPr/>
        </p:nvSpPr>
        <p:spPr>
          <a:xfrm>
            <a:off x="16459802" y="4404817"/>
            <a:ext cx="961515" cy="961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4" h="904">
                <a:moveTo>
                  <a:pt x="140" y="389"/>
                </a:moveTo>
                <a:lnTo>
                  <a:pt x="123" y="380"/>
                </a:lnTo>
                <a:lnTo>
                  <a:pt x="140" y="380"/>
                </a:lnTo>
                <a:close/>
                <a:moveTo>
                  <a:pt x="709" y="55"/>
                </a:moveTo>
                <a:lnTo>
                  <a:pt x="709" y="341"/>
                </a:lnTo>
                <a:cubicBezTo>
                  <a:pt x="707" y="345"/>
                  <a:pt x="706" y="349"/>
                  <a:pt x="706" y="353"/>
                </a:cubicBezTo>
                <a:cubicBezTo>
                  <a:pt x="706" y="357"/>
                  <a:pt x="707" y="361"/>
                  <a:pt x="709" y="364"/>
                </a:cubicBezTo>
                <a:lnTo>
                  <a:pt x="709" y="417"/>
                </a:lnTo>
                <a:lnTo>
                  <a:pt x="451" y="547"/>
                </a:lnTo>
                <a:lnTo>
                  <a:pt x="195" y="417"/>
                </a:lnTo>
                <a:lnTo>
                  <a:pt x="195" y="55"/>
                </a:lnTo>
                <a:close/>
                <a:moveTo>
                  <a:pt x="781" y="380"/>
                </a:moveTo>
                <a:lnTo>
                  <a:pt x="764" y="389"/>
                </a:lnTo>
                <a:lnTo>
                  <a:pt x="764" y="380"/>
                </a:lnTo>
                <a:close/>
                <a:moveTo>
                  <a:pt x="615" y="576"/>
                </a:moveTo>
                <a:cubicBezTo>
                  <a:pt x="604" y="565"/>
                  <a:pt x="586" y="565"/>
                  <a:pt x="576" y="576"/>
                </a:cubicBezTo>
                <a:cubicBezTo>
                  <a:pt x="565" y="586"/>
                  <a:pt x="565" y="604"/>
                  <a:pt x="576" y="615"/>
                </a:cubicBezTo>
                <a:lnTo>
                  <a:pt x="810" y="849"/>
                </a:lnTo>
                <a:lnTo>
                  <a:pt x="94" y="849"/>
                </a:lnTo>
                <a:lnTo>
                  <a:pt x="328" y="615"/>
                </a:lnTo>
                <a:cubicBezTo>
                  <a:pt x="339" y="604"/>
                  <a:pt x="339" y="586"/>
                  <a:pt x="328" y="576"/>
                </a:cubicBezTo>
                <a:cubicBezTo>
                  <a:pt x="317" y="565"/>
                  <a:pt x="300" y="565"/>
                  <a:pt x="289" y="576"/>
                </a:cubicBezTo>
                <a:lnTo>
                  <a:pt x="55" y="809"/>
                </a:lnTo>
                <a:lnTo>
                  <a:pt x="55" y="407"/>
                </a:lnTo>
                <a:lnTo>
                  <a:pt x="439" y="603"/>
                </a:lnTo>
                <a:cubicBezTo>
                  <a:pt x="439" y="604"/>
                  <a:pt x="440" y="604"/>
                  <a:pt x="441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3" y="605"/>
                  <a:pt x="444" y="605"/>
                  <a:pt x="444" y="605"/>
                </a:cubicBezTo>
                <a:cubicBezTo>
                  <a:pt x="445" y="605"/>
                  <a:pt x="445" y="605"/>
                  <a:pt x="445" y="605"/>
                </a:cubicBezTo>
                <a:cubicBezTo>
                  <a:pt x="446" y="606"/>
                  <a:pt x="447" y="606"/>
                  <a:pt x="448" y="606"/>
                </a:cubicBezTo>
                <a:cubicBezTo>
                  <a:pt x="449" y="606"/>
                  <a:pt x="450" y="606"/>
                  <a:pt x="451" y="606"/>
                </a:cubicBezTo>
                <a:cubicBezTo>
                  <a:pt x="452" y="606"/>
                  <a:pt x="453" y="606"/>
                  <a:pt x="454" y="606"/>
                </a:cubicBezTo>
                <a:lnTo>
                  <a:pt x="455" y="606"/>
                </a:lnTo>
                <a:cubicBezTo>
                  <a:pt x="455" y="606"/>
                  <a:pt x="456" y="606"/>
                  <a:pt x="457" y="605"/>
                </a:cubicBezTo>
                <a:lnTo>
                  <a:pt x="458" y="605"/>
                </a:lnTo>
                <a:cubicBezTo>
                  <a:pt x="459" y="605"/>
                  <a:pt x="460" y="605"/>
                  <a:pt x="460" y="604"/>
                </a:cubicBezTo>
                <a:cubicBezTo>
                  <a:pt x="461" y="604"/>
                  <a:pt x="461" y="604"/>
                  <a:pt x="461" y="604"/>
                </a:cubicBezTo>
                <a:cubicBezTo>
                  <a:pt x="462" y="604"/>
                  <a:pt x="463" y="604"/>
                  <a:pt x="463" y="603"/>
                </a:cubicBezTo>
                <a:cubicBezTo>
                  <a:pt x="464" y="603"/>
                  <a:pt x="464" y="603"/>
                  <a:pt x="464" y="603"/>
                </a:cubicBezTo>
                <a:lnTo>
                  <a:pt x="849" y="407"/>
                </a:lnTo>
                <a:lnTo>
                  <a:pt x="849" y="810"/>
                </a:lnTo>
                <a:close/>
                <a:moveTo>
                  <a:pt x="904" y="367"/>
                </a:moveTo>
                <a:cubicBezTo>
                  <a:pt x="904" y="366"/>
                  <a:pt x="904" y="365"/>
                  <a:pt x="904" y="365"/>
                </a:cubicBezTo>
                <a:cubicBezTo>
                  <a:pt x="905" y="360"/>
                  <a:pt x="904" y="355"/>
                  <a:pt x="901" y="350"/>
                </a:cubicBezTo>
                <a:cubicBezTo>
                  <a:pt x="900" y="347"/>
                  <a:pt x="898" y="345"/>
                  <a:pt x="897" y="343"/>
                </a:cubicBezTo>
                <a:cubicBezTo>
                  <a:pt x="889" y="332"/>
                  <a:pt x="876" y="325"/>
                  <a:pt x="861" y="325"/>
                </a:cubicBezTo>
                <a:lnTo>
                  <a:pt x="764" y="325"/>
                </a:lnTo>
                <a:lnTo>
                  <a:pt x="764" y="38"/>
                </a:lnTo>
                <a:cubicBezTo>
                  <a:pt x="764" y="17"/>
                  <a:pt x="747" y="0"/>
                  <a:pt x="727" y="0"/>
                </a:cubicBezTo>
                <a:lnTo>
                  <a:pt x="177" y="0"/>
                </a:lnTo>
                <a:cubicBezTo>
                  <a:pt x="156" y="0"/>
                  <a:pt x="140" y="17"/>
                  <a:pt x="140" y="38"/>
                </a:cubicBezTo>
                <a:lnTo>
                  <a:pt x="140" y="325"/>
                </a:lnTo>
                <a:lnTo>
                  <a:pt x="43" y="325"/>
                </a:lnTo>
                <a:cubicBezTo>
                  <a:pt x="29" y="325"/>
                  <a:pt x="16" y="332"/>
                  <a:pt x="8" y="343"/>
                </a:cubicBezTo>
                <a:cubicBezTo>
                  <a:pt x="6" y="345"/>
                  <a:pt x="4" y="347"/>
                  <a:pt x="3" y="350"/>
                </a:cubicBezTo>
                <a:cubicBezTo>
                  <a:pt x="1" y="355"/>
                  <a:pt x="0" y="360"/>
                  <a:pt x="0" y="365"/>
                </a:cubicBezTo>
                <a:cubicBezTo>
                  <a:pt x="0" y="365"/>
                  <a:pt x="0" y="366"/>
                  <a:pt x="0" y="367"/>
                </a:cubicBezTo>
                <a:lnTo>
                  <a:pt x="0" y="862"/>
                </a:lnTo>
                <a:cubicBezTo>
                  <a:pt x="0" y="885"/>
                  <a:pt x="19" y="904"/>
                  <a:pt x="43" y="904"/>
                </a:cubicBezTo>
                <a:lnTo>
                  <a:pt x="861" y="904"/>
                </a:lnTo>
                <a:cubicBezTo>
                  <a:pt x="872" y="904"/>
                  <a:pt x="882" y="900"/>
                  <a:pt x="889" y="894"/>
                </a:cubicBezTo>
                <a:cubicBezTo>
                  <a:pt x="890" y="893"/>
                  <a:pt x="890" y="893"/>
                  <a:pt x="890" y="893"/>
                </a:cubicBezTo>
                <a:lnTo>
                  <a:pt x="891" y="893"/>
                </a:lnTo>
                <a:cubicBezTo>
                  <a:pt x="891" y="892"/>
                  <a:pt x="891" y="892"/>
                  <a:pt x="892" y="892"/>
                </a:cubicBezTo>
                <a:cubicBezTo>
                  <a:pt x="892" y="891"/>
                  <a:pt x="892" y="891"/>
                  <a:pt x="892" y="891"/>
                </a:cubicBezTo>
                <a:cubicBezTo>
                  <a:pt x="900" y="884"/>
                  <a:pt x="904" y="873"/>
                  <a:pt x="904" y="862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E9D74C6-2042-D247-8317-CC0B0169D168}"/>
              </a:ext>
            </a:extLst>
          </p:cNvPr>
          <p:cNvSpPr/>
          <p:nvPr/>
        </p:nvSpPr>
        <p:spPr>
          <a:xfrm>
            <a:off x="15809123" y="8253434"/>
            <a:ext cx="2452692" cy="24526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759594C-BFC4-714D-84D3-52CEA8872808}"/>
              </a:ext>
            </a:extLst>
          </p:cNvPr>
          <p:cNvGrpSpPr/>
          <p:nvPr/>
        </p:nvGrpSpPr>
        <p:grpSpPr>
          <a:xfrm>
            <a:off x="16327376" y="8878996"/>
            <a:ext cx="1416182" cy="1105257"/>
            <a:chOff x="9955167" y="22974692"/>
            <a:chExt cx="1115553" cy="870635"/>
          </a:xfrm>
          <a:solidFill>
            <a:schemeClr val="bg1"/>
          </a:solidFill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8E3C46AB-23DA-254B-BDB8-4BE77FA10F5D}"/>
                </a:ext>
              </a:extLst>
            </p:cNvPr>
            <p:cNvSpPr/>
            <p:nvPr/>
          </p:nvSpPr>
          <p:spPr>
            <a:xfrm>
              <a:off x="9955167" y="23332843"/>
              <a:ext cx="1115553" cy="5124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612">
                  <a:moveTo>
                    <a:pt x="1272" y="274"/>
                  </a:moveTo>
                  <a:cubicBezTo>
                    <a:pt x="1267" y="284"/>
                    <a:pt x="1259" y="292"/>
                    <a:pt x="1249" y="295"/>
                  </a:cubicBezTo>
                  <a:cubicBezTo>
                    <a:pt x="1248" y="296"/>
                    <a:pt x="1247" y="296"/>
                    <a:pt x="1246" y="296"/>
                  </a:cubicBezTo>
                  <a:cubicBezTo>
                    <a:pt x="1043" y="393"/>
                    <a:pt x="709" y="548"/>
                    <a:pt x="675" y="555"/>
                  </a:cubicBezTo>
                  <a:cubicBezTo>
                    <a:pt x="629" y="565"/>
                    <a:pt x="577" y="540"/>
                    <a:pt x="512" y="508"/>
                  </a:cubicBezTo>
                  <a:cubicBezTo>
                    <a:pt x="441" y="473"/>
                    <a:pt x="353" y="430"/>
                    <a:pt x="244" y="424"/>
                  </a:cubicBezTo>
                  <a:lnTo>
                    <a:pt x="217" y="422"/>
                  </a:lnTo>
                  <a:lnTo>
                    <a:pt x="220" y="143"/>
                  </a:lnTo>
                  <a:lnTo>
                    <a:pt x="307" y="143"/>
                  </a:lnTo>
                  <a:cubicBezTo>
                    <a:pt x="324" y="143"/>
                    <a:pt x="374" y="144"/>
                    <a:pt x="398" y="149"/>
                  </a:cubicBezTo>
                  <a:cubicBezTo>
                    <a:pt x="432" y="155"/>
                    <a:pt x="451" y="172"/>
                    <a:pt x="474" y="190"/>
                  </a:cubicBezTo>
                  <a:cubicBezTo>
                    <a:pt x="497" y="210"/>
                    <a:pt x="524" y="232"/>
                    <a:pt x="568" y="243"/>
                  </a:cubicBezTo>
                  <a:cubicBezTo>
                    <a:pt x="633" y="260"/>
                    <a:pt x="811" y="250"/>
                    <a:pt x="837" y="249"/>
                  </a:cubicBezTo>
                  <a:cubicBezTo>
                    <a:pt x="849" y="249"/>
                    <a:pt x="859" y="254"/>
                    <a:pt x="867" y="262"/>
                  </a:cubicBezTo>
                  <a:cubicBezTo>
                    <a:pt x="874" y="270"/>
                    <a:pt x="879" y="281"/>
                    <a:pt x="878" y="293"/>
                  </a:cubicBezTo>
                  <a:cubicBezTo>
                    <a:pt x="878" y="305"/>
                    <a:pt x="873" y="315"/>
                    <a:pt x="865" y="323"/>
                  </a:cubicBezTo>
                  <a:cubicBezTo>
                    <a:pt x="856" y="331"/>
                    <a:pt x="846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4" y="334"/>
                    <a:pt x="549" y="342"/>
                  </a:cubicBezTo>
                  <a:lnTo>
                    <a:pt x="515" y="389"/>
                  </a:lnTo>
                  <a:cubicBezTo>
                    <a:pt x="506" y="401"/>
                    <a:pt x="509" y="419"/>
                    <a:pt x="521" y="427"/>
                  </a:cubicBezTo>
                  <a:cubicBezTo>
                    <a:pt x="526" y="431"/>
                    <a:pt x="532" y="433"/>
                    <a:pt x="537" y="433"/>
                  </a:cubicBezTo>
                  <a:cubicBezTo>
                    <a:pt x="546" y="433"/>
                    <a:pt x="554" y="429"/>
                    <a:pt x="560" y="421"/>
                  </a:cubicBezTo>
                  <a:lnTo>
                    <a:pt x="585" y="386"/>
                  </a:lnTo>
                  <a:lnTo>
                    <a:pt x="833" y="390"/>
                  </a:lnTo>
                  <a:cubicBezTo>
                    <a:pt x="859" y="391"/>
                    <a:pt x="884" y="381"/>
                    <a:pt x="903" y="363"/>
                  </a:cubicBezTo>
                  <a:cubicBezTo>
                    <a:pt x="914" y="353"/>
                    <a:pt x="922" y="340"/>
                    <a:pt x="927" y="326"/>
                  </a:cubicBezTo>
                  <a:cubicBezTo>
                    <a:pt x="928" y="326"/>
                    <a:pt x="929" y="326"/>
                    <a:pt x="930" y="325"/>
                  </a:cubicBezTo>
                  <a:cubicBezTo>
                    <a:pt x="931" y="325"/>
                    <a:pt x="1087" y="262"/>
                    <a:pt x="1217" y="215"/>
                  </a:cubicBezTo>
                  <a:cubicBezTo>
                    <a:pt x="1228" y="211"/>
                    <a:pt x="1240" y="211"/>
                    <a:pt x="1250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3" y="243"/>
                  </a:lnTo>
                  <a:cubicBezTo>
                    <a:pt x="1277" y="253"/>
                    <a:pt x="1276" y="264"/>
                    <a:pt x="1272" y="274"/>
                  </a:cubicBezTo>
                  <a:close/>
                  <a:moveTo>
                    <a:pt x="1325" y="224"/>
                  </a:moveTo>
                  <a:lnTo>
                    <a:pt x="1325" y="222"/>
                  </a:lnTo>
                  <a:cubicBezTo>
                    <a:pt x="1316" y="198"/>
                    <a:pt x="1298" y="178"/>
                    <a:pt x="1274" y="166"/>
                  </a:cubicBezTo>
                  <a:cubicBezTo>
                    <a:pt x="1250" y="155"/>
                    <a:pt x="1223" y="154"/>
                    <a:pt x="1199" y="163"/>
                  </a:cubicBezTo>
                  <a:cubicBezTo>
                    <a:pt x="1096" y="200"/>
                    <a:pt x="977" y="247"/>
                    <a:pt x="930" y="266"/>
                  </a:cubicBezTo>
                  <a:cubicBezTo>
                    <a:pt x="926" y="250"/>
                    <a:pt x="918" y="236"/>
                    <a:pt x="907" y="224"/>
                  </a:cubicBezTo>
                  <a:cubicBezTo>
                    <a:pt x="889" y="205"/>
                    <a:pt x="864" y="194"/>
                    <a:pt x="838" y="193"/>
                  </a:cubicBezTo>
                  <a:cubicBezTo>
                    <a:pt x="837" y="193"/>
                    <a:pt x="836" y="193"/>
                    <a:pt x="836" y="193"/>
                  </a:cubicBezTo>
                  <a:cubicBezTo>
                    <a:pt x="782" y="197"/>
                    <a:pt x="631" y="202"/>
                    <a:pt x="582" y="190"/>
                  </a:cubicBezTo>
                  <a:cubicBezTo>
                    <a:pt x="550" y="182"/>
                    <a:pt x="531" y="166"/>
                    <a:pt x="509" y="148"/>
                  </a:cubicBezTo>
                  <a:cubicBezTo>
                    <a:pt x="484" y="127"/>
                    <a:pt x="456" y="104"/>
                    <a:pt x="408" y="95"/>
                  </a:cubicBezTo>
                  <a:cubicBezTo>
                    <a:pt x="374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7" y="39"/>
                    <a:pt x="185" y="2"/>
                    <a:pt x="145" y="1"/>
                  </a:cubicBezTo>
                  <a:lnTo>
                    <a:pt x="34" y="0"/>
                  </a:lnTo>
                  <a:lnTo>
                    <a:pt x="33" y="0"/>
                  </a:lnTo>
                  <a:cubicBezTo>
                    <a:pt x="18" y="0"/>
                    <a:pt x="6" y="12"/>
                    <a:pt x="6" y="27"/>
                  </a:cubicBezTo>
                  <a:cubicBezTo>
                    <a:pt x="6" y="42"/>
                    <a:pt x="18" y="55"/>
                    <a:pt x="33" y="55"/>
                  </a:cubicBezTo>
                  <a:lnTo>
                    <a:pt x="144" y="56"/>
                  </a:lnTo>
                  <a:cubicBezTo>
                    <a:pt x="154" y="56"/>
                    <a:pt x="166" y="74"/>
                    <a:pt x="166" y="97"/>
                  </a:cubicBezTo>
                  <a:lnTo>
                    <a:pt x="161" y="474"/>
                  </a:lnTo>
                  <a:cubicBezTo>
                    <a:pt x="161" y="486"/>
                    <a:pt x="158" y="498"/>
                    <a:pt x="152" y="506"/>
                  </a:cubicBezTo>
                  <a:cubicBezTo>
                    <a:pt x="150" y="509"/>
                    <a:pt x="145" y="514"/>
                    <a:pt x="139" y="514"/>
                  </a:cubicBezTo>
                  <a:lnTo>
                    <a:pt x="28" y="513"/>
                  </a:lnTo>
                  <a:lnTo>
                    <a:pt x="27" y="513"/>
                  </a:lnTo>
                  <a:cubicBezTo>
                    <a:pt x="12" y="513"/>
                    <a:pt x="0" y="525"/>
                    <a:pt x="0" y="540"/>
                  </a:cubicBezTo>
                  <a:cubicBezTo>
                    <a:pt x="0" y="556"/>
                    <a:pt x="12" y="568"/>
                    <a:pt x="27" y="568"/>
                  </a:cubicBezTo>
                  <a:lnTo>
                    <a:pt x="138" y="570"/>
                  </a:lnTo>
                  <a:lnTo>
                    <a:pt x="139" y="570"/>
                  </a:lnTo>
                  <a:cubicBezTo>
                    <a:pt x="160" y="570"/>
                    <a:pt x="181" y="559"/>
                    <a:pt x="196" y="539"/>
                  </a:cubicBezTo>
                  <a:cubicBezTo>
                    <a:pt x="208" y="522"/>
                    <a:pt x="216" y="500"/>
                    <a:pt x="216" y="477"/>
                  </a:cubicBezTo>
                  <a:lnTo>
                    <a:pt x="240" y="479"/>
                  </a:lnTo>
                  <a:lnTo>
                    <a:pt x="241" y="479"/>
                  </a:lnTo>
                  <a:cubicBezTo>
                    <a:pt x="339" y="484"/>
                    <a:pt x="418" y="523"/>
                    <a:pt x="488" y="557"/>
                  </a:cubicBezTo>
                  <a:cubicBezTo>
                    <a:pt x="548" y="587"/>
                    <a:pt x="601" y="612"/>
                    <a:pt x="654" y="612"/>
                  </a:cubicBezTo>
                  <a:cubicBezTo>
                    <a:pt x="665" y="612"/>
                    <a:pt x="675" y="612"/>
                    <a:pt x="686" y="609"/>
                  </a:cubicBezTo>
                  <a:cubicBezTo>
                    <a:pt x="736" y="599"/>
                    <a:pt x="1177" y="390"/>
                    <a:pt x="1269" y="347"/>
                  </a:cubicBezTo>
                  <a:cubicBezTo>
                    <a:pt x="1292" y="338"/>
                    <a:pt x="1311" y="320"/>
                    <a:pt x="1322" y="298"/>
                  </a:cubicBezTo>
                  <a:cubicBezTo>
                    <a:pt x="1333" y="274"/>
                    <a:pt x="1334" y="248"/>
                    <a:pt x="1325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9F0D869D-7D6A-2242-AD1E-B2DFA60C29AF}"/>
                </a:ext>
              </a:extLst>
            </p:cNvPr>
            <p:cNvSpPr/>
            <p:nvPr/>
          </p:nvSpPr>
          <p:spPr>
            <a:xfrm>
              <a:off x="10365322" y="22974692"/>
              <a:ext cx="581262" cy="447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534">
                  <a:moveTo>
                    <a:pt x="48" y="525"/>
                  </a:moveTo>
                  <a:lnTo>
                    <a:pt x="205" y="358"/>
                  </a:lnTo>
                  <a:lnTo>
                    <a:pt x="330" y="523"/>
                  </a:lnTo>
                  <a:cubicBezTo>
                    <a:pt x="336" y="530"/>
                    <a:pt x="344" y="534"/>
                    <a:pt x="352" y="534"/>
                  </a:cubicBezTo>
                  <a:cubicBezTo>
                    <a:pt x="353" y="534"/>
                    <a:pt x="353" y="534"/>
                    <a:pt x="354" y="534"/>
                  </a:cubicBezTo>
                  <a:cubicBezTo>
                    <a:pt x="363" y="533"/>
                    <a:pt x="371" y="528"/>
                    <a:pt x="376" y="520"/>
                  </a:cubicBezTo>
                  <a:lnTo>
                    <a:pt x="628" y="96"/>
                  </a:lnTo>
                  <a:lnTo>
                    <a:pt x="640" y="136"/>
                  </a:lnTo>
                  <a:cubicBezTo>
                    <a:pt x="644" y="147"/>
                    <a:pt x="655" y="155"/>
                    <a:pt x="667" y="155"/>
                  </a:cubicBezTo>
                  <a:cubicBezTo>
                    <a:pt x="669" y="155"/>
                    <a:pt x="672" y="155"/>
                    <a:pt x="675" y="154"/>
                  </a:cubicBezTo>
                  <a:cubicBezTo>
                    <a:pt x="689" y="149"/>
                    <a:pt x="697" y="134"/>
                    <a:pt x="693" y="119"/>
                  </a:cubicBezTo>
                  <a:lnTo>
                    <a:pt x="664" y="27"/>
                  </a:lnTo>
                  <a:cubicBezTo>
                    <a:pt x="664" y="18"/>
                    <a:pt x="660" y="9"/>
                    <a:pt x="651" y="4"/>
                  </a:cubicBezTo>
                  <a:cubicBezTo>
                    <a:pt x="647" y="1"/>
                    <a:pt x="642" y="0"/>
                    <a:pt x="637" y="0"/>
                  </a:cubicBezTo>
                  <a:cubicBezTo>
                    <a:pt x="634" y="0"/>
                    <a:pt x="631" y="0"/>
                    <a:pt x="628" y="1"/>
                  </a:cubicBezTo>
                  <a:lnTo>
                    <a:pt x="528" y="32"/>
                  </a:lnTo>
                  <a:cubicBezTo>
                    <a:pt x="513" y="36"/>
                    <a:pt x="505" y="52"/>
                    <a:pt x="509" y="66"/>
                  </a:cubicBezTo>
                  <a:cubicBezTo>
                    <a:pt x="513" y="78"/>
                    <a:pt x="524" y="86"/>
                    <a:pt x="536" y="86"/>
                  </a:cubicBezTo>
                  <a:cubicBezTo>
                    <a:pt x="539" y="86"/>
                    <a:pt x="541" y="85"/>
                    <a:pt x="544" y="84"/>
                  </a:cubicBezTo>
                  <a:lnTo>
                    <a:pt x="577" y="74"/>
                  </a:lnTo>
                  <a:lnTo>
                    <a:pt x="350" y="457"/>
                  </a:lnTo>
                  <a:lnTo>
                    <a:pt x="229" y="298"/>
                  </a:lnTo>
                  <a:cubicBezTo>
                    <a:pt x="224" y="292"/>
                    <a:pt x="216" y="288"/>
                    <a:pt x="208" y="288"/>
                  </a:cubicBezTo>
                  <a:cubicBezTo>
                    <a:pt x="200" y="287"/>
                    <a:pt x="192" y="290"/>
                    <a:pt x="187" y="296"/>
                  </a:cubicBezTo>
                  <a:lnTo>
                    <a:pt x="8" y="487"/>
                  </a:lnTo>
                  <a:cubicBezTo>
                    <a:pt x="-3" y="498"/>
                    <a:pt x="-2" y="516"/>
                    <a:pt x="9" y="526"/>
                  </a:cubicBezTo>
                  <a:cubicBezTo>
                    <a:pt x="20" y="537"/>
                    <a:pt x="37" y="536"/>
                    <a:pt x="48" y="5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DC6CE305-875F-4A4F-AB71-22E8DE759AFA}"/>
              </a:ext>
            </a:extLst>
          </p:cNvPr>
          <p:cNvSpPr/>
          <p:nvPr/>
        </p:nvSpPr>
        <p:spPr>
          <a:xfrm>
            <a:off x="6210747" y="3702601"/>
            <a:ext cx="2452692" cy="24526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D5BA1AE7-CCC5-D241-A33E-381019768F72}"/>
              </a:ext>
            </a:extLst>
          </p:cNvPr>
          <p:cNvSpPr/>
          <p:nvPr/>
        </p:nvSpPr>
        <p:spPr>
          <a:xfrm>
            <a:off x="7002486" y="4138875"/>
            <a:ext cx="941283" cy="15524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5" h="1459">
                <a:moveTo>
                  <a:pt x="842" y="396"/>
                </a:moveTo>
                <a:cubicBezTo>
                  <a:pt x="841" y="403"/>
                  <a:pt x="837" y="410"/>
                  <a:pt x="832" y="415"/>
                </a:cubicBezTo>
                <a:cubicBezTo>
                  <a:pt x="820" y="424"/>
                  <a:pt x="802" y="423"/>
                  <a:pt x="793" y="411"/>
                </a:cubicBezTo>
                <a:lnTo>
                  <a:pt x="524" y="88"/>
                </a:lnTo>
                <a:cubicBezTo>
                  <a:pt x="519" y="83"/>
                  <a:pt x="517" y="76"/>
                  <a:pt x="517" y="68"/>
                </a:cubicBezTo>
                <a:cubicBezTo>
                  <a:pt x="518" y="61"/>
                  <a:pt x="522" y="54"/>
                  <a:pt x="527" y="49"/>
                </a:cubicBezTo>
                <a:cubicBezTo>
                  <a:pt x="532" y="45"/>
                  <a:pt x="538" y="43"/>
                  <a:pt x="545" y="43"/>
                </a:cubicBezTo>
                <a:cubicBezTo>
                  <a:pt x="546" y="43"/>
                  <a:pt x="547" y="43"/>
                  <a:pt x="547" y="43"/>
                </a:cubicBezTo>
                <a:cubicBezTo>
                  <a:pt x="555" y="44"/>
                  <a:pt x="562" y="47"/>
                  <a:pt x="566" y="53"/>
                </a:cubicBezTo>
                <a:lnTo>
                  <a:pt x="835" y="375"/>
                </a:lnTo>
                <a:cubicBezTo>
                  <a:pt x="840" y="381"/>
                  <a:pt x="842" y="388"/>
                  <a:pt x="842" y="396"/>
                </a:cubicBezTo>
                <a:close/>
                <a:moveTo>
                  <a:pt x="519" y="551"/>
                </a:moveTo>
                <a:lnTo>
                  <a:pt x="337" y="332"/>
                </a:lnTo>
                <a:lnTo>
                  <a:pt x="491" y="117"/>
                </a:lnTo>
                <a:lnTo>
                  <a:pt x="693" y="360"/>
                </a:lnTo>
                <a:lnTo>
                  <a:pt x="759" y="438"/>
                </a:lnTo>
                <a:close/>
                <a:moveTo>
                  <a:pt x="149" y="723"/>
                </a:moveTo>
                <a:lnTo>
                  <a:pt x="100" y="665"/>
                </a:lnTo>
                <a:lnTo>
                  <a:pt x="311" y="368"/>
                </a:lnTo>
                <a:lnTo>
                  <a:pt x="396" y="471"/>
                </a:lnTo>
                <a:lnTo>
                  <a:pt x="478" y="570"/>
                </a:lnTo>
                <a:close/>
                <a:moveTo>
                  <a:pt x="466" y="749"/>
                </a:moveTo>
                <a:lnTo>
                  <a:pt x="382" y="718"/>
                </a:lnTo>
                <a:cubicBezTo>
                  <a:pt x="376" y="716"/>
                  <a:pt x="369" y="717"/>
                  <a:pt x="363" y="720"/>
                </a:cubicBezTo>
                <a:lnTo>
                  <a:pt x="334" y="685"/>
                </a:lnTo>
                <a:lnTo>
                  <a:pt x="386" y="660"/>
                </a:lnTo>
                <a:close/>
                <a:moveTo>
                  <a:pt x="575" y="806"/>
                </a:moveTo>
                <a:cubicBezTo>
                  <a:pt x="587" y="821"/>
                  <a:pt x="585" y="843"/>
                  <a:pt x="571" y="855"/>
                </a:cubicBezTo>
                <a:lnTo>
                  <a:pt x="502" y="912"/>
                </a:lnTo>
                <a:cubicBezTo>
                  <a:pt x="488" y="925"/>
                  <a:pt x="466" y="923"/>
                  <a:pt x="454" y="908"/>
                </a:cubicBezTo>
                <a:cubicBezTo>
                  <a:pt x="448" y="902"/>
                  <a:pt x="446" y="893"/>
                  <a:pt x="446" y="885"/>
                </a:cubicBezTo>
                <a:cubicBezTo>
                  <a:pt x="456" y="887"/>
                  <a:pt x="468" y="888"/>
                  <a:pt x="481" y="888"/>
                </a:cubicBezTo>
                <a:cubicBezTo>
                  <a:pt x="492" y="888"/>
                  <a:pt x="503" y="887"/>
                  <a:pt x="512" y="884"/>
                </a:cubicBezTo>
                <a:cubicBezTo>
                  <a:pt x="536" y="874"/>
                  <a:pt x="551" y="844"/>
                  <a:pt x="553" y="820"/>
                </a:cubicBezTo>
                <a:cubicBezTo>
                  <a:pt x="554" y="810"/>
                  <a:pt x="553" y="802"/>
                  <a:pt x="550" y="794"/>
                </a:cubicBezTo>
                <a:cubicBezTo>
                  <a:pt x="559" y="795"/>
                  <a:pt x="568" y="799"/>
                  <a:pt x="575" y="806"/>
                </a:cubicBezTo>
                <a:close/>
                <a:moveTo>
                  <a:pt x="633" y="870"/>
                </a:moveTo>
                <a:cubicBezTo>
                  <a:pt x="643" y="870"/>
                  <a:pt x="653" y="874"/>
                  <a:pt x="659" y="882"/>
                </a:cubicBezTo>
                <a:cubicBezTo>
                  <a:pt x="665" y="889"/>
                  <a:pt x="668" y="898"/>
                  <a:pt x="667" y="907"/>
                </a:cubicBezTo>
                <a:cubicBezTo>
                  <a:pt x="667" y="914"/>
                  <a:pt x="664" y="920"/>
                  <a:pt x="661" y="925"/>
                </a:cubicBezTo>
                <a:cubicBezTo>
                  <a:pt x="658" y="926"/>
                  <a:pt x="656" y="928"/>
                  <a:pt x="654" y="929"/>
                </a:cubicBezTo>
                <a:lnTo>
                  <a:pt x="551" y="1016"/>
                </a:lnTo>
                <a:cubicBezTo>
                  <a:pt x="549" y="1018"/>
                  <a:pt x="547" y="1020"/>
                  <a:pt x="545" y="1021"/>
                </a:cubicBezTo>
                <a:cubicBezTo>
                  <a:pt x="531" y="1028"/>
                  <a:pt x="514" y="1025"/>
                  <a:pt x="504" y="1013"/>
                </a:cubicBezTo>
                <a:cubicBezTo>
                  <a:pt x="491" y="999"/>
                  <a:pt x="493" y="977"/>
                  <a:pt x="508" y="965"/>
                </a:cubicBezTo>
                <a:lnTo>
                  <a:pt x="611" y="878"/>
                </a:lnTo>
                <a:cubicBezTo>
                  <a:pt x="618" y="873"/>
                  <a:pt x="625" y="870"/>
                  <a:pt x="633" y="870"/>
                </a:cubicBezTo>
                <a:close/>
                <a:moveTo>
                  <a:pt x="704" y="955"/>
                </a:moveTo>
                <a:cubicBezTo>
                  <a:pt x="705" y="955"/>
                  <a:pt x="706" y="955"/>
                  <a:pt x="707" y="955"/>
                </a:cubicBezTo>
                <a:cubicBezTo>
                  <a:pt x="716" y="955"/>
                  <a:pt x="724" y="960"/>
                  <a:pt x="730" y="967"/>
                </a:cubicBezTo>
                <a:cubicBezTo>
                  <a:pt x="736" y="974"/>
                  <a:pt x="739" y="983"/>
                  <a:pt x="738" y="992"/>
                </a:cubicBezTo>
                <a:cubicBezTo>
                  <a:pt x="737" y="999"/>
                  <a:pt x="735" y="1005"/>
                  <a:pt x="731" y="1010"/>
                </a:cubicBezTo>
                <a:cubicBezTo>
                  <a:pt x="729" y="1011"/>
                  <a:pt x="727" y="1013"/>
                  <a:pt x="726" y="1014"/>
                </a:cubicBezTo>
                <a:lnTo>
                  <a:pt x="622" y="1101"/>
                </a:lnTo>
                <a:cubicBezTo>
                  <a:pt x="621" y="1102"/>
                  <a:pt x="619" y="1104"/>
                  <a:pt x="617" y="1105"/>
                </a:cubicBezTo>
                <a:cubicBezTo>
                  <a:pt x="612" y="1109"/>
                  <a:pt x="605" y="1110"/>
                  <a:pt x="598" y="1109"/>
                </a:cubicBezTo>
                <a:cubicBezTo>
                  <a:pt x="589" y="1109"/>
                  <a:pt x="580" y="1104"/>
                  <a:pt x="575" y="1097"/>
                </a:cubicBezTo>
                <a:cubicBezTo>
                  <a:pt x="569" y="1091"/>
                  <a:pt x="566" y="1082"/>
                  <a:pt x="567" y="1073"/>
                </a:cubicBezTo>
                <a:cubicBezTo>
                  <a:pt x="567" y="1066"/>
                  <a:pt x="570" y="1060"/>
                  <a:pt x="573" y="1055"/>
                </a:cubicBezTo>
                <a:cubicBezTo>
                  <a:pt x="576" y="1054"/>
                  <a:pt x="578" y="1052"/>
                  <a:pt x="580" y="1050"/>
                </a:cubicBezTo>
                <a:lnTo>
                  <a:pt x="683" y="964"/>
                </a:lnTo>
                <a:cubicBezTo>
                  <a:pt x="685" y="962"/>
                  <a:pt x="687" y="960"/>
                  <a:pt x="689" y="958"/>
                </a:cubicBezTo>
                <a:cubicBezTo>
                  <a:pt x="693" y="956"/>
                  <a:pt x="699" y="955"/>
                  <a:pt x="704" y="955"/>
                </a:cubicBezTo>
                <a:close/>
                <a:moveTo>
                  <a:pt x="802" y="1052"/>
                </a:moveTo>
                <a:cubicBezTo>
                  <a:pt x="807" y="1058"/>
                  <a:pt x="810" y="1067"/>
                  <a:pt x="809" y="1076"/>
                </a:cubicBezTo>
                <a:cubicBezTo>
                  <a:pt x="809" y="1086"/>
                  <a:pt x="804" y="1094"/>
                  <a:pt x="797" y="1100"/>
                </a:cubicBezTo>
                <a:lnTo>
                  <a:pt x="694" y="1187"/>
                </a:lnTo>
                <a:cubicBezTo>
                  <a:pt x="687" y="1192"/>
                  <a:pt x="678" y="1195"/>
                  <a:pt x="669" y="1194"/>
                </a:cubicBezTo>
                <a:cubicBezTo>
                  <a:pt x="660" y="1194"/>
                  <a:pt x="652" y="1189"/>
                  <a:pt x="646" y="1182"/>
                </a:cubicBezTo>
                <a:cubicBezTo>
                  <a:pt x="640" y="1175"/>
                  <a:pt x="637" y="1167"/>
                  <a:pt x="638" y="1157"/>
                </a:cubicBezTo>
                <a:cubicBezTo>
                  <a:pt x="639" y="1151"/>
                  <a:pt x="641" y="1144"/>
                  <a:pt x="645" y="1139"/>
                </a:cubicBezTo>
                <a:cubicBezTo>
                  <a:pt x="647" y="1138"/>
                  <a:pt x="649" y="1136"/>
                  <a:pt x="651" y="1135"/>
                </a:cubicBezTo>
                <a:lnTo>
                  <a:pt x="754" y="1048"/>
                </a:lnTo>
                <a:cubicBezTo>
                  <a:pt x="756" y="1047"/>
                  <a:pt x="757" y="1045"/>
                  <a:pt x="759" y="1044"/>
                </a:cubicBezTo>
                <a:cubicBezTo>
                  <a:pt x="764" y="1041"/>
                  <a:pt x="769" y="1039"/>
                  <a:pt x="775" y="1039"/>
                </a:cubicBezTo>
                <a:cubicBezTo>
                  <a:pt x="776" y="1039"/>
                  <a:pt x="777" y="1039"/>
                  <a:pt x="778" y="1040"/>
                </a:cubicBezTo>
                <a:cubicBezTo>
                  <a:pt x="788" y="1040"/>
                  <a:pt x="796" y="1045"/>
                  <a:pt x="802" y="1052"/>
                </a:cubicBezTo>
                <a:close/>
                <a:moveTo>
                  <a:pt x="121" y="774"/>
                </a:moveTo>
                <a:cubicBezTo>
                  <a:pt x="120" y="775"/>
                  <a:pt x="119" y="775"/>
                  <a:pt x="118" y="775"/>
                </a:cubicBezTo>
                <a:cubicBezTo>
                  <a:pt x="117" y="775"/>
                  <a:pt x="116" y="774"/>
                  <a:pt x="115" y="773"/>
                </a:cubicBezTo>
                <a:lnTo>
                  <a:pt x="45" y="689"/>
                </a:lnTo>
                <a:cubicBezTo>
                  <a:pt x="43" y="687"/>
                  <a:pt x="44" y="685"/>
                  <a:pt x="45" y="683"/>
                </a:cubicBezTo>
                <a:cubicBezTo>
                  <a:pt x="46" y="683"/>
                  <a:pt x="47" y="682"/>
                  <a:pt x="48" y="682"/>
                </a:cubicBezTo>
                <a:cubicBezTo>
                  <a:pt x="49" y="683"/>
                  <a:pt x="50" y="683"/>
                  <a:pt x="51" y="684"/>
                </a:cubicBezTo>
                <a:lnTo>
                  <a:pt x="121" y="769"/>
                </a:lnTo>
                <a:cubicBezTo>
                  <a:pt x="123" y="770"/>
                  <a:pt x="122" y="773"/>
                  <a:pt x="121" y="774"/>
                </a:cubicBezTo>
                <a:close/>
                <a:moveTo>
                  <a:pt x="869" y="348"/>
                </a:moveTo>
                <a:lnTo>
                  <a:pt x="600" y="25"/>
                </a:lnTo>
                <a:cubicBezTo>
                  <a:pt x="575" y="-5"/>
                  <a:pt x="529" y="-9"/>
                  <a:pt x="499" y="16"/>
                </a:cubicBezTo>
                <a:cubicBezTo>
                  <a:pt x="485" y="28"/>
                  <a:pt x="476" y="45"/>
                  <a:pt x="474" y="64"/>
                </a:cubicBezTo>
                <a:cubicBezTo>
                  <a:pt x="474" y="65"/>
                  <a:pt x="474" y="65"/>
                  <a:pt x="474" y="66"/>
                </a:cubicBezTo>
                <a:cubicBezTo>
                  <a:pt x="473" y="67"/>
                  <a:pt x="472" y="68"/>
                  <a:pt x="472" y="69"/>
                </a:cubicBezTo>
                <a:lnTo>
                  <a:pt x="292" y="320"/>
                </a:lnTo>
                <a:lnTo>
                  <a:pt x="63" y="642"/>
                </a:lnTo>
                <a:cubicBezTo>
                  <a:pt x="48" y="636"/>
                  <a:pt x="31" y="639"/>
                  <a:pt x="17" y="650"/>
                </a:cubicBezTo>
                <a:cubicBezTo>
                  <a:pt x="-3" y="667"/>
                  <a:pt x="-5" y="696"/>
                  <a:pt x="11" y="716"/>
                </a:cubicBezTo>
                <a:lnTo>
                  <a:pt x="82" y="801"/>
                </a:lnTo>
                <a:cubicBezTo>
                  <a:pt x="90" y="811"/>
                  <a:pt x="101" y="817"/>
                  <a:pt x="114" y="818"/>
                </a:cubicBezTo>
                <a:cubicBezTo>
                  <a:pt x="116" y="818"/>
                  <a:pt x="117" y="818"/>
                  <a:pt x="118" y="818"/>
                </a:cubicBezTo>
                <a:cubicBezTo>
                  <a:pt x="129" y="818"/>
                  <a:pt x="140" y="814"/>
                  <a:pt x="149" y="807"/>
                </a:cubicBezTo>
                <a:cubicBezTo>
                  <a:pt x="162" y="796"/>
                  <a:pt x="167" y="779"/>
                  <a:pt x="165" y="764"/>
                </a:cubicBezTo>
                <a:lnTo>
                  <a:pt x="293" y="704"/>
                </a:lnTo>
                <a:lnTo>
                  <a:pt x="330" y="748"/>
                </a:lnTo>
                <a:lnTo>
                  <a:pt x="275" y="796"/>
                </a:lnTo>
                <a:lnTo>
                  <a:pt x="274" y="796"/>
                </a:lnTo>
                <a:cubicBezTo>
                  <a:pt x="230" y="838"/>
                  <a:pt x="182" y="901"/>
                  <a:pt x="180" y="904"/>
                </a:cubicBezTo>
                <a:cubicBezTo>
                  <a:pt x="177" y="909"/>
                  <a:pt x="175" y="915"/>
                  <a:pt x="176" y="921"/>
                </a:cubicBezTo>
                <a:lnTo>
                  <a:pt x="204" y="1067"/>
                </a:lnTo>
                <a:lnTo>
                  <a:pt x="7" y="1268"/>
                </a:lnTo>
                <a:cubicBezTo>
                  <a:pt x="-2" y="1277"/>
                  <a:pt x="-2" y="1290"/>
                  <a:pt x="7" y="1299"/>
                </a:cubicBezTo>
                <a:cubicBezTo>
                  <a:pt x="11" y="1303"/>
                  <a:pt x="17" y="1305"/>
                  <a:pt x="22" y="1305"/>
                </a:cubicBezTo>
                <a:cubicBezTo>
                  <a:pt x="28" y="1305"/>
                  <a:pt x="33" y="1303"/>
                  <a:pt x="38" y="1298"/>
                </a:cubicBezTo>
                <a:lnTo>
                  <a:pt x="243" y="1089"/>
                </a:lnTo>
                <a:cubicBezTo>
                  <a:pt x="243" y="1088"/>
                  <a:pt x="244" y="1088"/>
                  <a:pt x="244" y="1088"/>
                </a:cubicBezTo>
                <a:lnTo>
                  <a:pt x="244" y="1087"/>
                </a:lnTo>
                <a:cubicBezTo>
                  <a:pt x="245" y="1087"/>
                  <a:pt x="245" y="1086"/>
                  <a:pt x="245" y="1086"/>
                </a:cubicBezTo>
                <a:lnTo>
                  <a:pt x="246" y="1085"/>
                </a:lnTo>
                <a:lnTo>
                  <a:pt x="246" y="1084"/>
                </a:lnTo>
                <a:cubicBezTo>
                  <a:pt x="246" y="1084"/>
                  <a:pt x="247" y="1084"/>
                  <a:pt x="247" y="1083"/>
                </a:cubicBezTo>
                <a:lnTo>
                  <a:pt x="247" y="1082"/>
                </a:lnTo>
                <a:lnTo>
                  <a:pt x="248" y="1081"/>
                </a:lnTo>
                <a:lnTo>
                  <a:pt x="248" y="1080"/>
                </a:lnTo>
                <a:lnTo>
                  <a:pt x="248" y="1079"/>
                </a:lnTo>
                <a:lnTo>
                  <a:pt x="248" y="1078"/>
                </a:lnTo>
                <a:cubicBezTo>
                  <a:pt x="249" y="1077"/>
                  <a:pt x="249" y="1077"/>
                  <a:pt x="249" y="1076"/>
                </a:cubicBezTo>
                <a:lnTo>
                  <a:pt x="249" y="1075"/>
                </a:lnTo>
                <a:lnTo>
                  <a:pt x="249" y="1074"/>
                </a:lnTo>
                <a:lnTo>
                  <a:pt x="249" y="1073"/>
                </a:lnTo>
                <a:lnTo>
                  <a:pt x="249" y="1072"/>
                </a:lnTo>
                <a:cubicBezTo>
                  <a:pt x="249" y="1072"/>
                  <a:pt x="249" y="1071"/>
                  <a:pt x="248" y="1071"/>
                </a:cubicBezTo>
                <a:lnTo>
                  <a:pt x="248" y="1070"/>
                </a:lnTo>
                <a:lnTo>
                  <a:pt x="221" y="923"/>
                </a:lnTo>
                <a:cubicBezTo>
                  <a:pt x="234" y="905"/>
                  <a:pt x="271" y="859"/>
                  <a:pt x="303" y="828"/>
                </a:cubicBezTo>
                <a:lnTo>
                  <a:pt x="379" y="763"/>
                </a:lnTo>
                <a:lnTo>
                  <a:pt x="510" y="812"/>
                </a:lnTo>
                <a:cubicBezTo>
                  <a:pt x="510" y="814"/>
                  <a:pt x="510" y="820"/>
                  <a:pt x="507" y="828"/>
                </a:cubicBezTo>
                <a:cubicBezTo>
                  <a:pt x="503" y="837"/>
                  <a:pt x="498" y="843"/>
                  <a:pt x="496" y="843"/>
                </a:cubicBezTo>
                <a:cubicBezTo>
                  <a:pt x="491" y="845"/>
                  <a:pt x="474" y="846"/>
                  <a:pt x="448" y="842"/>
                </a:cubicBezTo>
                <a:cubicBezTo>
                  <a:pt x="425" y="837"/>
                  <a:pt x="407" y="830"/>
                  <a:pt x="402" y="826"/>
                </a:cubicBezTo>
                <a:cubicBezTo>
                  <a:pt x="392" y="819"/>
                  <a:pt x="379" y="820"/>
                  <a:pt x="371" y="830"/>
                </a:cubicBezTo>
                <a:lnTo>
                  <a:pt x="311" y="906"/>
                </a:lnTo>
                <a:cubicBezTo>
                  <a:pt x="304" y="916"/>
                  <a:pt x="305" y="929"/>
                  <a:pt x="315" y="937"/>
                </a:cubicBezTo>
                <a:cubicBezTo>
                  <a:pt x="319" y="940"/>
                  <a:pt x="323" y="941"/>
                  <a:pt x="328" y="941"/>
                </a:cubicBezTo>
                <a:cubicBezTo>
                  <a:pt x="335" y="941"/>
                  <a:pt x="341" y="939"/>
                  <a:pt x="345" y="933"/>
                </a:cubicBezTo>
                <a:lnTo>
                  <a:pt x="394" y="871"/>
                </a:lnTo>
                <a:cubicBezTo>
                  <a:pt x="397" y="872"/>
                  <a:pt x="400" y="873"/>
                  <a:pt x="403" y="874"/>
                </a:cubicBezTo>
                <a:cubicBezTo>
                  <a:pt x="400" y="896"/>
                  <a:pt x="406" y="919"/>
                  <a:pt x="421" y="936"/>
                </a:cubicBezTo>
                <a:cubicBezTo>
                  <a:pt x="431" y="948"/>
                  <a:pt x="444" y="957"/>
                  <a:pt x="458" y="961"/>
                </a:cubicBezTo>
                <a:cubicBezTo>
                  <a:pt x="448" y="987"/>
                  <a:pt x="451" y="1018"/>
                  <a:pt x="470" y="1041"/>
                </a:cubicBezTo>
                <a:cubicBezTo>
                  <a:pt x="484" y="1057"/>
                  <a:pt x="504" y="1067"/>
                  <a:pt x="524" y="1068"/>
                </a:cubicBezTo>
                <a:cubicBezTo>
                  <a:pt x="522" y="1088"/>
                  <a:pt x="528" y="1109"/>
                  <a:pt x="541" y="1125"/>
                </a:cubicBezTo>
                <a:cubicBezTo>
                  <a:pt x="555" y="1141"/>
                  <a:pt x="573" y="1151"/>
                  <a:pt x="594" y="1153"/>
                </a:cubicBezTo>
                <a:lnTo>
                  <a:pt x="595" y="1153"/>
                </a:lnTo>
                <a:lnTo>
                  <a:pt x="595" y="1154"/>
                </a:lnTo>
                <a:cubicBezTo>
                  <a:pt x="593" y="1174"/>
                  <a:pt x="599" y="1194"/>
                  <a:pt x="613" y="1210"/>
                </a:cubicBezTo>
                <a:cubicBezTo>
                  <a:pt x="621" y="1220"/>
                  <a:pt x="630" y="1227"/>
                  <a:pt x="642" y="1232"/>
                </a:cubicBezTo>
                <a:cubicBezTo>
                  <a:pt x="573" y="1279"/>
                  <a:pt x="465" y="1329"/>
                  <a:pt x="419" y="1348"/>
                </a:cubicBezTo>
                <a:cubicBezTo>
                  <a:pt x="419" y="1348"/>
                  <a:pt x="419" y="1349"/>
                  <a:pt x="418" y="1349"/>
                </a:cubicBezTo>
                <a:lnTo>
                  <a:pt x="417" y="1349"/>
                </a:lnTo>
                <a:cubicBezTo>
                  <a:pt x="417" y="1350"/>
                  <a:pt x="417" y="1350"/>
                  <a:pt x="416" y="1350"/>
                </a:cubicBezTo>
                <a:lnTo>
                  <a:pt x="415" y="1350"/>
                </a:lnTo>
                <a:cubicBezTo>
                  <a:pt x="415" y="1351"/>
                  <a:pt x="415" y="1351"/>
                  <a:pt x="415" y="1351"/>
                </a:cubicBezTo>
                <a:cubicBezTo>
                  <a:pt x="414" y="1351"/>
                  <a:pt x="414" y="1352"/>
                  <a:pt x="414" y="1352"/>
                </a:cubicBezTo>
                <a:lnTo>
                  <a:pt x="335" y="1422"/>
                </a:lnTo>
                <a:cubicBezTo>
                  <a:pt x="326" y="1430"/>
                  <a:pt x="325" y="1443"/>
                  <a:pt x="333" y="1452"/>
                </a:cubicBezTo>
                <a:cubicBezTo>
                  <a:pt x="338" y="1457"/>
                  <a:pt x="344" y="1459"/>
                  <a:pt x="350" y="1459"/>
                </a:cubicBezTo>
                <a:cubicBezTo>
                  <a:pt x="355" y="1459"/>
                  <a:pt x="360" y="1458"/>
                  <a:pt x="364" y="1454"/>
                </a:cubicBezTo>
                <a:lnTo>
                  <a:pt x="440" y="1387"/>
                </a:lnTo>
                <a:cubicBezTo>
                  <a:pt x="469" y="1375"/>
                  <a:pt x="663" y="1290"/>
                  <a:pt x="723" y="1219"/>
                </a:cubicBezTo>
                <a:lnTo>
                  <a:pt x="825" y="1133"/>
                </a:lnTo>
                <a:cubicBezTo>
                  <a:pt x="841" y="1120"/>
                  <a:pt x="851" y="1101"/>
                  <a:pt x="853" y="1080"/>
                </a:cubicBezTo>
                <a:cubicBezTo>
                  <a:pt x="854" y="1060"/>
                  <a:pt x="848" y="1039"/>
                  <a:pt x="835" y="1024"/>
                </a:cubicBezTo>
                <a:cubicBezTo>
                  <a:pt x="821" y="1008"/>
                  <a:pt x="803" y="998"/>
                  <a:pt x="782" y="996"/>
                </a:cubicBezTo>
                <a:lnTo>
                  <a:pt x="781" y="996"/>
                </a:lnTo>
                <a:lnTo>
                  <a:pt x="781" y="995"/>
                </a:lnTo>
                <a:cubicBezTo>
                  <a:pt x="783" y="975"/>
                  <a:pt x="777" y="955"/>
                  <a:pt x="763" y="939"/>
                </a:cubicBezTo>
                <a:cubicBezTo>
                  <a:pt x="750" y="923"/>
                  <a:pt x="731" y="913"/>
                  <a:pt x="711" y="911"/>
                </a:cubicBezTo>
                <a:lnTo>
                  <a:pt x="710" y="911"/>
                </a:lnTo>
                <a:cubicBezTo>
                  <a:pt x="712" y="890"/>
                  <a:pt x="706" y="870"/>
                  <a:pt x="693" y="854"/>
                </a:cubicBezTo>
                <a:cubicBezTo>
                  <a:pt x="676" y="834"/>
                  <a:pt x="651" y="825"/>
                  <a:pt x="626" y="827"/>
                </a:cubicBezTo>
                <a:cubicBezTo>
                  <a:pt x="626" y="810"/>
                  <a:pt x="620" y="793"/>
                  <a:pt x="608" y="779"/>
                </a:cubicBezTo>
                <a:cubicBezTo>
                  <a:pt x="588" y="754"/>
                  <a:pt x="555" y="746"/>
                  <a:pt x="527" y="754"/>
                </a:cubicBezTo>
                <a:cubicBezTo>
                  <a:pt x="526" y="752"/>
                  <a:pt x="524" y="750"/>
                  <a:pt x="523" y="748"/>
                </a:cubicBezTo>
                <a:lnTo>
                  <a:pt x="427" y="641"/>
                </a:lnTo>
                <a:lnTo>
                  <a:pt x="522" y="597"/>
                </a:lnTo>
                <a:lnTo>
                  <a:pt x="803" y="466"/>
                </a:lnTo>
                <a:cubicBezTo>
                  <a:pt x="804" y="465"/>
                  <a:pt x="805" y="465"/>
                  <a:pt x="806" y="464"/>
                </a:cubicBezTo>
                <a:cubicBezTo>
                  <a:pt x="808" y="464"/>
                  <a:pt x="811" y="464"/>
                  <a:pt x="814" y="464"/>
                </a:cubicBezTo>
                <a:cubicBezTo>
                  <a:pt x="830" y="464"/>
                  <a:pt x="846" y="459"/>
                  <a:pt x="860" y="448"/>
                </a:cubicBezTo>
                <a:cubicBezTo>
                  <a:pt x="874" y="436"/>
                  <a:pt x="883" y="419"/>
                  <a:pt x="885" y="400"/>
                </a:cubicBezTo>
                <a:cubicBezTo>
                  <a:pt x="887" y="381"/>
                  <a:pt x="881" y="362"/>
                  <a:pt x="869" y="34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910AA4A-392F-964C-89AA-EC9FAFACF615}"/>
              </a:ext>
            </a:extLst>
          </p:cNvPr>
          <p:cNvSpPr/>
          <p:nvPr/>
        </p:nvSpPr>
        <p:spPr>
          <a:xfrm>
            <a:off x="6157317" y="8253434"/>
            <a:ext cx="2452692" cy="24526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EBD9349C-BC92-5C47-AB7A-399D98DE2B9E}"/>
              </a:ext>
            </a:extLst>
          </p:cNvPr>
          <p:cNvSpPr/>
          <p:nvPr/>
        </p:nvSpPr>
        <p:spPr>
          <a:xfrm>
            <a:off x="6893726" y="8744118"/>
            <a:ext cx="965774" cy="14278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AA656-9CDE-8147-859C-1B71E2D78059}"/>
              </a:ext>
            </a:extLst>
          </p:cNvPr>
          <p:cNvSpPr/>
          <p:nvPr/>
        </p:nvSpPr>
        <p:spPr>
          <a:xfrm>
            <a:off x="5787630" y="6406347"/>
            <a:ext cx="1596033" cy="1596033"/>
          </a:xfrm>
          <a:prstGeom prst="ellipse">
            <a:avLst/>
          </a:prstGeom>
          <a:noFill/>
          <a:ln w="635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C4E723A-3A1A-7941-9119-F50872FED22F}"/>
              </a:ext>
            </a:extLst>
          </p:cNvPr>
          <p:cNvSpPr/>
          <p:nvPr/>
        </p:nvSpPr>
        <p:spPr>
          <a:xfrm>
            <a:off x="16992927" y="6406347"/>
            <a:ext cx="1596033" cy="1596033"/>
          </a:xfrm>
          <a:prstGeom prst="ellipse">
            <a:avLst/>
          </a:prstGeom>
          <a:noFill/>
          <a:ln w="635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5BB81F-EDAE-CA4D-9967-50484B0DE871}"/>
              </a:ext>
            </a:extLst>
          </p:cNvPr>
          <p:cNvSpPr txBox="1"/>
          <p:nvPr/>
        </p:nvSpPr>
        <p:spPr>
          <a:xfrm>
            <a:off x="5831532" y="6742912"/>
            <a:ext cx="1508227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90DF8BB-3533-E34C-AB58-6B6FD6EE7EA6}"/>
              </a:ext>
            </a:extLst>
          </p:cNvPr>
          <p:cNvSpPr txBox="1"/>
          <p:nvPr/>
        </p:nvSpPr>
        <p:spPr>
          <a:xfrm>
            <a:off x="17080733" y="6742912"/>
            <a:ext cx="1508227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EA1AD69-E3C6-094C-BDF0-AECC1D86F1C7}"/>
              </a:ext>
            </a:extLst>
          </p:cNvPr>
          <p:cNvGrpSpPr/>
          <p:nvPr/>
        </p:nvGrpSpPr>
        <p:grpSpPr>
          <a:xfrm>
            <a:off x="18529996" y="4105569"/>
            <a:ext cx="5080892" cy="1646756"/>
            <a:chOff x="16184073" y="5253194"/>
            <a:chExt cx="5080892" cy="1646756"/>
          </a:xfrm>
        </p:grpSpPr>
        <p:sp>
          <p:nvSpPr>
            <p:cNvPr id="95" name="CuadroTexto 395">
              <a:extLst>
                <a:ext uri="{FF2B5EF4-FFF2-40B4-BE49-F238E27FC236}">
                  <a16:creationId xmlns:a16="http://schemas.microsoft.com/office/drawing/2014/main" id="{E9019A74-4809-F04A-A7BE-B4AFC0BB5378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7" name="Rectangle 56">
              <a:extLst>
                <a:ext uri="{FF2B5EF4-FFF2-40B4-BE49-F238E27FC236}">
                  <a16:creationId xmlns:a16="http://schemas.microsoft.com/office/drawing/2014/main" id="{20970200-07D2-424F-A9F4-B6AA93FEE7F2}"/>
                </a:ext>
              </a:extLst>
            </p:cNvPr>
            <p:cNvSpPr/>
            <p:nvPr/>
          </p:nvSpPr>
          <p:spPr>
            <a:xfrm>
              <a:off x="16184073" y="5945843"/>
              <a:ext cx="508089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2C742F4-A75A-6A49-B497-A08DDD3EEA8F}"/>
              </a:ext>
            </a:extLst>
          </p:cNvPr>
          <p:cNvGrpSpPr/>
          <p:nvPr/>
        </p:nvGrpSpPr>
        <p:grpSpPr>
          <a:xfrm>
            <a:off x="18529996" y="8714561"/>
            <a:ext cx="5080892" cy="1646756"/>
            <a:chOff x="16184073" y="5253194"/>
            <a:chExt cx="5080892" cy="1646756"/>
          </a:xfrm>
        </p:grpSpPr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EC768E25-F322-EA46-84AE-BA542592C5F3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0" name="Rectangle 56">
              <a:extLst>
                <a:ext uri="{FF2B5EF4-FFF2-40B4-BE49-F238E27FC236}">
                  <a16:creationId xmlns:a16="http://schemas.microsoft.com/office/drawing/2014/main" id="{7FBB3081-714E-5946-B2E0-BF015A0E6CE1}"/>
                </a:ext>
              </a:extLst>
            </p:cNvPr>
            <p:cNvSpPr/>
            <p:nvPr/>
          </p:nvSpPr>
          <p:spPr>
            <a:xfrm>
              <a:off x="16184073" y="5945843"/>
              <a:ext cx="508089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8613F3D-8A9B-1542-9DF1-067250F073A5}"/>
              </a:ext>
            </a:extLst>
          </p:cNvPr>
          <p:cNvGrpSpPr/>
          <p:nvPr/>
        </p:nvGrpSpPr>
        <p:grpSpPr>
          <a:xfrm flipH="1">
            <a:off x="780015" y="4105569"/>
            <a:ext cx="5080892" cy="1646756"/>
            <a:chOff x="16184073" y="5253194"/>
            <a:chExt cx="5080892" cy="1646756"/>
          </a:xfrm>
        </p:grpSpPr>
        <p:sp>
          <p:nvSpPr>
            <p:cNvPr id="102" name="CuadroTexto 395">
              <a:extLst>
                <a:ext uri="{FF2B5EF4-FFF2-40B4-BE49-F238E27FC236}">
                  <a16:creationId xmlns:a16="http://schemas.microsoft.com/office/drawing/2014/main" id="{B1C90258-5F1E-A14F-9966-817A7133844B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22DAC2C7-79FF-3546-9DE1-8BEE0A96B88C}"/>
                </a:ext>
              </a:extLst>
            </p:cNvPr>
            <p:cNvSpPr/>
            <p:nvPr/>
          </p:nvSpPr>
          <p:spPr>
            <a:xfrm>
              <a:off x="16184073" y="5945843"/>
              <a:ext cx="508089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EEE1A43-75EE-6B44-8694-E3F9038C0EAC}"/>
              </a:ext>
            </a:extLst>
          </p:cNvPr>
          <p:cNvGrpSpPr/>
          <p:nvPr/>
        </p:nvGrpSpPr>
        <p:grpSpPr>
          <a:xfrm flipH="1">
            <a:off x="780015" y="8714561"/>
            <a:ext cx="5080892" cy="1646756"/>
            <a:chOff x="16184073" y="5253194"/>
            <a:chExt cx="5080892" cy="1646756"/>
          </a:xfrm>
        </p:grpSpPr>
        <p:sp>
          <p:nvSpPr>
            <p:cNvPr id="107" name="CuadroTexto 395">
              <a:extLst>
                <a:ext uri="{FF2B5EF4-FFF2-40B4-BE49-F238E27FC236}">
                  <a16:creationId xmlns:a16="http://schemas.microsoft.com/office/drawing/2014/main" id="{1A71C10D-4FB7-2348-8528-EDC2FA9591DB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8" name="Rectangle 56">
              <a:extLst>
                <a:ext uri="{FF2B5EF4-FFF2-40B4-BE49-F238E27FC236}">
                  <a16:creationId xmlns:a16="http://schemas.microsoft.com/office/drawing/2014/main" id="{92B0E8D1-7C1F-534F-A159-2893FDDE4194}"/>
                </a:ext>
              </a:extLst>
            </p:cNvPr>
            <p:cNvSpPr/>
            <p:nvPr/>
          </p:nvSpPr>
          <p:spPr>
            <a:xfrm>
              <a:off x="16184073" y="5945843"/>
              <a:ext cx="508089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ED399CB-1AA7-5A4D-942C-5DD94C8C2026}"/>
              </a:ext>
            </a:extLst>
          </p:cNvPr>
          <p:cNvGrpSpPr/>
          <p:nvPr/>
        </p:nvGrpSpPr>
        <p:grpSpPr>
          <a:xfrm>
            <a:off x="8251382" y="5889357"/>
            <a:ext cx="6901155" cy="7826643"/>
            <a:chOff x="7810873" y="3785875"/>
            <a:chExt cx="8755904" cy="9930125"/>
          </a:xfrm>
        </p:grpSpPr>
        <p:sp>
          <p:nvSpPr>
            <p:cNvPr id="47" name="Freeform 1">
              <a:extLst>
                <a:ext uri="{FF2B5EF4-FFF2-40B4-BE49-F238E27FC236}">
                  <a16:creationId xmlns:a16="http://schemas.microsoft.com/office/drawing/2014/main" id="{0A7DEB98-B5F0-EC4C-8F6C-D24F4F0D3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224" y="4599402"/>
              <a:ext cx="4430553" cy="6327214"/>
            </a:xfrm>
            <a:custGeom>
              <a:avLst/>
              <a:gdLst>
                <a:gd name="T0" fmla="*/ 3000 w 6500"/>
                <a:gd name="T1" fmla="*/ 3500 h 9281"/>
                <a:gd name="T2" fmla="*/ 3000 w 6500"/>
                <a:gd name="T3" fmla="*/ 3500 h 9281"/>
                <a:gd name="T4" fmla="*/ 5374 w 6500"/>
                <a:gd name="T5" fmla="*/ 563 h 9281"/>
                <a:gd name="T6" fmla="*/ 5811 w 6500"/>
                <a:gd name="T7" fmla="*/ 1063 h 9281"/>
                <a:gd name="T8" fmla="*/ 3781 w 6500"/>
                <a:gd name="T9" fmla="*/ 3906 h 9281"/>
                <a:gd name="T10" fmla="*/ 4437 w 6500"/>
                <a:gd name="T11" fmla="*/ 3219 h 9281"/>
                <a:gd name="T12" fmla="*/ 5093 w 6500"/>
                <a:gd name="T13" fmla="*/ 3688 h 9281"/>
                <a:gd name="T14" fmla="*/ 4625 w 6500"/>
                <a:gd name="T15" fmla="*/ 4531 h 9281"/>
                <a:gd name="T16" fmla="*/ 5249 w 6500"/>
                <a:gd name="T17" fmla="*/ 3688 h 9281"/>
                <a:gd name="T18" fmla="*/ 5843 w 6500"/>
                <a:gd name="T19" fmla="*/ 4063 h 9281"/>
                <a:gd name="T20" fmla="*/ 5155 w 6500"/>
                <a:gd name="T21" fmla="*/ 5031 h 9281"/>
                <a:gd name="T22" fmla="*/ 5780 w 6500"/>
                <a:gd name="T23" fmla="*/ 4313 h 9281"/>
                <a:gd name="T24" fmla="*/ 6124 w 6500"/>
                <a:gd name="T25" fmla="*/ 5094 h 9281"/>
                <a:gd name="T26" fmla="*/ 4250 w 6500"/>
                <a:gd name="T27" fmla="*/ 7405 h 9281"/>
                <a:gd name="T28" fmla="*/ 2656 w 6500"/>
                <a:gd name="T29" fmla="*/ 8249 h 9281"/>
                <a:gd name="T30" fmla="*/ 2344 w 6500"/>
                <a:gd name="T31" fmla="*/ 9280 h 9281"/>
                <a:gd name="T32" fmla="*/ 0 w 6500"/>
                <a:gd name="T33" fmla="*/ 8655 h 9281"/>
                <a:gd name="T34" fmla="*/ 812 w 6500"/>
                <a:gd name="T35" fmla="*/ 6813 h 9281"/>
                <a:gd name="T36" fmla="*/ 875 w 6500"/>
                <a:gd name="T37" fmla="*/ 5313 h 9281"/>
                <a:gd name="T38" fmla="*/ 1531 w 6500"/>
                <a:gd name="T39" fmla="*/ 2469 h 9281"/>
                <a:gd name="T40" fmla="*/ 2312 w 6500"/>
                <a:gd name="T41" fmla="*/ 2594 h 9281"/>
                <a:gd name="T42" fmla="*/ 2125 w 6500"/>
                <a:gd name="T43" fmla="*/ 3656 h 9281"/>
                <a:gd name="T44" fmla="*/ 3000 w 6500"/>
                <a:gd name="T45" fmla="*/ 3500 h 9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00" h="9281">
                  <a:moveTo>
                    <a:pt x="3000" y="3500"/>
                  </a:moveTo>
                  <a:lnTo>
                    <a:pt x="3000" y="3500"/>
                  </a:lnTo>
                  <a:cubicBezTo>
                    <a:pt x="3250" y="3219"/>
                    <a:pt x="4936" y="1094"/>
                    <a:pt x="5374" y="563"/>
                  </a:cubicBezTo>
                  <a:cubicBezTo>
                    <a:pt x="5843" y="0"/>
                    <a:pt x="6155" y="563"/>
                    <a:pt x="5811" y="1063"/>
                  </a:cubicBezTo>
                  <a:cubicBezTo>
                    <a:pt x="5436" y="1563"/>
                    <a:pt x="3781" y="3906"/>
                    <a:pt x="3781" y="3906"/>
                  </a:cubicBezTo>
                  <a:cubicBezTo>
                    <a:pt x="3781" y="3906"/>
                    <a:pt x="3906" y="3906"/>
                    <a:pt x="4437" y="3219"/>
                  </a:cubicBezTo>
                  <a:cubicBezTo>
                    <a:pt x="4749" y="2844"/>
                    <a:pt x="5280" y="3406"/>
                    <a:pt x="5093" y="3688"/>
                  </a:cubicBezTo>
                  <a:cubicBezTo>
                    <a:pt x="4594" y="4406"/>
                    <a:pt x="4625" y="4531"/>
                    <a:pt x="4625" y="4531"/>
                  </a:cubicBezTo>
                  <a:cubicBezTo>
                    <a:pt x="4625" y="4531"/>
                    <a:pt x="4968" y="4063"/>
                    <a:pt x="5249" y="3688"/>
                  </a:cubicBezTo>
                  <a:cubicBezTo>
                    <a:pt x="5561" y="3313"/>
                    <a:pt x="5999" y="3906"/>
                    <a:pt x="5843" y="4063"/>
                  </a:cubicBezTo>
                  <a:cubicBezTo>
                    <a:pt x="5311" y="4750"/>
                    <a:pt x="5155" y="5031"/>
                    <a:pt x="5155" y="5031"/>
                  </a:cubicBezTo>
                  <a:cubicBezTo>
                    <a:pt x="5155" y="5031"/>
                    <a:pt x="5499" y="4656"/>
                    <a:pt x="5780" y="4313"/>
                  </a:cubicBezTo>
                  <a:cubicBezTo>
                    <a:pt x="6093" y="3938"/>
                    <a:pt x="6499" y="4594"/>
                    <a:pt x="6124" y="5094"/>
                  </a:cubicBezTo>
                  <a:cubicBezTo>
                    <a:pt x="5718" y="5594"/>
                    <a:pt x="4905" y="6594"/>
                    <a:pt x="4250" y="7405"/>
                  </a:cubicBezTo>
                  <a:cubicBezTo>
                    <a:pt x="3625" y="8187"/>
                    <a:pt x="2656" y="8249"/>
                    <a:pt x="2656" y="8249"/>
                  </a:cubicBezTo>
                  <a:cubicBezTo>
                    <a:pt x="2344" y="9280"/>
                    <a:pt x="2344" y="9280"/>
                    <a:pt x="2344" y="9280"/>
                  </a:cubicBezTo>
                  <a:cubicBezTo>
                    <a:pt x="0" y="8655"/>
                    <a:pt x="0" y="8655"/>
                    <a:pt x="0" y="8655"/>
                  </a:cubicBezTo>
                  <a:cubicBezTo>
                    <a:pt x="812" y="6813"/>
                    <a:pt x="812" y="6813"/>
                    <a:pt x="812" y="6813"/>
                  </a:cubicBezTo>
                  <a:cubicBezTo>
                    <a:pt x="812" y="6813"/>
                    <a:pt x="687" y="6000"/>
                    <a:pt x="875" y="5313"/>
                  </a:cubicBezTo>
                  <a:cubicBezTo>
                    <a:pt x="1062" y="4625"/>
                    <a:pt x="1437" y="3031"/>
                    <a:pt x="1531" y="2469"/>
                  </a:cubicBezTo>
                  <a:cubicBezTo>
                    <a:pt x="1625" y="1906"/>
                    <a:pt x="2375" y="2156"/>
                    <a:pt x="2312" y="2594"/>
                  </a:cubicBezTo>
                  <a:cubicBezTo>
                    <a:pt x="2219" y="3063"/>
                    <a:pt x="2156" y="3500"/>
                    <a:pt x="2125" y="3656"/>
                  </a:cubicBezTo>
                  <a:cubicBezTo>
                    <a:pt x="2094" y="3813"/>
                    <a:pt x="2781" y="3781"/>
                    <a:pt x="3000" y="3500"/>
                  </a:cubicBezTo>
                </a:path>
              </a:pathLst>
            </a:custGeom>
            <a:solidFill>
              <a:srgbClr val="FAB38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4">
              <a:extLst>
                <a:ext uri="{FF2B5EF4-FFF2-40B4-BE49-F238E27FC236}">
                  <a16:creationId xmlns:a16="http://schemas.microsoft.com/office/drawing/2014/main" id="{D4311F38-90B5-B142-B5CD-615FE0360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873" y="9327529"/>
              <a:ext cx="3111007" cy="4388471"/>
            </a:xfrm>
            <a:custGeom>
              <a:avLst/>
              <a:gdLst>
                <a:gd name="T0" fmla="*/ 3719 w 4564"/>
                <a:gd name="T1" fmla="*/ 6437 h 6438"/>
                <a:gd name="T2" fmla="*/ 4563 w 4564"/>
                <a:gd name="T3" fmla="*/ 1781 h 6438"/>
                <a:gd name="T4" fmla="*/ 2157 w 4564"/>
                <a:gd name="T5" fmla="*/ 0 h 6438"/>
                <a:gd name="T6" fmla="*/ 0 w 4564"/>
                <a:gd name="T7" fmla="*/ 6437 h 6438"/>
                <a:gd name="T8" fmla="*/ 3719 w 4564"/>
                <a:gd name="T9" fmla="*/ 6437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4" h="6438">
                  <a:moveTo>
                    <a:pt x="3719" y="6437"/>
                  </a:moveTo>
                  <a:lnTo>
                    <a:pt x="4563" y="1781"/>
                  </a:lnTo>
                  <a:lnTo>
                    <a:pt x="2157" y="0"/>
                  </a:lnTo>
                  <a:lnTo>
                    <a:pt x="0" y="6437"/>
                  </a:lnTo>
                  <a:lnTo>
                    <a:pt x="3719" y="6437"/>
                  </a:lnTo>
                </a:path>
              </a:pathLst>
            </a:custGeom>
            <a:solidFill>
              <a:srgbClr val="0054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6A622BD-35FF-8840-B6AD-49A84118ADC5}"/>
                </a:ext>
              </a:extLst>
            </p:cNvPr>
            <p:cNvGrpSpPr/>
            <p:nvPr/>
          </p:nvGrpSpPr>
          <p:grpSpPr>
            <a:xfrm>
              <a:off x="11252220" y="3785875"/>
              <a:ext cx="3273616" cy="6144250"/>
              <a:chOff x="9282389" y="3695438"/>
              <a:chExt cx="5480554" cy="10286455"/>
            </a:xfrm>
          </p:grpSpPr>
          <p:sp>
            <p:nvSpPr>
              <p:cNvPr id="50" name="Freeform 5">
                <a:extLst>
                  <a:ext uri="{FF2B5EF4-FFF2-40B4-BE49-F238E27FC236}">
                    <a16:creationId xmlns:a16="http://schemas.microsoft.com/office/drawing/2014/main" id="{F2482E52-B178-C142-8C59-E76312A38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2389" y="3695438"/>
                <a:ext cx="5480554" cy="10286455"/>
              </a:xfrm>
              <a:custGeom>
                <a:avLst/>
                <a:gdLst>
                  <a:gd name="T0" fmla="*/ 6087 w 6088"/>
                  <a:gd name="T1" fmla="*/ 10317 h 11432"/>
                  <a:gd name="T2" fmla="*/ 6087 w 6088"/>
                  <a:gd name="T3" fmla="*/ 10317 h 11432"/>
                  <a:gd name="T4" fmla="*/ 4900 w 6088"/>
                  <a:gd name="T5" fmla="*/ 11431 h 11432"/>
                  <a:gd name="T6" fmla="*/ 1114 w 6088"/>
                  <a:gd name="T7" fmla="*/ 11431 h 11432"/>
                  <a:gd name="T8" fmla="*/ 0 w 6088"/>
                  <a:gd name="T9" fmla="*/ 10317 h 11432"/>
                  <a:gd name="T10" fmla="*/ 0 w 6088"/>
                  <a:gd name="T11" fmla="*/ 1114 h 11432"/>
                  <a:gd name="T12" fmla="*/ 1114 w 6088"/>
                  <a:gd name="T13" fmla="*/ 0 h 11432"/>
                  <a:gd name="T14" fmla="*/ 4900 w 6088"/>
                  <a:gd name="T15" fmla="*/ 0 h 11432"/>
                  <a:gd name="T16" fmla="*/ 6087 w 6088"/>
                  <a:gd name="T17" fmla="*/ 1114 h 11432"/>
                  <a:gd name="T18" fmla="*/ 6087 w 6088"/>
                  <a:gd name="T19" fmla="*/ 10317 h 11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88" h="11432">
                    <a:moveTo>
                      <a:pt x="6087" y="10317"/>
                    </a:moveTo>
                    <a:lnTo>
                      <a:pt x="6087" y="10317"/>
                    </a:lnTo>
                    <a:cubicBezTo>
                      <a:pt x="6087" y="10911"/>
                      <a:pt x="5567" y="11431"/>
                      <a:pt x="4900" y="11431"/>
                    </a:cubicBezTo>
                    <a:cubicBezTo>
                      <a:pt x="1114" y="11431"/>
                      <a:pt x="1114" y="11431"/>
                      <a:pt x="1114" y="11431"/>
                    </a:cubicBezTo>
                    <a:cubicBezTo>
                      <a:pt x="520" y="11431"/>
                      <a:pt x="0" y="10911"/>
                      <a:pt x="0" y="10317"/>
                    </a:cubicBezTo>
                    <a:cubicBezTo>
                      <a:pt x="0" y="1114"/>
                      <a:pt x="0" y="1114"/>
                      <a:pt x="0" y="1114"/>
                    </a:cubicBezTo>
                    <a:cubicBezTo>
                      <a:pt x="0" y="520"/>
                      <a:pt x="520" y="0"/>
                      <a:pt x="1114" y="0"/>
                    </a:cubicBezTo>
                    <a:cubicBezTo>
                      <a:pt x="4900" y="0"/>
                      <a:pt x="4900" y="0"/>
                      <a:pt x="4900" y="0"/>
                    </a:cubicBezTo>
                    <a:cubicBezTo>
                      <a:pt x="5567" y="0"/>
                      <a:pt x="6087" y="520"/>
                      <a:pt x="6087" y="1114"/>
                    </a:cubicBezTo>
                    <a:lnTo>
                      <a:pt x="6087" y="1031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Freeform 6">
                <a:extLst>
                  <a:ext uri="{FF2B5EF4-FFF2-40B4-BE49-F238E27FC236}">
                    <a16:creationId xmlns:a16="http://schemas.microsoft.com/office/drawing/2014/main" id="{E6678B39-E789-E148-B1EE-2CBDE9E4E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8282" y="3961331"/>
                <a:ext cx="4944800" cy="9754669"/>
              </a:xfrm>
              <a:custGeom>
                <a:avLst/>
                <a:gdLst>
                  <a:gd name="T0" fmla="*/ 4603 w 5494"/>
                  <a:gd name="T1" fmla="*/ 0 h 10838"/>
                  <a:gd name="T2" fmla="*/ 4603 w 5494"/>
                  <a:gd name="T3" fmla="*/ 0 h 10838"/>
                  <a:gd name="T4" fmla="*/ 3712 w 5494"/>
                  <a:gd name="T5" fmla="*/ 0 h 10838"/>
                  <a:gd name="T6" fmla="*/ 3489 w 5494"/>
                  <a:gd name="T7" fmla="*/ 223 h 10838"/>
                  <a:gd name="T8" fmla="*/ 1781 w 5494"/>
                  <a:gd name="T9" fmla="*/ 223 h 10838"/>
                  <a:gd name="T10" fmla="*/ 1560 w 5494"/>
                  <a:gd name="T11" fmla="*/ 0 h 10838"/>
                  <a:gd name="T12" fmla="*/ 817 w 5494"/>
                  <a:gd name="T13" fmla="*/ 0 h 10838"/>
                  <a:gd name="T14" fmla="*/ 0 w 5494"/>
                  <a:gd name="T15" fmla="*/ 817 h 10838"/>
                  <a:gd name="T16" fmla="*/ 0 w 5494"/>
                  <a:gd name="T17" fmla="*/ 10020 h 10838"/>
                  <a:gd name="T18" fmla="*/ 817 w 5494"/>
                  <a:gd name="T19" fmla="*/ 10837 h 10838"/>
                  <a:gd name="T20" fmla="*/ 4603 w 5494"/>
                  <a:gd name="T21" fmla="*/ 10837 h 10838"/>
                  <a:gd name="T22" fmla="*/ 5493 w 5494"/>
                  <a:gd name="T23" fmla="*/ 10020 h 10838"/>
                  <a:gd name="T24" fmla="*/ 5493 w 5494"/>
                  <a:gd name="T25" fmla="*/ 817 h 10838"/>
                  <a:gd name="T26" fmla="*/ 4603 w 5494"/>
                  <a:gd name="T27" fmla="*/ 0 h 10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94" h="10838">
                    <a:moveTo>
                      <a:pt x="4603" y="0"/>
                    </a:moveTo>
                    <a:lnTo>
                      <a:pt x="4603" y="0"/>
                    </a:lnTo>
                    <a:cubicBezTo>
                      <a:pt x="3712" y="0"/>
                      <a:pt x="3712" y="0"/>
                      <a:pt x="3712" y="0"/>
                    </a:cubicBezTo>
                    <a:cubicBezTo>
                      <a:pt x="3712" y="150"/>
                      <a:pt x="3638" y="223"/>
                      <a:pt x="3489" y="223"/>
                    </a:cubicBezTo>
                    <a:cubicBezTo>
                      <a:pt x="1781" y="223"/>
                      <a:pt x="1781" y="223"/>
                      <a:pt x="1781" y="223"/>
                    </a:cubicBezTo>
                    <a:cubicBezTo>
                      <a:pt x="1634" y="223"/>
                      <a:pt x="1560" y="150"/>
                      <a:pt x="1560" y="0"/>
                    </a:cubicBezTo>
                    <a:cubicBezTo>
                      <a:pt x="817" y="0"/>
                      <a:pt x="817" y="0"/>
                      <a:pt x="817" y="0"/>
                    </a:cubicBezTo>
                    <a:cubicBezTo>
                      <a:pt x="373" y="0"/>
                      <a:pt x="0" y="373"/>
                      <a:pt x="0" y="817"/>
                    </a:cubicBezTo>
                    <a:cubicBezTo>
                      <a:pt x="0" y="10020"/>
                      <a:pt x="0" y="10020"/>
                      <a:pt x="0" y="10020"/>
                    </a:cubicBezTo>
                    <a:cubicBezTo>
                      <a:pt x="0" y="10466"/>
                      <a:pt x="373" y="10837"/>
                      <a:pt x="817" y="10837"/>
                    </a:cubicBezTo>
                    <a:cubicBezTo>
                      <a:pt x="4603" y="10837"/>
                      <a:pt x="4603" y="10837"/>
                      <a:pt x="4603" y="10837"/>
                    </a:cubicBezTo>
                    <a:cubicBezTo>
                      <a:pt x="5123" y="10837"/>
                      <a:pt x="5493" y="10466"/>
                      <a:pt x="5493" y="10020"/>
                    </a:cubicBezTo>
                    <a:cubicBezTo>
                      <a:pt x="5493" y="817"/>
                      <a:pt x="5493" y="817"/>
                      <a:pt x="5493" y="817"/>
                    </a:cubicBezTo>
                    <a:cubicBezTo>
                      <a:pt x="5493" y="373"/>
                      <a:pt x="5123" y="0"/>
                      <a:pt x="4603" y="0"/>
                    </a:cubicBezTo>
                  </a:path>
                </a:pathLst>
              </a:custGeom>
              <a:solidFill>
                <a:srgbClr val="F1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Freeform 2">
              <a:extLst>
                <a:ext uri="{FF2B5EF4-FFF2-40B4-BE49-F238E27FC236}">
                  <a16:creationId xmlns:a16="http://schemas.microsoft.com/office/drawing/2014/main" id="{B27455AD-CC49-784A-B215-7B26AA991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8939" y="7623239"/>
              <a:ext cx="4322344" cy="6092761"/>
            </a:xfrm>
            <a:custGeom>
              <a:avLst/>
              <a:gdLst>
                <a:gd name="T0" fmla="*/ 2311 w 6343"/>
                <a:gd name="T1" fmla="*/ 7124 h 8937"/>
                <a:gd name="T2" fmla="*/ 2311 w 6343"/>
                <a:gd name="T3" fmla="*/ 7124 h 8937"/>
                <a:gd name="T4" fmla="*/ 3467 w 6343"/>
                <a:gd name="T5" fmla="*/ 8061 h 8937"/>
                <a:gd name="T6" fmla="*/ 3592 w 6343"/>
                <a:gd name="T7" fmla="*/ 8936 h 8937"/>
                <a:gd name="T8" fmla="*/ 5686 w 6343"/>
                <a:gd name="T9" fmla="*/ 8936 h 8937"/>
                <a:gd name="T10" fmla="*/ 6342 w 6343"/>
                <a:gd name="T11" fmla="*/ 8749 h 8937"/>
                <a:gd name="T12" fmla="*/ 5749 w 6343"/>
                <a:gd name="T13" fmla="*/ 7405 h 8937"/>
                <a:gd name="T14" fmla="*/ 5967 w 6343"/>
                <a:gd name="T15" fmla="*/ 5592 h 8937"/>
                <a:gd name="T16" fmla="*/ 5217 w 6343"/>
                <a:gd name="T17" fmla="*/ 2749 h 8937"/>
                <a:gd name="T18" fmla="*/ 4374 w 6343"/>
                <a:gd name="T19" fmla="*/ 2530 h 8937"/>
                <a:gd name="T20" fmla="*/ 4592 w 6343"/>
                <a:gd name="T21" fmla="*/ 3467 h 8937"/>
                <a:gd name="T22" fmla="*/ 4217 w 6343"/>
                <a:gd name="T23" fmla="*/ 2375 h 8937"/>
                <a:gd name="T24" fmla="*/ 3561 w 6343"/>
                <a:gd name="T25" fmla="*/ 2624 h 8937"/>
                <a:gd name="T26" fmla="*/ 3874 w 6343"/>
                <a:gd name="T27" fmla="*/ 3624 h 8937"/>
                <a:gd name="T28" fmla="*/ 3467 w 6343"/>
                <a:gd name="T29" fmla="*/ 2749 h 8937"/>
                <a:gd name="T30" fmla="*/ 2717 w 6343"/>
                <a:gd name="T31" fmla="*/ 2999 h 8937"/>
                <a:gd name="T32" fmla="*/ 2905 w 6343"/>
                <a:gd name="T33" fmla="*/ 3936 h 8937"/>
                <a:gd name="T34" fmla="*/ 1749 w 6343"/>
                <a:gd name="T35" fmla="*/ 656 h 8937"/>
                <a:gd name="T36" fmla="*/ 1124 w 6343"/>
                <a:gd name="T37" fmla="*/ 687 h 8937"/>
                <a:gd name="T38" fmla="*/ 2092 w 6343"/>
                <a:gd name="T39" fmla="*/ 4342 h 8937"/>
                <a:gd name="T40" fmla="*/ 1717 w 6343"/>
                <a:gd name="T41" fmla="*/ 5124 h 8937"/>
                <a:gd name="T42" fmla="*/ 967 w 6343"/>
                <a:gd name="T43" fmla="*/ 4374 h 8937"/>
                <a:gd name="T44" fmla="*/ 405 w 6343"/>
                <a:gd name="T45" fmla="*/ 4905 h 8937"/>
                <a:gd name="T46" fmla="*/ 2311 w 6343"/>
                <a:gd name="T47" fmla="*/ 7124 h 8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43" h="8937">
                  <a:moveTo>
                    <a:pt x="2311" y="7124"/>
                  </a:moveTo>
                  <a:lnTo>
                    <a:pt x="2311" y="7124"/>
                  </a:lnTo>
                  <a:cubicBezTo>
                    <a:pt x="2749" y="7655"/>
                    <a:pt x="3467" y="8061"/>
                    <a:pt x="3467" y="8061"/>
                  </a:cubicBezTo>
                  <a:cubicBezTo>
                    <a:pt x="3592" y="8936"/>
                    <a:pt x="3592" y="8936"/>
                    <a:pt x="3592" y="8936"/>
                  </a:cubicBezTo>
                  <a:cubicBezTo>
                    <a:pt x="5686" y="8936"/>
                    <a:pt x="5686" y="8936"/>
                    <a:pt x="5686" y="8936"/>
                  </a:cubicBezTo>
                  <a:cubicBezTo>
                    <a:pt x="6342" y="8749"/>
                    <a:pt x="6342" y="8749"/>
                    <a:pt x="6342" y="8749"/>
                  </a:cubicBezTo>
                  <a:cubicBezTo>
                    <a:pt x="5749" y="7405"/>
                    <a:pt x="5749" y="7405"/>
                    <a:pt x="5749" y="7405"/>
                  </a:cubicBezTo>
                  <a:cubicBezTo>
                    <a:pt x="5749" y="7405"/>
                    <a:pt x="6249" y="6592"/>
                    <a:pt x="5967" y="5592"/>
                  </a:cubicBezTo>
                  <a:cubicBezTo>
                    <a:pt x="5717" y="4624"/>
                    <a:pt x="5374" y="3374"/>
                    <a:pt x="5217" y="2749"/>
                  </a:cubicBezTo>
                  <a:cubicBezTo>
                    <a:pt x="5030" y="2125"/>
                    <a:pt x="4249" y="2093"/>
                    <a:pt x="4374" y="2530"/>
                  </a:cubicBezTo>
                  <a:cubicBezTo>
                    <a:pt x="4499" y="2999"/>
                    <a:pt x="4592" y="3467"/>
                    <a:pt x="4592" y="3467"/>
                  </a:cubicBezTo>
                  <a:cubicBezTo>
                    <a:pt x="4592" y="3467"/>
                    <a:pt x="4436" y="3186"/>
                    <a:pt x="4217" y="2375"/>
                  </a:cubicBezTo>
                  <a:cubicBezTo>
                    <a:pt x="4155" y="2156"/>
                    <a:pt x="3436" y="2156"/>
                    <a:pt x="3561" y="2624"/>
                  </a:cubicBezTo>
                  <a:cubicBezTo>
                    <a:pt x="3686" y="3092"/>
                    <a:pt x="3874" y="3624"/>
                    <a:pt x="3874" y="3624"/>
                  </a:cubicBezTo>
                  <a:cubicBezTo>
                    <a:pt x="3874" y="3624"/>
                    <a:pt x="3749" y="3592"/>
                    <a:pt x="3467" y="2749"/>
                  </a:cubicBezTo>
                  <a:cubicBezTo>
                    <a:pt x="3342" y="2406"/>
                    <a:pt x="2561" y="2530"/>
                    <a:pt x="2717" y="2999"/>
                  </a:cubicBezTo>
                  <a:cubicBezTo>
                    <a:pt x="2936" y="3842"/>
                    <a:pt x="2905" y="3936"/>
                    <a:pt x="2905" y="3936"/>
                  </a:cubicBezTo>
                  <a:cubicBezTo>
                    <a:pt x="2905" y="3936"/>
                    <a:pt x="1967" y="1218"/>
                    <a:pt x="1749" y="656"/>
                  </a:cubicBezTo>
                  <a:cubicBezTo>
                    <a:pt x="1561" y="62"/>
                    <a:pt x="936" y="0"/>
                    <a:pt x="1124" y="687"/>
                  </a:cubicBezTo>
                  <a:cubicBezTo>
                    <a:pt x="1280" y="1343"/>
                    <a:pt x="1999" y="3999"/>
                    <a:pt x="2092" y="4342"/>
                  </a:cubicBezTo>
                  <a:cubicBezTo>
                    <a:pt x="2186" y="4686"/>
                    <a:pt x="1811" y="5249"/>
                    <a:pt x="1717" y="5124"/>
                  </a:cubicBezTo>
                  <a:cubicBezTo>
                    <a:pt x="1592" y="5030"/>
                    <a:pt x="1280" y="4717"/>
                    <a:pt x="967" y="4374"/>
                  </a:cubicBezTo>
                  <a:cubicBezTo>
                    <a:pt x="624" y="4030"/>
                    <a:pt x="0" y="4499"/>
                    <a:pt x="405" y="4905"/>
                  </a:cubicBezTo>
                  <a:cubicBezTo>
                    <a:pt x="780" y="5342"/>
                    <a:pt x="1874" y="6561"/>
                    <a:pt x="2311" y="7124"/>
                  </a:cubicBezTo>
                </a:path>
              </a:pathLst>
            </a:custGeom>
            <a:solidFill>
              <a:srgbClr val="FAB38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3">
              <a:extLst>
                <a:ext uri="{FF2B5EF4-FFF2-40B4-BE49-F238E27FC236}">
                  <a16:creationId xmlns:a16="http://schemas.microsoft.com/office/drawing/2014/main" id="{01BA3156-974D-9245-AD54-D762149A5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2251" y="12928480"/>
              <a:ext cx="2344526" cy="787520"/>
            </a:xfrm>
            <a:custGeom>
              <a:avLst/>
              <a:gdLst>
                <a:gd name="T0" fmla="*/ 3437 w 3438"/>
                <a:gd name="T1" fmla="*/ 1156 h 1157"/>
                <a:gd name="T2" fmla="*/ 3187 w 3438"/>
                <a:gd name="T3" fmla="*/ 0 h 1157"/>
                <a:gd name="T4" fmla="*/ 31 w 3438"/>
                <a:gd name="T5" fmla="*/ 969 h 1157"/>
                <a:gd name="T6" fmla="*/ 0 w 3438"/>
                <a:gd name="T7" fmla="*/ 1156 h 1157"/>
                <a:gd name="T8" fmla="*/ 3437 w 3438"/>
                <a:gd name="T9" fmla="*/ 1156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8" h="1157">
                  <a:moveTo>
                    <a:pt x="3437" y="1156"/>
                  </a:moveTo>
                  <a:lnTo>
                    <a:pt x="3187" y="0"/>
                  </a:lnTo>
                  <a:lnTo>
                    <a:pt x="31" y="969"/>
                  </a:lnTo>
                  <a:lnTo>
                    <a:pt x="0" y="1156"/>
                  </a:lnTo>
                  <a:lnTo>
                    <a:pt x="3437" y="1156"/>
                  </a:lnTo>
                </a:path>
              </a:pathLst>
            </a:custGeom>
            <a:solidFill>
              <a:srgbClr val="0054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" name="CuadroTexto 350">
            <a:extLst>
              <a:ext uri="{FF2B5EF4-FFF2-40B4-BE49-F238E27FC236}">
                <a16:creationId xmlns:a16="http://schemas.microsoft.com/office/drawing/2014/main" id="{C01CA708-32C3-B440-8350-4EB35E079F24}"/>
              </a:ext>
            </a:extLst>
          </p:cNvPr>
          <p:cNvSpPr txBox="1"/>
          <p:nvPr/>
        </p:nvSpPr>
        <p:spPr>
          <a:xfrm>
            <a:off x="6958903" y="1022190"/>
            <a:ext cx="10459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Infographic</a:t>
            </a:r>
          </a:p>
        </p:txBody>
      </p:sp>
    </p:spTree>
    <p:extLst>
      <p:ext uri="{BB962C8B-B14F-4D97-AF65-F5344CB8AC3E}">
        <p14:creationId xmlns:p14="http://schemas.microsoft.com/office/powerpoint/2010/main" val="136904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04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0087AA"/>
      </a:accent1>
      <a:accent2>
        <a:srgbClr val="CAC6C4"/>
      </a:accent2>
      <a:accent3>
        <a:srgbClr val="00456D"/>
      </a:accent3>
      <a:accent4>
        <a:srgbClr val="66D7EC"/>
      </a:accent4>
      <a:accent5>
        <a:srgbClr val="0087AA"/>
      </a:accent5>
      <a:accent6>
        <a:srgbClr val="CAC6C4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109619</TotalTime>
  <Words>465</Words>
  <Application>Microsoft Macintosh PowerPoint</Application>
  <PresentationFormat>Custom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18340</cp:revision>
  <dcterms:created xsi:type="dcterms:W3CDTF">2014-11-12T21:47:38Z</dcterms:created>
  <dcterms:modified xsi:type="dcterms:W3CDTF">2020-01-22T22:32:31Z</dcterms:modified>
  <cp:category/>
</cp:coreProperties>
</file>