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72" r:id="rId2"/>
    <p:sldId id="4374" r:id="rId3"/>
    <p:sldId id="4380" r:id="rId4"/>
    <p:sldId id="4379" r:id="rId5"/>
    <p:sldId id="4381" r:id="rId6"/>
    <p:sldId id="4375" r:id="rId7"/>
    <p:sldId id="4376" r:id="rId8"/>
    <p:sldId id="4377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CECEC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32" autoAdjust="0"/>
    <p:restoredTop sz="89955" autoAdjust="0"/>
  </p:normalViewPr>
  <p:slideViewPr>
    <p:cSldViewPr snapToGrid="0" snapToObjects="1">
      <p:cViewPr varScale="1">
        <p:scale>
          <a:sx n="55" d="100"/>
          <a:sy n="55" d="100"/>
        </p:scale>
        <p:origin x="552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935390617384402E-2"/>
          <c:y val="0"/>
          <c:w val="0.92516988263607103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485BF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5C-1D42-B5C0-1D7693D21F2E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5C-1D42-B5C0-1D7693D21F2E}"/>
              </c:ext>
            </c:extLst>
          </c:dPt>
          <c:dLbls>
            <c:dLbl>
              <c:idx val="0"/>
              <c:layout>
                <c:manualLayout>
                  <c:x val="-0.248953488372093"/>
                  <c:y val="-0.2905553583610540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178294573643401"/>
                      <c:h val="0.2674555619625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8C5C-1D42-B5C0-1D7693D21F2E}"/>
                </c:ext>
              </c:extLst>
            </c:dLbl>
            <c:dLbl>
              <c:idx val="1"/>
              <c:layout>
                <c:manualLayout>
                  <c:x val="0.27593999877922198"/>
                  <c:y val="0.2723153434769010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3255813953488"/>
                      <c:h val="0.15015049092634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C5C-1D42-B5C0-1D7693D21F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5C-1D42-B5C0-1D7693D21F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935390617384402E-2"/>
          <c:y val="0"/>
          <c:w val="0.92516988263607103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485BE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C7C-0A45-AEA5-DE777737322A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C7C-0A45-AEA5-DE777737322A}"/>
              </c:ext>
            </c:extLst>
          </c:dPt>
          <c:dLbls>
            <c:dLbl>
              <c:idx val="0"/>
              <c:layout>
                <c:manualLayout>
                  <c:x val="-0.24217023744124999"/>
                  <c:y val="-0.22588285591005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3200" b="0" i="0" u="none" strike="noStrike" kern="1200" baseline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defRPr>
                    </a:pPr>
                    <a:fld id="{9A6ED7A6-EECA-4241-B010-94A7DF370F13}" type="VALUE">
                      <a:rPr lang="en-US" sz="3200" b="0" i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pPr>
                        <a:defRPr sz="320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054263565891498"/>
                      <c:h val="0.2925923628988740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C7C-0A45-AEA5-DE777737322A}"/>
                </c:ext>
              </c:extLst>
            </c:dLbl>
            <c:dLbl>
              <c:idx val="1"/>
              <c:layout>
                <c:manualLayout>
                  <c:x val="0.222790697674419"/>
                  <c:y val="0.13223276809618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C7C-0A45-AEA5-DE777737322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C7C-0A45-AEA5-DE77773732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76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 1">
            <a:extLst>
              <a:ext uri="{FF2B5EF4-FFF2-40B4-BE49-F238E27FC236}">
                <a16:creationId xmlns:a16="http://schemas.microsoft.com/office/drawing/2014/main" id="{63EC5B19-B5A4-3B48-B91C-618326ABF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2658" y="2211197"/>
            <a:ext cx="1556679" cy="9301353"/>
          </a:xfrm>
          <a:custGeom>
            <a:avLst/>
            <a:gdLst>
              <a:gd name="T0" fmla="*/ 0 w 1772"/>
              <a:gd name="T1" fmla="*/ 0 h 10591"/>
              <a:gd name="T2" fmla="*/ 1771 w 1772"/>
              <a:gd name="T3" fmla="*/ 3531 h 10591"/>
              <a:gd name="T4" fmla="*/ 0 w 1772"/>
              <a:gd name="T5" fmla="*/ 7060 h 10591"/>
              <a:gd name="T6" fmla="*/ 1771 w 1772"/>
              <a:gd name="T7" fmla="*/ 10590 h 10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2" h="10591">
                <a:moveTo>
                  <a:pt x="0" y="0"/>
                </a:moveTo>
                <a:lnTo>
                  <a:pt x="1771" y="3531"/>
                </a:lnTo>
                <a:lnTo>
                  <a:pt x="0" y="7060"/>
                </a:lnTo>
                <a:lnTo>
                  <a:pt x="1771" y="1059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5" name="CuadroTexto 395">
            <a:extLst>
              <a:ext uri="{FF2B5EF4-FFF2-40B4-BE49-F238E27FC236}">
                <a16:creationId xmlns:a16="http://schemas.microsoft.com/office/drawing/2014/main" id="{3405D307-4D0C-8E4D-95E5-D7227C91F868}"/>
              </a:ext>
            </a:extLst>
          </p:cNvPr>
          <p:cNvSpPr txBox="1"/>
          <p:nvPr/>
        </p:nvSpPr>
        <p:spPr>
          <a:xfrm>
            <a:off x="9729947" y="1124317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138" name="CuadroTexto 395">
            <a:extLst>
              <a:ext uri="{FF2B5EF4-FFF2-40B4-BE49-F238E27FC236}">
                <a16:creationId xmlns:a16="http://schemas.microsoft.com/office/drawing/2014/main" id="{F0401A42-7CEC-DC49-B3FD-08ABE98A1478}"/>
              </a:ext>
            </a:extLst>
          </p:cNvPr>
          <p:cNvSpPr txBox="1"/>
          <p:nvPr/>
        </p:nvSpPr>
        <p:spPr>
          <a:xfrm>
            <a:off x="9729947" y="505752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141" name="CuadroTexto 395">
            <a:extLst>
              <a:ext uri="{FF2B5EF4-FFF2-40B4-BE49-F238E27FC236}">
                <a16:creationId xmlns:a16="http://schemas.microsoft.com/office/drawing/2014/main" id="{3C94B61F-021F-F94F-BFB3-5C712F6088F3}"/>
              </a:ext>
            </a:extLst>
          </p:cNvPr>
          <p:cNvSpPr txBox="1"/>
          <p:nvPr/>
        </p:nvSpPr>
        <p:spPr>
          <a:xfrm>
            <a:off x="8178854" y="194667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44" name="CuadroTexto 395">
            <a:extLst>
              <a:ext uri="{FF2B5EF4-FFF2-40B4-BE49-F238E27FC236}">
                <a16:creationId xmlns:a16="http://schemas.microsoft.com/office/drawing/2014/main" id="{CEFB708B-34F3-C848-B092-E6DFFBE7398F}"/>
              </a:ext>
            </a:extLst>
          </p:cNvPr>
          <p:cNvSpPr txBox="1"/>
          <p:nvPr/>
        </p:nvSpPr>
        <p:spPr>
          <a:xfrm>
            <a:off x="8178854" y="807315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175" name="Rounded Rectangle 174">
            <a:extLst>
              <a:ext uri="{FF2B5EF4-FFF2-40B4-BE49-F238E27FC236}">
                <a16:creationId xmlns:a16="http://schemas.microsoft.com/office/drawing/2014/main" id="{6A5C89E3-4129-EE41-8BCF-A71A94947547}"/>
              </a:ext>
            </a:extLst>
          </p:cNvPr>
          <p:cNvSpPr/>
          <p:nvPr/>
        </p:nvSpPr>
        <p:spPr>
          <a:xfrm>
            <a:off x="10974745" y="7027331"/>
            <a:ext cx="2788083" cy="278808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ounded Rectangle 173">
            <a:extLst>
              <a:ext uri="{FF2B5EF4-FFF2-40B4-BE49-F238E27FC236}">
                <a16:creationId xmlns:a16="http://schemas.microsoft.com/office/drawing/2014/main" id="{EC384F4F-CF28-1C4C-B512-CD8944CB5AF2}"/>
              </a:ext>
            </a:extLst>
          </p:cNvPr>
          <p:cNvSpPr/>
          <p:nvPr/>
        </p:nvSpPr>
        <p:spPr>
          <a:xfrm>
            <a:off x="12535296" y="10118507"/>
            <a:ext cx="2788083" cy="278808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D0FB48E6-8B03-C743-8158-2C0D3A8AFDF7}"/>
              </a:ext>
            </a:extLst>
          </p:cNvPr>
          <p:cNvSpPr/>
          <p:nvPr/>
        </p:nvSpPr>
        <p:spPr>
          <a:xfrm>
            <a:off x="12535296" y="3904457"/>
            <a:ext cx="2788083" cy="278808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AB653A2-49B8-7543-A65E-25FF09465098}"/>
              </a:ext>
            </a:extLst>
          </p:cNvPr>
          <p:cNvSpPr/>
          <p:nvPr/>
        </p:nvSpPr>
        <p:spPr>
          <a:xfrm>
            <a:off x="10974745" y="813281"/>
            <a:ext cx="2788083" cy="27880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8">
            <a:extLst>
              <a:ext uri="{FF2B5EF4-FFF2-40B4-BE49-F238E27FC236}">
                <a16:creationId xmlns:a16="http://schemas.microsoft.com/office/drawing/2014/main" id="{458B700E-1E35-0646-BEDE-B76AAB3EB599}"/>
              </a:ext>
            </a:extLst>
          </p:cNvPr>
          <p:cNvSpPr/>
          <p:nvPr/>
        </p:nvSpPr>
        <p:spPr>
          <a:xfrm>
            <a:off x="11881784" y="7904469"/>
            <a:ext cx="961515" cy="961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4" h="904">
                <a:moveTo>
                  <a:pt x="140" y="389"/>
                </a:moveTo>
                <a:lnTo>
                  <a:pt x="123" y="380"/>
                </a:lnTo>
                <a:lnTo>
                  <a:pt x="140" y="380"/>
                </a:lnTo>
                <a:close/>
                <a:moveTo>
                  <a:pt x="709" y="55"/>
                </a:moveTo>
                <a:lnTo>
                  <a:pt x="709" y="341"/>
                </a:lnTo>
                <a:cubicBezTo>
                  <a:pt x="707" y="345"/>
                  <a:pt x="706" y="349"/>
                  <a:pt x="706" y="353"/>
                </a:cubicBezTo>
                <a:cubicBezTo>
                  <a:pt x="706" y="357"/>
                  <a:pt x="707" y="361"/>
                  <a:pt x="709" y="364"/>
                </a:cubicBezTo>
                <a:lnTo>
                  <a:pt x="709" y="417"/>
                </a:lnTo>
                <a:lnTo>
                  <a:pt x="451" y="547"/>
                </a:lnTo>
                <a:lnTo>
                  <a:pt x="195" y="417"/>
                </a:lnTo>
                <a:lnTo>
                  <a:pt x="195" y="55"/>
                </a:lnTo>
                <a:close/>
                <a:moveTo>
                  <a:pt x="781" y="380"/>
                </a:moveTo>
                <a:lnTo>
                  <a:pt x="764" y="389"/>
                </a:lnTo>
                <a:lnTo>
                  <a:pt x="764" y="380"/>
                </a:lnTo>
                <a:close/>
                <a:moveTo>
                  <a:pt x="615" y="576"/>
                </a:moveTo>
                <a:cubicBezTo>
                  <a:pt x="604" y="565"/>
                  <a:pt x="586" y="565"/>
                  <a:pt x="576" y="576"/>
                </a:cubicBezTo>
                <a:cubicBezTo>
                  <a:pt x="565" y="586"/>
                  <a:pt x="565" y="604"/>
                  <a:pt x="576" y="615"/>
                </a:cubicBezTo>
                <a:lnTo>
                  <a:pt x="810" y="849"/>
                </a:lnTo>
                <a:lnTo>
                  <a:pt x="94" y="849"/>
                </a:lnTo>
                <a:lnTo>
                  <a:pt x="328" y="615"/>
                </a:lnTo>
                <a:cubicBezTo>
                  <a:pt x="339" y="604"/>
                  <a:pt x="339" y="586"/>
                  <a:pt x="328" y="576"/>
                </a:cubicBezTo>
                <a:cubicBezTo>
                  <a:pt x="317" y="565"/>
                  <a:pt x="300" y="565"/>
                  <a:pt x="289" y="576"/>
                </a:cubicBezTo>
                <a:lnTo>
                  <a:pt x="55" y="809"/>
                </a:lnTo>
                <a:lnTo>
                  <a:pt x="55" y="407"/>
                </a:lnTo>
                <a:lnTo>
                  <a:pt x="439" y="603"/>
                </a:lnTo>
                <a:cubicBezTo>
                  <a:pt x="439" y="604"/>
                  <a:pt x="440" y="604"/>
                  <a:pt x="441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3" y="605"/>
                  <a:pt x="444" y="605"/>
                  <a:pt x="444" y="605"/>
                </a:cubicBezTo>
                <a:cubicBezTo>
                  <a:pt x="445" y="605"/>
                  <a:pt x="445" y="605"/>
                  <a:pt x="445" y="605"/>
                </a:cubicBezTo>
                <a:cubicBezTo>
                  <a:pt x="446" y="606"/>
                  <a:pt x="447" y="606"/>
                  <a:pt x="448" y="606"/>
                </a:cubicBezTo>
                <a:cubicBezTo>
                  <a:pt x="449" y="606"/>
                  <a:pt x="450" y="606"/>
                  <a:pt x="451" y="606"/>
                </a:cubicBezTo>
                <a:cubicBezTo>
                  <a:pt x="452" y="606"/>
                  <a:pt x="453" y="606"/>
                  <a:pt x="454" y="606"/>
                </a:cubicBezTo>
                <a:lnTo>
                  <a:pt x="455" y="606"/>
                </a:lnTo>
                <a:cubicBezTo>
                  <a:pt x="455" y="606"/>
                  <a:pt x="456" y="606"/>
                  <a:pt x="457" y="605"/>
                </a:cubicBezTo>
                <a:lnTo>
                  <a:pt x="458" y="605"/>
                </a:lnTo>
                <a:cubicBezTo>
                  <a:pt x="459" y="605"/>
                  <a:pt x="460" y="605"/>
                  <a:pt x="460" y="604"/>
                </a:cubicBezTo>
                <a:cubicBezTo>
                  <a:pt x="461" y="604"/>
                  <a:pt x="461" y="604"/>
                  <a:pt x="461" y="604"/>
                </a:cubicBezTo>
                <a:cubicBezTo>
                  <a:pt x="462" y="604"/>
                  <a:pt x="463" y="604"/>
                  <a:pt x="463" y="603"/>
                </a:cubicBezTo>
                <a:cubicBezTo>
                  <a:pt x="464" y="603"/>
                  <a:pt x="464" y="603"/>
                  <a:pt x="464" y="603"/>
                </a:cubicBezTo>
                <a:lnTo>
                  <a:pt x="849" y="407"/>
                </a:lnTo>
                <a:lnTo>
                  <a:pt x="849" y="810"/>
                </a:lnTo>
                <a:close/>
                <a:moveTo>
                  <a:pt x="904" y="367"/>
                </a:moveTo>
                <a:cubicBezTo>
                  <a:pt x="904" y="366"/>
                  <a:pt x="904" y="365"/>
                  <a:pt x="904" y="365"/>
                </a:cubicBezTo>
                <a:cubicBezTo>
                  <a:pt x="905" y="360"/>
                  <a:pt x="904" y="355"/>
                  <a:pt x="901" y="350"/>
                </a:cubicBezTo>
                <a:cubicBezTo>
                  <a:pt x="900" y="347"/>
                  <a:pt x="898" y="345"/>
                  <a:pt x="897" y="343"/>
                </a:cubicBezTo>
                <a:cubicBezTo>
                  <a:pt x="889" y="332"/>
                  <a:pt x="876" y="325"/>
                  <a:pt x="861" y="325"/>
                </a:cubicBezTo>
                <a:lnTo>
                  <a:pt x="764" y="325"/>
                </a:lnTo>
                <a:lnTo>
                  <a:pt x="764" y="38"/>
                </a:lnTo>
                <a:cubicBezTo>
                  <a:pt x="764" y="17"/>
                  <a:pt x="747" y="0"/>
                  <a:pt x="727" y="0"/>
                </a:cubicBezTo>
                <a:lnTo>
                  <a:pt x="177" y="0"/>
                </a:lnTo>
                <a:cubicBezTo>
                  <a:pt x="156" y="0"/>
                  <a:pt x="140" y="17"/>
                  <a:pt x="140" y="38"/>
                </a:cubicBezTo>
                <a:lnTo>
                  <a:pt x="140" y="325"/>
                </a:lnTo>
                <a:lnTo>
                  <a:pt x="43" y="325"/>
                </a:lnTo>
                <a:cubicBezTo>
                  <a:pt x="29" y="325"/>
                  <a:pt x="16" y="332"/>
                  <a:pt x="8" y="343"/>
                </a:cubicBezTo>
                <a:cubicBezTo>
                  <a:pt x="6" y="345"/>
                  <a:pt x="4" y="347"/>
                  <a:pt x="3" y="350"/>
                </a:cubicBezTo>
                <a:cubicBezTo>
                  <a:pt x="1" y="355"/>
                  <a:pt x="0" y="360"/>
                  <a:pt x="0" y="365"/>
                </a:cubicBezTo>
                <a:cubicBezTo>
                  <a:pt x="0" y="365"/>
                  <a:pt x="0" y="366"/>
                  <a:pt x="0" y="367"/>
                </a:cubicBezTo>
                <a:lnTo>
                  <a:pt x="0" y="862"/>
                </a:lnTo>
                <a:cubicBezTo>
                  <a:pt x="0" y="885"/>
                  <a:pt x="19" y="904"/>
                  <a:pt x="43" y="904"/>
                </a:cubicBezTo>
                <a:lnTo>
                  <a:pt x="861" y="904"/>
                </a:lnTo>
                <a:cubicBezTo>
                  <a:pt x="872" y="904"/>
                  <a:pt x="882" y="900"/>
                  <a:pt x="889" y="894"/>
                </a:cubicBezTo>
                <a:cubicBezTo>
                  <a:pt x="890" y="893"/>
                  <a:pt x="890" y="893"/>
                  <a:pt x="890" y="893"/>
                </a:cubicBezTo>
                <a:lnTo>
                  <a:pt x="891" y="893"/>
                </a:lnTo>
                <a:cubicBezTo>
                  <a:pt x="891" y="892"/>
                  <a:pt x="891" y="892"/>
                  <a:pt x="892" y="892"/>
                </a:cubicBezTo>
                <a:cubicBezTo>
                  <a:pt x="892" y="891"/>
                  <a:pt x="892" y="891"/>
                  <a:pt x="892" y="891"/>
                </a:cubicBezTo>
                <a:cubicBezTo>
                  <a:pt x="900" y="884"/>
                  <a:pt x="904" y="873"/>
                  <a:pt x="904" y="862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CAF32AB-2E64-4544-8C08-D5D39F46DB35}"/>
              </a:ext>
            </a:extLst>
          </p:cNvPr>
          <p:cNvGrpSpPr/>
          <p:nvPr/>
        </p:nvGrpSpPr>
        <p:grpSpPr>
          <a:xfrm>
            <a:off x="13221246" y="10883132"/>
            <a:ext cx="1416182" cy="1105257"/>
            <a:chOff x="9955167" y="22974692"/>
            <a:chExt cx="1115553" cy="870635"/>
          </a:xfrm>
          <a:solidFill>
            <a:schemeClr val="bg1"/>
          </a:solidFill>
        </p:grpSpPr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5147EC69-BD4F-4E46-8A82-3E0D64649393}"/>
                </a:ext>
              </a:extLst>
            </p:cNvPr>
            <p:cNvSpPr/>
            <p:nvPr/>
          </p:nvSpPr>
          <p:spPr>
            <a:xfrm>
              <a:off x="9955167" y="23332843"/>
              <a:ext cx="1115553" cy="5124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612">
                  <a:moveTo>
                    <a:pt x="1272" y="274"/>
                  </a:moveTo>
                  <a:cubicBezTo>
                    <a:pt x="1267" y="284"/>
                    <a:pt x="1259" y="292"/>
                    <a:pt x="1249" y="295"/>
                  </a:cubicBezTo>
                  <a:cubicBezTo>
                    <a:pt x="1248" y="296"/>
                    <a:pt x="1247" y="296"/>
                    <a:pt x="1246" y="296"/>
                  </a:cubicBezTo>
                  <a:cubicBezTo>
                    <a:pt x="1043" y="393"/>
                    <a:pt x="709" y="548"/>
                    <a:pt x="675" y="555"/>
                  </a:cubicBezTo>
                  <a:cubicBezTo>
                    <a:pt x="629" y="565"/>
                    <a:pt x="577" y="540"/>
                    <a:pt x="512" y="508"/>
                  </a:cubicBezTo>
                  <a:cubicBezTo>
                    <a:pt x="441" y="473"/>
                    <a:pt x="353" y="430"/>
                    <a:pt x="244" y="424"/>
                  </a:cubicBezTo>
                  <a:lnTo>
                    <a:pt x="217" y="422"/>
                  </a:lnTo>
                  <a:lnTo>
                    <a:pt x="220" y="143"/>
                  </a:lnTo>
                  <a:lnTo>
                    <a:pt x="307" y="143"/>
                  </a:lnTo>
                  <a:cubicBezTo>
                    <a:pt x="324" y="143"/>
                    <a:pt x="374" y="144"/>
                    <a:pt x="398" y="149"/>
                  </a:cubicBezTo>
                  <a:cubicBezTo>
                    <a:pt x="432" y="155"/>
                    <a:pt x="451" y="172"/>
                    <a:pt x="474" y="190"/>
                  </a:cubicBezTo>
                  <a:cubicBezTo>
                    <a:pt x="497" y="210"/>
                    <a:pt x="524" y="232"/>
                    <a:pt x="568" y="243"/>
                  </a:cubicBezTo>
                  <a:cubicBezTo>
                    <a:pt x="633" y="260"/>
                    <a:pt x="811" y="250"/>
                    <a:pt x="837" y="249"/>
                  </a:cubicBezTo>
                  <a:cubicBezTo>
                    <a:pt x="849" y="249"/>
                    <a:pt x="859" y="254"/>
                    <a:pt x="867" y="262"/>
                  </a:cubicBezTo>
                  <a:cubicBezTo>
                    <a:pt x="874" y="270"/>
                    <a:pt x="879" y="281"/>
                    <a:pt x="878" y="293"/>
                  </a:cubicBezTo>
                  <a:cubicBezTo>
                    <a:pt x="878" y="305"/>
                    <a:pt x="873" y="315"/>
                    <a:pt x="865" y="323"/>
                  </a:cubicBezTo>
                  <a:cubicBezTo>
                    <a:pt x="856" y="331"/>
                    <a:pt x="846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4" y="334"/>
                    <a:pt x="549" y="342"/>
                  </a:cubicBezTo>
                  <a:lnTo>
                    <a:pt x="515" y="389"/>
                  </a:lnTo>
                  <a:cubicBezTo>
                    <a:pt x="506" y="401"/>
                    <a:pt x="509" y="419"/>
                    <a:pt x="521" y="427"/>
                  </a:cubicBezTo>
                  <a:cubicBezTo>
                    <a:pt x="526" y="431"/>
                    <a:pt x="532" y="433"/>
                    <a:pt x="537" y="433"/>
                  </a:cubicBezTo>
                  <a:cubicBezTo>
                    <a:pt x="546" y="433"/>
                    <a:pt x="554" y="429"/>
                    <a:pt x="560" y="421"/>
                  </a:cubicBezTo>
                  <a:lnTo>
                    <a:pt x="585" y="386"/>
                  </a:lnTo>
                  <a:lnTo>
                    <a:pt x="833" y="390"/>
                  </a:lnTo>
                  <a:cubicBezTo>
                    <a:pt x="859" y="391"/>
                    <a:pt x="884" y="381"/>
                    <a:pt x="903" y="363"/>
                  </a:cubicBezTo>
                  <a:cubicBezTo>
                    <a:pt x="914" y="353"/>
                    <a:pt x="922" y="340"/>
                    <a:pt x="927" y="326"/>
                  </a:cubicBezTo>
                  <a:cubicBezTo>
                    <a:pt x="928" y="326"/>
                    <a:pt x="929" y="326"/>
                    <a:pt x="930" y="325"/>
                  </a:cubicBezTo>
                  <a:cubicBezTo>
                    <a:pt x="931" y="325"/>
                    <a:pt x="1087" y="262"/>
                    <a:pt x="1217" y="215"/>
                  </a:cubicBezTo>
                  <a:cubicBezTo>
                    <a:pt x="1228" y="211"/>
                    <a:pt x="1240" y="211"/>
                    <a:pt x="1250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3" y="243"/>
                  </a:lnTo>
                  <a:cubicBezTo>
                    <a:pt x="1277" y="253"/>
                    <a:pt x="1276" y="264"/>
                    <a:pt x="1272" y="274"/>
                  </a:cubicBezTo>
                  <a:close/>
                  <a:moveTo>
                    <a:pt x="1325" y="224"/>
                  </a:moveTo>
                  <a:lnTo>
                    <a:pt x="1325" y="222"/>
                  </a:lnTo>
                  <a:cubicBezTo>
                    <a:pt x="1316" y="198"/>
                    <a:pt x="1298" y="178"/>
                    <a:pt x="1274" y="166"/>
                  </a:cubicBezTo>
                  <a:cubicBezTo>
                    <a:pt x="1250" y="155"/>
                    <a:pt x="1223" y="154"/>
                    <a:pt x="1199" y="163"/>
                  </a:cubicBezTo>
                  <a:cubicBezTo>
                    <a:pt x="1096" y="200"/>
                    <a:pt x="977" y="247"/>
                    <a:pt x="930" y="266"/>
                  </a:cubicBezTo>
                  <a:cubicBezTo>
                    <a:pt x="926" y="250"/>
                    <a:pt x="918" y="236"/>
                    <a:pt x="907" y="224"/>
                  </a:cubicBezTo>
                  <a:cubicBezTo>
                    <a:pt x="889" y="205"/>
                    <a:pt x="864" y="194"/>
                    <a:pt x="838" y="193"/>
                  </a:cubicBezTo>
                  <a:cubicBezTo>
                    <a:pt x="837" y="193"/>
                    <a:pt x="836" y="193"/>
                    <a:pt x="836" y="193"/>
                  </a:cubicBezTo>
                  <a:cubicBezTo>
                    <a:pt x="782" y="197"/>
                    <a:pt x="631" y="202"/>
                    <a:pt x="582" y="190"/>
                  </a:cubicBezTo>
                  <a:cubicBezTo>
                    <a:pt x="550" y="182"/>
                    <a:pt x="531" y="166"/>
                    <a:pt x="509" y="148"/>
                  </a:cubicBezTo>
                  <a:cubicBezTo>
                    <a:pt x="484" y="127"/>
                    <a:pt x="456" y="104"/>
                    <a:pt x="408" y="95"/>
                  </a:cubicBezTo>
                  <a:cubicBezTo>
                    <a:pt x="374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7" y="39"/>
                    <a:pt x="185" y="2"/>
                    <a:pt x="145" y="1"/>
                  </a:cubicBezTo>
                  <a:lnTo>
                    <a:pt x="34" y="0"/>
                  </a:lnTo>
                  <a:lnTo>
                    <a:pt x="33" y="0"/>
                  </a:lnTo>
                  <a:cubicBezTo>
                    <a:pt x="18" y="0"/>
                    <a:pt x="6" y="12"/>
                    <a:pt x="6" y="27"/>
                  </a:cubicBezTo>
                  <a:cubicBezTo>
                    <a:pt x="6" y="42"/>
                    <a:pt x="18" y="55"/>
                    <a:pt x="33" y="55"/>
                  </a:cubicBezTo>
                  <a:lnTo>
                    <a:pt x="144" y="56"/>
                  </a:lnTo>
                  <a:cubicBezTo>
                    <a:pt x="154" y="56"/>
                    <a:pt x="166" y="74"/>
                    <a:pt x="166" y="97"/>
                  </a:cubicBezTo>
                  <a:lnTo>
                    <a:pt x="161" y="474"/>
                  </a:lnTo>
                  <a:cubicBezTo>
                    <a:pt x="161" y="486"/>
                    <a:pt x="158" y="498"/>
                    <a:pt x="152" y="506"/>
                  </a:cubicBezTo>
                  <a:cubicBezTo>
                    <a:pt x="150" y="509"/>
                    <a:pt x="145" y="514"/>
                    <a:pt x="139" y="514"/>
                  </a:cubicBezTo>
                  <a:lnTo>
                    <a:pt x="28" y="513"/>
                  </a:lnTo>
                  <a:lnTo>
                    <a:pt x="27" y="513"/>
                  </a:lnTo>
                  <a:cubicBezTo>
                    <a:pt x="12" y="513"/>
                    <a:pt x="0" y="525"/>
                    <a:pt x="0" y="540"/>
                  </a:cubicBezTo>
                  <a:cubicBezTo>
                    <a:pt x="0" y="556"/>
                    <a:pt x="12" y="568"/>
                    <a:pt x="27" y="568"/>
                  </a:cubicBezTo>
                  <a:lnTo>
                    <a:pt x="138" y="570"/>
                  </a:lnTo>
                  <a:lnTo>
                    <a:pt x="139" y="570"/>
                  </a:lnTo>
                  <a:cubicBezTo>
                    <a:pt x="160" y="570"/>
                    <a:pt x="181" y="559"/>
                    <a:pt x="196" y="539"/>
                  </a:cubicBezTo>
                  <a:cubicBezTo>
                    <a:pt x="208" y="522"/>
                    <a:pt x="216" y="500"/>
                    <a:pt x="216" y="477"/>
                  </a:cubicBezTo>
                  <a:lnTo>
                    <a:pt x="240" y="479"/>
                  </a:lnTo>
                  <a:lnTo>
                    <a:pt x="241" y="479"/>
                  </a:lnTo>
                  <a:cubicBezTo>
                    <a:pt x="339" y="484"/>
                    <a:pt x="418" y="523"/>
                    <a:pt x="488" y="557"/>
                  </a:cubicBezTo>
                  <a:cubicBezTo>
                    <a:pt x="548" y="587"/>
                    <a:pt x="601" y="612"/>
                    <a:pt x="654" y="612"/>
                  </a:cubicBezTo>
                  <a:cubicBezTo>
                    <a:pt x="665" y="612"/>
                    <a:pt x="675" y="612"/>
                    <a:pt x="686" y="609"/>
                  </a:cubicBezTo>
                  <a:cubicBezTo>
                    <a:pt x="736" y="599"/>
                    <a:pt x="1177" y="390"/>
                    <a:pt x="1269" y="347"/>
                  </a:cubicBezTo>
                  <a:cubicBezTo>
                    <a:pt x="1292" y="338"/>
                    <a:pt x="1311" y="320"/>
                    <a:pt x="1322" y="298"/>
                  </a:cubicBezTo>
                  <a:cubicBezTo>
                    <a:pt x="1333" y="274"/>
                    <a:pt x="1334" y="248"/>
                    <a:pt x="1325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F9981A37-7321-DA41-99E9-5B5E0F7EA9D5}"/>
                </a:ext>
              </a:extLst>
            </p:cNvPr>
            <p:cNvSpPr/>
            <p:nvPr/>
          </p:nvSpPr>
          <p:spPr>
            <a:xfrm>
              <a:off x="10365322" y="22974692"/>
              <a:ext cx="581262" cy="447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534">
                  <a:moveTo>
                    <a:pt x="48" y="525"/>
                  </a:moveTo>
                  <a:lnTo>
                    <a:pt x="205" y="358"/>
                  </a:lnTo>
                  <a:lnTo>
                    <a:pt x="330" y="523"/>
                  </a:lnTo>
                  <a:cubicBezTo>
                    <a:pt x="336" y="530"/>
                    <a:pt x="344" y="534"/>
                    <a:pt x="352" y="534"/>
                  </a:cubicBezTo>
                  <a:cubicBezTo>
                    <a:pt x="353" y="534"/>
                    <a:pt x="353" y="534"/>
                    <a:pt x="354" y="534"/>
                  </a:cubicBezTo>
                  <a:cubicBezTo>
                    <a:pt x="363" y="533"/>
                    <a:pt x="371" y="528"/>
                    <a:pt x="376" y="520"/>
                  </a:cubicBezTo>
                  <a:lnTo>
                    <a:pt x="628" y="96"/>
                  </a:lnTo>
                  <a:lnTo>
                    <a:pt x="640" y="136"/>
                  </a:lnTo>
                  <a:cubicBezTo>
                    <a:pt x="644" y="147"/>
                    <a:pt x="655" y="155"/>
                    <a:pt x="667" y="155"/>
                  </a:cubicBezTo>
                  <a:cubicBezTo>
                    <a:pt x="669" y="155"/>
                    <a:pt x="672" y="155"/>
                    <a:pt x="675" y="154"/>
                  </a:cubicBezTo>
                  <a:cubicBezTo>
                    <a:pt x="689" y="149"/>
                    <a:pt x="697" y="134"/>
                    <a:pt x="693" y="119"/>
                  </a:cubicBezTo>
                  <a:lnTo>
                    <a:pt x="664" y="27"/>
                  </a:lnTo>
                  <a:cubicBezTo>
                    <a:pt x="664" y="18"/>
                    <a:pt x="660" y="9"/>
                    <a:pt x="651" y="4"/>
                  </a:cubicBezTo>
                  <a:cubicBezTo>
                    <a:pt x="647" y="1"/>
                    <a:pt x="642" y="0"/>
                    <a:pt x="637" y="0"/>
                  </a:cubicBezTo>
                  <a:cubicBezTo>
                    <a:pt x="634" y="0"/>
                    <a:pt x="631" y="0"/>
                    <a:pt x="628" y="1"/>
                  </a:cubicBezTo>
                  <a:lnTo>
                    <a:pt x="528" y="32"/>
                  </a:lnTo>
                  <a:cubicBezTo>
                    <a:pt x="513" y="36"/>
                    <a:pt x="505" y="52"/>
                    <a:pt x="509" y="66"/>
                  </a:cubicBezTo>
                  <a:cubicBezTo>
                    <a:pt x="513" y="78"/>
                    <a:pt x="524" y="86"/>
                    <a:pt x="536" y="86"/>
                  </a:cubicBezTo>
                  <a:cubicBezTo>
                    <a:pt x="539" y="86"/>
                    <a:pt x="541" y="85"/>
                    <a:pt x="544" y="84"/>
                  </a:cubicBezTo>
                  <a:lnTo>
                    <a:pt x="577" y="74"/>
                  </a:lnTo>
                  <a:lnTo>
                    <a:pt x="350" y="457"/>
                  </a:lnTo>
                  <a:lnTo>
                    <a:pt x="229" y="298"/>
                  </a:lnTo>
                  <a:cubicBezTo>
                    <a:pt x="224" y="292"/>
                    <a:pt x="216" y="288"/>
                    <a:pt x="208" y="288"/>
                  </a:cubicBezTo>
                  <a:cubicBezTo>
                    <a:pt x="200" y="287"/>
                    <a:pt x="192" y="290"/>
                    <a:pt x="187" y="296"/>
                  </a:cubicBezTo>
                  <a:lnTo>
                    <a:pt x="8" y="487"/>
                  </a:lnTo>
                  <a:cubicBezTo>
                    <a:pt x="-3" y="498"/>
                    <a:pt x="-2" y="516"/>
                    <a:pt x="9" y="526"/>
                  </a:cubicBezTo>
                  <a:cubicBezTo>
                    <a:pt x="20" y="537"/>
                    <a:pt x="37" y="536"/>
                    <a:pt x="48" y="5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734B67C4-10D4-6345-A745-D9635570B2E6}"/>
              </a:ext>
            </a:extLst>
          </p:cNvPr>
          <p:cNvSpPr/>
          <p:nvPr/>
        </p:nvSpPr>
        <p:spPr>
          <a:xfrm>
            <a:off x="11902016" y="1340691"/>
            <a:ext cx="941283" cy="15524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5" h="1459">
                <a:moveTo>
                  <a:pt x="842" y="396"/>
                </a:moveTo>
                <a:cubicBezTo>
                  <a:pt x="841" y="403"/>
                  <a:pt x="837" y="410"/>
                  <a:pt x="832" y="415"/>
                </a:cubicBezTo>
                <a:cubicBezTo>
                  <a:pt x="820" y="424"/>
                  <a:pt x="802" y="423"/>
                  <a:pt x="793" y="411"/>
                </a:cubicBezTo>
                <a:lnTo>
                  <a:pt x="524" y="88"/>
                </a:lnTo>
                <a:cubicBezTo>
                  <a:pt x="519" y="83"/>
                  <a:pt x="517" y="76"/>
                  <a:pt x="517" y="68"/>
                </a:cubicBezTo>
                <a:cubicBezTo>
                  <a:pt x="518" y="61"/>
                  <a:pt x="522" y="54"/>
                  <a:pt x="527" y="49"/>
                </a:cubicBezTo>
                <a:cubicBezTo>
                  <a:pt x="532" y="45"/>
                  <a:pt x="538" y="43"/>
                  <a:pt x="545" y="43"/>
                </a:cubicBezTo>
                <a:cubicBezTo>
                  <a:pt x="546" y="43"/>
                  <a:pt x="547" y="43"/>
                  <a:pt x="547" y="43"/>
                </a:cubicBezTo>
                <a:cubicBezTo>
                  <a:pt x="555" y="44"/>
                  <a:pt x="562" y="47"/>
                  <a:pt x="566" y="53"/>
                </a:cubicBezTo>
                <a:lnTo>
                  <a:pt x="835" y="375"/>
                </a:lnTo>
                <a:cubicBezTo>
                  <a:pt x="840" y="381"/>
                  <a:pt x="842" y="388"/>
                  <a:pt x="842" y="396"/>
                </a:cubicBezTo>
                <a:close/>
                <a:moveTo>
                  <a:pt x="519" y="551"/>
                </a:moveTo>
                <a:lnTo>
                  <a:pt x="337" y="332"/>
                </a:lnTo>
                <a:lnTo>
                  <a:pt x="491" y="117"/>
                </a:lnTo>
                <a:lnTo>
                  <a:pt x="693" y="360"/>
                </a:lnTo>
                <a:lnTo>
                  <a:pt x="759" y="438"/>
                </a:lnTo>
                <a:close/>
                <a:moveTo>
                  <a:pt x="149" y="723"/>
                </a:moveTo>
                <a:lnTo>
                  <a:pt x="100" y="665"/>
                </a:lnTo>
                <a:lnTo>
                  <a:pt x="311" y="368"/>
                </a:lnTo>
                <a:lnTo>
                  <a:pt x="396" y="471"/>
                </a:lnTo>
                <a:lnTo>
                  <a:pt x="478" y="570"/>
                </a:lnTo>
                <a:close/>
                <a:moveTo>
                  <a:pt x="466" y="749"/>
                </a:moveTo>
                <a:lnTo>
                  <a:pt x="382" y="718"/>
                </a:lnTo>
                <a:cubicBezTo>
                  <a:pt x="376" y="716"/>
                  <a:pt x="369" y="717"/>
                  <a:pt x="363" y="720"/>
                </a:cubicBezTo>
                <a:lnTo>
                  <a:pt x="334" y="685"/>
                </a:lnTo>
                <a:lnTo>
                  <a:pt x="386" y="660"/>
                </a:lnTo>
                <a:close/>
                <a:moveTo>
                  <a:pt x="575" y="806"/>
                </a:moveTo>
                <a:cubicBezTo>
                  <a:pt x="587" y="821"/>
                  <a:pt x="585" y="843"/>
                  <a:pt x="571" y="855"/>
                </a:cubicBezTo>
                <a:lnTo>
                  <a:pt x="502" y="912"/>
                </a:lnTo>
                <a:cubicBezTo>
                  <a:pt x="488" y="925"/>
                  <a:pt x="466" y="923"/>
                  <a:pt x="454" y="908"/>
                </a:cubicBezTo>
                <a:cubicBezTo>
                  <a:pt x="448" y="902"/>
                  <a:pt x="446" y="893"/>
                  <a:pt x="446" y="885"/>
                </a:cubicBezTo>
                <a:cubicBezTo>
                  <a:pt x="456" y="887"/>
                  <a:pt x="468" y="888"/>
                  <a:pt x="481" y="888"/>
                </a:cubicBezTo>
                <a:cubicBezTo>
                  <a:pt x="492" y="888"/>
                  <a:pt x="503" y="887"/>
                  <a:pt x="512" y="884"/>
                </a:cubicBezTo>
                <a:cubicBezTo>
                  <a:pt x="536" y="874"/>
                  <a:pt x="551" y="844"/>
                  <a:pt x="553" y="820"/>
                </a:cubicBezTo>
                <a:cubicBezTo>
                  <a:pt x="554" y="810"/>
                  <a:pt x="553" y="802"/>
                  <a:pt x="550" y="794"/>
                </a:cubicBezTo>
                <a:cubicBezTo>
                  <a:pt x="559" y="795"/>
                  <a:pt x="568" y="799"/>
                  <a:pt x="575" y="806"/>
                </a:cubicBezTo>
                <a:close/>
                <a:moveTo>
                  <a:pt x="633" y="870"/>
                </a:moveTo>
                <a:cubicBezTo>
                  <a:pt x="643" y="870"/>
                  <a:pt x="653" y="874"/>
                  <a:pt x="659" y="882"/>
                </a:cubicBezTo>
                <a:cubicBezTo>
                  <a:pt x="665" y="889"/>
                  <a:pt x="668" y="898"/>
                  <a:pt x="667" y="907"/>
                </a:cubicBezTo>
                <a:cubicBezTo>
                  <a:pt x="667" y="914"/>
                  <a:pt x="664" y="920"/>
                  <a:pt x="661" y="925"/>
                </a:cubicBezTo>
                <a:cubicBezTo>
                  <a:pt x="658" y="926"/>
                  <a:pt x="656" y="928"/>
                  <a:pt x="654" y="929"/>
                </a:cubicBezTo>
                <a:lnTo>
                  <a:pt x="551" y="1016"/>
                </a:lnTo>
                <a:cubicBezTo>
                  <a:pt x="549" y="1018"/>
                  <a:pt x="547" y="1020"/>
                  <a:pt x="545" y="1021"/>
                </a:cubicBezTo>
                <a:cubicBezTo>
                  <a:pt x="531" y="1028"/>
                  <a:pt x="514" y="1025"/>
                  <a:pt x="504" y="1013"/>
                </a:cubicBezTo>
                <a:cubicBezTo>
                  <a:pt x="491" y="999"/>
                  <a:pt x="493" y="977"/>
                  <a:pt x="508" y="965"/>
                </a:cubicBezTo>
                <a:lnTo>
                  <a:pt x="611" y="878"/>
                </a:lnTo>
                <a:cubicBezTo>
                  <a:pt x="618" y="873"/>
                  <a:pt x="625" y="870"/>
                  <a:pt x="633" y="870"/>
                </a:cubicBezTo>
                <a:close/>
                <a:moveTo>
                  <a:pt x="704" y="955"/>
                </a:moveTo>
                <a:cubicBezTo>
                  <a:pt x="705" y="955"/>
                  <a:pt x="706" y="955"/>
                  <a:pt x="707" y="955"/>
                </a:cubicBezTo>
                <a:cubicBezTo>
                  <a:pt x="716" y="955"/>
                  <a:pt x="724" y="960"/>
                  <a:pt x="730" y="967"/>
                </a:cubicBezTo>
                <a:cubicBezTo>
                  <a:pt x="736" y="974"/>
                  <a:pt x="739" y="983"/>
                  <a:pt x="738" y="992"/>
                </a:cubicBezTo>
                <a:cubicBezTo>
                  <a:pt x="737" y="999"/>
                  <a:pt x="735" y="1005"/>
                  <a:pt x="731" y="1010"/>
                </a:cubicBezTo>
                <a:cubicBezTo>
                  <a:pt x="729" y="1011"/>
                  <a:pt x="727" y="1013"/>
                  <a:pt x="726" y="1014"/>
                </a:cubicBezTo>
                <a:lnTo>
                  <a:pt x="622" y="1101"/>
                </a:lnTo>
                <a:cubicBezTo>
                  <a:pt x="621" y="1102"/>
                  <a:pt x="619" y="1104"/>
                  <a:pt x="617" y="1105"/>
                </a:cubicBezTo>
                <a:cubicBezTo>
                  <a:pt x="612" y="1109"/>
                  <a:pt x="605" y="1110"/>
                  <a:pt x="598" y="1109"/>
                </a:cubicBezTo>
                <a:cubicBezTo>
                  <a:pt x="589" y="1109"/>
                  <a:pt x="580" y="1104"/>
                  <a:pt x="575" y="1097"/>
                </a:cubicBezTo>
                <a:cubicBezTo>
                  <a:pt x="569" y="1091"/>
                  <a:pt x="566" y="1082"/>
                  <a:pt x="567" y="1073"/>
                </a:cubicBezTo>
                <a:cubicBezTo>
                  <a:pt x="567" y="1066"/>
                  <a:pt x="570" y="1060"/>
                  <a:pt x="573" y="1055"/>
                </a:cubicBezTo>
                <a:cubicBezTo>
                  <a:pt x="576" y="1054"/>
                  <a:pt x="578" y="1052"/>
                  <a:pt x="580" y="1050"/>
                </a:cubicBezTo>
                <a:lnTo>
                  <a:pt x="683" y="964"/>
                </a:lnTo>
                <a:cubicBezTo>
                  <a:pt x="685" y="962"/>
                  <a:pt x="687" y="960"/>
                  <a:pt x="689" y="958"/>
                </a:cubicBezTo>
                <a:cubicBezTo>
                  <a:pt x="693" y="956"/>
                  <a:pt x="699" y="955"/>
                  <a:pt x="704" y="955"/>
                </a:cubicBezTo>
                <a:close/>
                <a:moveTo>
                  <a:pt x="802" y="1052"/>
                </a:moveTo>
                <a:cubicBezTo>
                  <a:pt x="807" y="1058"/>
                  <a:pt x="810" y="1067"/>
                  <a:pt x="809" y="1076"/>
                </a:cubicBezTo>
                <a:cubicBezTo>
                  <a:pt x="809" y="1086"/>
                  <a:pt x="804" y="1094"/>
                  <a:pt x="797" y="1100"/>
                </a:cubicBezTo>
                <a:lnTo>
                  <a:pt x="694" y="1187"/>
                </a:lnTo>
                <a:cubicBezTo>
                  <a:pt x="687" y="1192"/>
                  <a:pt x="678" y="1195"/>
                  <a:pt x="669" y="1194"/>
                </a:cubicBezTo>
                <a:cubicBezTo>
                  <a:pt x="660" y="1194"/>
                  <a:pt x="652" y="1189"/>
                  <a:pt x="646" y="1182"/>
                </a:cubicBezTo>
                <a:cubicBezTo>
                  <a:pt x="640" y="1175"/>
                  <a:pt x="637" y="1167"/>
                  <a:pt x="638" y="1157"/>
                </a:cubicBezTo>
                <a:cubicBezTo>
                  <a:pt x="639" y="1151"/>
                  <a:pt x="641" y="1144"/>
                  <a:pt x="645" y="1139"/>
                </a:cubicBezTo>
                <a:cubicBezTo>
                  <a:pt x="647" y="1138"/>
                  <a:pt x="649" y="1136"/>
                  <a:pt x="651" y="1135"/>
                </a:cubicBezTo>
                <a:lnTo>
                  <a:pt x="754" y="1048"/>
                </a:lnTo>
                <a:cubicBezTo>
                  <a:pt x="756" y="1047"/>
                  <a:pt x="757" y="1045"/>
                  <a:pt x="759" y="1044"/>
                </a:cubicBezTo>
                <a:cubicBezTo>
                  <a:pt x="764" y="1041"/>
                  <a:pt x="769" y="1039"/>
                  <a:pt x="775" y="1039"/>
                </a:cubicBezTo>
                <a:cubicBezTo>
                  <a:pt x="776" y="1039"/>
                  <a:pt x="777" y="1039"/>
                  <a:pt x="778" y="1040"/>
                </a:cubicBezTo>
                <a:cubicBezTo>
                  <a:pt x="788" y="1040"/>
                  <a:pt x="796" y="1045"/>
                  <a:pt x="802" y="1052"/>
                </a:cubicBezTo>
                <a:close/>
                <a:moveTo>
                  <a:pt x="121" y="774"/>
                </a:moveTo>
                <a:cubicBezTo>
                  <a:pt x="120" y="775"/>
                  <a:pt x="119" y="775"/>
                  <a:pt x="118" y="775"/>
                </a:cubicBezTo>
                <a:cubicBezTo>
                  <a:pt x="117" y="775"/>
                  <a:pt x="116" y="774"/>
                  <a:pt x="115" y="773"/>
                </a:cubicBezTo>
                <a:lnTo>
                  <a:pt x="45" y="689"/>
                </a:lnTo>
                <a:cubicBezTo>
                  <a:pt x="43" y="687"/>
                  <a:pt x="44" y="685"/>
                  <a:pt x="45" y="683"/>
                </a:cubicBezTo>
                <a:cubicBezTo>
                  <a:pt x="46" y="683"/>
                  <a:pt x="47" y="682"/>
                  <a:pt x="48" y="682"/>
                </a:cubicBezTo>
                <a:cubicBezTo>
                  <a:pt x="49" y="683"/>
                  <a:pt x="50" y="683"/>
                  <a:pt x="51" y="684"/>
                </a:cubicBezTo>
                <a:lnTo>
                  <a:pt x="121" y="769"/>
                </a:lnTo>
                <a:cubicBezTo>
                  <a:pt x="123" y="770"/>
                  <a:pt x="122" y="773"/>
                  <a:pt x="121" y="774"/>
                </a:cubicBezTo>
                <a:close/>
                <a:moveTo>
                  <a:pt x="869" y="348"/>
                </a:moveTo>
                <a:lnTo>
                  <a:pt x="600" y="25"/>
                </a:lnTo>
                <a:cubicBezTo>
                  <a:pt x="575" y="-5"/>
                  <a:pt x="529" y="-9"/>
                  <a:pt x="499" y="16"/>
                </a:cubicBezTo>
                <a:cubicBezTo>
                  <a:pt x="485" y="28"/>
                  <a:pt x="476" y="45"/>
                  <a:pt x="474" y="64"/>
                </a:cubicBezTo>
                <a:cubicBezTo>
                  <a:pt x="474" y="65"/>
                  <a:pt x="474" y="65"/>
                  <a:pt x="474" y="66"/>
                </a:cubicBezTo>
                <a:cubicBezTo>
                  <a:pt x="473" y="67"/>
                  <a:pt x="472" y="68"/>
                  <a:pt x="472" y="69"/>
                </a:cubicBezTo>
                <a:lnTo>
                  <a:pt x="292" y="320"/>
                </a:lnTo>
                <a:lnTo>
                  <a:pt x="63" y="642"/>
                </a:lnTo>
                <a:cubicBezTo>
                  <a:pt x="48" y="636"/>
                  <a:pt x="31" y="639"/>
                  <a:pt x="17" y="650"/>
                </a:cubicBezTo>
                <a:cubicBezTo>
                  <a:pt x="-3" y="667"/>
                  <a:pt x="-5" y="696"/>
                  <a:pt x="11" y="716"/>
                </a:cubicBezTo>
                <a:lnTo>
                  <a:pt x="82" y="801"/>
                </a:lnTo>
                <a:cubicBezTo>
                  <a:pt x="90" y="811"/>
                  <a:pt x="101" y="817"/>
                  <a:pt x="114" y="818"/>
                </a:cubicBezTo>
                <a:cubicBezTo>
                  <a:pt x="116" y="818"/>
                  <a:pt x="117" y="818"/>
                  <a:pt x="118" y="818"/>
                </a:cubicBezTo>
                <a:cubicBezTo>
                  <a:pt x="129" y="818"/>
                  <a:pt x="140" y="814"/>
                  <a:pt x="149" y="807"/>
                </a:cubicBezTo>
                <a:cubicBezTo>
                  <a:pt x="162" y="796"/>
                  <a:pt x="167" y="779"/>
                  <a:pt x="165" y="764"/>
                </a:cubicBezTo>
                <a:lnTo>
                  <a:pt x="293" y="704"/>
                </a:lnTo>
                <a:lnTo>
                  <a:pt x="330" y="748"/>
                </a:lnTo>
                <a:lnTo>
                  <a:pt x="275" y="796"/>
                </a:lnTo>
                <a:lnTo>
                  <a:pt x="274" y="796"/>
                </a:lnTo>
                <a:cubicBezTo>
                  <a:pt x="230" y="838"/>
                  <a:pt x="182" y="901"/>
                  <a:pt x="180" y="904"/>
                </a:cubicBezTo>
                <a:cubicBezTo>
                  <a:pt x="177" y="909"/>
                  <a:pt x="175" y="915"/>
                  <a:pt x="176" y="921"/>
                </a:cubicBezTo>
                <a:lnTo>
                  <a:pt x="204" y="1067"/>
                </a:lnTo>
                <a:lnTo>
                  <a:pt x="7" y="1268"/>
                </a:lnTo>
                <a:cubicBezTo>
                  <a:pt x="-2" y="1277"/>
                  <a:pt x="-2" y="1290"/>
                  <a:pt x="7" y="1299"/>
                </a:cubicBezTo>
                <a:cubicBezTo>
                  <a:pt x="11" y="1303"/>
                  <a:pt x="17" y="1305"/>
                  <a:pt x="22" y="1305"/>
                </a:cubicBezTo>
                <a:cubicBezTo>
                  <a:pt x="28" y="1305"/>
                  <a:pt x="33" y="1303"/>
                  <a:pt x="38" y="1298"/>
                </a:cubicBezTo>
                <a:lnTo>
                  <a:pt x="243" y="1089"/>
                </a:lnTo>
                <a:cubicBezTo>
                  <a:pt x="243" y="1088"/>
                  <a:pt x="244" y="1088"/>
                  <a:pt x="244" y="1088"/>
                </a:cubicBezTo>
                <a:lnTo>
                  <a:pt x="244" y="1087"/>
                </a:lnTo>
                <a:cubicBezTo>
                  <a:pt x="245" y="1087"/>
                  <a:pt x="245" y="1086"/>
                  <a:pt x="245" y="1086"/>
                </a:cubicBezTo>
                <a:lnTo>
                  <a:pt x="246" y="1085"/>
                </a:lnTo>
                <a:lnTo>
                  <a:pt x="246" y="1084"/>
                </a:lnTo>
                <a:cubicBezTo>
                  <a:pt x="246" y="1084"/>
                  <a:pt x="247" y="1084"/>
                  <a:pt x="247" y="1083"/>
                </a:cubicBezTo>
                <a:lnTo>
                  <a:pt x="247" y="1082"/>
                </a:lnTo>
                <a:lnTo>
                  <a:pt x="248" y="1081"/>
                </a:lnTo>
                <a:lnTo>
                  <a:pt x="248" y="1080"/>
                </a:lnTo>
                <a:lnTo>
                  <a:pt x="248" y="1079"/>
                </a:lnTo>
                <a:lnTo>
                  <a:pt x="248" y="1078"/>
                </a:lnTo>
                <a:cubicBezTo>
                  <a:pt x="249" y="1077"/>
                  <a:pt x="249" y="1077"/>
                  <a:pt x="249" y="1076"/>
                </a:cubicBezTo>
                <a:lnTo>
                  <a:pt x="249" y="1075"/>
                </a:lnTo>
                <a:lnTo>
                  <a:pt x="249" y="1074"/>
                </a:lnTo>
                <a:lnTo>
                  <a:pt x="249" y="1073"/>
                </a:lnTo>
                <a:lnTo>
                  <a:pt x="249" y="1072"/>
                </a:lnTo>
                <a:cubicBezTo>
                  <a:pt x="249" y="1072"/>
                  <a:pt x="249" y="1071"/>
                  <a:pt x="248" y="1071"/>
                </a:cubicBezTo>
                <a:lnTo>
                  <a:pt x="248" y="1070"/>
                </a:lnTo>
                <a:lnTo>
                  <a:pt x="221" y="923"/>
                </a:lnTo>
                <a:cubicBezTo>
                  <a:pt x="234" y="905"/>
                  <a:pt x="271" y="859"/>
                  <a:pt x="303" y="828"/>
                </a:cubicBezTo>
                <a:lnTo>
                  <a:pt x="379" y="763"/>
                </a:lnTo>
                <a:lnTo>
                  <a:pt x="510" y="812"/>
                </a:lnTo>
                <a:cubicBezTo>
                  <a:pt x="510" y="814"/>
                  <a:pt x="510" y="820"/>
                  <a:pt x="507" y="828"/>
                </a:cubicBezTo>
                <a:cubicBezTo>
                  <a:pt x="503" y="837"/>
                  <a:pt x="498" y="843"/>
                  <a:pt x="496" y="843"/>
                </a:cubicBezTo>
                <a:cubicBezTo>
                  <a:pt x="491" y="845"/>
                  <a:pt x="474" y="846"/>
                  <a:pt x="448" y="842"/>
                </a:cubicBezTo>
                <a:cubicBezTo>
                  <a:pt x="425" y="837"/>
                  <a:pt x="407" y="830"/>
                  <a:pt x="402" y="826"/>
                </a:cubicBezTo>
                <a:cubicBezTo>
                  <a:pt x="392" y="819"/>
                  <a:pt x="379" y="820"/>
                  <a:pt x="371" y="830"/>
                </a:cubicBezTo>
                <a:lnTo>
                  <a:pt x="311" y="906"/>
                </a:lnTo>
                <a:cubicBezTo>
                  <a:pt x="304" y="916"/>
                  <a:pt x="305" y="929"/>
                  <a:pt x="315" y="937"/>
                </a:cubicBezTo>
                <a:cubicBezTo>
                  <a:pt x="319" y="940"/>
                  <a:pt x="323" y="941"/>
                  <a:pt x="328" y="941"/>
                </a:cubicBezTo>
                <a:cubicBezTo>
                  <a:pt x="335" y="941"/>
                  <a:pt x="341" y="939"/>
                  <a:pt x="345" y="933"/>
                </a:cubicBezTo>
                <a:lnTo>
                  <a:pt x="394" y="871"/>
                </a:lnTo>
                <a:cubicBezTo>
                  <a:pt x="397" y="872"/>
                  <a:pt x="400" y="873"/>
                  <a:pt x="403" y="874"/>
                </a:cubicBezTo>
                <a:cubicBezTo>
                  <a:pt x="400" y="896"/>
                  <a:pt x="406" y="919"/>
                  <a:pt x="421" y="936"/>
                </a:cubicBezTo>
                <a:cubicBezTo>
                  <a:pt x="431" y="948"/>
                  <a:pt x="444" y="957"/>
                  <a:pt x="458" y="961"/>
                </a:cubicBezTo>
                <a:cubicBezTo>
                  <a:pt x="448" y="987"/>
                  <a:pt x="451" y="1018"/>
                  <a:pt x="470" y="1041"/>
                </a:cubicBezTo>
                <a:cubicBezTo>
                  <a:pt x="484" y="1057"/>
                  <a:pt x="504" y="1067"/>
                  <a:pt x="524" y="1068"/>
                </a:cubicBezTo>
                <a:cubicBezTo>
                  <a:pt x="522" y="1088"/>
                  <a:pt x="528" y="1109"/>
                  <a:pt x="541" y="1125"/>
                </a:cubicBezTo>
                <a:cubicBezTo>
                  <a:pt x="555" y="1141"/>
                  <a:pt x="573" y="1151"/>
                  <a:pt x="594" y="1153"/>
                </a:cubicBezTo>
                <a:lnTo>
                  <a:pt x="595" y="1153"/>
                </a:lnTo>
                <a:lnTo>
                  <a:pt x="595" y="1154"/>
                </a:lnTo>
                <a:cubicBezTo>
                  <a:pt x="593" y="1174"/>
                  <a:pt x="599" y="1194"/>
                  <a:pt x="613" y="1210"/>
                </a:cubicBezTo>
                <a:cubicBezTo>
                  <a:pt x="621" y="1220"/>
                  <a:pt x="630" y="1227"/>
                  <a:pt x="642" y="1232"/>
                </a:cubicBezTo>
                <a:cubicBezTo>
                  <a:pt x="573" y="1279"/>
                  <a:pt x="465" y="1329"/>
                  <a:pt x="419" y="1348"/>
                </a:cubicBezTo>
                <a:cubicBezTo>
                  <a:pt x="419" y="1348"/>
                  <a:pt x="419" y="1349"/>
                  <a:pt x="418" y="1349"/>
                </a:cubicBezTo>
                <a:lnTo>
                  <a:pt x="417" y="1349"/>
                </a:lnTo>
                <a:cubicBezTo>
                  <a:pt x="417" y="1350"/>
                  <a:pt x="417" y="1350"/>
                  <a:pt x="416" y="1350"/>
                </a:cubicBezTo>
                <a:lnTo>
                  <a:pt x="415" y="1350"/>
                </a:lnTo>
                <a:cubicBezTo>
                  <a:pt x="415" y="1351"/>
                  <a:pt x="415" y="1351"/>
                  <a:pt x="415" y="1351"/>
                </a:cubicBezTo>
                <a:cubicBezTo>
                  <a:pt x="414" y="1351"/>
                  <a:pt x="414" y="1352"/>
                  <a:pt x="414" y="1352"/>
                </a:cubicBezTo>
                <a:lnTo>
                  <a:pt x="335" y="1422"/>
                </a:lnTo>
                <a:cubicBezTo>
                  <a:pt x="326" y="1430"/>
                  <a:pt x="325" y="1443"/>
                  <a:pt x="333" y="1452"/>
                </a:cubicBezTo>
                <a:cubicBezTo>
                  <a:pt x="338" y="1457"/>
                  <a:pt x="344" y="1459"/>
                  <a:pt x="350" y="1459"/>
                </a:cubicBezTo>
                <a:cubicBezTo>
                  <a:pt x="355" y="1459"/>
                  <a:pt x="360" y="1458"/>
                  <a:pt x="364" y="1454"/>
                </a:cubicBezTo>
                <a:lnTo>
                  <a:pt x="440" y="1387"/>
                </a:lnTo>
                <a:cubicBezTo>
                  <a:pt x="469" y="1375"/>
                  <a:pt x="663" y="1290"/>
                  <a:pt x="723" y="1219"/>
                </a:cubicBezTo>
                <a:lnTo>
                  <a:pt x="825" y="1133"/>
                </a:lnTo>
                <a:cubicBezTo>
                  <a:pt x="841" y="1120"/>
                  <a:pt x="851" y="1101"/>
                  <a:pt x="853" y="1080"/>
                </a:cubicBezTo>
                <a:cubicBezTo>
                  <a:pt x="854" y="1060"/>
                  <a:pt x="848" y="1039"/>
                  <a:pt x="835" y="1024"/>
                </a:cubicBezTo>
                <a:cubicBezTo>
                  <a:pt x="821" y="1008"/>
                  <a:pt x="803" y="998"/>
                  <a:pt x="782" y="996"/>
                </a:cubicBezTo>
                <a:lnTo>
                  <a:pt x="781" y="996"/>
                </a:lnTo>
                <a:lnTo>
                  <a:pt x="781" y="995"/>
                </a:lnTo>
                <a:cubicBezTo>
                  <a:pt x="783" y="975"/>
                  <a:pt x="777" y="955"/>
                  <a:pt x="763" y="939"/>
                </a:cubicBezTo>
                <a:cubicBezTo>
                  <a:pt x="750" y="923"/>
                  <a:pt x="731" y="913"/>
                  <a:pt x="711" y="911"/>
                </a:cubicBezTo>
                <a:lnTo>
                  <a:pt x="710" y="911"/>
                </a:lnTo>
                <a:cubicBezTo>
                  <a:pt x="712" y="890"/>
                  <a:pt x="706" y="870"/>
                  <a:pt x="693" y="854"/>
                </a:cubicBezTo>
                <a:cubicBezTo>
                  <a:pt x="676" y="834"/>
                  <a:pt x="651" y="825"/>
                  <a:pt x="626" y="827"/>
                </a:cubicBezTo>
                <a:cubicBezTo>
                  <a:pt x="626" y="810"/>
                  <a:pt x="620" y="793"/>
                  <a:pt x="608" y="779"/>
                </a:cubicBezTo>
                <a:cubicBezTo>
                  <a:pt x="588" y="754"/>
                  <a:pt x="555" y="746"/>
                  <a:pt x="527" y="754"/>
                </a:cubicBezTo>
                <a:cubicBezTo>
                  <a:pt x="526" y="752"/>
                  <a:pt x="524" y="750"/>
                  <a:pt x="523" y="748"/>
                </a:cubicBezTo>
                <a:lnTo>
                  <a:pt x="427" y="641"/>
                </a:lnTo>
                <a:lnTo>
                  <a:pt x="522" y="597"/>
                </a:lnTo>
                <a:lnTo>
                  <a:pt x="803" y="466"/>
                </a:lnTo>
                <a:cubicBezTo>
                  <a:pt x="804" y="465"/>
                  <a:pt x="805" y="465"/>
                  <a:pt x="806" y="464"/>
                </a:cubicBezTo>
                <a:cubicBezTo>
                  <a:pt x="808" y="464"/>
                  <a:pt x="811" y="464"/>
                  <a:pt x="814" y="464"/>
                </a:cubicBezTo>
                <a:cubicBezTo>
                  <a:pt x="830" y="464"/>
                  <a:pt x="846" y="459"/>
                  <a:pt x="860" y="448"/>
                </a:cubicBezTo>
                <a:cubicBezTo>
                  <a:pt x="874" y="436"/>
                  <a:pt x="883" y="419"/>
                  <a:pt x="885" y="400"/>
                </a:cubicBezTo>
                <a:cubicBezTo>
                  <a:pt x="887" y="381"/>
                  <a:pt x="881" y="362"/>
                  <a:pt x="869" y="34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F99BD2B3-D037-624A-BDB6-5D403EA0505D}"/>
              </a:ext>
            </a:extLst>
          </p:cNvPr>
          <p:cNvSpPr/>
          <p:nvPr/>
        </p:nvSpPr>
        <p:spPr>
          <a:xfrm>
            <a:off x="13434205" y="4570818"/>
            <a:ext cx="965774" cy="14278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5" name="Rectangle 56">
            <a:extLst>
              <a:ext uri="{FF2B5EF4-FFF2-40B4-BE49-F238E27FC236}">
                <a16:creationId xmlns:a16="http://schemas.microsoft.com/office/drawing/2014/main" id="{9FB0DAB7-8D12-DB4B-9016-2226166A1299}"/>
              </a:ext>
            </a:extLst>
          </p:cNvPr>
          <p:cNvSpPr/>
          <p:nvPr/>
        </p:nvSpPr>
        <p:spPr>
          <a:xfrm>
            <a:off x="14214318" y="1730268"/>
            <a:ext cx="76618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 name out there.</a:t>
            </a:r>
          </a:p>
        </p:txBody>
      </p:sp>
      <p:sp>
        <p:nvSpPr>
          <p:cNvPr id="186" name="Rectangle 56">
            <a:extLst>
              <a:ext uri="{FF2B5EF4-FFF2-40B4-BE49-F238E27FC236}">
                <a16:creationId xmlns:a16="http://schemas.microsoft.com/office/drawing/2014/main" id="{64733012-D78F-2E46-AC11-BFEAC2C8DDC1}"/>
              </a:ext>
            </a:extLst>
          </p:cNvPr>
          <p:cNvSpPr/>
          <p:nvPr/>
        </p:nvSpPr>
        <p:spPr>
          <a:xfrm>
            <a:off x="15747282" y="4821444"/>
            <a:ext cx="76618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 name out there.</a:t>
            </a:r>
          </a:p>
        </p:txBody>
      </p:sp>
      <p:sp>
        <p:nvSpPr>
          <p:cNvPr id="187" name="Rectangle 56">
            <a:extLst>
              <a:ext uri="{FF2B5EF4-FFF2-40B4-BE49-F238E27FC236}">
                <a16:creationId xmlns:a16="http://schemas.microsoft.com/office/drawing/2014/main" id="{18DAB924-60E4-F740-9A03-20766F30EFFF}"/>
              </a:ext>
            </a:extLst>
          </p:cNvPr>
          <p:cNvSpPr/>
          <p:nvPr/>
        </p:nvSpPr>
        <p:spPr>
          <a:xfrm>
            <a:off x="14214318" y="7942809"/>
            <a:ext cx="76618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 name out there.</a:t>
            </a:r>
          </a:p>
        </p:txBody>
      </p:sp>
      <p:sp>
        <p:nvSpPr>
          <p:cNvPr id="189" name="Rectangle 56">
            <a:extLst>
              <a:ext uri="{FF2B5EF4-FFF2-40B4-BE49-F238E27FC236}">
                <a16:creationId xmlns:a16="http://schemas.microsoft.com/office/drawing/2014/main" id="{9A2D0870-A827-2B4E-8413-6EEE4BEC7BE4}"/>
              </a:ext>
            </a:extLst>
          </p:cNvPr>
          <p:cNvSpPr/>
          <p:nvPr/>
        </p:nvSpPr>
        <p:spPr>
          <a:xfrm>
            <a:off x="15747282" y="11033985"/>
            <a:ext cx="76618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 name out there.</a:t>
            </a:r>
          </a:p>
        </p:txBody>
      </p:sp>
      <p:grpSp>
        <p:nvGrpSpPr>
          <p:cNvPr id="28" name="Grupo 349">
            <a:extLst>
              <a:ext uri="{FF2B5EF4-FFF2-40B4-BE49-F238E27FC236}">
                <a16:creationId xmlns:a16="http://schemas.microsoft.com/office/drawing/2014/main" id="{F90DE3A6-0907-924F-AC2B-6BA5F99BDA5F}"/>
              </a:ext>
            </a:extLst>
          </p:cNvPr>
          <p:cNvGrpSpPr/>
          <p:nvPr/>
        </p:nvGrpSpPr>
        <p:grpSpPr>
          <a:xfrm>
            <a:off x="1905416" y="5318342"/>
            <a:ext cx="5453168" cy="3116342"/>
            <a:chOff x="2697649" y="861425"/>
            <a:chExt cx="21457443" cy="3116342"/>
          </a:xfrm>
        </p:grpSpPr>
        <p:sp>
          <p:nvSpPr>
            <p:cNvPr id="29" name="CuadroTexto 350">
              <a:extLst>
                <a:ext uri="{FF2B5EF4-FFF2-40B4-BE49-F238E27FC236}">
                  <a16:creationId xmlns:a16="http://schemas.microsoft.com/office/drawing/2014/main" id="{1AAA439F-21FE-E040-A85E-CC0AFEB71CB4}"/>
                </a:ext>
              </a:extLst>
            </p:cNvPr>
            <p:cNvSpPr txBox="1"/>
            <p:nvPr/>
          </p:nvSpPr>
          <p:spPr>
            <a:xfrm>
              <a:off x="2697649" y="861425"/>
              <a:ext cx="214574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 Infographic</a:t>
              </a:r>
            </a:p>
          </p:txBody>
        </p:sp>
        <p:sp>
          <p:nvSpPr>
            <p:cNvPr id="30" name="CuadroTexto 351">
              <a:extLst>
                <a:ext uri="{FF2B5EF4-FFF2-40B4-BE49-F238E27FC236}">
                  <a16:creationId xmlns:a16="http://schemas.microsoft.com/office/drawing/2014/main" id="{AF7EF6E9-388D-514E-8089-F95114E1E41E}"/>
                </a:ext>
              </a:extLst>
            </p:cNvPr>
            <p:cNvSpPr txBox="1"/>
            <p:nvPr/>
          </p:nvSpPr>
          <p:spPr>
            <a:xfrm>
              <a:off x="2697649" y="2500439"/>
              <a:ext cx="1904103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23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7CF8B45F-0F0A-D847-A6EB-554C05719588}"/>
              </a:ext>
            </a:extLst>
          </p:cNvPr>
          <p:cNvGrpSpPr/>
          <p:nvPr/>
        </p:nvGrpSpPr>
        <p:grpSpPr>
          <a:xfrm>
            <a:off x="1215871" y="3352371"/>
            <a:ext cx="9156259" cy="9156259"/>
            <a:chOff x="2049588" y="3352371"/>
            <a:chExt cx="9156259" cy="9156259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240F5D9-577B-2844-9F8E-F9ED9AC6565E}"/>
                </a:ext>
              </a:extLst>
            </p:cNvPr>
            <p:cNvSpPr/>
            <p:nvPr/>
          </p:nvSpPr>
          <p:spPr>
            <a:xfrm>
              <a:off x="2049588" y="3352371"/>
              <a:ext cx="9156259" cy="9156259"/>
            </a:xfrm>
            <a:prstGeom prst="diamond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5">
              <a:extLst>
                <a:ext uri="{FF2B5EF4-FFF2-40B4-BE49-F238E27FC236}">
                  <a16:creationId xmlns:a16="http://schemas.microsoft.com/office/drawing/2014/main" id="{B9B9BE77-4E91-144D-9731-B8DAC664039F}"/>
                </a:ext>
              </a:extLst>
            </p:cNvPr>
            <p:cNvSpPr/>
            <p:nvPr/>
          </p:nvSpPr>
          <p:spPr>
            <a:xfrm>
              <a:off x="3057869" y="4382817"/>
              <a:ext cx="3441942" cy="344194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274320" rtlCol="0" anchor="b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: Rounded Corners 17">
              <a:extLst>
                <a:ext uri="{FF2B5EF4-FFF2-40B4-BE49-F238E27FC236}">
                  <a16:creationId xmlns:a16="http://schemas.microsoft.com/office/drawing/2014/main" id="{0733B19A-927F-8449-A980-0AFA8CEB1E9C}"/>
                </a:ext>
              </a:extLst>
            </p:cNvPr>
            <p:cNvSpPr/>
            <p:nvPr/>
          </p:nvSpPr>
          <p:spPr>
            <a:xfrm>
              <a:off x="6755629" y="4382817"/>
              <a:ext cx="3441942" cy="344194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274320" rtlCol="0" anchor="b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ectangle: Rounded Corners 18">
              <a:extLst>
                <a:ext uri="{FF2B5EF4-FFF2-40B4-BE49-F238E27FC236}">
                  <a16:creationId xmlns:a16="http://schemas.microsoft.com/office/drawing/2014/main" id="{9DF1D9CF-F98D-284A-8D12-0D7D50F11274}"/>
                </a:ext>
              </a:extLst>
            </p:cNvPr>
            <p:cNvSpPr/>
            <p:nvPr/>
          </p:nvSpPr>
          <p:spPr>
            <a:xfrm>
              <a:off x="3057869" y="8036244"/>
              <a:ext cx="3441942" cy="344194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274320" rtlCol="0" anchor="b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ectangle: Rounded Corners 19">
              <a:extLst>
                <a:ext uri="{FF2B5EF4-FFF2-40B4-BE49-F238E27FC236}">
                  <a16:creationId xmlns:a16="http://schemas.microsoft.com/office/drawing/2014/main" id="{52B47E87-FD44-2E45-8EB5-F220E80AD19B}"/>
                </a:ext>
              </a:extLst>
            </p:cNvPr>
            <p:cNvSpPr/>
            <p:nvPr/>
          </p:nvSpPr>
          <p:spPr>
            <a:xfrm>
              <a:off x="6755629" y="8036244"/>
              <a:ext cx="3441942" cy="344194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57200" rtlCol="0" anchor="b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ECA655E-E8E9-A446-8EBF-5774BC39EC61}"/>
              </a:ext>
            </a:extLst>
          </p:cNvPr>
          <p:cNvGrpSpPr/>
          <p:nvPr/>
        </p:nvGrpSpPr>
        <p:grpSpPr>
          <a:xfrm>
            <a:off x="13640972" y="4886065"/>
            <a:ext cx="9520807" cy="2423995"/>
            <a:chOff x="12466702" y="4886065"/>
            <a:chExt cx="9520807" cy="242399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624D84B-717C-1A4D-A796-2ECBABE54FBE}"/>
                </a:ext>
              </a:extLst>
            </p:cNvPr>
            <p:cNvSpPr/>
            <p:nvPr/>
          </p:nvSpPr>
          <p:spPr>
            <a:xfrm flipH="1">
              <a:off x="12466702" y="4886065"/>
              <a:ext cx="173243" cy="2423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E414D5D-632D-9241-8F63-932EA7FD6433}"/>
                </a:ext>
              </a:extLst>
            </p:cNvPr>
            <p:cNvGrpSpPr/>
            <p:nvPr/>
          </p:nvGrpSpPr>
          <p:grpSpPr>
            <a:xfrm>
              <a:off x="12999898" y="5059240"/>
              <a:ext cx="8987611" cy="2077644"/>
              <a:chOff x="16184072" y="5253194"/>
              <a:chExt cx="8987611" cy="2077644"/>
            </a:xfrm>
          </p:grpSpPr>
          <p:sp>
            <p:nvSpPr>
              <p:cNvPr id="34" name="CuadroTexto 395">
                <a:extLst>
                  <a:ext uri="{FF2B5EF4-FFF2-40B4-BE49-F238E27FC236}">
                    <a16:creationId xmlns:a16="http://schemas.microsoft.com/office/drawing/2014/main" id="{BE25CE4A-BC3B-0147-8F99-E4BC62D76BC2}"/>
                  </a:ext>
                </a:extLst>
              </p:cNvPr>
              <p:cNvSpPr txBox="1"/>
              <p:nvPr/>
            </p:nvSpPr>
            <p:spPr>
              <a:xfrm>
                <a:off x="16212642" y="5253194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35" name="Rectangle 56">
                <a:extLst>
                  <a:ext uri="{FF2B5EF4-FFF2-40B4-BE49-F238E27FC236}">
                    <a16:creationId xmlns:a16="http://schemas.microsoft.com/office/drawing/2014/main" id="{9D0D9E59-B08C-E94D-921E-6A556E90D56A}"/>
                  </a:ext>
                </a:extLst>
              </p:cNvPr>
              <p:cNvSpPr/>
              <p:nvPr/>
            </p:nvSpPr>
            <p:spPr>
              <a:xfrm>
                <a:off x="16184072" y="5945843"/>
                <a:ext cx="8987611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 name out there. To get your company’s name out there, you need.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02A65B9-6A75-CD44-B9AC-D56C829D5029}"/>
              </a:ext>
            </a:extLst>
          </p:cNvPr>
          <p:cNvGrpSpPr/>
          <p:nvPr/>
        </p:nvGrpSpPr>
        <p:grpSpPr>
          <a:xfrm>
            <a:off x="13640972" y="8545216"/>
            <a:ext cx="9520807" cy="2423995"/>
            <a:chOff x="12466702" y="4886065"/>
            <a:chExt cx="9520807" cy="242399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783A407-266A-DD4E-8BA5-BF4A450F3555}"/>
                </a:ext>
              </a:extLst>
            </p:cNvPr>
            <p:cNvSpPr/>
            <p:nvPr/>
          </p:nvSpPr>
          <p:spPr>
            <a:xfrm flipH="1">
              <a:off x="12466702" y="4886065"/>
              <a:ext cx="173243" cy="24239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0BEE167-F4A2-8646-B80E-0B18C3F03E9F}"/>
                </a:ext>
              </a:extLst>
            </p:cNvPr>
            <p:cNvGrpSpPr/>
            <p:nvPr/>
          </p:nvGrpSpPr>
          <p:grpSpPr>
            <a:xfrm>
              <a:off x="12999898" y="5059240"/>
              <a:ext cx="8987611" cy="2077644"/>
              <a:chOff x="16184072" y="5253194"/>
              <a:chExt cx="8987611" cy="2077644"/>
            </a:xfrm>
          </p:grpSpPr>
          <p:sp>
            <p:nvSpPr>
              <p:cNvPr id="46" name="CuadroTexto 395">
                <a:extLst>
                  <a:ext uri="{FF2B5EF4-FFF2-40B4-BE49-F238E27FC236}">
                    <a16:creationId xmlns:a16="http://schemas.microsoft.com/office/drawing/2014/main" id="{BF4CA00B-D636-4544-86C9-18FF28EFD3B9}"/>
                  </a:ext>
                </a:extLst>
              </p:cNvPr>
              <p:cNvSpPr txBox="1"/>
              <p:nvPr/>
            </p:nvSpPr>
            <p:spPr>
              <a:xfrm>
                <a:off x="16212642" y="5253194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47" name="Rectangle 56">
                <a:extLst>
                  <a:ext uri="{FF2B5EF4-FFF2-40B4-BE49-F238E27FC236}">
                    <a16:creationId xmlns:a16="http://schemas.microsoft.com/office/drawing/2014/main" id="{77A4D99A-CA61-9441-963B-6FF3C64472E0}"/>
                  </a:ext>
                </a:extLst>
              </p:cNvPr>
              <p:cNvSpPr/>
              <p:nvPr/>
            </p:nvSpPr>
            <p:spPr>
              <a:xfrm>
                <a:off x="16184072" y="5945843"/>
                <a:ext cx="8987611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 name out there. To get your company’s name out there, you need.</a:t>
                </a:r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C08FEED7-8E92-9B40-AAD0-56A29972E0BA}"/>
              </a:ext>
            </a:extLst>
          </p:cNvPr>
          <p:cNvSpPr txBox="1"/>
          <p:nvPr/>
        </p:nvSpPr>
        <p:spPr>
          <a:xfrm>
            <a:off x="11156920" y="5534561"/>
            <a:ext cx="20955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Black" charset="0"/>
              </a:rPr>
              <a:t>+85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8F18E8-7BD7-AF4B-9364-5B61F944E388}"/>
              </a:ext>
            </a:extLst>
          </p:cNvPr>
          <p:cNvSpPr txBox="1"/>
          <p:nvPr/>
        </p:nvSpPr>
        <p:spPr>
          <a:xfrm>
            <a:off x="11156920" y="9116777"/>
            <a:ext cx="20955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Black" charset="0"/>
              </a:rPr>
              <a:t>+70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03B6CAFD-C588-2C4E-AEA5-675C6717659F}"/>
              </a:ext>
            </a:extLst>
          </p:cNvPr>
          <p:cNvSpPr/>
          <p:nvPr/>
        </p:nvSpPr>
        <p:spPr>
          <a:xfrm>
            <a:off x="7009591" y="9097051"/>
            <a:ext cx="1266584" cy="12665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4" h="904">
                <a:moveTo>
                  <a:pt x="140" y="389"/>
                </a:moveTo>
                <a:lnTo>
                  <a:pt x="123" y="380"/>
                </a:lnTo>
                <a:lnTo>
                  <a:pt x="140" y="380"/>
                </a:lnTo>
                <a:close/>
                <a:moveTo>
                  <a:pt x="709" y="55"/>
                </a:moveTo>
                <a:lnTo>
                  <a:pt x="709" y="341"/>
                </a:lnTo>
                <a:cubicBezTo>
                  <a:pt x="707" y="345"/>
                  <a:pt x="706" y="349"/>
                  <a:pt x="706" y="353"/>
                </a:cubicBezTo>
                <a:cubicBezTo>
                  <a:pt x="706" y="357"/>
                  <a:pt x="707" y="361"/>
                  <a:pt x="709" y="364"/>
                </a:cubicBezTo>
                <a:lnTo>
                  <a:pt x="709" y="417"/>
                </a:lnTo>
                <a:lnTo>
                  <a:pt x="451" y="547"/>
                </a:lnTo>
                <a:lnTo>
                  <a:pt x="195" y="417"/>
                </a:lnTo>
                <a:lnTo>
                  <a:pt x="195" y="55"/>
                </a:lnTo>
                <a:close/>
                <a:moveTo>
                  <a:pt x="781" y="380"/>
                </a:moveTo>
                <a:lnTo>
                  <a:pt x="764" y="389"/>
                </a:lnTo>
                <a:lnTo>
                  <a:pt x="764" y="380"/>
                </a:lnTo>
                <a:close/>
                <a:moveTo>
                  <a:pt x="615" y="576"/>
                </a:moveTo>
                <a:cubicBezTo>
                  <a:pt x="604" y="565"/>
                  <a:pt x="586" y="565"/>
                  <a:pt x="576" y="576"/>
                </a:cubicBezTo>
                <a:cubicBezTo>
                  <a:pt x="565" y="586"/>
                  <a:pt x="565" y="604"/>
                  <a:pt x="576" y="615"/>
                </a:cubicBezTo>
                <a:lnTo>
                  <a:pt x="810" y="849"/>
                </a:lnTo>
                <a:lnTo>
                  <a:pt x="94" y="849"/>
                </a:lnTo>
                <a:lnTo>
                  <a:pt x="328" y="615"/>
                </a:lnTo>
                <a:cubicBezTo>
                  <a:pt x="339" y="604"/>
                  <a:pt x="339" y="586"/>
                  <a:pt x="328" y="576"/>
                </a:cubicBezTo>
                <a:cubicBezTo>
                  <a:pt x="317" y="565"/>
                  <a:pt x="300" y="565"/>
                  <a:pt x="289" y="576"/>
                </a:cubicBezTo>
                <a:lnTo>
                  <a:pt x="55" y="809"/>
                </a:lnTo>
                <a:lnTo>
                  <a:pt x="55" y="407"/>
                </a:lnTo>
                <a:lnTo>
                  <a:pt x="439" y="603"/>
                </a:lnTo>
                <a:cubicBezTo>
                  <a:pt x="439" y="604"/>
                  <a:pt x="440" y="604"/>
                  <a:pt x="441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3" y="605"/>
                  <a:pt x="444" y="605"/>
                  <a:pt x="444" y="605"/>
                </a:cubicBezTo>
                <a:cubicBezTo>
                  <a:pt x="445" y="605"/>
                  <a:pt x="445" y="605"/>
                  <a:pt x="445" y="605"/>
                </a:cubicBezTo>
                <a:cubicBezTo>
                  <a:pt x="446" y="606"/>
                  <a:pt x="447" y="606"/>
                  <a:pt x="448" y="606"/>
                </a:cubicBezTo>
                <a:cubicBezTo>
                  <a:pt x="449" y="606"/>
                  <a:pt x="450" y="606"/>
                  <a:pt x="451" y="606"/>
                </a:cubicBezTo>
                <a:cubicBezTo>
                  <a:pt x="452" y="606"/>
                  <a:pt x="453" y="606"/>
                  <a:pt x="454" y="606"/>
                </a:cubicBezTo>
                <a:lnTo>
                  <a:pt x="455" y="606"/>
                </a:lnTo>
                <a:cubicBezTo>
                  <a:pt x="455" y="606"/>
                  <a:pt x="456" y="606"/>
                  <a:pt x="457" y="605"/>
                </a:cubicBezTo>
                <a:lnTo>
                  <a:pt x="458" y="605"/>
                </a:lnTo>
                <a:cubicBezTo>
                  <a:pt x="459" y="605"/>
                  <a:pt x="460" y="605"/>
                  <a:pt x="460" y="604"/>
                </a:cubicBezTo>
                <a:cubicBezTo>
                  <a:pt x="461" y="604"/>
                  <a:pt x="461" y="604"/>
                  <a:pt x="461" y="604"/>
                </a:cubicBezTo>
                <a:cubicBezTo>
                  <a:pt x="462" y="604"/>
                  <a:pt x="463" y="604"/>
                  <a:pt x="463" y="603"/>
                </a:cubicBezTo>
                <a:cubicBezTo>
                  <a:pt x="464" y="603"/>
                  <a:pt x="464" y="603"/>
                  <a:pt x="464" y="603"/>
                </a:cubicBezTo>
                <a:lnTo>
                  <a:pt x="849" y="407"/>
                </a:lnTo>
                <a:lnTo>
                  <a:pt x="849" y="810"/>
                </a:lnTo>
                <a:close/>
                <a:moveTo>
                  <a:pt x="904" y="367"/>
                </a:moveTo>
                <a:cubicBezTo>
                  <a:pt x="904" y="366"/>
                  <a:pt x="904" y="365"/>
                  <a:pt x="904" y="365"/>
                </a:cubicBezTo>
                <a:cubicBezTo>
                  <a:pt x="905" y="360"/>
                  <a:pt x="904" y="355"/>
                  <a:pt x="901" y="350"/>
                </a:cubicBezTo>
                <a:cubicBezTo>
                  <a:pt x="900" y="347"/>
                  <a:pt x="898" y="345"/>
                  <a:pt x="897" y="343"/>
                </a:cubicBezTo>
                <a:cubicBezTo>
                  <a:pt x="889" y="332"/>
                  <a:pt x="876" y="325"/>
                  <a:pt x="861" y="325"/>
                </a:cubicBezTo>
                <a:lnTo>
                  <a:pt x="764" y="325"/>
                </a:lnTo>
                <a:lnTo>
                  <a:pt x="764" y="38"/>
                </a:lnTo>
                <a:cubicBezTo>
                  <a:pt x="764" y="17"/>
                  <a:pt x="747" y="0"/>
                  <a:pt x="727" y="0"/>
                </a:cubicBezTo>
                <a:lnTo>
                  <a:pt x="177" y="0"/>
                </a:lnTo>
                <a:cubicBezTo>
                  <a:pt x="156" y="0"/>
                  <a:pt x="140" y="17"/>
                  <a:pt x="140" y="38"/>
                </a:cubicBezTo>
                <a:lnTo>
                  <a:pt x="140" y="325"/>
                </a:lnTo>
                <a:lnTo>
                  <a:pt x="43" y="325"/>
                </a:lnTo>
                <a:cubicBezTo>
                  <a:pt x="29" y="325"/>
                  <a:pt x="16" y="332"/>
                  <a:pt x="8" y="343"/>
                </a:cubicBezTo>
                <a:cubicBezTo>
                  <a:pt x="6" y="345"/>
                  <a:pt x="4" y="347"/>
                  <a:pt x="3" y="350"/>
                </a:cubicBezTo>
                <a:cubicBezTo>
                  <a:pt x="1" y="355"/>
                  <a:pt x="0" y="360"/>
                  <a:pt x="0" y="365"/>
                </a:cubicBezTo>
                <a:cubicBezTo>
                  <a:pt x="0" y="365"/>
                  <a:pt x="0" y="366"/>
                  <a:pt x="0" y="367"/>
                </a:cubicBezTo>
                <a:lnTo>
                  <a:pt x="0" y="862"/>
                </a:lnTo>
                <a:cubicBezTo>
                  <a:pt x="0" y="885"/>
                  <a:pt x="19" y="904"/>
                  <a:pt x="43" y="904"/>
                </a:cubicBezTo>
                <a:lnTo>
                  <a:pt x="861" y="904"/>
                </a:lnTo>
                <a:cubicBezTo>
                  <a:pt x="872" y="904"/>
                  <a:pt x="882" y="900"/>
                  <a:pt x="889" y="894"/>
                </a:cubicBezTo>
                <a:cubicBezTo>
                  <a:pt x="890" y="893"/>
                  <a:pt x="890" y="893"/>
                  <a:pt x="890" y="893"/>
                </a:cubicBezTo>
                <a:lnTo>
                  <a:pt x="891" y="893"/>
                </a:lnTo>
                <a:cubicBezTo>
                  <a:pt x="891" y="892"/>
                  <a:pt x="891" y="892"/>
                  <a:pt x="892" y="892"/>
                </a:cubicBezTo>
                <a:cubicBezTo>
                  <a:pt x="892" y="891"/>
                  <a:pt x="892" y="891"/>
                  <a:pt x="892" y="891"/>
                </a:cubicBezTo>
                <a:cubicBezTo>
                  <a:pt x="900" y="884"/>
                  <a:pt x="904" y="873"/>
                  <a:pt x="904" y="862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D7DBA66-510D-EA4B-8BF0-C93B05ED4A3F}"/>
              </a:ext>
            </a:extLst>
          </p:cNvPr>
          <p:cNvGrpSpPr/>
          <p:nvPr/>
        </p:nvGrpSpPr>
        <p:grpSpPr>
          <a:xfrm>
            <a:off x="2959727" y="8907699"/>
            <a:ext cx="1865506" cy="1455930"/>
            <a:chOff x="9955167" y="22974692"/>
            <a:chExt cx="1115553" cy="870635"/>
          </a:xfrm>
          <a:solidFill>
            <a:schemeClr val="bg1"/>
          </a:solidFill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524C3B0-F546-8B4A-8890-762C282C8828}"/>
                </a:ext>
              </a:extLst>
            </p:cNvPr>
            <p:cNvSpPr/>
            <p:nvPr/>
          </p:nvSpPr>
          <p:spPr>
            <a:xfrm>
              <a:off x="9955167" y="23332843"/>
              <a:ext cx="1115553" cy="5124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612">
                  <a:moveTo>
                    <a:pt x="1272" y="274"/>
                  </a:moveTo>
                  <a:cubicBezTo>
                    <a:pt x="1267" y="284"/>
                    <a:pt x="1259" y="292"/>
                    <a:pt x="1249" y="295"/>
                  </a:cubicBezTo>
                  <a:cubicBezTo>
                    <a:pt x="1248" y="296"/>
                    <a:pt x="1247" y="296"/>
                    <a:pt x="1246" y="296"/>
                  </a:cubicBezTo>
                  <a:cubicBezTo>
                    <a:pt x="1043" y="393"/>
                    <a:pt x="709" y="548"/>
                    <a:pt x="675" y="555"/>
                  </a:cubicBezTo>
                  <a:cubicBezTo>
                    <a:pt x="629" y="565"/>
                    <a:pt x="577" y="540"/>
                    <a:pt x="512" y="508"/>
                  </a:cubicBezTo>
                  <a:cubicBezTo>
                    <a:pt x="441" y="473"/>
                    <a:pt x="353" y="430"/>
                    <a:pt x="244" y="424"/>
                  </a:cubicBezTo>
                  <a:lnTo>
                    <a:pt x="217" y="422"/>
                  </a:lnTo>
                  <a:lnTo>
                    <a:pt x="220" y="143"/>
                  </a:lnTo>
                  <a:lnTo>
                    <a:pt x="307" y="143"/>
                  </a:lnTo>
                  <a:cubicBezTo>
                    <a:pt x="324" y="143"/>
                    <a:pt x="374" y="144"/>
                    <a:pt x="398" y="149"/>
                  </a:cubicBezTo>
                  <a:cubicBezTo>
                    <a:pt x="432" y="155"/>
                    <a:pt x="451" y="172"/>
                    <a:pt x="474" y="190"/>
                  </a:cubicBezTo>
                  <a:cubicBezTo>
                    <a:pt x="497" y="210"/>
                    <a:pt x="524" y="232"/>
                    <a:pt x="568" y="243"/>
                  </a:cubicBezTo>
                  <a:cubicBezTo>
                    <a:pt x="633" y="260"/>
                    <a:pt x="811" y="250"/>
                    <a:pt x="837" y="249"/>
                  </a:cubicBezTo>
                  <a:cubicBezTo>
                    <a:pt x="849" y="249"/>
                    <a:pt x="859" y="254"/>
                    <a:pt x="867" y="262"/>
                  </a:cubicBezTo>
                  <a:cubicBezTo>
                    <a:pt x="874" y="270"/>
                    <a:pt x="879" y="281"/>
                    <a:pt x="878" y="293"/>
                  </a:cubicBezTo>
                  <a:cubicBezTo>
                    <a:pt x="878" y="305"/>
                    <a:pt x="873" y="315"/>
                    <a:pt x="865" y="323"/>
                  </a:cubicBezTo>
                  <a:cubicBezTo>
                    <a:pt x="856" y="331"/>
                    <a:pt x="846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4" y="334"/>
                    <a:pt x="549" y="342"/>
                  </a:cubicBezTo>
                  <a:lnTo>
                    <a:pt x="515" y="389"/>
                  </a:lnTo>
                  <a:cubicBezTo>
                    <a:pt x="506" y="401"/>
                    <a:pt x="509" y="419"/>
                    <a:pt x="521" y="427"/>
                  </a:cubicBezTo>
                  <a:cubicBezTo>
                    <a:pt x="526" y="431"/>
                    <a:pt x="532" y="433"/>
                    <a:pt x="537" y="433"/>
                  </a:cubicBezTo>
                  <a:cubicBezTo>
                    <a:pt x="546" y="433"/>
                    <a:pt x="554" y="429"/>
                    <a:pt x="560" y="421"/>
                  </a:cubicBezTo>
                  <a:lnTo>
                    <a:pt x="585" y="386"/>
                  </a:lnTo>
                  <a:lnTo>
                    <a:pt x="833" y="390"/>
                  </a:lnTo>
                  <a:cubicBezTo>
                    <a:pt x="859" y="391"/>
                    <a:pt x="884" y="381"/>
                    <a:pt x="903" y="363"/>
                  </a:cubicBezTo>
                  <a:cubicBezTo>
                    <a:pt x="914" y="353"/>
                    <a:pt x="922" y="340"/>
                    <a:pt x="927" y="326"/>
                  </a:cubicBezTo>
                  <a:cubicBezTo>
                    <a:pt x="928" y="326"/>
                    <a:pt x="929" y="326"/>
                    <a:pt x="930" y="325"/>
                  </a:cubicBezTo>
                  <a:cubicBezTo>
                    <a:pt x="931" y="325"/>
                    <a:pt x="1087" y="262"/>
                    <a:pt x="1217" y="215"/>
                  </a:cubicBezTo>
                  <a:cubicBezTo>
                    <a:pt x="1228" y="211"/>
                    <a:pt x="1240" y="211"/>
                    <a:pt x="1250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3" y="243"/>
                  </a:lnTo>
                  <a:cubicBezTo>
                    <a:pt x="1277" y="253"/>
                    <a:pt x="1276" y="264"/>
                    <a:pt x="1272" y="274"/>
                  </a:cubicBezTo>
                  <a:close/>
                  <a:moveTo>
                    <a:pt x="1325" y="224"/>
                  </a:moveTo>
                  <a:lnTo>
                    <a:pt x="1325" y="222"/>
                  </a:lnTo>
                  <a:cubicBezTo>
                    <a:pt x="1316" y="198"/>
                    <a:pt x="1298" y="178"/>
                    <a:pt x="1274" y="166"/>
                  </a:cubicBezTo>
                  <a:cubicBezTo>
                    <a:pt x="1250" y="155"/>
                    <a:pt x="1223" y="154"/>
                    <a:pt x="1199" y="163"/>
                  </a:cubicBezTo>
                  <a:cubicBezTo>
                    <a:pt x="1096" y="200"/>
                    <a:pt x="977" y="247"/>
                    <a:pt x="930" y="266"/>
                  </a:cubicBezTo>
                  <a:cubicBezTo>
                    <a:pt x="926" y="250"/>
                    <a:pt x="918" y="236"/>
                    <a:pt x="907" y="224"/>
                  </a:cubicBezTo>
                  <a:cubicBezTo>
                    <a:pt x="889" y="205"/>
                    <a:pt x="864" y="194"/>
                    <a:pt x="838" y="193"/>
                  </a:cubicBezTo>
                  <a:cubicBezTo>
                    <a:pt x="837" y="193"/>
                    <a:pt x="836" y="193"/>
                    <a:pt x="836" y="193"/>
                  </a:cubicBezTo>
                  <a:cubicBezTo>
                    <a:pt x="782" y="197"/>
                    <a:pt x="631" y="202"/>
                    <a:pt x="582" y="190"/>
                  </a:cubicBezTo>
                  <a:cubicBezTo>
                    <a:pt x="550" y="182"/>
                    <a:pt x="531" y="166"/>
                    <a:pt x="509" y="148"/>
                  </a:cubicBezTo>
                  <a:cubicBezTo>
                    <a:pt x="484" y="127"/>
                    <a:pt x="456" y="104"/>
                    <a:pt x="408" y="95"/>
                  </a:cubicBezTo>
                  <a:cubicBezTo>
                    <a:pt x="374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7" y="39"/>
                    <a:pt x="185" y="2"/>
                    <a:pt x="145" y="1"/>
                  </a:cubicBezTo>
                  <a:lnTo>
                    <a:pt x="34" y="0"/>
                  </a:lnTo>
                  <a:lnTo>
                    <a:pt x="33" y="0"/>
                  </a:lnTo>
                  <a:cubicBezTo>
                    <a:pt x="18" y="0"/>
                    <a:pt x="6" y="12"/>
                    <a:pt x="6" y="27"/>
                  </a:cubicBezTo>
                  <a:cubicBezTo>
                    <a:pt x="6" y="42"/>
                    <a:pt x="18" y="55"/>
                    <a:pt x="33" y="55"/>
                  </a:cubicBezTo>
                  <a:lnTo>
                    <a:pt x="144" y="56"/>
                  </a:lnTo>
                  <a:cubicBezTo>
                    <a:pt x="154" y="56"/>
                    <a:pt x="166" y="74"/>
                    <a:pt x="166" y="97"/>
                  </a:cubicBezTo>
                  <a:lnTo>
                    <a:pt x="161" y="474"/>
                  </a:lnTo>
                  <a:cubicBezTo>
                    <a:pt x="161" y="486"/>
                    <a:pt x="158" y="498"/>
                    <a:pt x="152" y="506"/>
                  </a:cubicBezTo>
                  <a:cubicBezTo>
                    <a:pt x="150" y="509"/>
                    <a:pt x="145" y="514"/>
                    <a:pt x="139" y="514"/>
                  </a:cubicBezTo>
                  <a:lnTo>
                    <a:pt x="28" y="513"/>
                  </a:lnTo>
                  <a:lnTo>
                    <a:pt x="27" y="513"/>
                  </a:lnTo>
                  <a:cubicBezTo>
                    <a:pt x="12" y="513"/>
                    <a:pt x="0" y="525"/>
                    <a:pt x="0" y="540"/>
                  </a:cubicBezTo>
                  <a:cubicBezTo>
                    <a:pt x="0" y="556"/>
                    <a:pt x="12" y="568"/>
                    <a:pt x="27" y="568"/>
                  </a:cubicBezTo>
                  <a:lnTo>
                    <a:pt x="138" y="570"/>
                  </a:lnTo>
                  <a:lnTo>
                    <a:pt x="139" y="570"/>
                  </a:lnTo>
                  <a:cubicBezTo>
                    <a:pt x="160" y="570"/>
                    <a:pt x="181" y="559"/>
                    <a:pt x="196" y="539"/>
                  </a:cubicBezTo>
                  <a:cubicBezTo>
                    <a:pt x="208" y="522"/>
                    <a:pt x="216" y="500"/>
                    <a:pt x="216" y="477"/>
                  </a:cubicBezTo>
                  <a:lnTo>
                    <a:pt x="240" y="479"/>
                  </a:lnTo>
                  <a:lnTo>
                    <a:pt x="241" y="479"/>
                  </a:lnTo>
                  <a:cubicBezTo>
                    <a:pt x="339" y="484"/>
                    <a:pt x="418" y="523"/>
                    <a:pt x="488" y="557"/>
                  </a:cubicBezTo>
                  <a:cubicBezTo>
                    <a:pt x="548" y="587"/>
                    <a:pt x="601" y="612"/>
                    <a:pt x="654" y="612"/>
                  </a:cubicBezTo>
                  <a:cubicBezTo>
                    <a:pt x="665" y="612"/>
                    <a:pt x="675" y="612"/>
                    <a:pt x="686" y="609"/>
                  </a:cubicBezTo>
                  <a:cubicBezTo>
                    <a:pt x="736" y="599"/>
                    <a:pt x="1177" y="390"/>
                    <a:pt x="1269" y="347"/>
                  </a:cubicBezTo>
                  <a:cubicBezTo>
                    <a:pt x="1292" y="338"/>
                    <a:pt x="1311" y="320"/>
                    <a:pt x="1322" y="298"/>
                  </a:cubicBezTo>
                  <a:cubicBezTo>
                    <a:pt x="1333" y="274"/>
                    <a:pt x="1334" y="248"/>
                    <a:pt x="1325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7C8ED2A-E4F1-2F48-A01F-18326A95626F}"/>
                </a:ext>
              </a:extLst>
            </p:cNvPr>
            <p:cNvSpPr/>
            <p:nvPr/>
          </p:nvSpPr>
          <p:spPr>
            <a:xfrm>
              <a:off x="10365322" y="22974692"/>
              <a:ext cx="581262" cy="447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534">
                  <a:moveTo>
                    <a:pt x="48" y="525"/>
                  </a:moveTo>
                  <a:lnTo>
                    <a:pt x="205" y="358"/>
                  </a:lnTo>
                  <a:lnTo>
                    <a:pt x="330" y="523"/>
                  </a:lnTo>
                  <a:cubicBezTo>
                    <a:pt x="336" y="530"/>
                    <a:pt x="344" y="534"/>
                    <a:pt x="352" y="534"/>
                  </a:cubicBezTo>
                  <a:cubicBezTo>
                    <a:pt x="353" y="534"/>
                    <a:pt x="353" y="534"/>
                    <a:pt x="354" y="534"/>
                  </a:cubicBezTo>
                  <a:cubicBezTo>
                    <a:pt x="363" y="533"/>
                    <a:pt x="371" y="528"/>
                    <a:pt x="376" y="520"/>
                  </a:cubicBezTo>
                  <a:lnTo>
                    <a:pt x="628" y="96"/>
                  </a:lnTo>
                  <a:lnTo>
                    <a:pt x="640" y="136"/>
                  </a:lnTo>
                  <a:cubicBezTo>
                    <a:pt x="644" y="147"/>
                    <a:pt x="655" y="155"/>
                    <a:pt x="667" y="155"/>
                  </a:cubicBezTo>
                  <a:cubicBezTo>
                    <a:pt x="669" y="155"/>
                    <a:pt x="672" y="155"/>
                    <a:pt x="675" y="154"/>
                  </a:cubicBezTo>
                  <a:cubicBezTo>
                    <a:pt x="689" y="149"/>
                    <a:pt x="697" y="134"/>
                    <a:pt x="693" y="119"/>
                  </a:cubicBezTo>
                  <a:lnTo>
                    <a:pt x="664" y="27"/>
                  </a:lnTo>
                  <a:cubicBezTo>
                    <a:pt x="664" y="18"/>
                    <a:pt x="660" y="9"/>
                    <a:pt x="651" y="4"/>
                  </a:cubicBezTo>
                  <a:cubicBezTo>
                    <a:pt x="647" y="1"/>
                    <a:pt x="642" y="0"/>
                    <a:pt x="637" y="0"/>
                  </a:cubicBezTo>
                  <a:cubicBezTo>
                    <a:pt x="634" y="0"/>
                    <a:pt x="631" y="0"/>
                    <a:pt x="628" y="1"/>
                  </a:cubicBezTo>
                  <a:lnTo>
                    <a:pt x="528" y="32"/>
                  </a:lnTo>
                  <a:cubicBezTo>
                    <a:pt x="513" y="36"/>
                    <a:pt x="505" y="52"/>
                    <a:pt x="509" y="66"/>
                  </a:cubicBezTo>
                  <a:cubicBezTo>
                    <a:pt x="513" y="78"/>
                    <a:pt x="524" y="86"/>
                    <a:pt x="536" y="86"/>
                  </a:cubicBezTo>
                  <a:cubicBezTo>
                    <a:pt x="539" y="86"/>
                    <a:pt x="541" y="85"/>
                    <a:pt x="544" y="84"/>
                  </a:cubicBezTo>
                  <a:lnTo>
                    <a:pt x="577" y="74"/>
                  </a:lnTo>
                  <a:lnTo>
                    <a:pt x="350" y="457"/>
                  </a:lnTo>
                  <a:lnTo>
                    <a:pt x="229" y="298"/>
                  </a:lnTo>
                  <a:cubicBezTo>
                    <a:pt x="224" y="292"/>
                    <a:pt x="216" y="288"/>
                    <a:pt x="208" y="288"/>
                  </a:cubicBezTo>
                  <a:cubicBezTo>
                    <a:pt x="200" y="287"/>
                    <a:pt x="192" y="290"/>
                    <a:pt x="187" y="296"/>
                  </a:cubicBezTo>
                  <a:lnTo>
                    <a:pt x="8" y="487"/>
                  </a:lnTo>
                  <a:cubicBezTo>
                    <a:pt x="-3" y="498"/>
                    <a:pt x="-2" y="516"/>
                    <a:pt x="9" y="526"/>
                  </a:cubicBezTo>
                  <a:cubicBezTo>
                    <a:pt x="20" y="537"/>
                    <a:pt x="37" y="536"/>
                    <a:pt x="48" y="5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56" name="Freeform 55">
            <a:extLst>
              <a:ext uri="{FF2B5EF4-FFF2-40B4-BE49-F238E27FC236}">
                <a16:creationId xmlns:a16="http://schemas.microsoft.com/office/drawing/2014/main" id="{A35DC323-0325-8043-98B8-16F182DBD6C1}"/>
              </a:ext>
            </a:extLst>
          </p:cNvPr>
          <p:cNvSpPr/>
          <p:nvPr/>
        </p:nvSpPr>
        <p:spPr>
          <a:xfrm>
            <a:off x="3325574" y="5059241"/>
            <a:ext cx="1239932" cy="20450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5" h="1459">
                <a:moveTo>
                  <a:pt x="842" y="396"/>
                </a:moveTo>
                <a:cubicBezTo>
                  <a:pt x="841" y="403"/>
                  <a:pt x="837" y="410"/>
                  <a:pt x="832" y="415"/>
                </a:cubicBezTo>
                <a:cubicBezTo>
                  <a:pt x="820" y="424"/>
                  <a:pt x="802" y="423"/>
                  <a:pt x="793" y="411"/>
                </a:cubicBezTo>
                <a:lnTo>
                  <a:pt x="524" y="88"/>
                </a:lnTo>
                <a:cubicBezTo>
                  <a:pt x="519" y="83"/>
                  <a:pt x="517" y="76"/>
                  <a:pt x="517" y="68"/>
                </a:cubicBezTo>
                <a:cubicBezTo>
                  <a:pt x="518" y="61"/>
                  <a:pt x="522" y="54"/>
                  <a:pt x="527" y="49"/>
                </a:cubicBezTo>
                <a:cubicBezTo>
                  <a:pt x="532" y="45"/>
                  <a:pt x="538" y="43"/>
                  <a:pt x="545" y="43"/>
                </a:cubicBezTo>
                <a:cubicBezTo>
                  <a:pt x="546" y="43"/>
                  <a:pt x="547" y="43"/>
                  <a:pt x="547" y="43"/>
                </a:cubicBezTo>
                <a:cubicBezTo>
                  <a:pt x="555" y="44"/>
                  <a:pt x="562" y="47"/>
                  <a:pt x="566" y="53"/>
                </a:cubicBezTo>
                <a:lnTo>
                  <a:pt x="835" y="375"/>
                </a:lnTo>
                <a:cubicBezTo>
                  <a:pt x="840" y="381"/>
                  <a:pt x="842" y="388"/>
                  <a:pt x="842" y="396"/>
                </a:cubicBezTo>
                <a:close/>
                <a:moveTo>
                  <a:pt x="519" y="551"/>
                </a:moveTo>
                <a:lnTo>
                  <a:pt x="337" y="332"/>
                </a:lnTo>
                <a:lnTo>
                  <a:pt x="491" y="117"/>
                </a:lnTo>
                <a:lnTo>
                  <a:pt x="693" y="360"/>
                </a:lnTo>
                <a:lnTo>
                  <a:pt x="759" y="438"/>
                </a:lnTo>
                <a:close/>
                <a:moveTo>
                  <a:pt x="149" y="723"/>
                </a:moveTo>
                <a:lnTo>
                  <a:pt x="100" y="665"/>
                </a:lnTo>
                <a:lnTo>
                  <a:pt x="311" y="368"/>
                </a:lnTo>
                <a:lnTo>
                  <a:pt x="396" y="471"/>
                </a:lnTo>
                <a:lnTo>
                  <a:pt x="478" y="570"/>
                </a:lnTo>
                <a:close/>
                <a:moveTo>
                  <a:pt x="466" y="749"/>
                </a:moveTo>
                <a:lnTo>
                  <a:pt x="382" y="718"/>
                </a:lnTo>
                <a:cubicBezTo>
                  <a:pt x="376" y="716"/>
                  <a:pt x="369" y="717"/>
                  <a:pt x="363" y="720"/>
                </a:cubicBezTo>
                <a:lnTo>
                  <a:pt x="334" y="685"/>
                </a:lnTo>
                <a:lnTo>
                  <a:pt x="386" y="660"/>
                </a:lnTo>
                <a:close/>
                <a:moveTo>
                  <a:pt x="575" y="806"/>
                </a:moveTo>
                <a:cubicBezTo>
                  <a:pt x="587" y="821"/>
                  <a:pt x="585" y="843"/>
                  <a:pt x="571" y="855"/>
                </a:cubicBezTo>
                <a:lnTo>
                  <a:pt x="502" y="912"/>
                </a:lnTo>
                <a:cubicBezTo>
                  <a:pt x="488" y="925"/>
                  <a:pt x="466" y="923"/>
                  <a:pt x="454" y="908"/>
                </a:cubicBezTo>
                <a:cubicBezTo>
                  <a:pt x="448" y="902"/>
                  <a:pt x="446" y="893"/>
                  <a:pt x="446" y="885"/>
                </a:cubicBezTo>
                <a:cubicBezTo>
                  <a:pt x="456" y="887"/>
                  <a:pt x="468" y="888"/>
                  <a:pt x="481" y="888"/>
                </a:cubicBezTo>
                <a:cubicBezTo>
                  <a:pt x="492" y="888"/>
                  <a:pt x="503" y="887"/>
                  <a:pt x="512" y="884"/>
                </a:cubicBezTo>
                <a:cubicBezTo>
                  <a:pt x="536" y="874"/>
                  <a:pt x="551" y="844"/>
                  <a:pt x="553" y="820"/>
                </a:cubicBezTo>
                <a:cubicBezTo>
                  <a:pt x="554" y="810"/>
                  <a:pt x="553" y="802"/>
                  <a:pt x="550" y="794"/>
                </a:cubicBezTo>
                <a:cubicBezTo>
                  <a:pt x="559" y="795"/>
                  <a:pt x="568" y="799"/>
                  <a:pt x="575" y="806"/>
                </a:cubicBezTo>
                <a:close/>
                <a:moveTo>
                  <a:pt x="633" y="870"/>
                </a:moveTo>
                <a:cubicBezTo>
                  <a:pt x="643" y="870"/>
                  <a:pt x="653" y="874"/>
                  <a:pt x="659" y="882"/>
                </a:cubicBezTo>
                <a:cubicBezTo>
                  <a:pt x="665" y="889"/>
                  <a:pt x="668" y="898"/>
                  <a:pt x="667" y="907"/>
                </a:cubicBezTo>
                <a:cubicBezTo>
                  <a:pt x="667" y="914"/>
                  <a:pt x="664" y="920"/>
                  <a:pt x="661" y="925"/>
                </a:cubicBezTo>
                <a:cubicBezTo>
                  <a:pt x="658" y="926"/>
                  <a:pt x="656" y="928"/>
                  <a:pt x="654" y="929"/>
                </a:cubicBezTo>
                <a:lnTo>
                  <a:pt x="551" y="1016"/>
                </a:lnTo>
                <a:cubicBezTo>
                  <a:pt x="549" y="1018"/>
                  <a:pt x="547" y="1020"/>
                  <a:pt x="545" y="1021"/>
                </a:cubicBezTo>
                <a:cubicBezTo>
                  <a:pt x="531" y="1028"/>
                  <a:pt x="514" y="1025"/>
                  <a:pt x="504" y="1013"/>
                </a:cubicBezTo>
                <a:cubicBezTo>
                  <a:pt x="491" y="999"/>
                  <a:pt x="493" y="977"/>
                  <a:pt x="508" y="965"/>
                </a:cubicBezTo>
                <a:lnTo>
                  <a:pt x="611" y="878"/>
                </a:lnTo>
                <a:cubicBezTo>
                  <a:pt x="618" y="873"/>
                  <a:pt x="625" y="870"/>
                  <a:pt x="633" y="870"/>
                </a:cubicBezTo>
                <a:close/>
                <a:moveTo>
                  <a:pt x="704" y="955"/>
                </a:moveTo>
                <a:cubicBezTo>
                  <a:pt x="705" y="955"/>
                  <a:pt x="706" y="955"/>
                  <a:pt x="707" y="955"/>
                </a:cubicBezTo>
                <a:cubicBezTo>
                  <a:pt x="716" y="955"/>
                  <a:pt x="724" y="960"/>
                  <a:pt x="730" y="967"/>
                </a:cubicBezTo>
                <a:cubicBezTo>
                  <a:pt x="736" y="974"/>
                  <a:pt x="739" y="983"/>
                  <a:pt x="738" y="992"/>
                </a:cubicBezTo>
                <a:cubicBezTo>
                  <a:pt x="737" y="999"/>
                  <a:pt x="735" y="1005"/>
                  <a:pt x="731" y="1010"/>
                </a:cubicBezTo>
                <a:cubicBezTo>
                  <a:pt x="729" y="1011"/>
                  <a:pt x="727" y="1013"/>
                  <a:pt x="726" y="1014"/>
                </a:cubicBezTo>
                <a:lnTo>
                  <a:pt x="622" y="1101"/>
                </a:lnTo>
                <a:cubicBezTo>
                  <a:pt x="621" y="1102"/>
                  <a:pt x="619" y="1104"/>
                  <a:pt x="617" y="1105"/>
                </a:cubicBezTo>
                <a:cubicBezTo>
                  <a:pt x="612" y="1109"/>
                  <a:pt x="605" y="1110"/>
                  <a:pt x="598" y="1109"/>
                </a:cubicBezTo>
                <a:cubicBezTo>
                  <a:pt x="589" y="1109"/>
                  <a:pt x="580" y="1104"/>
                  <a:pt x="575" y="1097"/>
                </a:cubicBezTo>
                <a:cubicBezTo>
                  <a:pt x="569" y="1091"/>
                  <a:pt x="566" y="1082"/>
                  <a:pt x="567" y="1073"/>
                </a:cubicBezTo>
                <a:cubicBezTo>
                  <a:pt x="567" y="1066"/>
                  <a:pt x="570" y="1060"/>
                  <a:pt x="573" y="1055"/>
                </a:cubicBezTo>
                <a:cubicBezTo>
                  <a:pt x="576" y="1054"/>
                  <a:pt x="578" y="1052"/>
                  <a:pt x="580" y="1050"/>
                </a:cubicBezTo>
                <a:lnTo>
                  <a:pt x="683" y="964"/>
                </a:lnTo>
                <a:cubicBezTo>
                  <a:pt x="685" y="962"/>
                  <a:pt x="687" y="960"/>
                  <a:pt x="689" y="958"/>
                </a:cubicBezTo>
                <a:cubicBezTo>
                  <a:pt x="693" y="956"/>
                  <a:pt x="699" y="955"/>
                  <a:pt x="704" y="955"/>
                </a:cubicBezTo>
                <a:close/>
                <a:moveTo>
                  <a:pt x="802" y="1052"/>
                </a:moveTo>
                <a:cubicBezTo>
                  <a:pt x="807" y="1058"/>
                  <a:pt x="810" y="1067"/>
                  <a:pt x="809" y="1076"/>
                </a:cubicBezTo>
                <a:cubicBezTo>
                  <a:pt x="809" y="1086"/>
                  <a:pt x="804" y="1094"/>
                  <a:pt x="797" y="1100"/>
                </a:cubicBezTo>
                <a:lnTo>
                  <a:pt x="694" y="1187"/>
                </a:lnTo>
                <a:cubicBezTo>
                  <a:pt x="687" y="1192"/>
                  <a:pt x="678" y="1195"/>
                  <a:pt x="669" y="1194"/>
                </a:cubicBezTo>
                <a:cubicBezTo>
                  <a:pt x="660" y="1194"/>
                  <a:pt x="652" y="1189"/>
                  <a:pt x="646" y="1182"/>
                </a:cubicBezTo>
                <a:cubicBezTo>
                  <a:pt x="640" y="1175"/>
                  <a:pt x="637" y="1167"/>
                  <a:pt x="638" y="1157"/>
                </a:cubicBezTo>
                <a:cubicBezTo>
                  <a:pt x="639" y="1151"/>
                  <a:pt x="641" y="1144"/>
                  <a:pt x="645" y="1139"/>
                </a:cubicBezTo>
                <a:cubicBezTo>
                  <a:pt x="647" y="1138"/>
                  <a:pt x="649" y="1136"/>
                  <a:pt x="651" y="1135"/>
                </a:cubicBezTo>
                <a:lnTo>
                  <a:pt x="754" y="1048"/>
                </a:lnTo>
                <a:cubicBezTo>
                  <a:pt x="756" y="1047"/>
                  <a:pt x="757" y="1045"/>
                  <a:pt x="759" y="1044"/>
                </a:cubicBezTo>
                <a:cubicBezTo>
                  <a:pt x="764" y="1041"/>
                  <a:pt x="769" y="1039"/>
                  <a:pt x="775" y="1039"/>
                </a:cubicBezTo>
                <a:cubicBezTo>
                  <a:pt x="776" y="1039"/>
                  <a:pt x="777" y="1039"/>
                  <a:pt x="778" y="1040"/>
                </a:cubicBezTo>
                <a:cubicBezTo>
                  <a:pt x="788" y="1040"/>
                  <a:pt x="796" y="1045"/>
                  <a:pt x="802" y="1052"/>
                </a:cubicBezTo>
                <a:close/>
                <a:moveTo>
                  <a:pt x="121" y="774"/>
                </a:moveTo>
                <a:cubicBezTo>
                  <a:pt x="120" y="775"/>
                  <a:pt x="119" y="775"/>
                  <a:pt x="118" y="775"/>
                </a:cubicBezTo>
                <a:cubicBezTo>
                  <a:pt x="117" y="775"/>
                  <a:pt x="116" y="774"/>
                  <a:pt x="115" y="773"/>
                </a:cubicBezTo>
                <a:lnTo>
                  <a:pt x="45" y="689"/>
                </a:lnTo>
                <a:cubicBezTo>
                  <a:pt x="43" y="687"/>
                  <a:pt x="44" y="685"/>
                  <a:pt x="45" y="683"/>
                </a:cubicBezTo>
                <a:cubicBezTo>
                  <a:pt x="46" y="683"/>
                  <a:pt x="47" y="682"/>
                  <a:pt x="48" y="682"/>
                </a:cubicBezTo>
                <a:cubicBezTo>
                  <a:pt x="49" y="683"/>
                  <a:pt x="50" y="683"/>
                  <a:pt x="51" y="684"/>
                </a:cubicBezTo>
                <a:lnTo>
                  <a:pt x="121" y="769"/>
                </a:lnTo>
                <a:cubicBezTo>
                  <a:pt x="123" y="770"/>
                  <a:pt x="122" y="773"/>
                  <a:pt x="121" y="774"/>
                </a:cubicBezTo>
                <a:close/>
                <a:moveTo>
                  <a:pt x="869" y="348"/>
                </a:moveTo>
                <a:lnTo>
                  <a:pt x="600" y="25"/>
                </a:lnTo>
                <a:cubicBezTo>
                  <a:pt x="575" y="-5"/>
                  <a:pt x="529" y="-9"/>
                  <a:pt x="499" y="16"/>
                </a:cubicBezTo>
                <a:cubicBezTo>
                  <a:pt x="485" y="28"/>
                  <a:pt x="476" y="45"/>
                  <a:pt x="474" y="64"/>
                </a:cubicBezTo>
                <a:cubicBezTo>
                  <a:pt x="474" y="65"/>
                  <a:pt x="474" y="65"/>
                  <a:pt x="474" y="66"/>
                </a:cubicBezTo>
                <a:cubicBezTo>
                  <a:pt x="473" y="67"/>
                  <a:pt x="472" y="68"/>
                  <a:pt x="472" y="69"/>
                </a:cubicBezTo>
                <a:lnTo>
                  <a:pt x="292" y="320"/>
                </a:lnTo>
                <a:lnTo>
                  <a:pt x="63" y="642"/>
                </a:lnTo>
                <a:cubicBezTo>
                  <a:pt x="48" y="636"/>
                  <a:pt x="31" y="639"/>
                  <a:pt x="17" y="650"/>
                </a:cubicBezTo>
                <a:cubicBezTo>
                  <a:pt x="-3" y="667"/>
                  <a:pt x="-5" y="696"/>
                  <a:pt x="11" y="716"/>
                </a:cubicBezTo>
                <a:lnTo>
                  <a:pt x="82" y="801"/>
                </a:lnTo>
                <a:cubicBezTo>
                  <a:pt x="90" y="811"/>
                  <a:pt x="101" y="817"/>
                  <a:pt x="114" y="818"/>
                </a:cubicBezTo>
                <a:cubicBezTo>
                  <a:pt x="116" y="818"/>
                  <a:pt x="117" y="818"/>
                  <a:pt x="118" y="818"/>
                </a:cubicBezTo>
                <a:cubicBezTo>
                  <a:pt x="129" y="818"/>
                  <a:pt x="140" y="814"/>
                  <a:pt x="149" y="807"/>
                </a:cubicBezTo>
                <a:cubicBezTo>
                  <a:pt x="162" y="796"/>
                  <a:pt x="167" y="779"/>
                  <a:pt x="165" y="764"/>
                </a:cubicBezTo>
                <a:lnTo>
                  <a:pt x="293" y="704"/>
                </a:lnTo>
                <a:lnTo>
                  <a:pt x="330" y="748"/>
                </a:lnTo>
                <a:lnTo>
                  <a:pt x="275" y="796"/>
                </a:lnTo>
                <a:lnTo>
                  <a:pt x="274" y="796"/>
                </a:lnTo>
                <a:cubicBezTo>
                  <a:pt x="230" y="838"/>
                  <a:pt x="182" y="901"/>
                  <a:pt x="180" y="904"/>
                </a:cubicBezTo>
                <a:cubicBezTo>
                  <a:pt x="177" y="909"/>
                  <a:pt x="175" y="915"/>
                  <a:pt x="176" y="921"/>
                </a:cubicBezTo>
                <a:lnTo>
                  <a:pt x="204" y="1067"/>
                </a:lnTo>
                <a:lnTo>
                  <a:pt x="7" y="1268"/>
                </a:lnTo>
                <a:cubicBezTo>
                  <a:pt x="-2" y="1277"/>
                  <a:pt x="-2" y="1290"/>
                  <a:pt x="7" y="1299"/>
                </a:cubicBezTo>
                <a:cubicBezTo>
                  <a:pt x="11" y="1303"/>
                  <a:pt x="17" y="1305"/>
                  <a:pt x="22" y="1305"/>
                </a:cubicBezTo>
                <a:cubicBezTo>
                  <a:pt x="28" y="1305"/>
                  <a:pt x="33" y="1303"/>
                  <a:pt x="38" y="1298"/>
                </a:cubicBezTo>
                <a:lnTo>
                  <a:pt x="243" y="1089"/>
                </a:lnTo>
                <a:cubicBezTo>
                  <a:pt x="243" y="1088"/>
                  <a:pt x="244" y="1088"/>
                  <a:pt x="244" y="1088"/>
                </a:cubicBezTo>
                <a:lnTo>
                  <a:pt x="244" y="1087"/>
                </a:lnTo>
                <a:cubicBezTo>
                  <a:pt x="245" y="1087"/>
                  <a:pt x="245" y="1086"/>
                  <a:pt x="245" y="1086"/>
                </a:cubicBezTo>
                <a:lnTo>
                  <a:pt x="246" y="1085"/>
                </a:lnTo>
                <a:lnTo>
                  <a:pt x="246" y="1084"/>
                </a:lnTo>
                <a:cubicBezTo>
                  <a:pt x="246" y="1084"/>
                  <a:pt x="247" y="1084"/>
                  <a:pt x="247" y="1083"/>
                </a:cubicBezTo>
                <a:lnTo>
                  <a:pt x="247" y="1082"/>
                </a:lnTo>
                <a:lnTo>
                  <a:pt x="248" y="1081"/>
                </a:lnTo>
                <a:lnTo>
                  <a:pt x="248" y="1080"/>
                </a:lnTo>
                <a:lnTo>
                  <a:pt x="248" y="1079"/>
                </a:lnTo>
                <a:lnTo>
                  <a:pt x="248" y="1078"/>
                </a:lnTo>
                <a:cubicBezTo>
                  <a:pt x="249" y="1077"/>
                  <a:pt x="249" y="1077"/>
                  <a:pt x="249" y="1076"/>
                </a:cubicBezTo>
                <a:lnTo>
                  <a:pt x="249" y="1075"/>
                </a:lnTo>
                <a:lnTo>
                  <a:pt x="249" y="1074"/>
                </a:lnTo>
                <a:lnTo>
                  <a:pt x="249" y="1073"/>
                </a:lnTo>
                <a:lnTo>
                  <a:pt x="249" y="1072"/>
                </a:lnTo>
                <a:cubicBezTo>
                  <a:pt x="249" y="1072"/>
                  <a:pt x="249" y="1071"/>
                  <a:pt x="248" y="1071"/>
                </a:cubicBezTo>
                <a:lnTo>
                  <a:pt x="248" y="1070"/>
                </a:lnTo>
                <a:lnTo>
                  <a:pt x="221" y="923"/>
                </a:lnTo>
                <a:cubicBezTo>
                  <a:pt x="234" y="905"/>
                  <a:pt x="271" y="859"/>
                  <a:pt x="303" y="828"/>
                </a:cubicBezTo>
                <a:lnTo>
                  <a:pt x="379" y="763"/>
                </a:lnTo>
                <a:lnTo>
                  <a:pt x="510" y="812"/>
                </a:lnTo>
                <a:cubicBezTo>
                  <a:pt x="510" y="814"/>
                  <a:pt x="510" y="820"/>
                  <a:pt x="507" y="828"/>
                </a:cubicBezTo>
                <a:cubicBezTo>
                  <a:pt x="503" y="837"/>
                  <a:pt x="498" y="843"/>
                  <a:pt x="496" y="843"/>
                </a:cubicBezTo>
                <a:cubicBezTo>
                  <a:pt x="491" y="845"/>
                  <a:pt x="474" y="846"/>
                  <a:pt x="448" y="842"/>
                </a:cubicBezTo>
                <a:cubicBezTo>
                  <a:pt x="425" y="837"/>
                  <a:pt x="407" y="830"/>
                  <a:pt x="402" y="826"/>
                </a:cubicBezTo>
                <a:cubicBezTo>
                  <a:pt x="392" y="819"/>
                  <a:pt x="379" y="820"/>
                  <a:pt x="371" y="830"/>
                </a:cubicBezTo>
                <a:lnTo>
                  <a:pt x="311" y="906"/>
                </a:lnTo>
                <a:cubicBezTo>
                  <a:pt x="304" y="916"/>
                  <a:pt x="305" y="929"/>
                  <a:pt x="315" y="937"/>
                </a:cubicBezTo>
                <a:cubicBezTo>
                  <a:pt x="319" y="940"/>
                  <a:pt x="323" y="941"/>
                  <a:pt x="328" y="941"/>
                </a:cubicBezTo>
                <a:cubicBezTo>
                  <a:pt x="335" y="941"/>
                  <a:pt x="341" y="939"/>
                  <a:pt x="345" y="933"/>
                </a:cubicBezTo>
                <a:lnTo>
                  <a:pt x="394" y="871"/>
                </a:lnTo>
                <a:cubicBezTo>
                  <a:pt x="397" y="872"/>
                  <a:pt x="400" y="873"/>
                  <a:pt x="403" y="874"/>
                </a:cubicBezTo>
                <a:cubicBezTo>
                  <a:pt x="400" y="896"/>
                  <a:pt x="406" y="919"/>
                  <a:pt x="421" y="936"/>
                </a:cubicBezTo>
                <a:cubicBezTo>
                  <a:pt x="431" y="948"/>
                  <a:pt x="444" y="957"/>
                  <a:pt x="458" y="961"/>
                </a:cubicBezTo>
                <a:cubicBezTo>
                  <a:pt x="448" y="987"/>
                  <a:pt x="451" y="1018"/>
                  <a:pt x="470" y="1041"/>
                </a:cubicBezTo>
                <a:cubicBezTo>
                  <a:pt x="484" y="1057"/>
                  <a:pt x="504" y="1067"/>
                  <a:pt x="524" y="1068"/>
                </a:cubicBezTo>
                <a:cubicBezTo>
                  <a:pt x="522" y="1088"/>
                  <a:pt x="528" y="1109"/>
                  <a:pt x="541" y="1125"/>
                </a:cubicBezTo>
                <a:cubicBezTo>
                  <a:pt x="555" y="1141"/>
                  <a:pt x="573" y="1151"/>
                  <a:pt x="594" y="1153"/>
                </a:cubicBezTo>
                <a:lnTo>
                  <a:pt x="595" y="1153"/>
                </a:lnTo>
                <a:lnTo>
                  <a:pt x="595" y="1154"/>
                </a:lnTo>
                <a:cubicBezTo>
                  <a:pt x="593" y="1174"/>
                  <a:pt x="599" y="1194"/>
                  <a:pt x="613" y="1210"/>
                </a:cubicBezTo>
                <a:cubicBezTo>
                  <a:pt x="621" y="1220"/>
                  <a:pt x="630" y="1227"/>
                  <a:pt x="642" y="1232"/>
                </a:cubicBezTo>
                <a:cubicBezTo>
                  <a:pt x="573" y="1279"/>
                  <a:pt x="465" y="1329"/>
                  <a:pt x="419" y="1348"/>
                </a:cubicBezTo>
                <a:cubicBezTo>
                  <a:pt x="419" y="1348"/>
                  <a:pt x="419" y="1349"/>
                  <a:pt x="418" y="1349"/>
                </a:cubicBezTo>
                <a:lnTo>
                  <a:pt x="417" y="1349"/>
                </a:lnTo>
                <a:cubicBezTo>
                  <a:pt x="417" y="1350"/>
                  <a:pt x="417" y="1350"/>
                  <a:pt x="416" y="1350"/>
                </a:cubicBezTo>
                <a:lnTo>
                  <a:pt x="415" y="1350"/>
                </a:lnTo>
                <a:cubicBezTo>
                  <a:pt x="415" y="1351"/>
                  <a:pt x="415" y="1351"/>
                  <a:pt x="415" y="1351"/>
                </a:cubicBezTo>
                <a:cubicBezTo>
                  <a:pt x="414" y="1351"/>
                  <a:pt x="414" y="1352"/>
                  <a:pt x="414" y="1352"/>
                </a:cubicBezTo>
                <a:lnTo>
                  <a:pt x="335" y="1422"/>
                </a:lnTo>
                <a:cubicBezTo>
                  <a:pt x="326" y="1430"/>
                  <a:pt x="325" y="1443"/>
                  <a:pt x="333" y="1452"/>
                </a:cubicBezTo>
                <a:cubicBezTo>
                  <a:pt x="338" y="1457"/>
                  <a:pt x="344" y="1459"/>
                  <a:pt x="350" y="1459"/>
                </a:cubicBezTo>
                <a:cubicBezTo>
                  <a:pt x="355" y="1459"/>
                  <a:pt x="360" y="1458"/>
                  <a:pt x="364" y="1454"/>
                </a:cubicBezTo>
                <a:lnTo>
                  <a:pt x="440" y="1387"/>
                </a:lnTo>
                <a:cubicBezTo>
                  <a:pt x="469" y="1375"/>
                  <a:pt x="663" y="1290"/>
                  <a:pt x="723" y="1219"/>
                </a:cubicBezTo>
                <a:lnTo>
                  <a:pt x="825" y="1133"/>
                </a:lnTo>
                <a:cubicBezTo>
                  <a:pt x="841" y="1120"/>
                  <a:pt x="851" y="1101"/>
                  <a:pt x="853" y="1080"/>
                </a:cubicBezTo>
                <a:cubicBezTo>
                  <a:pt x="854" y="1060"/>
                  <a:pt x="848" y="1039"/>
                  <a:pt x="835" y="1024"/>
                </a:cubicBezTo>
                <a:cubicBezTo>
                  <a:pt x="821" y="1008"/>
                  <a:pt x="803" y="998"/>
                  <a:pt x="782" y="996"/>
                </a:cubicBezTo>
                <a:lnTo>
                  <a:pt x="781" y="996"/>
                </a:lnTo>
                <a:lnTo>
                  <a:pt x="781" y="995"/>
                </a:lnTo>
                <a:cubicBezTo>
                  <a:pt x="783" y="975"/>
                  <a:pt x="777" y="955"/>
                  <a:pt x="763" y="939"/>
                </a:cubicBezTo>
                <a:cubicBezTo>
                  <a:pt x="750" y="923"/>
                  <a:pt x="731" y="913"/>
                  <a:pt x="711" y="911"/>
                </a:cubicBezTo>
                <a:lnTo>
                  <a:pt x="710" y="911"/>
                </a:lnTo>
                <a:cubicBezTo>
                  <a:pt x="712" y="890"/>
                  <a:pt x="706" y="870"/>
                  <a:pt x="693" y="854"/>
                </a:cubicBezTo>
                <a:cubicBezTo>
                  <a:pt x="676" y="834"/>
                  <a:pt x="651" y="825"/>
                  <a:pt x="626" y="827"/>
                </a:cubicBezTo>
                <a:cubicBezTo>
                  <a:pt x="626" y="810"/>
                  <a:pt x="620" y="793"/>
                  <a:pt x="608" y="779"/>
                </a:cubicBezTo>
                <a:cubicBezTo>
                  <a:pt x="588" y="754"/>
                  <a:pt x="555" y="746"/>
                  <a:pt x="527" y="754"/>
                </a:cubicBezTo>
                <a:cubicBezTo>
                  <a:pt x="526" y="752"/>
                  <a:pt x="524" y="750"/>
                  <a:pt x="523" y="748"/>
                </a:cubicBezTo>
                <a:lnTo>
                  <a:pt x="427" y="641"/>
                </a:lnTo>
                <a:lnTo>
                  <a:pt x="522" y="597"/>
                </a:lnTo>
                <a:lnTo>
                  <a:pt x="803" y="466"/>
                </a:lnTo>
                <a:cubicBezTo>
                  <a:pt x="804" y="465"/>
                  <a:pt x="805" y="465"/>
                  <a:pt x="806" y="464"/>
                </a:cubicBezTo>
                <a:cubicBezTo>
                  <a:pt x="808" y="464"/>
                  <a:pt x="811" y="464"/>
                  <a:pt x="814" y="464"/>
                </a:cubicBezTo>
                <a:cubicBezTo>
                  <a:pt x="830" y="464"/>
                  <a:pt x="846" y="459"/>
                  <a:pt x="860" y="448"/>
                </a:cubicBezTo>
                <a:cubicBezTo>
                  <a:pt x="874" y="436"/>
                  <a:pt x="883" y="419"/>
                  <a:pt x="885" y="400"/>
                </a:cubicBezTo>
                <a:cubicBezTo>
                  <a:pt x="887" y="381"/>
                  <a:pt x="881" y="362"/>
                  <a:pt x="869" y="34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8E0EBCF2-5BFA-3B4A-8E54-7F2BAD4D92E3}"/>
              </a:ext>
            </a:extLst>
          </p:cNvPr>
          <p:cNvSpPr/>
          <p:nvPr/>
        </p:nvSpPr>
        <p:spPr>
          <a:xfrm>
            <a:off x="7031602" y="5109097"/>
            <a:ext cx="1272192" cy="18809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CuadroTexto 350">
            <a:extLst>
              <a:ext uri="{FF2B5EF4-FFF2-40B4-BE49-F238E27FC236}">
                <a16:creationId xmlns:a16="http://schemas.microsoft.com/office/drawing/2014/main" id="{3A5EE39E-2827-9E41-8057-7671026EB173}"/>
              </a:ext>
            </a:extLst>
          </p:cNvPr>
          <p:cNvSpPr txBox="1"/>
          <p:nvPr/>
        </p:nvSpPr>
        <p:spPr>
          <a:xfrm>
            <a:off x="6958903" y="1022190"/>
            <a:ext cx="10459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Infographic</a:t>
            </a:r>
          </a:p>
        </p:txBody>
      </p:sp>
    </p:spTree>
    <p:extLst>
      <p:ext uri="{BB962C8B-B14F-4D97-AF65-F5344CB8AC3E}">
        <p14:creationId xmlns:p14="http://schemas.microsoft.com/office/powerpoint/2010/main" val="421476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063B715-5193-6D44-B1BE-04F2DDCE8C54}"/>
              </a:ext>
            </a:extLst>
          </p:cNvPr>
          <p:cNvGrpSpPr/>
          <p:nvPr/>
        </p:nvGrpSpPr>
        <p:grpSpPr>
          <a:xfrm>
            <a:off x="1701070" y="3616407"/>
            <a:ext cx="20975509" cy="8803056"/>
            <a:chOff x="1893361" y="3660116"/>
            <a:chExt cx="20975509" cy="880305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A073FF3-0FC0-EC47-B956-EAF26A8D2CC7}"/>
                </a:ext>
              </a:extLst>
            </p:cNvPr>
            <p:cNvCxnSpPr>
              <a:cxnSpLocks/>
            </p:cNvCxnSpPr>
            <p:nvPr/>
          </p:nvCxnSpPr>
          <p:spPr>
            <a:xfrm>
              <a:off x="5446969" y="8831515"/>
              <a:ext cx="12540667" cy="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9786EAA-9CFF-DA42-A4FD-25E96435980D}"/>
                </a:ext>
              </a:extLst>
            </p:cNvPr>
            <p:cNvCxnSpPr>
              <a:cxnSpLocks/>
            </p:cNvCxnSpPr>
            <p:nvPr/>
          </p:nvCxnSpPr>
          <p:spPr>
            <a:xfrm>
              <a:off x="5446969" y="4820291"/>
              <a:ext cx="12540667" cy="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3">
              <a:extLst>
                <a:ext uri="{FF2B5EF4-FFF2-40B4-BE49-F238E27FC236}">
                  <a16:creationId xmlns:a16="http://schemas.microsoft.com/office/drawing/2014/main" id="{40DBE68A-972E-D743-A177-7DCD8508D733}"/>
                </a:ext>
              </a:extLst>
            </p:cNvPr>
            <p:cNvSpPr/>
            <p:nvPr/>
          </p:nvSpPr>
          <p:spPr>
            <a:xfrm>
              <a:off x="7430360" y="4329986"/>
              <a:ext cx="4496653" cy="109137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ectangle: Rounded Corners 42">
              <a:extLst>
                <a:ext uri="{FF2B5EF4-FFF2-40B4-BE49-F238E27FC236}">
                  <a16:creationId xmlns:a16="http://schemas.microsoft.com/office/drawing/2014/main" id="{B1530553-F1E2-F445-A759-0722EEF03930}"/>
                </a:ext>
              </a:extLst>
            </p:cNvPr>
            <p:cNvSpPr/>
            <p:nvPr/>
          </p:nvSpPr>
          <p:spPr>
            <a:xfrm>
              <a:off x="12901288" y="4329986"/>
              <a:ext cx="4496653" cy="109137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Rectangle: Rounded Corners 43">
              <a:extLst>
                <a:ext uri="{FF2B5EF4-FFF2-40B4-BE49-F238E27FC236}">
                  <a16:creationId xmlns:a16="http://schemas.microsoft.com/office/drawing/2014/main" id="{CDEF7721-9F53-0E45-94F5-1A9CCE138995}"/>
                </a:ext>
              </a:extLst>
            </p:cNvPr>
            <p:cNvSpPr/>
            <p:nvPr/>
          </p:nvSpPr>
          <p:spPr>
            <a:xfrm>
              <a:off x="18372217" y="4329986"/>
              <a:ext cx="4496653" cy="109137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1115F3A1-E9B8-2340-B208-E4D0BE45CB3E}"/>
                </a:ext>
              </a:extLst>
            </p:cNvPr>
            <p:cNvSpPr txBox="1"/>
            <p:nvPr/>
          </p:nvSpPr>
          <p:spPr>
            <a:xfrm>
              <a:off x="8487348" y="455250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D4651BAD-964E-E54D-B3BF-C5D69DA4727A}"/>
                </a:ext>
              </a:extLst>
            </p:cNvPr>
            <p:cNvSpPr txBox="1"/>
            <p:nvPr/>
          </p:nvSpPr>
          <p:spPr>
            <a:xfrm>
              <a:off x="8487348" y="883973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8" name="Rectangle: Rounded Corners 3">
              <a:extLst>
                <a:ext uri="{FF2B5EF4-FFF2-40B4-BE49-F238E27FC236}">
                  <a16:creationId xmlns:a16="http://schemas.microsoft.com/office/drawing/2014/main" id="{FC44BE58-21A9-AD4E-92BB-EF88F20541CA}"/>
                </a:ext>
              </a:extLst>
            </p:cNvPr>
            <p:cNvSpPr/>
            <p:nvPr/>
          </p:nvSpPr>
          <p:spPr>
            <a:xfrm>
              <a:off x="7430360" y="8617212"/>
              <a:ext cx="4496653" cy="1091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Rectangle: Rounded Corners 42">
              <a:extLst>
                <a:ext uri="{FF2B5EF4-FFF2-40B4-BE49-F238E27FC236}">
                  <a16:creationId xmlns:a16="http://schemas.microsoft.com/office/drawing/2014/main" id="{83B37151-FD65-4648-8F34-56C9FD4C215F}"/>
                </a:ext>
              </a:extLst>
            </p:cNvPr>
            <p:cNvSpPr/>
            <p:nvPr/>
          </p:nvSpPr>
          <p:spPr>
            <a:xfrm>
              <a:off x="12901288" y="8617212"/>
              <a:ext cx="4496653" cy="1091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Rectangle: Rounded Corners 43">
              <a:extLst>
                <a:ext uri="{FF2B5EF4-FFF2-40B4-BE49-F238E27FC236}">
                  <a16:creationId xmlns:a16="http://schemas.microsoft.com/office/drawing/2014/main" id="{185B8BA9-909B-E84C-B545-D6391DC1ABC1}"/>
                </a:ext>
              </a:extLst>
            </p:cNvPr>
            <p:cNvSpPr/>
            <p:nvPr/>
          </p:nvSpPr>
          <p:spPr>
            <a:xfrm>
              <a:off x="18372217" y="8617212"/>
              <a:ext cx="4496653" cy="1091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ACC3DFAC-54CC-4448-8FB2-7A050E0841A1}"/>
                </a:ext>
              </a:extLst>
            </p:cNvPr>
            <p:cNvSpPr txBox="1"/>
            <p:nvPr/>
          </p:nvSpPr>
          <p:spPr>
            <a:xfrm>
              <a:off x="8487348" y="883973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DBE159F4-C1A4-D84A-842C-02B303FB9709}"/>
                </a:ext>
              </a:extLst>
            </p:cNvPr>
            <p:cNvSpPr txBox="1"/>
            <p:nvPr/>
          </p:nvSpPr>
          <p:spPr>
            <a:xfrm>
              <a:off x="13990664" y="455250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5F37A0DE-D5BE-FE48-B7AC-4BD23E7440CA}"/>
                </a:ext>
              </a:extLst>
            </p:cNvPr>
            <p:cNvSpPr txBox="1"/>
            <p:nvPr/>
          </p:nvSpPr>
          <p:spPr>
            <a:xfrm>
              <a:off x="13990664" y="883973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A7805B74-F9DF-864F-BFF7-5201822CA9A5}"/>
                </a:ext>
              </a:extLst>
            </p:cNvPr>
            <p:cNvSpPr txBox="1"/>
            <p:nvPr/>
          </p:nvSpPr>
          <p:spPr>
            <a:xfrm>
              <a:off x="19429205" y="455250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57E15BA3-0C73-3247-A267-3106B616128B}"/>
                </a:ext>
              </a:extLst>
            </p:cNvPr>
            <p:cNvSpPr txBox="1"/>
            <p:nvPr/>
          </p:nvSpPr>
          <p:spPr>
            <a:xfrm>
              <a:off x="19429205" y="883973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AE375F7A-B8FF-1840-B13C-B9987D3D09BB}"/>
                </a:ext>
              </a:extLst>
            </p:cNvPr>
            <p:cNvSpPr/>
            <p:nvPr/>
          </p:nvSpPr>
          <p:spPr>
            <a:xfrm>
              <a:off x="7598494" y="5868603"/>
              <a:ext cx="416038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 name out there. 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89E38B86-1550-D74A-A4D8-068A1D761E34}"/>
                </a:ext>
              </a:extLst>
            </p:cNvPr>
            <p:cNvSpPr/>
            <p:nvPr/>
          </p:nvSpPr>
          <p:spPr>
            <a:xfrm>
              <a:off x="13069423" y="5868603"/>
              <a:ext cx="416038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 name out there. </a:t>
              </a: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66BE52F3-1C61-1D4C-8A46-0C600B3C43B9}"/>
                </a:ext>
              </a:extLst>
            </p:cNvPr>
            <p:cNvSpPr/>
            <p:nvPr/>
          </p:nvSpPr>
          <p:spPr>
            <a:xfrm>
              <a:off x="18540351" y="5868603"/>
              <a:ext cx="416038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 name out there. 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4E66F908-7E59-B54C-88F3-0FDE582D2D02}"/>
                </a:ext>
              </a:extLst>
            </p:cNvPr>
            <p:cNvSpPr/>
            <p:nvPr/>
          </p:nvSpPr>
          <p:spPr>
            <a:xfrm>
              <a:off x="7598494" y="10111887"/>
              <a:ext cx="416038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 name out there. </a:t>
              </a:r>
            </a:p>
          </p:txBody>
        </p:sp>
        <p:sp>
          <p:nvSpPr>
            <p:cNvPr id="53" name="Rectangle 56">
              <a:extLst>
                <a:ext uri="{FF2B5EF4-FFF2-40B4-BE49-F238E27FC236}">
                  <a16:creationId xmlns:a16="http://schemas.microsoft.com/office/drawing/2014/main" id="{4A71F546-9D01-9047-A685-39420CA8240E}"/>
                </a:ext>
              </a:extLst>
            </p:cNvPr>
            <p:cNvSpPr/>
            <p:nvPr/>
          </p:nvSpPr>
          <p:spPr>
            <a:xfrm>
              <a:off x="13069423" y="10111887"/>
              <a:ext cx="416038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 name out there. 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07CAECF4-47FA-5D48-82BF-EC04DB12DD07}"/>
                </a:ext>
              </a:extLst>
            </p:cNvPr>
            <p:cNvSpPr/>
            <p:nvPr/>
          </p:nvSpPr>
          <p:spPr>
            <a:xfrm>
              <a:off x="18540351" y="10111887"/>
              <a:ext cx="416038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 name out there. 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84A2196-0F41-7B4D-9C58-4862C95F1674}"/>
                </a:ext>
              </a:extLst>
            </p:cNvPr>
            <p:cNvGrpSpPr/>
            <p:nvPr/>
          </p:nvGrpSpPr>
          <p:grpSpPr>
            <a:xfrm>
              <a:off x="1893361" y="3660116"/>
              <a:ext cx="4690212" cy="8803056"/>
              <a:chOff x="1699804" y="3837097"/>
              <a:chExt cx="4690212" cy="8803056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E0C94E7-8CD2-BC4F-86AE-489728940EA2}"/>
                  </a:ext>
                </a:extLst>
              </p:cNvPr>
              <p:cNvGrpSpPr/>
              <p:nvPr/>
            </p:nvGrpSpPr>
            <p:grpSpPr>
              <a:xfrm>
                <a:off x="1699804" y="3837097"/>
                <a:ext cx="4690212" cy="8803056"/>
                <a:chOff x="9282389" y="3695438"/>
                <a:chExt cx="5480554" cy="10286455"/>
              </a:xfrm>
            </p:grpSpPr>
            <p:sp>
              <p:nvSpPr>
                <p:cNvPr id="47" name="Freeform 5">
                  <a:extLst>
                    <a:ext uri="{FF2B5EF4-FFF2-40B4-BE49-F238E27FC236}">
                      <a16:creationId xmlns:a16="http://schemas.microsoft.com/office/drawing/2014/main" id="{2FF5E1F3-CDFA-4844-A35C-EDB293F583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82389" y="3695438"/>
                  <a:ext cx="5480554" cy="10286455"/>
                </a:xfrm>
                <a:custGeom>
                  <a:avLst/>
                  <a:gdLst>
                    <a:gd name="T0" fmla="*/ 6087 w 6088"/>
                    <a:gd name="T1" fmla="*/ 10317 h 11432"/>
                    <a:gd name="T2" fmla="*/ 6087 w 6088"/>
                    <a:gd name="T3" fmla="*/ 10317 h 11432"/>
                    <a:gd name="T4" fmla="*/ 4900 w 6088"/>
                    <a:gd name="T5" fmla="*/ 11431 h 11432"/>
                    <a:gd name="T6" fmla="*/ 1114 w 6088"/>
                    <a:gd name="T7" fmla="*/ 11431 h 11432"/>
                    <a:gd name="T8" fmla="*/ 0 w 6088"/>
                    <a:gd name="T9" fmla="*/ 10317 h 11432"/>
                    <a:gd name="T10" fmla="*/ 0 w 6088"/>
                    <a:gd name="T11" fmla="*/ 1114 h 11432"/>
                    <a:gd name="T12" fmla="*/ 1114 w 6088"/>
                    <a:gd name="T13" fmla="*/ 0 h 11432"/>
                    <a:gd name="T14" fmla="*/ 4900 w 6088"/>
                    <a:gd name="T15" fmla="*/ 0 h 11432"/>
                    <a:gd name="T16" fmla="*/ 6087 w 6088"/>
                    <a:gd name="T17" fmla="*/ 1114 h 11432"/>
                    <a:gd name="T18" fmla="*/ 6087 w 6088"/>
                    <a:gd name="T19" fmla="*/ 10317 h 11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088" h="11432">
                      <a:moveTo>
                        <a:pt x="6087" y="10317"/>
                      </a:moveTo>
                      <a:lnTo>
                        <a:pt x="6087" y="10317"/>
                      </a:lnTo>
                      <a:cubicBezTo>
                        <a:pt x="6087" y="10911"/>
                        <a:pt x="5567" y="11431"/>
                        <a:pt x="4900" y="11431"/>
                      </a:cubicBezTo>
                      <a:cubicBezTo>
                        <a:pt x="1114" y="11431"/>
                        <a:pt x="1114" y="11431"/>
                        <a:pt x="1114" y="11431"/>
                      </a:cubicBezTo>
                      <a:cubicBezTo>
                        <a:pt x="520" y="11431"/>
                        <a:pt x="0" y="10911"/>
                        <a:pt x="0" y="10317"/>
                      </a:cubicBezTo>
                      <a:cubicBezTo>
                        <a:pt x="0" y="1114"/>
                        <a:pt x="0" y="1114"/>
                        <a:pt x="0" y="1114"/>
                      </a:cubicBezTo>
                      <a:cubicBezTo>
                        <a:pt x="0" y="520"/>
                        <a:pt x="520" y="0"/>
                        <a:pt x="1114" y="0"/>
                      </a:cubicBezTo>
                      <a:cubicBezTo>
                        <a:pt x="4900" y="0"/>
                        <a:pt x="4900" y="0"/>
                        <a:pt x="4900" y="0"/>
                      </a:cubicBezTo>
                      <a:cubicBezTo>
                        <a:pt x="5567" y="0"/>
                        <a:pt x="6087" y="520"/>
                        <a:pt x="6087" y="1114"/>
                      </a:cubicBezTo>
                      <a:lnTo>
                        <a:pt x="6087" y="10317"/>
                      </a:ln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3D034A4E-C0F4-A04A-9C8D-AC4B4A558B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48282" y="3961331"/>
                  <a:ext cx="4944800" cy="9754669"/>
                </a:xfrm>
                <a:custGeom>
                  <a:avLst/>
                  <a:gdLst>
                    <a:gd name="T0" fmla="*/ 4603 w 5494"/>
                    <a:gd name="T1" fmla="*/ 0 h 10838"/>
                    <a:gd name="T2" fmla="*/ 4603 w 5494"/>
                    <a:gd name="T3" fmla="*/ 0 h 10838"/>
                    <a:gd name="T4" fmla="*/ 3712 w 5494"/>
                    <a:gd name="T5" fmla="*/ 0 h 10838"/>
                    <a:gd name="T6" fmla="*/ 3489 w 5494"/>
                    <a:gd name="T7" fmla="*/ 223 h 10838"/>
                    <a:gd name="T8" fmla="*/ 1781 w 5494"/>
                    <a:gd name="T9" fmla="*/ 223 h 10838"/>
                    <a:gd name="T10" fmla="*/ 1560 w 5494"/>
                    <a:gd name="T11" fmla="*/ 0 h 10838"/>
                    <a:gd name="T12" fmla="*/ 817 w 5494"/>
                    <a:gd name="T13" fmla="*/ 0 h 10838"/>
                    <a:gd name="T14" fmla="*/ 0 w 5494"/>
                    <a:gd name="T15" fmla="*/ 817 h 10838"/>
                    <a:gd name="T16" fmla="*/ 0 w 5494"/>
                    <a:gd name="T17" fmla="*/ 10020 h 10838"/>
                    <a:gd name="T18" fmla="*/ 817 w 5494"/>
                    <a:gd name="T19" fmla="*/ 10837 h 10838"/>
                    <a:gd name="T20" fmla="*/ 4603 w 5494"/>
                    <a:gd name="T21" fmla="*/ 10837 h 10838"/>
                    <a:gd name="T22" fmla="*/ 5493 w 5494"/>
                    <a:gd name="T23" fmla="*/ 10020 h 10838"/>
                    <a:gd name="T24" fmla="*/ 5493 w 5494"/>
                    <a:gd name="T25" fmla="*/ 817 h 10838"/>
                    <a:gd name="T26" fmla="*/ 4603 w 5494"/>
                    <a:gd name="T27" fmla="*/ 0 h 108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494" h="10838">
                      <a:moveTo>
                        <a:pt x="4603" y="0"/>
                      </a:moveTo>
                      <a:lnTo>
                        <a:pt x="4603" y="0"/>
                      </a:lnTo>
                      <a:cubicBezTo>
                        <a:pt x="3712" y="0"/>
                        <a:pt x="3712" y="0"/>
                        <a:pt x="3712" y="0"/>
                      </a:cubicBezTo>
                      <a:cubicBezTo>
                        <a:pt x="3712" y="150"/>
                        <a:pt x="3638" y="223"/>
                        <a:pt x="3489" y="223"/>
                      </a:cubicBezTo>
                      <a:cubicBezTo>
                        <a:pt x="1781" y="223"/>
                        <a:pt x="1781" y="223"/>
                        <a:pt x="1781" y="223"/>
                      </a:cubicBezTo>
                      <a:cubicBezTo>
                        <a:pt x="1634" y="223"/>
                        <a:pt x="1560" y="150"/>
                        <a:pt x="1560" y="0"/>
                      </a:cubicBezTo>
                      <a:cubicBezTo>
                        <a:pt x="817" y="0"/>
                        <a:pt x="817" y="0"/>
                        <a:pt x="817" y="0"/>
                      </a:cubicBezTo>
                      <a:cubicBezTo>
                        <a:pt x="373" y="0"/>
                        <a:pt x="0" y="373"/>
                        <a:pt x="0" y="817"/>
                      </a:cubicBezTo>
                      <a:cubicBezTo>
                        <a:pt x="0" y="10020"/>
                        <a:pt x="0" y="10020"/>
                        <a:pt x="0" y="10020"/>
                      </a:cubicBezTo>
                      <a:cubicBezTo>
                        <a:pt x="0" y="10466"/>
                        <a:pt x="373" y="10837"/>
                        <a:pt x="817" y="10837"/>
                      </a:cubicBezTo>
                      <a:cubicBezTo>
                        <a:pt x="4603" y="10837"/>
                        <a:pt x="4603" y="10837"/>
                        <a:pt x="4603" y="10837"/>
                      </a:cubicBezTo>
                      <a:cubicBezTo>
                        <a:pt x="5123" y="10837"/>
                        <a:pt x="5493" y="10466"/>
                        <a:pt x="5493" y="10020"/>
                      </a:cubicBezTo>
                      <a:cubicBezTo>
                        <a:pt x="5493" y="817"/>
                        <a:pt x="5493" y="817"/>
                        <a:pt x="5493" y="817"/>
                      </a:cubicBezTo>
                      <a:cubicBezTo>
                        <a:pt x="5493" y="373"/>
                        <a:pt x="5123" y="0"/>
                        <a:pt x="4603" y="0"/>
                      </a:cubicBezTo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0E952F7-CEC8-F044-9C63-1ABDC8B357CA}"/>
                  </a:ext>
                </a:extLst>
              </p:cNvPr>
              <p:cNvGrpSpPr/>
              <p:nvPr/>
            </p:nvGrpSpPr>
            <p:grpSpPr>
              <a:xfrm>
                <a:off x="2840603" y="5652556"/>
                <a:ext cx="2405218" cy="5172138"/>
                <a:chOff x="1893360" y="3998601"/>
                <a:chExt cx="3728479" cy="8017659"/>
              </a:xfrm>
            </p:grpSpPr>
            <p:sp>
              <p:nvSpPr>
                <p:cNvPr id="22" name="Rectangle: Rounded Corners 1">
                  <a:extLst>
                    <a:ext uri="{FF2B5EF4-FFF2-40B4-BE49-F238E27FC236}">
                      <a16:creationId xmlns:a16="http://schemas.microsoft.com/office/drawing/2014/main" id="{F9C27C3E-2F9C-9142-8431-69EA04D1D480}"/>
                    </a:ext>
                  </a:extLst>
                </p:cNvPr>
                <p:cNvSpPr/>
                <p:nvPr/>
              </p:nvSpPr>
              <p:spPr>
                <a:xfrm>
                  <a:off x="1893360" y="3998601"/>
                  <a:ext cx="3728479" cy="3728479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274320" rtlCol="0" anchor="b"/>
                <a:lstStyle/>
                <a:p>
                  <a:pPr algn="ctr"/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3" name="Rectangle: Rounded Corners 41">
                  <a:extLst>
                    <a:ext uri="{FF2B5EF4-FFF2-40B4-BE49-F238E27FC236}">
                      <a16:creationId xmlns:a16="http://schemas.microsoft.com/office/drawing/2014/main" id="{567EEA2A-6C32-5043-AC51-3D9A95B02E7E}"/>
                    </a:ext>
                  </a:extLst>
                </p:cNvPr>
                <p:cNvSpPr/>
                <p:nvPr/>
              </p:nvSpPr>
              <p:spPr>
                <a:xfrm>
                  <a:off x="1893360" y="8287781"/>
                  <a:ext cx="3728479" cy="3728479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274320" rtlCol="0" anchor="b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14BB7E7-BC55-6C46-8590-988C8882A4E9}"/>
                    </a:ext>
                  </a:extLst>
                </p:cNvPr>
                <p:cNvGrpSpPr/>
                <p:nvPr/>
              </p:nvGrpSpPr>
              <p:grpSpPr>
                <a:xfrm>
                  <a:off x="2766909" y="9377204"/>
                  <a:ext cx="1865506" cy="1455930"/>
                  <a:chOff x="9955167" y="22974692"/>
                  <a:chExt cx="1115553" cy="870635"/>
                </a:xfrm>
                <a:solidFill>
                  <a:schemeClr val="bg1"/>
                </a:solidFill>
              </p:grpSpPr>
              <p:sp>
                <p:nvSpPr>
                  <p:cNvPr id="33" name="Freeform 32">
                    <a:extLst>
                      <a:ext uri="{FF2B5EF4-FFF2-40B4-BE49-F238E27FC236}">
                        <a16:creationId xmlns:a16="http://schemas.microsoft.com/office/drawing/2014/main" id="{7044B16F-4914-B044-9CB8-B89C8B830134}"/>
                      </a:ext>
                    </a:extLst>
                  </p:cNvPr>
                  <p:cNvSpPr/>
                  <p:nvPr/>
                </p:nvSpPr>
                <p:spPr>
                  <a:xfrm>
                    <a:off x="9955167" y="23332843"/>
                    <a:ext cx="1115553" cy="512484"/>
                  </a:xfrm>
                  <a:custGeom>
                    <a:avLst/>
                    <a:gdLst/>
                    <a:ah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1331" h="612">
                        <a:moveTo>
                          <a:pt x="1272" y="274"/>
                        </a:moveTo>
                        <a:cubicBezTo>
                          <a:pt x="1267" y="284"/>
                          <a:pt x="1259" y="292"/>
                          <a:pt x="1249" y="295"/>
                        </a:cubicBezTo>
                        <a:cubicBezTo>
                          <a:pt x="1248" y="296"/>
                          <a:pt x="1247" y="296"/>
                          <a:pt x="1246" y="296"/>
                        </a:cubicBezTo>
                        <a:cubicBezTo>
                          <a:pt x="1043" y="393"/>
                          <a:pt x="709" y="548"/>
                          <a:pt x="675" y="555"/>
                        </a:cubicBezTo>
                        <a:cubicBezTo>
                          <a:pt x="629" y="565"/>
                          <a:pt x="577" y="540"/>
                          <a:pt x="512" y="508"/>
                        </a:cubicBezTo>
                        <a:cubicBezTo>
                          <a:pt x="441" y="473"/>
                          <a:pt x="353" y="430"/>
                          <a:pt x="244" y="424"/>
                        </a:cubicBezTo>
                        <a:lnTo>
                          <a:pt x="217" y="422"/>
                        </a:lnTo>
                        <a:lnTo>
                          <a:pt x="220" y="143"/>
                        </a:lnTo>
                        <a:lnTo>
                          <a:pt x="307" y="143"/>
                        </a:lnTo>
                        <a:cubicBezTo>
                          <a:pt x="324" y="143"/>
                          <a:pt x="374" y="144"/>
                          <a:pt x="398" y="149"/>
                        </a:cubicBezTo>
                        <a:cubicBezTo>
                          <a:pt x="432" y="155"/>
                          <a:pt x="451" y="172"/>
                          <a:pt x="474" y="190"/>
                        </a:cubicBezTo>
                        <a:cubicBezTo>
                          <a:pt x="497" y="210"/>
                          <a:pt x="524" y="232"/>
                          <a:pt x="568" y="243"/>
                        </a:cubicBezTo>
                        <a:cubicBezTo>
                          <a:pt x="633" y="260"/>
                          <a:pt x="811" y="250"/>
                          <a:pt x="837" y="249"/>
                        </a:cubicBezTo>
                        <a:cubicBezTo>
                          <a:pt x="849" y="249"/>
                          <a:pt x="859" y="254"/>
                          <a:pt x="867" y="262"/>
                        </a:cubicBezTo>
                        <a:cubicBezTo>
                          <a:pt x="874" y="270"/>
                          <a:pt x="879" y="281"/>
                          <a:pt x="878" y="293"/>
                        </a:cubicBezTo>
                        <a:cubicBezTo>
                          <a:pt x="878" y="305"/>
                          <a:pt x="873" y="315"/>
                          <a:pt x="865" y="323"/>
                        </a:cubicBezTo>
                        <a:cubicBezTo>
                          <a:pt x="856" y="331"/>
                          <a:pt x="846" y="335"/>
                          <a:pt x="834" y="335"/>
                        </a:cubicBezTo>
                        <a:lnTo>
                          <a:pt x="572" y="330"/>
                        </a:lnTo>
                        <a:cubicBezTo>
                          <a:pt x="563" y="330"/>
                          <a:pt x="554" y="334"/>
                          <a:pt x="549" y="342"/>
                        </a:cubicBezTo>
                        <a:lnTo>
                          <a:pt x="515" y="389"/>
                        </a:lnTo>
                        <a:cubicBezTo>
                          <a:pt x="506" y="401"/>
                          <a:pt x="509" y="419"/>
                          <a:pt x="521" y="427"/>
                        </a:cubicBezTo>
                        <a:cubicBezTo>
                          <a:pt x="526" y="431"/>
                          <a:pt x="532" y="433"/>
                          <a:pt x="537" y="433"/>
                        </a:cubicBezTo>
                        <a:cubicBezTo>
                          <a:pt x="546" y="433"/>
                          <a:pt x="554" y="429"/>
                          <a:pt x="560" y="421"/>
                        </a:cubicBezTo>
                        <a:lnTo>
                          <a:pt x="585" y="386"/>
                        </a:lnTo>
                        <a:lnTo>
                          <a:pt x="833" y="390"/>
                        </a:lnTo>
                        <a:cubicBezTo>
                          <a:pt x="859" y="391"/>
                          <a:pt x="884" y="381"/>
                          <a:pt x="903" y="363"/>
                        </a:cubicBezTo>
                        <a:cubicBezTo>
                          <a:pt x="914" y="353"/>
                          <a:pt x="922" y="340"/>
                          <a:pt x="927" y="326"/>
                        </a:cubicBezTo>
                        <a:cubicBezTo>
                          <a:pt x="928" y="326"/>
                          <a:pt x="929" y="326"/>
                          <a:pt x="930" y="325"/>
                        </a:cubicBezTo>
                        <a:cubicBezTo>
                          <a:pt x="931" y="325"/>
                          <a:pt x="1087" y="262"/>
                          <a:pt x="1217" y="215"/>
                        </a:cubicBezTo>
                        <a:cubicBezTo>
                          <a:pt x="1228" y="211"/>
                          <a:pt x="1240" y="211"/>
                          <a:pt x="1250" y="216"/>
                        </a:cubicBezTo>
                        <a:cubicBezTo>
                          <a:pt x="1261" y="221"/>
                          <a:pt x="1269" y="230"/>
                          <a:pt x="1273" y="241"/>
                        </a:cubicBezTo>
                        <a:lnTo>
                          <a:pt x="1273" y="243"/>
                        </a:lnTo>
                        <a:cubicBezTo>
                          <a:pt x="1277" y="253"/>
                          <a:pt x="1276" y="264"/>
                          <a:pt x="1272" y="274"/>
                        </a:cubicBezTo>
                        <a:close/>
                        <a:moveTo>
                          <a:pt x="1325" y="224"/>
                        </a:moveTo>
                        <a:lnTo>
                          <a:pt x="1325" y="222"/>
                        </a:lnTo>
                        <a:cubicBezTo>
                          <a:pt x="1316" y="198"/>
                          <a:pt x="1298" y="178"/>
                          <a:pt x="1274" y="166"/>
                        </a:cubicBezTo>
                        <a:cubicBezTo>
                          <a:pt x="1250" y="155"/>
                          <a:pt x="1223" y="154"/>
                          <a:pt x="1199" y="163"/>
                        </a:cubicBezTo>
                        <a:cubicBezTo>
                          <a:pt x="1096" y="200"/>
                          <a:pt x="977" y="247"/>
                          <a:pt x="930" y="266"/>
                        </a:cubicBezTo>
                        <a:cubicBezTo>
                          <a:pt x="926" y="250"/>
                          <a:pt x="918" y="236"/>
                          <a:pt x="907" y="224"/>
                        </a:cubicBezTo>
                        <a:cubicBezTo>
                          <a:pt x="889" y="205"/>
                          <a:pt x="864" y="194"/>
                          <a:pt x="838" y="193"/>
                        </a:cubicBezTo>
                        <a:cubicBezTo>
                          <a:pt x="837" y="193"/>
                          <a:pt x="836" y="193"/>
                          <a:pt x="836" y="193"/>
                        </a:cubicBezTo>
                        <a:cubicBezTo>
                          <a:pt x="782" y="197"/>
                          <a:pt x="631" y="202"/>
                          <a:pt x="582" y="190"/>
                        </a:cubicBezTo>
                        <a:cubicBezTo>
                          <a:pt x="550" y="182"/>
                          <a:pt x="531" y="166"/>
                          <a:pt x="509" y="148"/>
                        </a:cubicBezTo>
                        <a:cubicBezTo>
                          <a:pt x="484" y="127"/>
                          <a:pt x="456" y="104"/>
                          <a:pt x="408" y="95"/>
                        </a:cubicBezTo>
                        <a:cubicBezTo>
                          <a:pt x="374" y="88"/>
                          <a:pt x="310" y="88"/>
                          <a:pt x="307" y="88"/>
                        </a:cubicBezTo>
                        <a:lnTo>
                          <a:pt x="221" y="88"/>
                        </a:lnTo>
                        <a:cubicBezTo>
                          <a:pt x="217" y="39"/>
                          <a:pt x="185" y="2"/>
                          <a:pt x="145" y="1"/>
                        </a:cubicBezTo>
                        <a:lnTo>
                          <a:pt x="34" y="0"/>
                        </a:lnTo>
                        <a:lnTo>
                          <a:pt x="33" y="0"/>
                        </a:lnTo>
                        <a:cubicBezTo>
                          <a:pt x="18" y="0"/>
                          <a:pt x="6" y="12"/>
                          <a:pt x="6" y="27"/>
                        </a:cubicBezTo>
                        <a:cubicBezTo>
                          <a:pt x="6" y="42"/>
                          <a:pt x="18" y="55"/>
                          <a:pt x="33" y="55"/>
                        </a:cubicBezTo>
                        <a:lnTo>
                          <a:pt x="144" y="56"/>
                        </a:lnTo>
                        <a:cubicBezTo>
                          <a:pt x="154" y="56"/>
                          <a:pt x="166" y="74"/>
                          <a:pt x="166" y="97"/>
                        </a:cubicBezTo>
                        <a:lnTo>
                          <a:pt x="161" y="474"/>
                        </a:lnTo>
                        <a:cubicBezTo>
                          <a:pt x="161" y="486"/>
                          <a:pt x="158" y="498"/>
                          <a:pt x="152" y="506"/>
                        </a:cubicBezTo>
                        <a:cubicBezTo>
                          <a:pt x="150" y="509"/>
                          <a:pt x="145" y="514"/>
                          <a:pt x="139" y="514"/>
                        </a:cubicBezTo>
                        <a:lnTo>
                          <a:pt x="28" y="513"/>
                        </a:lnTo>
                        <a:lnTo>
                          <a:pt x="27" y="513"/>
                        </a:lnTo>
                        <a:cubicBezTo>
                          <a:pt x="12" y="513"/>
                          <a:pt x="0" y="525"/>
                          <a:pt x="0" y="540"/>
                        </a:cubicBezTo>
                        <a:cubicBezTo>
                          <a:pt x="0" y="556"/>
                          <a:pt x="12" y="568"/>
                          <a:pt x="27" y="568"/>
                        </a:cubicBezTo>
                        <a:lnTo>
                          <a:pt x="138" y="570"/>
                        </a:lnTo>
                        <a:lnTo>
                          <a:pt x="139" y="570"/>
                        </a:lnTo>
                        <a:cubicBezTo>
                          <a:pt x="160" y="570"/>
                          <a:pt x="181" y="559"/>
                          <a:pt x="196" y="539"/>
                        </a:cubicBezTo>
                        <a:cubicBezTo>
                          <a:pt x="208" y="522"/>
                          <a:pt x="216" y="500"/>
                          <a:pt x="216" y="477"/>
                        </a:cubicBezTo>
                        <a:lnTo>
                          <a:pt x="240" y="479"/>
                        </a:lnTo>
                        <a:lnTo>
                          <a:pt x="241" y="479"/>
                        </a:lnTo>
                        <a:cubicBezTo>
                          <a:pt x="339" y="484"/>
                          <a:pt x="418" y="523"/>
                          <a:pt x="488" y="557"/>
                        </a:cubicBezTo>
                        <a:cubicBezTo>
                          <a:pt x="548" y="587"/>
                          <a:pt x="601" y="612"/>
                          <a:pt x="654" y="612"/>
                        </a:cubicBezTo>
                        <a:cubicBezTo>
                          <a:pt x="665" y="612"/>
                          <a:pt x="675" y="612"/>
                          <a:pt x="686" y="609"/>
                        </a:cubicBezTo>
                        <a:cubicBezTo>
                          <a:pt x="736" y="599"/>
                          <a:pt x="1177" y="390"/>
                          <a:pt x="1269" y="347"/>
                        </a:cubicBezTo>
                        <a:cubicBezTo>
                          <a:pt x="1292" y="338"/>
                          <a:pt x="1311" y="320"/>
                          <a:pt x="1322" y="298"/>
                        </a:cubicBezTo>
                        <a:cubicBezTo>
                          <a:pt x="1333" y="274"/>
                          <a:pt x="1334" y="248"/>
                          <a:pt x="1325" y="224"/>
                        </a:cubicBezTo>
                        <a:close/>
                      </a:path>
                    </a:pathLst>
                  </a:custGeom>
                  <a:grpFill/>
                  <a:ln cap="flat">
                    <a:noFill/>
                    <a:prstDash val="solid"/>
                  </a:ln>
                </p:spPr>
                <p:txBody>
                  <a:bodyPr vert="horz" wrap="none" lIns="90000" tIns="45000" rIns="90000" bIns="45000" anchor="ctr" anchorCtr="1" compatLnSpc="0"/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>
                      <a:ln>
                        <a:noFill/>
                      </a:ln>
                      <a:latin typeface="Arial" pitchFamily="18"/>
                      <a:ea typeface="Arial Unicode MS" pitchFamily="2"/>
                      <a:cs typeface="Arial Unicode MS" pitchFamily="2"/>
                    </a:endParaRPr>
                  </a:p>
                </p:txBody>
              </p:sp>
              <p:sp>
                <p:nvSpPr>
                  <p:cNvPr id="34" name="Freeform 33">
                    <a:extLst>
                      <a:ext uri="{FF2B5EF4-FFF2-40B4-BE49-F238E27FC236}">
                        <a16:creationId xmlns:a16="http://schemas.microsoft.com/office/drawing/2014/main" id="{88A30A83-8797-9841-A097-ADC642B9284A}"/>
                      </a:ext>
                    </a:extLst>
                  </p:cNvPr>
                  <p:cNvSpPr/>
                  <p:nvPr/>
                </p:nvSpPr>
                <p:spPr>
                  <a:xfrm>
                    <a:off x="10365322" y="22974692"/>
                    <a:ext cx="581262" cy="447060"/>
                  </a:xfrm>
                  <a:custGeom>
                    <a:avLst/>
                    <a:gdLst/>
                    <a:ah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694" h="534">
                        <a:moveTo>
                          <a:pt x="48" y="525"/>
                        </a:moveTo>
                        <a:lnTo>
                          <a:pt x="205" y="358"/>
                        </a:lnTo>
                        <a:lnTo>
                          <a:pt x="330" y="523"/>
                        </a:lnTo>
                        <a:cubicBezTo>
                          <a:pt x="336" y="530"/>
                          <a:pt x="344" y="534"/>
                          <a:pt x="352" y="534"/>
                        </a:cubicBezTo>
                        <a:cubicBezTo>
                          <a:pt x="353" y="534"/>
                          <a:pt x="353" y="534"/>
                          <a:pt x="354" y="534"/>
                        </a:cubicBezTo>
                        <a:cubicBezTo>
                          <a:pt x="363" y="533"/>
                          <a:pt x="371" y="528"/>
                          <a:pt x="376" y="520"/>
                        </a:cubicBezTo>
                        <a:lnTo>
                          <a:pt x="628" y="96"/>
                        </a:lnTo>
                        <a:lnTo>
                          <a:pt x="640" y="136"/>
                        </a:lnTo>
                        <a:cubicBezTo>
                          <a:pt x="644" y="147"/>
                          <a:pt x="655" y="155"/>
                          <a:pt x="667" y="155"/>
                        </a:cubicBezTo>
                        <a:cubicBezTo>
                          <a:pt x="669" y="155"/>
                          <a:pt x="672" y="155"/>
                          <a:pt x="675" y="154"/>
                        </a:cubicBezTo>
                        <a:cubicBezTo>
                          <a:pt x="689" y="149"/>
                          <a:pt x="697" y="134"/>
                          <a:pt x="693" y="119"/>
                        </a:cubicBezTo>
                        <a:lnTo>
                          <a:pt x="664" y="27"/>
                        </a:lnTo>
                        <a:cubicBezTo>
                          <a:pt x="664" y="18"/>
                          <a:pt x="660" y="9"/>
                          <a:pt x="651" y="4"/>
                        </a:cubicBezTo>
                        <a:cubicBezTo>
                          <a:pt x="647" y="1"/>
                          <a:pt x="642" y="0"/>
                          <a:pt x="637" y="0"/>
                        </a:cubicBezTo>
                        <a:cubicBezTo>
                          <a:pt x="634" y="0"/>
                          <a:pt x="631" y="0"/>
                          <a:pt x="628" y="1"/>
                        </a:cubicBezTo>
                        <a:lnTo>
                          <a:pt x="528" y="32"/>
                        </a:lnTo>
                        <a:cubicBezTo>
                          <a:pt x="513" y="36"/>
                          <a:pt x="505" y="52"/>
                          <a:pt x="509" y="66"/>
                        </a:cubicBezTo>
                        <a:cubicBezTo>
                          <a:pt x="513" y="78"/>
                          <a:pt x="524" y="86"/>
                          <a:pt x="536" y="86"/>
                        </a:cubicBezTo>
                        <a:cubicBezTo>
                          <a:pt x="539" y="86"/>
                          <a:pt x="541" y="85"/>
                          <a:pt x="544" y="84"/>
                        </a:cubicBezTo>
                        <a:lnTo>
                          <a:pt x="577" y="74"/>
                        </a:lnTo>
                        <a:lnTo>
                          <a:pt x="350" y="457"/>
                        </a:lnTo>
                        <a:lnTo>
                          <a:pt x="229" y="298"/>
                        </a:lnTo>
                        <a:cubicBezTo>
                          <a:pt x="224" y="292"/>
                          <a:pt x="216" y="288"/>
                          <a:pt x="208" y="288"/>
                        </a:cubicBezTo>
                        <a:cubicBezTo>
                          <a:pt x="200" y="287"/>
                          <a:pt x="192" y="290"/>
                          <a:pt x="187" y="296"/>
                        </a:cubicBezTo>
                        <a:lnTo>
                          <a:pt x="8" y="487"/>
                        </a:lnTo>
                        <a:cubicBezTo>
                          <a:pt x="-3" y="498"/>
                          <a:pt x="-2" y="516"/>
                          <a:pt x="9" y="526"/>
                        </a:cubicBezTo>
                        <a:cubicBezTo>
                          <a:pt x="20" y="537"/>
                          <a:pt x="37" y="536"/>
                          <a:pt x="48" y="525"/>
                        </a:cubicBezTo>
                        <a:close/>
                      </a:path>
                    </a:pathLst>
                  </a:custGeom>
                  <a:grpFill/>
                  <a:ln cap="flat">
                    <a:noFill/>
                    <a:prstDash val="solid"/>
                  </a:ln>
                </p:spPr>
                <p:txBody>
                  <a:bodyPr vert="horz" wrap="none" lIns="90000" tIns="45000" rIns="90000" bIns="45000" anchor="ctr" anchorCtr="1" compatLnSpc="0"/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>
                      <a:ln>
                        <a:noFill/>
                      </a:ln>
                      <a:latin typeface="Arial" pitchFamily="18"/>
                      <a:ea typeface="Arial Unicode MS" pitchFamily="2"/>
                      <a:cs typeface="Arial Unicode MS" pitchFamily="2"/>
                    </a:endParaRPr>
                  </a:p>
                </p:txBody>
              </p:sp>
            </p:grp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3882C083-6879-DC45-9459-86ED21AA1F0C}"/>
                    </a:ext>
                  </a:extLst>
                </p:cNvPr>
                <p:cNvSpPr/>
                <p:nvPr/>
              </p:nvSpPr>
              <p:spPr>
                <a:xfrm>
                  <a:off x="3132756" y="4812958"/>
                  <a:ext cx="1239932" cy="204504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885" h="1459">
                      <a:moveTo>
                        <a:pt x="842" y="396"/>
                      </a:moveTo>
                      <a:cubicBezTo>
                        <a:pt x="841" y="403"/>
                        <a:pt x="837" y="410"/>
                        <a:pt x="832" y="415"/>
                      </a:cubicBezTo>
                      <a:cubicBezTo>
                        <a:pt x="820" y="424"/>
                        <a:pt x="802" y="423"/>
                        <a:pt x="793" y="411"/>
                      </a:cubicBezTo>
                      <a:lnTo>
                        <a:pt x="524" y="88"/>
                      </a:lnTo>
                      <a:cubicBezTo>
                        <a:pt x="519" y="83"/>
                        <a:pt x="517" y="76"/>
                        <a:pt x="517" y="68"/>
                      </a:cubicBezTo>
                      <a:cubicBezTo>
                        <a:pt x="518" y="61"/>
                        <a:pt x="522" y="54"/>
                        <a:pt x="527" y="49"/>
                      </a:cubicBezTo>
                      <a:cubicBezTo>
                        <a:pt x="532" y="45"/>
                        <a:pt x="538" y="43"/>
                        <a:pt x="545" y="43"/>
                      </a:cubicBezTo>
                      <a:cubicBezTo>
                        <a:pt x="546" y="43"/>
                        <a:pt x="547" y="43"/>
                        <a:pt x="547" y="43"/>
                      </a:cubicBezTo>
                      <a:cubicBezTo>
                        <a:pt x="555" y="44"/>
                        <a:pt x="562" y="47"/>
                        <a:pt x="566" y="53"/>
                      </a:cubicBezTo>
                      <a:lnTo>
                        <a:pt x="835" y="375"/>
                      </a:lnTo>
                      <a:cubicBezTo>
                        <a:pt x="840" y="381"/>
                        <a:pt x="842" y="388"/>
                        <a:pt x="842" y="396"/>
                      </a:cubicBezTo>
                      <a:close/>
                      <a:moveTo>
                        <a:pt x="519" y="551"/>
                      </a:moveTo>
                      <a:lnTo>
                        <a:pt x="337" y="332"/>
                      </a:lnTo>
                      <a:lnTo>
                        <a:pt x="491" y="117"/>
                      </a:lnTo>
                      <a:lnTo>
                        <a:pt x="693" y="360"/>
                      </a:lnTo>
                      <a:lnTo>
                        <a:pt x="759" y="438"/>
                      </a:lnTo>
                      <a:close/>
                      <a:moveTo>
                        <a:pt x="149" y="723"/>
                      </a:moveTo>
                      <a:lnTo>
                        <a:pt x="100" y="665"/>
                      </a:lnTo>
                      <a:lnTo>
                        <a:pt x="311" y="368"/>
                      </a:lnTo>
                      <a:lnTo>
                        <a:pt x="396" y="471"/>
                      </a:lnTo>
                      <a:lnTo>
                        <a:pt x="478" y="570"/>
                      </a:lnTo>
                      <a:close/>
                      <a:moveTo>
                        <a:pt x="466" y="749"/>
                      </a:moveTo>
                      <a:lnTo>
                        <a:pt x="382" y="718"/>
                      </a:lnTo>
                      <a:cubicBezTo>
                        <a:pt x="376" y="716"/>
                        <a:pt x="369" y="717"/>
                        <a:pt x="363" y="720"/>
                      </a:cubicBezTo>
                      <a:lnTo>
                        <a:pt x="334" y="685"/>
                      </a:lnTo>
                      <a:lnTo>
                        <a:pt x="386" y="660"/>
                      </a:lnTo>
                      <a:close/>
                      <a:moveTo>
                        <a:pt x="575" y="806"/>
                      </a:moveTo>
                      <a:cubicBezTo>
                        <a:pt x="587" y="821"/>
                        <a:pt x="585" y="843"/>
                        <a:pt x="571" y="855"/>
                      </a:cubicBezTo>
                      <a:lnTo>
                        <a:pt x="502" y="912"/>
                      </a:lnTo>
                      <a:cubicBezTo>
                        <a:pt x="488" y="925"/>
                        <a:pt x="466" y="923"/>
                        <a:pt x="454" y="908"/>
                      </a:cubicBezTo>
                      <a:cubicBezTo>
                        <a:pt x="448" y="902"/>
                        <a:pt x="446" y="893"/>
                        <a:pt x="446" y="885"/>
                      </a:cubicBezTo>
                      <a:cubicBezTo>
                        <a:pt x="456" y="887"/>
                        <a:pt x="468" y="888"/>
                        <a:pt x="481" y="888"/>
                      </a:cubicBezTo>
                      <a:cubicBezTo>
                        <a:pt x="492" y="888"/>
                        <a:pt x="503" y="887"/>
                        <a:pt x="512" y="884"/>
                      </a:cubicBezTo>
                      <a:cubicBezTo>
                        <a:pt x="536" y="874"/>
                        <a:pt x="551" y="844"/>
                        <a:pt x="553" y="820"/>
                      </a:cubicBezTo>
                      <a:cubicBezTo>
                        <a:pt x="554" y="810"/>
                        <a:pt x="553" y="802"/>
                        <a:pt x="550" y="794"/>
                      </a:cubicBezTo>
                      <a:cubicBezTo>
                        <a:pt x="559" y="795"/>
                        <a:pt x="568" y="799"/>
                        <a:pt x="575" y="806"/>
                      </a:cubicBezTo>
                      <a:close/>
                      <a:moveTo>
                        <a:pt x="633" y="870"/>
                      </a:moveTo>
                      <a:cubicBezTo>
                        <a:pt x="643" y="870"/>
                        <a:pt x="653" y="874"/>
                        <a:pt x="659" y="882"/>
                      </a:cubicBezTo>
                      <a:cubicBezTo>
                        <a:pt x="665" y="889"/>
                        <a:pt x="668" y="898"/>
                        <a:pt x="667" y="907"/>
                      </a:cubicBezTo>
                      <a:cubicBezTo>
                        <a:pt x="667" y="914"/>
                        <a:pt x="664" y="920"/>
                        <a:pt x="661" y="925"/>
                      </a:cubicBezTo>
                      <a:cubicBezTo>
                        <a:pt x="658" y="926"/>
                        <a:pt x="656" y="928"/>
                        <a:pt x="654" y="929"/>
                      </a:cubicBezTo>
                      <a:lnTo>
                        <a:pt x="551" y="1016"/>
                      </a:lnTo>
                      <a:cubicBezTo>
                        <a:pt x="549" y="1018"/>
                        <a:pt x="547" y="1020"/>
                        <a:pt x="545" y="1021"/>
                      </a:cubicBezTo>
                      <a:cubicBezTo>
                        <a:pt x="531" y="1028"/>
                        <a:pt x="514" y="1025"/>
                        <a:pt x="504" y="1013"/>
                      </a:cubicBezTo>
                      <a:cubicBezTo>
                        <a:pt x="491" y="999"/>
                        <a:pt x="493" y="977"/>
                        <a:pt x="508" y="965"/>
                      </a:cubicBezTo>
                      <a:lnTo>
                        <a:pt x="611" y="878"/>
                      </a:lnTo>
                      <a:cubicBezTo>
                        <a:pt x="618" y="873"/>
                        <a:pt x="625" y="870"/>
                        <a:pt x="633" y="870"/>
                      </a:cubicBezTo>
                      <a:close/>
                      <a:moveTo>
                        <a:pt x="704" y="955"/>
                      </a:moveTo>
                      <a:cubicBezTo>
                        <a:pt x="705" y="955"/>
                        <a:pt x="706" y="955"/>
                        <a:pt x="707" y="955"/>
                      </a:cubicBezTo>
                      <a:cubicBezTo>
                        <a:pt x="716" y="955"/>
                        <a:pt x="724" y="960"/>
                        <a:pt x="730" y="967"/>
                      </a:cubicBezTo>
                      <a:cubicBezTo>
                        <a:pt x="736" y="974"/>
                        <a:pt x="739" y="983"/>
                        <a:pt x="738" y="992"/>
                      </a:cubicBezTo>
                      <a:cubicBezTo>
                        <a:pt x="737" y="999"/>
                        <a:pt x="735" y="1005"/>
                        <a:pt x="731" y="1010"/>
                      </a:cubicBezTo>
                      <a:cubicBezTo>
                        <a:pt x="729" y="1011"/>
                        <a:pt x="727" y="1013"/>
                        <a:pt x="726" y="1014"/>
                      </a:cubicBezTo>
                      <a:lnTo>
                        <a:pt x="622" y="1101"/>
                      </a:lnTo>
                      <a:cubicBezTo>
                        <a:pt x="621" y="1102"/>
                        <a:pt x="619" y="1104"/>
                        <a:pt x="617" y="1105"/>
                      </a:cubicBezTo>
                      <a:cubicBezTo>
                        <a:pt x="612" y="1109"/>
                        <a:pt x="605" y="1110"/>
                        <a:pt x="598" y="1109"/>
                      </a:cubicBezTo>
                      <a:cubicBezTo>
                        <a:pt x="589" y="1109"/>
                        <a:pt x="580" y="1104"/>
                        <a:pt x="575" y="1097"/>
                      </a:cubicBezTo>
                      <a:cubicBezTo>
                        <a:pt x="569" y="1091"/>
                        <a:pt x="566" y="1082"/>
                        <a:pt x="567" y="1073"/>
                      </a:cubicBezTo>
                      <a:cubicBezTo>
                        <a:pt x="567" y="1066"/>
                        <a:pt x="570" y="1060"/>
                        <a:pt x="573" y="1055"/>
                      </a:cubicBezTo>
                      <a:cubicBezTo>
                        <a:pt x="576" y="1054"/>
                        <a:pt x="578" y="1052"/>
                        <a:pt x="580" y="1050"/>
                      </a:cubicBezTo>
                      <a:lnTo>
                        <a:pt x="683" y="964"/>
                      </a:lnTo>
                      <a:cubicBezTo>
                        <a:pt x="685" y="962"/>
                        <a:pt x="687" y="960"/>
                        <a:pt x="689" y="958"/>
                      </a:cubicBezTo>
                      <a:cubicBezTo>
                        <a:pt x="693" y="956"/>
                        <a:pt x="699" y="955"/>
                        <a:pt x="704" y="955"/>
                      </a:cubicBezTo>
                      <a:close/>
                      <a:moveTo>
                        <a:pt x="802" y="1052"/>
                      </a:moveTo>
                      <a:cubicBezTo>
                        <a:pt x="807" y="1058"/>
                        <a:pt x="810" y="1067"/>
                        <a:pt x="809" y="1076"/>
                      </a:cubicBezTo>
                      <a:cubicBezTo>
                        <a:pt x="809" y="1086"/>
                        <a:pt x="804" y="1094"/>
                        <a:pt x="797" y="1100"/>
                      </a:cubicBezTo>
                      <a:lnTo>
                        <a:pt x="694" y="1187"/>
                      </a:lnTo>
                      <a:cubicBezTo>
                        <a:pt x="687" y="1192"/>
                        <a:pt x="678" y="1195"/>
                        <a:pt x="669" y="1194"/>
                      </a:cubicBezTo>
                      <a:cubicBezTo>
                        <a:pt x="660" y="1194"/>
                        <a:pt x="652" y="1189"/>
                        <a:pt x="646" y="1182"/>
                      </a:cubicBezTo>
                      <a:cubicBezTo>
                        <a:pt x="640" y="1175"/>
                        <a:pt x="637" y="1167"/>
                        <a:pt x="638" y="1157"/>
                      </a:cubicBezTo>
                      <a:cubicBezTo>
                        <a:pt x="639" y="1151"/>
                        <a:pt x="641" y="1144"/>
                        <a:pt x="645" y="1139"/>
                      </a:cubicBezTo>
                      <a:cubicBezTo>
                        <a:pt x="647" y="1138"/>
                        <a:pt x="649" y="1136"/>
                        <a:pt x="651" y="1135"/>
                      </a:cubicBezTo>
                      <a:lnTo>
                        <a:pt x="754" y="1048"/>
                      </a:lnTo>
                      <a:cubicBezTo>
                        <a:pt x="756" y="1047"/>
                        <a:pt x="757" y="1045"/>
                        <a:pt x="759" y="1044"/>
                      </a:cubicBezTo>
                      <a:cubicBezTo>
                        <a:pt x="764" y="1041"/>
                        <a:pt x="769" y="1039"/>
                        <a:pt x="775" y="1039"/>
                      </a:cubicBezTo>
                      <a:cubicBezTo>
                        <a:pt x="776" y="1039"/>
                        <a:pt x="777" y="1039"/>
                        <a:pt x="778" y="1040"/>
                      </a:cubicBezTo>
                      <a:cubicBezTo>
                        <a:pt x="788" y="1040"/>
                        <a:pt x="796" y="1045"/>
                        <a:pt x="802" y="1052"/>
                      </a:cubicBezTo>
                      <a:close/>
                      <a:moveTo>
                        <a:pt x="121" y="774"/>
                      </a:moveTo>
                      <a:cubicBezTo>
                        <a:pt x="120" y="775"/>
                        <a:pt x="119" y="775"/>
                        <a:pt x="118" y="775"/>
                      </a:cubicBezTo>
                      <a:cubicBezTo>
                        <a:pt x="117" y="775"/>
                        <a:pt x="116" y="774"/>
                        <a:pt x="115" y="773"/>
                      </a:cubicBezTo>
                      <a:lnTo>
                        <a:pt x="45" y="689"/>
                      </a:lnTo>
                      <a:cubicBezTo>
                        <a:pt x="43" y="687"/>
                        <a:pt x="44" y="685"/>
                        <a:pt x="45" y="683"/>
                      </a:cubicBezTo>
                      <a:cubicBezTo>
                        <a:pt x="46" y="683"/>
                        <a:pt x="47" y="682"/>
                        <a:pt x="48" y="682"/>
                      </a:cubicBezTo>
                      <a:cubicBezTo>
                        <a:pt x="49" y="683"/>
                        <a:pt x="50" y="683"/>
                        <a:pt x="51" y="684"/>
                      </a:cubicBezTo>
                      <a:lnTo>
                        <a:pt x="121" y="769"/>
                      </a:lnTo>
                      <a:cubicBezTo>
                        <a:pt x="123" y="770"/>
                        <a:pt x="122" y="773"/>
                        <a:pt x="121" y="774"/>
                      </a:cubicBezTo>
                      <a:close/>
                      <a:moveTo>
                        <a:pt x="869" y="348"/>
                      </a:moveTo>
                      <a:lnTo>
                        <a:pt x="600" y="25"/>
                      </a:lnTo>
                      <a:cubicBezTo>
                        <a:pt x="575" y="-5"/>
                        <a:pt x="529" y="-9"/>
                        <a:pt x="499" y="16"/>
                      </a:cubicBezTo>
                      <a:cubicBezTo>
                        <a:pt x="485" y="28"/>
                        <a:pt x="476" y="45"/>
                        <a:pt x="474" y="64"/>
                      </a:cubicBezTo>
                      <a:cubicBezTo>
                        <a:pt x="474" y="65"/>
                        <a:pt x="474" y="65"/>
                        <a:pt x="474" y="66"/>
                      </a:cubicBezTo>
                      <a:cubicBezTo>
                        <a:pt x="473" y="67"/>
                        <a:pt x="472" y="68"/>
                        <a:pt x="472" y="69"/>
                      </a:cubicBezTo>
                      <a:lnTo>
                        <a:pt x="292" y="320"/>
                      </a:lnTo>
                      <a:lnTo>
                        <a:pt x="63" y="642"/>
                      </a:lnTo>
                      <a:cubicBezTo>
                        <a:pt x="48" y="636"/>
                        <a:pt x="31" y="639"/>
                        <a:pt x="17" y="650"/>
                      </a:cubicBezTo>
                      <a:cubicBezTo>
                        <a:pt x="-3" y="667"/>
                        <a:pt x="-5" y="696"/>
                        <a:pt x="11" y="716"/>
                      </a:cubicBezTo>
                      <a:lnTo>
                        <a:pt x="82" y="801"/>
                      </a:lnTo>
                      <a:cubicBezTo>
                        <a:pt x="90" y="811"/>
                        <a:pt x="101" y="817"/>
                        <a:pt x="114" y="818"/>
                      </a:cubicBezTo>
                      <a:cubicBezTo>
                        <a:pt x="116" y="818"/>
                        <a:pt x="117" y="818"/>
                        <a:pt x="118" y="818"/>
                      </a:cubicBezTo>
                      <a:cubicBezTo>
                        <a:pt x="129" y="818"/>
                        <a:pt x="140" y="814"/>
                        <a:pt x="149" y="807"/>
                      </a:cubicBezTo>
                      <a:cubicBezTo>
                        <a:pt x="162" y="796"/>
                        <a:pt x="167" y="779"/>
                        <a:pt x="165" y="764"/>
                      </a:cubicBezTo>
                      <a:lnTo>
                        <a:pt x="293" y="704"/>
                      </a:lnTo>
                      <a:lnTo>
                        <a:pt x="330" y="748"/>
                      </a:lnTo>
                      <a:lnTo>
                        <a:pt x="275" y="796"/>
                      </a:lnTo>
                      <a:lnTo>
                        <a:pt x="274" y="796"/>
                      </a:lnTo>
                      <a:cubicBezTo>
                        <a:pt x="230" y="838"/>
                        <a:pt x="182" y="901"/>
                        <a:pt x="180" y="904"/>
                      </a:cubicBezTo>
                      <a:cubicBezTo>
                        <a:pt x="177" y="909"/>
                        <a:pt x="175" y="915"/>
                        <a:pt x="176" y="921"/>
                      </a:cubicBezTo>
                      <a:lnTo>
                        <a:pt x="204" y="1067"/>
                      </a:lnTo>
                      <a:lnTo>
                        <a:pt x="7" y="1268"/>
                      </a:lnTo>
                      <a:cubicBezTo>
                        <a:pt x="-2" y="1277"/>
                        <a:pt x="-2" y="1290"/>
                        <a:pt x="7" y="1299"/>
                      </a:cubicBezTo>
                      <a:cubicBezTo>
                        <a:pt x="11" y="1303"/>
                        <a:pt x="17" y="1305"/>
                        <a:pt x="22" y="1305"/>
                      </a:cubicBezTo>
                      <a:cubicBezTo>
                        <a:pt x="28" y="1305"/>
                        <a:pt x="33" y="1303"/>
                        <a:pt x="38" y="1298"/>
                      </a:cubicBezTo>
                      <a:lnTo>
                        <a:pt x="243" y="1089"/>
                      </a:lnTo>
                      <a:cubicBezTo>
                        <a:pt x="243" y="1088"/>
                        <a:pt x="244" y="1088"/>
                        <a:pt x="244" y="1088"/>
                      </a:cubicBezTo>
                      <a:lnTo>
                        <a:pt x="244" y="1087"/>
                      </a:lnTo>
                      <a:cubicBezTo>
                        <a:pt x="245" y="1087"/>
                        <a:pt x="245" y="1086"/>
                        <a:pt x="245" y="1086"/>
                      </a:cubicBezTo>
                      <a:lnTo>
                        <a:pt x="246" y="1085"/>
                      </a:lnTo>
                      <a:lnTo>
                        <a:pt x="246" y="1084"/>
                      </a:lnTo>
                      <a:cubicBezTo>
                        <a:pt x="246" y="1084"/>
                        <a:pt x="247" y="1084"/>
                        <a:pt x="247" y="1083"/>
                      </a:cubicBezTo>
                      <a:lnTo>
                        <a:pt x="247" y="1082"/>
                      </a:lnTo>
                      <a:lnTo>
                        <a:pt x="248" y="1081"/>
                      </a:lnTo>
                      <a:lnTo>
                        <a:pt x="248" y="1080"/>
                      </a:lnTo>
                      <a:lnTo>
                        <a:pt x="248" y="1079"/>
                      </a:lnTo>
                      <a:lnTo>
                        <a:pt x="248" y="1078"/>
                      </a:lnTo>
                      <a:cubicBezTo>
                        <a:pt x="249" y="1077"/>
                        <a:pt x="249" y="1077"/>
                        <a:pt x="249" y="1076"/>
                      </a:cubicBezTo>
                      <a:lnTo>
                        <a:pt x="249" y="1075"/>
                      </a:lnTo>
                      <a:lnTo>
                        <a:pt x="249" y="1074"/>
                      </a:lnTo>
                      <a:lnTo>
                        <a:pt x="249" y="1073"/>
                      </a:lnTo>
                      <a:lnTo>
                        <a:pt x="249" y="1072"/>
                      </a:lnTo>
                      <a:cubicBezTo>
                        <a:pt x="249" y="1072"/>
                        <a:pt x="249" y="1071"/>
                        <a:pt x="248" y="1071"/>
                      </a:cubicBezTo>
                      <a:lnTo>
                        <a:pt x="248" y="1070"/>
                      </a:lnTo>
                      <a:lnTo>
                        <a:pt x="221" y="923"/>
                      </a:lnTo>
                      <a:cubicBezTo>
                        <a:pt x="234" y="905"/>
                        <a:pt x="271" y="859"/>
                        <a:pt x="303" y="828"/>
                      </a:cubicBezTo>
                      <a:lnTo>
                        <a:pt x="379" y="763"/>
                      </a:lnTo>
                      <a:lnTo>
                        <a:pt x="510" y="812"/>
                      </a:lnTo>
                      <a:cubicBezTo>
                        <a:pt x="510" y="814"/>
                        <a:pt x="510" y="820"/>
                        <a:pt x="507" y="828"/>
                      </a:cubicBezTo>
                      <a:cubicBezTo>
                        <a:pt x="503" y="837"/>
                        <a:pt x="498" y="843"/>
                        <a:pt x="496" y="843"/>
                      </a:cubicBezTo>
                      <a:cubicBezTo>
                        <a:pt x="491" y="845"/>
                        <a:pt x="474" y="846"/>
                        <a:pt x="448" y="842"/>
                      </a:cubicBezTo>
                      <a:cubicBezTo>
                        <a:pt x="425" y="837"/>
                        <a:pt x="407" y="830"/>
                        <a:pt x="402" y="826"/>
                      </a:cubicBezTo>
                      <a:cubicBezTo>
                        <a:pt x="392" y="819"/>
                        <a:pt x="379" y="820"/>
                        <a:pt x="371" y="830"/>
                      </a:cubicBezTo>
                      <a:lnTo>
                        <a:pt x="311" y="906"/>
                      </a:lnTo>
                      <a:cubicBezTo>
                        <a:pt x="304" y="916"/>
                        <a:pt x="305" y="929"/>
                        <a:pt x="315" y="937"/>
                      </a:cubicBezTo>
                      <a:cubicBezTo>
                        <a:pt x="319" y="940"/>
                        <a:pt x="323" y="941"/>
                        <a:pt x="328" y="941"/>
                      </a:cubicBezTo>
                      <a:cubicBezTo>
                        <a:pt x="335" y="941"/>
                        <a:pt x="341" y="939"/>
                        <a:pt x="345" y="933"/>
                      </a:cubicBezTo>
                      <a:lnTo>
                        <a:pt x="394" y="871"/>
                      </a:lnTo>
                      <a:cubicBezTo>
                        <a:pt x="397" y="872"/>
                        <a:pt x="400" y="873"/>
                        <a:pt x="403" y="874"/>
                      </a:cubicBezTo>
                      <a:cubicBezTo>
                        <a:pt x="400" y="896"/>
                        <a:pt x="406" y="919"/>
                        <a:pt x="421" y="936"/>
                      </a:cubicBezTo>
                      <a:cubicBezTo>
                        <a:pt x="431" y="948"/>
                        <a:pt x="444" y="957"/>
                        <a:pt x="458" y="961"/>
                      </a:cubicBezTo>
                      <a:cubicBezTo>
                        <a:pt x="448" y="987"/>
                        <a:pt x="451" y="1018"/>
                        <a:pt x="470" y="1041"/>
                      </a:cubicBezTo>
                      <a:cubicBezTo>
                        <a:pt x="484" y="1057"/>
                        <a:pt x="504" y="1067"/>
                        <a:pt x="524" y="1068"/>
                      </a:cubicBezTo>
                      <a:cubicBezTo>
                        <a:pt x="522" y="1088"/>
                        <a:pt x="528" y="1109"/>
                        <a:pt x="541" y="1125"/>
                      </a:cubicBezTo>
                      <a:cubicBezTo>
                        <a:pt x="555" y="1141"/>
                        <a:pt x="573" y="1151"/>
                        <a:pt x="594" y="1153"/>
                      </a:cubicBezTo>
                      <a:lnTo>
                        <a:pt x="595" y="1153"/>
                      </a:lnTo>
                      <a:lnTo>
                        <a:pt x="595" y="1154"/>
                      </a:lnTo>
                      <a:cubicBezTo>
                        <a:pt x="593" y="1174"/>
                        <a:pt x="599" y="1194"/>
                        <a:pt x="613" y="1210"/>
                      </a:cubicBezTo>
                      <a:cubicBezTo>
                        <a:pt x="621" y="1220"/>
                        <a:pt x="630" y="1227"/>
                        <a:pt x="642" y="1232"/>
                      </a:cubicBezTo>
                      <a:cubicBezTo>
                        <a:pt x="573" y="1279"/>
                        <a:pt x="465" y="1329"/>
                        <a:pt x="419" y="1348"/>
                      </a:cubicBezTo>
                      <a:cubicBezTo>
                        <a:pt x="419" y="1348"/>
                        <a:pt x="419" y="1349"/>
                        <a:pt x="418" y="1349"/>
                      </a:cubicBezTo>
                      <a:lnTo>
                        <a:pt x="417" y="1349"/>
                      </a:lnTo>
                      <a:cubicBezTo>
                        <a:pt x="417" y="1350"/>
                        <a:pt x="417" y="1350"/>
                        <a:pt x="416" y="1350"/>
                      </a:cubicBezTo>
                      <a:lnTo>
                        <a:pt x="415" y="1350"/>
                      </a:lnTo>
                      <a:cubicBezTo>
                        <a:pt x="415" y="1351"/>
                        <a:pt x="415" y="1351"/>
                        <a:pt x="415" y="1351"/>
                      </a:cubicBezTo>
                      <a:cubicBezTo>
                        <a:pt x="414" y="1351"/>
                        <a:pt x="414" y="1352"/>
                        <a:pt x="414" y="1352"/>
                      </a:cubicBezTo>
                      <a:lnTo>
                        <a:pt x="335" y="1422"/>
                      </a:lnTo>
                      <a:cubicBezTo>
                        <a:pt x="326" y="1430"/>
                        <a:pt x="325" y="1443"/>
                        <a:pt x="333" y="1452"/>
                      </a:cubicBezTo>
                      <a:cubicBezTo>
                        <a:pt x="338" y="1457"/>
                        <a:pt x="344" y="1459"/>
                        <a:pt x="350" y="1459"/>
                      </a:cubicBezTo>
                      <a:cubicBezTo>
                        <a:pt x="355" y="1459"/>
                        <a:pt x="360" y="1458"/>
                        <a:pt x="364" y="1454"/>
                      </a:cubicBezTo>
                      <a:lnTo>
                        <a:pt x="440" y="1387"/>
                      </a:lnTo>
                      <a:cubicBezTo>
                        <a:pt x="469" y="1375"/>
                        <a:pt x="663" y="1290"/>
                        <a:pt x="723" y="1219"/>
                      </a:cubicBezTo>
                      <a:lnTo>
                        <a:pt x="825" y="1133"/>
                      </a:lnTo>
                      <a:cubicBezTo>
                        <a:pt x="841" y="1120"/>
                        <a:pt x="851" y="1101"/>
                        <a:pt x="853" y="1080"/>
                      </a:cubicBezTo>
                      <a:cubicBezTo>
                        <a:pt x="854" y="1060"/>
                        <a:pt x="848" y="1039"/>
                        <a:pt x="835" y="1024"/>
                      </a:cubicBezTo>
                      <a:cubicBezTo>
                        <a:pt x="821" y="1008"/>
                        <a:pt x="803" y="998"/>
                        <a:pt x="782" y="996"/>
                      </a:cubicBezTo>
                      <a:lnTo>
                        <a:pt x="781" y="996"/>
                      </a:lnTo>
                      <a:lnTo>
                        <a:pt x="781" y="995"/>
                      </a:lnTo>
                      <a:cubicBezTo>
                        <a:pt x="783" y="975"/>
                        <a:pt x="777" y="955"/>
                        <a:pt x="763" y="939"/>
                      </a:cubicBezTo>
                      <a:cubicBezTo>
                        <a:pt x="750" y="923"/>
                        <a:pt x="731" y="913"/>
                        <a:pt x="711" y="911"/>
                      </a:cubicBezTo>
                      <a:lnTo>
                        <a:pt x="710" y="911"/>
                      </a:lnTo>
                      <a:cubicBezTo>
                        <a:pt x="712" y="890"/>
                        <a:pt x="706" y="870"/>
                        <a:pt x="693" y="854"/>
                      </a:cubicBezTo>
                      <a:cubicBezTo>
                        <a:pt x="676" y="834"/>
                        <a:pt x="651" y="825"/>
                        <a:pt x="626" y="827"/>
                      </a:cubicBezTo>
                      <a:cubicBezTo>
                        <a:pt x="626" y="810"/>
                        <a:pt x="620" y="793"/>
                        <a:pt x="608" y="779"/>
                      </a:cubicBezTo>
                      <a:cubicBezTo>
                        <a:pt x="588" y="754"/>
                        <a:pt x="555" y="746"/>
                        <a:pt x="527" y="754"/>
                      </a:cubicBezTo>
                      <a:cubicBezTo>
                        <a:pt x="526" y="752"/>
                        <a:pt x="524" y="750"/>
                        <a:pt x="523" y="748"/>
                      </a:cubicBezTo>
                      <a:lnTo>
                        <a:pt x="427" y="641"/>
                      </a:lnTo>
                      <a:lnTo>
                        <a:pt x="522" y="597"/>
                      </a:lnTo>
                      <a:lnTo>
                        <a:pt x="803" y="466"/>
                      </a:lnTo>
                      <a:cubicBezTo>
                        <a:pt x="804" y="465"/>
                        <a:pt x="805" y="465"/>
                        <a:pt x="806" y="464"/>
                      </a:cubicBezTo>
                      <a:cubicBezTo>
                        <a:pt x="808" y="464"/>
                        <a:pt x="811" y="464"/>
                        <a:pt x="814" y="464"/>
                      </a:cubicBezTo>
                      <a:cubicBezTo>
                        <a:pt x="830" y="464"/>
                        <a:pt x="846" y="459"/>
                        <a:pt x="860" y="448"/>
                      </a:cubicBezTo>
                      <a:cubicBezTo>
                        <a:pt x="874" y="436"/>
                        <a:pt x="883" y="419"/>
                        <a:pt x="885" y="400"/>
                      </a:cubicBezTo>
                      <a:cubicBezTo>
                        <a:pt x="887" y="381"/>
                        <a:pt x="881" y="362"/>
                        <a:pt x="869" y="3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</p:grpSp>
      <p:grpSp>
        <p:nvGrpSpPr>
          <p:cNvPr id="55" name="Grupo 349">
            <a:extLst>
              <a:ext uri="{FF2B5EF4-FFF2-40B4-BE49-F238E27FC236}">
                <a16:creationId xmlns:a16="http://schemas.microsoft.com/office/drawing/2014/main" id="{38C2596A-E6B1-2F4D-87E4-D125008E91FD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6" name="CuadroTexto 350">
              <a:extLst>
                <a:ext uri="{FF2B5EF4-FFF2-40B4-BE49-F238E27FC236}">
                  <a16:creationId xmlns:a16="http://schemas.microsoft.com/office/drawing/2014/main" id="{4701509B-110E-4246-A530-D32930196789}"/>
                </a:ext>
              </a:extLst>
            </p:cNvPr>
            <p:cNvSpPr txBox="1"/>
            <p:nvPr/>
          </p:nvSpPr>
          <p:spPr>
            <a:xfrm>
              <a:off x="6958903" y="861425"/>
              <a:ext cx="1045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 Infographic</a:t>
              </a:r>
            </a:p>
          </p:txBody>
        </p:sp>
        <p:sp>
          <p:nvSpPr>
            <p:cNvPr id="57" name="CuadroTexto 351">
              <a:extLst>
                <a:ext uri="{FF2B5EF4-FFF2-40B4-BE49-F238E27FC236}">
                  <a16:creationId xmlns:a16="http://schemas.microsoft.com/office/drawing/2014/main" id="{407686B2-DC9B-B441-BF69-87EF9C09EAF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841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onut 11">
            <a:extLst>
              <a:ext uri="{FF2B5EF4-FFF2-40B4-BE49-F238E27FC236}">
                <a16:creationId xmlns:a16="http://schemas.microsoft.com/office/drawing/2014/main" id="{B867180A-5692-B446-AA6B-3A1C6347F4C6}"/>
              </a:ext>
            </a:extLst>
          </p:cNvPr>
          <p:cNvSpPr/>
          <p:nvPr/>
        </p:nvSpPr>
        <p:spPr>
          <a:xfrm>
            <a:off x="8326829" y="4481155"/>
            <a:ext cx="7655562" cy="7655562"/>
          </a:xfrm>
          <a:prstGeom prst="donut">
            <a:avLst>
              <a:gd name="adj" fmla="val 11109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3C2455A-E4D0-644D-8DE7-7270BC3DBE9A}"/>
              </a:ext>
            </a:extLst>
          </p:cNvPr>
          <p:cNvSpPr/>
          <p:nvPr/>
        </p:nvSpPr>
        <p:spPr>
          <a:xfrm>
            <a:off x="11260535" y="3904857"/>
            <a:ext cx="1788152" cy="17881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2212DF8-7046-DC4F-A68B-0BB1EBD2B7E6}"/>
              </a:ext>
            </a:extLst>
          </p:cNvPr>
          <p:cNvSpPr/>
          <p:nvPr/>
        </p:nvSpPr>
        <p:spPr>
          <a:xfrm>
            <a:off x="14683967" y="7414861"/>
            <a:ext cx="1788152" cy="1788152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CB749CA-A367-FC4B-A954-6C305F679A59}"/>
              </a:ext>
            </a:extLst>
          </p:cNvPr>
          <p:cNvSpPr/>
          <p:nvPr/>
        </p:nvSpPr>
        <p:spPr>
          <a:xfrm>
            <a:off x="7806733" y="7414861"/>
            <a:ext cx="1788152" cy="1788152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D518C5E-7704-4D4C-AF87-D99ADBF90633}"/>
              </a:ext>
            </a:extLst>
          </p:cNvPr>
          <p:cNvSpPr/>
          <p:nvPr/>
        </p:nvSpPr>
        <p:spPr>
          <a:xfrm>
            <a:off x="11260535" y="10898139"/>
            <a:ext cx="1788152" cy="1788152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8D0DF2BC-3456-6C4B-AD89-488E4FB0872F}"/>
              </a:ext>
            </a:extLst>
          </p:cNvPr>
          <p:cNvSpPr/>
          <p:nvPr/>
        </p:nvSpPr>
        <p:spPr>
          <a:xfrm>
            <a:off x="10570701" y="6725027"/>
            <a:ext cx="3167819" cy="3167819"/>
          </a:xfrm>
          <a:prstGeom prst="arc">
            <a:avLst>
              <a:gd name="adj1" fmla="val 10883891"/>
              <a:gd name="adj2" fmla="val 8361551"/>
            </a:avLst>
          </a:prstGeom>
          <a:noFill/>
          <a:ln w="63500">
            <a:solidFill>
              <a:schemeClr val="tx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7C75CC2-B6B5-6F4C-B7AE-391D35FDBB79}"/>
              </a:ext>
            </a:extLst>
          </p:cNvPr>
          <p:cNvGrpSpPr/>
          <p:nvPr/>
        </p:nvGrpSpPr>
        <p:grpSpPr>
          <a:xfrm>
            <a:off x="11888810" y="5899392"/>
            <a:ext cx="531600" cy="4856195"/>
            <a:chOff x="11956021" y="5899392"/>
            <a:chExt cx="531600" cy="4856195"/>
          </a:xfrm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6039609-40A9-3441-9C89-8253D23389B4}"/>
                </a:ext>
              </a:extLst>
            </p:cNvPr>
            <p:cNvSpPr/>
            <p:nvPr/>
          </p:nvSpPr>
          <p:spPr>
            <a:xfrm rot="5400000">
              <a:off x="11912195" y="5943218"/>
              <a:ext cx="619252" cy="531600"/>
            </a:xfrm>
            <a:prstGeom prst="rightArrow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ight Arrow 79">
              <a:extLst>
                <a:ext uri="{FF2B5EF4-FFF2-40B4-BE49-F238E27FC236}">
                  <a16:creationId xmlns:a16="http://schemas.microsoft.com/office/drawing/2014/main" id="{A9D8B8C0-5294-BB41-B21D-C9D09B15004D}"/>
                </a:ext>
              </a:extLst>
            </p:cNvPr>
            <p:cNvSpPr/>
            <p:nvPr/>
          </p:nvSpPr>
          <p:spPr>
            <a:xfrm rot="16200000">
              <a:off x="11912195" y="10180161"/>
              <a:ext cx="619252" cy="531600"/>
            </a:xfrm>
            <a:prstGeom prst="rightArrow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Right Arrow 82">
            <a:extLst>
              <a:ext uri="{FF2B5EF4-FFF2-40B4-BE49-F238E27FC236}">
                <a16:creationId xmlns:a16="http://schemas.microsoft.com/office/drawing/2014/main" id="{3190FD0D-3432-A546-93D1-340E06643FF1}"/>
              </a:ext>
            </a:extLst>
          </p:cNvPr>
          <p:cNvSpPr/>
          <p:nvPr/>
        </p:nvSpPr>
        <p:spPr>
          <a:xfrm>
            <a:off x="9730392" y="8043135"/>
            <a:ext cx="619252" cy="531600"/>
          </a:xfrm>
          <a:prstGeom prst="rightArrow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A87CD6FC-A576-DD4F-8457-50147A7FFBB4}"/>
              </a:ext>
            </a:extLst>
          </p:cNvPr>
          <p:cNvSpPr/>
          <p:nvPr/>
        </p:nvSpPr>
        <p:spPr>
          <a:xfrm rot="10800000">
            <a:off x="13967335" y="8043135"/>
            <a:ext cx="619252" cy="531600"/>
          </a:xfrm>
          <a:prstGeom prst="rightArrow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06E952DA-8F01-6045-9A10-426D1BA04258}"/>
              </a:ext>
            </a:extLst>
          </p:cNvPr>
          <p:cNvSpPr/>
          <p:nvPr/>
        </p:nvSpPr>
        <p:spPr>
          <a:xfrm>
            <a:off x="11814506" y="4437354"/>
            <a:ext cx="680207" cy="6802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4" h="904">
                <a:moveTo>
                  <a:pt x="140" y="389"/>
                </a:moveTo>
                <a:lnTo>
                  <a:pt x="123" y="380"/>
                </a:lnTo>
                <a:lnTo>
                  <a:pt x="140" y="380"/>
                </a:lnTo>
                <a:close/>
                <a:moveTo>
                  <a:pt x="709" y="55"/>
                </a:moveTo>
                <a:lnTo>
                  <a:pt x="709" y="341"/>
                </a:lnTo>
                <a:cubicBezTo>
                  <a:pt x="707" y="345"/>
                  <a:pt x="706" y="349"/>
                  <a:pt x="706" y="353"/>
                </a:cubicBezTo>
                <a:cubicBezTo>
                  <a:pt x="706" y="357"/>
                  <a:pt x="707" y="361"/>
                  <a:pt x="709" y="364"/>
                </a:cubicBezTo>
                <a:lnTo>
                  <a:pt x="709" y="417"/>
                </a:lnTo>
                <a:lnTo>
                  <a:pt x="451" y="547"/>
                </a:lnTo>
                <a:lnTo>
                  <a:pt x="195" y="417"/>
                </a:lnTo>
                <a:lnTo>
                  <a:pt x="195" y="55"/>
                </a:lnTo>
                <a:close/>
                <a:moveTo>
                  <a:pt x="781" y="380"/>
                </a:moveTo>
                <a:lnTo>
                  <a:pt x="764" y="389"/>
                </a:lnTo>
                <a:lnTo>
                  <a:pt x="764" y="380"/>
                </a:lnTo>
                <a:close/>
                <a:moveTo>
                  <a:pt x="615" y="576"/>
                </a:moveTo>
                <a:cubicBezTo>
                  <a:pt x="604" y="565"/>
                  <a:pt x="586" y="565"/>
                  <a:pt x="576" y="576"/>
                </a:cubicBezTo>
                <a:cubicBezTo>
                  <a:pt x="565" y="586"/>
                  <a:pt x="565" y="604"/>
                  <a:pt x="576" y="615"/>
                </a:cubicBezTo>
                <a:lnTo>
                  <a:pt x="810" y="849"/>
                </a:lnTo>
                <a:lnTo>
                  <a:pt x="94" y="849"/>
                </a:lnTo>
                <a:lnTo>
                  <a:pt x="328" y="615"/>
                </a:lnTo>
                <a:cubicBezTo>
                  <a:pt x="339" y="604"/>
                  <a:pt x="339" y="586"/>
                  <a:pt x="328" y="576"/>
                </a:cubicBezTo>
                <a:cubicBezTo>
                  <a:pt x="317" y="565"/>
                  <a:pt x="300" y="565"/>
                  <a:pt x="289" y="576"/>
                </a:cubicBezTo>
                <a:lnTo>
                  <a:pt x="55" y="809"/>
                </a:lnTo>
                <a:lnTo>
                  <a:pt x="55" y="407"/>
                </a:lnTo>
                <a:lnTo>
                  <a:pt x="439" y="603"/>
                </a:lnTo>
                <a:cubicBezTo>
                  <a:pt x="439" y="604"/>
                  <a:pt x="440" y="604"/>
                  <a:pt x="441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3" y="605"/>
                  <a:pt x="444" y="605"/>
                  <a:pt x="444" y="605"/>
                </a:cubicBezTo>
                <a:cubicBezTo>
                  <a:pt x="445" y="605"/>
                  <a:pt x="445" y="605"/>
                  <a:pt x="445" y="605"/>
                </a:cubicBezTo>
                <a:cubicBezTo>
                  <a:pt x="446" y="606"/>
                  <a:pt x="447" y="606"/>
                  <a:pt x="448" y="606"/>
                </a:cubicBezTo>
                <a:cubicBezTo>
                  <a:pt x="449" y="606"/>
                  <a:pt x="450" y="606"/>
                  <a:pt x="451" y="606"/>
                </a:cubicBezTo>
                <a:cubicBezTo>
                  <a:pt x="452" y="606"/>
                  <a:pt x="453" y="606"/>
                  <a:pt x="454" y="606"/>
                </a:cubicBezTo>
                <a:lnTo>
                  <a:pt x="455" y="606"/>
                </a:lnTo>
                <a:cubicBezTo>
                  <a:pt x="455" y="606"/>
                  <a:pt x="456" y="606"/>
                  <a:pt x="457" y="605"/>
                </a:cubicBezTo>
                <a:lnTo>
                  <a:pt x="458" y="605"/>
                </a:lnTo>
                <a:cubicBezTo>
                  <a:pt x="459" y="605"/>
                  <a:pt x="460" y="605"/>
                  <a:pt x="460" y="604"/>
                </a:cubicBezTo>
                <a:cubicBezTo>
                  <a:pt x="461" y="604"/>
                  <a:pt x="461" y="604"/>
                  <a:pt x="461" y="604"/>
                </a:cubicBezTo>
                <a:cubicBezTo>
                  <a:pt x="462" y="604"/>
                  <a:pt x="463" y="604"/>
                  <a:pt x="463" y="603"/>
                </a:cubicBezTo>
                <a:cubicBezTo>
                  <a:pt x="464" y="603"/>
                  <a:pt x="464" y="603"/>
                  <a:pt x="464" y="603"/>
                </a:cubicBezTo>
                <a:lnTo>
                  <a:pt x="849" y="407"/>
                </a:lnTo>
                <a:lnTo>
                  <a:pt x="849" y="810"/>
                </a:lnTo>
                <a:close/>
                <a:moveTo>
                  <a:pt x="904" y="367"/>
                </a:moveTo>
                <a:cubicBezTo>
                  <a:pt x="904" y="366"/>
                  <a:pt x="904" y="365"/>
                  <a:pt x="904" y="365"/>
                </a:cubicBezTo>
                <a:cubicBezTo>
                  <a:pt x="905" y="360"/>
                  <a:pt x="904" y="355"/>
                  <a:pt x="901" y="350"/>
                </a:cubicBezTo>
                <a:cubicBezTo>
                  <a:pt x="900" y="347"/>
                  <a:pt x="898" y="345"/>
                  <a:pt x="897" y="343"/>
                </a:cubicBezTo>
                <a:cubicBezTo>
                  <a:pt x="889" y="332"/>
                  <a:pt x="876" y="325"/>
                  <a:pt x="861" y="325"/>
                </a:cubicBezTo>
                <a:lnTo>
                  <a:pt x="764" y="325"/>
                </a:lnTo>
                <a:lnTo>
                  <a:pt x="764" y="38"/>
                </a:lnTo>
                <a:cubicBezTo>
                  <a:pt x="764" y="17"/>
                  <a:pt x="747" y="0"/>
                  <a:pt x="727" y="0"/>
                </a:cubicBezTo>
                <a:lnTo>
                  <a:pt x="177" y="0"/>
                </a:lnTo>
                <a:cubicBezTo>
                  <a:pt x="156" y="0"/>
                  <a:pt x="140" y="17"/>
                  <a:pt x="140" y="38"/>
                </a:cubicBezTo>
                <a:lnTo>
                  <a:pt x="140" y="325"/>
                </a:lnTo>
                <a:lnTo>
                  <a:pt x="43" y="325"/>
                </a:lnTo>
                <a:cubicBezTo>
                  <a:pt x="29" y="325"/>
                  <a:pt x="16" y="332"/>
                  <a:pt x="8" y="343"/>
                </a:cubicBezTo>
                <a:cubicBezTo>
                  <a:pt x="6" y="345"/>
                  <a:pt x="4" y="347"/>
                  <a:pt x="3" y="350"/>
                </a:cubicBezTo>
                <a:cubicBezTo>
                  <a:pt x="1" y="355"/>
                  <a:pt x="0" y="360"/>
                  <a:pt x="0" y="365"/>
                </a:cubicBezTo>
                <a:cubicBezTo>
                  <a:pt x="0" y="365"/>
                  <a:pt x="0" y="366"/>
                  <a:pt x="0" y="367"/>
                </a:cubicBezTo>
                <a:lnTo>
                  <a:pt x="0" y="862"/>
                </a:lnTo>
                <a:cubicBezTo>
                  <a:pt x="0" y="885"/>
                  <a:pt x="19" y="904"/>
                  <a:pt x="43" y="904"/>
                </a:cubicBezTo>
                <a:lnTo>
                  <a:pt x="861" y="904"/>
                </a:lnTo>
                <a:cubicBezTo>
                  <a:pt x="872" y="904"/>
                  <a:pt x="882" y="900"/>
                  <a:pt x="889" y="894"/>
                </a:cubicBezTo>
                <a:cubicBezTo>
                  <a:pt x="890" y="893"/>
                  <a:pt x="890" y="893"/>
                  <a:pt x="890" y="893"/>
                </a:cubicBezTo>
                <a:lnTo>
                  <a:pt x="891" y="893"/>
                </a:lnTo>
                <a:cubicBezTo>
                  <a:pt x="891" y="892"/>
                  <a:pt x="891" y="892"/>
                  <a:pt x="892" y="892"/>
                </a:cubicBezTo>
                <a:cubicBezTo>
                  <a:pt x="892" y="891"/>
                  <a:pt x="892" y="891"/>
                  <a:pt x="892" y="891"/>
                </a:cubicBezTo>
                <a:cubicBezTo>
                  <a:pt x="900" y="884"/>
                  <a:pt x="904" y="873"/>
                  <a:pt x="904" y="862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6A09251-EE4B-3241-9FF2-D93D3C55448D}"/>
              </a:ext>
            </a:extLst>
          </p:cNvPr>
          <p:cNvGrpSpPr/>
          <p:nvPr/>
        </p:nvGrpSpPr>
        <p:grpSpPr>
          <a:xfrm>
            <a:off x="8152062" y="7881122"/>
            <a:ext cx="1001853" cy="781894"/>
            <a:chOff x="9955167" y="22974692"/>
            <a:chExt cx="1115553" cy="870635"/>
          </a:xfrm>
          <a:solidFill>
            <a:schemeClr val="bg1"/>
          </a:solidFill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C363F06D-B874-A849-A17C-92B86B7F8C59}"/>
                </a:ext>
              </a:extLst>
            </p:cNvPr>
            <p:cNvSpPr/>
            <p:nvPr/>
          </p:nvSpPr>
          <p:spPr>
            <a:xfrm>
              <a:off x="9955167" y="23332843"/>
              <a:ext cx="1115553" cy="5124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612">
                  <a:moveTo>
                    <a:pt x="1272" y="274"/>
                  </a:moveTo>
                  <a:cubicBezTo>
                    <a:pt x="1267" y="284"/>
                    <a:pt x="1259" y="292"/>
                    <a:pt x="1249" y="295"/>
                  </a:cubicBezTo>
                  <a:cubicBezTo>
                    <a:pt x="1248" y="296"/>
                    <a:pt x="1247" y="296"/>
                    <a:pt x="1246" y="296"/>
                  </a:cubicBezTo>
                  <a:cubicBezTo>
                    <a:pt x="1043" y="393"/>
                    <a:pt x="709" y="548"/>
                    <a:pt x="675" y="555"/>
                  </a:cubicBezTo>
                  <a:cubicBezTo>
                    <a:pt x="629" y="565"/>
                    <a:pt x="577" y="540"/>
                    <a:pt x="512" y="508"/>
                  </a:cubicBezTo>
                  <a:cubicBezTo>
                    <a:pt x="441" y="473"/>
                    <a:pt x="353" y="430"/>
                    <a:pt x="244" y="424"/>
                  </a:cubicBezTo>
                  <a:lnTo>
                    <a:pt x="217" y="422"/>
                  </a:lnTo>
                  <a:lnTo>
                    <a:pt x="220" y="143"/>
                  </a:lnTo>
                  <a:lnTo>
                    <a:pt x="307" y="143"/>
                  </a:lnTo>
                  <a:cubicBezTo>
                    <a:pt x="324" y="143"/>
                    <a:pt x="374" y="144"/>
                    <a:pt x="398" y="149"/>
                  </a:cubicBezTo>
                  <a:cubicBezTo>
                    <a:pt x="432" y="155"/>
                    <a:pt x="451" y="172"/>
                    <a:pt x="474" y="190"/>
                  </a:cubicBezTo>
                  <a:cubicBezTo>
                    <a:pt x="497" y="210"/>
                    <a:pt x="524" y="232"/>
                    <a:pt x="568" y="243"/>
                  </a:cubicBezTo>
                  <a:cubicBezTo>
                    <a:pt x="633" y="260"/>
                    <a:pt x="811" y="250"/>
                    <a:pt x="837" y="249"/>
                  </a:cubicBezTo>
                  <a:cubicBezTo>
                    <a:pt x="849" y="249"/>
                    <a:pt x="859" y="254"/>
                    <a:pt x="867" y="262"/>
                  </a:cubicBezTo>
                  <a:cubicBezTo>
                    <a:pt x="874" y="270"/>
                    <a:pt x="879" y="281"/>
                    <a:pt x="878" y="293"/>
                  </a:cubicBezTo>
                  <a:cubicBezTo>
                    <a:pt x="878" y="305"/>
                    <a:pt x="873" y="315"/>
                    <a:pt x="865" y="323"/>
                  </a:cubicBezTo>
                  <a:cubicBezTo>
                    <a:pt x="856" y="331"/>
                    <a:pt x="846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4" y="334"/>
                    <a:pt x="549" y="342"/>
                  </a:cubicBezTo>
                  <a:lnTo>
                    <a:pt x="515" y="389"/>
                  </a:lnTo>
                  <a:cubicBezTo>
                    <a:pt x="506" y="401"/>
                    <a:pt x="509" y="419"/>
                    <a:pt x="521" y="427"/>
                  </a:cubicBezTo>
                  <a:cubicBezTo>
                    <a:pt x="526" y="431"/>
                    <a:pt x="532" y="433"/>
                    <a:pt x="537" y="433"/>
                  </a:cubicBezTo>
                  <a:cubicBezTo>
                    <a:pt x="546" y="433"/>
                    <a:pt x="554" y="429"/>
                    <a:pt x="560" y="421"/>
                  </a:cubicBezTo>
                  <a:lnTo>
                    <a:pt x="585" y="386"/>
                  </a:lnTo>
                  <a:lnTo>
                    <a:pt x="833" y="390"/>
                  </a:lnTo>
                  <a:cubicBezTo>
                    <a:pt x="859" y="391"/>
                    <a:pt x="884" y="381"/>
                    <a:pt x="903" y="363"/>
                  </a:cubicBezTo>
                  <a:cubicBezTo>
                    <a:pt x="914" y="353"/>
                    <a:pt x="922" y="340"/>
                    <a:pt x="927" y="326"/>
                  </a:cubicBezTo>
                  <a:cubicBezTo>
                    <a:pt x="928" y="326"/>
                    <a:pt x="929" y="326"/>
                    <a:pt x="930" y="325"/>
                  </a:cubicBezTo>
                  <a:cubicBezTo>
                    <a:pt x="931" y="325"/>
                    <a:pt x="1087" y="262"/>
                    <a:pt x="1217" y="215"/>
                  </a:cubicBezTo>
                  <a:cubicBezTo>
                    <a:pt x="1228" y="211"/>
                    <a:pt x="1240" y="211"/>
                    <a:pt x="1250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3" y="243"/>
                  </a:lnTo>
                  <a:cubicBezTo>
                    <a:pt x="1277" y="253"/>
                    <a:pt x="1276" y="264"/>
                    <a:pt x="1272" y="274"/>
                  </a:cubicBezTo>
                  <a:close/>
                  <a:moveTo>
                    <a:pt x="1325" y="224"/>
                  </a:moveTo>
                  <a:lnTo>
                    <a:pt x="1325" y="222"/>
                  </a:lnTo>
                  <a:cubicBezTo>
                    <a:pt x="1316" y="198"/>
                    <a:pt x="1298" y="178"/>
                    <a:pt x="1274" y="166"/>
                  </a:cubicBezTo>
                  <a:cubicBezTo>
                    <a:pt x="1250" y="155"/>
                    <a:pt x="1223" y="154"/>
                    <a:pt x="1199" y="163"/>
                  </a:cubicBezTo>
                  <a:cubicBezTo>
                    <a:pt x="1096" y="200"/>
                    <a:pt x="977" y="247"/>
                    <a:pt x="930" y="266"/>
                  </a:cubicBezTo>
                  <a:cubicBezTo>
                    <a:pt x="926" y="250"/>
                    <a:pt x="918" y="236"/>
                    <a:pt x="907" y="224"/>
                  </a:cubicBezTo>
                  <a:cubicBezTo>
                    <a:pt x="889" y="205"/>
                    <a:pt x="864" y="194"/>
                    <a:pt x="838" y="193"/>
                  </a:cubicBezTo>
                  <a:cubicBezTo>
                    <a:pt x="837" y="193"/>
                    <a:pt x="836" y="193"/>
                    <a:pt x="836" y="193"/>
                  </a:cubicBezTo>
                  <a:cubicBezTo>
                    <a:pt x="782" y="197"/>
                    <a:pt x="631" y="202"/>
                    <a:pt x="582" y="190"/>
                  </a:cubicBezTo>
                  <a:cubicBezTo>
                    <a:pt x="550" y="182"/>
                    <a:pt x="531" y="166"/>
                    <a:pt x="509" y="148"/>
                  </a:cubicBezTo>
                  <a:cubicBezTo>
                    <a:pt x="484" y="127"/>
                    <a:pt x="456" y="104"/>
                    <a:pt x="408" y="95"/>
                  </a:cubicBezTo>
                  <a:cubicBezTo>
                    <a:pt x="374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7" y="39"/>
                    <a:pt x="185" y="2"/>
                    <a:pt x="145" y="1"/>
                  </a:cubicBezTo>
                  <a:lnTo>
                    <a:pt x="34" y="0"/>
                  </a:lnTo>
                  <a:lnTo>
                    <a:pt x="33" y="0"/>
                  </a:lnTo>
                  <a:cubicBezTo>
                    <a:pt x="18" y="0"/>
                    <a:pt x="6" y="12"/>
                    <a:pt x="6" y="27"/>
                  </a:cubicBezTo>
                  <a:cubicBezTo>
                    <a:pt x="6" y="42"/>
                    <a:pt x="18" y="55"/>
                    <a:pt x="33" y="55"/>
                  </a:cubicBezTo>
                  <a:lnTo>
                    <a:pt x="144" y="56"/>
                  </a:lnTo>
                  <a:cubicBezTo>
                    <a:pt x="154" y="56"/>
                    <a:pt x="166" y="74"/>
                    <a:pt x="166" y="97"/>
                  </a:cubicBezTo>
                  <a:lnTo>
                    <a:pt x="161" y="474"/>
                  </a:lnTo>
                  <a:cubicBezTo>
                    <a:pt x="161" y="486"/>
                    <a:pt x="158" y="498"/>
                    <a:pt x="152" y="506"/>
                  </a:cubicBezTo>
                  <a:cubicBezTo>
                    <a:pt x="150" y="509"/>
                    <a:pt x="145" y="514"/>
                    <a:pt x="139" y="514"/>
                  </a:cubicBezTo>
                  <a:lnTo>
                    <a:pt x="28" y="513"/>
                  </a:lnTo>
                  <a:lnTo>
                    <a:pt x="27" y="513"/>
                  </a:lnTo>
                  <a:cubicBezTo>
                    <a:pt x="12" y="513"/>
                    <a:pt x="0" y="525"/>
                    <a:pt x="0" y="540"/>
                  </a:cubicBezTo>
                  <a:cubicBezTo>
                    <a:pt x="0" y="556"/>
                    <a:pt x="12" y="568"/>
                    <a:pt x="27" y="568"/>
                  </a:cubicBezTo>
                  <a:lnTo>
                    <a:pt x="138" y="570"/>
                  </a:lnTo>
                  <a:lnTo>
                    <a:pt x="139" y="570"/>
                  </a:lnTo>
                  <a:cubicBezTo>
                    <a:pt x="160" y="570"/>
                    <a:pt x="181" y="559"/>
                    <a:pt x="196" y="539"/>
                  </a:cubicBezTo>
                  <a:cubicBezTo>
                    <a:pt x="208" y="522"/>
                    <a:pt x="216" y="500"/>
                    <a:pt x="216" y="477"/>
                  </a:cubicBezTo>
                  <a:lnTo>
                    <a:pt x="240" y="479"/>
                  </a:lnTo>
                  <a:lnTo>
                    <a:pt x="241" y="479"/>
                  </a:lnTo>
                  <a:cubicBezTo>
                    <a:pt x="339" y="484"/>
                    <a:pt x="418" y="523"/>
                    <a:pt x="488" y="557"/>
                  </a:cubicBezTo>
                  <a:cubicBezTo>
                    <a:pt x="548" y="587"/>
                    <a:pt x="601" y="612"/>
                    <a:pt x="654" y="612"/>
                  </a:cubicBezTo>
                  <a:cubicBezTo>
                    <a:pt x="665" y="612"/>
                    <a:pt x="675" y="612"/>
                    <a:pt x="686" y="609"/>
                  </a:cubicBezTo>
                  <a:cubicBezTo>
                    <a:pt x="736" y="599"/>
                    <a:pt x="1177" y="390"/>
                    <a:pt x="1269" y="347"/>
                  </a:cubicBezTo>
                  <a:cubicBezTo>
                    <a:pt x="1292" y="338"/>
                    <a:pt x="1311" y="320"/>
                    <a:pt x="1322" y="298"/>
                  </a:cubicBezTo>
                  <a:cubicBezTo>
                    <a:pt x="1333" y="274"/>
                    <a:pt x="1334" y="248"/>
                    <a:pt x="1325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494FD558-A28E-7D4C-BC9B-17AEBB4BAF75}"/>
                </a:ext>
              </a:extLst>
            </p:cNvPr>
            <p:cNvSpPr/>
            <p:nvPr/>
          </p:nvSpPr>
          <p:spPr>
            <a:xfrm>
              <a:off x="10365322" y="22974692"/>
              <a:ext cx="581262" cy="447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534">
                  <a:moveTo>
                    <a:pt x="48" y="525"/>
                  </a:moveTo>
                  <a:lnTo>
                    <a:pt x="205" y="358"/>
                  </a:lnTo>
                  <a:lnTo>
                    <a:pt x="330" y="523"/>
                  </a:lnTo>
                  <a:cubicBezTo>
                    <a:pt x="336" y="530"/>
                    <a:pt x="344" y="534"/>
                    <a:pt x="352" y="534"/>
                  </a:cubicBezTo>
                  <a:cubicBezTo>
                    <a:pt x="353" y="534"/>
                    <a:pt x="353" y="534"/>
                    <a:pt x="354" y="534"/>
                  </a:cubicBezTo>
                  <a:cubicBezTo>
                    <a:pt x="363" y="533"/>
                    <a:pt x="371" y="528"/>
                    <a:pt x="376" y="520"/>
                  </a:cubicBezTo>
                  <a:lnTo>
                    <a:pt x="628" y="96"/>
                  </a:lnTo>
                  <a:lnTo>
                    <a:pt x="640" y="136"/>
                  </a:lnTo>
                  <a:cubicBezTo>
                    <a:pt x="644" y="147"/>
                    <a:pt x="655" y="155"/>
                    <a:pt x="667" y="155"/>
                  </a:cubicBezTo>
                  <a:cubicBezTo>
                    <a:pt x="669" y="155"/>
                    <a:pt x="672" y="155"/>
                    <a:pt x="675" y="154"/>
                  </a:cubicBezTo>
                  <a:cubicBezTo>
                    <a:pt x="689" y="149"/>
                    <a:pt x="697" y="134"/>
                    <a:pt x="693" y="119"/>
                  </a:cubicBezTo>
                  <a:lnTo>
                    <a:pt x="664" y="27"/>
                  </a:lnTo>
                  <a:cubicBezTo>
                    <a:pt x="664" y="18"/>
                    <a:pt x="660" y="9"/>
                    <a:pt x="651" y="4"/>
                  </a:cubicBezTo>
                  <a:cubicBezTo>
                    <a:pt x="647" y="1"/>
                    <a:pt x="642" y="0"/>
                    <a:pt x="637" y="0"/>
                  </a:cubicBezTo>
                  <a:cubicBezTo>
                    <a:pt x="634" y="0"/>
                    <a:pt x="631" y="0"/>
                    <a:pt x="628" y="1"/>
                  </a:cubicBezTo>
                  <a:lnTo>
                    <a:pt x="528" y="32"/>
                  </a:lnTo>
                  <a:cubicBezTo>
                    <a:pt x="513" y="36"/>
                    <a:pt x="505" y="52"/>
                    <a:pt x="509" y="66"/>
                  </a:cubicBezTo>
                  <a:cubicBezTo>
                    <a:pt x="513" y="78"/>
                    <a:pt x="524" y="86"/>
                    <a:pt x="536" y="86"/>
                  </a:cubicBezTo>
                  <a:cubicBezTo>
                    <a:pt x="539" y="86"/>
                    <a:pt x="541" y="85"/>
                    <a:pt x="544" y="84"/>
                  </a:cubicBezTo>
                  <a:lnTo>
                    <a:pt x="577" y="74"/>
                  </a:lnTo>
                  <a:lnTo>
                    <a:pt x="350" y="457"/>
                  </a:lnTo>
                  <a:lnTo>
                    <a:pt x="229" y="298"/>
                  </a:lnTo>
                  <a:cubicBezTo>
                    <a:pt x="224" y="292"/>
                    <a:pt x="216" y="288"/>
                    <a:pt x="208" y="288"/>
                  </a:cubicBezTo>
                  <a:cubicBezTo>
                    <a:pt x="200" y="287"/>
                    <a:pt x="192" y="290"/>
                    <a:pt x="187" y="296"/>
                  </a:cubicBezTo>
                  <a:lnTo>
                    <a:pt x="8" y="487"/>
                  </a:lnTo>
                  <a:cubicBezTo>
                    <a:pt x="-3" y="498"/>
                    <a:pt x="-2" y="516"/>
                    <a:pt x="9" y="526"/>
                  </a:cubicBezTo>
                  <a:cubicBezTo>
                    <a:pt x="20" y="537"/>
                    <a:pt x="37" y="536"/>
                    <a:pt x="48" y="5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90" name="Freeform 89">
            <a:extLst>
              <a:ext uri="{FF2B5EF4-FFF2-40B4-BE49-F238E27FC236}">
                <a16:creationId xmlns:a16="http://schemas.microsoft.com/office/drawing/2014/main" id="{B168815A-EA6E-CB4D-AADB-1E9330D12622}"/>
              </a:ext>
            </a:extLst>
          </p:cNvPr>
          <p:cNvSpPr/>
          <p:nvPr/>
        </p:nvSpPr>
        <p:spPr>
          <a:xfrm>
            <a:off x="11828819" y="11287833"/>
            <a:ext cx="665894" cy="109827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5" h="1459">
                <a:moveTo>
                  <a:pt x="842" y="396"/>
                </a:moveTo>
                <a:cubicBezTo>
                  <a:pt x="841" y="403"/>
                  <a:pt x="837" y="410"/>
                  <a:pt x="832" y="415"/>
                </a:cubicBezTo>
                <a:cubicBezTo>
                  <a:pt x="820" y="424"/>
                  <a:pt x="802" y="423"/>
                  <a:pt x="793" y="411"/>
                </a:cubicBezTo>
                <a:lnTo>
                  <a:pt x="524" y="88"/>
                </a:lnTo>
                <a:cubicBezTo>
                  <a:pt x="519" y="83"/>
                  <a:pt x="517" y="76"/>
                  <a:pt x="517" y="68"/>
                </a:cubicBezTo>
                <a:cubicBezTo>
                  <a:pt x="518" y="61"/>
                  <a:pt x="522" y="54"/>
                  <a:pt x="527" y="49"/>
                </a:cubicBezTo>
                <a:cubicBezTo>
                  <a:pt x="532" y="45"/>
                  <a:pt x="538" y="43"/>
                  <a:pt x="545" y="43"/>
                </a:cubicBezTo>
                <a:cubicBezTo>
                  <a:pt x="546" y="43"/>
                  <a:pt x="547" y="43"/>
                  <a:pt x="547" y="43"/>
                </a:cubicBezTo>
                <a:cubicBezTo>
                  <a:pt x="555" y="44"/>
                  <a:pt x="562" y="47"/>
                  <a:pt x="566" y="53"/>
                </a:cubicBezTo>
                <a:lnTo>
                  <a:pt x="835" y="375"/>
                </a:lnTo>
                <a:cubicBezTo>
                  <a:pt x="840" y="381"/>
                  <a:pt x="842" y="388"/>
                  <a:pt x="842" y="396"/>
                </a:cubicBezTo>
                <a:close/>
                <a:moveTo>
                  <a:pt x="519" y="551"/>
                </a:moveTo>
                <a:lnTo>
                  <a:pt x="337" y="332"/>
                </a:lnTo>
                <a:lnTo>
                  <a:pt x="491" y="117"/>
                </a:lnTo>
                <a:lnTo>
                  <a:pt x="693" y="360"/>
                </a:lnTo>
                <a:lnTo>
                  <a:pt x="759" y="438"/>
                </a:lnTo>
                <a:close/>
                <a:moveTo>
                  <a:pt x="149" y="723"/>
                </a:moveTo>
                <a:lnTo>
                  <a:pt x="100" y="665"/>
                </a:lnTo>
                <a:lnTo>
                  <a:pt x="311" y="368"/>
                </a:lnTo>
                <a:lnTo>
                  <a:pt x="396" y="471"/>
                </a:lnTo>
                <a:lnTo>
                  <a:pt x="478" y="570"/>
                </a:lnTo>
                <a:close/>
                <a:moveTo>
                  <a:pt x="466" y="749"/>
                </a:moveTo>
                <a:lnTo>
                  <a:pt x="382" y="718"/>
                </a:lnTo>
                <a:cubicBezTo>
                  <a:pt x="376" y="716"/>
                  <a:pt x="369" y="717"/>
                  <a:pt x="363" y="720"/>
                </a:cubicBezTo>
                <a:lnTo>
                  <a:pt x="334" y="685"/>
                </a:lnTo>
                <a:lnTo>
                  <a:pt x="386" y="660"/>
                </a:lnTo>
                <a:close/>
                <a:moveTo>
                  <a:pt x="575" y="806"/>
                </a:moveTo>
                <a:cubicBezTo>
                  <a:pt x="587" y="821"/>
                  <a:pt x="585" y="843"/>
                  <a:pt x="571" y="855"/>
                </a:cubicBezTo>
                <a:lnTo>
                  <a:pt x="502" y="912"/>
                </a:lnTo>
                <a:cubicBezTo>
                  <a:pt x="488" y="925"/>
                  <a:pt x="466" y="923"/>
                  <a:pt x="454" y="908"/>
                </a:cubicBezTo>
                <a:cubicBezTo>
                  <a:pt x="448" y="902"/>
                  <a:pt x="446" y="893"/>
                  <a:pt x="446" y="885"/>
                </a:cubicBezTo>
                <a:cubicBezTo>
                  <a:pt x="456" y="887"/>
                  <a:pt x="468" y="888"/>
                  <a:pt x="481" y="888"/>
                </a:cubicBezTo>
                <a:cubicBezTo>
                  <a:pt x="492" y="888"/>
                  <a:pt x="503" y="887"/>
                  <a:pt x="512" y="884"/>
                </a:cubicBezTo>
                <a:cubicBezTo>
                  <a:pt x="536" y="874"/>
                  <a:pt x="551" y="844"/>
                  <a:pt x="553" y="820"/>
                </a:cubicBezTo>
                <a:cubicBezTo>
                  <a:pt x="554" y="810"/>
                  <a:pt x="553" y="802"/>
                  <a:pt x="550" y="794"/>
                </a:cubicBezTo>
                <a:cubicBezTo>
                  <a:pt x="559" y="795"/>
                  <a:pt x="568" y="799"/>
                  <a:pt x="575" y="806"/>
                </a:cubicBezTo>
                <a:close/>
                <a:moveTo>
                  <a:pt x="633" y="870"/>
                </a:moveTo>
                <a:cubicBezTo>
                  <a:pt x="643" y="870"/>
                  <a:pt x="653" y="874"/>
                  <a:pt x="659" y="882"/>
                </a:cubicBezTo>
                <a:cubicBezTo>
                  <a:pt x="665" y="889"/>
                  <a:pt x="668" y="898"/>
                  <a:pt x="667" y="907"/>
                </a:cubicBezTo>
                <a:cubicBezTo>
                  <a:pt x="667" y="914"/>
                  <a:pt x="664" y="920"/>
                  <a:pt x="661" y="925"/>
                </a:cubicBezTo>
                <a:cubicBezTo>
                  <a:pt x="658" y="926"/>
                  <a:pt x="656" y="928"/>
                  <a:pt x="654" y="929"/>
                </a:cubicBezTo>
                <a:lnTo>
                  <a:pt x="551" y="1016"/>
                </a:lnTo>
                <a:cubicBezTo>
                  <a:pt x="549" y="1018"/>
                  <a:pt x="547" y="1020"/>
                  <a:pt x="545" y="1021"/>
                </a:cubicBezTo>
                <a:cubicBezTo>
                  <a:pt x="531" y="1028"/>
                  <a:pt x="514" y="1025"/>
                  <a:pt x="504" y="1013"/>
                </a:cubicBezTo>
                <a:cubicBezTo>
                  <a:pt x="491" y="999"/>
                  <a:pt x="493" y="977"/>
                  <a:pt x="508" y="965"/>
                </a:cubicBezTo>
                <a:lnTo>
                  <a:pt x="611" y="878"/>
                </a:lnTo>
                <a:cubicBezTo>
                  <a:pt x="618" y="873"/>
                  <a:pt x="625" y="870"/>
                  <a:pt x="633" y="870"/>
                </a:cubicBezTo>
                <a:close/>
                <a:moveTo>
                  <a:pt x="704" y="955"/>
                </a:moveTo>
                <a:cubicBezTo>
                  <a:pt x="705" y="955"/>
                  <a:pt x="706" y="955"/>
                  <a:pt x="707" y="955"/>
                </a:cubicBezTo>
                <a:cubicBezTo>
                  <a:pt x="716" y="955"/>
                  <a:pt x="724" y="960"/>
                  <a:pt x="730" y="967"/>
                </a:cubicBezTo>
                <a:cubicBezTo>
                  <a:pt x="736" y="974"/>
                  <a:pt x="739" y="983"/>
                  <a:pt x="738" y="992"/>
                </a:cubicBezTo>
                <a:cubicBezTo>
                  <a:pt x="737" y="999"/>
                  <a:pt x="735" y="1005"/>
                  <a:pt x="731" y="1010"/>
                </a:cubicBezTo>
                <a:cubicBezTo>
                  <a:pt x="729" y="1011"/>
                  <a:pt x="727" y="1013"/>
                  <a:pt x="726" y="1014"/>
                </a:cubicBezTo>
                <a:lnTo>
                  <a:pt x="622" y="1101"/>
                </a:lnTo>
                <a:cubicBezTo>
                  <a:pt x="621" y="1102"/>
                  <a:pt x="619" y="1104"/>
                  <a:pt x="617" y="1105"/>
                </a:cubicBezTo>
                <a:cubicBezTo>
                  <a:pt x="612" y="1109"/>
                  <a:pt x="605" y="1110"/>
                  <a:pt x="598" y="1109"/>
                </a:cubicBezTo>
                <a:cubicBezTo>
                  <a:pt x="589" y="1109"/>
                  <a:pt x="580" y="1104"/>
                  <a:pt x="575" y="1097"/>
                </a:cubicBezTo>
                <a:cubicBezTo>
                  <a:pt x="569" y="1091"/>
                  <a:pt x="566" y="1082"/>
                  <a:pt x="567" y="1073"/>
                </a:cubicBezTo>
                <a:cubicBezTo>
                  <a:pt x="567" y="1066"/>
                  <a:pt x="570" y="1060"/>
                  <a:pt x="573" y="1055"/>
                </a:cubicBezTo>
                <a:cubicBezTo>
                  <a:pt x="576" y="1054"/>
                  <a:pt x="578" y="1052"/>
                  <a:pt x="580" y="1050"/>
                </a:cubicBezTo>
                <a:lnTo>
                  <a:pt x="683" y="964"/>
                </a:lnTo>
                <a:cubicBezTo>
                  <a:pt x="685" y="962"/>
                  <a:pt x="687" y="960"/>
                  <a:pt x="689" y="958"/>
                </a:cubicBezTo>
                <a:cubicBezTo>
                  <a:pt x="693" y="956"/>
                  <a:pt x="699" y="955"/>
                  <a:pt x="704" y="955"/>
                </a:cubicBezTo>
                <a:close/>
                <a:moveTo>
                  <a:pt x="802" y="1052"/>
                </a:moveTo>
                <a:cubicBezTo>
                  <a:pt x="807" y="1058"/>
                  <a:pt x="810" y="1067"/>
                  <a:pt x="809" y="1076"/>
                </a:cubicBezTo>
                <a:cubicBezTo>
                  <a:pt x="809" y="1086"/>
                  <a:pt x="804" y="1094"/>
                  <a:pt x="797" y="1100"/>
                </a:cubicBezTo>
                <a:lnTo>
                  <a:pt x="694" y="1187"/>
                </a:lnTo>
                <a:cubicBezTo>
                  <a:pt x="687" y="1192"/>
                  <a:pt x="678" y="1195"/>
                  <a:pt x="669" y="1194"/>
                </a:cubicBezTo>
                <a:cubicBezTo>
                  <a:pt x="660" y="1194"/>
                  <a:pt x="652" y="1189"/>
                  <a:pt x="646" y="1182"/>
                </a:cubicBezTo>
                <a:cubicBezTo>
                  <a:pt x="640" y="1175"/>
                  <a:pt x="637" y="1167"/>
                  <a:pt x="638" y="1157"/>
                </a:cubicBezTo>
                <a:cubicBezTo>
                  <a:pt x="639" y="1151"/>
                  <a:pt x="641" y="1144"/>
                  <a:pt x="645" y="1139"/>
                </a:cubicBezTo>
                <a:cubicBezTo>
                  <a:pt x="647" y="1138"/>
                  <a:pt x="649" y="1136"/>
                  <a:pt x="651" y="1135"/>
                </a:cubicBezTo>
                <a:lnTo>
                  <a:pt x="754" y="1048"/>
                </a:lnTo>
                <a:cubicBezTo>
                  <a:pt x="756" y="1047"/>
                  <a:pt x="757" y="1045"/>
                  <a:pt x="759" y="1044"/>
                </a:cubicBezTo>
                <a:cubicBezTo>
                  <a:pt x="764" y="1041"/>
                  <a:pt x="769" y="1039"/>
                  <a:pt x="775" y="1039"/>
                </a:cubicBezTo>
                <a:cubicBezTo>
                  <a:pt x="776" y="1039"/>
                  <a:pt x="777" y="1039"/>
                  <a:pt x="778" y="1040"/>
                </a:cubicBezTo>
                <a:cubicBezTo>
                  <a:pt x="788" y="1040"/>
                  <a:pt x="796" y="1045"/>
                  <a:pt x="802" y="1052"/>
                </a:cubicBezTo>
                <a:close/>
                <a:moveTo>
                  <a:pt x="121" y="774"/>
                </a:moveTo>
                <a:cubicBezTo>
                  <a:pt x="120" y="775"/>
                  <a:pt x="119" y="775"/>
                  <a:pt x="118" y="775"/>
                </a:cubicBezTo>
                <a:cubicBezTo>
                  <a:pt x="117" y="775"/>
                  <a:pt x="116" y="774"/>
                  <a:pt x="115" y="773"/>
                </a:cubicBezTo>
                <a:lnTo>
                  <a:pt x="45" y="689"/>
                </a:lnTo>
                <a:cubicBezTo>
                  <a:pt x="43" y="687"/>
                  <a:pt x="44" y="685"/>
                  <a:pt x="45" y="683"/>
                </a:cubicBezTo>
                <a:cubicBezTo>
                  <a:pt x="46" y="683"/>
                  <a:pt x="47" y="682"/>
                  <a:pt x="48" y="682"/>
                </a:cubicBezTo>
                <a:cubicBezTo>
                  <a:pt x="49" y="683"/>
                  <a:pt x="50" y="683"/>
                  <a:pt x="51" y="684"/>
                </a:cubicBezTo>
                <a:lnTo>
                  <a:pt x="121" y="769"/>
                </a:lnTo>
                <a:cubicBezTo>
                  <a:pt x="123" y="770"/>
                  <a:pt x="122" y="773"/>
                  <a:pt x="121" y="774"/>
                </a:cubicBezTo>
                <a:close/>
                <a:moveTo>
                  <a:pt x="869" y="348"/>
                </a:moveTo>
                <a:lnTo>
                  <a:pt x="600" y="25"/>
                </a:lnTo>
                <a:cubicBezTo>
                  <a:pt x="575" y="-5"/>
                  <a:pt x="529" y="-9"/>
                  <a:pt x="499" y="16"/>
                </a:cubicBezTo>
                <a:cubicBezTo>
                  <a:pt x="485" y="28"/>
                  <a:pt x="476" y="45"/>
                  <a:pt x="474" y="64"/>
                </a:cubicBezTo>
                <a:cubicBezTo>
                  <a:pt x="474" y="65"/>
                  <a:pt x="474" y="65"/>
                  <a:pt x="474" y="66"/>
                </a:cubicBezTo>
                <a:cubicBezTo>
                  <a:pt x="473" y="67"/>
                  <a:pt x="472" y="68"/>
                  <a:pt x="472" y="69"/>
                </a:cubicBezTo>
                <a:lnTo>
                  <a:pt x="292" y="320"/>
                </a:lnTo>
                <a:lnTo>
                  <a:pt x="63" y="642"/>
                </a:lnTo>
                <a:cubicBezTo>
                  <a:pt x="48" y="636"/>
                  <a:pt x="31" y="639"/>
                  <a:pt x="17" y="650"/>
                </a:cubicBezTo>
                <a:cubicBezTo>
                  <a:pt x="-3" y="667"/>
                  <a:pt x="-5" y="696"/>
                  <a:pt x="11" y="716"/>
                </a:cubicBezTo>
                <a:lnTo>
                  <a:pt x="82" y="801"/>
                </a:lnTo>
                <a:cubicBezTo>
                  <a:pt x="90" y="811"/>
                  <a:pt x="101" y="817"/>
                  <a:pt x="114" y="818"/>
                </a:cubicBezTo>
                <a:cubicBezTo>
                  <a:pt x="116" y="818"/>
                  <a:pt x="117" y="818"/>
                  <a:pt x="118" y="818"/>
                </a:cubicBezTo>
                <a:cubicBezTo>
                  <a:pt x="129" y="818"/>
                  <a:pt x="140" y="814"/>
                  <a:pt x="149" y="807"/>
                </a:cubicBezTo>
                <a:cubicBezTo>
                  <a:pt x="162" y="796"/>
                  <a:pt x="167" y="779"/>
                  <a:pt x="165" y="764"/>
                </a:cubicBezTo>
                <a:lnTo>
                  <a:pt x="293" y="704"/>
                </a:lnTo>
                <a:lnTo>
                  <a:pt x="330" y="748"/>
                </a:lnTo>
                <a:lnTo>
                  <a:pt x="275" y="796"/>
                </a:lnTo>
                <a:lnTo>
                  <a:pt x="274" y="796"/>
                </a:lnTo>
                <a:cubicBezTo>
                  <a:pt x="230" y="838"/>
                  <a:pt x="182" y="901"/>
                  <a:pt x="180" y="904"/>
                </a:cubicBezTo>
                <a:cubicBezTo>
                  <a:pt x="177" y="909"/>
                  <a:pt x="175" y="915"/>
                  <a:pt x="176" y="921"/>
                </a:cubicBezTo>
                <a:lnTo>
                  <a:pt x="204" y="1067"/>
                </a:lnTo>
                <a:lnTo>
                  <a:pt x="7" y="1268"/>
                </a:lnTo>
                <a:cubicBezTo>
                  <a:pt x="-2" y="1277"/>
                  <a:pt x="-2" y="1290"/>
                  <a:pt x="7" y="1299"/>
                </a:cubicBezTo>
                <a:cubicBezTo>
                  <a:pt x="11" y="1303"/>
                  <a:pt x="17" y="1305"/>
                  <a:pt x="22" y="1305"/>
                </a:cubicBezTo>
                <a:cubicBezTo>
                  <a:pt x="28" y="1305"/>
                  <a:pt x="33" y="1303"/>
                  <a:pt x="38" y="1298"/>
                </a:cubicBezTo>
                <a:lnTo>
                  <a:pt x="243" y="1089"/>
                </a:lnTo>
                <a:cubicBezTo>
                  <a:pt x="243" y="1088"/>
                  <a:pt x="244" y="1088"/>
                  <a:pt x="244" y="1088"/>
                </a:cubicBezTo>
                <a:lnTo>
                  <a:pt x="244" y="1087"/>
                </a:lnTo>
                <a:cubicBezTo>
                  <a:pt x="245" y="1087"/>
                  <a:pt x="245" y="1086"/>
                  <a:pt x="245" y="1086"/>
                </a:cubicBezTo>
                <a:lnTo>
                  <a:pt x="246" y="1085"/>
                </a:lnTo>
                <a:lnTo>
                  <a:pt x="246" y="1084"/>
                </a:lnTo>
                <a:cubicBezTo>
                  <a:pt x="246" y="1084"/>
                  <a:pt x="247" y="1084"/>
                  <a:pt x="247" y="1083"/>
                </a:cubicBezTo>
                <a:lnTo>
                  <a:pt x="247" y="1082"/>
                </a:lnTo>
                <a:lnTo>
                  <a:pt x="248" y="1081"/>
                </a:lnTo>
                <a:lnTo>
                  <a:pt x="248" y="1080"/>
                </a:lnTo>
                <a:lnTo>
                  <a:pt x="248" y="1079"/>
                </a:lnTo>
                <a:lnTo>
                  <a:pt x="248" y="1078"/>
                </a:lnTo>
                <a:cubicBezTo>
                  <a:pt x="249" y="1077"/>
                  <a:pt x="249" y="1077"/>
                  <a:pt x="249" y="1076"/>
                </a:cubicBezTo>
                <a:lnTo>
                  <a:pt x="249" y="1075"/>
                </a:lnTo>
                <a:lnTo>
                  <a:pt x="249" y="1074"/>
                </a:lnTo>
                <a:lnTo>
                  <a:pt x="249" y="1073"/>
                </a:lnTo>
                <a:lnTo>
                  <a:pt x="249" y="1072"/>
                </a:lnTo>
                <a:cubicBezTo>
                  <a:pt x="249" y="1072"/>
                  <a:pt x="249" y="1071"/>
                  <a:pt x="248" y="1071"/>
                </a:cubicBezTo>
                <a:lnTo>
                  <a:pt x="248" y="1070"/>
                </a:lnTo>
                <a:lnTo>
                  <a:pt x="221" y="923"/>
                </a:lnTo>
                <a:cubicBezTo>
                  <a:pt x="234" y="905"/>
                  <a:pt x="271" y="859"/>
                  <a:pt x="303" y="828"/>
                </a:cubicBezTo>
                <a:lnTo>
                  <a:pt x="379" y="763"/>
                </a:lnTo>
                <a:lnTo>
                  <a:pt x="510" y="812"/>
                </a:lnTo>
                <a:cubicBezTo>
                  <a:pt x="510" y="814"/>
                  <a:pt x="510" y="820"/>
                  <a:pt x="507" y="828"/>
                </a:cubicBezTo>
                <a:cubicBezTo>
                  <a:pt x="503" y="837"/>
                  <a:pt x="498" y="843"/>
                  <a:pt x="496" y="843"/>
                </a:cubicBezTo>
                <a:cubicBezTo>
                  <a:pt x="491" y="845"/>
                  <a:pt x="474" y="846"/>
                  <a:pt x="448" y="842"/>
                </a:cubicBezTo>
                <a:cubicBezTo>
                  <a:pt x="425" y="837"/>
                  <a:pt x="407" y="830"/>
                  <a:pt x="402" y="826"/>
                </a:cubicBezTo>
                <a:cubicBezTo>
                  <a:pt x="392" y="819"/>
                  <a:pt x="379" y="820"/>
                  <a:pt x="371" y="830"/>
                </a:cubicBezTo>
                <a:lnTo>
                  <a:pt x="311" y="906"/>
                </a:lnTo>
                <a:cubicBezTo>
                  <a:pt x="304" y="916"/>
                  <a:pt x="305" y="929"/>
                  <a:pt x="315" y="937"/>
                </a:cubicBezTo>
                <a:cubicBezTo>
                  <a:pt x="319" y="940"/>
                  <a:pt x="323" y="941"/>
                  <a:pt x="328" y="941"/>
                </a:cubicBezTo>
                <a:cubicBezTo>
                  <a:pt x="335" y="941"/>
                  <a:pt x="341" y="939"/>
                  <a:pt x="345" y="933"/>
                </a:cubicBezTo>
                <a:lnTo>
                  <a:pt x="394" y="871"/>
                </a:lnTo>
                <a:cubicBezTo>
                  <a:pt x="397" y="872"/>
                  <a:pt x="400" y="873"/>
                  <a:pt x="403" y="874"/>
                </a:cubicBezTo>
                <a:cubicBezTo>
                  <a:pt x="400" y="896"/>
                  <a:pt x="406" y="919"/>
                  <a:pt x="421" y="936"/>
                </a:cubicBezTo>
                <a:cubicBezTo>
                  <a:pt x="431" y="948"/>
                  <a:pt x="444" y="957"/>
                  <a:pt x="458" y="961"/>
                </a:cubicBezTo>
                <a:cubicBezTo>
                  <a:pt x="448" y="987"/>
                  <a:pt x="451" y="1018"/>
                  <a:pt x="470" y="1041"/>
                </a:cubicBezTo>
                <a:cubicBezTo>
                  <a:pt x="484" y="1057"/>
                  <a:pt x="504" y="1067"/>
                  <a:pt x="524" y="1068"/>
                </a:cubicBezTo>
                <a:cubicBezTo>
                  <a:pt x="522" y="1088"/>
                  <a:pt x="528" y="1109"/>
                  <a:pt x="541" y="1125"/>
                </a:cubicBezTo>
                <a:cubicBezTo>
                  <a:pt x="555" y="1141"/>
                  <a:pt x="573" y="1151"/>
                  <a:pt x="594" y="1153"/>
                </a:cubicBezTo>
                <a:lnTo>
                  <a:pt x="595" y="1153"/>
                </a:lnTo>
                <a:lnTo>
                  <a:pt x="595" y="1154"/>
                </a:lnTo>
                <a:cubicBezTo>
                  <a:pt x="593" y="1174"/>
                  <a:pt x="599" y="1194"/>
                  <a:pt x="613" y="1210"/>
                </a:cubicBezTo>
                <a:cubicBezTo>
                  <a:pt x="621" y="1220"/>
                  <a:pt x="630" y="1227"/>
                  <a:pt x="642" y="1232"/>
                </a:cubicBezTo>
                <a:cubicBezTo>
                  <a:pt x="573" y="1279"/>
                  <a:pt x="465" y="1329"/>
                  <a:pt x="419" y="1348"/>
                </a:cubicBezTo>
                <a:cubicBezTo>
                  <a:pt x="419" y="1348"/>
                  <a:pt x="419" y="1349"/>
                  <a:pt x="418" y="1349"/>
                </a:cubicBezTo>
                <a:lnTo>
                  <a:pt x="417" y="1349"/>
                </a:lnTo>
                <a:cubicBezTo>
                  <a:pt x="417" y="1350"/>
                  <a:pt x="417" y="1350"/>
                  <a:pt x="416" y="1350"/>
                </a:cubicBezTo>
                <a:lnTo>
                  <a:pt x="415" y="1350"/>
                </a:lnTo>
                <a:cubicBezTo>
                  <a:pt x="415" y="1351"/>
                  <a:pt x="415" y="1351"/>
                  <a:pt x="415" y="1351"/>
                </a:cubicBezTo>
                <a:cubicBezTo>
                  <a:pt x="414" y="1351"/>
                  <a:pt x="414" y="1352"/>
                  <a:pt x="414" y="1352"/>
                </a:cubicBezTo>
                <a:lnTo>
                  <a:pt x="335" y="1422"/>
                </a:lnTo>
                <a:cubicBezTo>
                  <a:pt x="326" y="1430"/>
                  <a:pt x="325" y="1443"/>
                  <a:pt x="333" y="1452"/>
                </a:cubicBezTo>
                <a:cubicBezTo>
                  <a:pt x="338" y="1457"/>
                  <a:pt x="344" y="1459"/>
                  <a:pt x="350" y="1459"/>
                </a:cubicBezTo>
                <a:cubicBezTo>
                  <a:pt x="355" y="1459"/>
                  <a:pt x="360" y="1458"/>
                  <a:pt x="364" y="1454"/>
                </a:cubicBezTo>
                <a:lnTo>
                  <a:pt x="440" y="1387"/>
                </a:lnTo>
                <a:cubicBezTo>
                  <a:pt x="469" y="1375"/>
                  <a:pt x="663" y="1290"/>
                  <a:pt x="723" y="1219"/>
                </a:cubicBezTo>
                <a:lnTo>
                  <a:pt x="825" y="1133"/>
                </a:lnTo>
                <a:cubicBezTo>
                  <a:pt x="841" y="1120"/>
                  <a:pt x="851" y="1101"/>
                  <a:pt x="853" y="1080"/>
                </a:cubicBezTo>
                <a:cubicBezTo>
                  <a:pt x="854" y="1060"/>
                  <a:pt x="848" y="1039"/>
                  <a:pt x="835" y="1024"/>
                </a:cubicBezTo>
                <a:cubicBezTo>
                  <a:pt x="821" y="1008"/>
                  <a:pt x="803" y="998"/>
                  <a:pt x="782" y="996"/>
                </a:cubicBezTo>
                <a:lnTo>
                  <a:pt x="781" y="996"/>
                </a:lnTo>
                <a:lnTo>
                  <a:pt x="781" y="995"/>
                </a:lnTo>
                <a:cubicBezTo>
                  <a:pt x="783" y="975"/>
                  <a:pt x="777" y="955"/>
                  <a:pt x="763" y="939"/>
                </a:cubicBezTo>
                <a:cubicBezTo>
                  <a:pt x="750" y="923"/>
                  <a:pt x="731" y="913"/>
                  <a:pt x="711" y="911"/>
                </a:cubicBezTo>
                <a:lnTo>
                  <a:pt x="710" y="911"/>
                </a:lnTo>
                <a:cubicBezTo>
                  <a:pt x="712" y="890"/>
                  <a:pt x="706" y="870"/>
                  <a:pt x="693" y="854"/>
                </a:cubicBezTo>
                <a:cubicBezTo>
                  <a:pt x="676" y="834"/>
                  <a:pt x="651" y="825"/>
                  <a:pt x="626" y="827"/>
                </a:cubicBezTo>
                <a:cubicBezTo>
                  <a:pt x="626" y="810"/>
                  <a:pt x="620" y="793"/>
                  <a:pt x="608" y="779"/>
                </a:cubicBezTo>
                <a:cubicBezTo>
                  <a:pt x="588" y="754"/>
                  <a:pt x="555" y="746"/>
                  <a:pt x="527" y="754"/>
                </a:cubicBezTo>
                <a:cubicBezTo>
                  <a:pt x="526" y="752"/>
                  <a:pt x="524" y="750"/>
                  <a:pt x="523" y="748"/>
                </a:cubicBezTo>
                <a:lnTo>
                  <a:pt x="427" y="641"/>
                </a:lnTo>
                <a:lnTo>
                  <a:pt x="522" y="597"/>
                </a:lnTo>
                <a:lnTo>
                  <a:pt x="803" y="466"/>
                </a:lnTo>
                <a:cubicBezTo>
                  <a:pt x="804" y="465"/>
                  <a:pt x="805" y="465"/>
                  <a:pt x="806" y="464"/>
                </a:cubicBezTo>
                <a:cubicBezTo>
                  <a:pt x="808" y="464"/>
                  <a:pt x="811" y="464"/>
                  <a:pt x="814" y="464"/>
                </a:cubicBezTo>
                <a:cubicBezTo>
                  <a:pt x="830" y="464"/>
                  <a:pt x="846" y="459"/>
                  <a:pt x="860" y="448"/>
                </a:cubicBezTo>
                <a:cubicBezTo>
                  <a:pt x="874" y="436"/>
                  <a:pt x="883" y="419"/>
                  <a:pt x="885" y="400"/>
                </a:cubicBezTo>
                <a:cubicBezTo>
                  <a:pt x="887" y="381"/>
                  <a:pt x="881" y="362"/>
                  <a:pt x="869" y="34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973A9CF3-A339-DC4E-8560-FBF08193278B}"/>
              </a:ext>
            </a:extLst>
          </p:cNvPr>
          <p:cNvSpPr/>
          <p:nvPr/>
        </p:nvSpPr>
        <p:spPr>
          <a:xfrm>
            <a:off x="15233790" y="7803865"/>
            <a:ext cx="683219" cy="10101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504E05B-FB46-4942-8E7C-DCC75307F6D9}"/>
              </a:ext>
            </a:extLst>
          </p:cNvPr>
          <p:cNvSpPr txBox="1"/>
          <p:nvPr/>
        </p:nvSpPr>
        <p:spPr>
          <a:xfrm>
            <a:off x="11067950" y="7730000"/>
            <a:ext cx="20955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Black" charset="0"/>
              </a:rPr>
              <a:t>+85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797EABE-610E-814C-B299-5ADAE2E20D05}"/>
              </a:ext>
            </a:extLst>
          </p:cNvPr>
          <p:cNvGrpSpPr/>
          <p:nvPr/>
        </p:nvGrpSpPr>
        <p:grpSpPr>
          <a:xfrm>
            <a:off x="15233789" y="3957552"/>
            <a:ext cx="7429935" cy="1646756"/>
            <a:chOff x="16184072" y="5253194"/>
            <a:chExt cx="7429935" cy="1646756"/>
          </a:xfrm>
        </p:grpSpPr>
        <p:sp>
          <p:nvSpPr>
            <p:cNvPr id="97" name="CuadroTexto 395">
              <a:extLst>
                <a:ext uri="{FF2B5EF4-FFF2-40B4-BE49-F238E27FC236}">
                  <a16:creationId xmlns:a16="http://schemas.microsoft.com/office/drawing/2014/main" id="{0C41F0D4-B187-5A49-A8FA-09B29A35F66F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8" name="Rectangle 56">
              <a:extLst>
                <a:ext uri="{FF2B5EF4-FFF2-40B4-BE49-F238E27FC236}">
                  <a16:creationId xmlns:a16="http://schemas.microsoft.com/office/drawing/2014/main" id="{EEF19656-F426-2B49-B7F7-E77244055DD4}"/>
                </a:ext>
              </a:extLst>
            </p:cNvPr>
            <p:cNvSpPr/>
            <p:nvPr/>
          </p:nvSpPr>
          <p:spPr>
            <a:xfrm>
              <a:off x="16184072" y="5945843"/>
              <a:ext cx="742993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 name out there.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38D8604-8FA2-874F-B2E3-733C27E0C3E1}"/>
              </a:ext>
            </a:extLst>
          </p:cNvPr>
          <p:cNvGrpSpPr/>
          <p:nvPr/>
        </p:nvGrpSpPr>
        <p:grpSpPr>
          <a:xfrm>
            <a:off x="16871681" y="7270112"/>
            <a:ext cx="5860474" cy="2077644"/>
            <a:chOff x="16184073" y="5253194"/>
            <a:chExt cx="5860474" cy="2077644"/>
          </a:xfrm>
        </p:grpSpPr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74CC433A-C764-A34A-A21D-D0CDF1F708DF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1" name="Rectangle 56">
              <a:extLst>
                <a:ext uri="{FF2B5EF4-FFF2-40B4-BE49-F238E27FC236}">
                  <a16:creationId xmlns:a16="http://schemas.microsoft.com/office/drawing/2014/main" id="{B4908C2E-7ABC-3F42-B5C4-98718444AA28}"/>
                </a:ext>
              </a:extLst>
            </p:cNvPr>
            <p:cNvSpPr/>
            <p:nvPr/>
          </p:nvSpPr>
          <p:spPr>
            <a:xfrm>
              <a:off x="16184073" y="5945843"/>
              <a:ext cx="586047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 name out there.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3367D06-5BD4-C845-9961-875A703AA95C}"/>
              </a:ext>
            </a:extLst>
          </p:cNvPr>
          <p:cNvGrpSpPr/>
          <p:nvPr/>
        </p:nvGrpSpPr>
        <p:grpSpPr>
          <a:xfrm flipH="1">
            <a:off x="1645495" y="7270112"/>
            <a:ext cx="5860474" cy="2077644"/>
            <a:chOff x="16184073" y="5253194"/>
            <a:chExt cx="5860474" cy="2077644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9E112049-5802-1A4C-95F6-CDE30B11087A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23B31834-33A8-264A-BE3A-18B2B2457552}"/>
                </a:ext>
              </a:extLst>
            </p:cNvPr>
            <p:cNvSpPr/>
            <p:nvPr/>
          </p:nvSpPr>
          <p:spPr>
            <a:xfrm>
              <a:off x="16184073" y="5945843"/>
              <a:ext cx="586047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 name out there.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7CB1281-E462-AC4D-8BFA-02C086C46CD9}"/>
              </a:ext>
            </a:extLst>
          </p:cNvPr>
          <p:cNvGrpSpPr/>
          <p:nvPr/>
        </p:nvGrpSpPr>
        <p:grpSpPr>
          <a:xfrm flipH="1">
            <a:off x="1645495" y="11013564"/>
            <a:ext cx="7433404" cy="1646756"/>
            <a:chOff x="16184073" y="5253194"/>
            <a:chExt cx="7433404" cy="1646756"/>
          </a:xfrm>
        </p:grpSpPr>
        <p:sp>
          <p:nvSpPr>
            <p:cNvPr id="108" name="CuadroTexto 395">
              <a:extLst>
                <a:ext uri="{FF2B5EF4-FFF2-40B4-BE49-F238E27FC236}">
                  <a16:creationId xmlns:a16="http://schemas.microsoft.com/office/drawing/2014/main" id="{BCFB4D52-6855-1C40-B92A-9CE837FCAAAF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9" name="Rectangle 56">
              <a:extLst>
                <a:ext uri="{FF2B5EF4-FFF2-40B4-BE49-F238E27FC236}">
                  <a16:creationId xmlns:a16="http://schemas.microsoft.com/office/drawing/2014/main" id="{F1E0707C-6F5F-E54E-B828-051CA9EDFE75}"/>
                </a:ext>
              </a:extLst>
            </p:cNvPr>
            <p:cNvSpPr/>
            <p:nvPr/>
          </p:nvSpPr>
          <p:spPr>
            <a:xfrm>
              <a:off x="16184073" y="5945843"/>
              <a:ext cx="74334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 name out there.</a:t>
              </a:r>
            </a:p>
          </p:txBody>
        </p:sp>
      </p:grpSp>
      <p:grpSp>
        <p:nvGrpSpPr>
          <p:cNvPr id="36" name="Grupo 349">
            <a:extLst>
              <a:ext uri="{FF2B5EF4-FFF2-40B4-BE49-F238E27FC236}">
                <a16:creationId xmlns:a16="http://schemas.microsoft.com/office/drawing/2014/main" id="{668CCAE0-BE05-DE43-A235-0F3FC4DD2FF9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7" name="CuadroTexto 350">
              <a:extLst>
                <a:ext uri="{FF2B5EF4-FFF2-40B4-BE49-F238E27FC236}">
                  <a16:creationId xmlns:a16="http://schemas.microsoft.com/office/drawing/2014/main" id="{DB070B02-1D8B-CC43-BE2E-47ED0A902A71}"/>
                </a:ext>
              </a:extLst>
            </p:cNvPr>
            <p:cNvSpPr txBox="1"/>
            <p:nvPr/>
          </p:nvSpPr>
          <p:spPr>
            <a:xfrm>
              <a:off x="6958903" y="861425"/>
              <a:ext cx="1045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 Infographic</a:t>
              </a:r>
            </a:p>
          </p:txBody>
        </p:sp>
        <p:sp>
          <p:nvSpPr>
            <p:cNvPr id="38" name="CuadroTexto 351">
              <a:extLst>
                <a:ext uri="{FF2B5EF4-FFF2-40B4-BE49-F238E27FC236}">
                  <a16:creationId xmlns:a16="http://schemas.microsoft.com/office/drawing/2014/main" id="{65BC56A2-9D7D-994C-9C14-44A25FE4A67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031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ubtitle 2">
            <a:extLst>
              <a:ext uri="{FF2B5EF4-FFF2-40B4-BE49-F238E27FC236}">
                <a16:creationId xmlns:a16="http://schemas.microsoft.com/office/drawing/2014/main" id="{95E496B0-FCE9-4740-93C8-C6738DB03D9E}"/>
              </a:ext>
            </a:extLst>
          </p:cNvPr>
          <p:cNvSpPr txBox="1">
            <a:spLocks/>
          </p:cNvSpPr>
          <p:nvPr/>
        </p:nvSpPr>
        <p:spPr>
          <a:xfrm>
            <a:off x="1905513" y="11584511"/>
            <a:ext cx="9026646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60%, To get your company’s name out there, you need.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CD20DEC-024A-E64C-9E35-4B675225F279}"/>
              </a:ext>
            </a:extLst>
          </p:cNvPr>
          <p:cNvSpPr/>
          <p:nvPr/>
        </p:nvSpPr>
        <p:spPr>
          <a:xfrm>
            <a:off x="1451795" y="11801059"/>
            <a:ext cx="328948" cy="3289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4D3ADCCD-4894-364B-85E8-CB1993C34F5F}"/>
              </a:ext>
            </a:extLst>
          </p:cNvPr>
          <p:cNvSpPr/>
          <p:nvPr/>
        </p:nvSpPr>
        <p:spPr>
          <a:xfrm>
            <a:off x="1457563" y="4162348"/>
            <a:ext cx="10580448" cy="2810721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2D23A60-1089-9846-88D2-8827A6D97F27}"/>
              </a:ext>
            </a:extLst>
          </p:cNvPr>
          <p:cNvSpPr/>
          <p:nvPr/>
        </p:nvSpPr>
        <p:spPr>
          <a:xfrm>
            <a:off x="1457563" y="7602899"/>
            <a:ext cx="10580448" cy="2810721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5C784C-979C-E245-912D-A8281382949F}"/>
              </a:ext>
            </a:extLst>
          </p:cNvPr>
          <p:cNvSpPr txBox="1"/>
          <p:nvPr/>
        </p:nvSpPr>
        <p:spPr>
          <a:xfrm>
            <a:off x="4172172" y="5369125"/>
            <a:ext cx="7202444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That’s why we provide.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C6225E6-82BE-C849-A732-3A3EC6E13ECB}"/>
              </a:ext>
            </a:extLst>
          </p:cNvPr>
          <p:cNvSpPr/>
          <p:nvPr/>
        </p:nvSpPr>
        <p:spPr>
          <a:xfrm>
            <a:off x="4172172" y="4714671"/>
            <a:ext cx="5233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 Here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C2E0455-1E89-0642-A0A3-9A410D2493B0}"/>
              </a:ext>
            </a:extLst>
          </p:cNvPr>
          <p:cNvSpPr txBox="1"/>
          <p:nvPr/>
        </p:nvSpPr>
        <p:spPr>
          <a:xfrm>
            <a:off x="4172172" y="8809676"/>
            <a:ext cx="7202444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That’s why we provide.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7B85535-7BD3-2E4C-86CB-9E2BE66D2B55}"/>
              </a:ext>
            </a:extLst>
          </p:cNvPr>
          <p:cNvSpPr/>
          <p:nvPr/>
        </p:nvSpPr>
        <p:spPr>
          <a:xfrm>
            <a:off x="4172172" y="8155222"/>
            <a:ext cx="5233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 Here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66D77C21-3C5F-C546-8C0B-01AD01DE4CC2}"/>
              </a:ext>
            </a:extLst>
          </p:cNvPr>
          <p:cNvSpPr/>
          <p:nvPr/>
        </p:nvSpPr>
        <p:spPr>
          <a:xfrm>
            <a:off x="1994611" y="8882591"/>
            <a:ext cx="1605367" cy="7375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31" h="612">
                <a:moveTo>
                  <a:pt x="1272" y="274"/>
                </a:moveTo>
                <a:cubicBezTo>
                  <a:pt x="1267" y="284"/>
                  <a:pt x="1259" y="292"/>
                  <a:pt x="1249" y="295"/>
                </a:cubicBezTo>
                <a:cubicBezTo>
                  <a:pt x="1248" y="296"/>
                  <a:pt x="1247" y="296"/>
                  <a:pt x="1246" y="296"/>
                </a:cubicBezTo>
                <a:cubicBezTo>
                  <a:pt x="1043" y="393"/>
                  <a:pt x="709" y="548"/>
                  <a:pt x="675" y="555"/>
                </a:cubicBezTo>
                <a:cubicBezTo>
                  <a:pt x="629" y="565"/>
                  <a:pt x="577" y="540"/>
                  <a:pt x="512" y="508"/>
                </a:cubicBezTo>
                <a:cubicBezTo>
                  <a:pt x="441" y="473"/>
                  <a:pt x="353" y="430"/>
                  <a:pt x="244" y="424"/>
                </a:cubicBezTo>
                <a:lnTo>
                  <a:pt x="217" y="422"/>
                </a:lnTo>
                <a:lnTo>
                  <a:pt x="220" y="143"/>
                </a:lnTo>
                <a:lnTo>
                  <a:pt x="307" y="143"/>
                </a:lnTo>
                <a:cubicBezTo>
                  <a:pt x="324" y="143"/>
                  <a:pt x="374" y="144"/>
                  <a:pt x="398" y="149"/>
                </a:cubicBezTo>
                <a:cubicBezTo>
                  <a:pt x="432" y="155"/>
                  <a:pt x="451" y="172"/>
                  <a:pt x="474" y="190"/>
                </a:cubicBezTo>
                <a:cubicBezTo>
                  <a:pt x="497" y="210"/>
                  <a:pt x="524" y="232"/>
                  <a:pt x="568" y="243"/>
                </a:cubicBezTo>
                <a:cubicBezTo>
                  <a:pt x="633" y="260"/>
                  <a:pt x="811" y="250"/>
                  <a:pt x="837" y="249"/>
                </a:cubicBezTo>
                <a:cubicBezTo>
                  <a:pt x="849" y="249"/>
                  <a:pt x="859" y="254"/>
                  <a:pt x="867" y="262"/>
                </a:cubicBezTo>
                <a:cubicBezTo>
                  <a:pt x="874" y="270"/>
                  <a:pt x="879" y="281"/>
                  <a:pt x="878" y="293"/>
                </a:cubicBezTo>
                <a:cubicBezTo>
                  <a:pt x="878" y="305"/>
                  <a:pt x="873" y="315"/>
                  <a:pt x="865" y="323"/>
                </a:cubicBezTo>
                <a:cubicBezTo>
                  <a:pt x="856" y="331"/>
                  <a:pt x="846" y="335"/>
                  <a:pt x="834" y="335"/>
                </a:cubicBezTo>
                <a:lnTo>
                  <a:pt x="572" y="330"/>
                </a:lnTo>
                <a:cubicBezTo>
                  <a:pt x="563" y="330"/>
                  <a:pt x="554" y="334"/>
                  <a:pt x="549" y="342"/>
                </a:cubicBezTo>
                <a:lnTo>
                  <a:pt x="515" y="389"/>
                </a:lnTo>
                <a:cubicBezTo>
                  <a:pt x="506" y="401"/>
                  <a:pt x="509" y="419"/>
                  <a:pt x="521" y="427"/>
                </a:cubicBezTo>
                <a:cubicBezTo>
                  <a:pt x="526" y="431"/>
                  <a:pt x="532" y="433"/>
                  <a:pt x="537" y="433"/>
                </a:cubicBezTo>
                <a:cubicBezTo>
                  <a:pt x="546" y="433"/>
                  <a:pt x="554" y="429"/>
                  <a:pt x="560" y="421"/>
                </a:cubicBezTo>
                <a:lnTo>
                  <a:pt x="585" y="386"/>
                </a:lnTo>
                <a:lnTo>
                  <a:pt x="833" y="390"/>
                </a:lnTo>
                <a:cubicBezTo>
                  <a:pt x="859" y="391"/>
                  <a:pt x="884" y="381"/>
                  <a:pt x="903" y="363"/>
                </a:cubicBezTo>
                <a:cubicBezTo>
                  <a:pt x="914" y="353"/>
                  <a:pt x="922" y="340"/>
                  <a:pt x="927" y="326"/>
                </a:cubicBezTo>
                <a:cubicBezTo>
                  <a:pt x="928" y="326"/>
                  <a:pt x="929" y="326"/>
                  <a:pt x="930" y="325"/>
                </a:cubicBezTo>
                <a:cubicBezTo>
                  <a:pt x="931" y="325"/>
                  <a:pt x="1087" y="262"/>
                  <a:pt x="1217" y="215"/>
                </a:cubicBezTo>
                <a:cubicBezTo>
                  <a:pt x="1228" y="211"/>
                  <a:pt x="1240" y="211"/>
                  <a:pt x="1250" y="216"/>
                </a:cubicBezTo>
                <a:cubicBezTo>
                  <a:pt x="1261" y="221"/>
                  <a:pt x="1269" y="230"/>
                  <a:pt x="1273" y="241"/>
                </a:cubicBezTo>
                <a:lnTo>
                  <a:pt x="1273" y="243"/>
                </a:lnTo>
                <a:cubicBezTo>
                  <a:pt x="1277" y="253"/>
                  <a:pt x="1276" y="264"/>
                  <a:pt x="1272" y="274"/>
                </a:cubicBezTo>
                <a:close/>
                <a:moveTo>
                  <a:pt x="1325" y="224"/>
                </a:moveTo>
                <a:lnTo>
                  <a:pt x="1325" y="222"/>
                </a:lnTo>
                <a:cubicBezTo>
                  <a:pt x="1316" y="198"/>
                  <a:pt x="1298" y="178"/>
                  <a:pt x="1274" y="166"/>
                </a:cubicBezTo>
                <a:cubicBezTo>
                  <a:pt x="1250" y="155"/>
                  <a:pt x="1223" y="154"/>
                  <a:pt x="1199" y="163"/>
                </a:cubicBezTo>
                <a:cubicBezTo>
                  <a:pt x="1096" y="200"/>
                  <a:pt x="977" y="247"/>
                  <a:pt x="930" y="266"/>
                </a:cubicBezTo>
                <a:cubicBezTo>
                  <a:pt x="926" y="250"/>
                  <a:pt x="918" y="236"/>
                  <a:pt x="907" y="224"/>
                </a:cubicBezTo>
                <a:cubicBezTo>
                  <a:pt x="889" y="205"/>
                  <a:pt x="864" y="194"/>
                  <a:pt x="838" y="193"/>
                </a:cubicBezTo>
                <a:cubicBezTo>
                  <a:pt x="837" y="193"/>
                  <a:pt x="836" y="193"/>
                  <a:pt x="836" y="193"/>
                </a:cubicBezTo>
                <a:cubicBezTo>
                  <a:pt x="782" y="197"/>
                  <a:pt x="631" y="202"/>
                  <a:pt x="582" y="190"/>
                </a:cubicBezTo>
                <a:cubicBezTo>
                  <a:pt x="550" y="182"/>
                  <a:pt x="531" y="166"/>
                  <a:pt x="509" y="148"/>
                </a:cubicBezTo>
                <a:cubicBezTo>
                  <a:pt x="484" y="127"/>
                  <a:pt x="456" y="104"/>
                  <a:pt x="408" y="95"/>
                </a:cubicBezTo>
                <a:cubicBezTo>
                  <a:pt x="374" y="88"/>
                  <a:pt x="310" y="88"/>
                  <a:pt x="307" y="88"/>
                </a:cubicBezTo>
                <a:lnTo>
                  <a:pt x="221" y="88"/>
                </a:lnTo>
                <a:cubicBezTo>
                  <a:pt x="217" y="39"/>
                  <a:pt x="185" y="2"/>
                  <a:pt x="145" y="1"/>
                </a:cubicBezTo>
                <a:lnTo>
                  <a:pt x="34" y="0"/>
                </a:lnTo>
                <a:lnTo>
                  <a:pt x="33" y="0"/>
                </a:lnTo>
                <a:cubicBezTo>
                  <a:pt x="18" y="0"/>
                  <a:pt x="6" y="12"/>
                  <a:pt x="6" y="27"/>
                </a:cubicBezTo>
                <a:cubicBezTo>
                  <a:pt x="6" y="42"/>
                  <a:pt x="18" y="55"/>
                  <a:pt x="33" y="55"/>
                </a:cubicBezTo>
                <a:lnTo>
                  <a:pt x="144" y="56"/>
                </a:lnTo>
                <a:cubicBezTo>
                  <a:pt x="154" y="56"/>
                  <a:pt x="166" y="74"/>
                  <a:pt x="166" y="97"/>
                </a:cubicBezTo>
                <a:lnTo>
                  <a:pt x="161" y="474"/>
                </a:lnTo>
                <a:cubicBezTo>
                  <a:pt x="161" y="486"/>
                  <a:pt x="158" y="498"/>
                  <a:pt x="152" y="506"/>
                </a:cubicBezTo>
                <a:cubicBezTo>
                  <a:pt x="150" y="509"/>
                  <a:pt x="145" y="514"/>
                  <a:pt x="139" y="514"/>
                </a:cubicBezTo>
                <a:lnTo>
                  <a:pt x="28" y="513"/>
                </a:lnTo>
                <a:lnTo>
                  <a:pt x="27" y="513"/>
                </a:lnTo>
                <a:cubicBezTo>
                  <a:pt x="12" y="513"/>
                  <a:pt x="0" y="525"/>
                  <a:pt x="0" y="540"/>
                </a:cubicBezTo>
                <a:cubicBezTo>
                  <a:pt x="0" y="556"/>
                  <a:pt x="12" y="568"/>
                  <a:pt x="27" y="568"/>
                </a:cubicBezTo>
                <a:lnTo>
                  <a:pt x="138" y="570"/>
                </a:lnTo>
                <a:lnTo>
                  <a:pt x="139" y="570"/>
                </a:lnTo>
                <a:cubicBezTo>
                  <a:pt x="160" y="570"/>
                  <a:pt x="181" y="559"/>
                  <a:pt x="196" y="539"/>
                </a:cubicBezTo>
                <a:cubicBezTo>
                  <a:pt x="208" y="522"/>
                  <a:pt x="216" y="500"/>
                  <a:pt x="216" y="477"/>
                </a:cubicBezTo>
                <a:lnTo>
                  <a:pt x="240" y="479"/>
                </a:lnTo>
                <a:lnTo>
                  <a:pt x="241" y="479"/>
                </a:lnTo>
                <a:cubicBezTo>
                  <a:pt x="339" y="484"/>
                  <a:pt x="418" y="523"/>
                  <a:pt x="488" y="557"/>
                </a:cubicBezTo>
                <a:cubicBezTo>
                  <a:pt x="548" y="587"/>
                  <a:pt x="601" y="612"/>
                  <a:pt x="654" y="612"/>
                </a:cubicBezTo>
                <a:cubicBezTo>
                  <a:pt x="665" y="612"/>
                  <a:pt x="675" y="612"/>
                  <a:pt x="686" y="609"/>
                </a:cubicBezTo>
                <a:cubicBezTo>
                  <a:pt x="736" y="599"/>
                  <a:pt x="1177" y="390"/>
                  <a:pt x="1269" y="347"/>
                </a:cubicBezTo>
                <a:cubicBezTo>
                  <a:pt x="1292" y="338"/>
                  <a:pt x="1311" y="320"/>
                  <a:pt x="1322" y="298"/>
                </a:cubicBezTo>
                <a:cubicBezTo>
                  <a:pt x="1333" y="274"/>
                  <a:pt x="1334" y="248"/>
                  <a:pt x="1325" y="224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3DA09171-0C2E-7F44-B265-EAE98D99100F}"/>
              </a:ext>
            </a:extLst>
          </p:cNvPr>
          <p:cNvSpPr/>
          <p:nvPr/>
        </p:nvSpPr>
        <p:spPr>
          <a:xfrm>
            <a:off x="2584856" y="8367187"/>
            <a:ext cx="836481" cy="6433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94" h="534">
                <a:moveTo>
                  <a:pt x="48" y="525"/>
                </a:moveTo>
                <a:lnTo>
                  <a:pt x="205" y="358"/>
                </a:lnTo>
                <a:lnTo>
                  <a:pt x="330" y="523"/>
                </a:lnTo>
                <a:cubicBezTo>
                  <a:pt x="336" y="530"/>
                  <a:pt x="344" y="534"/>
                  <a:pt x="352" y="534"/>
                </a:cubicBezTo>
                <a:cubicBezTo>
                  <a:pt x="353" y="534"/>
                  <a:pt x="353" y="534"/>
                  <a:pt x="354" y="534"/>
                </a:cubicBezTo>
                <a:cubicBezTo>
                  <a:pt x="363" y="533"/>
                  <a:pt x="371" y="528"/>
                  <a:pt x="376" y="520"/>
                </a:cubicBezTo>
                <a:lnTo>
                  <a:pt x="628" y="96"/>
                </a:lnTo>
                <a:lnTo>
                  <a:pt x="640" y="136"/>
                </a:lnTo>
                <a:cubicBezTo>
                  <a:pt x="644" y="147"/>
                  <a:pt x="655" y="155"/>
                  <a:pt x="667" y="155"/>
                </a:cubicBezTo>
                <a:cubicBezTo>
                  <a:pt x="669" y="155"/>
                  <a:pt x="672" y="155"/>
                  <a:pt x="675" y="154"/>
                </a:cubicBezTo>
                <a:cubicBezTo>
                  <a:pt x="689" y="149"/>
                  <a:pt x="697" y="134"/>
                  <a:pt x="693" y="119"/>
                </a:cubicBezTo>
                <a:lnTo>
                  <a:pt x="664" y="27"/>
                </a:lnTo>
                <a:cubicBezTo>
                  <a:pt x="664" y="18"/>
                  <a:pt x="660" y="9"/>
                  <a:pt x="651" y="4"/>
                </a:cubicBezTo>
                <a:cubicBezTo>
                  <a:pt x="647" y="1"/>
                  <a:pt x="642" y="0"/>
                  <a:pt x="637" y="0"/>
                </a:cubicBezTo>
                <a:cubicBezTo>
                  <a:pt x="634" y="0"/>
                  <a:pt x="631" y="0"/>
                  <a:pt x="628" y="1"/>
                </a:cubicBezTo>
                <a:lnTo>
                  <a:pt x="528" y="32"/>
                </a:lnTo>
                <a:cubicBezTo>
                  <a:pt x="513" y="36"/>
                  <a:pt x="505" y="52"/>
                  <a:pt x="509" y="66"/>
                </a:cubicBezTo>
                <a:cubicBezTo>
                  <a:pt x="513" y="78"/>
                  <a:pt x="524" y="86"/>
                  <a:pt x="536" y="86"/>
                </a:cubicBezTo>
                <a:cubicBezTo>
                  <a:pt x="539" y="86"/>
                  <a:pt x="541" y="85"/>
                  <a:pt x="544" y="84"/>
                </a:cubicBezTo>
                <a:lnTo>
                  <a:pt x="577" y="74"/>
                </a:lnTo>
                <a:lnTo>
                  <a:pt x="350" y="457"/>
                </a:lnTo>
                <a:lnTo>
                  <a:pt x="229" y="298"/>
                </a:lnTo>
                <a:cubicBezTo>
                  <a:pt x="224" y="292"/>
                  <a:pt x="216" y="288"/>
                  <a:pt x="208" y="288"/>
                </a:cubicBezTo>
                <a:cubicBezTo>
                  <a:pt x="200" y="287"/>
                  <a:pt x="192" y="290"/>
                  <a:pt x="187" y="296"/>
                </a:cubicBezTo>
                <a:lnTo>
                  <a:pt x="8" y="487"/>
                </a:lnTo>
                <a:cubicBezTo>
                  <a:pt x="-3" y="498"/>
                  <a:pt x="-2" y="516"/>
                  <a:pt x="9" y="526"/>
                </a:cubicBezTo>
                <a:cubicBezTo>
                  <a:pt x="20" y="537"/>
                  <a:pt x="37" y="536"/>
                  <a:pt x="48" y="525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281F8DB4-69C1-3F4E-8D33-99ABFED8D0C7}"/>
              </a:ext>
            </a:extLst>
          </p:cNvPr>
          <p:cNvSpPr/>
          <p:nvPr/>
        </p:nvSpPr>
        <p:spPr>
          <a:xfrm>
            <a:off x="2295144" y="4714671"/>
            <a:ext cx="1067027" cy="17598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5" h="1459">
                <a:moveTo>
                  <a:pt x="842" y="396"/>
                </a:moveTo>
                <a:cubicBezTo>
                  <a:pt x="841" y="403"/>
                  <a:pt x="837" y="410"/>
                  <a:pt x="832" y="415"/>
                </a:cubicBezTo>
                <a:cubicBezTo>
                  <a:pt x="820" y="424"/>
                  <a:pt x="802" y="423"/>
                  <a:pt x="793" y="411"/>
                </a:cubicBezTo>
                <a:lnTo>
                  <a:pt x="524" y="88"/>
                </a:lnTo>
                <a:cubicBezTo>
                  <a:pt x="519" y="83"/>
                  <a:pt x="517" y="76"/>
                  <a:pt x="517" y="68"/>
                </a:cubicBezTo>
                <a:cubicBezTo>
                  <a:pt x="518" y="61"/>
                  <a:pt x="522" y="54"/>
                  <a:pt x="527" y="49"/>
                </a:cubicBezTo>
                <a:cubicBezTo>
                  <a:pt x="532" y="45"/>
                  <a:pt x="538" y="43"/>
                  <a:pt x="545" y="43"/>
                </a:cubicBezTo>
                <a:cubicBezTo>
                  <a:pt x="546" y="43"/>
                  <a:pt x="547" y="43"/>
                  <a:pt x="547" y="43"/>
                </a:cubicBezTo>
                <a:cubicBezTo>
                  <a:pt x="555" y="44"/>
                  <a:pt x="562" y="47"/>
                  <a:pt x="566" y="53"/>
                </a:cubicBezTo>
                <a:lnTo>
                  <a:pt x="835" y="375"/>
                </a:lnTo>
                <a:cubicBezTo>
                  <a:pt x="840" y="381"/>
                  <a:pt x="842" y="388"/>
                  <a:pt x="842" y="396"/>
                </a:cubicBezTo>
                <a:close/>
                <a:moveTo>
                  <a:pt x="519" y="551"/>
                </a:moveTo>
                <a:lnTo>
                  <a:pt x="337" y="332"/>
                </a:lnTo>
                <a:lnTo>
                  <a:pt x="491" y="117"/>
                </a:lnTo>
                <a:lnTo>
                  <a:pt x="693" y="360"/>
                </a:lnTo>
                <a:lnTo>
                  <a:pt x="759" y="438"/>
                </a:lnTo>
                <a:close/>
                <a:moveTo>
                  <a:pt x="149" y="723"/>
                </a:moveTo>
                <a:lnTo>
                  <a:pt x="100" y="665"/>
                </a:lnTo>
                <a:lnTo>
                  <a:pt x="311" y="368"/>
                </a:lnTo>
                <a:lnTo>
                  <a:pt x="396" y="471"/>
                </a:lnTo>
                <a:lnTo>
                  <a:pt x="478" y="570"/>
                </a:lnTo>
                <a:close/>
                <a:moveTo>
                  <a:pt x="466" y="749"/>
                </a:moveTo>
                <a:lnTo>
                  <a:pt x="382" y="718"/>
                </a:lnTo>
                <a:cubicBezTo>
                  <a:pt x="376" y="716"/>
                  <a:pt x="369" y="717"/>
                  <a:pt x="363" y="720"/>
                </a:cubicBezTo>
                <a:lnTo>
                  <a:pt x="334" y="685"/>
                </a:lnTo>
                <a:lnTo>
                  <a:pt x="386" y="660"/>
                </a:lnTo>
                <a:close/>
                <a:moveTo>
                  <a:pt x="575" y="806"/>
                </a:moveTo>
                <a:cubicBezTo>
                  <a:pt x="587" y="821"/>
                  <a:pt x="585" y="843"/>
                  <a:pt x="571" y="855"/>
                </a:cubicBezTo>
                <a:lnTo>
                  <a:pt x="502" y="912"/>
                </a:lnTo>
                <a:cubicBezTo>
                  <a:pt x="488" y="925"/>
                  <a:pt x="466" y="923"/>
                  <a:pt x="454" y="908"/>
                </a:cubicBezTo>
                <a:cubicBezTo>
                  <a:pt x="448" y="902"/>
                  <a:pt x="446" y="893"/>
                  <a:pt x="446" y="885"/>
                </a:cubicBezTo>
                <a:cubicBezTo>
                  <a:pt x="456" y="887"/>
                  <a:pt x="468" y="888"/>
                  <a:pt x="481" y="888"/>
                </a:cubicBezTo>
                <a:cubicBezTo>
                  <a:pt x="492" y="888"/>
                  <a:pt x="503" y="887"/>
                  <a:pt x="512" y="884"/>
                </a:cubicBezTo>
                <a:cubicBezTo>
                  <a:pt x="536" y="874"/>
                  <a:pt x="551" y="844"/>
                  <a:pt x="553" y="820"/>
                </a:cubicBezTo>
                <a:cubicBezTo>
                  <a:pt x="554" y="810"/>
                  <a:pt x="553" y="802"/>
                  <a:pt x="550" y="794"/>
                </a:cubicBezTo>
                <a:cubicBezTo>
                  <a:pt x="559" y="795"/>
                  <a:pt x="568" y="799"/>
                  <a:pt x="575" y="806"/>
                </a:cubicBezTo>
                <a:close/>
                <a:moveTo>
                  <a:pt x="633" y="870"/>
                </a:moveTo>
                <a:cubicBezTo>
                  <a:pt x="643" y="870"/>
                  <a:pt x="653" y="874"/>
                  <a:pt x="659" y="882"/>
                </a:cubicBezTo>
                <a:cubicBezTo>
                  <a:pt x="665" y="889"/>
                  <a:pt x="668" y="898"/>
                  <a:pt x="667" y="907"/>
                </a:cubicBezTo>
                <a:cubicBezTo>
                  <a:pt x="667" y="914"/>
                  <a:pt x="664" y="920"/>
                  <a:pt x="661" y="925"/>
                </a:cubicBezTo>
                <a:cubicBezTo>
                  <a:pt x="658" y="926"/>
                  <a:pt x="656" y="928"/>
                  <a:pt x="654" y="929"/>
                </a:cubicBezTo>
                <a:lnTo>
                  <a:pt x="551" y="1016"/>
                </a:lnTo>
                <a:cubicBezTo>
                  <a:pt x="549" y="1018"/>
                  <a:pt x="547" y="1020"/>
                  <a:pt x="545" y="1021"/>
                </a:cubicBezTo>
                <a:cubicBezTo>
                  <a:pt x="531" y="1028"/>
                  <a:pt x="514" y="1025"/>
                  <a:pt x="504" y="1013"/>
                </a:cubicBezTo>
                <a:cubicBezTo>
                  <a:pt x="491" y="999"/>
                  <a:pt x="493" y="977"/>
                  <a:pt x="508" y="965"/>
                </a:cubicBezTo>
                <a:lnTo>
                  <a:pt x="611" y="878"/>
                </a:lnTo>
                <a:cubicBezTo>
                  <a:pt x="618" y="873"/>
                  <a:pt x="625" y="870"/>
                  <a:pt x="633" y="870"/>
                </a:cubicBezTo>
                <a:close/>
                <a:moveTo>
                  <a:pt x="704" y="955"/>
                </a:moveTo>
                <a:cubicBezTo>
                  <a:pt x="705" y="955"/>
                  <a:pt x="706" y="955"/>
                  <a:pt x="707" y="955"/>
                </a:cubicBezTo>
                <a:cubicBezTo>
                  <a:pt x="716" y="955"/>
                  <a:pt x="724" y="960"/>
                  <a:pt x="730" y="967"/>
                </a:cubicBezTo>
                <a:cubicBezTo>
                  <a:pt x="736" y="974"/>
                  <a:pt x="739" y="983"/>
                  <a:pt x="738" y="992"/>
                </a:cubicBezTo>
                <a:cubicBezTo>
                  <a:pt x="737" y="999"/>
                  <a:pt x="735" y="1005"/>
                  <a:pt x="731" y="1010"/>
                </a:cubicBezTo>
                <a:cubicBezTo>
                  <a:pt x="729" y="1011"/>
                  <a:pt x="727" y="1013"/>
                  <a:pt x="726" y="1014"/>
                </a:cubicBezTo>
                <a:lnTo>
                  <a:pt x="622" y="1101"/>
                </a:lnTo>
                <a:cubicBezTo>
                  <a:pt x="621" y="1102"/>
                  <a:pt x="619" y="1104"/>
                  <a:pt x="617" y="1105"/>
                </a:cubicBezTo>
                <a:cubicBezTo>
                  <a:pt x="612" y="1109"/>
                  <a:pt x="605" y="1110"/>
                  <a:pt x="598" y="1109"/>
                </a:cubicBezTo>
                <a:cubicBezTo>
                  <a:pt x="589" y="1109"/>
                  <a:pt x="580" y="1104"/>
                  <a:pt x="575" y="1097"/>
                </a:cubicBezTo>
                <a:cubicBezTo>
                  <a:pt x="569" y="1091"/>
                  <a:pt x="566" y="1082"/>
                  <a:pt x="567" y="1073"/>
                </a:cubicBezTo>
                <a:cubicBezTo>
                  <a:pt x="567" y="1066"/>
                  <a:pt x="570" y="1060"/>
                  <a:pt x="573" y="1055"/>
                </a:cubicBezTo>
                <a:cubicBezTo>
                  <a:pt x="576" y="1054"/>
                  <a:pt x="578" y="1052"/>
                  <a:pt x="580" y="1050"/>
                </a:cubicBezTo>
                <a:lnTo>
                  <a:pt x="683" y="964"/>
                </a:lnTo>
                <a:cubicBezTo>
                  <a:pt x="685" y="962"/>
                  <a:pt x="687" y="960"/>
                  <a:pt x="689" y="958"/>
                </a:cubicBezTo>
                <a:cubicBezTo>
                  <a:pt x="693" y="956"/>
                  <a:pt x="699" y="955"/>
                  <a:pt x="704" y="955"/>
                </a:cubicBezTo>
                <a:close/>
                <a:moveTo>
                  <a:pt x="802" y="1052"/>
                </a:moveTo>
                <a:cubicBezTo>
                  <a:pt x="807" y="1058"/>
                  <a:pt x="810" y="1067"/>
                  <a:pt x="809" y="1076"/>
                </a:cubicBezTo>
                <a:cubicBezTo>
                  <a:pt x="809" y="1086"/>
                  <a:pt x="804" y="1094"/>
                  <a:pt x="797" y="1100"/>
                </a:cubicBezTo>
                <a:lnTo>
                  <a:pt x="694" y="1187"/>
                </a:lnTo>
                <a:cubicBezTo>
                  <a:pt x="687" y="1192"/>
                  <a:pt x="678" y="1195"/>
                  <a:pt x="669" y="1194"/>
                </a:cubicBezTo>
                <a:cubicBezTo>
                  <a:pt x="660" y="1194"/>
                  <a:pt x="652" y="1189"/>
                  <a:pt x="646" y="1182"/>
                </a:cubicBezTo>
                <a:cubicBezTo>
                  <a:pt x="640" y="1175"/>
                  <a:pt x="637" y="1167"/>
                  <a:pt x="638" y="1157"/>
                </a:cubicBezTo>
                <a:cubicBezTo>
                  <a:pt x="639" y="1151"/>
                  <a:pt x="641" y="1144"/>
                  <a:pt x="645" y="1139"/>
                </a:cubicBezTo>
                <a:cubicBezTo>
                  <a:pt x="647" y="1138"/>
                  <a:pt x="649" y="1136"/>
                  <a:pt x="651" y="1135"/>
                </a:cubicBezTo>
                <a:lnTo>
                  <a:pt x="754" y="1048"/>
                </a:lnTo>
                <a:cubicBezTo>
                  <a:pt x="756" y="1047"/>
                  <a:pt x="757" y="1045"/>
                  <a:pt x="759" y="1044"/>
                </a:cubicBezTo>
                <a:cubicBezTo>
                  <a:pt x="764" y="1041"/>
                  <a:pt x="769" y="1039"/>
                  <a:pt x="775" y="1039"/>
                </a:cubicBezTo>
                <a:cubicBezTo>
                  <a:pt x="776" y="1039"/>
                  <a:pt x="777" y="1039"/>
                  <a:pt x="778" y="1040"/>
                </a:cubicBezTo>
                <a:cubicBezTo>
                  <a:pt x="788" y="1040"/>
                  <a:pt x="796" y="1045"/>
                  <a:pt x="802" y="1052"/>
                </a:cubicBezTo>
                <a:close/>
                <a:moveTo>
                  <a:pt x="121" y="774"/>
                </a:moveTo>
                <a:cubicBezTo>
                  <a:pt x="120" y="775"/>
                  <a:pt x="119" y="775"/>
                  <a:pt x="118" y="775"/>
                </a:cubicBezTo>
                <a:cubicBezTo>
                  <a:pt x="117" y="775"/>
                  <a:pt x="116" y="774"/>
                  <a:pt x="115" y="773"/>
                </a:cubicBezTo>
                <a:lnTo>
                  <a:pt x="45" y="689"/>
                </a:lnTo>
                <a:cubicBezTo>
                  <a:pt x="43" y="687"/>
                  <a:pt x="44" y="685"/>
                  <a:pt x="45" y="683"/>
                </a:cubicBezTo>
                <a:cubicBezTo>
                  <a:pt x="46" y="683"/>
                  <a:pt x="47" y="682"/>
                  <a:pt x="48" y="682"/>
                </a:cubicBezTo>
                <a:cubicBezTo>
                  <a:pt x="49" y="683"/>
                  <a:pt x="50" y="683"/>
                  <a:pt x="51" y="684"/>
                </a:cubicBezTo>
                <a:lnTo>
                  <a:pt x="121" y="769"/>
                </a:lnTo>
                <a:cubicBezTo>
                  <a:pt x="123" y="770"/>
                  <a:pt x="122" y="773"/>
                  <a:pt x="121" y="774"/>
                </a:cubicBezTo>
                <a:close/>
                <a:moveTo>
                  <a:pt x="869" y="348"/>
                </a:moveTo>
                <a:lnTo>
                  <a:pt x="600" y="25"/>
                </a:lnTo>
                <a:cubicBezTo>
                  <a:pt x="575" y="-5"/>
                  <a:pt x="529" y="-9"/>
                  <a:pt x="499" y="16"/>
                </a:cubicBezTo>
                <a:cubicBezTo>
                  <a:pt x="485" y="28"/>
                  <a:pt x="476" y="45"/>
                  <a:pt x="474" y="64"/>
                </a:cubicBezTo>
                <a:cubicBezTo>
                  <a:pt x="474" y="65"/>
                  <a:pt x="474" y="65"/>
                  <a:pt x="474" y="66"/>
                </a:cubicBezTo>
                <a:cubicBezTo>
                  <a:pt x="473" y="67"/>
                  <a:pt x="472" y="68"/>
                  <a:pt x="472" y="69"/>
                </a:cubicBezTo>
                <a:lnTo>
                  <a:pt x="292" y="320"/>
                </a:lnTo>
                <a:lnTo>
                  <a:pt x="63" y="642"/>
                </a:lnTo>
                <a:cubicBezTo>
                  <a:pt x="48" y="636"/>
                  <a:pt x="31" y="639"/>
                  <a:pt x="17" y="650"/>
                </a:cubicBezTo>
                <a:cubicBezTo>
                  <a:pt x="-3" y="667"/>
                  <a:pt x="-5" y="696"/>
                  <a:pt x="11" y="716"/>
                </a:cubicBezTo>
                <a:lnTo>
                  <a:pt x="82" y="801"/>
                </a:lnTo>
                <a:cubicBezTo>
                  <a:pt x="90" y="811"/>
                  <a:pt x="101" y="817"/>
                  <a:pt x="114" y="818"/>
                </a:cubicBezTo>
                <a:cubicBezTo>
                  <a:pt x="116" y="818"/>
                  <a:pt x="117" y="818"/>
                  <a:pt x="118" y="818"/>
                </a:cubicBezTo>
                <a:cubicBezTo>
                  <a:pt x="129" y="818"/>
                  <a:pt x="140" y="814"/>
                  <a:pt x="149" y="807"/>
                </a:cubicBezTo>
                <a:cubicBezTo>
                  <a:pt x="162" y="796"/>
                  <a:pt x="167" y="779"/>
                  <a:pt x="165" y="764"/>
                </a:cubicBezTo>
                <a:lnTo>
                  <a:pt x="293" y="704"/>
                </a:lnTo>
                <a:lnTo>
                  <a:pt x="330" y="748"/>
                </a:lnTo>
                <a:lnTo>
                  <a:pt x="275" y="796"/>
                </a:lnTo>
                <a:lnTo>
                  <a:pt x="274" y="796"/>
                </a:lnTo>
                <a:cubicBezTo>
                  <a:pt x="230" y="838"/>
                  <a:pt x="182" y="901"/>
                  <a:pt x="180" y="904"/>
                </a:cubicBezTo>
                <a:cubicBezTo>
                  <a:pt x="177" y="909"/>
                  <a:pt x="175" y="915"/>
                  <a:pt x="176" y="921"/>
                </a:cubicBezTo>
                <a:lnTo>
                  <a:pt x="204" y="1067"/>
                </a:lnTo>
                <a:lnTo>
                  <a:pt x="7" y="1268"/>
                </a:lnTo>
                <a:cubicBezTo>
                  <a:pt x="-2" y="1277"/>
                  <a:pt x="-2" y="1290"/>
                  <a:pt x="7" y="1299"/>
                </a:cubicBezTo>
                <a:cubicBezTo>
                  <a:pt x="11" y="1303"/>
                  <a:pt x="17" y="1305"/>
                  <a:pt x="22" y="1305"/>
                </a:cubicBezTo>
                <a:cubicBezTo>
                  <a:pt x="28" y="1305"/>
                  <a:pt x="33" y="1303"/>
                  <a:pt x="38" y="1298"/>
                </a:cubicBezTo>
                <a:lnTo>
                  <a:pt x="243" y="1089"/>
                </a:lnTo>
                <a:cubicBezTo>
                  <a:pt x="243" y="1088"/>
                  <a:pt x="244" y="1088"/>
                  <a:pt x="244" y="1088"/>
                </a:cubicBezTo>
                <a:lnTo>
                  <a:pt x="244" y="1087"/>
                </a:lnTo>
                <a:cubicBezTo>
                  <a:pt x="245" y="1087"/>
                  <a:pt x="245" y="1086"/>
                  <a:pt x="245" y="1086"/>
                </a:cubicBezTo>
                <a:lnTo>
                  <a:pt x="246" y="1085"/>
                </a:lnTo>
                <a:lnTo>
                  <a:pt x="246" y="1084"/>
                </a:lnTo>
                <a:cubicBezTo>
                  <a:pt x="246" y="1084"/>
                  <a:pt x="247" y="1084"/>
                  <a:pt x="247" y="1083"/>
                </a:cubicBezTo>
                <a:lnTo>
                  <a:pt x="247" y="1082"/>
                </a:lnTo>
                <a:lnTo>
                  <a:pt x="248" y="1081"/>
                </a:lnTo>
                <a:lnTo>
                  <a:pt x="248" y="1080"/>
                </a:lnTo>
                <a:lnTo>
                  <a:pt x="248" y="1079"/>
                </a:lnTo>
                <a:lnTo>
                  <a:pt x="248" y="1078"/>
                </a:lnTo>
                <a:cubicBezTo>
                  <a:pt x="249" y="1077"/>
                  <a:pt x="249" y="1077"/>
                  <a:pt x="249" y="1076"/>
                </a:cubicBezTo>
                <a:lnTo>
                  <a:pt x="249" y="1075"/>
                </a:lnTo>
                <a:lnTo>
                  <a:pt x="249" y="1074"/>
                </a:lnTo>
                <a:lnTo>
                  <a:pt x="249" y="1073"/>
                </a:lnTo>
                <a:lnTo>
                  <a:pt x="249" y="1072"/>
                </a:lnTo>
                <a:cubicBezTo>
                  <a:pt x="249" y="1072"/>
                  <a:pt x="249" y="1071"/>
                  <a:pt x="248" y="1071"/>
                </a:cubicBezTo>
                <a:lnTo>
                  <a:pt x="248" y="1070"/>
                </a:lnTo>
                <a:lnTo>
                  <a:pt x="221" y="923"/>
                </a:lnTo>
                <a:cubicBezTo>
                  <a:pt x="234" y="905"/>
                  <a:pt x="271" y="859"/>
                  <a:pt x="303" y="828"/>
                </a:cubicBezTo>
                <a:lnTo>
                  <a:pt x="379" y="763"/>
                </a:lnTo>
                <a:lnTo>
                  <a:pt x="510" y="812"/>
                </a:lnTo>
                <a:cubicBezTo>
                  <a:pt x="510" y="814"/>
                  <a:pt x="510" y="820"/>
                  <a:pt x="507" y="828"/>
                </a:cubicBezTo>
                <a:cubicBezTo>
                  <a:pt x="503" y="837"/>
                  <a:pt x="498" y="843"/>
                  <a:pt x="496" y="843"/>
                </a:cubicBezTo>
                <a:cubicBezTo>
                  <a:pt x="491" y="845"/>
                  <a:pt x="474" y="846"/>
                  <a:pt x="448" y="842"/>
                </a:cubicBezTo>
                <a:cubicBezTo>
                  <a:pt x="425" y="837"/>
                  <a:pt x="407" y="830"/>
                  <a:pt x="402" y="826"/>
                </a:cubicBezTo>
                <a:cubicBezTo>
                  <a:pt x="392" y="819"/>
                  <a:pt x="379" y="820"/>
                  <a:pt x="371" y="830"/>
                </a:cubicBezTo>
                <a:lnTo>
                  <a:pt x="311" y="906"/>
                </a:lnTo>
                <a:cubicBezTo>
                  <a:pt x="304" y="916"/>
                  <a:pt x="305" y="929"/>
                  <a:pt x="315" y="937"/>
                </a:cubicBezTo>
                <a:cubicBezTo>
                  <a:pt x="319" y="940"/>
                  <a:pt x="323" y="941"/>
                  <a:pt x="328" y="941"/>
                </a:cubicBezTo>
                <a:cubicBezTo>
                  <a:pt x="335" y="941"/>
                  <a:pt x="341" y="939"/>
                  <a:pt x="345" y="933"/>
                </a:cubicBezTo>
                <a:lnTo>
                  <a:pt x="394" y="871"/>
                </a:lnTo>
                <a:cubicBezTo>
                  <a:pt x="397" y="872"/>
                  <a:pt x="400" y="873"/>
                  <a:pt x="403" y="874"/>
                </a:cubicBezTo>
                <a:cubicBezTo>
                  <a:pt x="400" y="896"/>
                  <a:pt x="406" y="919"/>
                  <a:pt x="421" y="936"/>
                </a:cubicBezTo>
                <a:cubicBezTo>
                  <a:pt x="431" y="948"/>
                  <a:pt x="444" y="957"/>
                  <a:pt x="458" y="961"/>
                </a:cubicBezTo>
                <a:cubicBezTo>
                  <a:pt x="448" y="987"/>
                  <a:pt x="451" y="1018"/>
                  <a:pt x="470" y="1041"/>
                </a:cubicBezTo>
                <a:cubicBezTo>
                  <a:pt x="484" y="1057"/>
                  <a:pt x="504" y="1067"/>
                  <a:pt x="524" y="1068"/>
                </a:cubicBezTo>
                <a:cubicBezTo>
                  <a:pt x="522" y="1088"/>
                  <a:pt x="528" y="1109"/>
                  <a:pt x="541" y="1125"/>
                </a:cubicBezTo>
                <a:cubicBezTo>
                  <a:pt x="555" y="1141"/>
                  <a:pt x="573" y="1151"/>
                  <a:pt x="594" y="1153"/>
                </a:cubicBezTo>
                <a:lnTo>
                  <a:pt x="595" y="1153"/>
                </a:lnTo>
                <a:lnTo>
                  <a:pt x="595" y="1154"/>
                </a:lnTo>
                <a:cubicBezTo>
                  <a:pt x="593" y="1174"/>
                  <a:pt x="599" y="1194"/>
                  <a:pt x="613" y="1210"/>
                </a:cubicBezTo>
                <a:cubicBezTo>
                  <a:pt x="621" y="1220"/>
                  <a:pt x="630" y="1227"/>
                  <a:pt x="642" y="1232"/>
                </a:cubicBezTo>
                <a:cubicBezTo>
                  <a:pt x="573" y="1279"/>
                  <a:pt x="465" y="1329"/>
                  <a:pt x="419" y="1348"/>
                </a:cubicBezTo>
                <a:cubicBezTo>
                  <a:pt x="419" y="1348"/>
                  <a:pt x="419" y="1349"/>
                  <a:pt x="418" y="1349"/>
                </a:cubicBezTo>
                <a:lnTo>
                  <a:pt x="417" y="1349"/>
                </a:lnTo>
                <a:cubicBezTo>
                  <a:pt x="417" y="1350"/>
                  <a:pt x="417" y="1350"/>
                  <a:pt x="416" y="1350"/>
                </a:cubicBezTo>
                <a:lnTo>
                  <a:pt x="415" y="1350"/>
                </a:lnTo>
                <a:cubicBezTo>
                  <a:pt x="415" y="1351"/>
                  <a:pt x="415" y="1351"/>
                  <a:pt x="415" y="1351"/>
                </a:cubicBezTo>
                <a:cubicBezTo>
                  <a:pt x="414" y="1351"/>
                  <a:pt x="414" y="1352"/>
                  <a:pt x="414" y="1352"/>
                </a:cubicBezTo>
                <a:lnTo>
                  <a:pt x="335" y="1422"/>
                </a:lnTo>
                <a:cubicBezTo>
                  <a:pt x="326" y="1430"/>
                  <a:pt x="325" y="1443"/>
                  <a:pt x="333" y="1452"/>
                </a:cubicBezTo>
                <a:cubicBezTo>
                  <a:pt x="338" y="1457"/>
                  <a:pt x="344" y="1459"/>
                  <a:pt x="350" y="1459"/>
                </a:cubicBezTo>
                <a:cubicBezTo>
                  <a:pt x="355" y="1459"/>
                  <a:pt x="360" y="1458"/>
                  <a:pt x="364" y="1454"/>
                </a:cubicBezTo>
                <a:lnTo>
                  <a:pt x="440" y="1387"/>
                </a:lnTo>
                <a:cubicBezTo>
                  <a:pt x="469" y="1375"/>
                  <a:pt x="663" y="1290"/>
                  <a:pt x="723" y="1219"/>
                </a:cubicBezTo>
                <a:lnTo>
                  <a:pt x="825" y="1133"/>
                </a:lnTo>
                <a:cubicBezTo>
                  <a:pt x="841" y="1120"/>
                  <a:pt x="851" y="1101"/>
                  <a:pt x="853" y="1080"/>
                </a:cubicBezTo>
                <a:cubicBezTo>
                  <a:pt x="854" y="1060"/>
                  <a:pt x="848" y="1039"/>
                  <a:pt x="835" y="1024"/>
                </a:cubicBezTo>
                <a:cubicBezTo>
                  <a:pt x="821" y="1008"/>
                  <a:pt x="803" y="998"/>
                  <a:pt x="782" y="996"/>
                </a:cubicBezTo>
                <a:lnTo>
                  <a:pt x="781" y="996"/>
                </a:lnTo>
                <a:lnTo>
                  <a:pt x="781" y="995"/>
                </a:lnTo>
                <a:cubicBezTo>
                  <a:pt x="783" y="975"/>
                  <a:pt x="777" y="955"/>
                  <a:pt x="763" y="939"/>
                </a:cubicBezTo>
                <a:cubicBezTo>
                  <a:pt x="750" y="923"/>
                  <a:pt x="731" y="913"/>
                  <a:pt x="711" y="911"/>
                </a:cubicBezTo>
                <a:lnTo>
                  <a:pt x="710" y="911"/>
                </a:lnTo>
                <a:cubicBezTo>
                  <a:pt x="712" y="890"/>
                  <a:pt x="706" y="870"/>
                  <a:pt x="693" y="854"/>
                </a:cubicBezTo>
                <a:cubicBezTo>
                  <a:pt x="676" y="834"/>
                  <a:pt x="651" y="825"/>
                  <a:pt x="626" y="827"/>
                </a:cubicBezTo>
                <a:cubicBezTo>
                  <a:pt x="626" y="810"/>
                  <a:pt x="620" y="793"/>
                  <a:pt x="608" y="779"/>
                </a:cubicBezTo>
                <a:cubicBezTo>
                  <a:pt x="588" y="754"/>
                  <a:pt x="555" y="746"/>
                  <a:pt x="527" y="754"/>
                </a:cubicBezTo>
                <a:cubicBezTo>
                  <a:pt x="526" y="752"/>
                  <a:pt x="524" y="750"/>
                  <a:pt x="523" y="748"/>
                </a:cubicBezTo>
                <a:lnTo>
                  <a:pt x="427" y="641"/>
                </a:lnTo>
                <a:lnTo>
                  <a:pt x="522" y="597"/>
                </a:lnTo>
                <a:lnTo>
                  <a:pt x="803" y="466"/>
                </a:lnTo>
                <a:cubicBezTo>
                  <a:pt x="804" y="465"/>
                  <a:pt x="805" y="465"/>
                  <a:pt x="806" y="464"/>
                </a:cubicBezTo>
                <a:cubicBezTo>
                  <a:pt x="808" y="464"/>
                  <a:pt x="811" y="464"/>
                  <a:pt x="814" y="464"/>
                </a:cubicBezTo>
                <a:cubicBezTo>
                  <a:pt x="830" y="464"/>
                  <a:pt x="846" y="459"/>
                  <a:pt x="860" y="448"/>
                </a:cubicBezTo>
                <a:cubicBezTo>
                  <a:pt x="874" y="436"/>
                  <a:pt x="883" y="419"/>
                  <a:pt x="885" y="400"/>
                </a:cubicBezTo>
                <a:cubicBezTo>
                  <a:pt x="887" y="381"/>
                  <a:pt x="881" y="362"/>
                  <a:pt x="869" y="348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3BC4455-9108-7F41-B58D-A91CA35C4F82}"/>
              </a:ext>
            </a:extLst>
          </p:cNvPr>
          <p:cNvSpPr/>
          <p:nvPr/>
        </p:nvSpPr>
        <p:spPr>
          <a:xfrm>
            <a:off x="19887023" y="10428240"/>
            <a:ext cx="2915401" cy="56713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F4F44D8-43B8-2145-BD4C-A6A560BEDE07}"/>
              </a:ext>
            </a:extLst>
          </p:cNvPr>
          <p:cNvGrpSpPr/>
          <p:nvPr/>
        </p:nvGrpSpPr>
        <p:grpSpPr>
          <a:xfrm>
            <a:off x="12575059" y="4162348"/>
            <a:ext cx="10228874" cy="6265144"/>
            <a:chOff x="7562221" y="4290646"/>
            <a:chExt cx="9426368" cy="5649686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F0D28FF-EDD4-AA4B-ADE3-F04D9C63D62E}"/>
                </a:ext>
              </a:extLst>
            </p:cNvPr>
            <p:cNvSpPr/>
            <p:nvPr/>
          </p:nvSpPr>
          <p:spPr>
            <a:xfrm>
              <a:off x="7986102" y="4290646"/>
              <a:ext cx="8578606" cy="51347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B022F3A-8A00-AE40-94D0-2B3ADD2A2F56}"/>
                </a:ext>
              </a:extLst>
            </p:cNvPr>
            <p:cNvSpPr/>
            <p:nvPr/>
          </p:nvSpPr>
          <p:spPr>
            <a:xfrm>
              <a:off x="8189581" y="4522201"/>
              <a:ext cx="8171648" cy="4671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E48D309-0DC2-BA49-BD50-610A8D69363D}"/>
                </a:ext>
              </a:extLst>
            </p:cNvPr>
            <p:cNvGrpSpPr/>
            <p:nvPr/>
          </p:nvGrpSpPr>
          <p:grpSpPr>
            <a:xfrm>
              <a:off x="7562221" y="9425354"/>
              <a:ext cx="9426368" cy="514978"/>
              <a:chOff x="7562221" y="9425354"/>
              <a:chExt cx="9426368" cy="514978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DDA68336-3EC4-D24C-8730-6F5935BF9213}"/>
                  </a:ext>
                </a:extLst>
              </p:cNvPr>
              <p:cNvGrpSpPr/>
              <p:nvPr/>
            </p:nvGrpSpPr>
            <p:grpSpPr>
              <a:xfrm>
                <a:off x="7562221" y="9425354"/>
                <a:ext cx="9426368" cy="514978"/>
                <a:chOff x="7986102" y="9425354"/>
                <a:chExt cx="8578606" cy="514978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3F300BE2-CE1F-0548-8412-ED2D3589CA28}"/>
                    </a:ext>
                  </a:extLst>
                </p:cNvPr>
                <p:cNvSpPr/>
                <p:nvPr/>
              </p:nvSpPr>
              <p:spPr>
                <a:xfrm>
                  <a:off x="7986102" y="9425354"/>
                  <a:ext cx="8578606" cy="25748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CDE3153B-66F7-CB4A-8979-033326FE5672}"/>
                    </a:ext>
                  </a:extLst>
                </p:cNvPr>
                <p:cNvSpPr/>
                <p:nvPr/>
              </p:nvSpPr>
              <p:spPr>
                <a:xfrm>
                  <a:off x="7986102" y="9682843"/>
                  <a:ext cx="8578606" cy="257489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761A1FA-FEDB-D94E-8052-CD7D8FEC2F0A}"/>
                  </a:ext>
                </a:extLst>
              </p:cNvPr>
              <p:cNvSpPr/>
              <p:nvPr/>
            </p:nvSpPr>
            <p:spPr>
              <a:xfrm>
                <a:off x="10830413" y="9425354"/>
                <a:ext cx="2716823" cy="257489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90490D8-3D80-DB4A-8A2A-59FF9CE0F8A5}"/>
              </a:ext>
            </a:extLst>
          </p:cNvPr>
          <p:cNvGrpSpPr/>
          <p:nvPr/>
        </p:nvGrpSpPr>
        <p:grpSpPr>
          <a:xfrm>
            <a:off x="14328040" y="5271987"/>
            <a:ext cx="6721242" cy="3482887"/>
            <a:chOff x="10102465" y="5178139"/>
            <a:chExt cx="9543278" cy="4945242"/>
          </a:xfrm>
        </p:grpSpPr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560D150B-EEBA-5340-A7E2-37F4CE55D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5072" y="6547791"/>
              <a:ext cx="2203939" cy="2141479"/>
            </a:xfrm>
            <a:custGeom>
              <a:avLst/>
              <a:gdLst>
                <a:gd name="T0" fmla="*/ 209 w 209"/>
                <a:gd name="T1" fmla="*/ 0 h 202"/>
                <a:gd name="T2" fmla="*/ 209 w 209"/>
                <a:gd name="T3" fmla="*/ 202 h 202"/>
                <a:gd name="T4" fmla="*/ 105 w 209"/>
                <a:gd name="T5" fmla="*/ 152 h 202"/>
                <a:gd name="T6" fmla="*/ 0 w 209"/>
                <a:gd name="T7" fmla="*/ 202 h 202"/>
                <a:gd name="T8" fmla="*/ 0 w 209"/>
                <a:gd name="T9" fmla="*/ 0 h 202"/>
                <a:gd name="T10" fmla="*/ 105 w 209"/>
                <a:gd name="T11" fmla="*/ 50 h 202"/>
                <a:gd name="T12" fmla="*/ 209 w 209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202">
                  <a:moveTo>
                    <a:pt x="209" y="0"/>
                  </a:moveTo>
                  <a:cubicBezTo>
                    <a:pt x="209" y="202"/>
                    <a:pt x="209" y="202"/>
                    <a:pt x="209" y="202"/>
                  </a:cubicBezTo>
                  <a:cubicBezTo>
                    <a:pt x="186" y="172"/>
                    <a:pt x="148" y="152"/>
                    <a:pt x="105" y="152"/>
                  </a:cubicBezTo>
                  <a:cubicBezTo>
                    <a:pt x="61" y="152"/>
                    <a:pt x="23" y="172"/>
                    <a:pt x="0" y="20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31"/>
                    <a:pt x="61" y="50"/>
                    <a:pt x="105" y="50"/>
                  </a:cubicBezTo>
                  <a:cubicBezTo>
                    <a:pt x="148" y="50"/>
                    <a:pt x="186" y="31"/>
                    <a:pt x="2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">
              <a:extLst>
                <a:ext uri="{FF2B5EF4-FFF2-40B4-BE49-F238E27FC236}">
                  <a16:creationId xmlns:a16="http://schemas.microsoft.com/office/drawing/2014/main" id="{E7259AED-3AE9-C645-816C-4AAEC0FC8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8250" y="5178139"/>
              <a:ext cx="4135728" cy="1155505"/>
            </a:xfrm>
            <a:custGeom>
              <a:avLst/>
              <a:gdLst>
                <a:gd name="T0" fmla="*/ 0 w 392"/>
                <a:gd name="T1" fmla="*/ 109 h 109"/>
                <a:gd name="T2" fmla="*/ 196 w 392"/>
                <a:gd name="T3" fmla="*/ 0 h 109"/>
                <a:gd name="T4" fmla="*/ 392 w 392"/>
                <a:gd name="T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2" h="109">
                  <a:moveTo>
                    <a:pt x="0" y="109"/>
                  </a:moveTo>
                  <a:cubicBezTo>
                    <a:pt x="41" y="44"/>
                    <a:pt x="114" y="0"/>
                    <a:pt x="196" y="0"/>
                  </a:cubicBezTo>
                  <a:cubicBezTo>
                    <a:pt x="279" y="0"/>
                    <a:pt x="352" y="44"/>
                    <a:pt x="392" y="109"/>
                  </a:cubicBezTo>
                </a:path>
              </a:pathLst>
            </a:custGeom>
            <a:noFill/>
            <a:ln w="63500" cap="rnd">
              <a:solidFill>
                <a:schemeClr val="bg1">
                  <a:lumMod val="50000"/>
                  <a:alpha val="50000"/>
                </a:schemeClr>
              </a:solidFill>
              <a:prstDash val="solid"/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6">
              <a:extLst>
                <a:ext uri="{FF2B5EF4-FFF2-40B4-BE49-F238E27FC236}">
                  <a16:creationId xmlns:a16="http://schemas.microsoft.com/office/drawing/2014/main" id="{85288E92-C0F7-AD46-B172-37CD7031C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00102" y="8954490"/>
              <a:ext cx="4135728" cy="1168891"/>
            </a:xfrm>
            <a:custGeom>
              <a:avLst/>
              <a:gdLst>
                <a:gd name="T0" fmla="*/ 0 w 392"/>
                <a:gd name="T1" fmla="*/ 0 h 110"/>
                <a:gd name="T2" fmla="*/ 196 w 392"/>
                <a:gd name="T3" fmla="*/ 110 h 110"/>
                <a:gd name="T4" fmla="*/ 392 w 392"/>
                <a:gd name="T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2" h="110">
                  <a:moveTo>
                    <a:pt x="0" y="0"/>
                  </a:moveTo>
                  <a:cubicBezTo>
                    <a:pt x="40" y="66"/>
                    <a:pt x="113" y="110"/>
                    <a:pt x="196" y="110"/>
                  </a:cubicBezTo>
                  <a:cubicBezTo>
                    <a:pt x="278" y="110"/>
                    <a:pt x="351" y="66"/>
                    <a:pt x="392" y="0"/>
                  </a:cubicBezTo>
                </a:path>
              </a:pathLst>
            </a:custGeom>
            <a:noFill/>
            <a:ln w="63500" cap="rnd">
              <a:solidFill>
                <a:schemeClr val="bg1">
                  <a:lumMod val="50000"/>
                  <a:alpha val="50000"/>
                </a:schemeClr>
              </a:solidFill>
              <a:prstDash val="solid"/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118" name="Chart 117">
              <a:extLst>
                <a:ext uri="{FF2B5EF4-FFF2-40B4-BE49-F238E27FC236}">
                  <a16:creationId xmlns:a16="http://schemas.microsoft.com/office/drawing/2014/main" id="{31FE63C5-A455-DE4B-A6E9-35429122862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24158566"/>
                </p:ext>
              </p:extLst>
            </p:nvPr>
          </p:nvGraphicFramePr>
          <p:xfrm>
            <a:off x="10102465" y="5638480"/>
            <a:ext cx="4360018" cy="40337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19" name="Chart 118">
              <a:extLst>
                <a:ext uri="{FF2B5EF4-FFF2-40B4-BE49-F238E27FC236}">
                  <a16:creationId xmlns:a16="http://schemas.microsoft.com/office/drawing/2014/main" id="{FFD6AC9C-B0BD-2E4F-ACD2-0559BB8D764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4702523"/>
                </p:ext>
              </p:extLst>
            </p:nvPr>
          </p:nvGraphicFramePr>
          <p:xfrm>
            <a:off x="15285725" y="5638481"/>
            <a:ext cx="4360018" cy="40337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121" name="Subtitle 2">
            <a:extLst>
              <a:ext uri="{FF2B5EF4-FFF2-40B4-BE49-F238E27FC236}">
                <a16:creationId xmlns:a16="http://schemas.microsoft.com/office/drawing/2014/main" id="{BEB81DE5-A686-4C4E-8CBD-BC32B57A6BA4}"/>
              </a:ext>
            </a:extLst>
          </p:cNvPr>
          <p:cNvSpPr txBox="1">
            <a:spLocks/>
          </p:cNvSpPr>
          <p:nvPr/>
        </p:nvSpPr>
        <p:spPr>
          <a:xfrm>
            <a:off x="13899209" y="11584511"/>
            <a:ext cx="9026646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60%, To get your company’s name out there, you need.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20C97DA-3A6B-2F44-A718-A454A344A5C8}"/>
              </a:ext>
            </a:extLst>
          </p:cNvPr>
          <p:cNvSpPr/>
          <p:nvPr/>
        </p:nvSpPr>
        <p:spPr>
          <a:xfrm>
            <a:off x="13445491" y="11801059"/>
            <a:ext cx="328948" cy="3289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34" name="Grupo 349">
            <a:extLst>
              <a:ext uri="{FF2B5EF4-FFF2-40B4-BE49-F238E27FC236}">
                <a16:creationId xmlns:a16="http://schemas.microsoft.com/office/drawing/2014/main" id="{17F6DF80-DF29-D148-95A2-51A4A4D80C1E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5" name="CuadroTexto 350">
              <a:extLst>
                <a:ext uri="{FF2B5EF4-FFF2-40B4-BE49-F238E27FC236}">
                  <a16:creationId xmlns:a16="http://schemas.microsoft.com/office/drawing/2014/main" id="{1B052390-2E93-D44A-8E04-40CDB3642D09}"/>
                </a:ext>
              </a:extLst>
            </p:cNvPr>
            <p:cNvSpPr txBox="1"/>
            <p:nvPr/>
          </p:nvSpPr>
          <p:spPr>
            <a:xfrm>
              <a:off x="6958903" y="861425"/>
              <a:ext cx="1045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 Infographic</a:t>
              </a:r>
            </a:p>
          </p:txBody>
        </p:sp>
        <p:sp>
          <p:nvSpPr>
            <p:cNvPr id="36" name="CuadroTexto 351">
              <a:extLst>
                <a:ext uri="{FF2B5EF4-FFF2-40B4-BE49-F238E27FC236}">
                  <a16:creationId xmlns:a16="http://schemas.microsoft.com/office/drawing/2014/main" id="{57C8069F-9A39-AC4F-8888-F69F1FF59DA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700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5">
            <a:extLst>
              <a:ext uri="{FF2B5EF4-FFF2-40B4-BE49-F238E27FC236}">
                <a16:creationId xmlns:a16="http://schemas.microsoft.com/office/drawing/2014/main" id="{BA0542F4-35DA-BD4E-BBA3-EAF89827A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3893" y="1409649"/>
            <a:ext cx="12079447" cy="2278215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0F49FE1C-1BA5-CE4E-ABC5-01DC87411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3303" y="4280590"/>
            <a:ext cx="11992079" cy="2278215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32" name="Rectangle 7">
            <a:extLst>
              <a:ext uri="{FF2B5EF4-FFF2-40B4-BE49-F238E27FC236}">
                <a16:creationId xmlns:a16="http://schemas.microsoft.com/office/drawing/2014/main" id="{E049FD73-EFBA-E743-9F65-C4E055C28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3303" y="7153251"/>
            <a:ext cx="12006388" cy="227684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7A6ECBFF-3DE8-9343-83E3-2CDFF78C1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3893" y="10024543"/>
            <a:ext cx="12093757" cy="227684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37" name="Oval 254">
            <a:extLst>
              <a:ext uri="{FF2B5EF4-FFF2-40B4-BE49-F238E27FC236}">
                <a16:creationId xmlns:a16="http://schemas.microsoft.com/office/drawing/2014/main" id="{382E52C5-D40E-FF4C-AEC9-E5FDA1E4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9473" y="1179781"/>
            <a:ext cx="2744458" cy="274748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38" name="Oval 258">
            <a:extLst>
              <a:ext uri="{FF2B5EF4-FFF2-40B4-BE49-F238E27FC236}">
                <a16:creationId xmlns:a16="http://schemas.microsoft.com/office/drawing/2014/main" id="{2C9B6444-5E6A-9341-AB01-5BB131E96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8641" y="4048014"/>
            <a:ext cx="2744458" cy="2749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39" name="Oval 260">
            <a:extLst>
              <a:ext uri="{FF2B5EF4-FFF2-40B4-BE49-F238E27FC236}">
                <a16:creationId xmlns:a16="http://schemas.microsoft.com/office/drawing/2014/main" id="{4F5D06D7-CBC1-5D4E-8B8A-AE4DF8870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6513" y="6919131"/>
            <a:ext cx="2742942" cy="27474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41" name="Oval 262">
            <a:extLst>
              <a:ext uri="{FF2B5EF4-FFF2-40B4-BE49-F238E27FC236}">
                <a16:creationId xmlns:a16="http://schemas.microsoft.com/office/drawing/2014/main" id="{3AA92218-C799-8447-A7ED-2C2C9344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070" y="9790247"/>
            <a:ext cx="2744458" cy="27459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33AC602F-7B98-5045-B81A-215FA5B93BED}"/>
              </a:ext>
            </a:extLst>
          </p:cNvPr>
          <p:cNvSpPr txBox="1"/>
          <p:nvPr/>
        </p:nvSpPr>
        <p:spPr>
          <a:xfrm>
            <a:off x="13798279" y="172451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A9BEF441-F839-444A-8E76-6F9CD06857AA}"/>
              </a:ext>
            </a:extLst>
          </p:cNvPr>
          <p:cNvSpPr/>
          <p:nvPr/>
        </p:nvSpPr>
        <p:spPr>
          <a:xfrm>
            <a:off x="13769709" y="2417168"/>
            <a:ext cx="93409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To get your company’s name out there.</a:t>
            </a:r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3B6FADAE-583E-734B-8282-EA04C95958D4}"/>
              </a:ext>
            </a:extLst>
          </p:cNvPr>
          <p:cNvSpPr txBox="1"/>
          <p:nvPr/>
        </p:nvSpPr>
        <p:spPr>
          <a:xfrm>
            <a:off x="13798279" y="459631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41E2B339-4BD0-4342-8192-67115F4E20BA}"/>
              </a:ext>
            </a:extLst>
          </p:cNvPr>
          <p:cNvSpPr/>
          <p:nvPr/>
        </p:nvSpPr>
        <p:spPr>
          <a:xfrm>
            <a:off x="13769709" y="5288968"/>
            <a:ext cx="93409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To get your company’s name out there.</a:t>
            </a: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C85E872E-6F3F-A44F-ABF9-E1BE2BCE705F}"/>
              </a:ext>
            </a:extLst>
          </p:cNvPr>
          <p:cNvSpPr txBox="1"/>
          <p:nvPr/>
        </p:nvSpPr>
        <p:spPr>
          <a:xfrm>
            <a:off x="13798279" y="746829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30C1D317-EE60-3545-B8E7-4712D1C76DE7}"/>
              </a:ext>
            </a:extLst>
          </p:cNvPr>
          <p:cNvSpPr/>
          <p:nvPr/>
        </p:nvSpPr>
        <p:spPr>
          <a:xfrm>
            <a:off x="13769709" y="8160945"/>
            <a:ext cx="93409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To get your company’s name out there.</a:t>
            </a:r>
          </a:p>
        </p:txBody>
      </p:sp>
      <p:sp>
        <p:nvSpPr>
          <p:cNvPr id="72" name="CuadroTexto 395">
            <a:extLst>
              <a:ext uri="{FF2B5EF4-FFF2-40B4-BE49-F238E27FC236}">
                <a16:creationId xmlns:a16="http://schemas.microsoft.com/office/drawing/2014/main" id="{1C97536B-8441-6042-B9C6-A9252E545C22}"/>
              </a:ext>
            </a:extLst>
          </p:cNvPr>
          <p:cNvSpPr txBox="1"/>
          <p:nvPr/>
        </p:nvSpPr>
        <p:spPr>
          <a:xfrm>
            <a:off x="13798279" y="1033958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A0955579-2B7B-714B-A32D-B45C46248084}"/>
              </a:ext>
            </a:extLst>
          </p:cNvPr>
          <p:cNvSpPr/>
          <p:nvPr/>
        </p:nvSpPr>
        <p:spPr>
          <a:xfrm>
            <a:off x="13769709" y="11032237"/>
            <a:ext cx="93409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To get your company’s name out there.</a:t>
            </a:r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E788A1A0-C54D-F04E-814E-72372840E014}"/>
              </a:ext>
            </a:extLst>
          </p:cNvPr>
          <p:cNvSpPr/>
          <p:nvPr/>
        </p:nvSpPr>
        <p:spPr>
          <a:xfrm>
            <a:off x="11401787" y="7827446"/>
            <a:ext cx="961515" cy="961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4" h="904">
                <a:moveTo>
                  <a:pt x="140" y="389"/>
                </a:moveTo>
                <a:lnTo>
                  <a:pt x="123" y="380"/>
                </a:lnTo>
                <a:lnTo>
                  <a:pt x="140" y="380"/>
                </a:lnTo>
                <a:close/>
                <a:moveTo>
                  <a:pt x="709" y="55"/>
                </a:moveTo>
                <a:lnTo>
                  <a:pt x="709" y="341"/>
                </a:lnTo>
                <a:cubicBezTo>
                  <a:pt x="707" y="345"/>
                  <a:pt x="706" y="349"/>
                  <a:pt x="706" y="353"/>
                </a:cubicBezTo>
                <a:cubicBezTo>
                  <a:pt x="706" y="357"/>
                  <a:pt x="707" y="361"/>
                  <a:pt x="709" y="364"/>
                </a:cubicBezTo>
                <a:lnTo>
                  <a:pt x="709" y="417"/>
                </a:lnTo>
                <a:lnTo>
                  <a:pt x="451" y="547"/>
                </a:lnTo>
                <a:lnTo>
                  <a:pt x="195" y="417"/>
                </a:lnTo>
                <a:lnTo>
                  <a:pt x="195" y="55"/>
                </a:lnTo>
                <a:close/>
                <a:moveTo>
                  <a:pt x="781" y="380"/>
                </a:moveTo>
                <a:lnTo>
                  <a:pt x="764" y="389"/>
                </a:lnTo>
                <a:lnTo>
                  <a:pt x="764" y="380"/>
                </a:lnTo>
                <a:close/>
                <a:moveTo>
                  <a:pt x="615" y="576"/>
                </a:moveTo>
                <a:cubicBezTo>
                  <a:pt x="604" y="565"/>
                  <a:pt x="586" y="565"/>
                  <a:pt x="576" y="576"/>
                </a:cubicBezTo>
                <a:cubicBezTo>
                  <a:pt x="565" y="586"/>
                  <a:pt x="565" y="604"/>
                  <a:pt x="576" y="615"/>
                </a:cubicBezTo>
                <a:lnTo>
                  <a:pt x="810" y="849"/>
                </a:lnTo>
                <a:lnTo>
                  <a:pt x="94" y="849"/>
                </a:lnTo>
                <a:lnTo>
                  <a:pt x="328" y="615"/>
                </a:lnTo>
                <a:cubicBezTo>
                  <a:pt x="339" y="604"/>
                  <a:pt x="339" y="586"/>
                  <a:pt x="328" y="576"/>
                </a:cubicBezTo>
                <a:cubicBezTo>
                  <a:pt x="317" y="565"/>
                  <a:pt x="300" y="565"/>
                  <a:pt x="289" y="576"/>
                </a:cubicBezTo>
                <a:lnTo>
                  <a:pt x="55" y="809"/>
                </a:lnTo>
                <a:lnTo>
                  <a:pt x="55" y="407"/>
                </a:lnTo>
                <a:lnTo>
                  <a:pt x="439" y="603"/>
                </a:lnTo>
                <a:cubicBezTo>
                  <a:pt x="439" y="604"/>
                  <a:pt x="440" y="604"/>
                  <a:pt x="441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3" y="605"/>
                  <a:pt x="444" y="605"/>
                  <a:pt x="444" y="605"/>
                </a:cubicBezTo>
                <a:cubicBezTo>
                  <a:pt x="445" y="605"/>
                  <a:pt x="445" y="605"/>
                  <a:pt x="445" y="605"/>
                </a:cubicBezTo>
                <a:cubicBezTo>
                  <a:pt x="446" y="606"/>
                  <a:pt x="447" y="606"/>
                  <a:pt x="448" y="606"/>
                </a:cubicBezTo>
                <a:cubicBezTo>
                  <a:pt x="449" y="606"/>
                  <a:pt x="450" y="606"/>
                  <a:pt x="451" y="606"/>
                </a:cubicBezTo>
                <a:cubicBezTo>
                  <a:pt x="452" y="606"/>
                  <a:pt x="453" y="606"/>
                  <a:pt x="454" y="606"/>
                </a:cubicBezTo>
                <a:lnTo>
                  <a:pt x="455" y="606"/>
                </a:lnTo>
                <a:cubicBezTo>
                  <a:pt x="455" y="606"/>
                  <a:pt x="456" y="606"/>
                  <a:pt x="457" y="605"/>
                </a:cubicBezTo>
                <a:lnTo>
                  <a:pt x="458" y="605"/>
                </a:lnTo>
                <a:cubicBezTo>
                  <a:pt x="459" y="605"/>
                  <a:pt x="460" y="605"/>
                  <a:pt x="460" y="604"/>
                </a:cubicBezTo>
                <a:cubicBezTo>
                  <a:pt x="461" y="604"/>
                  <a:pt x="461" y="604"/>
                  <a:pt x="461" y="604"/>
                </a:cubicBezTo>
                <a:cubicBezTo>
                  <a:pt x="462" y="604"/>
                  <a:pt x="463" y="604"/>
                  <a:pt x="463" y="603"/>
                </a:cubicBezTo>
                <a:cubicBezTo>
                  <a:pt x="464" y="603"/>
                  <a:pt x="464" y="603"/>
                  <a:pt x="464" y="603"/>
                </a:cubicBezTo>
                <a:lnTo>
                  <a:pt x="849" y="407"/>
                </a:lnTo>
                <a:lnTo>
                  <a:pt x="849" y="810"/>
                </a:lnTo>
                <a:close/>
                <a:moveTo>
                  <a:pt x="904" y="367"/>
                </a:moveTo>
                <a:cubicBezTo>
                  <a:pt x="904" y="366"/>
                  <a:pt x="904" y="365"/>
                  <a:pt x="904" y="365"/>
                </a:cubicBezTo>
                <a:cubicBezTo>
                  <a:pt x="905" y="360"/>
                  <a:pt x="904" y="355"/>
                  <a:pt x="901" y="350"/>
                </a:cubicBezTo>
                <a:cubicBezTo>
                  <a:pt x="900" y="347"/>
                  <a:pt x="898" y="345"/>
                  <a:pt x="897" y="343"/>
                </a:cubicBezTo>
                <a:cubicBezTo>
                  <a:pt x="889" y="332"/>
                  <a:pt x="876" y="325"/>
                  <a:pt x="861" y="325"/>
                </a:cubicBezTo>
                <a:lnTo>
                  <a:pt x="764" y="325"/>
                </a:lnTo>
                <a:lnTo>
                  <a:pt x="764" y="38"/>
                </a:lnTo>
                <a:cubicBezTo>
                  <a:pt x="764" y="17"/>
                  <a:pt x="747" y="0"/>
                  <a:pt x="727" y="0"/>
                </a:cubicBezTo>
                <a:lnTo>
                  <a:pt x="177" y="0"/>
                </a:lnTo>
                <a:cubicBezTo>
                  <a:pt x="156" y="0"/>
                  <a:pt x="140" y="17"/>
                  <a:pt x="140" y="38"/>
                </a:cubicBezTo>
                <a:lnTo>
                  <a:pt x="140" y="325"/>
                </a:lnTo>
                <a:lnTo>
                  <a:pt x="43" y="325"/>
                </a:lnTo>
                <a:cubicBezTo>
                  <a:pt x="29" y="325"/>
                  <a:pt x="16" y="332"/>
                  <a:pt x="8" y="343"/>
                </a:cubicBezTo>
                <a:cubicBezTo>
                  <a:pt x="6" y="345"/>
                  <a:pt x="4" y="347"/>
                  <a:pt x="3" y="350"/>
                </a:cubicBezTo>
                <a:cubicBezTo>
                  <a:pt x="1" y="355"/>
                  <a:pt x="0" y="360"/>
                  <a:pt x="0" y="365"/>
                </a:cubicBezTo>
                <a:cubicBezTo>
                  <a:pt x="0" y="365"/>
                  <a:pt x="0" y="366"/>
                  <a:pt x="0" y="367"/>
                </a:cubicBezTo>
                <a:lnTo>
                  <a:pt x="0" y="862"/>
                </a:lnTo>
                <a:cubicBezTo>
                  <a:pt x="0" y="885"/>
                  <a:pt x="19" y="904"/>
                  <a:pt x="43" y="904"/>
                </a:cubicBezTo>
                <a:lnTo>
                  <a:pt x="861" y="904"/>
                </a:lnTo>
                <a:cubicBezTo>
                  <a:pt x="872" y="904"/>
                  <a:pt x="882" y="900"/>
                  <a:pt x="889" y="894"/>
                </a:cubicBezTo>
                <a:cubicBezTo>
                  <a:pt x="890" y="893"/>
                  <a:pt x="890" y="893"/>
                  <a:pt x="890" y="893"/>
                </a:cubicBezTo>
                <a:lnTo>
                  <a:pt x="891" y="893"/>
                </a:lnTo>
                <a:cubicBezTo>
                  <a:pt x="891" y="892"/>
                  <a:pt x="891" y="892"/>
                  <a:pt x="892" y="892"/>
                </a:cubicBezTo>
                <a:cubicBezTo>
                  <a:pt x="892" y="891"/>
                  <a:pt x="892" y="891"/>
                  <a:pt x="892" y="891"/>
                </a:cubicBezTo>
                <a:cubicBezTo>
                  <a:pt x="900" y="884"/>
                  <a:pt x="904" y="873"/>
                  <a:pt x="904" y="862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044257A-1553-AF4D-A6F7-8D78B3728F5A}"/>
              </a:ext>
            </a:extLst>
          </p:cNvPr>
          <p:cNvGrpSpPr/>
          <p:nvPr/>
        </p:nvGrpSpPr>
        <p:grpSpPr>
          <a:xfrm>
            <a:off x="11174453" y="10648425"/>
            <a:ext cx="1416182" cy="1105257"/>
            <a:chOff x="9955167" y="22974692"/>
            <a:chExt cx="1115553" cy="870635"/>
          </a:xfrm>
          <a:solidFill>
            <a:schemeClr val="bg1"/>
          </a:solidFill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142F6792-FE04-AB42-9A46-9080DDD2A9F2}"/>
                </a:ext>
              </a:extLst>
            </p:cNvPr>
            <p:cNvSpPr/>
            <p:nvPr/>
          </p:nvSpPr>
          <p:spPr>
            <a:xfrm>
              <a:off x="9955167" y="23332843"/>
              <a:ext cx="1115553" cy="5124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612">
                  <a:moveTo>
                    <a:pt x="1272" y="274"/>
                  </a:moveTo>
                  <a:cubicBezTo>
                    <a:pt x="1267" y="284"/>
                    <a:pt x="1259" y="292"/>
                    <a:pt x="1249" y="295"/>
                  </a:cubicBezTo>
                  <a:cubicBezTo>
                    <a:pt x="1248" y="296"/>
                    <a:pt x="1247" y="296"/>
                    <a:pt x="1246" y="296"/>
                  </a:cubicBezTo>
                  <a:cubicBezTo>
                    <a:pt x="1043" y="393"/>
                    <a:pt x="709" y="548"/>
                    <a:pt x="675" y="555"/>
                  </a:cubicBezTo>
                  <a:cubicBezTo>
                    <a:pt x="629" y="565"/>
                    <a:pt x="577" y="540"/>
                    <a:pt x="512" y="508"/>
                  </a:cubicBezTo>
                  <a:cubicBezTo>
                    <a:pt x="441" y="473"/>
                    <a:pt x="353" y="430"/>
                    <a:pt x="244" y="424"/>
                  </a:cubicBezTo>
                  <a:lnTo>
                    <a:pt x="217" y="422"/>
                  </a:lnTo>
                  <a:lnTo>
                    <a:pt x="220" y="143"/>
                  </a:lnTo>
                  <a:lnTo>
                    <a:pt x="307" y="143"/>
                  </a:lnTo>
                  <a:cubicBezTo>
                    <a:pt x="324" y="143"/>
                    <a:pt x="374" y="144"/>
                    <a:pt x="398" y="149"/>
                  </a:cubicBezTo>
                  <a:cubicBezTo>
                    <a:pt x="432" y="155"/>
                    <a:pt x="451" y="172"/>
                    <a:pt x="474" y="190"/>
                  </a:cubicBezTo>
                  <a:cubicBezTo>
                    <a:pt x="497" y="210"/>
                    <a:pt x="524" y="232"/>
                    <a:pt x="568" y="243"/>
                  </a:cubicBezTo>
                  <a:cubicBezTo>
                    <a:pt x="633" y="260"/>
                    <a:pt x="811" y="250"/>
                    <a:pt x="837" y="249"/>
                  </a:cubicBezTo>
                  <a:cubicBezTo>
                    <a:pt x="849" y="249"/>
                    <a:pt x="859" y="254"/>
                    <a:pt x="867" y="262"/>
                  </a:cubicBezTo>
                  <a:cubicBezTo>
                    <a:pt x="874" y="270"/>
                    <a:pt x="879" y="281"/>
                    <a:pt x="878" y="293"/>
                  </a:cubicBezTo>
                  <a:cubicBezTo>
                    <a:pt x="878" y="305"/>
                    <a:pt x="873" y="315"/>
                    <a:pt x="865" y="323"/>
                  </a:cubicBezTo>
                  <a:cubicBezTo>
                    <a:pt x="856" y="331"/>
                    <a:pt x="846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4" y="334"/>
                    <a:pt x="549" y="342"/>
                  </a:cubicBezTo>
                  <a:lnTo>
                    <a:pt x="515" y="389"/>
                  </a:lnTo>
                  <a:cubicBezTo>
                    <a:pt x="506" y="401"/>
                    <a:pt x="509" y="419"/>
                    <a:pt x="521" y="427"/>
                  </a:cubicBezTo>
                  <a:cubicBezTo>
                    <a:pt x="526" y="431"/>
                    <a:pt x="532" y="433"/>
                    <a:pt x="537" y="433"/>
                  </a:cubicBezTo>
                  <a:cubicBezTo>
                    <a:pt x="546" y="433"/>
                    <a:pt x="554" y="429"/>
                    <a:pt x="560" y="421"/>
                  </a:cubicBezTo>
                  <a:lnTo>
                    <a:pt x="585" y="386"/>
                  </a:lnTo>
                  <a:lnTo>
                    <a:pt x="833" y="390"/>
                  </a:lnTo>
                  <a:cubicBezTo>
                    <a:pt x="859" y="391"/>
                    <a:pt x="884" y="381"/>
                    <a:pt x="903" y="363"/>
                  </a:cubicBezTo>
                  <a:cubicBezTo>
                    <a:pt x="914" y="353"/>
                    <a:pt x="922" y="340"/>
                    <a:pt x="927" y="326"/>
                  </a:cubicBezTo>
                  <a:cubicBezTo>
                    <a:pt x="928" y="326"/>
                    <a:pt x="929" y="326"/>
                    <a:pt x="930" y="325"/>
                  </a:cubicBezTo>
                  <a:cubicBezTo>
                    <a:pt x="931" y="325"/>
                    <a:pt x="1087" y="262"/>
                    <a:pt x="1217" y="215"/>
                  </a:cubicBezTo>
                  <a:cubicBezTo>
                    <a:pt x="1228" y="211"/>
                    <a:pt x="1240" y="211"/>
                    <a:pt x="1250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3" y="243"/>
                  </a:lnTo>
                  <a:cubicBezTo>
                    <a:pt x="1277" y="253"/>
                    <a:pt x="1276" y="264"/>
                    <a:pt x="1272" y="274"/>
                  </a:cubicBezTo>
                  <a:close/>
                  <a:moveTo>
                    <a:pt x="1325" y="224"/>
                  </a:moveTo>
                  <a:lnTo>
                    <a:pt x="1325" y="222"/>
                  </a:lnTo>
                  <a:cubicBezTo>
                    <a:pt x="1316" y="198"/>
                    <a:pt x="1298" y="178"/>
                    <a:pt x="1274" y="166"/>
                  </a:cubicBezTo>
                  <a:cubicBezTo>
                    <a:pt x="1250" y="155"/>
                    <a:pt x="1223" y="154"/>
                    <a:pt x="1199" y="163"/>
                  </a:cubicBezTo>
                  <a:cubicBezTo>
                    <a:pt x="1096" y="200"/>
                    <a:pt x="977" y="247"/>
                    <a:pt x="930" y="266"/>
                  </a:cubicBezTo>
                  <a:cubicBezTo>
                    <a:pt x="926" y="250"/>
                    <a:pt x="918" y="236"/>
                    <a:pt x="907" y="224"/>
                  </a:cubicBezTo>
                  <a:cubicBezTo>
                    <a:pt x="889" y="205"/>
                    <a:pt x="864" y="194"/>
                    <a:pt x="838" y="193"/>
                  </a:cubicBezTo>
                  <a:cubicBezTo>
                    <a:pt x="837" y="193"/>
                    <a:pt x="836" y="193"/>
                    <a:pt x="836" y="193"/>
                  </a:cubicBezTo>
                  <a:cubicBezTo>
                    <a:pt x="782" y="197"/>
                    <a:pt x="631" y="202"/>
                    <a:pt x="582" y="190"/>
                  </a:cubicBezTo>
                  <a:cubicBezTo>
                    <a:pt x="550" y="182"/>
                    <a:pt x="531" y="166"/>
                    <a:pt x="509" y="148"/>
                  </a:cubicBezTo>
                  <a:cubicBezTo>
                    <a:pt x="484" y="127"/>
                    <a:pt x="456" y="104"/>
                    <a:pt x="408" y="95"/>
                  </a:cubicBezTo>
                  <a:cubicBezTo>
                    <a:pt x="374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7" y="39"/>
                    <a:pt x="185" y="2"/>
                    <a:pt x="145" y="1"/>
                  </a:cubicBezTo>
                  <a:lnTo>
                    <a:pt x="34" y="0"/>
                  </a:lnTo>
                  <a:lnTo>
                    <a:pt x="33" y="0"/>
                  </a:lnTo>
                  <a:cubicBezTo>
                    <a:pt x="18" y="0"/>
                    <a:pt x="6" y="12"/>
                    <a:pt x="6" y="27"/>
                  </a:cubicBezTo>
                  <a:cubicBezTo>
                    <a:pt x="6" y="42"/>
                    <a:pt x="18" y="55"/>
                    <a:pt x="33" y="55"/>
                  </a:cubicBezTo>
                  <a:lnTo>
                    <a:pt x="144" y="56"/>
                  </a:lnTo>
                  <a:cubicBezTo>
                    <a:pt x="154" y="56"/>
                    <a:pt x="166" y="74"/>
                    <a:pt x="166" y="97"/>
                  </a:cubicBezTo>
                  <a:lnTo>
                    <a:pt x="161" y="474"/>
                  </a:lnTo>
                  <a:cubicBezTo>
                    <a:pt x="161" y="486"/>
                    <a:pt x="158" y="498"/>
                    <a:pt x="152" y="506"/>
                  </a:cubicBezTo>
                  <a:cubicBezTo>
                    <a:pt x="150" y="509"/>
                    <a:pt x="145" y="514"/>
                    <a:pt x="139" y="514"/>
                  </a:cubicBezTo>
                  <a:lnTo>
                    <a:pt x="28" y="513"/>
                  </a:lnTo>
                  <a:lnTo>
                    <a:pt x="27" y="513"/>
                  </a:lnTo>
                  <a:cubicBezTo>
                    <a:pt x="12" y="513"/>
                    <a:pt x="0" y="525"/>
                    <a:pt x="0" y="540"/>
                  </a:cubicBezTo>
                  <a:cubicBezTo>
                    <a:pt x="0" y="556"/>
                    <a:pt x="12" y="568"/>
                    <a:pt x="27" y="568"/>
                  </a:cubicBezTo>
                  <a:lnTo>
                    <a:pt x="138" y="570"/>
                  </a:lnTo>
                  <a:lnTo>
                    <a:pt x="139" y="570"/>
                  </a:lnTo>
                  <a:cubicBezTo>
                    <a:pt x="160" y="570"/>
                    <a:pt x="181" y="559"/>
                    <a:pt x="196" y="539"/>
                  </a:cubicBezTo>
                  <a:cubicBezTo>
                    <a:pt x="208" y="522"/>
                    <a:pt x="216" y="500"/>
                    <a:pt x="216" y="477"/>
                  </a:cubicBezTo>
                  <a:lnTo>
                    <a:pt x="240" y="479"/>
                  </a:lnTo>
                  <a:lnTo>
                    <a:pt x="241" y="479"/>
                  </a:lnTo>
                  <a:cubicBezTo>
                    <a:pt x="339" y="484"/>
                    <a:pt x="418" y="523"/>
                    <a:pt x="488" y="557"/>
                  </a:cubicBezTo>
                  <a:cubicBezTo>
                    <a:pt x="548" y="587"/>
                    <a:pt x="601" y="612"/>
                    <a:pt x="654" y="612"/>
                  </a:cubicBezTo>
                  <a:cubicBezTo>
                    <a:pt x="665" y="612"/>
                    <a:pt x="675" y="612"/>
                    <a:pt x="686" y="609"/>
                  </a:cubicBezTo>
                  <a:cubicBezTo>
                    <a:pt x="736" y="599"/>
                    <a:pt x="1177" y="390"/>
                    <a:pt x="1269" y="347"/>
                  </a:cubicBezTo>
                  <a:cubicBezTo>
                    <a:pt x="1292" y="338"/>
                    <a:pt x="1311" y="320"/>
                    <a:pt x="1322" y="298"/>
                  </a:cubicBezTo>
                  <a:cubicBezTo>
                    <a:pt x="1333" y="274"/>
                    <a:pt x="1334" y="248"/>
                    <a:pt x="1325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86B9573C-AAF7-3B4C-916E-54FF9F7F987C}"/>
                </a:ext>
              </a:extLst>
            </p:cNvPr>
            <p:cNvSpPr/>
            <p:nvPr/>
          </p:nvSpPr>
          <p:spPr>
            <a:xfrm>
              <a:off x="10365322" y="22974692"/>
              <a:ext cx="581262" cy="447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534">
                  <a:moveTo>
                    <a:pt x="48" y="525"/>
                  </a:moveTo>
                  <a:lnTo>
                    <a:pt x="205" y="358"/>
                  </a:lnTo>
                  <a:lnTo>
                    <a:pt x="330" y="523"/>
                  </a:lnTo>
                  <a:cubicBezTo>
                    <a:pt x="336" y="530"/>
                    <a:pt x="344" y="534"/>
                    <a:pt x="352" y="534"/>
                  </a:cubicBezTo>
                  <a:cubicBezTo>
                    <a:pt x="353" y="534"/>
                    <a:pt x="353" y="534"/>
                    <a:pt x="354" y="534"/>
                  </a:cubicBezTo>
                  <a:cubicBezTo>
                    <a:pt x="363" y="533"/>
                    <a:pt x="371" y="528"/>
                    <a:pt x="376" y="520"/>
                  </a:cubicBezTo>
                  <a:lnTo>
                    <a:pt x="628" y="96"/>
                  </a:lnTo>
                  <a:lnTo>
                    <a:pt x="640" y="136"/>
                  </a:lnTo>
                  <a:cubicBezTo>
                    <a:pt x="644" y="147"/>
                    <a:pt x="655" y="155"/>
                    <a:pt x="667" y="155"/>
                  </a:cubicBezTo>
                  <a:cubicBezTo>
                    <a:pt x="669" y="155"/>
                    <a:pt x="672" y="155"/>
                    <a:pt x="675" y="154"/>
                  </a:cubicBezTo>
                  <a:cubicBezTo>
                    <a:pt x="689" y="149"/>
                    <a:pt x="697" y="134"/>
                    <a:pt x="693" y="119"/>
                  </a:cubicBezTo>
                  <a:lnTo>
                    <a:pt x="664" y="27"/>
                  </a:lnTo>
                  <a:cubicBezTo>
                    <a:pt x="664" y="18"/>
                    <a:pt x="660" y="9"/>
                    <a:pt x="651" y="4"/>
                  </a:cubicBezTo>
                  <a:cubicBezTo>
                    <a:pt x="647" y="1"/>
                    <a:pt x="642" y="0"/>
                    <a:pt x="637" y="0"/>
                  </a:cubicBezTo>
                  <a:cubicBezTo>
                    <a:pt x="634" y="0"/>
                    <a:pt x="631" y="0"/>
                    <a:pt x="628" y="1"/>
                  </a:cubicBezTo>
                  <a:lnTo>
                    <a:pt x="528" y="32"/>
                  </a:lnTo>
                  <a:cubicBezTo>
                    <a:pt x="513" y="36"/>
                    <a:pt x="505" y="52"/>
                    <a:pt x="509" y="66"/>
                  </a:cubicBezTo>
                  <a:cubicBezTo>
                    <a:pt x="513" y="78"/>
                    <a:pt x="524" y="86"/>
                    <a:pt x="536" y="86"/>
                  </a:cubicBezTo>
                  <a:cubicBezTo>
                    <a:pt x="539" y="86"/>
                    <a:pt x="541" y="85"/>
                    <a:pt x="544" y="84"/>
                  </a:cubicBezTo>
                  <a:lnTo>
                    <a:pt x="577" y="74"/>
                  </a:lnTo>
                  <a:lnTo>
                    <a:pt x="350" y="457"/>
                  </a:lnTo>
                  <a:lnTo>
                    <a:pt x="229" y="298"/>
                  </a:lnTo>
                  <a:cubicBezTo>
                    <a:pt x="224" y="292"/>
                    <a:pt x="216" y="288"/>
                    <a:pt x="208" y="288"/>
                  </a:cubicBezTo>
                  <a:cubicBezTo>
                    <a:pt x="200" y="287"/>
                    <a:pt x="192" y="290"/>
                    <a:pt x="187" y="296"/>
                  </a:cubicBezTo>
                  <a:lnTo>
                    <a:pt x="8" y="487"/>
                  </a:lnTo>
                  <a:cubicBezTo>
                    <a:pt x="-3" y="498"/>
                    <a:pt x="-2" y="516"/>
                    <a:pt x="9" y="526"/>
                  </a:cubicBezTo>
                  <a:cubicBezTo>
                    <a:pt x="20" y="537"/>
                    <a:pt x="37" y="536"/>
                    <a:pt x="48" y="5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82" name="Freeform 81">
            <a:extLst>
              <a:ext uri="{FF2B5EF4-FFF2-40B4-BE49-F238E27FC236}">
                <a16:creationId xmlns:a16="http://schemas.microsoft.com/office/drawing/2014/main" id="{71EEAE47-98F7-DE46-8B41-33FC146D4B88}"/>
              </a:ext>
            </a:extLst>
          </p:cNvPr>
          <p:cNvSpPr/>
          <p:nvPr/>
        </p:nvSpPr>
        <p:spPr>
          <a:xfrm>
            <a:off x="11386850" y="1706543"/>
            <a:ext cx="941283" cy="15524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5" h="1459">
                <a:moveTo>
                  <a:pt x="842" y="396"/>
                </a:moveTo>
                <a:cubicBezTo>
                  <a:pt x="841" y="403"/>
                  <a:pt x="837" y="410"/>
                  <a:pt x="832" y="415"/>
                </a:cubicBezTo>
                <a:cubicBezTo>
                  <a:pt x="820" y="424"/>
                  <a:pt x="802" y="423"/>
                  <a:pt x="793" y="411"/>
                </a:cubicBezTo>
                <a:lnTo>
                  <a:pt x="524" y="88"/>
                </a:lnTo>
                <a:cubicBezTo>
                  <a:pt x="519" y="83"/>
                  <a:pt x="517" y="76"/>
                  <a:pt x="517" y="68"/>
                </a:cubicBezTo>
                <a:cubicBezTo>
                  <a:pt x="518" y="61"/>
                  <a:pt x="522" y="54"/>
                  <a:pt x="527" y="49"/>
                </a:cubicBezTo>
                <a:cubicBezTo>
                  <a:pt x="532" y="45"/>
                  <a:pt x="538" y="43"/>
                  <a:pt x="545" y="43"/>
                </a:cubicBezTo>
                <a:cubicBezTo>
                  <a:pt x="546" y="43"/>
                  <a:pt x="547" y="43"/>
                  <a:pt x="547" y="43"/>
                </a:cubicBezTo>
                <a:cubicBezTo>
                  <a:pt x="555" y="44"/>
                  <a:pt x="562" y="47"/>
                  <a:pt x="566" y="53"/>
                </a:cubicBezTo>
                <a:lnTo>
                  <a:pt x="835" y="375"/>
                </a:lnTo>
                <a:cubicBezTo>
                  <a:pt x="840" y="381"/>
                  <a:pt x="842" y="388"/>
                  <a:pt x="842" y="396"/>
                </a:cubicBezTo>
                <a:close/>
                <a:moveTo>
                  <a:pt x="519" y="551"/>
                </a:moveTo>
                <a:lnTo>
                  <a:pt x="337" y="332"/>
                </a:lnTo>
                <a:lnTo>
                  <a:pt x="491" y="117"/>
                </a:lnTo>
                <a:lnTo>
                  <a:pt x="693" y="360"/>
                </a:lnTo>
                <a:lnTo>
                  <a:pt x="759" y="438"/>
                </a:lnTo>
                <a:close/>
                <a:moveTo>
                  <a:pt x="149" y="723"/>
                </a:moveTo>
                <a:lnTo>
                  <a:pt x="100" y="665"/>
                </a:lnTo>
                <a:lnTo>
                  <a:pt x="311" y="368"/>
                </a:lnTo>
                <a:lnTo>
                  <a:pt x="396" y="471"/>
                </a:lnTo>
                <a:lnTo>
                  <a:pt x="478" y="570"/>
                </a:lnTo>
                <a:close/>
                <a:moveTo>
                  <a:pt x="466" y="749"/>
                </a:moveTo>
                <a:lnTo>
                  <a:pt x="382" y="718"/>
                </a:lnTo>
                <a:cubicBezTo>
                  <a:pt x="376" y="716"/>
                  <a:pt x="369" y="717"/>
                  <a:pt x="363" y="720"/>
                </a:cubicBezTo>
                <a:lnTo>
                  <a:pt x="334" y="685"/>
                </a:lnTo>
                <a:lnTo>
                  <a:pt x="386" y="660"/>
                </a:lnTo>
                <a:close/>
                <a:moveTo>
                  <a:pt x="575" y="806"/>
                </a:moveTo>
                <a:cubicBezTo>
                  <a:pt x="587" y="821"/>
                  <a:pt x="585" y="843"/>
                  <a:pt x="571" y="855"/>
                </a:cubicBezTo>
                <a:lnTo>
                  <a:pt x="502" y="912"/>
                </a:lnTo>
                <a:cubicBezTo>
                  <a:pt x="488" y="925"/>
                  <a:pt x="466" y="923"/>
                  <a:pt x="454" y="908"/>
                </a:cubicBezTo>
                <a:cubicBezTo>
                  <a:pt x="448" y="902"/>
                  <a:pt x="446" y="893"/>
                  <a:pt x="446" y="885"/>
                </a:cubicBezTo>
                <a:cubicBezTo>
                  <a:pt x="456" y="887"/>
                  <a:pt x="468" y="888"/>
                  <a:pt x="481" y="888"/>
                </a:cubicBezTo>
                <a:cubicBezTo>
                  <a:pt x="492" y="888"/>
                  <a:pt x="503" y="887"/>
                  <a:pt x="512" y="884"/>
                </a:cubicBezTo>
                <a:cubicBezTo>
                  <a:pt x="536" y="874"/>
                  <a:pt x="551" y="844"/>
                  <a:pt x="553" y="820"/>
                </a:cubicBezTo>
                <a:cubicBezTo>
                  <a:pt x="554" y="810"/>
                  <a:pt x="553" y="802"/>
                  <a:pt x="550" y="794"/>
                </a:cubicBezTo>
                <a:cubicBezTo>
                  <a:pt x="559" y="795"/>
                  <a:pt x="568" y="799"/>
                  <a:pt x="575" y="806"/>
                </a:cubicBezTo>
                <a:close/>
                <a:moveTo>
                  <a:pt x="633" y="870"/>
                </a:moveTo>
                <a:cubicBezTo>
                  <a:pt x="643" y="870"/>
                  <a:pt x="653" y="874"/>
                  <a:pt x="659" y="882"/>
                </a:cubicBezTo>
                <a:cubicBezTo>
                  <a:pt x="665" y="889"/>
                  <a:pt x="668" y="898"/>
                  <a:pt x="667" y="907"/>
                </a:cubicBezTo>
                <a:cubicBezTo>
                  <a:pt x="667" y="914"/>
                  <a:pt x="664" y="920"/>
                  <a:pt x="661" y="925"/>
                </a:cubicBezTo>
                <a:cubicBezTo>
                  <a:pt x="658" y="926"/>
                  <a:pt x="656" y="928"/>
                  <a:pt x="654" y="929"/>
                </a:cubicBezTo>
                <a:lnTo>
                  <a:pt x="551" y="1016"/>
                </a:lnTo>
                <a:cubicBezTo>
                  <a:pt x="549" y="1018"/>
                  <a:pt x="547" y="1020"/>
                  <a:pt x="545" y="1021"/>
                </a:cubicBezTo>
                <a:cubicBezTo>
                  <a:pt x="531" y="1028"/>
                  <a:pt x="514" y="1025"/>
                  <a:pt x="504" y="1013"/>
                </a:cubicBezTo>
                <a:cubicBezTo>
                  <a:pt x="491" y="999"/>
                  <a:pt x="493" y="977"/>
                  <a:pt x="508" y="965"/>
                </a:cubicBezTo>
                <a:lnTo>
                  <a:pt x="611" y="878"/>
                </a:lnTo>
                <a:cubicBezTo>
                  <a:pt x="618" y="873"/>
                  <a:pt x="625" y="870"/>
                  <a:pt x="633" y="870"/>
                </a:cubicBezTo>
                <a:close/>
                <a:moveTo>
                  <a:pt x="704" y="955"/>
                </a:moveTo>
                <a:cubicBezTo>
                  <a:pt x="705" y="955"/>
                  <a:pt x="706" y="955"/>
                  <a:pt x="707" y="955"/>
                </a:cubicBezTo>
                <a:cubicBezTo>
                  <a:pt x="716" y="955"/>
                  <a:pt x="724" y="960"/>
                  <a:pt x="730" y="967"/>
                </a:cubicBezTo>
                <a:cubicBezTo>
                  <a:pt x="736" y="974"/>
                  <a:pt x="739" y="983"/>
                  <a:pt x="738" y="992"/>
                </a:cubicBezTo>
                <a:cubicBezTo>
                  <a:pt x="737" y="999"/>
                  <a:pt x="735" y="1005"/>
                  <a:pt x="731" y="1010"/>
                </a:cubicBezTo>
                <a:cubicBezTo>
                  <a:pt x="729" y="1011"/>
                  <a:pt x="727" y="1013"/>
                  <a:pt x="726" y="1014"/>
                </a:cubicBezTo>
                <a:lnTo>
                  <a:pt x="622" y="1101"/>
                </a:lnTo>
                <a:cubicBezTo>
                  <a:pt x="621" y="1102"/>
                  <a:pt x="619" y="1104"/>
                  <a:pt x="617" y="1105"/>
                </a:cubicBezTo>
                <a:cubicBezTo>
                  <a:pt x="612" y="1109"/>
                  <a:pt x="605" y="1110"/>
                  <a:pt x="598" y="1109"/>
                </a:cubicBezTo>
                <a:cubicBezTo>
                  <a:pt x="589" y="1109"/>
                  <a:pt x="580" y="1104"/>
                  <a:pt x="575" y="1097"/>
                </a:cubicBezTo>
                <a:cubicBezTo>
                  <a:pt x="569" y="1091"/>
                  <a:pt x="566" y="1082"/>
                  <a:pt x="567" y="1073"/>
                </a:cubicBezTo>
                <a:cubicBezTo>
                  <a:pt x="567" y="1066"/>
                  <a:pt x="570" y="1060"/>
                  <a:pt x="573" y="1055"/>
                </a:cubicBezTo>
                <a:cubicBezTo>
                  <a:pt x="576" y="1054"/>
                  <a:pt x="578" y="1052"/>
                  <a:pt x="580" y="1050"/>
                </a:cubicBezTo>
                <a:lnTo>
                  <a:pt x="683" y="964"/>
                </a:lnTo>
                <a:cubicBezTo>
                  <a:pt x="685" y="962"/>
                  <a:pt x="687" y="960"/>
                  <a:pt x="689" y="958"/>
                </a:cubicBezTo>
                <a:cubicBezTo>
                  <a:pt x="693" y="956"/>
                  <a:pt x="699" y="955"/>
                  <a:pt x="704" y="955"/>
                </a:cubicBezTo>
                <a:close/>
                <a:moveTo>
                  <a:pt x="802" y="1052"/>
                </a:moveTo>
                <a:cubicBezTo>
                  <a:pt x="807" y="1058"/>
                  <a:pt x="810" y="1067"/>
                  <a:pt x="809" y="1076"/>
                </a:cubicBezTo>
                <a:cubicBezTo>
                  <a:pt x="809" y="1086"/>
                  <a:pt x="804" y="1094"/>
                  <a:pt x="797" y="1100"/>
                </a:cubicBezTo>
                <a:lnTo>
                  <a:pt x="694" y="1187"/>
                </a:lnTo>
                <a:cubicBezTo>
                  <a:pt x="687" y="1192"/>
                  <a:pt x="678" y="1195"/>
                  <a:pt x="669" y="1194"/>
                </a:cubicBezTo>
                <a:cubicBezTo>
                  <a:pt x="660" y="1194"/>
                  <a:pt x="652" y="1189"/>
                  <a:pt x="646" y="1182"/>
                </a:cubicBezTo>
                <a:cubicBezTo>
                  <a:pt x="640" y="1175"/>
                  <a:pt x="637" y="1167"/>
                  <a:pt x="638" y="1157"/>
                </a:cubicBezTo>
                <a:cubicBezTo>
                  <a:pt x="639" y="1151"/>
                  <a:pt x="641" y="1144"/>
                  <a:pt x="645" y="1139"/>
                </a:cubicBezTo>
                <a:cubicBezTo>
                  <a:pt x="647" y="1138"/>
                  <a:pt x="649" y="1136"/>
                  <a:pt x="651" y="1135"/>
                </a:cubicBezTo>
                <a:lnTo>
                  <a:pt x="754" y="1048"/>
                </a:lnTo>
                <a:cubicBezTo>
                  <a:pt x="756" y="1047"/>
                  <a:pt x="757" y="1045"/>
                  <a:pt x="759" y="1044"/>
                </a:cubicBezTo>
                <a:cubicBezTo>
                  <a:pt x="764" y="1041"/>
                  <a:pt x="769" y="1039"/>
                  <a:pt x="775" y="1039"/>
                </a:cubicBezTo>
                <a:cubicBezTo>
                  <a:pt x="776" y="1039"/>
                  <a:pt x="777" y="1039"/>
                  <a:pt x="778" y="1040"/>
                </a:cubicBezTo>
                <a:cubicBezTo>
                  <a:pt x="788" y="1040"/>
                  <a:pt x="796" y="1045"/>
                  <a:pt x="802" y="1052"/>
                </a:cubicBezTo>
                <a:close/>
                <a:moveTo>
                  <a:pt x="121" y="774"/>
                </a:moveTo>
                <a:cubicBezTo>
                  <a:pt x="120" y="775"/>
                  <a:pt x="119" y="775"/>
                  <a:pt x="118" y="775"/>
                </a:cubicBezTo>
                <a:cubicBezTo>
                  <a:pt x="117" y="775"/>
                  <a:pt x="116" y="774"/>
                  <a:pt x="115" y="773"/>
                </a:cubicBezTo>
                <a:lnTo>
                  <a:pt x="45" y="689"/>
                </a:lnTo>
                <a:cubicBezTo>
                  <a:pt x="43" y="687"/>
                  <a:pt x="44" y="685"/>
                  <a:pt x="45" y="683"/>
                </a:cubicBezTo>
                <a:cubicBezTo>
                  <a:pt x="46" y="683"/>
                  <a:pt x="47" y="682"/>
                  <a:pt x="48" y="682"/>
                </a:cubicBezTo>
                <a:cubicBezTo>
                  <a:pt x="49" y="683"/>
                  <a:pt x="50" y="683"/>
                  <a:pt x="51" y="684"/>
                </a:cubicBezTo>
                <a:lnTo>
                  <a:pt x="121" y="769"/>
                </a:lnTo>
                <a:cubicBezTo>
                  <a:pt x="123" y="770"/>
                  <a:pt x="122" y="773"/>
                  <a:pt x="121" y="774"/>
                </a:cubicBezTo>
                <a:close/>
                <a:moveTo>
                  <a:pt x="869" y="348"/>
                </a:moveTo>
                <a:lnTo>
                  <a:pt x="600" y="25"/>
                </a:lnTo>
                <a:cubicBezTo>
                  <a:pt x="575" y="-5"/>
                  <a:pt x="529" y="-9"/>
                  <a:pt x="499" y="16"/>
                </a:cubicBezTo>
                <a:cubicBezTo>
                  <a:pt x="485" y="28"/>
                  <a:pt x="476" y="45"/>
                  <a:pt x="474" y="64"/>
                </a:cubicBezTo>
                <a:cubicBezTo>
                  <a:pt x="474" y="65"/>
                  <a:pt x="474" y="65"/>
                  <a:pt x="474" y="66"/>
                </a:cubicBezTo>
                <a:cubicBezTo>
                  <a:pt x="473" y="67"/>
                  <a:pt x="472" y="68"/>
                  <a:pt x="472" y="69"/>
                </a:cubicBezTo>
                <a:lnTo>
                  <a:pt x="292" y="320"/>
                </a:lnTo>
                <a:lnTo>
                  <a:pt x="63" y="642"/>
                </a:lnTo>
                <a:cubicBezTo>
                  <a:pt x="48" y="636"/>
                  <a:pt x="31" y="639"/>
                  <a:pt x="17" y="650"/>
                </a:cubicBezTo>
                <a:cubicBezTo>
                  <a:pt x="-3" y="667"/>
                  <a:pt x="-5" y="696"/>
                  <a:pt x="11" y="716"/>
                </a:cubicBezTo>
                <a:lnTo>
                  <a:pt x="82" y="801"/>
                </a:lnTo>
                <a:cubicBezTo>
                  <a:pt x="90" y="811"/>
                  <a:pt x="101" y="817"/>
                  <a:pt x="114" y="818"/>
                </a:cubicBezTo>
                <a:cubicBezTo>
                  <a:pt x="116" y="818"/>
                  <a:pt x="117" y="818"/>
                  <a:pt x="118" y="818"/>
                </a:cubicBezTo>
                <a:cubicBezTo>
                  <a:pt x="129" y="818"/>
                  <a:pt x="140" y="814"/>
                  <a:pt x="149" y="807"/>
                </a:cubicBezTo>
                <a:cubicBezTo>
                  <a:pt x="162" y="796"/>
                  <a:pt x="167" y="779"/>
                  <a:pt x="165" y="764"/>
                </a:cubicBezTo>
                <a:lnTo>
                  <a:pt x="293" y="704"/>
                </a:lnTo>
                <a:lnTo>
                  <a:pt x="330" y="748"/>
                </a:lnTo>
                <a:lnTo>
                  <a:pt x="275" y="796"/>
                </a:lnTo>
                <a:lnTo>
                  <a:pt x="274" y="796"/>
                </a:lnTo>
                <a:cubicBezTo>
                  <a:pt x="230" y="838"/>
                  <a:pt x="182" y="901"/>
                  <a:pt x="180" y="904"/>
                </a:cubicBezTo>
                <a:cubicBezTo>
                  <a:pt x="177" y="909"/>
                  <a:pt x="175" y="915"/>
                  <a:pt x="176" y="921"/>
                </a:cubicBezTo>
                <a:lnTo>
                  <a:pt x="204" y="1067"/>
                </a:lnTo>
                <a:lnTo>
                  <a:pt x="7" y="1268"/>
                </a:lnTo>
                <a:cubicBezTo>
                  <a:pt x="-2" y="1277"/>
                  <a:pt x="-2" y="1290"/>
                  <a:pt x="7" y="1299"/>
                </a:cubicBezTo>
                <a:cubicBezTo>
                  <a:pt x="11" y="1303"/>
                  <a:pt x="17" y="1305"/>
                  <a:pt x="22" y="1305"/>
                </a:cubicBezTo>
                <a:cubicBezTo>
                  <a:pt x="28" y="1305"/>
                  <a:pt x="33" y="1303"/>
                  <a:pt x="38" y="1298"/>
                </a:cubicBezTo>
                <a:lnTo>
                  <a:pt x="243" y="1089"/>
                </a:lnTo>
                <a:cubicBezTo>
                  <a:pt x="243" y="1088"/>
                  <a:pt x="244" y="1088"/>
                  <a:pt x="244" y="1088"/>
                </a:cubicBezTo>
                <a:lnTo>
                  <a:pt x="244" y="1087"/>
                </a:lnTo>
                <a:cubicBezTo>
                  <a:pt x="245" y="1087"/>
                  <a:pt x="245" y="1086"/>
                  <a:pt x="245" y="1086"/>
                </a:cubicBezTo>
                <a:lnTo>
                  <a:pt x="246" y="1085"/>
                </a:lnTo>
                <a:lnTo>
                  <a:pt x="246" y="1084"/>
                </a:lnTo>
                <a:cubicBezTo>
                  <a:pt x="246" y="1084"/>
                  <a:pt x="247" y="1084"/>
                  <a:pt x="247" y="1083"/>
                </a:cubicBezTo>
                <a:lnTo>
                  <a:pt x="247" y="1082"/>
                </a:lnTo>
                <a:lnTo>
                  <a:pt x="248" y="1081"/>
                </a:lnTo>
                <a:lnTo>
                  <a:pt x="248" y="1080"/>
                </a:lnTo>
                <a:lnTo>
                  <a:pt x="248" y="1079"/>
                </a:lnTo>
                <a:lnTo>
                  <a:pt x="248" y="1078"/>
                </a:lnTo>
                <a:cubicBezTo>
                  <a:pt x="249" y="1077"/>
                  <a:pt x="249" y="1077"/>
                  <a:pt x="249" y="1076"/>
                </a:cubicBezTo>
                <a:lnTo>
                  <a:pt x="249" y="1075"/>
                </a:lnTo>
                <a:lnTo>
                  <a:pt x="249" y="1074"/>
                </a:lnTo>
                <a:lnTo>
                  <a:pt x="249" y="1073"/>
                </a:lnTo>
                <a:lnTo>
                  <a:pt x="249" y="1072"/>
                </a:lnTo>
                <a:cubicBezTo>
                  <a:pt x="249" y="1072"/>
                  <a:pt x="249" y="1071"/>
                  <a:pt x="248" y="1071"/>
                </a:cubicBezTo>
                <a:lnTo>
                  <a:pt x="248" y="1070"/>
                </a:lnTo>
                <a:lnTo>
                  <a:pt x="221" y="923"/>
                </a:lnTo>
                <a:cubicBezTo>
                  <a:pt x="234" y="905"/>
                  <a:pt x="271" y="859"/>
                  <a:pt x="303" y="828"/>
                </a:cubicBezTo>
                <a:lnTo>
                  <a:pt x="379" y="763"/>
                </a:lnTo>
                <a:lnTo>
                  <a:pt x="510" y="812"/>
                </a:lnTo>
                <a:cubicBezTo>
                  <a:pt x="510" y="814"/>
                  <a:pt x="510" y="820"/>
                  <a:pt x="507" y="828"/>
                </a:cubicBezTo>
                <a:cubicBezTo>
                  <a:pt x="503" y="837"/>
                  <a:pt x="498" y="843"/>
                  <a:pt x="496" y="843"/>
                </a:cubicBezTo>
                <a:cubicBezTo>
                  <a:pt x="491" y="845"/>
                  <a:pt x="474" y="846"/>
                  <a:pt x="448" y="842"/>
                </a:cubicBezTo>
                <a:cubicBezTo>
                  <a:pt x="425" y="837"/>
                  <a:pt x="407" y="830"/>
                  <a:pt x="402" y="826"/>
                </a:cubicBezTo>
                <a:cubicBezTo>
                  <a:pt x="392" y="819"/>
                  <a:pt x="379" y="820"/>
                  <a:pt x="371" y="830"/>
                </a:cubicBezTo>
                <a:lnTo>
                  <a:pt x="311" y="906"/>
                </a:lnTo>
                <a:cubicBezTo>
                  <a:pt x="304" y="916"/>
                  <a:pt x="305" y="929"/>
                  <a:pt x="315" y="937"/>
                </a:cubicBezTo>
                <a:cubicBezTo>
                  <a:pt x="319" y="940"/>
                  <a:pt x="323" y="941"/>
                  <a:pt x="328" y="941"/>
                </a:cubicBezTo>
                <a:cubicBezTo>
                  <a:pt x="335" y="941"/>
                  <a:pt x="341" y="939"/>
                  <a:pt x="345" y="933"/>
                </a:cubicBezTo>
                <a:lnTo>
                  <a:pt x="394" y="871"/>
                </a:lnTo>
                <a:cubicBezTo>
                  <a:pt x="397" y="872"/>
                  <a:pt x="400" y="873"/>
                  <a:pt x="403" y="874"/>
                </a:cubicBezTo>
                <a:cubicBezTo>
                  <a:pt x="400" y="896"/>
                  <a:pt x="406" y="919"/>
                  <a:pt x="421" y="936"/>
                </a:cubicBezTo>
                <a:cubicBezTo>
                  <a:pt x="431" y="948"/>
                  <a:pt x="444" y="957"/>
                  <a:pt x="458" y="961"/>
                </a:cubicBezTo>
                <a:cubicBezTo>
                  <a:pt x="448" y="987"/>
                  <a:pt x="451" y="1018"/>
                  <a:pt x="470" y="1041"/>
                </a:cubicBezTo>
                <a:cubicBezTo>
                  <a:pt x="484" y="1057"/>
                  <a:pt x="504" y="1067"/>
                  <a:pt x="524" y="1068"/>
                </a:cubicBezTo>
                <a:cubicBezTo>
                  <a:pt x="522" y="1088"/>
                  <a:pt x="528" y="1109"/>
                  <a:pt x="541" y="1125"/>
                </a:cubicBezTo>
                <a:cubicBezTo>
                  <a:pt x="555" y="1141"/>
                  <a:pt x="573" y="1151"/>
                  <a:pt x="594" y="1153"/>
                </a:cubicBezTo>
                <a:lnTo>
                  <a:pt x="595" y="1153"/>
                </a:lnTo>
                <a:lnTo>
                  <a:pt x="595" y="1154"/>
                </a:lnTo>
                <a:cubicBezTo>
                  <a:pt x="593" y="1174"/>
                  <a:pt x="599" y="1194"/>
                  <a:pt x="613" y="1210"/>
                </a:cubicBezTo>
                <a:cubicBezTo>
                  <a:pt x="621" y="1220"/>
                  <a:pt x="630" y="1227"/>
                  <a:pt x="642" y="1232"/>
                </a:cubicBezTo>
                <a:cubicBezTo>
                  <a:pt x="573" y="1279"/>
                  <a:pt x="465" y="1329"/>
                  <a:pt x="419" y="1348"/>
                </a:cubicBezTo>
                <a:cubicBezTo>
                  <a:pt x="419" y="1348"/>
                  <a:pt x="419" y="1349"/>
                  <a:pt x="418" y="1349"/>
                </a:cubicBezTo>
                <a:lnTo>
                  <a:pt x="417" y="1349"/>
                </a:lnTo>
                <a:cubicBezTo>
                  <a:pt x="417" y="1350"/>
                  <a:pt x="417" y="1350"/>
                  <a:pt x="416" y="1350"/>
                </a:cubicBezTo>
                <a:lnTo>
                  <a:pt x="415" y="1350"/>
                </a:lnTo>
                <a:cubicBezTo>
                  <a:pt x="415" y="1351"/>
                  <a:pt x="415" y="1351"/>
                  <a:pt x="415" y="1351"/>
                </a:cubicBezTo>
                <a:cubicBezTo>
                  <a:pt x="414" y="1351"/>
                  <a:pt x="414" y="1352"/>
                  <a:pt x="414" y="1352"/>
                </a:cubicBezTo>
                <a:lnTo>
                  <a:pt x="335" y="1422"/>
                </a:lnTo>
                <a:cubicBezTo>
                  <a:pt x="326" y="1430"/>
                  <a:pt x="325" y="1443"/>
                  <a:pt x="333" y="1452"/>
                </a:cubicBezTo>
                <a:cubicBezTo>
                  <a:pt x="338" y="1457"/>
                  <a:pt x="344" y="1459"/>
                  <a:pt x="350" y="1459"/>
                </a:cubicBezTo>
                <a:cubicBezTo>
                  <a:pt x="355" y="1459"/>
                  <a:pt x="360" y="1458"/>
                  <a:pt x="364" y="1454"/>
                </a:cubicBezTo>
                <a:lnTo>
                  <a:pt x="440" y="1387"/>
                </a:lnTo>
                <a:cubicBezTo>
                  <a:pt x="469" y="1375"/>
                  <a:pt x="663" y="1290"/>
                  <a:pt x="723" y="1219"/>
                </a:cubicBezTo>
                <a:lnTo>
                  <a:pt x="825" y="1133"/>
                </a:lnTo>
                <a:cubicBezTo>
                  <a:pt x="841" y="1120"/>
                  <a:pt x="851" y="1101"/>
                  <a:pt x="853" y="1080"/>
                </a:cubicBezTo>
                <a:cubicBezTo>
                  <a:pt x="854" y="1060"/>
                  <a:pt x="848" y="1039"/>
                  <a:pt x="835" y="1024"/>
                </a:cubicBezTo>
                <a:cubicBezTo>
                  <a:pt x="821" y="1008"/>
                  <a:pt x="803" y="998"/>
                  <a:pt x="782" y="996"/>
                </a:cubicBezTo>
                <a:lnTo>
                  <a:pt x="781" y="996"/>
                </a:lnTo>
                <a:lnTo>
                  <a:pt x="781" y="995"/>
                </a:lnTo>
                <a:cubicBezTo>
                  <a:pt x="783" y="975"/>
                  <a:pt x="777" y="955"/>
                  <a:pt x="763" y="939"/>
                </a:cubicBezTo>
                <a:cubicBezTo>
                  <a:pt x="750" y="923"/>
                  <a:pt x="731" y="913"/>
                  <a:pt x="711" y="911"/>
                </a:cubicBezTo>
                <a:lnTo>
                  <a:pt x="710" y="911"/>
                </a:lnTo>
                <a:cubicBezTo>
                  <a:pt x="712" y="890"/>
                  <a:pt x="706" y="870"/>
                  <a:pt x="693" y="854"/>
                </a:cubicBezTo>
                <a:cubicBezTo>
                  <a:pt x="676" y="834"/>
                  <a:pt x="651" y="825"/>
                  <a:pt x="626" y="827"/>
                </a:cubicBezTo>
                <a:cubicBezTo>
                  <a:pt x="626" y="810"/>
                  <a:pt x="620" y="793"/>
                  <a:pt x="608" y="779"/>
                </a:cubicBezTo>
                <a:cubicBezTo>
                  <a:pt x="588" y="754"/>
                  <a:pt x="555" y="746"/>
                  <a:pt x="527" y="754"/>
                </a:cubicBezTo>
                <a:cubicBezTo>
                  <a:pt x="526" y="752"/>
                  <a:pt x="524" y="750"/>
                  <a:pt x="523" y="748"/>
                </a:cubicBezTo>
                <a:lnTo>
                  <a:pt x="427" y="641"/>
                </a:lnTo>
                <a:lnTo>
                  <a:pt x="522" y="597"/>
                </a:lnTo>
                <a:lnTo>
                  <a:pt x="803" y="466"/>
                </a:lnTo>
                <a:cubicBezTo>
                  <a:pt x="804" y="465"/>
                  <a:pt x="805" y="465"/>
                  <a:pt x="806" y="464"/>
                </a:cubicBezTo>
                <a:cubicBezTo>
                  <a:pt x="808" y="464"/>
                  <a:pt x="811" y="464"/>
                  <a:pt x="814" y="464"/>
                </a:cubicBezTo>
                <a:cubicBezTo>
                  <a:pt x="830" y="464"/>
                  <a:pt x="846" y="459"/>
                  <a:pt x="860" y="448"/>
                </a:cubicBezTo>
                <a:cubicBezTo>
                  <a:pt x="874" y="436"/>
                  <a:pt x="883" y="419"/>
                  <a:pt x="885" y="400"/>
                </a:cubicBezTo>
                <a:cubicBezTo>
                  <a:pt x="887" y="381"/>
                  <a:pt x="881" y="362"/>
                  <a:pt x="869" y="34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9D32BA5C-F717-724B-8D7C-CC747D225AFA}"/>
              </a:ext>
            </a:extLst>
          </p:cNvPr>
          <p:cNvSpPr/>
          <p:nvPr/>
        </p:nvSpPr>
        <p:spPr>
          <a:xfrm>
            <a:off x="11404412" y="4681595"/>
            <a:ext cx="965774" cy="14278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3942FB-C916-A040-BB6F-2FB225E446E8}"/>
              </a:ext>
            </a:extLst>
          </p:cNvPr>
          <p:cNvGrpSpPr/>
          <p:nvPr/>
        </p:nvGrpSpPr>
        <p:grpSpPr>
          <a:xfrm>
            <a:off x="2037298" y="7215372"/>
            <a:ext cx="5462627" cy="4760591"/>
            <a:chOff x="2037298" y="6186989"/>
            <a:chExt cx="5462627" cy="476059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672E2C9-0F9F-EE40-AAC6-F3BA6679440A}"/>
                </a:ext>
              </a:extLst>
            </p:cNvPr>
            <p:cNvGrpSpPr/>
            <p:nvPr/>
          </p:nvGrpSpPr>
          <p:grpSpPr>
            <a:xfrm>
              <a:off x="2037298" y="6186989"/>
              <a:ext cx="5462627" cy="690329"/>
              <a:chOff x="2258521" y="12341126"/>
              <a:chExt cx="5462627" cy="690329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F120D550-6F17-6C4E-B3A7-26B148CCBE25}"/>
                  </a:ext>
                </a:extLst>
              </p:cNvPr>
              <p:cNvSpPr/>
              <p:nvPr/>
            </p:nvSpPr>
            <p:spPr>
              <a:xfrm>
                <a:off x="2258521" y="12557674"/>
                <a:ext cx="328948" cy="32894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Subtitle 2">
                <a:extLst>
                  <a:ext uri="{FF2B5EF4-FFF2-40B4-BE49-F238E27FC236}">
                    <a16:creationId xmlns:a16="http://schemas.microsoft.com/office/drawing/2014/main" id="{2ABB54E2-C02E-2B40-9C45-18B745AB16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12239" y="12341126"/>
                <a:ext cx="5008909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name.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34EC0E1-6FE6-2E47-AED3-203588C1D492}"/>
                </a:ext>
              </a:extLst>
            </p:cNvPr>
            <p:cNvGrpSpPr/>
            <p:nvPr/>
          </p:nvGrpSpPr>
          <p:grpSpPr>
            <a:xfrm>
              <a:off x="2037298" y="7592710"/>
              <a:ext cx="5462627" cy="690329"/>
              <a:chOff x="2258521" y="12341126"/>
              <a:chExt cx="5462627" cy="690329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E825D63-3073-3144-BF0B-D23AEEF6C19A}"/>
                  </a:ext>
                </a:extLst>
              </p:cNvPr>
              <p:cNvSpPr/>
              <p:nvPr/>
            </p:nvSpPr>
            <p:spPr>
              <a:xfrm>
                <a:off x="2258521" y="12557674"/>
                <a:ext cx="328948" cy="3289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Subtitle 2">
                <a:extLst>
                  <a:ext uri="{FF2B5EF4-FFF2-40B4-BE49-F238E27FC236}">
                    <a16:creationId xmlns:a16="http://schemas.microsoft.com/office/drawing/2014/main" id="{1620C31D-BB7A-DA44-BFEF-8084FAF8A8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12239" y="12341126"/>
                <a:ext cx="5008909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name.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2A6A52D-746F-0E47-A6DA-0E5699E03353}"/>
                </a:ext>
              </a:extLst>
            </p:cNvPr>
            <p:cNvGrpSpPr/>
            <p:nvPr/>
          </p:nvGrpSpPr>
          <p:grpSpPr>
            <a:xfrm>
              <a:off x="2037298" y="8998431"/>
              <a:ext cx="5462627" cy="690329"/>
              <a:chOff x="2258521" y="12341126"/>
              <a:chExt cx="5462627" cy="690329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7BE5300E-0F70-634E-BF50-DAFE787BEE7E}"/>
                  </a:ext>
                </a:extLst>
              </p:cNvPr>
              <p:cNvSpPr/>
              <p:nvPr/>
            </p:nvSpPr>
            <p:spPr>
              <a:xfrm>
                <a:off x="2258521" y="12557674"/>
                <a:ext cx="328948" cy="32894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Subtitle 2">
                <a:extLst>
                  <a:ext uri="{FF2B5EF4-FFF2-40B4-BE49-F238E27FC236}">
                    <a16:creationId xmlns:a16="http://schemas.microsoft.com/office/drawing/2014/main" id="{2474C24A-4A27-EE42-B2B7-0100FED069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12239" y="12341126"/>
                <a:ext cx="5008909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name.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1172AD7-D40C-5646-9055-B88815152C28}"/>
                </a:ext>
              </a:extLst>
            </p:cNvPr>
            <p:cNvGrpSpPr/>
            <p:nvPr/>
          </p:nvGrpSpPr>
          <p:grpSpPr>
            <a:xfrm>
              <a:off x="2037298" y="10257251"/>
              <a:ext cx="5462627" cy="690329"/>
              <a:chOff x="2258521" y="12341126"/>
              <a:chExt cx="5462627" cy="690329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6BA4D8D-14BE-C64B-81AC-362000651DD1}"/>
                  </a:ext>
                </a:extLst>
              </p:cNvPr>
              <p:cNvSpPr/>
              <p:nvPr/>
            </p:nvSpPr>
            <p:spPr>
              <a:xfrm>
                <a:off x="2258521" y="12557674"/>
                <a:ext cx="328948" cy="32894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Subtitle 2">
                <a:extLst>
                  <a:ext uri="{FF2B5EF4-FFF2-40B4-BE49-F238E27FC236}">
                    <a16:creationId xmlns:a16="http://schemas.microsoft.com/office/drawing/2014/main" id="{9CB236EA-03F0-C049-9D3E-14CC072538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12239" y="12341126"/>
                <a:ext cx="5008909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name.</a:t>
                </a:r>
              </a:p>
            </p:txBody>
          </p:sp>
        </p:grpSp>
      </p:grpSp>
      <p:grpSp>
        <p:nvGrpSpPr>
          <p:cNvPr id="51" name="Grupo 349">
            <a:extLst>
              <a:ext uri="{FF2B5EF4-FFF2-40B4-BE49-F238E27FC236}">
                <a16:creationId xmlns:a16="http://schemas.microsoft.com/office/drawing/2014/main" id="{9D567441-B5DF-D445-AF1B-B723E96AC776}"/>
              </a:ext>
            </a:extLst>
          </p:cNvPr>
          <p:cNvGrpSpPr/>
          <p:nvPr/>
        </p:nvGrpSpPr>
        <p:grpSpPr>
          <a:xfrm>
            <a:off x="1905416" y="1706543"/>
            <a:ext cx="6541567" cy="2265205"/>
            <a:chOff x="2697649" y="861425"/>
            <a:chExt cx="22841435" cy="2265205"/>
          </a:xfrm>
        </p:grpSpPr>
        <p:sp>
          <p:nvSpPr>
            <p:cNvPr id="52" name="CuadroTexto 350">
              <a:extLst>
                <a:ext uri="{FF2B5EF4-FFF2-40B4-BE49-F238E27FC236}">
                  <a16:creationId xmlns:a16="http://schemas.microsoft.com/office/drawing/2014/main" id="{0BAE142D-ACC6-9B41-B34C-EF96299D0728}"/>
                </a:ext>
              </a:extLst>
            </p:cNvPr>
            <p:cNvSpPr txBox="1"/>
            <p:nvPr/>
          </p:nvSpPr>
          <p:spPr>
            <a:xfrm>
              <a:off x="2697649" y="861425"/>
              <a:ext cx="22841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 Infographic</a:t>
              </a:r>
            </a:p>
          </p:txBody>
        </p:sp>
        <p:sp>
          <p:nvSpPr>
            <p:cNvPr id="53" name="CuadroTexto 351">
              <a:extLst>
                <a:ext uri="{FF2B5EF4-FFF2-40B4-BE49-F238E27FC236}">
                  <a16:creationId xmlns:a16="http://schemas.microsoft.com/office/drawing/2014/main" id="{C45AC41A-47DD-294D-A3FB-B80A4F063315}"/>
                </a:ext>
              </a:extLst>
            </p:cNvPr>
            <p:cNvSpPr txBox="1"/>
            <p:nvPr/>
          </p:nvSpPr>
          <p:spPr>
            <a:xfrm>
              <a:off x="2763929" y="1649302"/>
              <a:ext cx="1904103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989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">
            <a:extLst>
              <a:ext uri="{FF2B5EF4-FFF2-40B4-BE49-F238E27FC236}">
                <a16:creationId xmlns:a16="http://schemas.microsoft.com/office/drawing/2014/main" id="{BFCC0B10-B0A4-6E4F-8293-42F5C9668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423" y="4886743"/>
            <a:ext cx="3245312" cy="2633941"/>
          </a:xfrm>
          <a:custGeom>
            <a:avLst/>
            <a:gdLst>
              <a:gd name="T0" fmla="*/ 2528 w 3112"/>
              <a:gd name="T1" fmla="*/ 2527 h 2528"/>
              <a:gd name="T2" fmla="*/ 2528 w 3112"/>
              <a:gd name="T3" fmla="*/ 2527 h 2528"/>
              <a:gd name="T4" fmla="*/ 2528 w 3112"/>
              <a:gd name="T5" fmla="*/ 2527 h 2528"/>
              <a:gd name="T6" fmla="*/ 583 w 3112"/>
              <a:gd name="T7" fmla="*/ 2527 h 2528"/>
              <a:gd name="T8" fmla="*/ 0 w 3112"/>
              <a:gd name="T9" fmla="*/ 1944 h 2528"/>
              <a:gd name="T10" fmla="*/ 0 w 3112"/>
              <a:gd name="T11" fmla="*/ 583 h 2528"/>
              <a:gd name="T12" fmla="*/ 583 w 3112"/>
              <a:gd name="T13" fmla="*/ 0 h 2528"/>
              <a:gd name="T14" fmla="*/ 2528 w 3112"/>
              <a:gd name="T15" fmla="*/ 0 h 2528"/>
              <a:gd name="T16" fmla="*/ 2528 w 3112"/>
              <a:gd name="T17" fmla="*/ 0 h 2528"/>
              <a:gd name="T18" fmla="*/ 3111 w 3112"/>
              <a:gd name="T19" fmla="*/ 1264 h 2528"/>
              <a:gd name="T20" fmla="*/ 2528 w 3112"/>
              <a:gd name="T21" fmla="*/ 2527 h 2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12" h="2528">
                <a:moveTo>
                  <a:pt x="2528" y="2527"/>
                </a:moveTo>
                <a:lnTo>
                  <a:pt x="2528" y="2527"/>
                </a:lnTo>
                <a:lnTo>
                  <a:pt x="2528" y="2527"/>
                </a:lnTo>
                <a:cubicBezTo>
                  <a:pt x="583" y="2527"/>
                  <a:pt x="583" y="2527"/>
                  <a:pt x="583" y="2527"/>
                </a:cubicBezTo>
                <a:cubicBezTo>
                  <a:pt x="268" y="2527"/>
                  <a:pt x="0" y="2260"/>
                  <a:pt x="0" y="1944"/>
                </a:cubicBezTo>
                <a:cubicBezTo>
                  <a:pt x="0" y="583"/>
                  <a:pt x="0" y="583"/>
                  <a:pt x="0" y="583"/>
                </a:cubicBezTo>
                <a:cubicBezTo>
                  <a:pt x="0" y="243"/>
                  <a:pt x="268" y="0"/>
                  <a:pt x="583" y="0"/>
                </a:cubicBezTo>
                <a:cubicBezTo>
                  <a:pt x="2528" y="0"/>
                  <a:pt x="2528" y="0"/>
                  <a:pt x="2528" y="0"/>
                </a:cubicBezTo>
                <a:lnTo>
                  <a:pt x="2528" y="0"/>
                </a:lnTo>
                <a:cubicBezTo>
                  <a:pt x="3111" y="1264"/>
                  <a:pt x="3111" y="1264"/>
                  <a:pt x="3111" y="1264"/>
                </a:cubicBezTo>
                <a:lnTo>
                  <a:pt x="2528" y="252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AF125C3-1A56-B149-BFB0-FBF71232A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423" y="9242195"/>
            <a:ext cx="3245312" cy="2633944"/>
          </a:xfrm>
          <a:custGeom>
            <a:avLst/>
            <a:gdLst>
              <a:gd name="T0" fmla="*/ 2528 w 3112"/>
              <a:gd name="T1" fmla="*/ 2527 h 2528"/>
              <a:gd name="T2" fmla="*/ 2528 w 3112"/>
              <a:gd name="T3" fmla="*/ 2527 h 2528"/>
              <a:gd name="T4" fmla="*/ 2528 w 3112"/>
              <a:gd name="T5" fmla="*/ 2527 h 2528"/>
              <a:gd name="T6" fmla="*/ 583 w 3112"/>
              <a:gd name="T7" fmla="*/ 2527 h 2528"/>
              <a:gd name="T8" fmla="*/ 0 w 3112"/>
              <a:gd name="T9" fmla="*/ 1944 h 2528"/>
              <a:gd name="T10" fmla="*/ 0 w 3112"/>
              <a:gd name="T11" fmla="*/ 583 h 2528"/>
              <a:gd name="T12" fmla="*/ 583 w 3112"/>
              <a:gd name="T13" fmla="*/ 0 h 2528"/>
              <a:gd name="T14" fmla="*/ 2528 w 3112"/>
              <a:gd name="T15" fmla="*/ 0 h 2528"/>
              <a:gd name="T16" fmla="*/ 2528 w 3112"/>
              <a:gd name="T17" fmla="*/ 0 h 2528"/>
              <a:gd name="T18" fmla="*/ 3111 w 3112"/>
              <a:gd name="T19" fmla="*/ 1264 h 2528"/>
              <a:gd name="T20" fmla="*/ 2528 w 3112"/>
              <a:gd name="T21" fmla="*/ 2527 h 2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12" h="2528">
                <a:moveTo>
                  <a:pt x="2528" y="2527"/>
                </a:moveTo>
                <a:lnTo>
                  <a:pt x="2528" y="2527"/>
                </a:lnTo>
                <a:lnTo>
                  <a:pt x="2528" y="2527"/>
                </a:lnTo>
                <a:cubicBezTo>
                  <a:pt x="583" y="2527"/>
                  <a:pt x="583" y="2527"/>
                  <a:pt x="583" y="2527"/>
                </a:cubicBezTo>
                <a:cubicBezTo>
                  <a:pt x="268" y="2527"/>
                  <a:pt x="0" y="2260"/>
                  <a:pt x="0" y="1944"/>
                </a:cubicBezTo>
                <a:cubicBezTo>
                  <a:pt x="0" y="583"/>
                  <a:pt x="0" y="583"/>
                  <a:pt x="0" y="583"/>
                </a:cubicBezTo>
                <a:cubicBezTo>
                  <a:pt x="0" y="267"/>
                  <a:pt x="268" y="0"/>
                  <a:pt x="583" y="0"/>
                </a:cubicBezTo>
                <a:cubicBezTo>
                  <a:pt x="2528" y="0"/>
                  <a:pt x="2528" y="0"/>
                  <a:pt x="2528" y="0"/>
                </a:cubicBezTo>
                <a:lnTo>
                  <a:pt x="2528" y="0"/>
                </a:lnTo>
                <a:cubicBezTo>
                  <a:pt x="3111" y="1264"/>
                  <a:pt x="3111" y="1264"/>
                  <a:pt x="3111" y="1264"/>
                </a:cubicBezTo>
                <a:lnTo>
                  <a:pt x="2528" y="252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29FDF13-3844-AD49-9C45-72E29E6EB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8154" y="4886743"/>
            <a:ext cx="3217731" cy="2633941"/>
          </a:xfrm>
          <a:custGeom>
            <a:avLst/>
            <a:gdLst>
              <a:gd name="T0" fmla="*/ 2503 w 3087"/>
              <a:gd name="T1" fmla="*/ 2527 h 2528"/>
              <a:gd name="T2" fmla="*/ 2503 w 3087"/>
              <a:gd name="T3" fmla="*/ 2527 h 2528"/>
              <a:gd name="T4" fmla="*/ 2503 w 3087"/>
              <a:gd name="T5" fmla="*/ 2527 h 2528"/>
              <a:gd name="T6" fmla="*/ 558 w 3087"/>
              <a:gd name="T7" fmla="*/ 2527 h 2528"/>
              <a:gd name="T8" fmla="*/ 0 w 3087"/>
              <a:gd name="T9" fmla="*/ 1944 h 2528"/>
              <a:gd name="T10" fmla="*/ 0 w 3087"/>
              <a:gd name="T11" fmla="*/ 583 h 2528"/>
              <a:gd name="T12" fmla="*/ 558 w 3087"/>
              <a:gd name="T13" fmla="*/ 0 h 2528"/>
              <a:gd name="T14" fmla="*/ 2503 w 3087"/>
              <a:gd name="T15" fmla="*/ 0 h 2528"/>
              <a:gd name="T16" fmla="*/ 2503 w 3087"/>
              <a:gd name="T17" fmla="*/ 0 h 2528"/>
              <a:gd name="T18" fmla="*/ 3086 w 3087"/>
              <a:gd name="T19" fmla="*/ 1264 h 2528"/>
              <a:gd name="T20" fmla="*/ 2503 w 3087"/>
              <a:gd name="T21" fmla="*/ 2527 h 2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87" h="2528">
                <a:moveTo>
                  <a:pt x="2503" y="2527"/>
                </a:moveTo>
                <a:lnTo>
                  <a:pt x="2503" y="2527"/>
                </a:lnTo>
                <a:lnTo>
                  <a:pt x="2503" y="2527"/>
                </a:lnTo>
                <a:cubicBezTo>
                  <a:pt x="558" y="2527"/>
                  <a:pt x="558" y="2527"/>
                  <a:pt x="558" y="2527"/>
                </a:cubicBezTo>
                <a:cubicBezTo>
                  <a:pt x="243" y="2527"/>
                  <a:pt x="0" y="2260"/>
                  <a:pt x="0" y="1944"/>
                </a:cubicBezTo>
                <a:cubicBezTo>
                  <a:pt x="0" y="583"/>
                  <a:pt x="0" y="583"/>
                  <a:pt x="0" y="583"/>
                </a:cubicBezTo>
                <a:cubicBezTo>
                  <a:pt x="0" y="243"/>
                  <a:pt x="243" y="0"/>
                  <a:pt x="558" y="0"/>
                </a:cubicBezTo>
                <a:cubicBezTo>
                  <a:pt x="2503" y="0"/>
                  <a:pt x="2503" y="0"/>
                  <a:pt x="2503" y="0"/>
                </a:cubicBezTo>
                <a:lnTo>
                  <a:pt x="2503" y="0"/>
                </a:lnTo>
                <a:cubicBezTo>
                  <a:pt x="3086" y="1264"/>
                  <a:pt x="3086" y="1264"/>
                  <a:pt x="3086" y="1264"/>
                </a:cubicBezTo>
                <a:lnTo>
                  <a:pt x="2503" y="252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2F32719-3F3B-7049-8DFA-5590964F9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5625" y="4886743"/>
            <a:ext cx="6932989" cy="2661522"/>
          </a:xfrm>
          <a:custGeom>
            <a:avLst/>
            <a:gdLst>
              <a:gd name="T0" fmla="*/ 5396 w 5980"/>
              <a:gd name="T1" fmla="*/ 2552 h 2553"/>
              <a:gd name="T2" fmla="*/ 5323 w 5980"/>
              <a:gd name="T3" fmla="*/ 2503 h 2553"/>
              <a:gd name="T4" fmla="*/ 5858 w 5980"/>
              <a:gd name="T5" fmla="*/ 1313 h 2553"/>
              <a:gd name="T6" fmla="*/ 5323 w 5980"/>
              <a:gd name="T7" fmla="*/ 97 h 2553"/>
              <a:gd name="T8" fmla="*/ 49 w 5980"/>
              <a:gd name="T9" fmla="*/ 97 h 2553"/>
              <a:gd name="T10" fmla="*/ 0 w 5980"/>
              <a:gd name="T11" fmla="*/ 0 h 2553"/>
              <a:gd name="T12" fmla="*/ 5372 w 5980"/>
              <a:gd name="T13" fmla="*/ 0 h 2553"/>
              <a:gd name="T14" fmla="*/ 5979 w 5980"/>
              <a:gd name="T15" fmla="*/ 1313 h 2553"/>
              <a:gd name="T16" fmla="*/ 5396 w 5980"/>
              <a:gd name="T17" fmla="*/ 2552 h 2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80" h="2553">
                <a:moveTo>
                  <a:pt x="5396" y="2552"/>
                </a:moveTo>
                <a:lnTo>
                  <a:pt x="5323" y="2503"/>
                </a:lnTo>
                <a:lnTo>
                  <a:pt x="5858" y="1313"/>
                </a:lnTo>
                <a:lnTo>
                  <a:pt x="5323" y="97"/>
                </a:lnTo>
                <a:lnTo>
                  <a:pt x="49" y="97"/>
                </a:lnTo>
                <a:lnTo>
                  <a:pt x="0" y="0"/>
                </a:lnTo>
                <a:lnTo>
                  <a:pt x="5372" y="0"/>
                </a:lnTo>
                <a:lnTo>
                  <a:pt x="5979" y="1313"/>
                </a:lnTo>
                <a:lnTo>
                  <a:pt x="5396" y="2552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F10E78A-D38A-AB46-A3D2-54E92D56E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6772" y="4886743"/>
            <a:ext cx="6932989" cy="2661522"/>
          </a:xfrm>
          <a:custGeom>
            <a:avLst/>
            <a:gdLst>
              <a:gd name="T0" fmla="*/ 5396 w 5980"/>
              <a:gd name="T1" fmla="*/ 2552 h 2553"/>
              <a:gd name="T2" fmla="*/ 5323 w 5980"/>
              <a:gd name="T3" fmla="*/ 2503 h 2553"/>
              <a:gd name="T4" fmla="*/ 5858 w 5980"/>
              <a:gd name="T5" fmla="*/ 1313 h 2553"/>
              <a:gd name="T6" fmla="*/ 5323 w 5980"/>
              <a:gd name="T7" fmla="*/ 97 h 2553"/>
              <a:gd name="T8" fmla="*/ 49 w 5980"/>
              <a:gd name="T9" fmla="*/ 97 h 2553"/>
              <a:gd name="T10" fmla="*/ 0 w 5980"/>
              <a:gd name="T11" fmla="*/ 0 h 2553"/>
              <a:gd name="T12" fmla="*/ 5372 w 5980"/>
              <a:gd name="T13" fmla="*/ 0 h 2553"/>
              <a:gd name="T14" fmla="*/ 5979 w 5980"/>
              <a:gd name="T15" fmla="*/ 1313 h 2553"/>
              <a:gd name="T16" fmla="*/ 5396 w 5980"/>
              <a:gd name="T17" fmla="*/ 2552 h 2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80" h="2553">
                <a:moveTo>
                  <a:pt x="5396" y="2552"/>
                </a:moveTo>
                <a:lnTo>
                  <a:pt x="5323" y="2503"/>
                </a:lnTo>
                <a:lnTo>
                  <a:pt x="5858" y="1313"/>
                </a:lnTo>
                <a:lnTo>
                  <a:pt x="5323" y="97"/>
                </a:lnTo>
                <a:lnTo>
                  <a:pt x="49" y="97"/>
                </a:lnTo>
                <a:lnTo>
                  <a:pt x="0" y="0"/>
                </a:lnTo>
                <a:lnTo>
                  <a:pt x="5372" y="0"/>
                </a:lnTo>
                <a:lnTo>
                  <a:pt x="5979" y="1313"/>
                </a:lnTo>
                <a:lnTo>
                  <a:pt x="5396" y="2552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7D2E572-9D4A-8643-BD51-E1543ED6A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5625" y="9242195"/>
            <a:ext cx="6932989" cy="2661525"/>
          </a:xfrm>
          <a:custGeom>
            <a:avLst/>
            <a:gdLst>
              <a:gd name="T0" fmla="*/ 5396 w 5980"/>
              <a:gd name="T1" fmla="*/ 2551 h 2552"/>
              <a:gd name="T2" fmla="*/ 5323 w 5980"/>
              <a:gd name="T3" fmla="*/ 2527 h 2552"/>
              <a:gd name="T4" fmla="*/ 5858 w 5980"/>
              <a:gd name="T5" fmla="*/ 1312 h 2552"/>
              <a:gd name="T6" fmla="*/ 5323 w 5980"/>
              <a:gd name="T7" fmla="*/ 97 h 2552"/>
              <a:gd name="T8" fmla="*/ 49 w 5980"/>
              <a:gd name="T9" fmla="*/ 97 h 2552"/>
              <a:gd name="T10" fmla="*/ 0 w 5980"/>
              <a:gd name="T11" fmla="*/ 0 h 2552"/>
              <a:gd name="T12" fmla="*/ 5372 w 5980"/>
              <a:gd name="T13" fmla="*/ 0 h 2552"/>
              <a:gd name="T14" fmla="*/ 5979 w 5980"/>
              <a:gd name="T15" fmla="*/ 1312 h 2552"/>
              <a:gd name="T16" fmla="*/ 5396 w 5980"/>
              <a:gd name="T17" fmla="*/ 2551 h 2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80" h="2552">
                <a:moveTo>
                  <a:pt x="5396" y="2551"/>
                </a:moveTo>
                <a:lnTo>
                  <a:pt x="5323" y="2527"/>
                </a:lnTo>
                <a:lnTo>
                  <a:pt x="5858" y="1312"/>
                </a:lnTo>
                <a:lnTo>
                  <a:pt x="5323" y="97"/>
                </a:lnTo>
                <a:lnTo>
                  <a:pt x="49" y="97"/>
                </a:lnTo>
                <a:lnTo>
                  <a:pt x="0" y="0"/>
                </a:lnTo>
                <a:lnTo>
                  <a:pt x="5372" y="0"/>
                </a:lnTo>
                <a:lnTo>
                  <a:pt x="5979" y="1312"/>
                </a:lnTo>
                <a:lnTo>
                  <a:pt x="5396" y="2551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6312B936-E1D2-9B46-B496-D3DC7E7D9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5896" y="9242195"/>
            <a:ext cx="3240714" cy="2633944"/>
          </a:xfrm>
          <a:custGeom>
            <a:avLst/>
            <a:gdLst>
              <a:gd name="T0" fmla="*/ 2527 w 3111"/>
              <a:gd name="T1" fmla="*/ 2527 h 2528"/>
              <a:gd name="T2" fmla="*/ 2527 w 3111"/>
              <a:gd name="T3" fmla="*/ 2527 h 2528"/>
              <a:gd name="T4" fmla="*/ 2527 w 3111"/>
              <a:gd name="T5" fmla="*/ 2527 h 2528"/>
              <a:gd name="T6" fmla="*/ 583 w 3111"/>
              <a:gd name="T7" fmla="*/ 2527 h 2528"/>
              <a:gd name="T8" fmla="*/ 0 w 3111"/>
              <a:gd name="T9" fmla="*/ 1944 h 2528"/>
              <a:gd name="T10" fmla="*/ 0 w 3111"/>
              <a:gd name="T11" fmla="*/ 583 h 2528"/>
              <a:gd name="T12" fmla="*/ 583 w 3111"/>
              <a:gd name="T13" fmla="*/ 0 h 2528"/>
              <a:gd name="T14" fmla="*/ 2527 w 3111"/>
              <a:gd name="T15" fmla="*/ 0 h 2528"/>
              <a:gd name="T16" fmla="*/ 2527 w 3111"/>
              <a:gd name="T17" fmla="*/ 0 h 2528"/>
              <a:gd name="T18" fmla="*/ 3110 w 3111"/>
              <a:gd name="T19" fmla="*/ 1264 h 2528"/>
              <a:gd name="T20" fmla="*/ 2527 w 3111"/>
              <a:gd name="T21" fmla="*/ 2527 h 2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11" h="2528">
                <a:moveTo>
                  <a:pt x="2527" y="2527"/>
                </a:moveTo>
                <a:lnTo>
                  <a:pt x="2527" y="2527"/>
                </a:lnTo>
                <a:lnTo>
                  <a:pt x="2527" y="2527"/>
                </a:lnTo>
                <a:cubicBezTo>
                  <a:pt x="583" y="2527"/>
                  <a:pt x="583" y="2527"/>
                  <a:pt x="583" y="2527"/>
                </a:cubicBezTo>
                <a:cubicBezTo>
                  <a:pt x="266" y="2527"/>
                  <a:pt x="0" y="2260"/>
                  <a:pt x="0" y="1944"/>
                </a:cubicBezTo>
                <a:cubicBezTo>
                  <a:pt x="0" y="583"/>
                  <a:pt x="0" y="583"/>
                  <a:pt x="0" y="583"/>
                </a:cubicBezTo>
                <a:cubicBezTo>
                  <a:pt x="0" y="267"/>
                  <a:pt x="266" y="0"/>
                  <a:pt x="583" y="0"/>
                </a:cubicBezTo>
                <a:cubicBezTo>
                  <a:pt x="2527" y="0"/>
                  <a:pt x="2527" y="0"/>
                  <a:pt x="2527" y="0"/>
                </a:cubicBezTo>
                <a:lnTo>
                  <a:pt x="2527" y="0"/>
                </a:lnTo>
                <a:cubicBezTo>
                  <a:pt x="3110" y="1264"/>
                  <a:pt x="3110" y="1264"/>
                  <a:pt x="3110" y="1264"/>
                </a:cubicBezTo>
                <a:lnTo>
                  <a:pt x="2527" y="252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80E0237B-B340-9D41-87E4-311BA0F82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2095" y="9242195"/>
            <a:ext cx="6902313" cy="2661525"/>
          </a:xfrm>
          <a:custGeom>
            <a:avLst/>
            <a:gdLst>
              <a:gd name="T0" fmla="*/ 5395 w 5955"/>
              <a:gd name="T1" fmla="*/ 2551 h 2552"/>
              <a:gd name="T2" fmla="*/ 5297 w 5955"/>
              <a:gd name="T3" fmla="*/ 2527 h 2552"/>
              <a:gd name="T4" fmla="*/ 5857 w 5955"/>
              <a:gd name="T5" fmla="*/ 1312 h 2552"/>
              <a:gd name="T6" fmla="*/ 5297 w 5955"/>
              <a:gd name="T7" fmla="*/ 97 h 2552"/>
              <a:gd name="T8" fmla="*/ 24 w 5955"/>
              <a:gd name="T9" fmla="*/ 97 h 2552"/>
              <a:gd name="T10" fmla="*/ 0 w 5955"/>
              <a:gd name="T11" fmla="*/ 0 h 2552"/>
              <a:gd name="T12" fmla="*/ 5371 w 5955"/>
              <a:gd name="T13" fmla="*/ 0 h 2552"/>
              <a:gd name="T14" fmla="*/ 5954 w 5955"/>
              <a:gd name="T15" fmla="*/ 1312 h 2552"/>
              <a:gd name="T16" fmla="*/ 5395 w 5955"/>
              <a:gd name="T17" fmla="*/ 2551 h 2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55" h="2552">
                <a:moveTo>
                  <a:pt x="5395" y="2551"/>
                </a:moveTo>
                <a:lnTo>
                  <a:pt x="5297" y="2527"/>
                </a:lnTo>
                <a:lnTo>
                  <a:pt x="5857" y="1312"/>
                </a:lnTo>
                <a:lnTo>
                  <a:pt x="5297" y="97"/>
                </a:lnTo>
                <a:lnTo>
                  <a:pt x="24" y="97"/>
                </a:lnTo>
                <a:lnTo>
                  <a:pt x="0" y="0"/>
                </a:lnTo>
                <a:lnTo>
                  <a:pt x="5371" y="0"/>
                </a:lnTo>
                <a:lnTo>
                  <a:pt x="5954" y="1312"/>
                </a:lnTo>
                <a:lnTo>
                  <a:pt x="5395" y="2551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05BC030-25FF-F249-8C0E-0F7BA3F9B986}"/>
              </a:ext>
            </a:extLst>
          </p:cNvPr>
          <p:cNvSpPr/>
          <p:nvPr/>
        </p:nvSpPr>
        <p:spPr>
          <a:xfrm>
            <a:off x="13786402" y="5666319"/>
            <a:ext cx="961515" cy="961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4" h="904">
                <a:moveTo>
                  <a:pt x="140" y="389"/>
                </a:moveTo>
                <a:lnTo>
                  <a:pt x="123" y="380"/>
                </a:lnTo>
                <a:lnTo>
                  <a:pt x="140" y="380"/>
                </a:lnTo>
                <a:close/>
                <a:moveTo>
                  <a:pt x="709" y="55"/>
                </a:moveTo>
                <a:lnTo>
                  <a:pt x="709" y="341"/>
                </a:lnTo>
                <a:cubicBezTo>
                  <a:pt x="707" y="345"/>
                  <a:pt x="706" y="349"/>
                  <a:pt x="706" y="353"/>
                </a:cubicBezTo>
                <a:cubicBezTo>
                  <a:pt x="706" y="357"/>
                  <a:pt x="707" y="361"/>
                  <a:pt x="709" y="364"/>
                </a:cubicBezTo>
                <a:lnTo>
                  <a:pt x="709" y="417"/>
                </a:lnTo>
                <a:lnTo>
                  <a:pt x="451" y="547"/>
                </a:lnTo>
                <a:lnTo>
                  <a:pt x="195" y="417"/>
                </a:lnTo>
                <a:lnTo>
                  <a:pt x="195" y="55"/>
                </a:lnTo>
                <a:close/>
                <a:moveTo>
                  <a:pt x="781" y="380"/>
                </a:moveTo>
                <a:lnTo>
                  <a:pt x="764" y="389"/>
                </a:lnTo>
                <a:lnTo>
                  <a:pt x="764" y="380"/>
                </a:lnTo>
                <a:close/>
                <a:moveTo>
                  <a:pt x="615" y="576"/>
                </a:moveTo>
                <a:cubicBezTo>
                  <a:pt x="604" y="565"/>
                  <a:pt x="586" y="565"/>
                  <a:pt x="576" y="576"/>
                </a:cubicBezTo>
                <a:cubicBezTo>
                  <a:pt x="565" y="586"/>
                  <a:pt x="565" y="604"/>
                  <a:pt x="576" y="615"/>
                </a:cubicBezTo>
                <a:lnTo>
                  <a:pt x="810" y="849"/>
                </a:lnTo>
                <a:lnTo>
                  <a:pt x="94" y="849"/>
                </a:lnTo>
                <a:lnTo>
                  <a:pt x="328" y="615"/>
                </a:lnTo>
                <a:cubicBezTo>
                  <a:pt x="339" y="604"/>
                  <a:pt x="339" y="586"/>
                  <a:pt x="328" y="576"/>
                </a:cubicBezTo>
                <a:cubicBezTo>
                  <a:pt x="317" y="565"/>
                  <a:pt x="300" y="565"/>
                  <a:pt x="289" y="576"/>
                </a:cubicBezTo>
                <a:lnTo>
                  <a:pt x="55" y="809"/>
                </a:lnTo>
                <a:lnTo>
                  <a:pt x="55" y="407"/>
                </a:lnTo>
                <a:lnTo>
                  <a:pt x="439" y="603"/>
                </a:lnTo>
                <a:cubicBezTo>
                  <a:pt x="439" y="604"/>
                  <a:pt x="440" y="604"/>
                  <a:pt x="441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3" y="605"/>
                  <a:pt x="444" y="605"/>
                  <a:pt x="444" y="605"/>
                </a:cubicBezTo>
                <a:cubicBezTo>
                  <a:pt x="445" y="605"/>
                  <a:pt x="445" y="605"/>
                  <a:pt x="445" y="605"/>
                </a:cubicBezTo>
                <a:cubicBezTo>
                  <a:pt x="446" y="606"/>
                  <a:pt x="447" y="606"/>
                  <a:pt x="448" y="606"/>
                </a:cubicBezTo>
                <a:cubicBezTo>
                  <a:pt x="449" y="606"/>
                  <a:pt x="450" y="606"/>
                  <a:pt x="451" y="606"/>
                </a:cubicBezTo>
                <a:cubicBezTo>
                  <a:pt x="452" y="606"/>
                  <a:pt x="453" y="606"/>
                  <a:pt x="454" y="606"/>
                </a:cubicBezTo>
                <a:lnTo>
                  <a:pt x="455" y="606"/>
                </a:lnTo>
                <a:cubicBezTo>
                  <a:pt x="455" y="606"/>
                  <a:pt x="456" y="606"/>
                  <a:pt x="457" y="605"/>
                </a:cubicBezTo>
                <a:lnTo>
                  <a:pt x="458" y="605"/>
                </a:lnTo>
                <a:cubicBezTo>
                  <a:pt x="459" y="605"/>
                  <a:pt x="460" y="605"/>
                  <a:pt x="460" y="604"/>
                </a:cubicBezTo>
                <a:cubicBezTo>
                  <a:pt x="461" y="604"/>
                  <a:pt x="461" y="604"/>
                  <a:pt x="461" y="604"/>
                </a:cubicBezTo>
                <a:cubicBezTo>
                  <a:pt x="462" y="604"/>
                  <a:pt x="463" y="604"/>
                  <a:pt x="463" y="603"/>
                </a:cubicBezTo>
                <a:cubicBezTo>
                  <a:pt x="464" y="603"/>
                  <a:pt x="464" y="603"/>
                  <a:pt x="464" y="603"/>
                </a:cubicBezTo>
                <a:lnTo>
                  <a:pt x="849" y="407"/>
                </a:lnTo>
                <a:lnTo>
                  <a:pt x="849" y="810"/>
                </a:lnTo>
                <a:close/>
                <a:moveTo>
                  <a:pt x="904" y="367"/>
                </a:moveTo>
                <a:cubicBezTo>
                  <a:pt x="904" y="366"/>
                  <a:pt x="904" y="365"/>
                  <a:pt x="904" y="365"/>
                </a:cubicBezTo>
                <a:cubicBezTo>
                  <a:pt x="905" y="360"/>
                  <a:pt x="904" y="355"/>
                  <a:pt x="901" y="350"/>
                </a:cubicBezTo>
                <a:cubicBezTo>
                  <a:pt x="900" y="347"/>
                  <a:pt x="898" y="345"/>
                  <a:pt x="897" y="343"/>
                </a:cubicBezTo>
                <a:cubicBezTo>
                  <a:pt x="889" y="332"/>
                  <a:pt x="876" y="325"/>
                  <a:pt x="861" y="325"/>
                </a:cubicBezTo>
                <a:lnTo>
                  <a:pt x="764" y="325"/>
                </a:lnTo>
                <a:lnTo>
                  <a:pt x="764" y="38"/>
                </a:lnTo>
                <a:cubicBezTo>
                  <a:pt x="764" y="17"/>
                  <a:pt x="747" y="0"/>
                  <a:pt x="727" y="0"/>
                </a:cubicBezTo>
                <a:lnTo>
                  <a:pt x="177" y="0"/>
                </a:lnTo>
                <a:cubicBezTo>
                  <a:pt x="156" y="0"/>
                  <a:pt x="140" y="17"/>
                  <a:pt x="140" y="38"/>
                </a:cubicBezTo>
                <a:lnTo>
                  <a:pt x="140" y="325"/>
                </a:lnTo>
                <a:lnTo>
                  <a:pt x="43" y="325"/>
                </a:lnTo>
                <a:cubicBezTo>
                  <a:pt x="29" y="325"/>
                  <a:pt x="16" y="332"/>
                  <a:pt x="8" y="343"/>
                </a:cubicBezTo>
                <a:cubicBezTo>
                  <a:pt x="6" y="345"/>
                  <a:pt x="4" y="347"/>
                  <a:pt x="3" y="350"/>
                </a:cubicBezTo>
                <a:cubicBezTo>
                  <a:pt x="1" y="355"/>
                  <a:pt x="0" y="360"/>
                  <a:pt x="0" y="365"/>
                </a:cubicBezTo>
                <a:cubicBezTo>
                  <a:pt x="0" y="365"/>
                  <a:pt x="0" y="366"/>
                  <a:pt x="0" y="367"/>
                </a:cubicBezTo>
                <a:lnTo>
                  <a:pt x="0" y="862"/>
                </a:lnTo>
                <a:cubicBezTo>
                  <a:pt x="0" y="885"/>
                  <a:pt x="19" y="904"/>
                  <a:pt x="43" y="904"/>
                </a:cubicBezTo>
                <a:lnTo>
                  <a:pt x="861" y="904"/>
                </a:lnTo>
                <a:cubicBezTo>
                  <a:pt x="872" y="904"/>
                  <a:pt x="882" y="900"/>
                  <a:pt x="889" y="894"/>
                </a:cubicBezTo>
                <a:cubicBezTo>
                  <a:pt x="890" y="893"/>
                  <a:pt x="890" y="893"/>
                  <a:pt x="890" y="893"/>
                </a:cubicBezTo>
                <a:lnTo>
                  <a:pt x="891" y="893"/>
                </a:lnTo>
                <a:cubicBezTo>
                  <a:pt x="891" y="892"/>
                  <a:pt x="891" y="892"/>
                  <a:pt x="892" y="892"/>
                </a:cubicBezTo>
                <a:cubicBezTo>
                  <a:pt x="892" y="891"/>
                  <a:pt x="892" y="891"/>
                  <a:pt x="892" y="891"/>
                </a:cubicBezTo>
                <a:cubicBezTo>
                  <a:pt x="900" y="884"/>
                  <a:pt x="904" y="873"/>
                  <a:pt x="904" y="862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E14C59-5AFF-C949-8039-3ACF65245CC0}"/>
              </a:ext>
            </a:extLst>
          </p:cNvPr>
          <p:cNvGrpSpPr/>
          <p:nvPr/>
        </p:nvGrpSpPr>
        <p:grpSpPr>
          <a:xfrm>
            <a:off x="13331735" y="10006538"/>
            <a:ext cx="1416182" cy="1105257"/>
            <a:chOff x="9955167" y="22974692"/>
            <a:chExt cx="1115553" cy="870635"/>
          </a:xfrm>
          <a:solidFill>
            <a:schemeClr val="bg1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15FD82CE-9865-4942-B9F8-55421D70996D}"/>
                </a:ext>
              </a:extLst>
            </p:cNvPr>
            <p:cNvSpPr/>
            <p:nvPr/>
          </p:nvSpPr>
          <p:spPr>
            <a:xfrm>
              <a:off x="9955167" y="23332843"/>
              <a:ext cx="1115553" cy="5124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612">
                  <a:moveTo>
                    <a:pt x="1272" y="274"/>
                  </a:moveTo>
                  <a:cubicBezTo>
                    <a:pt x="1267" y="284"/>
                    <a:pt x="1259" y="292"/>
                    <a:pt x="1249" y="295"/>
                  </a:cubicBezTo>
                  <a:cubicBezTo>
                    <a:pt x="1248" y="296"/>
                    <a:pt x="1247" y="296"/>
                    <a:pt x="1246" y="296"/>
                  </a:cubicBezTo>
                  <a:cubicBezTo>
                    <a:pt x="1043" y="393"/>
                    <a:pt x="709" y="548"/>
                    <a:pt x="675" y="555"/>
                  </a:cubicBezTo>
                  <a:cubicBezTo>
                    <a:pt x="629" y="565"/>
                    <a:pt x="577" y="540"/>
                    <a:pt x="512" y="508"/>
                  </a:cubicBezTo>
                  <a:cubicBezTo>
                    <a:pt x="441" y="473"/>
                    <a:pt x="353" y="430"/>
                    <a:pt x="244" y="424"/>
                  </a:cubicBezTo>
                  <a:lnTo>
                    <a:pt x="217" y="422"/>
                  </a:lnTo>
                  <a:lnTo>
                    <a:pt x="220" y="143"/>
                  </a:lnTo>
                  <a:lnTo>
                    <a:pt x="307" y="143"/>
                  </a:lnTo>
                  <a:cubicBezTo>
                    <a:pt x="324" y="143"/>
                    <a:pt x="374" y="144"/>
                    <a:pt x="398" y="149"/>
                  </a:cubicBezTo>
                  <a:cubicBezTo>
                    <a:pt x="432" y="155"/>
                    <a:pt x="451" y="172"/>
                    <a:pt x="474" y="190"/>
                  </a:cubicBezTo>
                  <a:cubicBezTo>
                    <a:pt x="497" y="210"/>
                    <a:pt x="524" y="232"/>
                    <a:pt x="568" y="243"/>
                  </a:cubicBezTo>
                  <a:cubicBezTo>
                    <a:pt x="633" y="260"/>
                    <a:pt x="811" y="250"/>
                    <a:pt x="837" y="249"/>
                  </a:cubicBezTo>
                  <a:cubicBezTo>
                    <a:pt x="849" y="249"/>
                    <a:pt x="859" y="254"/>
                    <a:pt x="867" y="262"/>
                  </a:cubicBezTo>
                  <a:cubicBezTo>
                    <a:pt x="874" y="270"/>
                    <a:pt x="879" y="281"/>
                    <a:pt x="878" y="293"/>
                  </a:cubicBezTo>
                  <a:cubicBezTo>
                    <a:pt x="878" y="305"/>
                    <a:pt x="873" y="315"/>
                    <a:pt x="865" y="323"/>
                  </a:cubicBezTo>
                  <a:cubicBezTo>
                    <a:pt x="856" y="331"/>
                    <a:pt x="846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4" y="334"/>
                    <a:pt x="549" y="342"/>
                  </a:cubicBezTo>
                  <a:lnTo>
                    <a:pt x="515" y="389"/>
                  </a:lnTo>
                  <a:cubicBezTo>
                    <a:pt x="506" y="401"/>
                    <a:pt x="509" y="419"/>
                    <a:pt x="521" y="427"/>
                  </a:cubicBezTo>
                  <a:cubicBezTo>
                    <a:pt x="526" y="431"/>
                    <a:pt x="532" y="433"/>
                    <a:pt x="537" y="433"/>
                  </a:cubicBezTo>
                  <a:cubicBezTo>
                    <a:pt x="546" y="433"/>
                    <a:pt x="554" y="429"/>
                    <a:pt x="560" y="421"/>
                  </a:cubicBezTo>
                  <a:lnTo>
                    <a:pt x="585" y="386"/>
                  </a:lnTo>
                  <a:lnTo>
                    <a:pt x="833" y="390"/>
                  </a:lnTo>
                  <a:cubicBezTo>
                    <a:pt x="859" y="391"/>
                    <a:pt x="884" y="381"/>
                    <a:pt x="903" y="363"/>
                  </a:cubicBezTo>
                  <a:cubicBezTo>
                    <a:pt x="914" y="353"/>
                    <a:pt x="922" y="340"/>
                    <a:pt x="927" y="326"/>
                  </a:cubicBezTo>
                  <a:cubicBezTo>
                    <a:pt x="928" y="326"/>
                    <a:pt x="929" y="326"/>
                    <a:pt x="930" y="325"/>
                  </a:cubicBezTo>
                  <a:cubicBezTo>
                    <a:pt x="931" y="325"/>
                    <a:pt x="1087" y="262"/>
                    <a:pt x="1217" y="215"/>
                  </a:cubicBezTo>
                  <a:cubicBezTo>
                    <a:pt x="1228" y="211"/>
                    <a:pt x="1240" y="211"/>
                    <a:pt x="1250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3" y="243"/>
                  </a:lnTo>
                  <a:cubicBezTo>
                    <a:pt x="1277" y="253"/>
                    <a:pt x="1276" y="264"/>
                    <a:pt x="1272" y="274"/>
                  </a:cubicBezTo>
                  <a:close/>
                  <a:moveTo>
                    <a:pt x="1325" y="224"/>
                  </a:moveTo>
                  <a:lnTo>
                    <a:pt x="1325" y="222"/>
                  </a:lnTo>
                  <a:cubicBezTo>
                    <a:pt x="1316" y="198"/>
                    <a:pt x="1298" y="178"/>
                    <a:pt x="1274" y="166"/>
                  </a:cubicBezTo>
                  <a:cubicBezTo>
                    <a:pt x="1250" y="155"/>
                    <a:pt x="1223" y="154"/>
                    <a:pt x="1199" y="163"/>
                  </a:cubicBezTo>
                  <a:cubicBezTo>
                    <a:pt x="1096" y="200"/>
                    <a:pt x="977" y="247"/>
                    <a:pt x="930" y="266"/>
                  </a:cubicBezTo>
                  <a:cubicBezTo>
                    <a:pt x="926" y="250"/>
                    <a:pt x="918" y="236"/>
                    <a:pt x="907" y="224"/>
                  </a:cubicBezTo>
                  <a:cubicBezTo>
                    <a:pt x="889" y="205"/>
                    <a:pt x="864" y="194"/>
                    <a:pt x="838" y="193"/>
                  </a:cubicBezTo>
                  <a:cubicBezTo>
                    <a:pt x="837" y="193"/>
                    <a:pt x="836" y="193"/>
                    <a:pt x="836" y="193"/>
                  </a:cubicBezTo>
                  <a:cubicBezTo>
                    <a:pt x="782" y="197"/>
                    <a:pt x="631" y="202"/>
                    <a:pt x="582" y="190"/>
                  </a:cubicBezTo>
                  <a:cubicBezTo>
                    <a:pt x="550" y="182"/>
                    <a:pt x="531" y="166"/>
                    <a:pt x="509" y="148"/>
                  </a:cubicBezTo>
                  <a:cubicBezTo>
                    <a:pt x="484" y="127"/>
                    <a:pt x="456" y="104"/>
                    <a:pt x="408" y="95"/>
                  </a:cubicBezTo>
                  <a:cubicBezTo>
                    <a:pt x="374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7" y="39"/>
                    <a:pt x="185" y="2"/>
                    <a:pt x="145" y="1"/>
                  </a:cubicBezTo>
                  <a:lnTo>
                    <a:pt x="34" y="0"/>
                  </a:lnTo>
                  <a:lnTo>
                    <a:pt x="33" y="0"/>
                  </a:lnTo>
                  <a:cubicBezTo>
                    <a:pt x="18" y="0"/>
                    <a:pt x="6" y="12"/>
                    <a:pt x="6" y="27"/>
                  </a:cubicBezTo>
                  <a:cubicBezTo>
                    <a:pt x="6" y="42"/>
                    <a:pt x="18" y="55"/>
                    <a:pt x="33" y="55"/>
                  </a:cubicBezTo>
                  <a:lnTo>
                    <a:pt x="144" y="56"/>
                  </a:lnTo>
                  <a:cubicBezTo>
                    <a:pt x="154" y="56"/>
                    <a:pt x="166" y="74"/>
                    <a:pt x="166" y="97"/>
                  </a:cubicBezTo>
                  <a:lnTo>
                    <a:pt x="161" y="474"/>
                  </a:lnTo>
                  <a:cubicBezTo>
                    <a:pt x="161" y="486"/>
                    <a:pt x="158" y="498"/>
                    <a:pt x="152" y="506"/>
                  </a:cubicBezTo>
                  <a:cubicBezTo>
                    <a:pt x="150" y="509"/>
                    <a:pt x="145" y="514"/>
                    <a:pt x="139" y="514"/>
                  </a:cubicBezTo>
                  <a:lnTo>
                    <a:pt x="28" y="513"/>
                  </a:lnTo>
                  <a:lnTo>
                    <a:pt x="27" y="513"/>
                  </a:lnTo>
                  <a:cubicBezTo>
                    <a:pt x="12" y="513"/>
                    <a:pt x="0" y="525"/>
                    <a:pt x="0" y="540"/>
                  </a:cubicBezTo>
                  <a:cubicBezTo>
                    <a:pt x="0" y="556"/>
                    <a:pt x="12" y="568"/>
                    <a:pt x="27" y="568"/>
                  </a:cubicBezTo>
                  <a:lnTo>
                    <a:pt x="138" y="570"/>
                  </a:lnTo>
                  <a:lnTo>
                    <a:pt x="139" y="570"/>
                  </a:lnTo>
                  <a:cubicBezTo>
                    <a:pt x="160" y="570"/>
                    <a:pt x="181" y="559"/>
                    <a:pt x="196" y="539"/>
                  </a:cubicBezTo>
                  <a:cubicBezTo>
                    <a:pt x="208" y="522"/>
                    <a:pt x="216" y="500"/>
                    <a:pt x="216" y="477"/>
                  </a:cubicBezTo>
                  <a:lnTo>
                    <a:pt x="240" y="479"/>
                  </a:lnTo>
                  <a:lnTo>
                    <a:pt x="241" y="479"/>
                  </a:lnTo>
                  <a:cubicBezTo>
                    <a:pt x="339" y="484"/>
                    <a:pt x="418" y="523"/>
                    <a:pt x="488" y="557"/>
                  </a:cubicBezTo>
                  <a:cubicBezTo>
                    <a:pt x="548" y="587"/>
                    <a:pt x="601" y="612"/>
                    <a:pt x="654" y="612"/>
                  </a:cubicBezTo>
                  <a:cubicBezTo>
                    <a:pt x="665" y="612"/>
                    <a:pt x="675" y="612"/>
                    <a:pt x="686" y="609"/>
                  </a:cubicBezTo>
                  <a:cubicBezTo>
                    <a:pt x="736" y="599"/>
                    <a:pt x="1177" y="390"/>
                    <a:pt x="1269" y="347"/>
                  </a:cubicBezTo>
                  <a:cubicBezTo>
                    <a:pt x="1292" y="338"/>
                    <a:pt x="1311" y="320"/>
                    <a:pt x="1322" y="298"/>
                  </a:cubicBezTo>
                  <a:cubicBezTo>
                    <a:pt x="1333" y="274"/>
                    <a:pt x="1334" y="248"/>
                    <a:pt x="1325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339BD3D-E093-8647-B654-7A77E4E4A29F}"/>
                </a:ext>
              </a:extLst>
            </p:cNvPr>
            <p:cNvSpPr/>
            <p:nvPr/>
          </p:nvSpPr>
          <p:spPr>
            <a:xfrm>
              <a:off x="10365322" y="22974692"/>
              <a:ext cx="581262" cy="447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534">
                  <a:moveTo>
                    <a:pt x="48" y="525"/>
                  </a:moveTo>
                  <a:lnTo>
                    <a:pt x="205" y="358"/>
                  </a:lnTo>
                  <a:lnTo>
                    <a:pt x="330" y="523"/>
                  </a:lnTo>
                  <a:cubicBezTo>
                    <a:pt x="336" y="530"/>
                    <a:pt x="344" y="534"/>
                    <a:pt x="352" y="534"/>
                  </a:cubicBezTo>
                  <a:cubicBezTo>
                    <a:pt x="353" y="534"/>
                    <a:pt x="353" y="534"/>
                    <a:pt x="354" y="534"/>
                  </a:cubicBezTo>
                  <a:cubicBezTo>
                    <a:pt x="363" y="533"/>
                    <a:pt x="371" y="528"/>
                    <a:pt x="376" y="520"/>
                  </a:cubicBezTo>
                  <a:lnTo>
                    <a:pt x="628" y="96"/>
                  </a:lnTo>
                  <a:lnTo>
                    <a:pt x="640" y="136"/>
                  </a:lnTo>
                  <a:cubicBezTo>
                    <a:pt x="644" y="147"/>
                    <a:pt x="655" y="155"/>
                    <a:pt x="667" y="155"/>
                  </a:cubicBezTo>
                  <a:cubicBezTo>
                    <a:pt x="669" y="155"/>
                    <a:pt x="672" y="155"/>
                    <a:pt x="675" y="154"/>
                  </a:cubicBezTo>
                  <a:cubicBezTo>
                    <a:pt x="689" y="149"/>
                    <a:pt x="697" y="134"/>
                    <a:pt x="693" y="119"/>
                  </a:cubicBezTo>
                  <a:lnTo>
                    <a:pt x="664" y="27"/>
                  </a:lnTo>
                  <a:cubicBezTo>
                    <a:pt x="664" y="18"/>
                    <a:pt x="660" y="9"/>
                    <a:pt x="651" y="4"/>
                  </a:cubicBezTo>
                  <a:cubicBezTo>
                    <a:pt x="647" y="1"/>
                    <a:pt x="642" y="0"/>
                    <a:pt x="637" y="0"/>
                  </a:cubicBezTo>
                  <a:cubicBezTo>
                    <a:pt x="634" y="0"/>
                    <a:pt x="631" y="0"/>
                    <a:pt x="628" y="1"/>
                  </a:cubicBezTo>
                  <a:lnTo>
                    <a:pt x="528" y="32"/>
                  </a:lnTo>
                  <a:cubicBezTo>
                    <a:pt x="513" y="36"/>
                    <a:pt x="505" y="52"/>
                    <a:pt x="509" y="66"/>
                  </a:cubicBezTo>
                  <a:cubicBezTo>
                    <a:pt x="513" y="78"/>
                    <a:pt x="524" y="86"/>
                    <a:pt x="536" y="86"/>
                  </a:cubicBezTo>
                  <a:cubicBezTo>
                    <a:pt x="539" y="86"/>
                    <a:pt x="541" y="85"/>
                    <a:pt x="544" y="84"/>
                  </a:cubicBezTo>
                  <a:lnTo>
                    <a:pt x="577" y="74"/>
                  </a:lnTo>
                  <a:lnTo>
                    <a:pt x="350" y="457"/>
                  </a:lnTo>
                  <a:lnTo>
                    <a:pt x="229" y="298"/>
                  </a:lnTo>
                  <a:cubicBezTo>
                    <a:pt x="224" y="292"/>
                    <a:pt x="216" y="288"/>
                    <a:pt x="208" y="288"/>
                  </a:cubicBezTo>
                  <a:cubicBezTo>
                    <a:pt x="200" y="287"/>
                    <a:pt x="192" y="290"/>
                    <a:pt x="187" y="296"/>
                  </a:cubicBezTo>
                  <a:lnTo>
                    <a:pt x="8" y="487"/>
                  </a:lnTo>
                  <a:cubicBezTo>
                    <a:pt x="-3" y="498"/>
                    <a:pt x="-2" y="516"/>
                    <a:pt x="9" y="526"/>
                  </a:cubicBezTo>
                  <a:cubicBezTo>
                    <a:pt x="20" y="537"/>
                    <a:pt x="37" y="536"/>
                    <a:pt x="48" y="5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1D88FF0C-717E-934A-A4FC-27D300DFB869}"/>
              </a:ext>
            </a:extLst>
          </p:cNvPr>
          <p:cNvSpPr/>
          <p:nvPr/>
        </p:nvSpPr>
        <p:spPr>
          <a:xfrm>
            <a:off x="3054877" y="5370837"/>
            <a:ext cx="941283" cy="15524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5" h="1459">
                <a:moveTo>
                  <a:pt x="842" y="396"/>
                </a:moveTo>
                <a:cubicBezTo>
                  <a:pt x="841" y="403"/>
                  <a:pt x="837" y="410"/>
                  <a:pt x="832" y="415"/>
                </a:cubicBezTo>
                <a:cubicBezTo>
                  <a:pt x="820" y="424"/>
                  <a:pt x="802" y="423"/>
                  <a:pt x="793" y="411"/>
                </a:cubicBezTo>
                <a:lnTo>
                  <a:pt x="524" y="88"/>
                </a:lnTo>
                <a:cubicBezTo>
                  <a:pt x="519" y="83"/>
                  <a:pt x="517" y="76"/>
                  <a:pt x="517" y="68"/>
                </a:cubicBezTo>
                <a:cubicBezTo>
                  <a:pt x="518" y="61"/>
                  <a:pt x="522" y="54"/>
                  <a:pt x="527" y="49"/>
                </a:cubicBezTo>
                <a:cubicBezTo>
                  <a:pt x="532" y="45"/>
                  <a:pt x="538" y="43"/>
                  <a:pt x="545" y="43"/>
                </a:cubicBezTo>
                <a:cubicBezTo>
                  <a:pt x="546" y="43"/>
                  <a:pt x="547" y="43"/>
                  <a:pt x="547" y="43"/>
                </a:cubicBezTo>
                <a:cubicBezTo>
                  <a:pt x="555" y="44"/>
                  <a:pt x="562" y="47"/>
                  <a:pt x="566" y="53"/>
                </a:cubicBezTo>
                <a:lnTo>
                  <a:pt x="835" y="375"/>
                </a:lnTo>
                <a:cubicBezTo>
                  <a:pt x="840" y="381"/>
                  <a:pt x="842" y="388"/>
                  <a:pt x="842" y="396"/>
                </a:cubicBezTo>
                <a:close/>
                <a:moveTo>
                  <a:pt x="519" y="551"/>
                </a:moveTo>
                <a:lnTo>
                  <a:pt x="337" y="332"/>
                </a:lnTo>
                <a:lnTo>
                  <a:pt x="491" y="117"/>
                </a:lnTo>
                <a:lnTo>
                  <a:pt x="693" y="360"/>
                </a:lnTo>
                <a:lnTo>
                  <a:pt x="759" y="438"/>
                </a:lnTo>
                <a:close/>
                <a:moveTo>
                  <a:pt x="149" y="723"/>
                </a:moveTo>
                <a:lnTo>
                  <a:pt x="100" y="665"/>
                </a:lnTo>
                <a:lnTo>
                  <a:pt x="311" y="368"/>
                </a:lnTo>
                <a:lnTo>
                  <a:pt x="396" y="471"/>
                </a:lnTo>
                <a:lnTo>
                  <a:pt x="478" y="570"/>
                </a:lnTo>
                <a:close/>
                <a:moveTo>
                  <a:pt x="466" y="749"/>
                </a:moveTo>
                <a:lnTo>
                  <a:pt x="382" y="718"/>
                </a:lnTo>
                <a:cubicBezTo>
                  <a:pt x="376" y="716"/>
                  <a:pt x="369" y="717"/>
                  <a:pt x="363" y="720"/>
                </a:cubicBezTo>
                <a:lnTo>
                  <a:pt x="334" y="685"/>
                </a:lnTo>
                <a:lnTo>
                  <a:pt x="386" y="660"/>
                </a:lnTo>
                <a:close/>
                <a:moveTo>
                  <a:pt x="575" y="806"/>
                </a:moveTo>
                <a:cubicBezTo>
                  <a:pt x="587" y="821"/>
                  <a:pt x="585" y="843"/>
                  <a:pt x="571" y="855"/>
                </a:cubicBezTo>
                <a:lnTo>
                  <a:pt x="502" y="912"/>
                </a:lnTo>
                <a:cubicBezTo>
                  <a:pt x="488" y="925"/>
                  <a:pt x="466" y="923"/>
                  <a:pt x="454" y="908"/>
                </a:cubicBezTo>
                <a:cubicBezTo>
                  <a:pt x="448" y="902"/>
                  <a:pt x="446" y="893"/>
                  <a:pt x="446" y="885"/>
                </a:cubicBezTo>
                <a:cubicBezTo>
                  <a:pt x="456" y="887"/>
                  <a:pt x="468" y="888"/>
                  <a:pt x="481" y="888"/>
                </a:cubicBezTo>
                <a:cubicBezTo>
                  <a:pt x="492" y="888"/>
                  <a:pt x="503" y="887"/>
                  <a:pt x="512" y="884"/>
                </a:cubicBezTo>
                <a:cubicBezTo>
                  <a:pt x="536" y="874"/>
                  <a:pt x="551" y="844"/>
                  <a:pt x="553" y="820"/>
                </a:cubicBezTo>
                <a:cubicBezTo>
                  <a:pt x="554" y="810"/>
                  <a:pt x="553" y="802"/>
                  <a:pt x="550" y="794"/>
                </a:cubicBezTo>
                <a:cubicBezTo>
                  <a:pt x="559" y="795"/>
                  <a:pt x="568" y="799"/>
                  <a:pt x="575" y="806"/>
                </a:cubicBezTo>
                <a:close/>
                <a:moveTo>
                  <a:pt x="633" y="870"/>
                </a:moveTo>
                <a:cubicBezTo>
                  <a:pt x="643" y="870"/>
                  <a:pt x="653" y="874"/>
                  <a:pt x="659" y="882"/>
                </a:cubicBezTo>
                <a:cubicBezTo>
                  <a:pt x="665" y="889"/>
                  <a:pt x="668" y="898"/>
                  <a:pt x="667" y="907"/>
                </a:cubicBezTo>
                <a:cubicBezTo>
                  <a:pt x="667" y="914"/>
                  <a:pt x="664" y="920"/>
                  <a:pt x="661" y="925"/>
                </a:cubicBezTo>
                <a:cubicBezTo>
                  <a:pt x="658" y="926"/>
                  <a:pt x="656" y="928"/>
                  <a:pt x="654" y="929"/>
                </a:cubicBezTo>
                <a:lnTo>
                  <a:pt x="551" y="1016"/>
                </a:lnTo>
                <a:cubicBezTo>
                  <a:pt x="549" y="1018"/>
                  <a:pt x="547" y="1020"/>
                  <a:pt x="545" y="1021"/>
                </a:cubicBezTo>
                <a:cubicBezTo>
                  <a:pt x="531" y="1028"/>
                  <a:pt x="514" y="1025"/>
                  <a:pt x="504" y="1013"/>
                </a:cubicBezTo>
                <a:cubicBezTo>
                  <a:pt x="491" y="999"/>
                  <a:pt x="493" y="977"/>
                  <a:pt x="508" y="965"/>
                </a:cubicBezTo>
                <a:lnTo>
                  <a:pt x="611" y="878"/>
                </a:lnTo>
                <a:cubicBezTo>
                  <a:pt x="618" y="873"/>
                  <a:pt x="625" y="870"/>
                  <a:pt x="633" y="870"/>
                </a:cubicBezTo>
                <a:close/>
                <a:moveTo>
                  <a:pt x="704" y="955"/>
                </a:moveTo>
                <a:cubicBezTo>
                  <a:pt x="705" y="955"/>
                  <a:pt x="706" y="955"/>
                  <a:pt x="707" y="955"/>
                </a:cubicBezTo>
                <a:cubicBezTo>
                  <a:pt x="716" y="955"/>
                  <a:pt x="724" y="960"/>
                  <a:pt x="730" y="967"/>
                </a:cubicBezTo>
                <a:cubicBezTo>
                  <a:pt x="736" y="974"/>
                  <a:pt x="739" y="983"/>
                  <a:pt x="738" y="992"/>
                </a:cubicBezTo>
                <a:cubicBezTo>
                  <a:pt x="737" y="999"/>
                  <a:pt x="735" y="1005"/>
                  <a:pt x="731" y="1010"/>
                </a:cubicBezTo>
                <a:cubicBezTo>
                  <a:pt x="729" y="1011"/>
                  <a:pt x="727" y="1013"/>
                  <a:pt x="726" y="1014"/>
                </a:cubicBezTo>
                <a:lnTo>
                  <a:pt x="622" y="1101"/>
                </a:lnTo>
                <a:cubicBezTo>
                  <a:pt x="621" y="1102"/>
                  <a:pt x="619" y="1104"/>
                  <a:pt x="617" y="1105"/>
                </a:cubicBezTo>
                <a:cubicBezTo>
                  <a:pt x="612" y="1109"/>
                  <a:pt x="605" y="1110"/>
                  <a:pt x="598" y="1109"/>
                </a:cubicBezTo>
                <a:cubicBezTo>
                  <a:pt x="589" y="1109"/>
                  <a:pt x="580" y="1104"/>
                  <a:pt x="575" y="1097"/>
                </a:cubicBezTo>
                <a:cubicBezTo>
                  <a:pt x="569" y="1091"/>
                  <a:pt x="566" y="1082"/>
                  <a:pt x="567" y="1073"/>
                </a:cubicBezTo>
                <a:cubicBezTo>
                  <a:pt x="567" y="1066"/>
                  <a:pt x="570" y="1060"/>
                  <a:pt x="573" y="1055"/>
                </a:cubicBezTo>
                <a:cubicBezTo>
                  <a:pt x="576" y="1054"/>
                  <a:pt x="578" y="1052"/>
                  <a:pt x="580" y="1050"/>
                </a:cubicBezTo>
                <a:lnTo>
                  <a:pt x="683" y="964"/>
                </a:lnTo>
                <a:cubicBezTo>
                  <a:pt x="685" y="962"/>
                  <a:pt x="687" y="960"/>
                  <a:pt x="689" y="958"/>
                </a:cubicBezTo>
                <a:cubicBezTo>
                  <a:pt x="693" y="956"/>
                  <a:pt x="699" y="955"/>
                  <a:pt x="704" y="955"/>
                </a:cubicBezTo>
                <a:close/>
                <a:moveTo>
                  <a:pt x="802" y="1052"/>
                </a:moveTo>
                <a:cubicBezTo>
                  <a:pt x="807" y="1058"/>
                  <a:pt x="810" y="1067"/>
                  <a:pt x="809" y="1076"/>
                </a:cubicBezTo>
                <a:cubicBezTo>
                  <a:pt x="809" y="1086"/>
                  <a:pt x="804" y="1094"/>
                  <a:pt x="797" y="1100"/>
                </a:cubicBezTo>
                <a:lnTo>
                  <a:pt x="694" y="1187"/>
                </a:lnTo>
                <a:cubicBezTo>
                  <a:pt x="687" y="1192"/>
                  <a:pt x="678" y="1195"/>
                  <a:pt x="669" y="1194"/>
                </a:cubicBezTo>
                <a:cubicBezTo>
                  <a:pt x="660" y="1194"/>
                  <a:pt x="652" y="1189"/>
                  <a:pt x="646" y="1182"/>
                </a:cubicBezTo>
                <a:cubicBezTo>
                  <a:pt x="640" y="1175"/>
                  <a:pt x="637" y="1167"/>
                  <a:pt x="638" y="1157"/>
                </a:cubicBezTo>
                <a:cubicBezTo>
                  <a:pt x="639" y="1151"/>
                  <a:pt x="641" y="1144"/>
                  <a:pt x="645" y="1139"/>
                </a:cubicBezTo>
                <a:cubicBezTo>
                  <a:pt x="647" y="1138"/>
                  <a:pt x="649" y="1136"/>
                  <a:pt x="651" y="1135"/>
                </a:cubicBezTo>
                <a:lnTo>
                  <a:pt x="754" y="1048"/>
                </a:lnTo>
                <a:cubicBezTo>
                  <a:pt x="756" y="1047"/>
                  <a:pt x="757" y="1045"/>
                  <a:pt x="759" y="1044"/>
                </a:cubicBezTo>
                <a:cubicBezTo>
                  <a:pt x="764" y="1041"/>
                  <a:pt x="769" y="1039"/>
                  <a:pt x="775" y="1039"/>
                </a:cubicBezTo>
                <a:cubicBezTo>
                  <a:pt x="776" y="1039"/>
                  <a:pt x="777" y="1039"/>
                  <a:pt x="778" y="1040"/>
                </a:cubicBezTo>
                <a:cubicBezTo>
                  <a:pt x="788" y="1040"/>
                  <a:pt x="796" y="1045"/>
                  <a:pt x="802" y="1052"/>
                </a:cubicBezTo>
                <a:close/>
                <a:moveTo>
                  <a:pt x="121" y="774"/>
                </a:moveTo>
                <a:cubicBezTo>
                  <a:pt x="120" y="775"/>
                  <a:pt x="119" y="775"/>
                  <a:pt x="118" y="775"/>
                </a:cubicBezTo>
                <a:cubicBezTo>
                  <a:pt x="117" y="775"/>
                  <a:pt x="116" y="774"/>
                  <a:pt x="115" y="773"/>
                </a:cubicBezTo>
                <a:lnTo>
                  <a:pt x="45" y="689"/>
                </a:lnTo>
                <a:cubicBezTo>
                  <a:pt x="43" y="687"/>
                  <a:pt x="44" y="685"/>
                  <a:pt x="45" y="683"/>
                </a:cubicBezTo>
                <a:cubicBezTo>
                  <a:pt x="46" y="683"/>
                  <a:pt x="47" y="682"/>
                  <a:pt x="48" y="682"/>
                </a:cubicBezTo>
                <a:cubicBezTo>
                  <a:pt x="49" y="683"/>
                  <a:pt x="50" y="683"/>
                  <a:pt x="51" y="684"/>
                </a:cubicBezTo>
                <a:lnTo>
                  <a:pt x="121" y="769"/>
                </a:lnTo>
                <a:cubicBezTo>
                  <a:pt x="123" y="770"/>
                  <a:pt x="122" y="773"/>
                  <a:pt x="121" y="774"/>
                </a:cubicBezTo>
                <a:close/>
                <a:moveTo>
                  <a:pt x="869" y="348"/>
                </a:moveTo>
                <a:lnTo>
                  <a:pt x="600" y="25"/>
                </a:lnTo>
                <a:cubicBezTo>
                  <a:pt x="575" y="-5"/>
                  <a:pt x="529" y="-9"/>
                  <a:pt x="499" y="16"/>
                </a:cubicBezTo>
                <a:cubicBezTo>
                  <a:pt x="485" y="28"/>
                  <a:pt x="476" y="45"/>
                  <a:pt x="474" y="64"/>
                </a:cubicBezTo>
                <a:cubicBezTo>
                  <a:pt x="474" y="65"/>
                  <a:pt x="474" y="65"/>
                  <a:pt x="474" y="66"/>
                </a:cubicBezTo>
                <a:cubicBezTo>
                  <a:pt x="473" y="67"/>
                  <a:pt x="472" y="68"/>
                  <a:pt x="472" y="69"/>
                </a:cubicBezTo>
                <a:lnTo>
                  <a:pt x="292" y="320"/>
                </a:lnTo>
                <a:lnTo>
                  <a:pt x="63" y="642"/>
                </a:lnTo>
                <a:cubicBezTo>
                  <a:pt x="48" y="636"/>
                  <a:pt x="31" y="639"/>
                  <a:pt x="17" y="650"/>
                </a:cubicBezTo>
                <a:cubicBezTo>
                  <a:pt x="-3" y="667"/>
                  <a:pt x="-5" y="696"/>
                  <a:pt x="11" y="716"/>
                </a:cubicBezTo>
                <a:lnTo>
                  <a:pt x="82" y="801"/>
                </a:lnTo>
                <a:cubicBezTo>
                  <a:pt x="90" y="811"/>
                  <a:pt x="101" y="817"/>
                  <a:pt x="114" y="818"/>
                </a:cubicBezTo>
                <a:cubicBezTo>
                  <a:pt x="116" y="818"/>
                  <a:pt x="117" y="818"/>
                  <a:pt x="118" y="818"/>
                </a:cubicBezTo>
                <a:cubicBezTo>
                  <a:pt x="129" y="818"/>
                  <a:pt x="140" y="814"/>
                  <a:pt x="149" y="807"/>
                </a:cubicBezTo>
                <a:cubicBezTo>
                  <a:pt x="162" y="796"/>
                  <a:pt x="167" y="779"/>
                  <a:pt x="165" y="764"/>
                </a:cubicBezTo>
                <a:lnTo>
                  <a:pt x="293" y="704"/>
                </a:lnTo>
                <a:lnTo>
                  <a:pt x="330" y="748"/>
                </a:lnTo>
                <a:lnTo>
                  <a:pt x="275" y="796"/>
                </a:lnTo>
                <a:lnTo>
                  <a:pt x="274" y="796"/>
                </a:lnTo>
                <a:cubicBezTo>
                  <a:pt x="230" y="838"/>
                  <a:pt x="182" y="901"/>
                  <a:pt x="180" y="904"/>
                </a:cubicBezTo>
                <a:cubicBezTo>
                  <a:pt x="177" y="909"/>
                  <a:pt x="175" y="915"/>
                  <a:pt x="176" y="921"/>
                </a:cubicBezTo>
                <a:lnTo>
                  <a:pt x="204" y="1067"/>
                </a:lnTo>
                <a:lnTo>
                  <a:pt x="7" y="1268"/>
                </a:lnTo>
                <a:cubicBezTo>
                  <a:pt x="-2" y="1277"/>
                  <a:pt x="-2" y="1290"/>
                  <a:pt x="7" y="1299"/>
                </a:cubicBezTo>
                <a:cubicBezTo>
                  <a:pt x="11" y="1303"/>
                  <a:pt x="17" y="1305"/>
                  <a:pt x="22" y="1305"/>
                </a:cubicBezTo>
                <a:cubicBezTo>
                  <a:pt x="28" y="1305"/>
                  <a:pt x="33" y="1303"/>
                  <a:pt x="38" y="1298"/>
                </a:cubicBezTo>
                <a:lnTo>
                  <a:pt x="243" y="1089"/>
                </a:lnTo>
                <a:cubicBezTo>
                  <a:pt x="243" y="1088"/>
                  <a:pt x="244" y="1088"/>
                  <a:pt x="244" y="1088"/>
                </a:cubicBezTo>
                <a:lnTo>
                  <a:pt x="244" y="1087"/>
                </a:lnTo>
                <a:cubicBezTo>
                  <a:pt x="245" y="1087"/>
                  <a:pt x="245" y="1086"/>
                  <a:pt x="245" y="1086"/>
                </a:cubicBezTo>
                <a:lnTo>
                  <a:pt x="246" y="1085"/>
                </a:lnTo>
                <a:lnTo>
                  <a:pt x="246" y="1084"/>
                </a:lnTo>
                <a:cubicBezTo>
                  <a:pt x="246" y="1084"/>
                  <a:pt x="247" y="1084"/>
                  <a:pt x="247" y="1083"/>
                </a:cubicBezTo>
                <a:lnTo>
                  <a:pt x="247" y="1082"/>
                </a:lnTo>
                <a:lnTo>
                  <a:pt x="248" y="1081"/>
                </a:lnTo>
                <a:lnTo>
                  <a:pt x="248" y="1080"/>
                </a:lnTo>
                <a:lnTo>
                  <a:pt x="248" y="1079"/>
                </a:lnTo>
                <a:lnTo>
                  <a:pt x="248" y="1078"/>
                </a:lnTo>
                <a:cubicBezTo>
                  <a:pt x="249" y="1077"/>
                  <a:pt x="249" y="1077"/>
                  <a:pt x="249" y="1076"/>
                </a:cubicBezTo>
                <a:lnTo>
                  <a:pt x="249" y="1075"/>
                </a:lnTo>
                <a:lnTo>
                  <a:pt x="249" y="1074"/>
                </a:lnTo>
                <a:lnTo>
                  <a:pt x="249" y="1073"/>
                </a:lnTo>
                <a:lnTo>
                  <a:pt x="249" y="1072"/>
                </a:lnTo>
                <a:cubicBezTo>
                  <a:pt x="249" y="1072"/>
                  <a:pt x="249" y="1071"/>
                  <a:pt x="248" y="1071"/>
                </a:cubicBezTo>
                <a:lnTo>
                  <a:pt x="248" y="1070"/>
                </a:lnTo>
                <a:lnTo>
                  <a:pt x="221" y="923"/>
                </a:lnTo>
                <a:cubicBezTo>
                  <a:pt x="234" y="905"/>
                  <a:pt x="271" y="859"/>
                  <a:pt x="303" y="828"/>
                </a:cubicBezTo>
                <a:lnTo>
                  <a:pt x="379" y="763"/>
                </a:lnTo>
                <a:lnTo>
                  <a:pt x="510" y="812"/>
                </a:lnTo>
                <a:cubicBezTo>
                  <a:pt x="510" y="814"/>
                  <a:pt x="510" y="820"/>
                  <a:pt x="507" y="828"/>
                </a:cubicBezTo>
                <a:cubicBezTo>
                  <a:pt x="503" y="837"/>
                  <a:pt x="498" y="843"/>
                  <a:pt x="496" y="843"/>
                </a:cubicBezTo>
                <a:cubicBezTo>
                  <a:pt x="491" y="845"/>
                  <a:pt x="474" y="846"/>
                  <a:pt x="448" y="842"/>
                </a:cubicBezTo>
                <a:cubicBezTo>
                  <a:pt x="425" y="837"/>
                  <a:pt x="407" y="830"/>
                  <a:pt x="402" y="826"/>
                </a:cubicBezTo>
                <a:cubicBezTo>
                  <a:pt x="392" y="819"/>
                  <a:pt x="379" y="820"/>
                  <a:pt x="371" y="830"/>
                </a:cubicBezTo>
                <a:lnTo>
                  <a:pt x="311" y="906"/>
                </a:lnTo>
                <a:cubicBezTo>
                  <a:pt x="304" y="916"/>
                  <a:pt x="305" y="929"/>
                  <a:pt x="315" y="937"/>
                </a:cubicBezTo>
                <a:cubicBezTo>
                  <a:pt x="319" y="940"/>
                  <a:pt x="323" y="941"/>
                  <a:pt x="328" y="941"/>
                </a:cubicBezTo>
                <a:cubicBezTo>
                  <a:pt x="335" y="941"/>
                  <a:pt x="341" y="939"/>
                  <a:pt x="345" y="933"/>
                </a:cubicBezTo>
                <a:lnTo>
                  <a:pt x="394" y="871"/>
                </a:lnTo>
                <a:cubicBezTo>
                  <a:pt x="397" y="872"/>
                  <a:pt x="400" y="873"/>
                  <a:pt x="403" y="874"/>
                </a:cubicBezTo>
                <a:cubicBezTo>
                  <a:pt x="400" y="896"/>
                  <a:pt x="406" y="919"/>
                  <a:pt x="421" y="936"/>
                </a:cubicBezTo>
                <a:cubicBezTo>
                  <a:pt x="431" y="948"/>
                  <a:pt x="444" y="957"/>
                  <a:pt x="458" y="961"/>
                </a:cubicBezTo>
                <a:cubicBezTo>
                  <a:pt x="448" y="987"/>
                  <a:pt x="451" y="1018"/>
                  <a:pt x="470" y="1041"/>
                </a:cubicBezTo>
                <a:cubicBezTo>
                  <a:pt x="484" y="1057"/>
                  <a:pt x="504" y="1067"/>
                  <a:pt x="524" y="1068"/>
                </a:cubicBezTo>
                <a:cubicBezTo>
                  <a:pt x="522" y="1088"/>
                  <a:pt x="528" y="1109"/>
                  <a:pt x="541" y="1125"/>
                </a:cubicBezTo>
                <a:cubicBezTo>
                  <a:pt x="555" y="1141"/>
                  <a:pt x="573" y="1151"/>
                  <a:pt x="594" y="1153"/>
                </a:cubicBezTo>
                <a:lnTo>
                  <a:pt x="595" y="1153"/>
                </a:lnTo>
                <a:lnTo>
                  <a:pt x="595" y="1154"/>
                </a:lnTo>
                <a:cubicBezTo>
                  <a:pt x="593" y="1174"/>
                  <a:pt x="599" y="1194"/>
                  <a:pt x="613" y="1210"/>
                </a:cubicBezTo>
                <a:cubicBezTo>
                  <a:pt x="621" y="1220"/>
                  <a:pt x="630" y="1227"/>
                  <a:pt x="642" y="1232"/>
                </a:cubicBezTo>
                <a:cubicBezTo>
                  <a:pt x="573" y="1279"/>
                  <a:pt x="465" y="1329"/>
                  <a:pt x="419" y="1348"/>
                </a:cubicBezTo>
                <a:cubicBezTo>
                  <a:pt x="419" y="1348"/>
                  <a:pt x="419" y="1349"/>
                  <a:pt x="418" y="1349"/>
                </a:cubicBezTo>
                <a:lnTo>
                  <a:pt x="417" y="1349"/>
                </a:lnTo>
                <a:cubicBezTo>
                  <a:pt x="417" y="1350"/>
                  <a:pt x="417" y="1350"/>
                  <a:pt x="416" y="1350"/>
                </a:cubicBezTo>
                <a:lnTo>
                  <a:pt x="415" y="1350"/>
                </a:lnTo>
                <a:cubicBezTo>
                  <a:pt x="415" y="1351"/>
                  <a:pt x="415" y="1351"/>
                  <a:pt x="415" y="1351"/>
                </a:cubicBezTo>
                <a:cubicBezTo>
                  <a:pt x="414" y="1351"/>
                  <a:pt x="414" y="1352"/>
                  <a:pt x="414" y="1352"/>
                </a:cubicBezTo>
                <a:lnTo>
                  <a:pt x="335" y="1422"/>
                </a:lnTo>
                <a:cubicBezTo>
                  <a:pt x="326" y="1430"/>
                  <a:pt x="325" y="1443"/>
                  <a:pt x="333" y="1452"/>
                </a:cubicBezTo>
                <a:cubicBezTo>
                  <a:pt x="338" y="1457"/>
                  <a:pt x="344" y="1459"/>
                  <a:pt x="350" y="1459"/>
                </a:cubicBezTo>
                <a:cubicBezTo>
                  <a:pt x="355" y="1459"/>
                  <a:pt x="360" y="1458"/>
                  <a:pt x="364" y="1454"/>
                </a:cubicBezTo>
                <a:lnTo>
                  <a:pt x="440" y="1387"/>
                </a:lnTo>
                <a:cubicBezTo>
                  <a:pt x="469" y="1375"/>
                  <a:pt x="663" y="1290"/>
                  <a:pt x="723" y="1219"/>
                </a:cubicBezTo>
                <a:lnTo>
                  <a:pt x="825" y="1133"/>
                </a:lnTo>
                <a:cubicBezTo>
                  <a:pt x="841" y="1120"/>
                  <a:pt x="851" y="1101"/>
                  <a:pt x="853" y="1080"/>
                </a:cubicBezTo>
                <a:cubicBezTo>
                  <a:pt x="854" y="1060"/>
                  <a:pt x="848" y="1039"/>
                  <a:pt x="835" y="1024"/>
                </a:cubicBezTo>
                <a:cubicBezTo>
                  <a:pt x="821" y="1008"/>
                  <a:pt x="803" y="998"/>
                  <a:pt x="782" y="996"/>
                </a:cubicBezTo>
                <a:lnTo>
                  <a:pt x="781" y="996"/>
                </a:lnTo>
                <a:lnTo>
                  <a:pt x="781" y="995"/>
                </a:lnTo>
                <a:cubicBezTo>
                  <a:pt x="783" y="975"/>
                  <a:pt x="777" y="955"/>
                  <a:pt x="763" y="939"/>
                </a:cubicBezTo>
                <a:cubicBezTo>
                  <a:pt x="750" y="923"/>
                  <a:pt x="731" y="913"/>
                  <a:pt x="711" y="911"/>
                </a:cubicBezTo>
                <a:lnTo>
                  <a:pt x="710" y="911"/>
                </a:lnTo>
                <a:cubicBezTo>
                  <a:pt x="712" y="890"/>
                  <a:pt x="706" y="870"/>
                  <a:pt x="693" y="854"/>
                </a:cubicBezTo>
                <a:cubicBezTo>
                  <a:pt x="676" y="834"/>
                  <a:pt x="651" y="825"/>
                  <a:pt x="626" y="827"/>
                </a:cubicBezTo>
                <a:cubicBezTo>
                  <a:pt x="626" y="810"/>
                  <a:pt x="620" y="793"/>
                  <a:pt x="608" y="779"/>
                </a:cubicBezTo>
                <a:cubicBezTo>
                  <a:pt x="588" y="754"/>
                  <a:pt x="555" y="746"/>
                  <a:pt x="527" y="754"/>
                </a:cubicBezTo>
                <a:cubicBezTo>
                  <a:pt x="526" y="752"/>
                  <a:pt x="524" y="750"/>
                  <a:pt x="523" y="748"/>
                </a:cubicBezTo>
                <a:lnTo>
                  <a:pt x="427" y="641"/>
                </a:lnTo>
                <a:lnTo>
                  <a:pt x="522" y="597"/>
                </a:lnTo>
                <a:lnTo>
                  <a:pt x="803" y="466"/>
                </a:lnTo>
                <a:cubicBezTo>
                  <a:pt x="804" y="465"/>
                  <a:pt x="805" y="465"/>
                  <a:pt x="806" y="464"/>
                </a:cubicBezTo>
                <a:cubicBezTo>
                  <a:pt x="808" y="464"/>
                  <a:pt x="811" y="464"/>
                  <a:pt x="814" y="464"/>
                </a:cubicBezTo>
                <a:cubicBezTo>
                  <a:pt x="830" y="464"/>
                  <a:pt x="846" y="459"/>
                  <a:pt x="860" y="448"/>
                </a:cubicBezTo>
                <a:cubicBezTo>
                  <a:pt x="874" y="436"/>
                  <a:pt x="883" y="419"/>
                  <a:pt x="885" y="400"/>
                </a:cubicBezTo>
                <a:cubicBezTo>
                  <a:pt x="887" y="381"/>
                  <a:pt x="881" y="362"/>
                  <a:pt x="869" y="34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6B06DC85-B35A-C249-B419-77BF8ED24BC6}"/>
              </a:ext>
            </a:extLst>
          </p:cNvPr>
          <p:cNvSpPr/>
          <p:nvPr/>
        </p:nvSpPr>
        <p:spPr>
          <a:xfrm>
            <a:off x="3072439" y="9859008"/>
            <a:ext cx="965774" cy="14278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CA837EF-9304-5D43-9290-78FF37083A77}"/>
              </a:ext>
            </a:extLst>
          </p:cNvPr>
          <p:cNvGrpSpPr/>
          <p:nvPr/>
        </p:nvGrpSpPr>
        <p:grpSpPr>
          <a:xfrm>
            <a:off x="5483983" y="5394126"/>
            <a:ext cx="5961523" cy="1646756"/>
            <a:chOff x="16184072" y="5253194"/>
            <a:chExt cx="5961523" cy="1646756"/>
          </a:xfrm>
        </p:grpSpPr>
        <p:sp>
          <p:nvSpPr>
            <p:cNvPr id="22" name="CuadroTexto 395">
              <a:extLst>
                <a:ext uri="{FF2B5EF4-FFF2-40B4-BE49-F238E27FC236}">
                  <a16:creationId xmlns:a16="http://schemas.microsoft.com/office/drawing/2014/main" id="{417C1C64-E60A-174C-962C-8371131A0184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3" name="Rectangle 56">
              <a:extLst>
                <a:ext uri="{FF2B5EF4-FFF2-40B4-BE49-F238E27FC236}">
                  <a16:creationId xmlns:a16="http://schemas.microsoft.com/office/drawing/2014/main" id="{CCB1A7CB-DD09-D843-ABBA-C8AE9EB2446B}"/>
                </a:ext>
              </a:extLst>
            </p:cNvPr>
            <p:cNvSpPr/>
            <p:nvPr/>
          </p:nvSpPr>
          <p:spPr>
            <a:xfrm>
              <a:off x="16184072" y="5945843"/>
              <a:ext cx="59615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E6CB65-3123-7048-B12B-D412844233FD}"/>
              </a:ext>
            </a:extLst>
          </p:cNvPr>
          <p:cNvGrpSpPr/>
          <p:nvPr/>
        </p:nvGrpSpPr>
        <p:grpSpPr>
          <a:xfrm>
            <a:off x="16207061" y="5394126"/>
            <a:ext cx="5961523" cy="1646756"/>
            <a:chOff x="16184072" y="5253194"/>
            <a:chExt cx="5961523" cy="1646756"/>
          </a:xfrm>
        </p:grpSpPr>
        <p:sp>
          <p:nvSpPr>
            <p:cNvPr id="25" name="CuadroTexto 395">
              <a:extLst>
                <a:ext uri="{FF2B5EF4-FFF2-40B4-BE49-F238E27FC236}">
                  <a16:creationId xmlns:a16="http://schemas.microsoft.com/office/drawing/2014/main" id="{4C826A2B-702A-664A-A1DD-A56E669C1982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6" name="Rectangle 56">
              <a:extLst>
                <a:ext uri="{FF2B5EF4-FFF2-40B4-BE49-F238E27FC236}">
                  <a16:creationId xmlns:a16="http://schemas.microsoft.com/office/drawing/2014/main" id="{77A0575D-F6A1-F946-8370-B34B0655BBE8}"/>
                </a:ext>
              </a:extLst>
            </p:cNvPr>
            <p:cNvSpPr/>
            <p:nvPr/>
          </p:nvSpPr>
          <p:spPr>
            <a:xfrm>
              <a:off x="16184072" y="5945843"/>
              <a:ext cx="59615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1C1D2A-AB2A-2440-85BB-B163DF5372D5}"/>
              </a:ext>
            </a:extLst>
          </p:cNvPr>
          <p:cNvGrpSpPr/>
          <p:nvPr/>
        </p:nvGrpSpPr>
        <p:grpSpPr>
          <a:xfrm>
            <a:off x="5483983" y="9725196"/>
            <a:ext cx="5961523" cy="1646756"/>
            <a:chOff x="16184072" y="5253194"/>
            <a:chExt cx="5961523" cy="1646756"/>
          </a:xfrm>
        </p:grpSpPr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48DB7BC2-311A-4943-B580-AB7C67CE37E4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6752ED68-057C-3A40-A20F-7ECD7B6AF92F}"/>
                </a:ext>
              </a:extLst>
            </p:cNvPr>
            <p:cNvSpPr/>
            <p:nvPr/>
          </p:nvSpPr>
          <p:spPr>
            <a:xfrm>
              <a:off x="16184072" y="5945843"/>
              <a:ext cx="59615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EC2315-D5FC-4C41-8187-871AD872EC37}"/>
              </a:ext>
            </a:extLst>
          </p:cNvPr>
          <p:cNvGrpSpPr/>
          <p:nvPr/>
        </p:nvGrpSpPr>
        <p:grpSpPr>
          <a:xfrm>
            <a:off x="16207061" y="9725196"/>
            <a:ext cx="5961523" cy="1646756"/>
            <a:chOff x="16184072" y="5253194"/>
            <a:chExt cx="5961523" cy="1646756"/>
          </a:xfrm>
        </p:grpSpPr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53934707-0D00-484E-A9F6-2018F478653D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2" name="Rectangle 56">
              <a:extLst>
                <a:ext uri="{FF2B5EF4-FFF2-40B4-BE49-F238E27FC236}">
                  <a16:creationId xmlns:a16="http://schemas.microsoft.com/office/drawing/2014/main" id="{611D528E-C60A-1A43-A429-5138DF1762CD}"/>
                </a:ext>
              </a:extLst>
            </p:cNvPr>
            <p:cNvSpPr/>
            <p:nvPr/>
          </p:nvSpPr>
          <p:spPr>
            <a:xfrm>
              <a:off x="16184072" y="5945843"/>
              <a:ext cx="59615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33" name="Grupo 349">
            <a:extLst>
              <a:ext uri="{FF2B5EF4-FFF2-40B4-BE49-F238E27FC236}">
                <a16:creationId xmlns:a16="http://schemas.microsoft.com/office/drawing/2014/main" id="{D008A0A1-21B7-E54E-80E3-09BA98FA1BDD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4" name="CuadroTexto 350">
              <a:extLst>
                <a:ext uri="{FF2B5EF4-FFF2-40B4-BE49-F238E27FC236}">
                  <a16:creationId xmlns:a16="http://schemas.microsoft.com/office/drawing/2014/main" id="{A8803ED4-3ABE-2C4E-8526-2F9274667764}"/>
                </a:ext>
              </a:extLst>
            </p:cNvPr>
            <p:cNvSpPr txBox="1"/>
            <p:nvPr/>
          </p:nvSpPr>
          <p:spPr>
            <a:xfrm>
              <a:off x="6958903" y="861425"/>
              <a:ext cx="1045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 Infographic</a:t>
              </a:r>
            </a:p>
          </p:txBody>
        </p:sp>
        <p:sp>
          <p:nvSpPr>
            <p:cNvPr id="35" name="CuadroTexto 351">
              <a:extLst>
                <a:ext uri="{FF2B5EF4-FFF2-40B4-BE49-F238E27FC236}">
                  <a16:creationId xmlns:a16="http://schemas.microsoft.com/office/drawing/2014/main" id="{85B5C644-CB4C-014C-9BA2-7C4BD3FF592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106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B027A05-4591-F547-96A1-C54CA45774DD}"/>
              </a:ext>
            </a:extLst>
          </p:cNvPr>
          <p:cNvGrpSpPr/>
          <p:nvPr/>
        </p:nvGrpSpPr>
        <p:grpSpPr>
          <a:xfrm>
            <a:off x="1517407" y="4737997"/>
            <a:ext cx="21342836" cy="6675862"/>
            <a:chOff x="1413177" y="4321472"/>
            <a:chExt cx="21342836" cy="6675862"/>
          </a:xfrm>
        </p:grpSpPr>
        <p:sp>
          <p:nvSpPr>
            <p:cNvPr id="6" name="Freeform 1">
              <a:extLst>
                <a:ext uri="{FF2B5EF4-FFF2-40B4-BE49-F238E27FC236}">
                  <a16:creationId xmlns:a16="http://schemas.microsoft.com/office/drawing/2014/main" id="{73315EAF-D18C-D148-B4A2-DDB2CE821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569" y="5130563"/>
              <a:ext cx="6485860" cy="4053193"/>
            </a:xfrm>
            <a:custGeom>
              <a:avLst/>
              <a:gdLst>
                <a:gd name="T0" fmla="*/ 15249 w 15250"/>
                <a:gd name="T1" fmla="*/ 8499 h 9531"/>
                <a:gd name="T2" fmla="*/ 15249 w 15250"/>
                <a:gd name="T3" fmla="*/ 8499 h 9531"/>
                <a:gd name="T4" fmla="*/ 14718 w 15250"/>
                <a:gd name="T5" fmla="*/ 7561 h 9531"/>
                <a:gd name="T6" fmla="*/ 14562 w 15250"/>
                <a:gd name="T7" fmla="*/ 7530 h 9531"/>
                <a:gd name="T8" fmla="*/ 14531 w 15250"/>
                <a:gd name="T9" fmla="*/ 7655 h 9531"/>
                <a:gd name="T10" fmla="*/ 14968 w 15250"/>
                <a:gd name="T11" fmla="*/ 8436 h 9531"/>
                <a:gd name="T12" fmla="*/ 12843 w 15250"/>
                <a:gd name="T13" fmla="*/ 8436 h 9531"/>
                <a:gd name="T14" fmla="*/ 8031 w 15250"/>
                <a:gd name="T15" fmla="*/ 62 h 9531"/>
                <a:gd name="T16" fmla="*/ 7999 w 15250"/>
                <a:gd name="T17" fmla="*/ 0 h 9531"/>
                <a:gd name="T18" fmla="*/ 6313 w 15250"/>
                <a:gd name="T19" fmla="*/ 0 h 9531"/>
                <a:gd name="T20" fmla="*/ 375 w 15250"/>
                <a:gd name="T21" fmla="*/ 0 h 9531"/>
                <a:gd name="T22" fmla="*/ 0 w 15250"/>
                <a:gd name="T23" fmla="*/ 0 h 9531"/>
                <a:gd name="T24" fmla="*/ 188 w 15250"/>
                <a:gd name="T25" fmla="*/ 219 h 9531"/>
                <a:gd name="T26" fmla="*/ 375 w 15250"/>
                <a:gd name="T27" fmla="*/ 219 h 9531"/>
                <a:gd name="T28" fmla="*/ 6313 w 15250"/>
                <a:gd name="T29" fmla="*/ 219 h 9531"/>
                <a:gd name="T30" fmla="*/ 7874 w 15250"/>
                <a:gd name="T31" fmla="*/ 219 h 9531"/>
                <a:gd name="T32" fmla="*/ 12718 w 15250"/>
                <a:gd name="T33" fmla="*/ 8561 h 9531"/>
                <a:gd name="T34" fmla="*/ 12781 w 15250"/>
                <a:gd name="T35" fmla="*/ 8624 h 9531"/>
                <a:gd name="T36" fmla="*/ 12812 w 15250"/>
                <a:gd name="T37" fmla="*/ 8624 h 9531"/>
                <a:gd name="T38" fmla="*/ 12843 w 15250"/>
                <a:gd name="T39" fmla="*/ 8624 h 9531"/>
                <a:gd name="T40" fmla="*/ 14999 w 15250"/>
                <a:gd name="T41" fmla="*/ 8624 h 9531"/>
                <a:gd name="T42" fmla="*/ 14562 w 15250"/>
                <a:gd name="T43" fmla="*/ 9405 h 9531"/>
                <a:gd name="T44" fmla="*/ 14593 w 15250"/>
                <a:gd name="T45" fmla="*/ 9530 h 9531"/>
                <a:gd name="T46" fmla="*/ 14624 w 15250"/>
                <a:gd name="T47" fmla="*/ 9530 h 9531"/>
                <a:gd name="T48" fmla="*/ 14718 w 15250"/>
                <a:gd name="T49" fmla="*/ 9499 h 9531"/>
                <a:gd name="T50" fmla="*/ 15249 w 15250"/>
                <a:gd name="T51" fmla="*/ 8593 h 9531"/>
                <a:gd name="T52" fmla="*/ 15249 w 15250"/>
                <a:gd name="T53" fmla="*/ 8499 h 9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50" h="9531">
                  <a:moveTo>
                    <a:pt x="15249" y="8499"/>
                  </a:moveTo>
                  <a:lnTo>
                    <a:pt x="15249" y="8499"/>
                  </a:lnTo>
                  <a:cubicBezTo>
                    <a:pt x="14718" y="7561"/>
                    <a:pt x="14718" y="7561"/>
                    <a:pt x="14718" y="7561"/>
                  </a:cubicBezTo>
                  <a:cubicBezTo>
                    <a:pt x="14687" y="7530"/>
                    <a:pt x="14624" y="7499"/>
                    <a:pt x="14562" y="7530"/>
                  </a:cubicBezTo>
                  <a:cubicBezTo>
                    <a:pt x="14531" y="7561"/>
                    <a:pt x="14499" y="7624"/>
                    <a:pt x="14531" y="7655"/>
                  </a:cubicBezTo>
                  <a:cubicBezTo>
                    <a:pt x="14968" y="8436"/>
                    <a:pt x="14968" y="8436"/>
                    <a:pt x="14968" y="8436"/>
                  </a:cubicBezTo>
                  <a:cubicBezTo>
                    <a:pt x="12843" y="8436"/>
                    <a:pt x="12843" y="8436"/>
                    <a:pt x="12843" y="8436"/>
                  </a:cubicBezTo>
                  <a:cubicBezTo>
                    <a:pt x="8031" y="62"/>
                    <a:pt x="8031" y="62"/>
                    <a:pt x="8031" y="62"/>
                  </a:cubicBezTo>
                  <a:cubicBezTo>
                    <a:pt x="7999" y="0"/>
                    <a:pt x="7999" y="0"/>
                    <a:pt x="7999" y="0"/>
                  </a:cubicBezTo>
                  <a:cubicBezTo>
                    <a:pt x="6313" y="0"/>
                    <a:pt x="6313" y="0"/>
                    <a:pt x="6313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8" y="219"/>
                    <a:pt x="188" y="219"/>
                    <a:pt x="188" y="219"/>
                  </a:cubicBezTo>
                  <a:cubicBezTo>
                    <a:pt x="375" y="219"/>
                    <a:pt x="375" y="219"/>
                    <a:pt x="375" y="219"/>
                  </a:cubicBezTo>
                  <a:cubicBezTo>
                    <a:pt x="6313" y="219"/>
                    <a:pt x="6313" y="219"/>
                    <a:pt x="6313" y="219"/>
                  </a:cubicBezTo>
                  <a:cubicBezTo>
                    <a:pt x="7874" y="219"/>
                    <a:pt x="7874" y="219"/>
                    <a:pt x="7874" y="219"/>
                  </a:cubicBezTo>
                  <a:cubicBezTo>
                    <a:pt x="12718" y="8561"/>
                    <a:pt x="12718" y="8561"/>
                    <a:pt x="12718" y="8561"/>
                  </a:cubicBezTo>
                  <a:cubicBezTo>
                    <a:pt x="12718" y="8593"/>
                    <a:pt x="12749" y="8624"/>
                    <a:pt x="12781" y="8624"/>
                  </a:cubicBezTo>
                  <a:cubicBezTo>
                    <a:pt x="12812" y="8624"/>
                    <a:pt x="12812" y="8624"/>
                    <a:pt x="12812" y="8624"/>
                  </a:cubicBezTo>
                  <a:cubicBezTo>
                    <a:pt x="12812" y="8624"/>
                    <a:pt x="12812" y="8624"/>
                    <a:pt x="12843" y="8624"/>
                  </a:cubicBezTo>
                  <a:cubicBezTo>
                    <a:pt x="14999" y="8624"/>
                    <a:pt x="14999" y="8624"/>
                    <a:pt x="14999" y="8624"/>
                  </a:cubicBezTo>
                  <a:cubicBezTo>
                    <a:pt x="14562" y="9405"/>
                    <a:pt x="14562" y="9405"/>
                    <a:pt x="14562" y="9405"/>
                  </a:cubicBezTo>
                  <a:cubicBezTo>
                    <a:pt x="14531" y="9436"/>
                    <a:pt x="14531" y="9499"/>
                    <a:pt x="14593" y="9530"/>
                  </a:cubicBezTo>
                  <a:lnTo>
                    <a:pt x="14624" y="9530"/>
                  </a:lnTo>
                  <a:cubicBezTo>
                    <a:pt x="14656" y="9530"/>
                    <a:pt x="14687" y="9530"/>
                    <a:pt x="14718" y="9499"/>
                  </a:cubicBezTo>
                  <a:cubicBezTo>
                    <a:pt x="15249" y="8593"/>
                    <a:pt x="15249" y="8593"/>
                    <a:pt x="15249" y="8593"/>
                  </a:cubicBezTo>
                  <a:cubicBezTo>
                    <a:pt x="15249" y="8561"/>
                    <a:pt x="15249" y="8530"/>
                    <a:pt x="15249" y="8499"/>
                  </a:cubicBezTo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2">
              <a:extLst>
                <a:ext uri="{FF2B5EF4-FFF2-40B4-BE49-F238E27FC236}">
                  <a16:creationId xmlns:a16="http://schemas.microsoft.com/office/drawing/2014/main" id="{78991EEC-0774-F743-A999-AFCBE3B6F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3177" y="4321472"/>
              <a:ext cx="1600432" cy="1618182"/>
            </a:xfrm>
            <a:custGeom>
              <a:avLst/>
              <a:gdLst>
                <a:gd name="T0" fmla="*/ 2781 w 2782"/>
                <a:gd name="T1" fmla="*/ 1407 h 2814"/>
                <a:gd name="T2" fmla="*/ 2781 w 2782"/>
                <a:gd name="T3" fmla="*/ 1407 h 2814"/>
                <a:gd name="T4" fmla="*/ 1406 w 2782"/>
                <a:gd name="T5" fmla="*/ 2813 h 2814"/>
                <a:gd name="T6" fmla="*/ 0 w 2782"/>
                <a:gd name="T7" fmla="*/ 1407 h 2814"/>
                <a:gd name="T8" fmla="*/ 1406 w 2782"/>
                <a:gd name="T9" fmla="*/ 0 h 2814"/>
                <a:gd name="T10" fmla="*/ 2781 w 2782"/>
                <a:gd name="T11" fmla="*/ 1407 h 2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2" h="2814">
                  <a:moveTo>
                    <a:pt x="2781" y="1407"/>
                  </a:moveTo>
                  <a:lnTo>
                    <a:pt x="2781" y="1407"/>
                  </a:lnTo>
                  <a:cubicBezTo>
                    <a:pt x="2781" y="2188"/>
                    <a:pt x="2156" y="2813"/>
                    <a:pt x="1406" y="2813"/>
                  </a:cubicBezTo>
                  <a:cubicBezTo>
                    <a:pt x="625" y="2813"/>
                    <a:pt x="0" y="2188"/>
                    <a:pt x="0" y="1407"/>
                  </a:cubicBezTo>
                  <a:cubicBezTo>
                    <a:pt x="0" y="626"/>
                    <a:pt x="625" y="0"/>
                    <a:pt x="1406" y="0"/>
                  </a:cubicBezTo>
                  <a:cubicBezTo>
                    <a:pt x="2156" y="0"/>
                    <a:pt x="2781" y="626"/>
                    <a:pt x="2781" y="14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65A723A8-344D-D54D-95F8-162760701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918" y="4859069"/>
              <a:ext cx="504730" cy="557994"/>
            </a:xfrm>
            <a:custGeom>
              <a:avLst/>
              <a:gdLst>
                <a:gd name="T0" fmla="*/ 875 w 876"/>
                <a:gd name="T1" fmla="*/ 469 h 970"/>
                <a:gd name="T2" fmla="*/ 0 w 876"/>
                <a:gd name="T3" fmla="*/ 0 h 970"/>
                <a:gd name="T4" fmla="*/ 0 w 876"/>
                <a:gd name="T5" fmla="*/ 969 h 970"/>
                <a:gd name="T6" fmla="*/ 875 w 876"/>
                <a:gd name="T7" fmla="*/ 469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6" h="970">
                  <a:moveTo>
                    <a:pt x="875" y="469"/>
                  </a:moveTo>
                  <a:lnTo>
                    <a:pt x="0" y="0"/>
                  </a:lnTo>
                  <a:lnTo>
                    <a:pt x="0" y="969"/>
                  </a:lnTo>
                  <a:lnTo>
                    <a:pt x="875" y="46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">
              <a:extLst>
                <a:ext uri="{FF2B5EF4-FFF2-40B4-BE49-F238E27FC236}">
                  <a16:creationId xmlns:a16="http://schemas.microsoft.com/office/drawing/2014/main" id="{8F87DF37-04E1-AF4F-B0F5-70E8027D1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5361" y="5130563"/>
              <a:ext cx="6485860" cy="4053193"/>
            </a:xfrm>
            <a:custGeom>
              <a:avLst/>
              <a:gdLst>
                <a:gd name="T0" fmla="*/ 15249 w 15250"/>
                <a:gd name="T1" fmla="*/ 8499 h 9531"/>
                <a:gd name="T2" fmla="*/ 15249 w 15250"/>
                <a:gd name="T3" fmla="*/ 8499 h 9531"/>
                <a:gd name="T4" fmla="*/ 14718 w 15250"/>
                <a:gd name="T5" fmla="*/ 7561 h 9531"/>
                <a:gd name="T6" fmla="*/ 14562 w 15250"/>
                <a:gd name="T7" fmla="*/ 7530 h 9531"/>
                <a:gd name="T8" fmla="*/ 14531 w 15250"/>
                <a:gd name="T9" fmla="*/ 7655 h 9531"/>
                <a:gd name="T10" fmla="*/ 14968 w 15250"/>
                <a:gd name="T11" fmla="*/ 8436 h 9531"/>
                <a:gd name="T12" fmla="*/ 12843 w 15250"/>
                <a:gd name="T13" fmla="*/ 8436 h 9531"/>
                <a:gd name="T14" fmla="*/ 8031 w 15250"/>
                <a:gd name="T15" fmla="*/ 62 h 9531"/>
                <a:gd name="T16" fmla="*/ 7999 w 15250"/>
                <a:gd name="T17" fmla="*/ 0 h 9531"/>
                <a:gd name="T18" fmla="*/ 6313 w 15250"/>
                <a:gd name="T19" fmla="*/ 0 h 9531"/>
                <a:gd name="T20" fmla="*/ 375 w 15250"/>
                <a:gd name="T21" fmla="*/ 0 h 9531"/>
                <a:gd name="T22" fmla="*/ 0 w 15250"/>
                <a:gd name="T23" fmla="*/ 0 h 9531"/>
                <a:gd name="T24" fmla="*/ 188 w 15250"/>
                <a:gd name="T25" fmla="*/ 219 h 9531"/>
                <a:gd name="T26" fmla="*/ 375 w 15250"/>
                <a:gd name="T27" fmla="*/ 219 h 9531"/>
                <a:gd name="T28" fmla="*/ 6313 w 15250"/>
                <a:gd name="T29" fmla="*/ 219 h 9531"/>
                <a:gd name="T30" fmla="*/ 7874 w 15250"/>
                <a:gd name="T31" fmla="*/ 219 h 9531"/>
                <a:gd name="T32" fmla="*/ 12718 w 15250"/>
                <a:gd name="T33" fmla="*/ 8561 h 9531"/>
                <a:gd name="T34" fmla="*/ 12781 w 15250"/>
                <a:gd name="T35" fmla="*/ 8624 h 9531"/>
                <a:gd name="T36" fmla="*/ 12812 w 15250"/>
                <a:gd name="T37" fmla="*/ 8624 h 9531"/>
                <a:gd name="T38" fmla="*/ 12843 w 15250"/>
                <a:gd name="T39" fmla="*/ 8624 h 9531"/>
                <a:gd name="T40" fmla="*/ 14999 w 15250"/>
                <a:gd name="T41" fmla="*/ 8624 h 9531"/>
                <a:gd name="T42" fmla="*/ 14562 w 15250"/>
                <a:gd name="T43" fmla="*/ 9405 h 9531"/>
                <a:gd name="T44" fmla="*/ 14593 w 15250"/>
                <a:gd name="T45" fmla="*/ 9530 h 9531"/>
                <a:gd name="T46" fmla="*/ 14624 w 15250"/>
                <a:gd name="T47" fmla="*/ 9530 h 9531"/>
                <a:gd name="T48" fmla="*/ 14718 w 15250"/>
                <a:gd name="T49" fmla="*/ 9499 h 9531"/>
                <a:gd name="T50" fmla="*/ 15249 w 15250"/>
                <a:gd name="T51" fmla="*/ 8593 h 9531"/>
                <a:gd name="T52" fmla="*/ 15249 w 15250"/>
                <a:gd name="T53" fmla="*/ 8499 h 9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50" h="9531">
                  <a:moveTo>
                    <a:pt x="15249" y="8499"/>
                  </a:moveTo>
                  <a:lnTo>
                    <a:pt x="15249" y="8499"/>
                  </a:lnTo>
                  <a:cubicBezTo>
                    <a:pt x="14718" y="7561"/>
                    <a:pt x="14718" y="7561"/>
                    <a:pt x="14718" y="7561"/>
                  </a:cubicBezTo>
                  <a:cubicBezTo>
                    <a:pt x="14687" y="7530"/>
                    <a:pt x="14624" y="7499"/>
                    <a:pt x="14562" y="7530"/>
                  </a:cubicBezTo>
                  <a:cubicBezTo>
                    <a:pt x="14531" y="7561"/>
                    <a:pt x="14499" y="7624"/>
                    <a:pt x="14531" y="7655"/>
                  </a:cubicBezTo>
                  <a:cubicBezTo>
                    <a:pt x="14968" y="8436"/>
                    <a:pt x="14968" y="8436"/>
                    <a:pt x="14968" y="8436"/>
                  </a:cubicBezTo>
                  <a:cubicBezTo>
                    <a:pt x="12843" y="8436"/>
                    <a:pt x="12843" y="8436"/>
                    <a:pt x="12843" y="8436"/>
                  </a:cubicBezTo>
                  <a:cubicBezTo>
                    <a:pt x="8031" y="62"/>
                    <a:pt x="8031" y="62"/>
                    <a:pt x="8031" y="62"/>
                  </a:cubicBezTo>
                  <a:cubicBezTo>
                    <a:pt x="7999" y="0"/>
                    <a:pt x="7999" y="0"/>
                    <a:pt x="7999" y="0"/>
                  </a:cubicBezTo>
                  <a:cubicBezTo>
                    <a:pt x="6313" y="0"/>
                    <a:pt x="6313" y="0"/>
                    <a:pt x="6313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8" y="219"/>
                    <a:pt x="188" y="219"/>
                    <a:pt x="188" y="219"/>
                  </a:cubicBezTo>
                  <a:cubicBezTo>
                    <a:pt x="375" y="219"/>
                    <a:pt x="375" y="219"/>
                    <a:pt x="375" y="219"/>
                  </a:cubicBezTo>
                  <a:cubicBezTo>
                    <a:pt x="6313" y="219"/>
                    <a:pt x="6313" y="219"/>
                    <a:pt x="6313" y="219"/>
                  </a:cubicBezTo>
                  <a:cubicBezTo>
                    <a:pt x="7874" y="219"/>
                    <a:pt x="7874" y="219"/>
                    <a:pt x="7874" y="219"/>
                  </a:cubicBezTo>
                  <a:cubicBezTo>
                    <a:pt x="12718" y="8561"/>
                    <a:pt x="12718" y="8561"/>
                    <a:pt x="12718" y="8561"/>
                  </a:cubicBezTo>
                  <a:cubicBezTo>
                    <a:pt x="12718" y="8593"/>
                    <a:pt x="12749" y="8624"/>
                    <a:pt x="12781" y="8624"/>
                  </a:cubicBezTo>
                  <a:cubicBezTo>
                    <a:pt x="12812" y="8624"/>
                    <a:pt x="12812" y="8624"/>
                    <a:pt x="12812" y="8624"/>
                  </a:cubicBezTo>
                  <a:cubicBezTo>
                    <a:pt x="12812" y="8624"/>
                    <a:pt x="12812" y="8624"/>
                    <a:pt x="12843" y="8624"/>
                  </a:cubicBezTo>
                  <a:cubicBezTo>
                    <a:pt x="14999" y="8624"/>
                    <a:pt x="14999" y="8624"/>
                    <a:pt x="14999" y="8624"/>
                  </a:cubicBezTo>
                  <a:cubicBezTo>
                    <a:pt x="14562" y="9405"/>
                    <a:pt x="14562" y="9405"/>
                    <a:pt x="14562" y="9405"/>
                  </a:cubicBezTo>
                  <a:cubicBezTo>
                    <a:pt x="14531" y="9436"/>
                    <a:pt x="14531" y="9499"/>
                    <a:pt x="14593" y="9530"/>
                  </a:cubicBezTo>
                  <a:lnTo>
                    <a:pt x="14624" y="9530"/>
                  </a:lnTo>
                  <a:cubicBezTo>
                    <a:pt x="14656" y="9530"/>
                    <a:pt x="14687" y="9530"/>
                    <a:pt x="14718" y="9499"/>
                  </a:cubicBezTo>
                  <a:cubicBezTo>
                    <a:pt x="15249" y="8593"/>
                    <a:pt x="15249" y="8593"/>
                    <a:pt x="15249" y="8593"/>
                  </a:cubicBezTo>
                  <a:cubicBezTo>
                    <a:pt x="15249" y="8561"/>
                    <a:pt x="15249" y="8530"/>
                    <a:pt x="15249" y="8499"/>
                  </a:cubicBezTo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>
              <a:extLst>
                <a:ext uri="{FF2B5EF4-FFF2-40B4-BE49-F238E27FC236}">
                  <a16:creationId xmlns:a16="http://schemas.microsoft.com/office/drawing/2014/main" id="{FCF13081-0542-E548-8258-CB562FFC7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7969" y="4321472"/>
              <a:ext cx="1600432" cy="1618182"/>
            </a:xfrm>
            <a:custGeom>
              <a:avLst/>
              <a:gdLst>
                <a:gd name="T0" fmla="*/ 2781 w 2782"/>
                <a:gd name="T1" fmla="*/ 1407 h 2814"/>
                <a:gd name="T2" fmla="*/ 2781 w 2782"/>
                <a:gd name="T3" fmla="*/ 1407 h 2814"/>
                <a:gd name="T4" fmla="*/ 1406 w 2782"/>
                <a:gd name="T5" fmla="*/ 2813 h 2814"/>
                <a:gd name="T6" fmla="*/ 0 w 2782"/>
                <a:gd name="T7" fmla="*/ 1407 h 2814"/>
                <a:gd name="T8" fmla="*/ 1406 w 2782"/>
                <a:gd name="T9" fmla="*/ 0 h 2814"/>
                <a:gd name="T10" fmla="*/ 2781 w 2782"/>
                <a:gd name="T11" fmla="*/ 1407 h 2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2" h="2814">
                  <a:moveTo>
                    <a:pt x="2781" y="1407"/>
                  </a:moveTo>
                  <a:lnTo>
                    <a:pt x="2781" y="1407"/>
                  </a:lnTo>
                  <a:cubicBezTo>
                    <a:pt x="2781" y="2188"/>
                    <a:pt x="2156" y="2813"/>
                    <a:pt x="1406" y="2813"/>
                  </a:cubicBezTo>
                  <a:cubicBezTo>
                    <a:pt x="625" y="2813"/>
                    <a:pt x="0" y="2188"/>
                    <a:pt x="0" y="1407"/>
                  </a:cubicBezTo>
                  <a:cubicBezTo>
                    <a:pt x="0" y="626"/>
                    <a:pt x="625" y="0"/>
                    <a:pt x="1406" y="0"/>
                  </a:cubicBezTo>
                  <a:cubicBezTo>
                    <a:pt x="2156" y="0"/>
                    <a:pt x="2781" y="626"/>
                    <a:pt x="2781" y="140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CBC57EAC-ACA6-B645-9F03-71730B4A8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2710" y="4859069"/>
              <a:ext cx="504730" cy="557994"/>
            </a:xfrm>
            <a:custGeom>
              <a:avLst/>
              <a:gdLst>
                <a:gd name="T0" fmla="*/ 875 w 876"/>
                <a:gd name="T1" fmla="*/ 469 h 970"/>
                <a:gd name="T2" fmla="*/ 0 w 876"/>
                <a:gd name="T3" fmla="*/ 0 h 970"/>
                <a:gd name="T4" fmla="*/ 0 w 876"/>
                <a:gd name="T5" fmla="*/ 969 h 970"/>
                <a:gd name="T6" fmla="*/ 875 w 876"/>
                <a:gd name="T7" fmla="*/ 469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6" h="970">
                  <a:moveTo>
                    <a:pt x="875" y="469"/>
                  </a:moveTo>
                  <a:lnTo>
                    <a:pt x="0" y="0"/>
                  </a:lnTo>
                  <a:lnTo>
                    <a:pt x="0" y="969"/>
                  </a:lnTo>
                  <a:lnTo>
                    <a:pt x="875" y="46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">
              <a:extLst>
                <a:ext uri="{FF2B5EF4-FFF2-40B4-BE49-F238E27FC236}">
                  <a16:creationId xmlns:a16="http://schemas.microsoft.com/office/drawing/2014/main" id="{7CFC13EB-A943-124A-84A8-EEFBD1B2F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0153" y="5130563"/>
              <a:ext cx="6485860" cy="4053193"/>
            </a:xfrm>
            <a:custGeom>
              <a:avLst/>
              <a:gdLst>
                <a:gd name="T0" fmla="*/ 15249 w 15250"/>
                <a:gd name="T1" fmla="*/ 8499 h 9531"/>
                <a:gd name="T2" fmla="*/ 15249 w 15250"/>
                <a:gd name="T3" fmla="*/ 8499 h 9531"/>
                <a:gd name="T4" fmla="*/ 14718 w 15250"/>
                <a:gd name="T5" fmla="*/ 7561 h 9531"/>
                <a:gd name="T6" fmla="*/ 14562 w 15250"/>
                <a:gd name="T7" fmla="*/ 7530 h 9531"/>
                <a:gd name="T8" fmla="*/ 14531 w 15250"/>
                <a:gd name="T9" fmla="*/ 7655 h 9531"/>
                <a:gd name="T10" fmla="*/ 14968 w 15250"/>
                <a:gd name="T11" fmla="*/ 8436 h 9531"/>
                <a:gd name="T12" fmla="*/ 12843 w 15250"/>
                <a:gd name="T13" fmla="*/ 8436 h 9531"/>
                <a:gd name="T14" fmla="*/ 8031 w 15250"/>
                <a:gd name="T15" fmla="*/ 62 h 9531"/>
                <a:gd name="T16" fmla="*/ 7999 w 15250"/>
                <a:gd name="T17" fmla="*/ 0 h 9531"/>
                <a:gd name="T18" fmla="*/ 6313 w 15250"/>
                <a:gd name="T19" fmla="*/ 0 h 9531"/>
                <a:gd name="T20" fmla="*/ 375 w 15250"/>
                <a:gd name="T21" fmla="*/ 0 h 9531"/>
                <a:gd name="T22" fmla="*/ 0 w 15250"/>
                <a:gd name="T23" fmla="*/ 0 h 9531"/>
                <a:gd name="T24" fmla="*/ 188 w 15250"/>
                <a:gd name="T25" fmla="*/ 219 h 9531"/>
                <a:gd name="T26" fmla="*/ 375 w 15250"/>
                <a:gd name="T27" fmla="*/ 219 h 9531"/>
                <a:gd name="T28" fmla="*/ 6313 w 15250"/>
                <a:gd name="T29" fmla="*/ 219 h 9531"/>
                <a:gd name="T30" fmla="*/ 7874 w 15250"/>
                <a:gd name="T31" fmla="*/ 219 h 9531"/>
                <a:gd name="T32" fmla="*/ 12718 w 15250"/>
                <a:gd name="T33" fmla="*/ 8561 h 9531"/>
                <a:gd name="T34" fmla="*/ 12781 w 15250"/>
                <a:gd name="T35" fmla="*/ 8624 h 9531"/>
                <a:gd name="T36" fmla="*/ 12812 w 15250"/>
                <a:gd name="T37" fmla="*/ 8624 h 9531"/>
                <a:gd name="T38" fmla="*/ 12843 w 15250"/>
                <a:gd name="T39" fmla="*/ 8624 h 9531"/>
                <a:gd name="T40" fmla="*/ 14999 w 15250"/>
                <a:gd name="T41" fmla="*/ 8624 h 9531"/>
                <a:gd name="T42" fmla="*/ 14562 w 15250"/>
                <a:gd name="T43" fmla="*/ 9405 h 9531"/>
                <a:gd name="T44" fmla="*/ 14593 w 15250"/>
                <a:gd name="T45" fmla="*/ 9530 h 9531"/>
                <a:gd name="T46" fmla="*/ 14624 w 15250"/>
                <a:gd name="T47" fmla="*/ 9530 h 9531"/>
                <a:gd name="T48" fmla="*/ 14718 w 15250"/>
                <a:gd name="T49" fmla="*/ 9499 h 9531"/>
                <a:gd name="T50" fmla="*/ 15249 w 15250"/>
                <a:gd name="T51" fmla="*/ 8593 h 9531"/>
                <a:gd name="T52" fmla="*/ 15249 w 15250"/>
                <a:gd name="T53" fmla="*/ 8499 h 9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50" h="9531">
                  <a:moveTo>
                    <a:pt x="15249" y="8499"/>
                  </a:moveTo>
                  <a:lnTo>
                    <a:pt x="15249" y="8499"/>
                  </a:lnTo>
                  <a:cubicBezTo>
                    <a:pt x="14718" y="7561"/>
                    <a:pt x="14718" y="7561"/>
                    <a:pt x="14718" y="7561"/>
                  </a:cubicBezTo>
                  <a:cubicBezTo>
                    <a:pt x="14687" y="7530"/>
                    <a:pt x="14624" y="7499"/>
                    <a:pt x="14562" y="7530"/>
                  </a:cubicBezTo>
                  <a:cubicBezTo>
                    <a:pt x="14531" y="7561"/>
                    <a:pt x="14499" y="7624"/>
                    <a:pt x="14531" y="7655"/>
                  </a:cubicBezTo>
                  <a:cubicBezTo>
                    <a:pt x="14968" y="8436"/>
                    <a:pt x="14968" y="8436"/>
                    <a:pt x="14968" y="8436"/>
                  </a:cubicBezTo>
                  <a:cubicBezTo>
                    <a:pt x="12843" y="8436"/>
                    <a:pt x="12843" y="8436"/>
                    <a:pt x="12843" y="8436"/>
                  </a:cubicBezTo>
                  <a:cubicBezTo>
                    <a:pt x="8031" y="62"/>
                    <a:pt x="8031" y="62"/>
                    <a:pt x="8031" y="62"/>
                  </a:cubicBezTo>
                  <a:cubicBezTo>
                    <a:pt x="7999" y="0"/>
                    <a:pt x="7999" y="0"/>
                    <a:pt x="7999" y="0"/>
                  </a:cubicBezTo>
                  <a:cubicBezTo>
                    <a:pt x="6313" y="0"/>
                    <a:pt x="6313" y="0"/>
                    <a:pt x="6313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8" y="219"/>
                    <a:pt x="188" y="219"/>
                    <a:pt x="188" y="219"/>
                  </a:cubicBezTo>
                  <a:cubicBezTo>
                    <a:pt x="375" y="219"/>
                    <a:pt x="375" y="219"/>
                    <a:pt x="375" y="219"/>
                  </a:cubicBezTo>
                  <a:cubicBezTo>
                    <a:pt x="6313" y="219"/>
                    <a:pt x="6313" y="219"/>
                    <a:pt x="6313" y="219"/>
                  </a:cubicBezTo>
                  <a:cubicBezTo>
                    <a:pt x="7874" y="219"/>
                    <a:pt x="7874" y="219"/>
                    <a:pt x="7874" y="219"/>
                  </a:cubicBezTo>
                  <a:cubicBezTo>
                    <a:pt x="12718" y="8561"/>
                    <a:pt x="12718" y="8561"/>
                    <a:pt x="12718" y="8561"/>
                  </a:cubicBezTo>
                  <a:cubicBezTo>
                    <a:pt x="12718" y="8593"/>
                    <a:pt x="12749" y="8624"/>
                    <a:pt x="12781" y="8624"/>
                  </a:cubicBezTo>
                  <a:cubicBezTo>
                    <a:pt x="12812" y="8624"/>
                    <a:pt x="12812" y="8624"/>
                    <a:pt x="12812" y="8624"/>
                  </a:cubicBezTo>
                  <a:cubicBezTo>
                    <a:pt x="12812" y="8624"/>
                    <a:pt x="12812" y="8624"/>
                    <a:pt x="12843" y="8624"/>
                  </a:cubicBezTo>
                  <a:cubicBezTo>
                    <a:pt x="14999" y="8624"/>
                    <a:pt x="14999" y="8624"/>
                    <a:pt x="14999" y="8624"/>
                  </a:cubicBezTo>
                  <a:cubicBezTo>
                    <a:pt x="14562" y="9405"/>
                    <a:pt x="14562" y="9405"/>
                    <a:pt x="14562" y="9405"/>
                  </a:cubicBezTo>
                  <a:cubicBezTo>
                    <a:pt x="14531" y="9436"/>
                    <a:pt x="14531" y="9499"/>
                    <a:pt x="14593" y="9530"/>
                  </a:cubicBezTo>
                  <a:lnTo>
                    <a:pt x="14624" y="9530"/>
                  </a:lnTo>
                  <a:cubicBezTo>
                    <a:pt x="14656" y="9530"/>
                    <a:pt x="14687" y="9530"/>
                    <a:pt x="14718" y="9499"/>
                  </a:cubicBezTo>
                  <a:cubicBezTo>
                    <a:pt x="15249" y="8593"/>
                    <a:pt x="15249" y="8593"/>
                    <a:pt x="15249" y="8593"/>
                  </a:cubicBezTo>
                  <a:cubicBezTo>
                    <a:pt x="15249" y="8561"/>
                    <a:pt x="15249" y="8530"/>
                    <a:pt x="15249" y="8499"/>
                  </a:cubicBezTo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2">
              <a:extLst>
                <a:ext uri="{FF2B5EF4-FFF2-40B4-BE49-F238E27FC236}">
                  <a16:creationId xmlns:a16="http://schemas.microsoft.com/office/drawing/2014/main" id="{91103D20-1AFF-3844-BD1A-C9669036E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2761" y="4321472"/>
              <a:ext cx="1600432" cy="1618182"/>
            </a:xfrm>
            <a:custGeom>
              <a:avLst/>
              <a:gdLst>
                <a:gd name="T0" fmla="*/ 2781 w 2782"/>
                <a:gd name="T1" fmla="*/ 1407 h 2814"/>
                <a:gd name="T2" fmla="*/ 2781 w 2782"/>
                <a:gd name="T3" fmla="*/ 1407 h 2814"/>
                <a:gd name="T4" fmla="*/ 1406 w 2782"/>
                <a:gd name="T5" fmla="*/ 2813 h 2814"/>
                <a:gd name="T6" fmla="*/ 0 w 2782"/>
                <a:gd name="T7" fmla="*/ 1407 h 2814"/>
                <a:gd name="T8" fmla="*/ 1406 w 2782"/>
                <a:gd name="T9" fmla="*/ 0 h 2814"/>
                <a:gd name="T10" fmla="*/ 2781 w 2782"/>
                <a:gd name="T11" fmla="*/ 1407 h 2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2" h="2814">
                  <a:moveTo>
                    <a:pt x="2781" y="1407"/>
                  </a:moveTo>
                  <a:lnTo>
                    <a:pt x="2781" y="1407"/>
                  </a:lnTo>
                  <a:cubicBezTo>
                    <a:pt x="2781" y="2188"/>
                    <a:pt x="2156" y="2813"/>
                    <a:pt x="1406" y="2813"/>
                  </a:cubicBezTo>
                  <a:cubicBezTo>
                    <a:pt x="625" y="2813"/>
                    <a:pt x="0" y="2188"/>
                    <a:pt x="0" y="1407"/>
                  </a:cubicBezTo>
                  <a:cubicBezTo>
                    <a:pt x="0" y="626"/>
                    <a:pt x="625" y="0"/>
                    <a:pt x="1406" y="0"/>
                  </a:cubicBezTo>
                  <a:cubicBezTo>
                    <a:pt x="2156" y="0"/>
                    <a:pt x="2781" y="626"/>
                    <a:pt x="2781" y="140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76EC2A21-B3E5-EF45-AAA7-E71143C54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7502" y="4859069"/>
              <a:ext cx="504730" cy="557994"/>
            </a:xfrm>
            <a:custGeom>
              <a:avLst/>
              <a:gdLst>
                <a:gd name="T0" fmla="*/ 875 w 876"/>
                <a:gd name="T1" fmla="*/ 469 h 970"/>
                <a:gd name="T2" fmla="*/ 0 w 876"/>
                <a:gd name="T3" fmla="*/ 0 h 970"/>
                <a:gd name="T4" fmla="*/ 0 w 876"/>
                <a:gd name="T5" fmla="*/ 969 h 970"/>
                <a:gd name="T6" fmla="*/ 875 w 876"/>
                <a:gd name="T7" fmla="*/ 469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6" h="970">
                  <a:moveTo>
                    <a:pt x="875" y="469"/>
                  </a:moveTo>
                  <a:lnTo>
                    <a:pt x="0" y="0"/>
                  </a:lnTo>
                  <a:lnTo>
                    <a:pt x="0" y="969"/>
                  </a:lnTo>
                  <a:lnTo>
                    <a:pt x="875" y="46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617B90E-1DE7-5F4A-953B-21D23522DE2D}"/>
                </a:ext>
              </a:extLst>
            </p:cNvPr>
            <p:cNvGrpSpPr/>
            <p:nvPr/>
          </p:nvGrpSpPr>
          <p:grpSpPr>
            <a:xfrm>
              <a:off x="2007918" y="6766560"/>
              <a:ext cx="4301558" cy="2261004"/>
              <a:chOff x="3619206" y="7406039"/>
              <a:chExt cx="4301558" cy="226100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8E5F42-E939-AC43-A157-642CDC393C4E}"/>
                  </a:ext>
                </a:extLst>
              </p:cNvPr>
              <p:cNvSpPr txBox="1"/>
              <p:nvPr/>
            </p:nvSpPr>
            <p:spPr>
              <a:xfrm>
                <a:off x="3619206" y="8052370"/>
                <a:ext cx="4301558" cy="1614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2BB6821-75EA-854E-A321-88A91F9F69A7}"/>
                  </a:ext>
                </a:extLst>
              </p:cNvPr>
              <p:cNvSpPr/>
              <p:nvPr/>
            </p:nvSpPr>
            <p:spPr>
              <a:xfrm>
                <a:off x="3619207" y="7406039"/>
                <a:ext cx="430155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Identify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E546B8-69DA-5F4E-A222-2091A6520840}"/>
                </a:ext>
              </a:extLst>
            </p:cNvPr>
            <p:cNvSpPr txBox="1"/>
            <p:nvPr/>
          </p:nvSpPr>
          <p:spPr>
            <a:xfrm>
              <a:off x="2040835" y="9673895"/>
              <a:ext cx="266179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Black" charset="0"/>
                </a:rPr>
                <a:t>+240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E490E6C-D1CA-784E-97AC-EAE8D7C0355E}"/>
                </a:ext>
              </a:extLst>
            </p:cNvPr>
            <p:cNvGrpSpPr/>
            <p:nvPr/>
          </p:nvGrpSpPr>
          <p:grpSpPr>
            <a:xfrm>
              <a:off x="9052710" y="6766560"/>
              <a:ext cx="4301558" cy="2261004"/>
              <a:chOff x="3619206" y="7406039"/>
              <a:chExt cx="4301558" cy="226100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675CF28-D089-264D-B60D-24017F829C34}"/>
                  </a:ext>
                </a:extLst>
              </p:cNvPr>
              <p:cNvSpPr txBox="1"/>
              <p:nvPr/>
            </p:nvSpPr>
            <p:spPr>
              <a:xfrm>
                <a:off x="3619206" y="8052370"/>
                <a:ext cx="4301558" cy="1614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4B035A7-DA8C-4D44-B559-6F42603D3ABD}"/>
                  </a:ext>
                </a:extLst>
              </p:cNvPr>
              <p:cNvSpPr/>
              <p:nvPr/>
            </p:nvSpPr>
            <p:spPr>
              <a:xfrm>
                <a:off x="3619207" y="7406039"/>
                <a:ext cx="430155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Identify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D31F681-9C8C-AA42-AAB0-AEC986249275}"/>
                </a:ext>
              </a:extLst>
            </p:cNvPr>
            <p:cNvGrpSpPr/>
            <p:nvPr/>
          </p:nvGrpSpPr>
          <p:grpSpPr>
            <a:xfrm>
              <a:off x="16097502" y="6766560"/>
              <a:ext cx="4301558" cy="2261004"/>
              <a:chOff x="3619206" y="7406039"/>
              <a:chExt cx="4301558" cy="226100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02269A-8A8F-7C47-B441-E5E34C164491}"/>
                  </a:ext>
                </a:extLst>
              </p:cNvPr>
              <p:cNvSpPr txBox="1"/>
              <p:nvPr/>
            </p:nvSpPr>
            <p:spPr>
              <a:xfrm>
                <a:off x="3619206" y="8052370"/>
                <a:ext cx="4301558" cy="1614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E9B27B8-5BEE-EA43-9417-1F9E5D97B2EB}"/>
                  </a:ext>
                </a:extLst>
              </p:cNvPr>
              <p:cNvSpPr/>
              <p:nvPr/>
            </p:nvSpPr>
            <p:spPr>
              <a:xfrm>
                <a:off x="3619207" y="7406039"/>
                <a:ext cx="430155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Identify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1390684-16A4-F649-80A2-FE49041710EB}"/>
                </a:ext>
              </a:extLst>
            </p:cNvPr>
            <p:cNvSpPr txBox="1"/>
            <p:nvPr/>
          </p:nvSpPr>
          <p:spPr>
            <a:xfrm>
              <a:off x="9052710" y="9673895"/>
              <a:ext cx="266179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Black" charset="0"/>
                </a:rPr>
                <a:t>+70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58281E0-EB19-6F46-BF7D-0C5B97774194}"/>
                </a:ext>
              </a:extLst>
            </p:cNvPr>
            <p:cNvSpPr txBox="1"/>
            <p:nvPr/>
          </p:nvSpPr>
          <p:spPr>
            <a:xfrm>
              <a:off x="16064585" y="9673895"/>
              <a:ext cx="266179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Black" charset="0"/>
                </a:rPr>
                <a:t>+34</a:t>
              </a:r>
            </a:p>
          </p:txBody>
        </p:sp>
      </p:grpSp>
      <p:grpSp>
        <p:nvGrpSpPr>
          <p:cNvPr id="35" name="Grupo 349">
            <a:extLst>
              <a:ext uri="{FF2B5EF4-FFF2-40B4-BE49-F238E27FC236}">
                <a16:creationId xmlns:a16="http://schemas.microsoft.com/office/drawing/2014/main" id="{D9B764CB-B64D-0D4C-A147-6B69ADA6E02B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E08B63FF-83B5-404C-859A-3F26CBF5225D}"/>
                </a:ext>
              </a:extLst>
            </p:cNvPr>
            <p:cNvSpPr txBox="1"/>
            <p:nvPr/>
          </p:nvSpPr>
          <p:spPr>
            <a:xfrm>
              <a:off x="6958903" y="861425"/>
              <a:ext cx="1045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 Infographic</a:t>
              </a:r>
            </a:p>
          </p:txBody>
        </p:sp>
        <p:sp>
          <p:nvSpPr>
            <p:cNvPr id="37" name="CuadroTexto 351">
              <a:extLst>
                <a:ext uri="{FF2B5EF4-FFF2-40B4-BE49-F238E27FC236}">
                  <a16:creationId xmlns:a16="http://schemas.microsoft.com/office/drawing/2014/main" id="{BD89738E-A7A1-7D48-9061-7CBCD1EEBFE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310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06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4D5D70"/>
      </a:accent1>
      <a:accent2>
        <a:srgbClr val="9FD4F1"/>
      </a:accent2>
      <a:accent3>
        <a:srgbClr val="F78378"/>
      </a:accent3>
      <a:accent4>
        <a:srgbClr val="E6DBB6"/>
      </a:accent4>
      <a:accent5>
        <a:srgbClr val="4D5D70"/>
      </a:accent5>
      <a:accent6>
        <a:srgbClr val="D0E4F0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109619</TotalTime>
  <Words>752</Words>
  <Application>Microsoft Macintosh PowerPoint</Application>
  <PresentationFormat>Custom</PresentationFormat>
  <Paragraphs>91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Roboto Bold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18340</cp:revision>
  <dcterms:created xsi:type="dcterms:W3CDTF">2014-11-12T21:47:38Z</dcterms:created>
  <dcterms:modified xsi:type="dcterms:W3CDTF">2020-01-22T22:35:40Z</dcterms:modified>
  <cp:category/>
</cp:coreProperties>
</file>