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8" r:id="rId2"/>
    <p:sldId id="4383" r:id="rId3"/>
    <p:sldId id="4384" r:id="rId4"/>
    <p:sldId id="4385" r:id="rId5"/>
    <p:sldId id="4386" r:id="rId6"/>
    <p:sldId id="4387" r:id="rId7"/>
    <p:sldId id="4388" r:id="rId8"/>
    <p:sldId id="438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89955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0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4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351B8682-2472-414E-A39E-491F24E8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403" y="5340604"/>
            <a:ext cx="4863911" cy="5383159"/>
          </a:xfrm>
          <a:custGeom>
            <a:avLst/>
            <a:gdLst>
              <a:gd name="T0" fmla="*/ 4156 w 7313"/>
              <a:gd name="T1" fmla="*/ 375 h 8094"/>
              <a:gd name="T2" fmla="*/ 4156 w 7313"/>
              <a:gd name="T3" fmla="*/ 375 h 8094"/>
              <a:gd name="T4" fmla="*/ 4812 w 7313"/>
              <a:gd name="T5" fmla="*/ 1500 h 8094"/>
              <a:gd name="T6" fmla="*/ 5312 w 7313"/>
              <a:gd name="T7" fmla="*/ 1781 h 8094"/>
              <a:gd name="T8" fmla="*/ 6593 w 7313"/>
              <a:gd name="T9" fmla="*/ 1781 h 8094"/>
              <a:gd name="T10" fmla="*/ 7093 w 7313"/>
              <a:gd name="T11" fmla="*/ 2656 h 8094"/>
              <a:gd name="T12" fmla="*/ 6468 w 7313"/>
              <a:gd name="T13" fmla="*/ 3750 h 8094"/>
              <a:gd name="T14" fmla="*/ 6468 w 7313"/>
              <a:gd name="T15" fmla="*/ 4343 h 8094"/>
              <a:gd name="T16" fmla="*/ 7093 w 7313"/>
              <a:gd name="T17" fmla="*/ 5437 h 8094"/>
              <a:gd name="T18" fmla="*/ 6593 w 7313"/>
              <a:gd name="T19" fmla="*/ 6312 h 8094"/>
              <a:gd name="T20" fmla="*/ 5312 w 7313"/>
              <a:gd name="T21" fmla="*/ 6312 h 8094"/>
              <a:gd name="T22" fmla="*/ 4812 w 7313"/>
              <a:gd name="T23" fmla="*/ 6624 h 8094"/>
              <a:gd name="T24" fmla="*/ 4156 w 7313"/>
              <a:gd name="T25" fmla="*/ 7718 h 8094"/>
              <a:gd name="T26" fmla="*/ 3157 w 7313"/>
              <a:gd name="T27" fmla="*/ 7718 h 8094"/>
              <a:gd name="T28" fmla="*/ 2531 w 7313"/>
              <a:gd name="T29" fmla="*/ 6624 h 8094"/>
              <a:gd name="T30" fmla="*/ 2000 w 7313"/>
              <a:gd name="T31" fmla="*/ 6312 h 8094"/>
              <a:gd name="T32" fmla="*/ 750 w 7313"/>
              <a:gd name="T33" fmla="*/ 6312 h 8094"/>
              <a:gd name="T34" fmla="*/ 219 w 7313"/>
              <a:gd name="T35" fmla="*/ 5437 h 8094"/>
              <a:gd name="T36" fmla="*/ 875 w 7313"/>
              <a:gd name="T37" fmla="*/ 4343 h 8094"/>
              <a:gd name="T38" fmla="*/ 875 w 7313"/>
              <a:gd name="T39" fmla="*/ 3750 h 8094"/>
              <a:gd name="T40" fmla="*/ 219 w 7313"/>
              <a:gd name="T41" fmla="*/ 2656 h 8094"/>
              <a:gd name="T42" fmla="*/ 750 w 7313"/>
              <a:gd name="T43" fmla="*/ 1781 h 8094"/>
              <a:gd name="T44" fmla="*/ 2000 w 7313"/>
              <a:gd name="T45" fmla="*/ 1781 h 8094"/>
              <a:gd name="T46" fmla="*/ 2531 w 7313"/>
              <a:gd name="T47" fmla="*/ 1500 h 8094"/>
              <a:gd name="T48" fmla="*/ 3157 w 7313"/>
              <a:gd name="T49" fmla="*/ 375 h 8094"/>
              <a:gd name="T50" fmla="*/ 4156 w 7313"/>
              <a:gd name="T51" fmla="*/ 37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13" h="8094">
                <a:moveTo>
                  <a:pt x="4156" y="375"/>
                </a:moveTo>
                <a:lnTo>
                  <a:pt x="4156" y="375"/>
                </a:lnTo>
                <a:cubicBezTo>
                  <a:pt x="4812" y="1500"/>
                  <a:pt x="4812" y="1500"/>
                  <a:pt x="4812" y="1500"/>
                </a:cubicBezTo>
                <a:cubicBezTo>
                  <a:pt x="4906" y="1656"/>
                  <a:pt x="5093" y="1781"/>
                  <a:pt x="5312" y="1781"/>
                </a:cubicBezTo>
                <a:cubicBezTo>
                  <a:pt x="6593" y="1781"/>
                  <a:pt x="6593" y="1781"/>
                  <a:pt x="6593" y="1781"/>
                </a:cubicBezTo>
                <a:cubicBezTo>
                  <a:pt x="7031" y="1781"/>
                  <a:pt x="7312" y="2281"/>
                  <a:pt x="7093" y="2656"/>
                </a:cubicBezTo>
                <a:cubicBezTo>
                  <a:pt x="6468" y="3750"/>
                  <a:pt x="6468" y="3750"/>
                  <a:pt x="6468" y="3750"/>
                </a:cubicBezTo>
                <a:cubicBezTo>
                  <a:pt x="6343" y="3938"/>
                  <a:pt x="6343" y="4155"/>
                  <a:pt x="6468" y="4343"/>
                </a:cubicBezTo>
                <a:cubicBezTo>
                  <a:pt x="7093" y="5437"/>
                  <a:pt x="7093" y="5437"/>
                  <a:pt x="7093" y="5437"/>
                </a:cubicBezTo>
                <a:cubicBezTo>
                  <a:pt x="7312" y="5843"/>
                  <a:pt x="7031" y="6312"/>
                  <a:pt x="6593" y="6312"/>
                </a:cubicBezTo>
                <a:cubicBezTo>
                  <a:pt x="5312" y="6312"/>
                  <a:pt x="5312" y="6312"/>
                  <a:pt x="5312" y="6312"/>
                </a:cubicBezTo>
                <a:cubicBezTo>
                  <a:pt x="5093" y="6312"/>
                  <a:pt x="4906" y="6437"/>
                  <a:pt x="4812" y="6624"/>
                </a:cubicBezTo>
                <a:cubicBezTo>
                  <a:pt x="4156" y="7718"/>
                  <a:pt x="4156" y="7718"/>
                  <a:pt x="4156" y="7718"/>
                </a:cubicBezTo>
                <a:cubicBezTo>
                  <a:pt x="3937" y="8093"/>
                  <a:pt x="3375" y="8093"/>
                  <a:pt x="3157" y="7718"/>
                </a:cubicBezTo>
                <a:cubicBezTo>
                  <a:pt x="2531" y="6624"/>
                  <a:pt x="2531" y="6624"/>
                  <a:pt x="2531" y="6624"/>
                </a:cubicBezTo>
                <a:cubicBezTo>
                  <a:pt x="2407" y="6437"/>
                  <a:pt x="2219" y="6312"/>
                  <a:pt x="2000" y="6312"/>
                </a:cubicBezTo>
                <a:cubicBezTo>
                  <a:pt x="750" y="6312"/>
                  <a:pt x="750" y="6312"/>
                  <a:pt x="750" y="6312"/>
                </a:cubicBezTo>
                <a:cubicBezTo>
                  <a:pt x="281" y="6312"/>
                  <a:pt x="0" y="5843"/>
                  <a:pt x="219" y="5437"/>
                </a:cubicBezTo>
                <a:cubicBezTo>
                  <a:pt x="875" y="4343"/>
                  <a:pt x="875" y="4343"/>
                  <a:pt x="875" y="4343"/>
                </a:cubicBezTo>
                <a:cubicBezTo>
                  <a:pt x="969" y="4155"/>
                  <a:pt x="969" y="3938"/>
                  <a:pt x="875" y="3750"/>
                </a:cubicBezTo>
                <a:cubicBezTo>
                  <a:pt x="219" y="2656"/>
                  <a:pt x="219" y="2656"/>
                  <a:pt x="219" y="2656"/>
                </a:cubicBezTo>
                <a:cubicBezTo>
                  <a:pt x="0" y="2281"/>
                  <a:pt x="281" y="1781"/>
                  <a:pt x="750" y="1781"/>
                </a:cubicBezTo>
                <a:cubicBezTo>
                  <a:pt x="2000" y="1781"/>
                  <a:pt x="2000" y="1781"/>
                  <a:pt x="2000" y="1781"/>
                </a:cubicBezTo>
                <a:cubicBezTo>
                  <a:pt x="2219" y="1781"/>
                  <a:pt x="2407" y="1656"/>
                  <a:pt x="2531" y="1500"/>
                </a:cubicBezTo>
                <a:cubicBezTo>
                  <a:pt x="3157" y="375"/>
                  <a:pt x="3157" y="375"/>
                  <a:pt x="3157" y="375"/>
                </a:cubicBezTo>
                <a:cubicBezTo>
                  <a:pt x="3375" y="0"/>
                  <a:pt x="3937" y="0"/>
                  <a:pt x="4156" y="37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59021AB1-9846-5B47-A17E-6E2012AF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746" y="7253312"/>
            <a:ext cx="1789497" cy="1581211"/>
          </a:xfrm>
          <a:custGeom>
            <a:avLst/>
            <a:gdLst>
              <a:gd name="T0" fmla="*/ 1625 w 2689"/>
              <a:gd name="T1" fmla="*/ 31 h 2375"/>
              <a:gd name="T2" fmla="*/ 1625 w 2689"/>
              <a:gd name="T3" fmla="*/ 31 h 2375"/>
              <a:gd name="T4" fmla="*/ 94 w 2689"/>
              <a:gd name="T5" fmla="*/ 1094 h 2375"/>
              <a:gd name="T6" fmla="*/ 94 w 2689"/>
              <a:gd name="T7" fmla="*/ 1280 h 2375"/>
              <a:gd name="T8" fmla="*/ 1625 w 2689"/>
              <a:gd name="T9" fmla="*/ 2312 h 2375"/>
              <a:gd name="T10" fmla="*/ 1813 w 2689"/>
              <a:gd name="T11" fmla="*/ 2218 h 2375"/>
              <a:gd name="T12" fmla="*/ 1813 w 2689"/>
              <a:gd name="T13" fmla="*/ 1812 h 2375"/>
              <a:gd name="T14" fmla="*/ 2532 w 2689"/>
              <a:gd name="T15" fmla="*/ 1812 h 2375"/>
              <a:gd name="T16" fmla="*/ 2688 w 2689"/>
              <a:gd name="T17" fmla="*/ 1624 h 2375"/>
              <a:gd name="T18" fmla="*/ 2688 w 2689"/>
              <a:gd name="T19" fmla="*/ 719 h 2375"/>
              <a:gd name="T20" fmla="*/ 2500 w 2689"/>
              <a:gd name="T21" fmla="*/ 531 h 2375"/>
              <a:gd name="T22" fmla="*/ 1813 w 2689"/>
              <a:gd name="T23" fmla="*/ 531 h 2375"/>
              <a:gd name="T24" fmla="*/ 1813 w 2689"/>
              <a:gd name="T25" fmla="*/ 156 h 2375"/>
              <a:gd name="T26" fmla="*/ 1625 w 2689"/>
              <a:gd name="T27" fmla="*/ 31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89" h="2375">
                <a:moveTo>
                  <a:pt x="1625" y="31"/>
                </a:moveTo>
                <a:lnTo>
                  <a:pt x="1625" y="31"/>
                </a:lnTo>
                <a:cubicBezTo>
                  <a:pt x="94" y="1094"/>
                  <a:pt x="94" y="1094"/>
                  <a:pt x="94" y="1094"/>
                </a:cubicBezTo>
                <a:cubicBezTo>
                  <a:pt x="0" y="1125"/>
                  <a:pt x="0" y="1249"/>
                  <a:pt x="94" y="1280"/>
                </a:cubicBezTo>
                <a:cubicBezTo>
                  <a:pt x="1625" y="2312"/>
                  <a:pt x="1625" y="2312"/>
                  <a:pt x="1625" y="2312"/>
                </a:cubicBezTo>
                <a:cubicBezTo>
                  <a:pt x="1719" y="2374"/>
                  <a:pt x="1813" y="2312"/>
                  <a:pt x="1813" y="2218"/>
                </a:cubicBezTo>
                <a:cubicBezTo>
                  <a:pt x="1813" y="1812"/>
                  <a:pt x="1813" y="1812"/>
                  <a:pt x="1813" y="1812"/>
                </a:cubicBezTo>
                <a:cubicBezTo>
                  <a:pt x="2532" y="1812"/>
                  <a:pt x="2532" y="1812"/>
                  <a:pt x="2532" y="1812"/>
                </a:cubicBezTo>
                <a:cubicBezTo>
                  <a:pt x="2625" y="1812"/>
                  <a:pt x="2688" y="1718"/>
                  <a:pt x="2688" y="1624"/>
                </a:cubicBezTo>
                <a:cubicBezTo>
                  <a:pt x="2688" y="719"/>
                  <a:pt x="2688" y="719"/>
                  <a:pt x="2688" y="719"/>
                </a:cubicBezTo>
                <a:cubicBezTo>
                  <a:pt x="2688" y="625"/>
                  <a:pt x="2594" y="531"/>
                  <a:pt x="2500" y="531"/>
                </a:cubicBezTo>
                <a:cubicBezTo>
                  <a:pt x="1813" y="531"/>
                  <a:pt x="1813" y="531"/>
                  <a:pt x="1813" y="531"/>
                </a:cubicBezTo>
                <a:cubicBezTo>
                  <a:pt x="1813" y="156"/>
                  <a:pt x="1813" y="156"/>
                  <a:pt x="1813" y="156"/>
                </a:cubicBezTo>
                <a:cubicBezTo>
                  <a:pt x="1813" y="31"/>
                  <a:pt x="1688" y="0"/>
                  <a:pt x="1625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5FF171DF-9ED8-A34D-9CCF-7C752198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07" y="7253312"/>
            <a:ext cx="1789497" cy="1581211"/>
          </a:xfrm>
          <a:custGeom>
            <a:avLst/>
            <a:gdLst>
              <a:gd name="T0" fmla="*/ 1094 w 2689"/>
              <a:gd name="T1" fmla="*/ 2312 h 2375"/>
              <a:gd name="T2" fmla="*/ 1094 w 2689"/>
              <a:gd name="T3" fmla="*/ 2312 h 2375"/>
              <a:gd name="T4" fmla="*/ 2625 w 2689"/>
              <a:gd name="T5" fmla="*/ 1280 h 2375"/>
              <a:gd name="T6" fmla="*/ 2594 w 2689"/>
              <a:gd name="T7" fmla="*/ 1063 h 2375"/>
              <a:gd name="T8" fmla="*/ 1063 w 2689"/>
              <a:gd name="T9" fmla="*/ 31 h 2375"/>
              <a:gd name="T10" fmla="*/ 875 w 2689"/>
              <a:gd name="T11" fmla="*/ 156 h 2375"/>
              <a:gd name="T12" fmla="*/ 875 w 2689"/>
              <a:gd name="T13" fmla="*/ 531 h 2375"/>
              <a:gd name="T14" fmla="*/ 188 w 2689"/>
              <a:gd name="T15" fmla="*/ 563 h 2375"/>
              <a:gd name="T16" fmla="*/ 0 w 2689"/>
              <a:gd name="T17" fmla="*/ 750 h 2375"/>
              <a:gd name="T18" fmla="*/ 0 w 2689"/>
              <a:gd name="T19" fmla="*/ 1624 h 2375"/>
              <a:gd name="T20" fmla="*/ 188 w 2689"/>
              <a:gd name="T21" fmla="*/ 1812 h 2375"/>
              <a:gd name="T22" fmla="*/ 906 w 2689"/>
              <a:gd name="T23" fmla="*/ 1812 h 2375"/>
              <a:gd name="T24" fmla="*/ 906 w 2689"/>
              <a:gd name="T25" fmla="*/ 2218 h 2375"/>
              <a:gd name="T26" fmla="*/ 1094 w 2689"/>
              <a:gd name="T27" fmla="*/ 2312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89" h="2375">
                <a:moveTo>
                  <a:pt x="1094" y="2312"/>
                </a:moveTo>
                <a:lnTo>
                  <a:pt x="1094" y="2312"/>
                </a:lnTo>
                <a:cubicBezTo>
                  <a:pt x="2625" y="1280"/>
                  <a:pt x="2625" y="1280"/>
                  <a:pt x="2625" y="1280"/>
                </a:cubicBezTo>
                <a:cubicBezTo>
                  <a:pt x="2688" y="1218"/>
                  <a:pt x="2688" y="1094"/>
                  <a:pt x="2594" y="1063"/>
                </a:cubicBezTo>
                <a:cubicBezTo>
                  <a:pt x="1063" y="31"/>
                  <a:pt x="1063" y="31"/>
                  <a:pt x="1063" y="31"/>
                </a:cubicBezTo>
                <a:cubicBezTo>
                  <a:pt x="969" y="0"/>
                  <a:pt x="875" y="63"/>
                  <a:pt x="875" y="156"/>
                </a:cubicBezTo>
                <a:cubicBezTo>
                  <a:pt x="875" y="531"/>
                  <a:pt x="875" y="531"/>
                  <a:pt x="875" y="531"/>
                </a:cubicBezTo>
                <a:cubicBezTo>
                  <a:pt x="188" y="563"/>
                  <a:pt x="188" y="563"/>
                  <a:pt x="188" y="563"/>
                </a:cubicBezTo>
                <a:cubicBezTo>
                  <a:pt x="94" y="563"/>
                  <a:pt x="0" y="625"/>
                  <a:pt x="0" y="750"/>
                </a:cubicBezTo>
                <a:cubicBezTo>
                  <a:pt x="0" y="1624"/>
                  <a:pt x="0" y="1624"/>
                  <a:pt x="0" y="1624"/>
                </a:cubicBezTo>
                <a:cubicBezTo>
                  <a:pt x="0" y="1749"/>
                  <a:pt x="94" y="1812"/>
                  <a:pt x="188" y="1812"/>
                </a:cubicBezTo>
                <a:cubicBezTo>
                  <a:pt x="906" y="1812"/>
                  <a:pt x="906" y="1812"/>
                  <a:pt x="906" y="1812"/>
                </a:cubicBezTo>
                <a:cubicBezTo>
                  <a:pt x="906" y="2218"/>
                  <a:pt x="906" y="2218"/>
                  <a:pt x="906" y="2218"/>
                </a:cubicBezTo>
                <a:cubicBezTo>
                  <a:pt x="906" y="2312"/>
                  <a:pt x="1000" y="2374"/>
                  <a:pt x="1094" y="231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E2625344-CAC2-7B49-902A-9CEDAFE4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89" y="4572000"/>
            <a:ext cx="1413996" cy="1683888"/>
          </a:xfrm>
          <a:custGeom>
            <a:avLst/>
            <a:gdLst>
              <a:gd name="T0" fmla="*/ 94 w 2126"/>
              <a:gd name="T1" fmla="*/ 500 h 2532"/>
              <a:gd name="T2" fmla="*/ 94 w 2126"/>
              <a:gd name="T3" fmla="*/ 500 h 2532"/>
              <a:gd name="T4" fmla="*/ 0 w 2126"/>
              <a:gd name="T5" fmla="*/ 2375 h 2532"/>
              <a:gd name="T6" fmla="*/ 188 w 2126"/>
              <a:gd name="T7" fmla="*/ 2500 h 2532"/>
              <a:gd name="T8" fmla="*/ 1938 w 2126"/>
              <a:gd name="T9" fmla="*/ 1875 h 2532"/>
              <a:gd name="T10" fmla="*/ 1938 w 2126"/>
              <a:gd name="T11" fmla="*/ 1687 h 2532"/>
              <a:gd name="T12" fmla="*/ 1625 w 2126"/>
              <a:gd name="T13" fmla="*/ 1437 h 2532"/>
              <a:gd name="T14" fmla="*/ 2063 w 2126"/>
              <a:gd name="T15" fmla="*/ 875 h 2532"/>
              <a:gd name="T16" fmla="*/ 2032 w 2126"/>
              <a:gd name="T17" fmla="*/ 625 h 2532"/>
              <a:gd name="T18" fmla="*/ 1282 w 2126"/>
              <a:gd name="T19" fmla="*/ 62 h 2532"/>
              <a:gd name="T20" fmla="*/ 1032 w 2126"/>
              <a:gd name="T21" fmla="*/ 94 h 2532"/>
              <a:gd name="T22" fmla="*/ 625 w 2126"/>
              <a:gd name="T23" fmla="*/ 656 h 2532"/>
              <a:gd name="T24" fmla="*/ 282 w 2126"/>
              <a:gd name="T25" fmla="*/ 437 h 2532"/>
              <a:gd name="T26" fmla="*/ 94 w 2126"/>
              <a:gd name="T27" fmla="*/ 500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6" h="2532">
                <a:moveTo>
                  <a:pt x="94" y="500"/>
                </a:moveTo>
                <a:lnTo>
                  <a:pt x="94" y="500"/>
                </a:lnTo>
                <a:cubicBezTo>
                  <a:pt x="0" y="2375"/>
                  <a:pt x="0" y="2375"/>
                  <a:pt x="0" y="2375"/>
                </a:cubicBezTo>
                <a:cubicBezTo>
                  <a:pt x="0" y="2469"/>
                  <a:pt x="94" y="2531"/>
                  <a:pt x="188" y="2500"/>
                </a:cubicBezTo>
                <a:cubicBezTo>
                  <a:pt x="1938" y="1875"/>
                  <a:pt x="1938" y="1875"/>
                  <a:pt x="1938" y="1875"/>
                </a:cubicBezTo>
                <a:cubicBezTo>
                  <a:pt x="2000" y="1844"/>
                  <a:pt x="2032" y="1719"/>
                  <a:pt x="1938" y="1687"/>
                </a:cubicBezTo>
                <a:cubicBezTo>
                  <a:pt x="1625" y="1437"/>
                  <a:pt x="1625" y="1437"/>
                  <a:pt x="1625" y="1437"/>
                </a:cubicBezTo>
                <a:cubicBezTo>
                  <a:pt x="2063" y="875"/>
                  <a:pt x="2063" y="875"/>
                  <a:pt x="2063" y="875"/>
                </a:cubicBezTo>
                <a:cubicBezTo>
                  <a:pt x="2125" y="781"/>
                  <a:pt x="2094" y="687"/>
                  <a:pt x="2032" y="625"/>
                </a:cubicBezTo>
                <a:cubicBezTo>
                  <a:pt x="1282" y="62"/>
                  <a:pt x="1282" y="62"/>
                  <a:pt x="1282" y="62"/>
                </a:cubicBezTo>
                <a:cubicBezTo>
                  <a:pt x="1219" y="0"/>
                  <a:pt x="1094" y="31"/>
                  <a:pt x="1032" y="94"/>
                </a:cubicBezTo>
                <a:cubicBezTo>
                  <a:pt x="625" y="656"/>
                  <a:pt x="625" y="656"/>
                  <a:pt x="625" y="656"/>
                </a:cubicBezTo>
                <a:cubicBezTo>
                  <a:pt x="282" y="437"/>
                  <a:pt x="282" y="437"/>
                  <a:pt x="282" y="437"/>
                </a:cubicBezTo>
                <a:cubicBezTo>
                  <a:pt x="219" y="375"/>
                  <a:pt x="125" y="406"/>
                  <a:pt x="94" y="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9E47E441-0002-A844-822B-A88A29CC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867" y="4592534"/>
            <a:ext cx="1413996" cy="1642817"/>
          </a:xfrm>
          <a:custGeom>
            <a:avLst/>
            <a:gdLst>
              <a:gd name="T0" fmla="*/ 906 w 2126"/>
              <a:gd name="T1" fmla="*/ 0 h 2470"/>
              <a:gd name="T2" fmla="*/ 906 w 2126"/>
              <a:gd name="T3" fmla="*/ 0 h 2470"/>
              <a:gd name="T4" fmla="*/ 812 w 2126"/>
              <a:gd name="T5" fmla="*/ 31 h 2470"/>
              <a:gd name="T6" fmla="*/ 94 w 2126"/>
              <a:gd name="T7" fmla="*/ 594 h 2470"/>
              <a:gd name="T8" fmla="*/ 62 w 2126"/>
              <a:gd name="T9" fmla="*/ 844 h 2470"/>
              <a:gd name="T10" fmla="*/ 469 w 2126"/>
              <a:gd name="T11" fmla="*/ 1406 h 2470"/>
              <a:gd name="T12" fmla="*/ 156 w 2126"/>
              <a:gd name="T13" fmla="*/ 1656 h 2470"/>
              <a:gd name="T14" fmla="*/ 188 w 2126"/>
              <a:gd name="T15" fmla="*/ 1844 h 2470"/>
              <a:gd name="T16" fmla="*/ 1938 w 2126"/>
              <a:gd name="T17" fmla="*/ 2469 h 2470"/>
              <a:gd name="T18" fmla="*/ 1969 w 2126"/>
              <a:gd name="T19" fmla="*/ 2469 h 2470"/>
              <a:gd name="T20" fmla="*/ 2094 w 2126"/>
              <a:gd name="T21" fmla="*/ 2344 h 2470"/>
              <a:gd name="T22" fmla="*/ 2000 w 2126"/>
              <a:gd name="T23" fmla="*/ 469 h 2470"/>
              <a:gd name="T24" fmla="*/ 1875 w 2126"/>
              <a:gd name="T25" fmla="*/ 375 h 2470"/>
              <a:gd name="T26" fmla="*/ 1812 w 2126"/>
              <a:gd name="T27" fmla="*/ 406 h 2470"/>
              <a:gd name="T28" fmla="*/ 1500 w 2126"/>
              <a:gd name="T29" fmla="*/ 625 h 2470"/>
              <a:gd name="T30" fmla="*/ 1062 w 2126"/>
              <a:gd name="T31" fmla="*/ 63 h 2470"/>
              <a:gd name="T32" fmla="*/ 906 w 2126"/>
              <a:gd name="T33" fmla="*/ 0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6" h="2470">
                <a:moveTo>
                  <a:pt x="906" y="0"/>
                </a:moveTo>
                <a:lnTo>
                  <a:pt x="906" y="0"/>
                </a:lnTo>
                <a:cubicBezTo>
                  <a:pt x="875" y="0"/>
                  <a:pt x="844" y="31"/>
                  <a:pt x="812" y="31"/>
                </a:cubicBezTo>
                <a:cubicBezTo>
                  <a:pt x="94" y="594"/>
                  <a:pt x="94" y="594"/>
                  <a:pt x="94" y="594"/>
                </a:cubicBezTo>
                <a:cubicBezTo>
                  <a:pt x="0" y="656"/>
                  <a:pt x="0" y="750"/>
                  <a:pt x="62" y="844"/>
                </a:cubicBezTo>
                <a:cubicBezTo>
                  <a:pt x="469" y="1406"/>
                  <a:pt x="469" y="1406"/>
                  <a:pt x="469" y="1406"/>
                </a:cubicBezTo>
                <a:cubicBezTo>
                  <a:pt x="156" y="1656"/>
                  <a:pt x="156" y="1656"/>
                  <a:pt x="156" y="1656"/>
                </a:cubicBezTo>
                <a:cubicBezTo>
                  <a:pt x="62" y="1688"/>
                  <a:pt x="94" y="1813"/>
                  <a:pt x="188" y="1844"/>
                </a:cubicBezTo>
                <a:cubicBezTo>
                  <a:pt x="1938" y="2469"/>
                  <a:pt x="1938" y="2469"/>
                  <a:pt x="1938" y="2469"/>
                </a:cubicBezTo>
                <a:lnTo>
                  <a:pt x="1969" y="2469"/>
                </a:lnTo>
                <a:cubicBezTo>
                  <a:pt x="2062" y="2469"/>
                  <a:pt x="2125" y="2406"/>
                  <a:pt x="2094" y="2344"/>
                </a:cubicBezTo>
                <a:cubicBezTo>
                  <a:pt x="2000" y="469"/>
                  <a:pt x="2000" y="469"/>
                  <a:pt x="2000" y="469"/>
                </a:cubicBezTo>
                <a:cubicBezTo>
                  <a:pt x="2000" y="406"/>
                  <a:pt x="1938" y="375"/>
                  <a:pt x="1875" y="375"/>
                </a:cubicBezTo>
                <a:cubicBezTo>
                  <a:pt x="1844" y="375"/>
                  <a:pt x="1844" y="375"/>
                  <a:pt x="1812" y="406"/>
                </a:cubicBezTo>
                <a:cubicBezTo>
                  <a:pt x="1500" y="625"/>
                  <a:pt x="1500" y="625"/>
                  <a:pt x="1500" y="625"/>
                </a:cubicBezTo>
                <a:cubicBezTo>
                  <a:pt x="1062" y="63"/>
                  <a:pt x="1062" y="63"/>
                  <a:pt x="1062" y="63"/>
                </a:cubicBezTo>
                <a:cubicBezTo>
                  <a:pt x="1031" y="31"/>
                  <a:pt x="969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C6F41C1-F47F-2642-AE38-92C2DADB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867" y="9808478"/>
            <a:ext cx="1413996" cy="1683888"/>
          </a:xfrm>
          <a:custGeom>
            <a:avLst/>
            <a:gdLst>
              <a:gd name="T0" fmla="*/ 2000 w 2126"/>
              <a:gd name="T1" fmla="*/ 2031 h 2532"/>
              <a:gd name="T2" fmla="*/ 2000 w 2126"/>
              <a:gd name="T3" fmla="*/ 2031 h 2532"/>
              <a:gd name="T4" fmla="*/ 2094 w 2126"/>
              <a:gd name="T5" fmla="*/ 187 h 2532"/>
              <a:gd name="T6" fmla="*/ 1938 w 2126"/>
              <a:gd name="T7" fmla="*/ 62 h 2532"/>
              <a:gd name="T8" fmla="*/ 188 w 2126"/>
              <a:gd name="T9" fmla="*/ 656 h 2532"/>
              <a:gd name="T10" fmla="*/ 156 w 2126"/>
              <a:gd name="T11" fmla="*/ 875 h 2532"/>
              <a:gd name="T12" fmla="*/ 469 w 2126"/>
              <a:gd name="T13" fmla="*/ 1125 h 2532"/>
              <a:gd name="T14" fmla="*/ 62 w 2126"/>
              <a:gd name="T15" fmla="*/ 1687 h 2532"/>
              <a:gd name="T16" fmla="*/ 94 w 2126"/>
              <a:gd name="T17" fmla="*/ 1937 h 2532"/>
              <a:gd name="T18" fmla="*/ 812 w 2126"/>
              <a:gd name="T19" fmla="*/ 2469 h 2532"/>
              <a:gd name="T20" fmla="*/ 1062 w 2126"/>
              <a:gd name="T21" fmla="*/ 2437 h 2532"/>
              <a:gd name="T22" fmla="*/ 1500 w 2126"/>
              <a:gd name="T23" fmla="*/ 1875 h 2532"/>
              <a:gd name="T24" fmla="*/ 1812 w 2126"/>
              <a:gd name="T25" fmla="*/ 2125 h 2532"/>
              <a:gd name="T26" fmla="*/ 2000 w 2126"/>
              <a:gd name="T27" fmla="*/ 2031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6" h="2532">
                <a:moveTo>
                  <a:pt x="2000" y="2031"/>
                </a:moveTo>
                <a:lnTo>
                  <a:pt x="2000" y="2031"/>
                </a:lnTo>
                <a:cubicBezTo>
                  <a:pt x="2094" y="187"/>
                  <a:pt x="2094" y="187"/>
                  <a:pt x="2094" y="187"/>
                </a:cubicBezTo>
                <a:cubicBezTo>
                  <a:pt x="2125" y="94"/>
                  <a:pt x="2031" y="0"/>
                  <a:pt x="1938" y="62"/>
                </a:cubicBezTo>
                <a:cubicBezTo>
                  <a:pt x="188" y="656"/>
                  <a:pt x="188" y="656"/>
                  <a:pt x="188" y="656"/>
                </a:cubicBezTo>
                <a:cubicBezTo>
                  <a:pt x="94" y="687"/>
                  <a:pt x="62" y="812"/>
                  <a:pt x="156" y="875"/>
                </a:cubicBezTo>
                <a:cubicBezTo>
                  <a:pt x="469" y="1125"/>
                  <a:pt x="469" y="1125"/>
                  <a:pt x="469" y="1125"/>
                </a:cubicBezTo>
                <a:cubicBezTo>
                  <a:pt x="62" y="1687"/>
                  <a:pt x="62" y="1687"/>
                  <a:pt x="62" y="1687"/>
                </a:cubicBezTo>
                <a:cubicBezTo>
                  <a:pt x="0" y="1750"/>
                  <a:pt x="0" y="1875"/>
                  <a:pt x="94" y="1937"/>
                </a:cubicBezTo>
                <a:cubicBezTo>
                  <a:pt x="812" y="2469"/>
                  <a:pt x="812" y="2469"/>
                  <a:pt x="812" y="2469"/>
                </a:cubicBezTo>
                <a:cubicBezTo>
                  <a:pt x="875" y="2531"/>
                  <a:pt x="1000" y="2500"/>
                  <a:pt x="1062" y="2437"/>
                </a:cubicBezTo>
                <a:cubicBezTo>
                  <a:pt x="1500" y="1875"/>
                  <a:pt x="1500" y="1875"/>
                  <a:pt x="1500" y="1875"/>
                </a:cubicBezTo>
                <a:cubicBezTo>
                  <a:pt x="1812" y="2125"/>
                  <a:pt x="1812" y="2125"/>
                  <a:pt x="1812" y="2125"/>
                </a:cubicBezTo>
                <a:cubicBezTo>
                  <a:pt x="1875" y="2156"/>
                  <a:pt x="2000" y="2125"/>
                  <a:pt x="2000" y="20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A7783E6-9C15-7742-A6D1-603D6635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89" y="9829015"/>
            <a:ext cx="1413996" cy="1642817"/>
          </a:xfrm>
          <a:custGeom>
            <a:avLst/>
            <a:gdLst>
              <a:gd name="T0" fmla="*/ 125 w 2126"/>
              <a:gd name="T1" fmla="*/ 0 h 2470"/>
              <a:gd name="T2" fmla="*/ 125 w 2126"/>
              <a:gd name="T3" fmla="*/ 0 h 2470"/>
              <a:gd name="T4" fmla="*/ 0 w 2126"/>
              <a:gd name="T5" fmla="*/ 156 h 2470"/>
              <a:gd name="T6" fmla="*/ 94 w 2126"/>
              <a:gd name="T7" fmla="*/ 2000 h 2470"/>
              <a:gd name="T8" fmla="*/ 219 w 2126"/>
              <a:gd name="T9" fmla="*/ 2094 h 2470"/>
              <a:gd name="T10" fmla="*/ 282 w 2126"/>
              <a:gd name="T11" fmla="*/ 2094 h 2470"/>
              <a:gd name="T12" fmla="*/ 625 w 2126"/>
              <a:gd name="T13" fmla="*/ 1844 h 2470"/>
              <a:gd name="T14" fmla="*/ 1032 w 2126"/>
              <a:gd name="T15" fmla="*/ 2406 h 2470"/>
              <a:gd name="T16" fmla="*/ 1188 w 2126"/>
              <a:gd name="T17" fmla="*/ 2469 h 2470"/>
              <a:gd name="T18" fmla="*/ 1282 w 2126"/>
              <a:gd name="T19" fmla="*/ 2438 h 2470"/>
              <a:gd name="T20" fmla="*/ 2032 w 2126"/>
              <a:gd name="T21" fmla="*/ 1906 h 2470"/>
              <a:gd name="T22" fmla="*/ 2063 w 2126"/>
              <a:gd name="T23" fmla="*/ 1656 h 2470"/>
              <a:gd name="T24" fmla="*/ 1625 w 2126"/>
              <a:gd name="T25" fmla="*/ 1094 h 2470"/>
              <a:gd name="T26" fmla="*/ 1938 w 2126"/>
              <a:gd name="T27" fmla="*/ 844 h 2470"/>
              <a:gd name="T28" fmla="*/ 1938 w 2126"/>
              <a:gd name="T29" fmla="*/ 625 h 2470"/>
              <a:gd name="T30" fmla="*/ 188 w 2126"/>
              <a:gd name="T31" fmla="*/ 31 h 2470"/>
              <a:gd name="T32" fmla="*/ 125 w 2126"/>
              <a:gd name="T33" fmla="*/ 0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6" h="2470">
                <a:moveTo>
                  <a:pt x="125" y="0"/>
                </a:moveTo>
                <a:lnTo>
                  <a:pt x="125" y="0"/>
                </a:lnTo>
                <a:cubicBezTo>
                  <a:pt x="63" y="0"/>
                  <a:pt x="0" y="63"/>
                  <a:pt x="0" y="156"/>
                </a:cubicBezTo>
                <a:cubicBezTo>
                  <a:pt x="94" y="2000"/>
                  <a:pt x="94" y="2000"/>
                  <a:pt x="94" y="2000"/>
                </a:cubicBezTo>
                <a:cubicBezTo>
                  <a:pt x="94" y="2063"/>
                  <a:pt x="157" y="2094"/>
                  <a:pt x="219" y="2094"/>
                </a:cubicBezTo>
                <a:cubicBezTo>
                  <a:pt x="250" y="2094"/>
                  <a:pt x="282" y="2094"/>
                  <a:pt x="282" y="2094"/>
                </a:cubicBezTo>
                <a:cubicBezTo>
                  <a:pt x="625" y="1844"/>
                  <a:pt x="625" y="1844"/>
                  <a:pt x="625" y="1844"/>
                </a:cubicBezTo>
                <a:cubicBezTo>
                  <a:pt x="1032" y="2406"/>
                  <a:pt x="1032" y="2406"/>
                  <a:pt x="1032" y="2406"/>
                </a:cubicBezTo>
                <a:cubicBezTo>
                  <a:pt x="1063" y="2438"/>
                  <a:pt x="1125" y="2469"/>
                  <a:pt x="1188" y="2469"/>
                </a:cubicBezTo>
                <a:cubicBezTo>
                  <a:pt x="1219" y="2469"/>
                  <a:pt x="1250" y="2469"/>
                  <a:pt x="1282" y="2438"/>
                </a:cubicBezTo>
                <a:cubicBezTo>
                  <a:pt x="2032" y="1906"/>
                  <a:pt x="2032" y="1906"/>
                  <a:pt x="2032" y="1906"/>
                </a:cubicBezTo>
                <a:cubicBezTo>
                  <a:pt x="2094" y="1844"/>
                  <a:pt x="2125" y="1719"/>
                  <a:pt x="2063" y="1656"/>
                </a:cubicBezTo>
                <a:cubicBezTo>
                  <a:pt x="1625" y="1094"/>
                  <a:pt x="1625" y="1094"/>
                  <a:pt x="1625" y="1094"/>
                </a:cubicBezTo>
                <a:cubicBezTo>
                  <a:pt x="1938" y="844"/>
                  <a:pt x="1938" y="844"/>
                  <a:pt x="1938" y="844"/>
                </a:cubicBezTo>
                <a:cubicBezTo>
                  <a:pt x="2032" y="781"/>
                  <a:pt x="2000" y="656"/>
                  <a:pt x="1938" y="625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57" y="0"/>
                  <a:pt x="157" y="0"/>
                  <a:pt x="1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864756-F228-5742-9310-1623218C7DA3}"/>
              </a:ext>
            </a:extLst>
          </p:cNvPr>
          <p:cNvGrpSpPr/>
          <p:nvPr/>
        </p:nvGrpSpPr>
        <p:grpSpPr>
          <a:xfrm>
            <a:off x="16379395" y="4204329"/>
            <a:ext cx="5961523" cy="1646756"/>
            <a:chOff x="16184072" y="5253194"/>
            <a:chExt cx="5961523" cy="1646756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305CFF83-931A-B748-949E-4968426A3B7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6807DA0F-A0C1-C541-A2CE-AB670C89D0A3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B82104-8A3F-E54B-A522-3006B89A62F8}"/>
              </a:ext>
            </a:extLst>
          </p:cNvPr>
          <p:cNvGrpSpPr/>
          <p:nvPr/>
        </p:nvGrpSpPr>
        <p:grpSpPr>
          <a:xfrm>
            <a:off x="16379395" y="10236750"/>
            <a:ext cx="5961523" cy="1646756"/>
            <a:chOff x="16184072" y="5253194"/>
            <a:chExt cx="5961523" cy="1646756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677DB98A-EABF-5E49-8C04-FCEA73C72EC1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8F24EB22-2309-014B-90E3-D9DE2529E974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B93570-3EFB-8F40-A389-9EBC7A0A4F96}"/>
              </a:ext>
            </a:extLst>
          </p:cNvPr>
          <p:cNvGrpSpPr/>
          <p:nvPr/>
        </p:nvGrpSpPr>
        <p:grpSpPr>
          <a:xfrm>
            <a:off x="17729930" y="7208805"/>
            <a:ext cx="5961523" cy="1646756"/>
            <a:chOff x="16184072" y="5253194"/>
            <a:chExt cx="5961523" cy="1646756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C04A7EBB-FCA9-E54E-A936-E40EFA53E9A9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E2A49E8D-9A23-A84D-84DD-67031EA5F076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3B62A7-6C50-E04C-AF40-F78185E967DD}"/>
              </a:ext>
            </a:extLst>
          </p:cNvPr>
          <p:cNvGrpSpPr/>
          <p:nvPr/>
        </p:nvGrpSpPr>
        <p:grpSpPr>
          <a:xfrm flipH="1">
            <a:off x="1850114" y="4204329"/>
            <a:ext cx="5961523" cy="1646756"/>
            <a:chOff x="16184072" y="5253194"/>
            <a:chExt cx="5961523" cy="1646756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3F629FAA-0BDA-4B4C-9EE9-7AEE7FDA94BE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867C3092-715C-E242-AD11-9329C966ED30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D89CBF5-833A-8C4F-9591-11E1B8F4082C}"/>
              </a:ext>
            </a:extLst>
          </p:cNvPr>
          <p:cNvGrpSpPr/>
          <p:nvPr/>
        </p:nvGrpSpPr>
        <p:grpSpPr>
          <a:xfrm flipH="1">
            <a:off x="1850114" y="10236750"/>
            <a:ext cx="5961523" cy="1646756"/>
            <a:chOff x="16184072" y="5253194"/>
            <a:chExt cx="5961523" cy="1646756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113A32B-4630-0A4B-93B4-47CDE75D7CF0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72827B14-99F7-1E4B-AE3D-D3C1EC99BD5C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C9E4D0-76F4-C444-B513-40DE7C5B1AD4}"/>
              </a:ext>
            </a:extLst>
          </p:cNvPr>
          <p:cNvGrpSpPr/>
          <p:nvPr/>
        </p:nvGrpSpPr>
        <p:grpSpPr>
          <a:xfrm flipH="1">
            <a:off x="752775" y="7208805"/>
            <a:ext cx="5961523" cy="1646756"/>
            <a:chOff x="16184072" y="5253194"/>
            <a:chExt cx="5961523" cy="1646756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5C2835A6-9063-0A43-89DC-A93FA0C0A1E0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0C7CB721-E347-0A40-BD15-003E99C406AE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4C442169-169E-A84A-AFAA-20D0DADC2140}"/>
              </a:ext>
            </a:extLst>
          </p:cNvPr>
          <p:cNvSpPr/>
          <p:nvPr/>
        </p:nvSpPr>
        <p:spPr>
          <a:xfrm>
            <a:off x="8428645" y="10719796"/>
            <a:ext cx="757402" cy="7574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7F34A1-03F0-6948-9DC4-C35F083CA7AB}"/>
              </a:ext>
            </a:extLst>
          </p:cNvPr>
          <p:cNvGrpSpPr/>
          <p:nvPr/>
        </p:nvGrpSpPr>
        <p:grpSpPr>
          <a:xfrm>
            <a:off x="14915409" y="10547701"/>
            <a:ext cx="1115553" cy="870635"/>
            <a:chOff x="9955167" y="22974692"/>
            <a:chExt cx="1115553" cy="870635"/>
          </a:xfrm>
          <a:solidFill>
            <a:schemeClr val="accent4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ED7C88-7B10-6849-A35B-14C2B71DCDFE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6A5058A-2110-8B45-8D86-18F71C8DFE86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2A4BCC-A871-DA46-B9D6-E5FC6119882E}"/>
              </a:ext>
            </a:extLst>
          </p:cNvPr>
          <p:cNvGrpSpPr/>
          <p:nvPr/>
        </p:nvGrpSpPr>
        <p:grpSpPr>
          <a:xfrm>
            <a:off x="16665803" y="7552830"/>
            <a:ext cx="637459" cy="958705"/>
            <a:chOff x="15264530" y="24485302"/>
            <a:chExt cx="637459" cy="958705"/>
          </a:xfrm>
          <a:solidFill>
            <a:schemeClr val="accent3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D564B69-BDCB-CA48-AE3E-0A66A138F074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808459E-BE67-8948-8A6C-8466D47E6723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A2FD845-481A-CB4E-8B0B-E8D305C98BF2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2" name="Freeform 61">
            <a:extLst>
              <a:ext uri="{FF2B5EF4-FFF2-40B4-BE49-F238E27FC236}">
                <a16:creationId xmlns:a16="http://schemas.microsoft.com/office/drawing/2014/main" id="{8313D861-B474-FC4D-A52F-F235C8B922E2}"/>
              </a:ext>
            </a:extLst>
          </p:cNvPr>
          <p:cNvSpPr/>
          <p:nvPr/>
        </p:nvSpPr>
        <p:spPr>
          <a:xfrm>
            <a:off x="7135485" y="7436916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C3D0575-F3E7-744C-8C96-2F11630D0D19}"/>
              </a:ext>
            </a:extLst>
          </p:cNvPr>
          <p:cNvSpPr/>
          <p:nvPr/>
        </p:nvSpPr>
        <p:spPr>
          <a:xfrm>
            <a:off x="8378588" y="4456606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E6FC12-5581-BD41-AA9E-D4D52855C091}"/>
              </a:ext>
            </a:extLst>
          </p:cNvPr>
          <p:cNvGrpSpPr/>
          <p:nvPr/>
        </p:nvGrpSpPr>
        <p:grpSpPr>
          <a:xfrm>
            <a:off x="14987170" y="4424203"/>
            <a:ext cx="999804" cy="989739"/>
            <a:chOff x="6748578" y="14459581"/>
            <a:chExt cx="999804" cy="989739"/>
          </a:xfrm>
          <a:solidFill>
            <a:schemeClr val="accent2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9F2455C-A49B-D948-8064-E5D11E2DFE3F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181AFC9-2781-DA43-825B-D6EFE05139CB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F162DBA-80E5-0C42-9D8D-B9535DD78E64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C743BB8-1A15-8D45-A5BF-B72FC28FC375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4CD1D75F-1525-E64A-9338-7CFE4ED72A5A}"/>
              </a:ext>
            </a:extLst>
          </p:cNvPr>
          <p:cNvSpPr/>
          <p:nvPr/>
        </p:nvSpPr>
        <p:spPr>
          <a:xfrm>
            <a:off x="10853174" y="6871622"/>
            <a:ext cx="2761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70" name="Grupo 349">
            <a:extLst>
              <a:ext uri="{FF2B5EF4-FFF2-40B4-BE49-F238E27FC236}">
                <a16:creationId xmlns:a16="http://schemas.microsoft.com/office/drawing/2014/main" id="{98068739-C94B-3645-8682-E35A378630B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D00765E9-97F4-1A4B-8DF1-AAB9A9F1BFB2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781E649-466B-1B41-A4A5-957B838B90D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8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E2EA2C-73F2-6B48-9F06-1E8ED2125670}"/>
              </a:ext>
            </a:extLst>
          </p:cNvPr>
          <p:cNvGrpSpPr/>
          <p:nvPr/>
        </p:nvGrpSpPr>
        <p:grpSpPr>
          <a:xfrm>
            <a:off x="10801367" y="6156504"/>
            <a:ext cx="3894039" cy="4850381"/>
            <a:chOff x="10801367" y="6156504"/>
            <a:chExt cx="3894039" cy="4850381"/>
          </a:xfrm>
        </p:grpSpPr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EC03F723-8874-8B4C-A80B-1BC476FF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277" y="6372699"/>
              <a:ext cx="38153" cy="127173"/>
            </a:xfrm>
            <a:custGeom>
              <a:avLst/>
              <a:gdLst>
                <a:gd name="T0" fmla="*/ 31 w 64"/>
                <a:gd name="T1" fmla="*/ 219 h 220"/>
                <a:gd name="T2" fmla="*/ 31 w 64"/>
                <a:gd name="T3" fmla="*/ 219 h 220"/>
                <a:gd name="T4" fmla="*/ 31 w 64"/>
                <a:gd name="T5" fmla="*/ 219 h 220"/>
                <a:gd name="T6" fmla="*/ 0 w 64"/>
                <a:gd name="T7" fmla="*/ 188 h 220"/>
                <a:gd name="T8" fmla="*/ 0 w 64"/>
                <a:gd name="T9" fmla="*/ 63 h 220"/>
                <a:gd name="T10" fmla="*/ 31 w 64"/>
                <a:gd name="T11" fmla="*/ 0 h 220"/>
                <a:gd name="T12" fmla="*/ 63 w 64"/>
                <a:gd name="T13" fmla="*/ 31 h 220"/>
                <a:gd name="T14" fmla="*/ 63 w 64"/>
                <a:gd name="T15" fmla="*/ 188 h 220"/>
                <a:gd name="T16" fmla="*/ 31 w 64"/>
                <a:gd name="T17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20">
                  <a:moveTo>
                    <a:pt x="31" y="219"/>
                  </a:moveTo>
                  <a:lnTo>
                    <a:pt x="31" y="219"/>
                  </a:lnTo>
                  <a:lnTo>
                    <a:pt x="31" y="219"/>
                  </a:lnTo>
                  <a:cubicBezTo>
                    <a:pt x="0" y="219"/>
                    <a:pt x="0" y="219"/>
                    <a:pt x="0" y="188"/>
                  </a:cubicBezTo>
                  <a:cubicBezTo>
                    <a:pt x="0" y="94"/>
                    <a:pt x="0" y="63"/>
                    <a:pt x="0" y="63"/>
                  </a:cubicBezTo>
                  <a:cubicBezTo>
                    <a:pt x="0" y="31"/>
                    <a:pt x="0" y="0"/>
                    <a:pt x="31" y="0"/>
                  </a:cubicBezTo>
                  <a:lnTo>
                    <a:pt x="63" y="31"/>
                  </a:lnTo>
                  <a:cubicBezTo>
                    <a:pt x="63" y="31"/>
                    <a:pt x="63" y="94"/>
                    <a:pt x="63" y="188"/>
                  </a:cubicBezTo>
                  <a:cubicBezTo>
                    <a:pt x="63" y="219"/>
                    <a:pt x="31" y="219"/>
                    <a:pt x="31" y="219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C20C946E-ED0A-8841-8CB9-4FA9068C0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2871" y="6627045"/>
              <a:ext cx="1009754" cy="1495555"/>
            </a:xfrm>
            <a:custGeom>
              <a:avLst/>
              <a:gdLst>
                <a:gd name="T0" fmla="*/ 32 w 1751"/>
                <a:gd name="T1" fmla="*/ 2593 h 2594"/>
                <a:gd name="T2" fmla="*/ 32 w 1751"/>
                <a:gd name="T3" fmla="*/ 2593 h 2594"/>
                <a:gd name="T4" fmla="*/ 0 w 1751"/>
                <a:gd name="T5" fmla="*/ 2593 h 2594"/>
                <a:gd name="T6" fmla="*/ 32 w 1751"/>
                <a:gd name="T7" fmla="*/ 2531 h 2594"/>
                <a:gd name="T8" fmla="*/ 282 w 1751"/>
                <a:gd name="T9" fmla="*/ 2406 h 2594"/>
                <a:gd name="T10" fmla="*/ 313 w 1751"/>
                <a:gd name="T11" fmla="*/ 2406 h 2594"/>
                <a:gd name="T12" fmla="*/ 313 w 1751"/>
                <a:gd name="T13" fmla="*/ 2468 h 2594"/>
                <a:gd name="T14" fmla="*/ 63 w 1751"/>
                <a:gd name="T15" fmla="*/ 2593 h 2594"/>
                <a:gd name="T16" fmla="*/ 32 w 1751"/>
                <a:gd name="T17" fmla="*/ 2593 h 2594"/>
                <a:gd name="T18" fmla="*/ 532 w 1751"/>
                <a:gd name="T19" fmla="*/ 2312 h 2594"/>
                <a:gd name="T20" fmla="*/ 532 w 1751"/>
                <a:gd name="T21" fmla="*/ 2312 h 2594"/>
                <a:gd name="T22" fmla="*/ 500 w 1751"/>
                <a:gd name="T23" fmla="*/ 2281 h 2594"/>
                <a:gd name="T24" fmla="*/ 500 w 1751"/>
                <a:gd name="T25" fmla="*/ 2250 h 2594"/>
                <a:gd name="T26" fmla="*/ 719 w 1751"/>
                <a:gd name="T27" fmla="*/ 2062 h 2594"/>
                <a:gd name="T28" fmla="*/ 782 w 1751"/>
                <a:gd name="T29" fmla="*/ 2062 h 2594"/>
                <a:gd name="T30" fmla="*/ 782 w 1751"/>
                <a:gd name="T31" fmla="*/ 2125 h 2594"/>
                <a:gd name="T32" fmla="*/ 563 w 1751"/>
                <a:gd name="T33" fmla="*/ 2312 h 2594"/>
                <a:gd name="T34" fmla="*/ 532 w 1751"/>
                <a:gd name="T35" fmla="*/ 2312 h 2594"/>
                <a:gd name="T36" fmla="*/ 969 w 1751"/>
                <a:gd name="T37" fmla="*/ 1906 h 2594"/>
                <a:gd name="T38" fmla="*/ 969 w 1751"/>
                <a:gd name="T39" fmla="*/ 1906 h 2594"/>
                <a:gd name="T40" fmla="*/ 938 w 1751"/>
                <a:gd name="T41" fmla="*/ 1906 h 2594"/>
                <a:gd name="T42" fmla="*/ 938 w 1751"/>
                <a:gd name="T43" fmla="*/ 1843 h 2594"/>
                <a:gd name="T44" fmla="*/ 1094 w 1751"/>
                <a:gd name="T45" fmla="*/ 1625 h 2594"/>
                <a:gd name="T46" fmla="*/ 1157 w 1751"/>
                <a:gd name="T47" fmla="*/ 1625 h 2594"/>
                <a:gd name="T48" fmla="*/ 1157 w 1751"/>
                <a:gd name="T49" fmla="*/ 1687 h 2594"/>
                <a:gd name="T50" fmla="*/ 969 w 1751"/>
                <a:gd name="T51" fmla="*/ 1906 h 2594"/>
                <a:gd name="T52" fmla="*/ 1282 w 1751"/>
                <a:gd name="T53" fmla="*/ 1437 h 2594"/>
                <a:gd name="T54" fmla="*/ 1282 w 1751"/>
                <a:gd name="T55" fmla="*/ 1437 h 2594"/>
                <a:gd name="T56" fmla="*/ 1282 w 1751"/>
                <a:gd name="T57" fmla="*/ 1437 h 2594"/>
                <a:gd name="T58" fmla="*/ 1250 w 1751"/>
                <a:gd name="T59" fmla="*/ 1406 h 2594"/>
                <a:gd name="T60" fmla="*/ 1407 w 1751"/>
                <a:gd name="T61" fmla="*/ 1156 h 2594"/>
                <a:gd name="T62" fmla="*/ 1438 w 1751"/>
                <a:gd name="T63" fmla="*/ 1125 h 2594"/>
                <a:gd name="T64" fmla="*/ 1469 w 1751"/>
                <a:gd name="T65" fmla="*/ 1156 h 2594"/>
                <a:gd name="T66" fmla="*/ 1313 w 1751"/>
                <a:gd name="T67" fmla="*/ 1437 h 2594"/>
                <a:gd name="T68" fmla="*/ 1282 w 1751"/>
                <a:gd name="T69" fmla="*/ 1437 h 2594"/>
                <a:gd name="T70" fmla="*/ 1532 w 1751"/>
                <a:gd name="T71" fmla="*/ 937 h 2594"/>
                <a:gd name="T72" fmla="*/ 1532 w 1751"/>
                <a:gd name="T73" fmla="*/ 937 h 2594"/>
                <a:gd name="T74" fmla="*/ 1532 w 1751"/>
                <a:gd name="T75" fmla="*/ 906 h 2594"/>
                <a:gd name="T76" fmla="*/ 1500 w 1751"/>
                <a:gd name="T77" fmla="*/ 875 h 2594"/>
                <a:gd name="T78" fmla="*/ 1594 w 1751"/>
                <a:gd name="T79" fmla="*/ 593 h 2594"/>
                <a:gd name="T80" fmla="*/ 1625 w 1751"/>
                <a:gd name="T81" fmla="*/ 562 h 2594"/>
                <a:gd name="T82" fmla="*/ 1657 w 1751"/>
                <a:gd name="T83" fmla="*/ 625 h 2594"/>
                <a:gd name="T84" fmla="*/ 1563 w 1751"/>
                <a:gd name="T85" fmla="*/ 906 h 2594"/>
                <a:gd name="T86" fmla="*/ 1532 w 1751"/>
                <a:gd name="T87" fmla="*/ 937 h 2594"/>
                <a:gd name="T88" fmla="*/ 1688 w 1751"/>
                <a:gd name="T89" fmla="*/ 375 h 2594"/>
                <a:gd name="T90" fmla="*/ 1688 w 1751"/>
                <a:gd name="T91" fmla="*/ 375 h 2594"/>
                <a:gd name="T92" fmla="*/ 1688 w 1751"/>
                <a:gd name="T93" fmla="*/ 375 h 2594"/>
                <a:gd name="T94" fmla="*/ 1657 w 1751"/>
                <a:gd name="T95" fmla="*/ 312 h 2594"/>
                <a:gd name="T96" fmla="*/ 1688 w 1751"/>
                <a:gd name="T97" fmla="*/ 31 h 2594"/>
                <a:gd name="T98" fmla="*/ 1719 w 1751"/>
                <a:gd name="T99" fmla="*/ 0 h 2594"/>
                <a:gd name="T100" fmla="*/ 1750 w 1751"/>
                <a:gd name="T101" fmla="*/ 31 h 2594"/>
                <a:gd name="T102" fmla="*/ 1719 w 1751"/>
                <a:gd name="T103" fmla="*/ 343 h 2594"/>
                <a:gd name="T104" fmla="*/ 1688 w 1751"/>
                <a:gd name="T105" fmla="*/ 37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1" h="2594">
                  <a:moveTo>
                    <a:pt x="32" y="2593"/>
                  </a:moveTo>
                  <a:lnTo>
                    <a:pt x="32" y="2593"/>
                  </a:lnTo>
                  <a:lnTo>
                    <a:pt x="0" y="2593"/>
                  </a:lnTo>
                  <a:cubicBezTo>
                    <a:pt x="0" y="2562"/>
                    <a:pt x="0" y="2562"/>
                    <a:pt x="32" y="2531"/>
                  </a:cubicBezTo>
                  <a:cubicBezTo>
                    <a:pt x="94" y="2500"/>
                    <a:pt x="188" y="2437"/>
                    <a:pt x="282" y="2406"/>
                  </a:cubicBezTo>
                  <a:lnTo>
                    <a:pt x="313" y="2406"/>
                  </a:lnTo>
                  <a:cubicBezTo>
                    <a:pt x="344" y="2437"/>
                    <a:pt x="313" y="2468"/>
                    <a:pt x="313" y="2468"/>
                  </a:cubicBezTo>
                  <a:cubicBezTo>
                    <a:pt x="219" y="2500"/>
                    <a:pt x="125" y="2562"/>
                    <a:pt x="63" y="2593"/>
                  </a:cubicBezTo>
                  <a:cubicBezTo>
                    <a:pt x="32" y="2593"/>
                    <a:pt x="32" y="2593"/>
                    <a:pt x="32" y="2593"/>
                  </a:cubicBezTo>
                  <a:close/>
                  <a:moveTo>
                    <a:pt x="532" y="2312"/>
                  </a:moveTo>
                  <a:lnTo>
                    <a:pt x="532" y="2312"/>
                  </a:lnTo>
                  <a:cubicBezTo>
                    <a:pt x="532" y="2312"/>
                    <a:pt x="500" y="2312"/>
                    <a:pt x="500" y="2281"/>
                  </a:cubicBezTo>
                  <a:lnTo>
                    <a:pt x="500" y="2250"/>
                  </a:lnTo>
                  <a:cubicBezTo>
                    <a:pt x="594" y="2187"/>
                    <a:pt x="657" y="2125"/>
                    <a:pt x="719" y="2062"/>
                  </a:cubicBezTo>
                  <a:cubicBezTo>
                    <a:pt x="750" y="2062"/>
                    <a:pt x="750" y="2062"/>
                    <a:pt x="782" y="2062"/>
                  </a:cubicBezTo>
                  <a:cubicBezTo>
                    <a:pt x="782" y="2093"/>
                    <a:pt x="782" y="2093"/>
                    <a:pt x="782" y="2125"/>
                  </a:cubicBezTo>
                  <a:cubicBezTo>
                    <a:pt x="719" y="2187"/>
                    <a:pt x="625" y="2250"/>
                    <a:pt x="563" y="2312"/>
                  </a:cubicBezTo>
                  <a:cubicBezTo>
                    <a:pt x="532" y="2312"/>
                    <a:pt x="532" y="2312"/>
                    <a:pt x="532" y="2312"/>
                  </a:cubicBezTo>
                  <a:close/>
                  <a:moveTo>
                    <a:pt x="969" y="1906"/>
                  </a:moveTo>
                  <a:lnTo>
                    <a:pt x="969" y="1906"/>
                  </a:lnTo>
                  <a:cubicBezTo>
                    <a:pt x="938" y="1906"/>
                    <a:pt x="938" y="1906"/>
                    <a:pt x="938" y="1906"/>
                  </a:cubicBezTo>
                  <a:cubicBezTo>
                    <a:pt x="907" y="1906"/>
                    <a:pt x="907" y="1875"/>
                    <a:pt x="938" y="1843"/>
                  </a:cubicBezTo>
                  <a:cubicBezTo>
                    <a:pt x="1000" y="1781"/>
                    <a:pt x="1063" y="1718"/>
                    <a:pt x="1094" y="1625"/>
                  </a:cubicBezTo>
                  <a:cubicBezTo>
                    <a:pt x="1125" y="1625"/>
                    <a:pt x="1125" y="1625"/>
                    <a:pt x="1157" y="1625"/>
                  </a:cubicBezTo>
                  <a:cubicBezTo>
                    <a:pt x="1188" y="1625"/>
                    <a:pt x="1188" y="1656"/>
                    <a:pt x="1157" y="1687"/>
                  </a:cubicBezTo>
                  <a:cubicBezTo>
                    <a:pt x="1094" y="1750"/>
                    <a:pt x="1032" y="1843"/>
                    <a:pt x="969" y="1906"/>
                  </a:cubicBezTo>
                  <a:close/>
                  <a:moveTo>
                    <a:pt x="1282" y="1437"/>
                  </a:moveTo>
                  <a:lnTo>
                    <a:pt x="1282" y="1437"/>
                  </a:lnTo>
                  <a:lnTo>
                    <a:pt x="1282" y="1437"/>
                  </a:lnTo>
                  <a:cubicBezTo>
                    <a:pt x="1250" y="1437"/>
                    <a:pt x="1250" y="1406"/>
                    <a:pt x="1250" y="1406"/>
                  </a:cubicBezTo>
                  <a:cubicBezTo>
                    <a:pt x="1313" y="1312"/>
                    <a:pt x="1344" y="1218"/>
                    <a:pt x="1407" y="1156"/>
                  </a:cubicBezTo>
                  <a:cubicBezTo>
                    <a:pt x="1407" y="1125"/>
                    <a:pt x="1438" y="1125"/>
                    <a:pt x="1438" y="1125"/>
                  </a:cubicBezTo>
                  <a:cubicBezTo>
                    <a:pt x="1469" y="1125"/>
                    <a:pt x="1469" y="1156"/>
                    <a:pt x="1469" y="1156"/>
                  </a:cubicBezTo>
                  <a:cubicBezTo>
                    <a:pt x="1407" y="1250"/>
                    <a:pt x="1375" y="1343"/>
                    <a:pt x="1313" y="1437"/>
                  </a:cubicBezTo>
                  <a:cubicBezTo>
                    <a:pt x="1313" y="1437"/>
                    <a:pt x="1313" y="1437"/>
                    <a:pt x="1282" y="1437"/>
                  </a:cubicBezTo>
                  <a:close/>
                  <a:moveTo>
                    <a:pt x="1532" y="937"/>
                  </a:moveTo>
                  <a:lnTo>
                    <a:pt x="1532" y="937"/>
                  </a:lnTo>
                  <a:cubicBezTo>
                    <a:pt x="1532" y="937"/>
                    <a:pt x="1532" y="937"/>
                    <a:pt x="1532" y="906"/>
                  </a:cubicBezTo>
                  <a:cubicBezTo>
                    <a:pt x="1500" y="906"/>
                    <a:pt x="1500" y="906"/>
                    <a:pt x="1500" y="875"/>
                  </a:cubicBezTo>
                  <a:cubicBezTo>
                    <a:pt x="1532" y="781"/>
                    <a:pt x="1563" y="687"/>
                    <a:pt x="1594" y="593"/>
                  </a:cubicBezTo>
                  <a:lnTo>
                    <a:pt x="1625" y="562"/>
                  </a:lnTo>
                  <a:cubicBezTo>
                    <a:pt x="1657" y="593"/>
                    <a:pt x="1657" y="593"/>
                    <a:pt x="1657" y="625"/>
                  </a:cubicBezTo>
                  <a:cubicBezTo>
                    <a:pt x="1625" y="718"/>
                    <a:pt x="1594" y="812"/>
                    <a:pt x="1563" y="906"/>
                  </a:cubicBezTo>
                  <a:cubicBezTo>
                    <a:pt x="1563" y="906"/>
                    <a:pt x="1563" y="937"/>
                    <a:pt x="1532" y="937"/>
                  </a:cubicBezTo>
                  <a:close/>
                  <a:moveTo>
                    <a:pt x="1688" y="375"/>
                  </a:moveTo>
                  <a:lnTo>
                    <a:pt x="1688" y="375"/>
                  </a:lnTo>
                  <a:lnTo>
                    <a:pt x="1688" y="375"/>
                  </a:lnTo>
                  <a:cubicBezTo>
                    <a:pt x="1657" y="375"/>
                    <a:pt x="1657" y="343"/>
                    <a:pt x="1657" y="312"/>
                  </a:cubicBezTo>
                  <a:cubicBezTo>
                    <a:pt x="1657" y="218"/>
                    <a:pt x="1688" y="125"/>
                    <a:pt x="1688" y="31"/>
                  </a:cubicBezTo>
                  <a:lnTo>
                    <a:pt x="1719" y="0"/>
                  </a:lnTo>
                  <a:cubicBezTo>
                    <a:pt x="1750" y="0"/>
                    <a:pt x="1750" y="31"/>
                    <a:pt x="1750" y="31"/>
                  </a:cubicBezTo>
                  <a:cubicBezTo>
                    <a:pt x="1750" y="156"/>
                    <a:pt x="1750" y="250"/>
                    <a:pt x="1719" y="343"/>
                  </a:cubicBezTo>
                  <a:lnTo>
                    <a:pt x="1688" y="375"/>
                  </a:lnTo>
                  <a:close/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F662914-9618-D645-9305-F46C4117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4096" y="7690212"/>
              <a:ext cx="55956" cy="127173"/>
            </a:xfrm>
            <a:custGeom>
              <a:avLst/>
              <a:gdLst>
                <a:gd name="T0" fmla="*/ 63 w 95"/>
                <a:gd name="T1" fmla="*/ 219 h 220"/>
                <a:gd name="T2" fmla="*/ 63 w 95"/>
                <a:gd name="T3" fmla="*/ 219 h 220"/>
                <a:gd name="T4" fmla="*/ 31 w 95"/>
                <a:gd name="T5" fmla="*/ 188 h 220"/>
                <a:gd name="T6" fmla="*/ 0 w 95"/>
                <a:gd name="T7" fmla="*/ 32 h 220"/>
                <a:gd name="T8" fmla="*/ 31 w 95"/>
                <a:gd name="T9" fmla="*/ 0 h 220"/>
                <a:gd name="T10" fmla="*/ 63 w 95"/>
                <a:gd name="T11" fmla="*/ 32 h 220"/>
                <a:gd name="T12" fmla="*/ 94 w 95"/>
                <a:gd name="T13" fmla="*/ 157 h 220"/>
                <a:gd name="T14" fmla="*/ 63 w 95"/>
                <a:gd name="T15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20">
                  <a:moveTo>
                    <a:pt x="63" y="219"/>
                  </a:moveTo>
                  <a:lnTo>
                    <a:pt x="63" y="219"/>
                  </a:lnTo>
                  <a:cubicBezTo>
                    <a:pt x="31" y="219"/>
                    <a:pt x="31" y="188"/>
                    <a:pt x="31" y="188"/>
                  </a:cubicBezTo>
                  <a:cubicBezTo>
                    <a:pt x="31" y="188"/>
                    <a:pt x="31" y="125"/>
                    <a:pt x="0" y="32"/>
                  </a:cubicBezTo>
                  <a:cubicBezTo>
                    <a:pt x="0" y="0"/>
                    <a:pt x="31" y="0"/>
                    <a:pt x="31" y="0"/>
                  </a:cubicBezTo>
                  <a:cubicBezTo>
                    <a:pt x="63" y="0"/>
                    <a:pt x="63" y="0"/>
                    <a:pt x="63" y="32"/>
                  </a:cubicBezTo>
                  <a:cubicBezTo>
                    <a:pt x="94" y="125"/>
                    <a:pt x="94" y="157"/>
                    <a:pt x="94" y="157"/>
                  </a:cubicBezTo>
                  <a:cubicBezTo>
                    <a:pt x="94" y="188"/>
                    <a:pt x="94" y="219"/>
                    <a:pt x="63" y="219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D44D141-E620-4A41-A1FE-DE55C15F0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950" y="6212460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2AC27B5-47BB-BE4C-B9E2-7356388D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4148" y="6156504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B56CB38-8A60-E343-A252-95D453E5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67" y="10933124"/>
              <a:ext cx="127173" cy="73761"/>
            </a:xfrm>
            <a:custGeom>
              <a:avLst/>
              <a:gdLst>
                <a:gd name="T0" fmla="*/ 31 w 219"/>
                <a:gd name="T1" fmla="*/ 125 h 126"/>
                <a:gd name="T2" fmla="*/ 31 w 219"/>
                <a:gd name="T3" fmla="*/ 125 h 126"/>
                <a:gd name="T4" fmla="*/ 0 w 219"/>
                <a:gd name="T5" fmla="*/ 94 h 126"/>
                <a:gd name="T6" fmla="*/ 31 w 219"/>
                <a:gd name="T7" fmla="*/ 32 h 126"/>
                <a:gd name="T8" fmla="*/ 156 w 219"/>
                <a:gd name="T9" fmla="*/ 0 h 126"/>
                <a:gd name="T10" fmla="*/ 187 w 219"/>
                <a:gd name="T11" fmla="*/ 32 h 126"/>
                <a:gd name="T12" fmla="*/ 187 w 219"/>
                <a:gd name="T13" fmla="*/ 94 h 126"/>
                <a:gd name="T14" fmla="*/ 31 w 219"/>
                <a:gd name="T15" fmla="*/ 94 h 126"/>
                <a:gd name="T16" fmla="*/ 31 w 219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126">
                  <a:moveTo>
                    <a:pt x="31" y="125"/>
                  </a:moveTo>
                  <a:lnTo>
                    <a:pt x="31" y="125"/>
                  </a:lnTo>
                  <a:cubicBezTo>
                    <a:pt x="0" y="125"/>
                    <a:pt x="0" y="94"/>
                    <a:pt x="0" y="94"/>
                  </a:cubicBezTo>
                  <a:cubicBezTo>
                    <a:pt x="0" y="63"/>
                    <a:pt x="0" y="32"/>
                    <a:pt x="31" y="32"/>
                  </a:cubicBezTo>
                  <a:cubicBezTo>
                    <a:pt x="31" y="32"/>
                    <a:pt x="62" y="32"/>
                    <a:pt x="156" y="0"/>
                  </a:cubicBezTo>
                  <a:cubicBezTo>
                    <a:pt x="187" y="0"/>
                    <a:pt x="187" y="32"/>
                    <a:pt x="187" y="32"/>
                  </a:cubicBezTo>
                  <a:cubicBezTo>
                    <a:pt x="218" y="63"/>
                    <a:pt x="187" y="63"/>
                    <a:pt x="187" y="94"/>
                  </a:cubicBezTo>
                  <a:cubicBezTo>
                    <a:pt x="93" y="94"/>
                    <a:pt x="31" y="94"/>
                    <a:pt x="31" y="94"/>
                  </a:cubicBezTo>
                  <a:cubicBezTo>
                    <a:pt x="31" y="125"/>
                    <a:pt x="31" y="125"/>
                    <a:pt x="31" y="125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37F8778-D72F-B24E-ABCD-CAA8F7118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5365" y="9618156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27490-9D3B-C740-A05B-564AF077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118" y="9366352"/>
              <a:ext cx="55956" cy="127173"/>
            </a:xfrm>
            <a:custGeom>
              <a:avLst/>
              <a:gdLst>
                <a:gd name="T0" fmla="*/ 31 w 95"/>
                <a:gd name="T1" fmla="*/ 218 h 219"/>
                <a:gd name="T2" fmla="*/ 31 w 95"/>
                <a:gd name="T3" fmla="*/ 218 h 219"/>
                <a:gd name="T4" fmla="*/ 31 w 95"/>
                <a:gd name="T5" fmla="*/ 218 h 219"/>
                <a:gd name="T6" fmla="*/ 0 w 95"/>
                <a:gd name="T7" fmla="*/ 187 h 219"/>
                <a:gd name="T8" fmla="*/ 31 w 95"/>
                <a:gd name="T9" fmla="*/ 62 h 219"/>
                <a:gd name="T10" fmla="*/ 63 w 95"/>
                <a:gd name="T11" fmla="*/ 31 h 219"/>
                <a:gd name="T12" fmla="*/ 94 w 95"/>
                <a:gd name="T13" fmla="*/ 62 h 219"/>
                <a:gd name="T14" fmla="*/ 63 w 95"/>
                <a:gd name="T15" fmla="*/ 187 h 219"/>
                <a:gd name="T16" fmla="*/ 31 w 95"/>
                <a:gd name="T17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219">
                  <a:moveTo>
                    <a:pt x="31" y="218"/>
                  </a:moveTo>
                  <a:lnTo>
                    <a:pt x="31" y="218"/>
                  </a:lnTo>
                  <a:lnTo>
                    <a:pt x="31" y="218"/>
                  </a:lnTo>
                  <a:cubicBezTo>
                    <a:pt x="31" y="218"/>
                    <a:pt x="0" y="218"/>
                    <a:pt x="0" y="187"/>
                  </a:cubicBezTo>
                  <a:cubicBezTo>
                    <a:pt x="0" y="156"/>
                    <a:pt x="31" y="93"/>
                    <a:pt x="31" y="62"/>
                  </a:cubicBezTo>
                  <a:cubicBezTo>
                    <a:pt x="31" y="31"/>
                    <a:pt x="31" y="0"/>
                    <a:pt x="63" y="31"/>
                  </a:cubicBezTo>
                  <a:cubicBezTo>
                    <a:pt x="94" y="31"/>
                    <a:pt x="94" y="31"/>
                    <a:pt x="94" y="62"/>
                  </a:cubicBezTo>
                  <a:cubicBezTo>
                    <a:pt x="94" y="93"/>
                    <a:pt x="94" y="156"/>
                    <a:pt x="63" y="187"/>
                  </a:cubicBezTo>
                  <a:cubicBezTo>
                    <a:pt x="63" y="218"/>
                    <a:pt x="63" y="218"/>
                    <a:pt x="31" y="218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C8343DE-008C-D444-BF99-817A20A78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9450" y="10320151"/>
              <a:ext cx="55956" cy="127173"/>
            </a:xfrm>
            <a:custGeom>
              <a:avLst/>
              <a:gdLst>
                <a:gd name="T0" fmla="*/ 62 w 95"/>
                <a:gd name="T1" fmla="*/ 219 h 220"/>
                <a:gd name="T2" fmla="*/ 62 w 95"/>
                <a:gd name="T3" fmla="*/ 219 h 220"/>
                <a:gd name="T4" fmla="*/ 62 w 95"/>
                <a:gd name="T5" fmla="*/ 219 h 220"/>
                <a:gd name="T6" fmla="*/ 31 w 95"/>
                <a:gd name="T7" fmla="*/ 156 h 220"/>
                <a:gd name="T8" fmla="*/ 0 w 95"/>
                <a:gd name="T9" fmla="*/ 31 h 220"/>
                <a:gd name="T10" fmla="*/ 62 w 95"/>
                <a:gd name="T11" fmla="*/ 0 h 220"/>
                <a:gd name="T12" fmla="*/ 94 w 95"/>
                <a:gd name="T13" fmla="*/ 31 h 220"/>
                <a:gd name="T14" fmla="*/ 94 w 95"/>
                <a:gd name="T15" fmla="*/ 156 h 220"/>
                <a:gd name="T16" fmla="*/ 62 w 95"/>
                <a:gd name="T17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220">
                  <a:moveTo>
                    <a:pt x="62" y="219"/>
                  </a:moveTo>
                  <a:lnTo>
                    <a:pt x="62" y="219"/>
                  </a:lnTo>
                  <a:lnTo>
                    <a:pt x="62" y="219"/>
                  </a:lnTo>
                  <a:cubicBezTo>
                    <a:pt x="31" y="219"/>
                    <a:pt x="31" y="187"/>
                    <a:pt x="31" y="156"/>
                  </a:cubicBezTo>
                  <a:cubicBezTo>
                    <a:pt x="31" y="156"/>
                    <a:pt x="31" y="125"/>
                    <a:pt x="0" y="31"/>
                  </a:cubicBezTo>
                  <a:cubicBezTo>
                    <a:pt x="0" y="0"/>
                    <a:pt x="31" y="0"/>
                    <a:pt x="62" y="0"/>
                  </a:cubicBezTo>
                  <a:cubicBezTo>
                    <a:pt x="62" y="0"/>
                    <a:pt x="94" y="0"/>
                    <a:pt x="94" y="31"/>
                  </a:cubicBezTo>
                  <a:cubicBezTo>
                    <a:pt x="94" y="125"/>
                    <a:pt x="94" y="156"/>
                    <a:pt x="94" y="156"/>
                  </a:cubicBezTo>
                  <a:cubicBezTo>
                    <a:pt x="94" y="187"/>
                    <a:pt x="62" y="219"/>
                    <a:pt x="62" y="219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336AB89-F3D8-4D49-92EE-F34777485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6283" y="8735574"/>
              <a:ext cx="1098776" cy="1459947"/>
            </a:xfrm>
            <a:custGeom>
              <a:avLst/>
              <a:gdLst>
                <a:gd name="T0" fmla="*/ 1875 w 1907"/>
                <a:gd name="T1" fmla="*/ 2531 h 2532"/>
                <a:gd name="T2" fmla="*/ 1875 w 1907"/>
                <a:gd name="T3" fmla="*/ 2531 h 2532"/>
                <a:gd name="T4" fmla="*/ 1813 w 1907"/>
                <a:gd name="T5" fmla="*/ 2500 h 2532"/>
                <a:gd name="T6" fmla="*/ 1781 w 1907"/>
                <a:gd name="T7" fmla="*/ 2219 h 2532"/>
                <a:gd name="T8" fmla="*/ 1813 w 1907"/>
                <a:gd name="T9" fmla="*/ 2156 h 2532"/>
                <a:gd name="T10" fmla="*/ 1844 w 1907"/>
                <a:gd name="T11" fmla="*/ 2187 h 2532"/>
                <a:gd name="T12" fmla="*/ 1906 w 1907"/>
                <a:gd name="T13" fmla="*/ 2469 h 2532"/>
                <a:gd name="T14" fmla="*/ 1875 w 1907"/>
                <a:gd name="T15" fmla="*/ 2531 h 2532"/>
                <a:gd name="T16" fmla="*/ 1719 w 1907"/>
                <a:gd name="T17" fmla="*/ 1969 h 2532"/>
                <a:gd name="T18" fmla="*/ 1719 w 1907"/>
                <a:gd name="T19" fmla="*/ 1969 h 2532"/>
                <a:gd name="T20" fmla="*/ 1688 w 1907"/>
                <a:gd name="T21" fmla="*/ 1937 h 2532"/>
                <a:gd name="T22" fmla="*/ 1594 w 1907"/>
                <a:gd name="T23" fmla="*/ 1656 h 2532"/>
                <a:gd name="T24" fmla="*/ 1625 w 1907"/>
                <a:gd name="T25" fmla="*/ 1625 h 2532"/>
                <a:gd name="T26" fmla="*/ 1656 w 1907"/>
                <a:gd name="T27" fmla="*/ 1625 h 2532"/>
                <a:gd name="T28" fmla="*/ 1781 w 1907"/>
                <a:gd name="T29" fmla="*/ 1906 h 2532"/>
                <a:gd name="T30" fmla="*/ 1750 w 1907"/>
                <a:gd name="T31" fmla="*/ 1969 h 2532"/>
                <a:gd name="T32" fmla="*/ 1719 w 1907"/>
                <a:gd name="T33" fmla="*/ 1969 h 2532"/>
                <a:gd name="T34" fmla="*/ 1500 w 1907"/>
                <a:gd name="T35" fmla="*/ 1406 h 2532"/>
                <a:gd name="T36" fmla="*/ 1500 w 1907"/>
                <a:gd name="T37" fmla="*/ 1406 h 2532"/>
                <a:gd name="T38" fmla="*/ 1469 w 1907"/>
                <a:gd name="T39" fmla="*/ 1406 h 2532"/>
                <a:gd name="T40" fmla="*/ 1344 w 1907"/>
                <a:gd name="T41" fmla="*/ 1156 h 2532"/>
                <a:gd name="T42" fmla="*/ 1344 w 1907"/>
                <a:gd name="T43" fmla="*/ 1094 h 2532"/>
                <a:gd name="T44" fmla="*/ 1406 w 1907"/>
                <a:gd name="T45" fmla="*/ 1125 h 2532"/>
                <a:gd name="T46" fmla="*/ 1531 w 1907"/>
                <a:gd name="T47" fmla="*/ 1375 h 2532"/>
                <a:gd name="T48" fmla="*/ 1531 w 1907"/>
                <a:gd name="T49" fmla="*/ 1406 h 2532"/>
                <a:gd name="T50" fmla="*/ 1500 w 1907"/>
                <a:gd name="T51" fmla="*/ 1406 h 2532"/>
                <a:gd name="T52" fmla="*/ 1188 w 1907"/>
                <a:gd name="T53" fmla="*/ 937 h 2532"/>
                <a:gd name="T54" fmla="*/ 1188 w 1907"/>
                <a:gd name="T55" fmla="*/ 937 h 2532"/>
                <a:gd name="T56" fmla="*/ 1156 w 1907"/>
                <a:gd name="T57" fmla="*/ 906 h 2532"/>
                <a:gd name="T58" fmla="*/ 969 w 1907"/>
                <a:gd name="T59" fmla="*/ 719 h 2532"/>
                <a:gd name="T60" fmla="*/ 969 w 1907"/>
                <a:gd name="T61" fmla="*/ 656 h 2532"/>
                <a:gd name="T62" fmla="*/ 1031 w 1907"/>
                <a:gd name="T63" fmla="*/ 656 h 2532"/>
                <a:gd name="T64" fmla="*/ 1219 w 1907"/>
                <a:gd name="T65" fmla="*/ 875 h 2532"/>
                <a:gd name="T66" fmla="*/ 1219 w 1907"/>
                <a:gd name="T67" fmla="*/ 937 h 2532"/>
                <a:gd name="T68" fmla="*/ 1188 w 1907"/>
                <a:gd name="T69" fmla="*/ 937 h 2532"/>
                <a:gd name="T70" fmla="*/ 781 w 1907"/>
                <a:gd name="T71" fmla="*/ 531 h 2532"/>
                <a:gd name="T72" fmla="*/ 781 w 1907"/>
                <a:gd name="T73" fmla="*/ 531 h 2532"/>
                <a:gd name="T74" fmla="*/ 781 w 1907"/>
                <a:gd name="T75" fmla="*/ 500 h 2532"/>
                <a:gd name="T76" fmla="*/ 531 w 1907"/>
                <a:gd name="T77" fmla="*/ 344 h 2532"/>
                <a:gd name="T78" fmla="*/ 531 w 1907"/>
                <a:gd name="T79" fmla="*/ 281 h 2532"/>
                <a:gd name="T80" fmla="*/ 594 w 1907"/>
                <a:gd name="T81" fmla="*/ 281 h 2532"/>
                <a:gd name="T82" fmla="*/ 813 w 1907"/>
                <a:gd name="T83" fmla="*/ 469 h 2532"/>
                <a:gd name="T84" fmla="*/ 813 w 1907"/>
                <a:gd name="T85" fmla="*/ 500 h 2532"/>
                <a:gd name="T86" fmla="*/ 781 w 1907"/>
                <a:gd name="T87" fmla="*/ 531 h 2532"/>
                <a:gd name="T88" fmla="*/ 313 w 1907"/>
                <a:gd name="T89" fmla="*/ 187 h 2532"/>
                <a:gd name="T90" fmla="*/ 313 w 1907"/>
                <a:gd name="T91" fmla="*/ 187 h 2532"/>
                <a:gd name="T92" fmla="*/ 313 w 1907"/>
                <a:gd name="T93" fmla="*/ 187 h 2532"/>
                <a:gd name="T94" fmla="*/ 31 w 1907"/>
                <a:gd name="T95" fmla="*/ 62 h 2532"/>
                <a:gd name="T96" fmla="*/ 31 w 1907"/>
                <a:gd name="T97" fmla="*/ 31 h 2532"/>
                <a:gd name="T98" fmla="*/ 63 w 1907"/>
                <a:gd name="T99" fmla="*/ 0 h 2532"/>
                <a:gd name="T100" fmla="*/ 344 w 1907"/>
                <a:gd name="T101" fmla="*/ 125 h 2532"/>
                <a:gd name="T102" fmla="*/ 344 w 1907"/>
                <a:gd name="T103" fmla="*/ 187 h 2532"/>
                <a:gd name="T104" fmla="*/ 313 w 1907"/>
                <a:gd name="T105" fmla="*/ 187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07" h="2532">
                  <a:moveTo>
                    <a:pt x="1875" y="2531"/>
                  </a:moveTo>
                  <a:lnTo>
                    <a:pt x="1875" y="2531"/>
                  </a:lnTo>
                  <a:cubicBezTo>
                    <a:pt x="1844" y="2531"/>
                    <a:pt x="1844" y="2500"/>
                    <a:pt x="1813" y="2500"/>
                  </a:cubicBezTo>
                  <a:cubicBezTo>
                    <a:pt x="1813" y="2406"/>
                    <a:pt x="1781" y="2312"/>
                    <a:pt x="1781" y="2219"/>
                  </a:cubicBezTo>
                  <a:cubicBezTo>
                    <a:pt x="1781" y="2187"/>
                    <a:pt x="1781" y="2156"/>
                    <a:pt x="1813" y="2156"/>
                  </a:cubicBezTo>
                  <a:lnTo>
                    <a:pt x="1844" y="2187"/>
                  </a:lnTo>
                  <a:cubicBezTo>
                    <a:pt x="1875" y="2281"/>
                    <a:pt x="1875" y="2375"/>
                    <a:pt x="1906" y="2469"/>
                  </a:cubicBezTo>
                  <a:cubicBezTo>
                    <a:pt x="1906" y="2500"/>
                    <a:pt x="1875" y="2531"/>
                    <a:pt x="1875" y="2531"/>
                  </a:cubicBezTo>
                  <a:close/>
                  <a:moveTo>
                    <a:pt x="1719" y="1969"/>
                  </a:moveTo>
                  <a:lnTo>
                    <a:pt x="1719" y="1969"/>
                  </a:lnTo>
                  <a:lnTo>
                    <a:pt x="1688" y="1937"/>
                  </a:lnTo>
                  <a:cubicBezTo>
                    <a:pt x="1656" y="1844"/>
                    <a:pt x="1625" y="1750"/>
                    <a:pt x="1594" y="1656"/>
                  </a:cubicBezTo>
                  <a:cubicBezTo>
                    <a:pt x="1594" y="1656"/>
                    <a:pt x="1594" y="1625"/>
                    <a:pt x="1625" y="1625"/>
                  </a:cubicBezTo>
                  <a:cubicBezTo>
                    <a:pt x="1625" y="1594"/>
                    <a:pt x="1656" y="1625"/>
                    <a:pt x="1656" y="1625"/>
                  </a:cubicBezTo>
                  <a:cubicBezTo>
                    <a:pt x="1719" y="1719"/>
                    <a:pt x="1750" y="1812"/>
                    <a:pt x="1781" y="1906"/>
                  </a:cubicBezTo>
                  <a:cubicBezTo>
                    <a:pt x="1781" y="1937"/>
                    <a:pt x="1750" y="1937"/>
                    <a:pt x="1750" y="1969"/>
                  </a:cubicBezTo>
                  <a:cubicBezTo>
                    <a:pt x="1750" y="1969"/>
                    <a:pt x="1750" y="1969"/>
                    <a:pt x="1719" y="1969"/>
                  </a:cubicBezTo>
                  <a:close/>
                  <a:moveTo>
                    <a:pt x="1500" y="1406"/>
                  </a:moveTo>
                  <a:lnTo>
                    <a:pt x="1500" y="1406"/>
                  </a:lnTo>
                  <a:cubicBezTo>
                    <a:pt x="1500" y="1406"/>
                    <a:pt x="1500" y="1406"/>
                    <a:pt x="1469" y="1406"/>
                  </a:cubicBezTo>
                  <a:cubicBezTo>
                    <a:pt x="1438" y="1312"/>
                    <a:pt x="1375" y="1219"/>
                    <a:pt x="1344" y="1156"/>
                  </a:cubicBezTo>
                  <a:cubicBezTo>
                    <a:pt x="1313" y="1125"/>
                    <a:pt x="1344" y="1125"/>
                    <a:pt x="1344" y="1094"/>
                  </a:cubicBezTo>
                  <a:cubicBezTo>
                    <a:pt x="1375" y="1094"/>
                    <a:pt x="1375" y="1094"/>
                    <a:pt x="1406" y="1125"/>
                  </a:cubicBezTo>
                  <a:cubicBezTo>
                    <a:pt x="1438" y="1187"/>
                    <a:pt x="1500" y="1281"/>
                    <a:pt x="1531" y="1375"/>
                  </a:cubicBezTo>
                  <a:cubicBezTo>
                    <a:pt x="1563" y="1375"/>
                    <a:pt x="1531" y="1406"/>
                    <a:pt x="1531" y="1406"/>
                  </a:cubicBezTo>
                  <a:cubicBezTo>
                    <a:pt x="1531" y="1406"/>
                    <a:pt x="1531" y="1406"/>
                    <a:pt x="1500" y="1406"/>
                  </a:cubicBezTo>
                  <a:close/>
                  <a:moveTo>
                    <a:pt x="1188" y="937"/>
                  </a:moveTo>
                  <a:lnTo>
                    <a:pt x="1188" y="937"/>
                  </a:lnTo>
                  <a:cubicBezTo>
                    <a:pt x="1188" y="937"/>
                    <a:pt x="1188" y="937"/>
                    <a:pt x="1156" y="906"/>
                  </a:cubicBezTo>
                  <a:cubicBezTo>
                    <a:pt x="1125" y="844"/>
                    <a:pt x="1063" y="781"/>
                    <a:pt x="969" y="719"/>
                  </a:cubicBezTo>
                  <a:cubicBezTo>
                    <a:pt x="969" y="687"/>
                    <a:pt x="969" y="656"/>
                    <a:pt x="969" y="656"/>
                  </a:cubicBezTo>
                  <a:cubicBezTo>
                    <a:pt x="1000" y="656"/>
                    <a:pt x="1031" y="656"/>
                    <a:pt x="1031" y="656"/>
                  </a:cubicBezTo>
                  <a:cubicBezTo>
                    <a:pt x="1094" y="719"/>
                    <a:pt x="1156" y="812"/>
                    <a:pt x="1219" y="875"/>
                  </a:cubicBezTo>
                  <a:cubicBezTo>
                    <a:pt x="1250" y="906"/>
                    <a:pt x="1250" y="906"/>
                    <a:pt x="1219" y="937"/>
                  </a:cubicBezTo>
                  <a:cubicBezTo>
                    <a:pt x="1219" y="937"/>
                    <a:pt x="1219" y="937"/>
                    <a:pt x="1188" y="937"/>
                  </a:cubicBezTo>
                  <a:close/>
                  <a:moveTo>
                    <a:pt x="781" y="531"/>
                  </a:moveTo>
                  <a:lnTo>
                    <a:pt x="781" y="531"/>
                  </a:lnTo>
                  <a:cubicBezTo>
                    <a:pt x="781" y="531"/>
                    <a:pt x="781" y="531"/>
                    <a:pt x="781" y="500"/>
                  </a:cubicBezTo>
                  <a:cubicBezTo>
                    <a:pt x="688" y="437"/>
                    <a:pt x="625" y="406"/>
                    <a:pt x="531" y="344"/>
                  </a:cubicBezTo>
                  <a:cubicBezTo>
                    <a:pt x="531" y="344"/>
                    <a:pt x="531" y="312"/>
                    <a:pt x="531" y="281"/>
                  </a:cubicBezTo>
                  <a:cubicBezTo>
                    <a:pt x="531" y="281"/>
                    <a:pt x="563" y="281"/>
                    <a:pt x="594" y="281"/>
                  </a:cubicBezTo>
                  <a:cubicBezTo>
                    <a:pt x="656" y="344"/>
                    <a:pt x="750" y="406"/>
                    <a:pt x="813" y="469"/>
                  </a:cubicBezTo>
                  <a:cubicBezTo>
                    <a:pt x="844" y="469"/>
                    <a:pt x="844" y="500"/>
                    <a:pt x="813" y="500"/>
                  </a:cubicBezTo>
                  <a:cubicBezTo>
                    <a:pt x="813" y="531"/>
                    <a:pt x="813" y="531"/>
                    <a:pt x="781" y="531"/>
                  </a:cubicBezTo>
                  <a:close/>
                  <a:moveTo>
                    <a:pt x="313" y="187"/>
                  </a:moveTo>
                  <a:lnTo>
                    <a:pt x="313" y="187"/>
                  </a:lnTo>
                  <a:lnTo>
                    <a:pt x="313" y="187"/>
                  </a:lnTo>
                  <a:cubicBezTo>
                    <a:pt x="219" y="156"/>
                    <a:pt x="125" y="94"/>
                    <a:pt x="31" y="62"/>
                  </a:cubicBezTo>
                  <a:cubicBezTo>
                    <a:pt x="31" y="62"/>
                    <a:pt x="0" y="31"/>
                    <a:pt x="31" y="31"/>
                  </a:cubicBezTo>
                  <a:cubicBezTo>
                    <a:pt x="31" y="0"/>
                    <a:pt x="63" y="0"/>
                    <a:pt x="63" y="0"/>
                  </a:cubicBezTo>
                  <a:cubicBezTo>
                    <a:pt x="156" y="31"/>
                    <a:pt x="250" y="94"/>
                    <a:pt x="344" y="125"/>
                  </a:cubicBezTo>
                  <a:cubicBezTo>
                    <a:pt x="344" y="125"/>
                    <a:pt x="344" y="156"/>
                    <a:pt x="344" y="187"/>
                  </a:cubicBezTo>
                  <a:cubicBezTo>
                    <a:pt x="344" y="187"/>
                    <a:pt x="344" y="187"/>
                    <a:pt x="313" y="187"/>
                  </a:cubicBezTo>
                  <a:close/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7EDDBC1-37DC-9F42-A97C-7FA84F699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2285" y="8644009"/>
              <a:ext cx="127173" cy="73761"/>
            </a:xfrm>
            <a:custGeom>
              <a:avLst/>
              <a:gdLst>
                <a:gd name="T0" fmla="*/ 187 w 220"/>
                <a:gd name="T1" fmla="*/ 125 h 126"/>
                <a:gd name="T2" fmla="*/ 187 w 220"/>
                <a:gd name="T3" fmla="*/ 125 h 126"/>
                <a:gd name="T4" fmla="*/ 187 w 220"/>
                <a:gd name="T5" fmla="*/ 125 h 126"/>
                <a:gd name="T6" fmla="*/ 31 w 220"/>
                <a:gd name="T7" fmla="*/ 93 h 126"/>
                <a:gd name="T8" fmla="*/ 31 w 220"/>
                <a:gd name="T9" fmla="*/ 31 h 126"/>
                <a:gd name="T10" fmla="*/ 62 w 220"/>
                <a:gd name="T11" fmla="*/ 0 h 126"/>
                <a:gd name="T12" fmla="*/ 187 w 220"/>
                <a:gd name="T13" fmla="*/ 62 h 126"/>
                <a:gd name="T14" fmla="*/ 219 w 220"/>
                <a:gd name="T15" fmla="*/ 93 h 126"/>
                <a:gd name="T16" fmla="*/ 187 w 220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126">
                  <a:moveTo>
                    <a:pt x="187" y="125"/>
                  </a:moveTo>
                  <a:lnTo>
                    <a:pt x="187" y="125"/>
                  </a:lnTo>
                  <a:lnTo>
                    <a:pt x="187" y="125"/>
                  </a:lnTo>
                  <a:cubicBezTo>
                    <a:pt x="125" y="125"/>
                    <a:pt x="94" y="93"/>
                    <a:pt x="31" y="93"/>
                  </a:cubicBezTo>
                  <a:cubicBezTo>
                    <a:pt x="31" y="62"/>
                    <a:pt x="0" y="62"/>
                    <a:pt x="31" y="31"/>
                  </a:cubicBezTo>
                  <a:cubicBezTo>
                    <a:pt x="31" y="31"/>
                    <a:pt x="31" y="0"/>
                    <a:pt x="62" y="0"/>
                  </a:cubicBezTo>
                  <a:cubicBezTo>
                    <a:pt x="94" y="31"/>
                    <a:pt x="156" y="31"/>
                    <a:pt x="187" y="62"/>
                  </a:cubicBezTo>
                  <a:cubicBezTo>
                    <a:pt x="219" y="62"/>
                    <a:pt x="219" y="93"/>
                    <a:pt x="219" y="93"/>
                  </a:cubicBezTo>
                  <a:cubicBezTo>
                    <a:pt x="219" y="125"/>
                    <a:pt x="219" y="125"/>
                    <a:pt x="187" y="125"/>
                  </a:cubicBezTo>
                </a:path>
              </a:pathLst>
            </a:custGeom>
            <a:solidFill>
              <a:srgbClr val="BFBEBE"/>
            </a:solidFill>
            <a:ln w="12700" cap="flat">
              <a:solidFill>
                <a:srgbClr val="808080">
                  <a:alpha val="20000"/>
                </a:srgb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E7F2F958-D978-E748-8418-A4F8FDD14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8873" y="8158209"/>
            <a:ext cx="127173" cy="7376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7C9DB4F8-A493-164C-A0CB-BA3D8540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226" y="9914467"/>
            <a:ext cx="2037312" cy="2037313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534A0F6-3098-C742-BEBE-1002BD1E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226" y="4752513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4A68122-BDAA-5948-820F-01A47CEF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949" y="7491822"/>
            <a:ext cx="2037314" cy="2037312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A958814-0F22-264F-B2EE-5194BBF7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5068" y="10177717"/>
            <a:ext cx="2037312" cy="2037312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50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50" y="0"/>
                  <a:pt x="3531" y="812"/>
                  <a:pt x="3531" y="17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955BE91-A231-CD43-8806-53A4FDFB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5066" y="4355733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81 w 3532"/>
              <a:gd name="T5" fmla="*/ 3531 h 3532"/>
              <a:gd name="T6" fmla="*/ 0 w 3532"/>
              <a:gd name="T7" fmla="*/ 1781 h 3532"/>
              <a:gd name="T8" fmla="*/ 1781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3" y="3531"/>
                  <a:pt x="0" y="2750"/>
                  <a:pt x="0" y="1781"/>
                </a:cubicBezTo>
                <a:cubicBezTo>
                  <a:pt x="0" y="813"/>
                  <a:pt x="813" y="0"/>
                  <a:pt x="1781" y="0"/>
                </a:cubicBezTo>
                <a:cubicBezTo>
                  <a:pt x="2750" y="0"/>
                  <a:pt x="3531" y="813"/>
                  <a:pt x="3531" y="17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7152DA-57E6-2545-97BF-A732D673A0B6}"/>
              </a:ext>
            </a:extLst>
          </p:cNvPr>
          <p:cNvGrpSpPr/>
          <p:nvPr/>
        </p:nvGrpSpPr>
        <p:grpSpPr>
          <a:xfrm>
            <a:off x="16043564" y="4590289"/>
            <a:ext cx="5961523" cy="1646756"/>
            <a:chOff x="16184072" y="5253194"/>
            <a:chExt cx="5961523" cy="1646756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C7234638-07D8-8B44-BAF6-EFC5B98F13B7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1E31FF96-6D64-6148-838C-F5B17B070E3F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8A6757-6370-524F-9FFD-4FA5F3601C28}"/>
              </a:ext>
            </a:extLst>
          </p:cNvPr>
          <p:cNvGrpSpPr/>
          <p:nvPr/>
        </p:nvGrpSpPr>
        <p:grpSpPr>
          <a:xfrm flipH="1">
            <a:off x="2430131" y="4858036"/>
            <a:ext cx="5961523" cy="1646756"/>
            <a:chOff x="16184072" y="5253194"/>
            <a:chExt cx="5961523" cy="1646756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BBD25CDF-5EA6-3144-A06F-CE3CEDFC568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556FDD2B-254C-1A42-BAAA-9C855C7316E9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0F05B0-1727-2044-A484-BBDEBF34C910}"/>
              </a:ext>
            </a:extLst>
          </p:cNvPr>
          <p:cNvGrpSpPr/>
          <p:nvPr/>
        </p:nvGrpSpPr>
        <p:grpSpPr>
          <a:xfrm flipH="1">
            <a:off x="2430131" y="10065236"/>
            <a:ext cx="5961523" cy="1646756"/>
            <a:chOff x="16184072" y="5253194"/>
            <a:chExt cx="5961523" cy="1646756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A311DA6F-2589-A447-AB46-83550CCB604E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2CE586D3-54B2-AC42-85D1-AB7B44BC90F7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E0B57A-FBF9-5844-93E7-D01CE714D645}"/>
              </a:ext>
            </a:extLst>
          </p:cNvPr>
          <p:cNvGrpSpPr/>
          <p:nvPr/>
        </p:nvGrpSpPr>
        <p:grpSpPr>
          <a:xfrm>
            <a:off x="16043564" y="10411560"/>
            <a:ext cx="5961523" cy="1646756"/>
            <a:chOff x="16184072" y="5253194"/>
            <a:chExt cx="5961523" cy="1646756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FA5CBB34-CB53-0443-85B9-575C2E6BDF2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2546F3E7-02ED-8643-8B0C-AF9220A6564B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AEC33A6-E5E1-6541-80A5-A0DFEDC4C744}"/>
              </a:ext>
            </a:extLst>
          </p:cNvPr>
          <p:cNvGrpSpPr/>
          <p:nvPr/>
        </p:nvGrpSpPr>
        <p:grpSpPr>
          <a:xfrm flipH="1">
            <a:off x="5054570" y="7682086"/>
            <a:ext cx="5961523" cy="1646756"/>
            <a:chOff x="16184072" y="5253194"/>
            <a:chExt cx="5961523" cy="1646756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7475B310-272E-5B40-BB63-EF9A9282A59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1" name="Rectangle 56">
              <a:extLst>
                <a:ext uri="{FF2B5EF4-FFF2-40B4-BE49-F238E27FC236}">
                  <a16:creationId xmlns:a16="http://schemas.microsoft.com/office/drawing/2014/main" id="{FC3C5F87-2843-F140-ACA0-917B5184BBBE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ABF3D8B-FF90-344A-B76A-29AB5002F2ED}"/>
              </a:ext>
            </a:extLst>
          </p:cNvPr>
          <p:cNvGrpSpPr/>
          <p:nvPr/>
        </p:nvGrpSpPr>
        <p:grpSpPr>
          <a:xfrm>
            <a:off x="11917187" y="8075160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EEBE1CF-79EE-7948-85D4-457A4584F9DA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BC063A8-FB1D-224D-AA89-47973EEE7CE5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2251E2E-410A-1D44-8DA0-9EB3D2D6DDDC}"/>
              </a:ext>
            </a:extLst>
          </p:cNvPr>
          <p:cNvGrpSpPr/>
          <p:nvPr/>
        </p:nvGrpSpPr>
        <p:grpSpPr>
          <a:xfrm>
            <a:off x="14212623" y="10734725"/>
            <a:ext cx="637459" cy="958705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D0494A0-33EB-E04D-BC72-2089215B4BF8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ECBD7C9-2E49-4B40-B917-D4615A179349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5D5A1FB7-95AE-DC44-B2EF-5FE64B3AC48D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59" name="Freeform 158">
            <a:extLst>
              <a:ext uri="{FF2B5EF4-FFF2-40B4-BE49-F238E27FC236}">
                <a16:creationId xmlns:a16="http://schemas.microsoft.com/office/drawing/2014/main" id="{C69F30AB-115B-D541-979F-2885B60D3579}"/>
              </a:ext>
            </a:extLst>
          </p:cNvPr>
          <p:cNvSpPr/>
          <p:nvPr/>
        </p:nvSpPr>
        <p:spPr>
          <a:xfrm>
            <a:off x="14208572" y="4766857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C7D44A5B-40F8-104B-9EB6-D827321E4727}"/>
              </a:ext>
            </a:extLst>
          </p:cNvPr>
          <p:cNvSpPr/>
          <p:nvPr/>
        </p:nvSpPr>
        <p:spPr>
          <a:xfrm>
            <a:off x="9528837" y="10357383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88CFF3C-B28F-7448-8282-C7EF134AA63A}"/>
              </a:ext>
            </a:extLst>
          </p:cNvPr>
          <p:cNvGrpSpPr/>
          <p:nvPr/>
        </p:nvGrpSpPr>
        <p:grpSpPr>
          <a:xfrm>
            <a:off x="9383274" y="5236620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AFF12A7-3866-D74D-A4DE-1C634A85AE0D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00D88432-2A31-1844-A424-4430F3A61FBC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7D2C4692-5E3F-CD4A-9B90-D960BE217483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F9CA520-A4D3-724D-B0A9-2252E260DB03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FD0902CD-6FE9-5B42-B5C7-167C9DC14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071BDDC3-5E46-514C-81EE-15F58CA0061F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4F72CE57-7A87-AB4D-BCF8-E837B4ABF0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7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649599E2-AF92-EF48-B9EF-A547901DD9BA}"/>
              </a:ext>
            </a:extLst>
          </p:cNvPr>
          <p:cNvSpPr/>
          <p:nvPr/>
        </p:nvSpPr>
        <p:spPr>
          <a:xfrm>
            <a:off x="8009890" y="3885728"/>
            <a:ext cx="8357870" cy="8357870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88D4B3-B40C-0B42-9915-0E8FE8EBA0C9}"/>
              </a:ext>
            </a:extLst>
          </p:cNvPr>
          <p:cNvGrpSpPr/>
          <p:nvPr/>
        </p:nvGrpSpPr>
        <p:grpSpPr>
          <a:xfrm>
            <a:off x="8384003" y="4478560"/>
            <a:ext cx="1554952" cy="1554952"/>
            <a:chOff x="8384003" y="4478560"/>
            <a:chExt cx="1554952" cy="155495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C8BAAB-31EC-6C4A-B140-F0B8FA3B8171}"/>
                </a:ext>
              </a:extLst>
            </p:cNvPr>
            <p:cNvSpPr/>
            <p:nvPr/>
          </p:nvSpPr>
          <p:spPr>
            <a:xfrm>
              <a:off x="8384003" y="4478560"/>
              <a:ext cx="1554952" cy="155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AB7C5C-9F25-494B-AF45-825E05A62701}"/>
                </a:ext>
              </a:extLst>
            </p:cNvPr>
            <p:cNvSpPr txBox="1"/>
            <p:nvPr/>
          </p:nvSpPr>
          <p:spPr>
            <a:xfrm>
              <a:off x="8707863" y="484053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1C9AEB-F2D0-2648-8EC8-C4812EA8E052}"/>
              </a:ext>
            </a:extLst>
          </p:cNvPr>
          <p:cNvGrpSpPr/>
          <p:nvPr/>
        </p:nvGrpSpPr>
        <p:grpSpPr>
          <a:xfrm>
            <a:off x="14543301" y="4478560"/>
            <a:ext cx="1554952" cy="1554952"/>
            <a:chOff x="14543301" y="4478560"/>
            <a:chExt cx="1554952" cy="155495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FF3D7D-1370-6F40-9EC1-3E9D83964A2B}"/>
                </a:ext>
              </a:extLst>
            </p:cNvPr>
            <p:cNvSpPr/>
            <p:nvPr/>
          </p:nvSpPr>
          <p:spPr>
            <a:xfrm>
              <a:off x="14543301" y="4478560"/>
              <a:ext cx="1554952" cy="1554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5F4E72-CA26-604A-AD54-0E556A30AFEF}"/>
                </a:ext>
              </a:extLst>
            </p:cNvPr>
            <p:cNvSpPr txBox="1"/>
            <p:nvPr/>
          </p:nvSpPr>
          <p:spPr>
            <a:xfrm>
              <a:off x="14872159" y="484053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90AFC9-DB26-A747-AA93-E7732FFC6957}"/>
              </a:ext>
            </a:extLst>
          </p:cNvPr>
          <p:cNvGrpSpPr/>
          <p:nvPr/>
        </p:nvGrpSpPr>
        <p:grpSpPr>
          <a:xfrm>
            <a:off x="8384003" y="9904430"/>
            <a:ext cx="1554952" cy="1554952"/>
            <a:chOff x="8384003" y="9904430"/>
            <a:chExt cx="1554952" cy="15549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EC8C01F-BD27-9F42-9E08-76FB4816B5AE}"/>
                </a:ext>
              </a:extLst>
            </p:cNvPr>
            <p:cNvSpPr/>
            <p:nvPr/>
          </p:nvSpPr>
          <p:spPr>
            <a:xfrm>
              <a:off x="8384003" y="9904430"/>
              <a:ext cx="1554952" cy="15549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1B38B4-8DBB-A546-B8E0-0145CD620099}"/>
                </a:ext>
              </a:extLst>
            </p:cNvPr>
            <p:cNvSpPr txBox="1"/>
            <p:nvPr/>
          </p:nvSpPr>
          <p:spPr>
            <a:xfrm>
              <a:off x="8707863" y="10278810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17CCC3B-8861-2C41-BF94-4F1917262525}"/>
              </a:ext>
            </a:extLst>
          </p:cNvPr>
          <p:cNvGrpSpPr/>
          <p:nvPr/>
        </p:nvGrpSpPr>
        <p:grpSpPr>
          <a:xfrm>
            <a:off x="14543301" y="9904430"/>
            <a:ext cx="1554952" cy="1554952"/>
            <a:chOff x="14543301" y="9904430"/>
            <a:chExt cx="1554952" cy="15549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42E5FF6-DC89-D844-BF29-A352B1DFCF4A}"/>
                </a:ext>
              </a:extLst>
            </p:cNvPr>
            <p:cNvSpPr/>
            <p:nvPr/>
          </p:nvSpPr>
          <p:spPr>
            <a:xfrm>
              <a:off x="14543301" y="9904430"/>
              <a:ext cx="1554952" cy="15549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C16BD1A-9BB7-AD45-8C4A-5C289A65310E}"/>
                </a:ext>
              </a:extLst>
            </p:cNvPr>
            <p:cNvSpPr txBox="1"/>
            <p:nvPr/>
          </p:nvSpPr>
          <p:spPr>
            <a:xfrm>
              <a:off x="14872159" y="10278810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A41F6826-EBBA-7641-A240-9B799DA48F49}"/>
              </a:ext>
            </a:extLst>
          </p:cNvPr>
          <p:cNvSpPr/>
          <p:nvPr/>
        </p:nvSpPr>
        <p:spPr>
          <a:xfrm>
            <a:off x="11990507" y="3686746"/>
            <a:ext cx="403728" cy="403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BCCC1D-C8F2-5A47-B1AB-65A6C4219518}"/>
              </a:ext>
            </a:extLst>
          </p:cNvPr>
          <p:cNvSpPr/>
          <p:nvPr/>
        </p:nvSpPr>
        <p:spPr>
          <a:xfrm>
            <a:off x="16176578" y="7862799"/>
            <a:ext cx="403728" cy="403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99D5BE-C55F-4D4C-9B14-D5DB6165AED9}"/>
              </a:ext>
            </a:extLst>
          </p:cNvPr>
          <p:cNvSpPr/>
          <p:nvPr/>
        </p:nvSpPr>
        <p:spPr>
          <a:xfrm>
            <a:off x="7808026" y="7862799"/>
            <a:ext cx="403728" cy="403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00D12F-4746-9D42-96A3-C2AAC0063A09}"/>
              </a:ext>
            </a:extLst>
          </p:cNvPr>
          <p:cNvSpPr/>
          <p:nvPr/>
        </p:nvSpPr>
        <p:spPr>
          <a:xfrm>
            <a:off x="11990507" y="12038852"/>
            <a:ext cx="403728" cy="4037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0E676F-57EC-7F49-9A24-A21F69A87D11}"/>
              </a:ext>
            </a:extLst>
          </p:cNvPr>
          <p:cNvGrpSpPr/>
          <p:nvPr/>
        </p:nvGrpSpPr>
        <p:grpSpPr>
          <a:xfrm>
            <a:off x="16843981" y="4384438"/>
            <a:ext cx="5562345" cy="1682233"/>
            <a:chOff x="2101748" y="8794522"/>
            <a:chExt cx="5562345" cy="168223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21DA21-ACAF-AF40-9622-3331CB7EB1CE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C1C9963-70EF-7741-B4F5-AEACC9E2DFAA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7C30D0-2AD2-1F45-9AFB-F2495F2D8A68}"/>
              </a:ext>
            </a:extLst>
          </p:cNvPr>
          <p:cNvGrpSpPr/>
          <p:nvPr/>
        </p:nvGrpSpPr>
        <p:grpSpPr>
          <a:xfrm>
            <a:off x="16843981" y="9810309"/>
            <a:ext cx="5562345" cy="1682233"/>
            <a:chOff x="2101748" y="8794522"/>
            <a:chExt cx="5562345" cy="168223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B608F4-E999-704A-B4AD-638C15FFC03F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3F3F7F-5F19-D244-BCAF-D5206A843725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E555E2-9C03-8F4B-82FC-2FFC9612ED32}"/>
              </a:ext>
            </a:extLst>
          </p:cNvPr>
          <p:cNvGrpSpPr/>
          <p:nvPr/>
        </p:nvGrpSpPr>
        <p:grpSpPr>
          <a:xfrm flipH="1">
            <a:off x="2182612" y="4384438"/>
            <a:ext cx="5562345" cy="1682233"/>
            <a:chOff x="2101748" y="8794522"/>
            <a:chExt cx="5562345" cy="168223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F9FF2A-6D6B-7F45-949C-FEFD0EB52259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566982D-98CC-9040-95A4-0835CC899B9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8155DF-7777-F747-84EC-C0E6141BE26A}"/>
              </a:ext>
            </a:extLst>
          </p:cNvPr>
          <p:cNvGrpSpPr/>
          <p:nvPr/>
        </p:nvGrpSpPr>
        <p:grpSpPr>
          <a:xfrm flipH="1">
            <a:off x="2182612" y="9810309"/>
            <a:ext cx="5562345" cy="1682233"/>
            <a:chOff x="2101748" y="8794522"/>
            <a:chExt cx="5562345" cy="168223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5B85D2-33E4-DE46-85DA-39471CF37FCE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2D8D6F4-D39E-EB45-A638-5AFFE31D8EC3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4EDCB478-DB6F-7144-B2D4-72EABF39656C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14127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9E4B1416-8E01-C340-9083-8951295B1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213" y="4772521"/>
            <a:ext cx="1250976" cy="1231656"/>
          </a:xfrm>
          <a:custGeom>
            <a:avLst/>
            <a:gdLst>
              <a:gd name="T0" fmla="*/ 2282 w 2283"/>
              <a:gd name="T1" fmla="*/ 0 h 2251"/>
              <a:gd name="T2" fmla="*/ 1938 w 2283"/>
              <a:gd name="T3" fmla="*/ 1125 h 2251"/>
              <a:gd name="T4" fmla="*/ 1594 w 2283"/>
              <a:gd name="T5" fmla="*/ 2250 h 2251"/>
              <a:gd name="T6" fmla="*/ 813 w 2283"/>
              <a:gd name="T7" fmla="*/ 1438 h 2251"/>
              <a:gd name="T8" fmla="*/ 0 w 2283"/>
              <a:gd name="T9" fmla="*/ 656 h 2251"/>
              <a:gd name="T10" fmla="*/ 1157 w 2283"/>
              <a:gd name="T11" fmla="*/ 313 h 2251"/>
              <a:gd name="T12" fmla="*/ 2282 w 2283"/>
              <a:gd name="T13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3" h="2251">
                <a:moveTo>
                  <a:pt x="2282" y="0"/>
                </a:moveTo>
                <a:lnTo>
                  <a:pt x="1938" y="1125"/>
                </a:lnTo>
                <a:lnTo>
                  <a:pt x="1594" y="2250"/>
                </a:lnTo>
                <a:lnTo>
                  <a:pt x="813" y="1438"/>
                </a:lnTo>
                <a:lnTo>
                  <a:pt x="0" y="656"/>
                </a:lnTo>
                <a:lnTo>
                  <a:pt x="1157" y="313"/>
                </a:lnTo>
                <a:lnTo>
                  <a:pt x="22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02686DA6-D0FC-8347-AD53-5C05873E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100" y="5030927"/>
            <a:ext cx="1557683" cy="1540777"/>
          </a:xfrm>
          <a:custGeom>
            <a:avLst/>
            <a:gdLst>
              <a:gd name="T0" fmla="*/ 969 w 2845"/>
              <a:gd name="T1" fmla="*/ 2812 h 2813"/>
              <a:gd name="T2" fmla="*/ 0 w 2845"/>
              <a:gd name="T3" fmla="*/ 1844 h 2813"/>
              <a:gd name="T4" fmla="*/ 1844 w 2845"/>
              <a:gd name="T5" fmla="*/ 0 h 2813"/>
              <a:gd name="T6" fmla="*/ 2844 w 2845"/>
              <a:gd name="T7" fmla="*/ 969 h 2813"/>
              <a:gd name="T8" fmla="*/ 969 w 2845"/>
              <a:gd name="T9" fmla="*/ 2812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13">
                <a:moveTo>
                  <a:pt x="969" y="2812"/>
                </a:moveTo>
                <a:lnTo>
                  <a:pt x="0" y="1844"/>
                </a:lnTo>
                <a:lnTo>
                  <a:pt x="1844" y="0"/>
                </a:lnTo>
                <a:lnTo>
                  <a:pt x="2844" y="969"/>
                </a:lnTo>
                <a:lnTo>
                  <a:pt x="969" y="28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E2EE428C-4DBA-D142-8A02-7FB72ECD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460" y="9754688"/>
            <a:ext cx="1231656" cy="1231656"/>
          </a:xfrm>
          <a:custGeom>
            <a:avLst/>
            <a:gdLst>
              <a:gd name="T0" fmla="*/ 0 w 2251"/>
              <a:gd name="T1" fmla="*/ 2250 h 2251"/>
              <a:gd name="T2" fmla="*/ 343 w 2251"/>
              <a:gd name="T3" fmla="*/ 1125 h 2251"/>
              <a:gd name="T4" fmla="*/ 687 w 2251"/>
              <a:gd name="T5" fmla="*/ 0 h 2251"/>
              <a:gd name="T6" fmla="*/ 1468 w 2251"/>
              <a:gd name="T7" fmla="*/ 781 h 2251"/>
              <a:gd name="T8" fmla="*/ 2250 w 2251"/>
              <a:gd name="T9" fmla="*/ 1594 h 2251"/>
              <a:gd name="T10" fmla="*/ 1125 w 2251"/>
              <a:gd name="T11" fmla="*/ 1937 h 2251"/>
              <a:gd name="T12" fmla="*/ 0 w 2251"/>
              <a:gd name="T13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1" h="2251">
                <a:moveTo>
                  <a:pt x="0" y="2250"/>
                </a:moveTo>
                <a:lnTo>
                  <a:pt x="343" y="1125"/>
                </a:lnTo>
                <a:lnTo>
                  <a:pt x="687" y="0"/>
                </a:lnTo>
                <a:lnTo>
                  <a:pt x="1468" y="781"/>
                </a:lnTo>
                <a:lnTo>
                  <a:pt x="2250" y="1594"/>
                </a:lnTo>
                <a:lnTo>
                  <a:pt x="1125" y="1937"/>
                </a:lnTo>
                <a:lnTo>
                  <a:pt x="0" y="22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305C378B-D120-A346-A5CE-5955ECF8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451" y="9170255"/>
            <a:ext cx="1557683" cy="1557683"/>
          </a:xfrm>
          <a:custGeom>
            <a:avLst/>
            <a:gdLst>
              <a:gd name="T0" fmla="*/ 1875 w 2845"/>
              <a:gd name="T1" fmla="*/ 0 h 2845"/>
              <a:gd name="T2" fmla="*/ 2844 w 2845"/>
              <a:gd name="T3" fmla="*/ 1000 h 2845"/>
              <a:gd name="T4" fmla="*/ 1000 w 2845"/>
              <a:gd name="T5" fmla="*/ 2844 h 2845"/>
              <a:gd name="T6" fmla="*/ 0 w 2845"/>
              <a:gd name="T7" fmla="*/ 1844 h 2845"/>
              <a:gd name="T8" fmla="*/ 1875 w 2845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1875" y="0"/>
                </a:moveTo>
                <a:lnTo>
                  <a:pt x="2844" y="1000"/>
                </a:lnTo>
                <a:lnTo>
                  <a:pt x="1000" y="2844"/>
                </a:lnTo>
                <a:lnTo>
                  <a:pt x="0" y="1844"/>
                </a:lnTo>
                <a:lnTo>
                  <a:pt x="187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5B2985D-3908-AB4F-8E31-CBAAD1EF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270" y="4772521"/>
            <a:ext cx="1231656" cy="1248560"/>
          </a:xfrm>
          <a:custGeom>
            <a:avLst/>
            <a:gdLst>
              <a:gd name="T0" fmla="*/ 0 w 2251"/>
              <a:gd name="T1" fmla="*/ 0 h 2282"/>
              <a:gd name="T2" fmla="*/ 1125 w 2251"/>
              <a:gd name="T3" fmla="*/ 344 h 2282"/>
              <a:gd name="T4" fmla="*/ 2250 w 2251"/>
              <a:gd name="T5" fmla="*/ 688 h 2282"/>
              <a:gd name="T6" fmla="*/ 1469 w 2251"/>
              <a:gd name="T7" fmla="*/ 1469 h 2282"/>
              <a:gd name="T8" fmla="*/ 656 w 2251"/>
              <a:gd name="T9" fmla="*/ 2281 h 2282"/>
              <a:gd name="T10" fmla="*/ 344 w 2251"/>
              <a:gd name="T11" fmla="*/ 1125 h 2282"/>
              <a:gd name="T12" fmla="*/ 0 w 2251"/>
              <a:gd name="T13" fmla="*/ 0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1" h="2282">
                <a:moveTo>
                  <a:pt x="0" y="0"/>
                </a:moveTo>
                <a:lnTo>
                  <a:pt x="1125" y="344"/>
                </a:lnTo>
                <a:lnTo>
                  <a:pt x="2250" y="688"/>
                </a:lnTo>
                <a:lnTo>
                  <a:pt x="1469" y="1469"/>
                </a:lnTo>
                <a:lnTo>
                  <a:pt x="656" y="2281"/>
                </a:lnTo>
                <a:lnTo>
                  <a:pt x="344" y="112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26711959-AE87-6541-9BA6-530A5CDB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677" y="5047832"/>
            <a:ext cx="1557682" cy="1557681"/>
          </a:xfrm>
          <a:custGeom>
            <a:avLst/>
            <a:gdLst>
              <a:gd name="T0" fmla="*/ 2844 w 2845"/>
              <a:gd name="T1" fmla="*/ 1875 h 2845"/>
              <a:gd name="T2" fmla="*/ 1844 w 2845"/>
              <a:gd name="T3" fmla="*/ 2844 h 2845"/>
              <a:gd name="T4" fmla="*/ 0 w 2845"/>
              <a:gd name="T5" fmla="*/ 969 h 2845"/>
              <a:gd name="T6" fmla="*/ 1000 w 2845"/>
              <a:gd name="T7" fmla="*/ 0 h 2845"/>
              <a:gd name="T8" fmla="*/ 2844 w 2845"/>
              <a:gd name="T9" fmla="*/ 1875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2844" y="1875"/>
                </a:moveTo>
                <a:lnTo>
                  <a:pt x="1844" y="2844"/>
                </a:lnTo>
                <a:lnTo>
                  <a:pt x="0" y="969"/>
                </a:lnTo>
                <a:lnTo>
                  <a:pt x="1000" y="0"/>
                </a:lnTo>
                <a:lnTo>
                  <a:pt x="2844" y="18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194E6AB6-280C-0247-9F8E-00CEEEA06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403" y="9735368"/>
            <a:ext cx="1248562" cy="1248561"/>
          </a:xfrm>
          <a:custGeom>
            <a:avLst/>
            <a:gdLst>
              <a:gd name="T0" fmla="*/ 2281 w 2282"/>
              <a:gd name="T1" fmla="*/ 2281 h 2282"/>
              <a:gd name="T2" fmla="*/ 1156 w 2282"/>
              <a:gd name="T3" fmla="*/ 1937 h 2282"/>
              <a:gd name="T4" fmla="*/ 0 w 2282"/>
              <a:gd name="T5" fmla="*/ 1593 h 2282"/>
              <a:gd name="T6" fmla="*/ 812 w 2282"/>
              <a:gd name="T7" fmla="*/ 781 h 2282"/>
              <a:gd name="T8" fmla="*/ 1625 w 2282"/>
              <a:gd name="T9" fmla="*/ 0 h 2282"/>
              <a:gd name="T10" fmla="*/ 1937 w 2282"/>
              <a:gd name="T11" fmla="*/ 1125 h 2282"/>
              <a:gd name="T12" fmla="*/ 2281 w 2282"/>
              <a:gd name="T13" fmla="*/ 228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2" h="2282">
                <a:moveTo>
                  <a:pt x="2281" y="2281"/>
                </a:moveTo>
                <a:lnTo>
                  <a:pt x="1156" y="1937"/>
                </a:lnTo>
                <a:lnTo>
                  <a:pt x="0" y="1593"/>
                </a:lnTo>
                <a:lnTo>
                  <a:pt x="812" y="781"/>
                </a:lnTo>
                <a:lnTo>
                  <a:pt x="1625" y="0"/>
                </a:lnTo>
                <a:lnTo>
                  <a:pt x="1937" y="1125"/>
                </a:lnTo>
                <a:lnTo>
                  <a:pt x="2281" y="22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60529DE-D75F-144A-8006-50E03DEE0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290" y="9153351"/>
            <a:ext cx="1557683" cy="1557681"/>
          </a:xfrm>
          <a:custGeom>
            <a:avLst/>
            <a:gdLst>
              <a:gd name="T0" fmla="*/ 0 w 2844"/>
              <a:gd name="T1" fmla="*/ 969 h 2845"/>
              <a:gd name="T2" fmla="*/ 1000 w 2844"/>
              <a:gd name="T3" fmla="*/ 0 h 2845"/>
              <a:gd name="T4" fmla="*/ 2843 w 2844"/>
              <a:gd name="T5" fmla="*/ 1875 h 2845"/>
              <a:gd name="T6" fmla="*/ 1843 w 2844"/>
              <a:gd name="T7" fmla="*/ 2844 h 2845"/>
              <a:gd name="T8" fmla="*/ 0 w 2844"/>
              <a:gd name="T9" fmla="*/ 969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4" h="2845">
                <a:moveTo>
                  <a:pt x="0" y="969"/>
                </a:moveTo>
                <a:lnTo>
                  <a:pt x="1000" y="0"/>
                </a:lnTo>
                <a:lnTo>
                  <a:pt x="2843" y="1875"/>
                </a:lnTo>
                <a:lnTo>
                  <a:pt x="1843" y="2844"/>
                </a:lnTo>
                <a:lnTo>
                  <a:pt x="0" y="9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901B61B2-829A-F243-BD9C-1E487E40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831" y="7974825"/>
            <a:ext cx="3902658" cy="3919562"/>
          </a:xfrm>
          <a:custGeom>
            <a:avLst/>
            <a:gdLst>
              <a:gd name="T0" fmla="*/ 5282 w 7126"/>
              <a:gd name="T1" fmla="*/ 312 h 7157"/>
              <a:gd name="T2" fmla="*/ 5282 w 7126"/>
              <a:gd name="T3" fmla="*/ 312 h 7157"/>
              <a:gd name="T4" fmla="*/ 4813 w 7126"/>
              <a:gd name="T5" fmla="*/ 0 h 7157"/>
              <a:gd name="T6" fmla="*/ 219 w 7126"/>
              <a:gd name="T7" fmla="*/ 0 h 7157"/>
              <a:gd name="T8" fmla="*/ 125 w 7126"/>
              <a:gd name="T9" fmla="*/ 219 h 7157"/>
              <a:gd name="T10" fmla="*/ 6907 w 7126"/>
              <a:gd name="T11" fmla="*/ 7031 h 7157"/>
              <a:gd name="T12" fmla="*/ 7125 w 7126"/>
              <a:gd name="T13" fmla="*/ 6937 h 7157"/>
              <a:gd name="T14" fmla="*/ 7125 w 7126"/>
              <a:gd name="T15" fmla="*/ 2344 h 7157"/>
              <a:gd name="T16" fmla="*/ 6844 w 7126"/>
              <a:gd name="T17" fmla="*/ 1875 h 7157"/>
              <a:gd name="T18" fmla="*/ 5282 w 7126"/>
              <a:gd name="T19" fmla="*/ 312 h 7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26" h="7157">
                <a:moveTo>
                  <a:pt x="5282" y="312"/>
                </a:moveTo>
                <a:lnTo>
                  <a:pt x="5282" y="312"/>
                </a:lnTo>
                <a:cubicBezTo>
                  <a:pt x="5219" y="156"/>
                  <a:pt x="5000" y="0"/>
                  <a:pt x="4813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1" y="0"/>
                  <a:pt x="0" y="94"/>
                  <a:pt x="125" y="219"/>
                </a:cubicBezTo>
                <a:cubicBezTo>
                  <a:pt x="6907" y="7031"/>
                  <a:pt x="6907" y="7031"/>
                  <a:pt x="6907" y="7031"/>
                </a:cubicBezTo>
                <a:cubicBezTo>
                  <a:pt x="7032" y="7156"/>
                  <a:pt x="7125" y="7125"/>
                  <a:pt x="7125" y="6937"/>
                </a:cubicBezTo>
                <a:cubicBezTo>
                  <a:pt x="7125" y="2344"/>
                  <a:pt x="7125" y="2344"/>
                  <a:pt x="7125" y="2344"/>
                </a:cubicBezTo>
                <a:cubicBezTo>
                  <a:pt x="7125" y="2156"/>
                  <a:pt x="7000" y="1937"/>
                  <a:pt x="6844" y="1875"/>
                </a:cubicBezTo>
                <a:lnTo>
                  <a:pt x="5282" y="3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3F5E59B7-66F9-D344-9E96-C4926A06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831" y="3849987"/>
            <a:ext cx="3919563" cy="3919562"/>
          </a:xfrm>
          <a:custGeom>
            <a:avLst/>
            <a:gdLst>
              <a:gd name="T0" fmla="*/ 6844 w 7158"/>
              <a:gd name="T1" fmla="*/ 5313 h 7158"/>
              <a:gd name="T2" fmla="*/ 6844 w 7158"/>
              <a:gd name="T3" fmla="*/ 5313 h 7158"/>
              <a:gd name="T4" fmla="*/ 7157 w 7158"/>
              <a:gd name="T5" fmla="*/ 4844 h 7158"/>
              <a:gd name="T6" fmla="*/ 7157 w 7158"/>
              <a:gd name="T7" fmla="*/ 219 h 7158"/>
              <a:gd name="T8" fmla="*/ 6938 w 7158"/>
              <a:gd name="T9" fmla="*/ 126 h 7158"/>
              <a:gd name="T10" fmla="*/ 125 w 7158"/>
              <a:gd name="T11" fmla="*/ 6907 h 7158"/>
              <a:gd name="T12" fmla="*/ 219 w 7158"/>
              <a:gd name="T13" fmla="*/ 7157 h 7158"/>
              <a:gd name="T14" fmla="*/ 4813 w 7158"/>
              <a:gd name="T15" fmla="*/ 7157 h 7158"/>
              <a:gd name="T16" fmla="*/ 5282 w 7158"/>
              <a:gd name="T17" fmla="*/ 6876 h 7158"/>
              <a:gd name="T18" fmla="*/ 6844 w 7158"/>
              <a:gd name="T19" fmla="*/ 5313 h 7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8" h="7158">
                <a:moveTo>
                  <a:pt x="6844" y="5313"/>
                </a:moveTo>
                <a:lnTo>
                  <a:pt x="6844" y="5313"/>
                </a:lnTo>
                <a:cubicBezTo>
                  <a:pt x="7032" y="5219"/>
                  <a:pt x="7157" y="5032"/>
                  <a:pt x="7157" y="4844"/>
                </a:cubicBezTo>
                <a:cubicBezTo>
                  <a:pt x="7157" y="219"/>
                  <a:pt x="7157" y="219"/>
                  <a:pt x="7157" y="219"/>
                </a:cubicBezTo>
                <a:cubicBezTo>
                  <a:pt x="7157" y="32"/>
                  <a:pt x="7063" y="0"/>
                  <a:pt x="6938" y="126"/>
                </a:cubicBezTo>
                <a:cubicBezTo>
                  <a:pt x="125" y="6907"/>
                  <a:pt x="125" y="6907"/>
                  <a:pt x="125" y="6907"/>
                </a:cubicBezTo>
                <a:cubicBezTo>
                  <a:pt x="0" y="7032"/>
                  <a:pt x="31" y="7157"/>
                  <a:pt x="219" y="7157"/>
                </a:cubicBezTo>
                <a:cubicBezTo>
                  <a:pt x="4813" y="7157"/>
                  <a:pt x="4813" y="7157"/>
                  <a:pt x="4813" y="7157"/>
                </a:cubicBezTo>
                <a:cubicBezTo>
                  <a:pt x="5000" y="7157"/>
                  <a:pt x="5219" y="7032"/>
                  <a:pt x="5282" y="6876"/>
                </a:cubicBezTo>
                <a:lnTo>
                  <a:pt x="6844" y="53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44AA720B-A1E5-BA4C-B5FA-4A0624F3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255" y="7991730"/>
            <a:ext cx="3919564" cy="3919563"/>
          </a:xfrm>
          <a:custGeom>
            <a:avLst/>
            <a:gdLst>
              <a:gd name="T0" fmla="*/ 281 w 7157"/>
              <a:gd name="T1" fmla="*/ 1844 h 7157"/>
              <a:gd name="T2" fmla="*/ 281 w 7157"/>
              <a:gd name="T3" fmla="*/ 1844 h 7157"/>
              <a:gd name="T4" fmla="*/ 0 w 7157"/>
              <a:gd name="T5" fmla="*/ 2313 h 7157"/>
              <a:gd name="T6" fmla="*/ 0 w 7157"/>
              <a:gd name="T7" fmla="*/ 6906 h 7157"/>
              <a:gd name="T8" fmla="*/ 218 w 7157"/>
              <a:gd name="T9" fmla="*/ 7031 h 7157"/>
              <a:gd name="T10" fmla="*/ 7031 w 7157"/>
              <a:gd name="T11" fmla="*/ 219 h 7157"/>
              <a:gd name="T12" fmla="*/ 6937 w 7157"/>
              <a:gd name="T13" fmla="*/ 0 h 7157"/>
              <a:gd name="T14" fmla="*/ 2312 w 7157"/>
              <a:gd name="T15" fmla="*/ 0 h 7157"/>
              <a:gd name="T16" fmla="*/ 1843 w 7157"/>
              <a:gd name="T17" fmla="*/ 281 h 7157"/>
              <a:gd name="T18" fmla="*/ 281 w 7157"/>
              <a:gd name="T19" fmla="*/ 1844 h 7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7" h="7157">
                <a:moveTo>
                  <a:pt x="281" y="1844"/>
                </a:moveTo>
                <a:lnTo>
                  <a:pt x="281" y="1844"/>
                </a:lnTo>
                <a:cubicBezTo>
                  <a:pt x="125" y="1906"/>
                  <a:pt x="0" y="2125"/>
                  <a:pt x="0" y="2313"/>
                </a:cubicBezTo>
                <a:cubicBezTo>
                  <a:pt x="0" y="6906"/>
                  <a:pt x="0" y="6906"/>
                  <a:pt x="0" y="6906"/>
                </a:cubicBezTo>
                <a:cubicBezTo>
                  <a:pt x="0" y="7094"/>
                  <a:pt x="93" y="7156"/>
                  <a:pt x="218" y="7031"/>
                </a:cubicBezTo>
                <a:cubicBezTo>
                  <a:pt x="7031" y="219"/>
                  <a:pt x="7031" y="219"/>
                  <a:pt x="7031" y="219"/>
                </a:cubicBezTo>
                <a:cubicBezTo>
                  <a:pt x="7156" y="94"/>
                  <a:pt x="7125" y="0"/>
                  <a:pt x="693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156" y="0"/>
                  <a:pt x="1937" y="125"/>
                  <a:pt x="1843" y="281"/>
                </a:cubicBezTo>
                <a:lnTo>
                  <a:pt x="281" y="18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1225ADDF-7B9F-0749-943F-C8E4F4EC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255" y="3849987"/>
            <a:ext cx="3919564" cy="3936468"/>
          </a:xfrm>
          <a:custGeom>
            <a:avLst/>
            <a:gdLst>
              <a:gd name="T0" fmla="*/ 1843 w 7157"/>
              <a:gd name="T1" fmla="*/ 6876 h 7189"/>
              <a:gd name="T2" fmla="*/ 1843 w 7157"/>
              <a:gd name="T3" fmla="*/ 6876 h 7189"/>
              <a:gd name="T4" fmla="*/ 2312 w 7157"/>
              <a:gd name="T5" fmla="*/ 7157 h 7189"/>
              <a:gd name="T6" fmla="*/ 6937 w 7157"/>
              <a:gd name="T7" fmla="*/ 7188 h 7189"/>
              <a:gd name="T8" fmla="*/ 7031 w 7157"/>
              <a:gd name="T9" fmla="*/ 6938 h 7189"/>
              <a:gd name="T10" fmla="*/ 250 w 7157"/>
              <a:gd name="T11" fmla="*/ 126 h 7189"/>
              <a:gd name="T12" fmla="*/ 31 w 7157"/>
              <a:gd name="T13" fmla="*/ 219 h 7189"/>
              <a:gd name="T14" fmla="*/ 0 w 7157"/>
              <a:gd name="T15" fmla="*/ 4844 h 7189"/>
              <a:gd name="T16" fmla="*/ 312 w 7157"/>
              <a:gd name="T17" fmla="*/ 5313 h 7189"/>
              <a:gd name="T18" fmla="*/ 1843 w 7157"/>
              <a:gd name="T19" fmla="*/ 6876 h 7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7" h="7189">
                <a:moveTo>
                  <a:pt x="1843" y="6876"/>
                </a:moveTo>
                <a:lnTo>
                  <a:pt x="1843" y="6876"/>
                </a:lnTo>
                <a:cubicBezTo>
                  <a:pt x="1937" y="7032"/>
                  <a:pt x="2156" y="7157"/>
                  <a:pt x="2312" y="7157"/>
                </a:cubicBezTo>
                <a:cubicBezTo>
                  <a:pt x="6937" y="7188"/>
                  <a:pt x="6937" y="7188"/>
                  <a:pt x="6937" y="7188"/>
                </a:cubicBezTo>
                <a:cubicBezTo>
                  <a:pt x="7125" y="7188"/>
                  <a:pt x="7156" y="7063"/>
                  <a:pt x="7031" y="6938"/>
                </a:cubicBezTo>
                <a:cubicBezTo>
                  <a:pt x="250" y="126"/>
                  <a:pt x="250" y="126"/>
                  <a:pt x="250" y="126"/>
                </a:cubicBezTo>
                <a:cubicBezTo>
                  <a:pt x="125" y="0"/>
                  <a:pt x="31" y="32"/>
                  <a:pt x="31" y="219"/>
                </a:cubicBezTo>
                <a:cubicBezTo>
                  <a:pt x="0" y="4844"/>
                  <a:pt x="0" y="4844"/>
                  <a:pt x="0" y="4844"/>
                </a:cubicBezTo>
                <a:cubicBezTo>
                  <a:pt x="0" y="5032"/>
                  <a:pt x="125" y="5219"/>
                  <a:pt x="312" y="5313"/>
                </a:cubicBezTo>
                <a:lnTo>
                  <a:pt x="1843" y="68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A77AFCED-79AF-DB4F-A8AA-AA74620A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168" y="6639324"/>
            <a:ext cx="2463312" cy="2463311"/>
          </a:xfrm>
          <a:custGeom>
            <a:avLst/>
            <a:gdLst>
              <a:gd name="T0" fmla="*/ 4499 w 4500"/>
              <a:gd name="T1" fmla="*/ 2250 h 4500"/>
              <a:gd name="T2" fmla="*/ 4499 w 4500"/>
              <a:gd name="T3" fmla="*/ 2250 h 4500"/>
              <a:gd name="T4" fmla="*/ 2249 w 4500"/>
              <a:gd name="T5" fmla="*/ 4499 h 4500"/>
              <a:gd name="T6" fmla="*/ 0 w 4500"/>
              <a:gd name="T7" fmla="*/ 2250 h 4500"/>
              <a:gd name="T8" fmla="*/ 2249 w 4500"/>
              <a:gd name="T9" fmla="*/ 0 h 4500"/>
              <a:gd name="T10" fmla="*/ 4499 w 4500"/>
              <a:gd name="T11" fmla="*/ 225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0" h="4500">
                <a:moveTo>
                  <a:pt x="4499" y="2250"/>
                </a:moveTo>
                <a:lnTo>
                  <a:pt x="4499" y="2250"/>
                </a:lnTo>
                <a:cubicBezTo>
                  <a:pt x="4499" y="3499"/>
                  <a:pt x="3499" y="4499"/>
                  <a:pt x="2249" y="4499"/>
                </a:cubicBezTo>
                <a:cubicBezTo>
                  <a:pt x="1000" y="4499"/>
                  <a:pt x="0" y="3499"/>
                  <a:pt x="0" y="2250"/>
                </a:cubicBezTo>
                <a:cubicBezTo>
                  <a:pt x="0" y="1032"/>
                  <a:pt x="1000" y="0"/>
                  <a:pt x="2249" y="0"/>
                </a:cubicBezTo>
                <a:cubicBezTo>
                  <a:pt x="3499" y="0"/>
                  <a:pt x="4499" y="1032"/>
                  <a:pt x="4499" y="22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BE8E8A0-5FDC-254C-BBFF-3A925C78D07E}"/>
              </a:ext>
            </a:extLst>
          </p:cNvPr>
          <p:cNvSpPr/>
          <p:nvPr/>
        </p:nvSpPr>
        <p:spPr>
          <a:xfrm>
            <a:off x="13352998" y="6048495"/>
            <a:ext cx="666742" cy="6667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3DA311-AE60-9040-961B-D30C2ECE5704}"/>
              </a:ext>
            </a:extLst>
          </p:cNvPr>
          <p:cNvGrpSpPr/>
          <p:nvPr/>
        </p:nvGrpSpPr>
        <p:grpSpPr>
          <a:xfrm>
            <a:off x="10186986" y="5917875"/>
            <a:ext cx="942749" cy="73576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0194EB9-A068-FD48-AB03-057BA7F54976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02BF4BE-37AB-B44D-BBE0-CC8766B1037B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3B9FA6AD-7B05-514A-8BA9-DEC5EB80E96B}"/>
              </a:ext>
            </a:extLst>
          </p:cNvPr>
          <p:cNvSpPr/>
          <p:nvPr/>
        </p:nvSpPr>
        <p:spPr>
          <a:xfrm>
            <a:off x="10326658" y="8828008"/>
            <a:ext cx="652714" cy="10765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CA7DE9D-CC3A-8B4A-B400-5425DAB56FE5}"/>
              </a:ext>
            </a:extLst>
          </p:cNvPr>
          <p:cNvSpPr/>
          <p:nvPr/>
        </p:nvSpPr>
        <p:spPr>
          <a:xfrm>
            <a:off x="13349707" y="8901172"/>
            <a:ext cx="669696" cy="9901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996BE5-9765-AA4F-A10E-E8F390638BC3}"/>
              </a:ext>
            </a:extLst>
          </p:cNvPr>
          <p:cNvGrpSpPr/>
          <p:nvPr/>
        </p:nvGrpSpPr>
        <p:grpSpPr>
          <a:xfrm>
            <a:off x="15869302" y="3949143"/>
            <a:ext cx="5961523" cy="1646756"/>
            <a:chOff x="16184072" y="5253194"/>
            <a:chExt cx="5961523" cy="164675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56DE1F42-E29E-3F43-BE3E-B1FF79ECF3D7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BB415D48-A2B9-BC47-8009-A3155BCFC16A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58443D-365B-FB41-9F32-8B6B8A92C119}"/>
              </a:ext>
            </a:extLst>
          </p:cNvPr>
          <p:cNvGrpSpPr/>
          <p:nvPr/>
        </p:nvGrpSpPr>
        <p:grpSpPr>
          <a:xfrm>
            <a:off x="15869302" y="10014104"/>
            <a:ext cx="5961523" cy="1646756"/>
            <a:chOff x="16184072" y="5253194"/>
            <a:chExt cx="5961523" cy="164675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1EDDB4BF-ACEB-384D-8CC4-CBBD7407A805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A3309EF6-ABE6-624A-9ACD-E35C5E5400D1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9B65C6-1022-F54B-ADC8-91562771436B}"/>
              </a:ext>
            </a:extLst>
          </p:cNvPr>
          <p:cNvGrpSpPr/>
          <p:nvPr/>
        </p:nvGrpSpPr>
        <p:grpSpPr>
          <a:xfrm flipH="1">
            <a:off x="2508015" y="3949143"/>
            <a:ext cx="5961523" cy="1646756"/>
            <a:chOff x="16184072" y="5253194"/>
            <a:chExt cx="5961523" cy="1646756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CC359F5C-14B5-E04F-B621-FFFD5410B422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8221A928-1030-1B48-B260-5B44E94EA719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50E838C-EE7D-6D4C-8878-4236D5C95B73}"/>
              </a:ext>
            </a:extLst>
          </p:cNvPr>
          <p:cNvGrpSpPr/>
          <p:nvPr/>
        </p:nvGrpSpPr>
        <p:grpSpPr>
          <a:xfrm flipH="1">
            <a:off x="2508015" y="10014104"/>
            <a:ext cx="5961523" cy="1646756"/>
            <a:chOff x="16184072" y="5253194"/>
            <a:chExt cx="5961523" cy="1646756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51DF6916-7B6D-1E4D-B7D2-6BFF55BB0AB6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39121110-FE90-AD46-A3B1-0C87827619AA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849D7E-C9D9-4346-950E-4EBCAE8B00F7}"/>
              </a:ext>
            </a:extLst>
          </p:cNvPr>
          <p:cNvGrpSpPr/>
          <p:nvPr/>
        </p:nvGrpSpPr>
        <p:grpSpPr>
          <a:xfrm>
            <a:off x="16741085" y="6695816"/>
            <a:ext cx="7636565" cy="2153680"/>
            <a:chOff x="13626488" y="13375458"/>
            <a:chExt cx="7636565" cy="215368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D2276D1-AF6D-F44F-9612-D99C18E99299}"/>
                </a:ext>
              </a:extLst>
            </p:cNvPr>
            <p:cNvSpPr/>
            <p:nvPr/>
          </p:nvSpPr>
          <p:spPr>
            <a:xfrm>
              <a:off x="13626488" y="13375458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3EE0C7-053A-5546-814F-1228EBEBF1C8}"/>
                </a:ext>
              </a:extLst>
            </p:cNvPr>
            <p:cNvSpPr txBox="1"/>
            <p:nvPr/>
          </p:nvSpPr>
          <p:spPr>
            <a:xfrm>
              <a:off x="16740801" y="13952546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9592C8C-3F8C-4941-BAE4-262EDE5A6B75}"/>
                </a:ext>
              </a:extLst>
            </p:cNvPr>
            <p:cNvSpPr txBox="1"/>
            <p:nvPr/>
          </p:nvSpPr>
          <p:spPr>
            <a:xfrm>
              <a:off x="14292738" y="13865751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28%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43CEB4-1775-444F-B1B9-E2BE0A95B3FA}"/>
              </a:ext>
            </a:extLst>
          </p:cNvPr>
          <p:cNvGrpSpPr/>
          <p:nvPr/>
        </p:nvGrpSpPr>
        <p:grpSpPr>
          <a:xfrm flipH="1">
            <a:off x="-27605" y="6737805"/>
            <a:ext cx="7636565" cy="2153680"/>
            <a:chOff x="13616659" y="15916231"/>
            <a:chExt cx="7636565" cy="215368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64769-6228-294E-A5A6-514FA0DAD3CD}"/>
                </a:ext>
              </a:extLst>
            </p:cNvPr>
            <p:cNvSpPr/>
            <p:nvPr/>
          </p:nvSpPr>
          <p:spPr>
            <a:xfrm>
              <a:off x="13616659" y="15916231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26B66E-878E-E142-8CDD-623BB06581B5}"/>
                </a:ext>
              </a:extLst>
            </p:cNvPr>
            <p:cNvSpPr txBox="1"/>
            <p:nvPr/>
          </p:nvSpPr>
          <p:spPr>
            <a:xfrm>
              <a:off x="16730972" y="16493318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20ADF5D-6FCC-D743-B01F-F1B02C850F68}"/>
                </a:ext>
              </a:extLst>
            </p:cNvPr>
            <p:cNvSpPr txBox="1"/>
            <p:nvPr/>
          </p:nvSpPr>
          <p:spPr>
            <a:xfrm>
              <a:off x="14282909" y="16406523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</p:grp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90A82B7B-BD21-1D40-8E71-345412E19811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43534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Freeform 336">
            <a:extLst>
              <a:ext uri="{FF2B5EF4-FFF2-40B4-BE49-F238E27FC236}">
                <a16:creationId xmlns:a16="http://schemas.microsoft.com/office/drawing/2014/main" id="{C368724D-761B-F842-A46D-99CADD65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277" y="9062796"/>
            <a:ext cx="2650843" cy="2564841"/>
          </a:xfrm>
          <a:custGeom>
            <a:avLst/>
            <a:gdLst>
              <a:gd name="T0" fmla="*/ 1546 w 2310"/>
              <a:gd name="T1" fmla="*/ 0 h 2235"/>
              <a:gd name="T2" fmla="*/ 1546 w 2310"/>
              <a:gd name="T3" fmla="*/ 0 h 2235"/>
              <a:gd name="T4" fmla="*/ 1155 w 2310"/>
              <a:gd name="T5" fmla="*/ 186 h 2235"/>
              <a:gd name="T6" fmla="*/ 745 w 2310"/>
              <a:gd name="T7" fmla="*/ 0 h 2235"/>
              <a:gd name="T8" fmla="*/ 0 w 2310"/>
              <a:gd name="T9" fmla="*/ 1080 h 2235"/>
              <a:gd name="T10" fmla="*/ 1155 w 2310"/>
              <a:gd name="T11" fmla="*/ 2234 h 2235"/>
              <a:gd name="T12" fmla="*/ 2309 w 2310"/>
              <a:gd name="T13" fmla="*/ 1080 h 2235"/>
              <a:gd name="T14" fmla="*/ 1546 w 2310"/>
              <a:gd name="T15" fmla="*/ 0 h 2235"/>
              <a:gd name="T16" fmla="*/ 1155 w 2310"/>
              <a:gd name="T17" fmla="*/ 1881 h 2235"/>
              <a:gd name="T18" fmla="*/ 1155 w 2310"/>
              <a:gd name="T19" fmla="*/ 1881 h 2235"/>
              <a:gd name="T20" fmla="*/ 354 w 2310"/>
              <a:gd name="T21" fmla="*/ 1080 h 2235"/>
              <a:gd name="T22" fmla="*/ 1155 w 2310"/>
              <a:gd name="T23" fmla="*/ 279 h 2235"/>
              <a:gd name="T24" fmla="*/ 1937 w 2310"/>
              <a:gd name="T25" fmla="*/ 1080 h 2235"/>
              <a:gd name="T26" fmla="*/ 1155 w 2310"/>
              <a:gd name="T27" fmla="*/ 1881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10" h="2235">
                <a:moveTo>
                  <a:pt x="1546" y="0"/>
                </a:moveTo>
                <a:lnTo>
                  <a:pt x="1546" y="0"/>
                </a:lnTo>
                <a:cubicBezTo>
                  <a:pt x="1453" y="112"/>
                  <a:pt x="1322" y="186"/>
                  <a:pt x="1155" y="186"/>
                </a:cubicBezTo>
                <a:cubicBezTo>
                  <a:pt x="987" y="186"/>
                  <a:pt x="838" y="112"/>
                  <a:pt x="745" y="0"/>
                </a:cubicBezTo>
                <a:cubicBezTo>
                  <a:pt x="298" y="168"/>
                  <a:pt x="0" y="577"/>
                  <a:pt x="0" y="1080"/>
                </a:cubicBezTo>
                <a:cubicBezTo>
                  <a:pt x="0" y="1713"/>
                  <a:pt x="503" y="2234"/>
                  <a:pt x="1155" y="2234"/>
                </a:cubicBezTo>
                <a:cubicBezTo>
                  <a:pt x="1788" y="2234"/>
                  <a:pt x="2309" y="1713"/>
                  <a:pt x="2309" y="1080"/>
                </a:cubicBezTo>
                <a:cubicBezTo>
                  <a:pt x="2309" y="577"/>
                  <a:pt x="1993" y="168"/>
                  <a:pt x="1546" y="0"/>
                </a:cubicBezTo>
                <a:close/>
                <a:moveTo>
                  <a:pt x="1155" y="1881"/>
                </a:moveTo>
                <a:lnTo>
                  <a:pt x="1155" y="1881"/>
                </a:lnTo>
                <a:cubicBezTo>
                  <a:pt x="708" y="1881"/>
                  <a:pt x="354" y="1527"/>
                  <a:pt x="354" y="1080"/>
                </a:cubicBezTo>
                <a:cubicBezTo>
                  <a:pt x="354" y="651"/>
                  <a:pt x="708" y="279"/>
                  <a:pt x="1155" y="279"/>
                </a:cubicBezTo>
                <a:cubicBezTo>
                  <a:pt x="1583" y="279"/>
                  <a:pt x="1937" y="651"/>
                  <a:pt x="1937" y="1080"/>
                </a:cubicBezTo>
                <a:cubicBezTo>
                  <a:pt x="1937" y="1527"/>
                  <a:pt x="1583" y="1881"/>
                  <a:pt x="1155" y="1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33962C96-49CB-7F4D-92AB-551BAF18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332" y="8040906"/>
            <a:ext cx="3844734" cy="4183676"/>
          </a:xfrm>
          <a:custGeom>
            <a:avLst/>
            <a:gdLst>
              <a:gd name="T0" fmla="*/ 1676 w 3352"/>
              <a:gd name="T1" fmla="*/ 3648 h 3649"/>
              <a:gd name="T2" fmla="*/ 1676 w 3352"/>
              <a:gd name="T3" fmla="*/ 3648 h 3649"/>
              <a:gd name="T4" fmla="*/ 0 w 3352"/>
              <a:gd name="T5" fmla="*/ 1973 h 3649"/>
              <a:gd name="T6" fmla="*/ 1136 w 3352"/>
              <a:gd name="T7" fmla="*/ 390 h 3649"/>
              <a:gd name="T8" fmla="*/ 1676 w 3352"/>
              <a:gd name="T9" fmla="*/ 0 h 3649"/>
              <a:gd name="T10" fmla="*/ 2197 w 3352"/>
              <a:gd name="T11" fmla="*/ 390 h 3649"/>
              <a:gd name="T12" fmla="*/ 3351 w 3352"/>
              <a:gd name="T13" fmla="*/ 1973 h 3649"/>
              <a:gd name="T14" fmla="*/ 1676 w 3352"/>
              <a:gd name="T15" fmla="*/ 3648 h 3649"/>
              <a:gd name="T16" fmla="*/ 1676 w 3352"/>
              <a:gd name="T17" fmla="*/ 74 h 3649"/>
              <a:gd name="T18" fmla="*/ 1676 w 3352"/>
              <a:gd name="T19" fmla="*/ 74 h 3649"/>
              <a:gd name="T20" fmla="*/ 1210 w 3352"/>
              <a:gd name="T21" fmla="*/ 427 h 3649"/>
              <a:gd name="T22" fmla="*/ 1173 w 3352"/>
              <a:gd name="T23" fmla="*/ 446 h 3649"/>
              <a:gd name="T24" fmla="*/ 74 w 3352"/>
              <a:gd name="T25" fmla="*/ 1973 h 3649"/>
              <a:gd name="T26" fmla="*/ 1676 w 3352"/>
              <a:gd name="T27" fmla="*/ 3574 h 3649"/>
              <a:gd name="T28" fmla="*/ 3277 w 3352"/>
              <a:gd name="T29" fmla="*/ 1973 h 3649"/>
              <a:gd name="T30" fmla="*/ 2160 w 3352"/>
              <a:gd name="T31" fmla="*/ 446 h 3649"/>
              <a:gd name="T32" fmla="*/ 2141 w 3352"/>
              <a:gd name="T33" fmla="*/ 427 h 3649"/>
              <a:gd name="T34" fmla="*/ 1676 w 3352"/>
              <a:gd name="T35" fmla="*/ 74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2" h="3649">
                <a:moveTo>
                  <a:pt x="1676" y="3648"/>
                </a:moveTo>
                <a:lnTo>
                  <a:pt x="1676" y="3648"/>
                </a:lnTo>
                <a:cubicBezTo>
                  <a:pt x="744" y="3648"/>
                  <a:pt x="0" y="2904"/>
                  <a:pt x="0" y="1973"/>
                </a:cubicBezTo>
                <a:cubicBezTo>
                  <a:pt x="0" y="1246"/>
                  <a:pt x="446" y="614"/>
                  <a:pt x="1136" y="390"/>
                </a:cubicBezTo>
                <a:cubicBezTo>
                  <a:pt x="1210" y="168"/>
                  <a:pt x="1434" y="0"/>
                  <a:pt x="1676" y="0"/>
                </a:cubicBezTo>
                <a:cubicBezTo>
                  <a:pt x="1918" y="0"/>
                  <a:pt x="2123" y="168"/>
                  <a:pt x="2197" y="390"/>
                </a:cubicBezTo>
                <a:cubicBezTo>
                  <a:pt x="2886" y="614"/>
                  <a:pt x="3351" y="1246"/>
                  <a:pt x="3351" y="1973"/>
                </a:cubicBezTo>
                <a:cubicBezTo>
                  <a:pt x="3351" y="2904"/>
                  <a:pt x="2588" y="3648"/>
                  <a:pt x="1676" y="3648"/>
                </a:cubicBezTo>
                <a:close/>
                <a:moveTo>
                  <a:pt x="1676" y="74"/>
                </a:moveTo>
                <a:lnTo>
                  <a:pt x="1676" y="74"/>
                </a:lnTo>
                <a:cubicBezTo>
                  <a:pt x="1452" y="74"/>
                  <a:pt x="1266" y="222"/>
                  <a:pt x="1210" y="427"/>
                </a:cubicBezTo>
                <a:cubicBezTo>
                  <a:pt x="1210" y="446"/>
                  <a:pt x="1191" y="446"/>
                  <a:pt x="1173" y="446"/>
                </a:cubicBezTo>
                <a:cubicBezTo>
                  <a:pt x="521" y="669"/>
                  <a:pt x="74" y="1284"/>
                  <a:pt x="74" y="1973"/>
                </a:cubicBezTo>
                <a:cubicBezTo>
                  <a:pt x="74" y="2867"/>
                  <a:pt x="782" y="3574"/>
                  <a:pt x="1676" y="3574"/>
                </a:cubicBezTo>
                <a:cubicBezTo>
                  <a:pt x="2551" y="3574"/>
                  <a:pt x="3277" y="2867"/>
                  <a:pt x="3277" y="1973"/>
                </a:cubicBezTo>
                <a:cubicBezTo>
                  <a:pt x="3277" y="1284"/>
                  <a:pt x="2830" y="669"/>
                  <a:pt x="2160" y="446"/>
                </a:cubicBezTo>
                <a:cubicBezTo>
                  <a:pt x="2141" y="446"/>
                  <a:pt x="2141" y="446"/>
                  <a:pt x="2141" y="427"/>
                </a:cubicBezTo>
                <a:cubicBezTo>
                  <a:pt x="2085" y="222"/>
                  <a:pt x="1881" y="74"/>
                  <a:pt x="1676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E92A0981-F299-434C-B797-5C7EFF44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699" y="4322642"/>
            <a:ext cx="5296628" cy="3652497"/>
          </a:xfrm>
          <a:custGeom>
            <a:avLst/>
            <a:gdLst>
              <a:gd name="T0" fmla="*/ 4618 w 4619"/>
              <a:gd name="T1" fmla="*/ 149 h 3185"/>
              <a:gd name="T2" fmla="*/ 4618 w 4619"/>
              <a:gd name="T3" fmla="*/ 149 h 3185"/>
              <a:gd name="T4" fmla="*/ 4469 w 4619"/>
              <a:gd name="T5" fmla="*/ 0 h 3185"/>
              <a:gd name="T6" fmla="*/ 4320 w 4619"/>
              <a:gd name="T7" fmla="*/ 149 h 3185"/>
              <a:gd name="T8" fmla="*/ 4450 w 4619"/>
              <a:gd name="T9" fmla="*/ 298 h 3185"/>
              <a:gd name="T10" fmla="*/ 4450 w 4619"/>
              <a:gd name="T11" fmla="*/ 1769 h 3185"/>
              <a:gd name="T12" fmla="*/ 3780 w 4619"/>
              <a:gd name="T13" fmla="*/ 2420 h 3185"/>
              <a:gd name="T14" fmla="*/ 707 w 4619"/>
              <a:gd name="T15" fmla="*/ 2420 h 3185"/>
              <a:gd name="T16" fmla="*/ 0 w 4619"/>
              <a:gd name="T17" fmla="*/ 3165 h 3185"/>
              <a:gd name="T18" fmla="*/ 18 w 4619"/>
              <a:gd name="T19" fmla="*/ 3184 h 3185"/>
              <a:gd name="T20" fmla="*/ 56 w 4619"/>
              <a:gd name="T21" fmla="*/ 3165 h 3185"/>
              <a:gd name="T22" fmla="*/ 707 w 4619"/>
              <a:gd name="T23" fmla="*/ 2476 h 3185"/>
              <a:gd name="T24" fmla="*/ 3780 w 4619"/>
              <a:gd name="T25" fmla="*/ 2476 h 3185"/>
              <a:gd name="T26" fmla="*/ 4487 w 4619"/>
              <a:gd name="T27" fmla="*/ 1769 h 3185"/>
              <a:gd name="T28" fmla="*/ 4487 w 4619"/>
              <a:gd name="T29" fmla="*/ 298 h 3185"/>
              <a:gd name="T30" fmla="*/ 4618 w 4619"/>
              <a:gd name="T31" fmla="*/ 149 h 3185"/>
              <a:gd name="T32" fmla="*/ 4469 w 4619"/>
              <a:gd name="T33" fmla="*/ 242 h 3185"/>
              <a:gd name="T34" fmla="*/ 4469 w 4619"/>
              <a:gd name="T35" fmla="*/ 242 h 3185"/>
              <a:gd name="T36" fmla="*/ 4376 w 4619"/>
              <a:gd name="T37" fmla="*/ 149 h 3185"/>
              <a:gd name="T38" fmla="*/ 4469 w 4619"/>
              <a:gd name="T39" fmla="*/ 56 h 3185"/>
              <a:gd name="T40" fmla="*/ 4562 w 4619"/>
              <a:gd name="T41" fmla="*/ 149 h 3185"/>
              <a:gd name="T42" fmla="*/ 4469 w 4619"/>
              <a:gd name="T43" fmla="*/ 242 h 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9" h="3185">
                <a:moveTo>
                  <a:pt x="4618" y="149"/>
                </a:moveTo>
                <a:lnTo>
                  <a:pt x="4618" y="149"/>
                </a:lnTo>
                <a:cubicBezTo>
                  <a:pt x="4618" y="74"/>
                  <a:pt x="4543" y="0"/>
                  <a:pt x="4469" y="0"/>
                </a:cubicBezTo>
                <a:cubicBezTo>
                  <a:pt x="4394" y="0"/>
                  <a:pt x="4320" y="74"/>
                  <a:pt x="4320" y="149"/>
                </a:cubicBezTo>
                <a:cubicBezTo>
                  <a:pt x="4320" y="223"/>
                  <a:pt x="4376" y="279"/>
                  <a:pt x="4450" y="298"/>
                </a:cubicBezTo>
                <a:cubicBezTo>
                  <a:pt x="4450" y="1769"/>
                  <a:pt x="4450" y="1769"/>
                  <a:pt x="4450" y="1769"/>
                </a:cubicBezTo>
                <a:cubicBezTo>
                  <a:pt x="4450" y="2122"/>
                  <a:pt x="4152" y="2420"/>
                  <a:pt x="3780" y="2420"/>
                </a:cubicBezTo>
                <a:cubicBezTo>
                  <a:pt x="707" y="2420"/>
                  <a:pt x="707" y="2420"/>
                  <a:pt x="707" y="2420"/>
                </a:cubicBezTo>
                <a:cubicBezTo>
                  <a:pt x="335" y="2420"/>
                  <a:pt x="0" y="2756"/>
                  <a:pt x="0" y="3165"/>
                </a:cubicBezTo>
                <a:lnTo>
                  <a:pt x="18" y="3184"/>
                </a:lnTo>
                <a:cubicBezTo>
                  <a:pt x="37" y="3184"/>
                  <a:pt x="56" y="3165"/>
                  <a:pt x="56" y="3165"/>
                </a:cubicBezTo>
                <a:cubicBezTo>
                  <a:pt x="56" y="2793"/>
                  <a:pt x="354" y="2476"/>
                  <a:pt x="707" y="2476"/>
                </a:cubicBezTo>
                <a:cubicBezTo>
                  <a:pt x="3780" y="2476"/>
                  <a:pt x="3780" y="2476"/>
                  <a:pt x="3780" y="2476"/>
                </a:cubicBezTo>
                <a:cubicBezTo>
                  <a:pt x="4171" y="2476"/>
                  <a:pt x="4487" y="2160"/>
                  <a:pt x="4487" y="1769"/>
                </a:cubicBezTo>
                <a:cubicBezTo>
                  <a:pt x="4487" y="298"/>
                  <a:pt x="4487" y="298"/>
                  <a:pt x="4487" y="298"/>
                </a:cubicBezTo>
                <a:cubicBezTo>
                  <a:pt x="4562" y="279"/>
                  <a:pt x="4618" y="223"/>
                  <a:pt x="4618" y="149"/>
                </a:cubicBezTo>
                <a:close/>
                <a:moveTo>
                  <a:pt x="4469" y="242"/>
                </a:moveTo>
                <a:lnTo>
                  <a:pt x="4469" y="242"/>
                </a:lnTo>
                <a:cubicBezTo>
                  <a:pt x="4413" y="242"/>
                  <a:pt x="4376" y="205"/>
                  <a:pt x="4376" y="149"/>
                </a:cubicBezTo>
                <a:cubicBezTo>
                  <a:pt x="4376" y="93"/>
                  <a:pt x="4413" y="56"/>
                  <a:pt x="4469" y="56"/>
                </a:cubicBezTo>
                <a:cubicBezTo>
                  <a:pt x="4525" y="56"/>
                  <a:pt x="4562" y="93"/>
                  <a:pt x="4562" y="149"/>
                </a:cubicBezTo>
                <a:cubicBezTo>
                  <a:pt x="4562" y="205"/>
                  <a:pt x="4525" y="242"/>
                  <a:pt x="4469" y="242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EC1E7F0B-7EED-D646-8DDD-5BA6FDAE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197" y="9062796"/>
            <a:ext cx="2650843" cy="2564841"/>
          </a:xfrm>
          <a:custGeom>
            <a:avLst/>
            <a:gdLst>
              <a:gd name="T0" fmla="*/ 1545 w 2310"/>
              <a:gd name="T1" fmla="*/ 0 h 2235"/>
              <a:gd name="T2" fmla="*/ 1545 w 2310"/>
              <a:gd name="T3" fmla="*/ 0 h 2235"/>
              <a:gd name="T4" fmla="*/ 1154 w 2310"/>
              <a:gd name="T5" fmla="*/ 186 h 2235"/>
              <a:gd name="T6" fmla="*/ 744 w 2310"/>
              <a:gd name="T7" fmla="*/ 0 h 2235"/>
              <a:gd name="T8" fmla="*/ 0 w 2310"/>
              <a:gd name="T9" fmla="*/ 1080 h 2235"/>
              <a:gd name="T10" fmla="*/ 1154 w 2310"/>
              <a:gd name="T11" fmla="*/ 2234 h 2235"/>
              <a:gd name="T12" fmla="*/ 2309 w 2310"/>
              <a:gd name="T13" fmla="*/ 1080 h 2235"/>
              <a:gd name="T14" fmla="*/ 1545 w 2310"/>
              <a:gd name="T15" fmla="*/ 0 h 2235"/>
              <a:gd name="T16" fmla="*/ 1154 w 2310"/>
              <a:gd name="T17" fmla="*/ 1881 h 2235"/>
              <a:gd name="T18" fmla="*/ 1154 w 2310"/>
              <a:gd name="T19" fmla="*/ 1881 h 2235"/>
              <a:gd name="T20" fmla="*/ 353 w 2310"/>
              <a:gd name="T21" fmla="*/ 1080 h 2235"/>
              <a:gd name="T22" fmla="*/ 1154 w 2310"/>
              <a:gd name="T23" fmla="*/ 279 h 2235"/>
              <a:gd name="T24" fmla="*/ 1936 w 2310"/>
              <a:gd name="T25" fmla="*/ 1080 h 2235"/>
              <a:gd name="T26" fmla="*/ 1154 w 2310"/>
              <a:gd name="T27" fmla="*/ 1881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10" h="2235">
                <a:moveTo>
                  <a:pt x="1545" y="0"/>
                </a:moveTo>
                <a:lnTo>
                  <a:pt x="1545" y="0"/>
                </a:lnTo>
                <a:cubicBezTo>
                  <a:pt x="1452" y="112"/>
                  <a:pt x="1321" y="186"/>
                  <a:pt x="1154" y="186"/>
                </a:cubicBezTo>
                <a:cubicBezTo>
                  <a:pt x="986" y="186"/>
                  <a:pt x="837" y="112"/>
                  <a:pt x="744" y="0"/>
                </a:cubicBezTo>
                <a:cubicBezTo>
                  <a:pt x="298" y="168"/>
                  <a:pt x="0" y="577"/>
                  <a:pt x="0" y="1080"/>
                </a:cubicBezTo>
                <a:cubicBezTo>
                  <a:pt x="0" y="1713"/>
                  <a:pt x="502" y="2234"/>
                  <a:pt x="1154" y="2234"/>
                </a:cubicBezTo>
                <a:cubicBezTo>
                  <a:pt x="1787" y="2234"/>
                  <a:pt x="2309" y="1713"/>
                  <a:pt x="2309" y="1080"/>
                </a:cubicBezTo>
                <a:cubicBezTo>
                  <a:pt x="2309" y="577"/>
                  <a:pt x="1992" y="168"/>
                  <a:pt x="1545" y="0"/>
                </a:cubicBezTo>
                <a:close/>
                <a:moveTo>
                  <a:pt x="1154" y="1881"/>
                </a:moveTo>
                <a:lnTo>
                  <a:pt x="1154" y="1881"/>
                </a:lnTo>
                <a:cubicBezTo>
                  <a:pt x="707" y="1881"/>
                  <a:pt x="353" y="1527"/>
                  <a:pt x="353" y="1080"/>
                </a:cubicBezTo>
                <a:cubicBezTo>
                  <a:pt x="353" y="651"/>
                  <a:pt x="707" y="279"/>
                  <a:pt x="1154" y="279"/>
                </a:cubicBezTo>
                <a:cubicBezTo>
                  <a:pt x="1582" y="279"/>
                  <a:pt x="1936" y="651"/>
                  <a:pt x="1936" y="1080"/>
                </a:cubicBezTo>
                <a:cubicBezTo>
                  <a:pt x="1936" y="1527"/>
                  <a:pt x="1582" y="1881"/>
                  <a:pt x="1154" y="1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44">
            <a:extLst>
              <a:ext uri="{FF2B5EF4-FFF2-40B4-BE49-F238E27FC236}">
                <a16:creationId xmlns:a16="http://schemas.microsoft.com/office/drawing/2014/main" id="{C33042B8-0E50-4A46-963A-6E08C7AE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191" y="8040906"/>
            <a:ext cx="3844734" cy="4183676"/>
          </a:xfrm>
          <a:custGeom>
            <a:avLst/>
            <a:gdLst>
              <a:gd name="T0" fmla="*/ 1676 w 3353"/>
              <a:gd name="T1" fmla="*/ 3648 h 3649"/>
              <a:gd name="T2" fmla="*/ 1676 w 3353"/>
              <a:gd name="T3" fmla="*/ 3648 h 3649"/>
              <a:gd name="T4" fmla="*/ 0 w 3353"/>
              <a:gd name="T5" fmla="*/ 1973 h 3649"/>
              <a:gd name="T6" fmla="*/ 1136 w 3353"/>
              <a:gd name="T7" fmla="*/ 390 h 3649"/>
              <a:gd name="T8" fmla="*/ 1676 w 3353"/>
              <a:gd name="T9" fmla="*/ 0 h 3649"/>
              <a:gd name="T10" fmla="*/ 2197 w 3353"/>
              <a:gd name="T11" fmla="*/ 390 h 3649"/>
              <a:gd name="T12" fmla="*/ 3352 w 3353"/>
              <a:gd name="T13" fmla="*/ 1973 h 3649"/>
              <a:gd name="T14" fmla="*/ 1676 w 3353"/>
              <a:gd name="T15" fmla="*/ 3648 h 3649"/>
              <a:gd name="T16" fmla="*/ 1676 w 3353"/>
              <a:gd name="T17" fmla="*/ 74 h 3649"/>
              <a:gd name="T18" fmla="*/ 1676 w 3353"/>
              <a:gd name="T19" fmla="*/ 74 h 3649"/>
              <a:gd name="T20" fmla="*/ 1210 w 3353"/>
              <a:gd name="T21" fmla="*/ 427 h 3649"/>
              <a:gd name="T22" fmla="*/ 1173 w 3353"/>
              <a:gd name="T23" fmla="*/ 446 h 3649"/>
              <a:gd name="T24" fmla="*/ 75 w 3353"/>
              <a:gd name="T25" fmla="*/ 1973 h 3649"/>
              <a:gd name="T26" fmla="*/ 1676 w 3353"/>
              <a:gd name="T27" fmla="*/ 3574 h 3649"/>
              <a:gd name="T28" fmla="*/ 3278 w 3353"/>
              <a:gd name="T29" fmla="*/ 1973 h 3649"/>
              <a:gd name="T30" fmla="*/ 2160 w 3353"/>
              <a:gd name="T31" fmla="*/ 446 h 3649"/>
              <a:gd name="T32" fmla="*/ 2141 w 3353"/>
              <a:gd name="T33" fmla="*/ 427 h 3649"/>
              <a:gd name="T34" fmla="*/ 1676 w 3353"/>
              <a:gd name="T35" fmla="*/ 74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3" h="3649">
                <a:moveTo>
                  <a:pt x="1676" y="3648"/>
                </a:moveTo>
                <a:lnTo>
                  <a:pt x="1676" y="3648"/>
                </a:lnTo>
                <a:cubicBezTo>
                  <a:pt x="745" y="3648"/>
                  <a:pt x="0" y="2904"/>
                  <a:pt x="0" y="1973"/>
                </a:cubicBezTo>
                <a:cubicBezTo>
                  <a:pt x="0" y="1246"/>
                  <a:pt x="447" y="614"/>
                  <a:pt x="1136" y="390"/>
                </a:cubicBezTo>
                <a:cubicBezTo>
                  <a:pt x="1210" y="168"/>
                  <a:pt x="1434" y="0"/>
                  <a:pt x="1676" y="0"/>
                </a:cubicBezTo>
                <a:cubicBezTo>
                  <a:pt x="1918" y="0"/>
                  <a:pt x="2123" y="168"/>
                  <a:pt x="2197" y="390"/>
                </a:cubicBezTo>
                <a:cubicBezTo>
                  <a:pt x="2886" y="614"/>
                  <a:pt x="3352" y="1246"/>
                  <a:pt x="3352" y="1973"/>
                </a:cubicBezTo>
                <a:cubicBezTo>
                  <a:pt x="3352" y="2904"/>
                  <a:pt x="2588" y="3648"/>
                  <a:pt x="1676" y="3648"/>
                </a:cubicBezTo>
                <a:close/>
                <a:moveTo>
                  <a:pt x="1676" y="74"/>
                </a:moveTo>
                <a:lnTo>
                  <a:pt x="1676" y="74"/>
                </a:lnTo>
                <a:cubicBezTo>
                  <a:pt x="1452" y="74"/>
                  <a:pt x="1266" y="222"/>
                  <a:pt x="1210" y="427"/>
                </a:cubicBezTo>
                <a:cubicBezTo>
                  <a:pt x="1210" y="446"/>
                  <a:pt x="1192" y="446"/>
                  <a:pt x="1173" y="446"/>
                </a:cubicBezTo>
                <a:cubicBezTo>
                  <a:pt x="522" y="669"/>
                  <a:pt x="75" y="1284"/>
                  <a:pt x="75" y="1973"/>
                </a:cubicBezTo>
                <a:cubicBezTo>
                  <a:pt x="75" y="2867"/>
                  <a:pt x="782" y="3574"/>
                  <a:pt x="1676" y="3574"/>
                </a:cubicBezTo>
                <a:cubicBezTo>
                  <a:pt x="2551" y="3574"/>
                  <a:pt x="3278" y="2867"/>
                  <a:pt x="3278" y="1973"/>
                </a:cubicBezTo>
                <a:cubicBezTo>
                  <a:pt x="3278" y="1284"/>
                  <a:pt x="2831" y="669"/>
                  <a:pt x="2160" y="446"/>
                </a:cubicBezTo>
                <a:cubicBezTo>
                  <a:pt x="2141" y="446"/>
                  <a:pt x="2141" y="446"/>
                  <a:pt x="2141" y="427"/>
                </a:cubicBezTo>
                <a:cubicBezTo>
                  <a:pt x="2086" y="222"/>
                  <a:pt x="1881" y="74"/>
                  <a:pt x="1676" y="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49">
            <a:extLst>
              <a:ext uri="{FF2B5EF4-FFF2-40B4-BE49-F238E27FC236}">
                <a16:creationId xmlns:a16="http://schemas.microsoft.com/office/drawing/2014/main" id="{FC1DA2CE-3911-334E-8C4D-0C99CFE9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087" y="4322642"/>
            <a:ext cx="2220841" cy="3632262"/>
          </a:xfrm>
          <a:custGeom>
            <a:avLst/>
            <a:gdLst>
              <a:gd name="T0" fmla="*/ 1937 w 1938"/>
              <a:gd name="T1" fmla="*/ 149 h 3166"/>
              <a:gd name="T2" fmla="*/ 1937 w 1938"/>
              <a:gd name="T3" fmla="*/ 149 h 3166"/>
              <a:gd name="T4" fmla="*/ 1788 w 1938"/>
              <a:gd name="T5" fmla="*/ 0 h 3166"/>
              <a:gd name="T6" fmla="*/ 1639 w 1938"/>
              <a:gd name="T7" fmla="*/ 149 h 3166"/>
              <a:gd name="T8" fmla="*/ 1768 w 1938"/>
              <a:gd name="T9" fmla="*/ 298 h 3166"/>
              <a:gd name="T10" fmla="*/ 1768 w 1938"/>
              <a:gd name="T11" fmla="*/ 1750 h 3166"/>
              <a:gd name="T12" fmla="*/ 1098 w 1938"/>
              <a:gd name="T13" fmla="*/ 2420 h 3166"/>
              <a:gd name="T14" fmla="*/ 707 w 1938"/>
              <a:gd name="T15" fmla="*/ 2420 h 3166"/>
              <a:gd name="T16" fmla="*/ 0 w 1938"/>
              <a:gd name="T17" fmla="*/ 3128 h 3166"/>
              <a:gd name="T18" fmla="*/ 18 w 1938"/>
              <a:gd name="T19" fmla="*/ 3165 h 3166"/>
              <a:gd name="T20" fmla="*/ 37 w 1938"/>
              <a:gd name="T21" fmla="*/ 3128 h 3166"/>
              <a:gd name="T22" fmla="*/ 707 w 1938"/>
              <a:gd name="T23" fmla="*/ 2476 h 3166"/>
              <a:gd name="T24" fmla="*/ 1098 w 1938"/>
              <a:gd name="T25" fmla="*/ 2476 h 3166"/>
              <a:gd name="T26" fmla="*/ 1824 w 1938"/>
              <a:gd name="T27" fmla="*/ 1750 h 3166"/>
              <a:gd name="T28" fmla="*/ 1824 w 1938"/>
              <a:gd name="T29" fmla="*/ 298 h 3166"/>
              <a:gd name="T30" fmla="*/ 1937 w 1938"/>
              <a:gd name="T31" fmla="*/ 149 h 3166"/>
              <a:gd name="T32" fmla="*/ 1788 w 1938"/>
              <a:gd name="T33" fmla="*/ 242 h 3166"/>
              <a:gd name="T34" fmla="*/ 1788 w 1938"/>
              <a:gd name="T35" fmla="*/ 242 h 3166"/>
              <a:gd name="T36" fmla="*/ 1694 w 1938"/>
              <a:gd name="T37" fmla="*/ 149 h 3166"/>
              <a:gd name="T38" fmla="*/ 1788 w 1938"/>
              <a:gd name="T39" fmla="*/ 56 h 3166"/>
              <a:gd name="T40" fmla="*/ 1899 w 1938"/>
              <a:gd name="T41" fmla="*/ 149 h 3166"/>
              <a:gd name="T42" fmla="*/ 1788 w 1938"/>
              <a:gd name="T43" fmla="*/ 242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38" h="3166">
                <a:moveTo>
                  <a:pt x="1937" y="149"/>
                </a:moveTo>
                <a:lnTo>
                  <a:pt x="1937" y="149"/>
                </a:lnTo>
                <a:cubicBezTo>
                  <a:pt x="1937" y="74"/>
                  <a:pt x="1881" y="0"/>
                  <a:pt x="1788" y="0"/>
                </a:cubicBezTo>
                <a:cubicBezTo>
                  <a:pt x="1713" y="0"/>
                  <a:pt x="1639" y="74"/>
                  <a:pt x="1639" y="149"/>
                </a:cubicBezTo>
                <a:cubicBezTo>
                  <a:pt x="1639" y="223"/>
                  <a:pt x="1694" y="279"/>
                  <a:pt x="1768" y="298"/>
                </a:cubicBezTo>
                <a:cubicBezTo>
                  <a:pt x="1768" y="1750"/>
                  <a:pt x="1768" y="1750"/>
                  <a:pt x="1768" y="1750"/>
                </a:cubicBezTo>
                <a:cubicBezTo>
                  <a:pt x="1768" y="2104"/>
                  <a:pt x="1471" y="2420"/>
                  <a:pt x="1098" y="2420"/>
                </a:cubicBezTo>
                <a:cubicBezTo>
                  <a:pt x="707" y="2420"/>
                  <a:pt x="707" y="2420"/>
                  <a:pt x="707" y="2420"/>
                </a:cubicBezTo>
                <a:cubicBezTo>
                  <a:pt x="316" y="2420"/>
                  <a:pt x="0" y="2737"/>
                  <a:pt x="0" y="3128"/>
                </a:cubicBezTo>
                <a:cubicBezTo>
                  <a:pt x="0" y="3147"/>
                  <a:pt x="0" y="3165"/>
                  <a:pt x="18" y="3165"/>
                </a:cubicBezTo>
                <a:cubicBezTo>
                  <a:pt x="37" y="3165"/>
                  <a:pt x="37" y="3147"/>
                  <a:pt x="37" y="3128"/>
                </a:cubicBezTo>
                <a:cubicBezTo>
                  <a:pt x="37" y="2774"/>
                  <a:pt x="335" y="2476"/>
                  <a:pt x="707" y="2476"/>
                </a:cubicBezTo>
                <a:cubicBezTo>
                  <a:pt x="1098" y="2476"/>
                  <a:pt x="1098" y="2476"/>
                  <a:pt x="1098" y="2476"/>
                </a:cubicBezTo>
                <a:cubicBezTo>
                  <a:pt x="1490" y="2476"/>
                  <a:pt x="1824" y="2142"/>
                  <a:pt x="1824" y="1750"/>
                </a:cubicBezTo>
                <a:cubicBezTo>
                  <a:pt x="1824" y="298"/>
                  <a:pt x="1824" y="298"/>
                  <a:pt x="1824" y="298"/>
                </a:cubicBezTo>
                <a:cubicBezTo>
                  <a:pt x="1881" y="279"/>
                  <a:pt x="1937" y="223"/>
                  <a:pt x="1937" y="149"/>
                </a:cubicBezTo>
                <a:close/>
                <a:moveTo>
                  <a:pt x="1788" y="242"/>
                </a:moveTo>
                <a:lnTo>
                  <a:pt x="1788" y="242"/>
                </a:lnTo>
                <a:cubicBezTo>
                  <a:pt x="1732" y="242"/>
                  <a:pt x="1694" y="205"/>
                  <a:pt x="1694" y="149"/>
                </a:cubicBezTo>
                <a:cubicBezTo>
                  <a:pt x="1694" y="93"/>
                  <a:pt x="1732" y="56"/>
                  <a:pt x="1788" y="56"/>
                </a:cubicBezTo>
                <a:cubicBezTo>
                  <a:pt x="1843" y="56"/>
                  <a:pt x="1899" y="93"/>
                  <a:pt x="1899" y="149"/>
                </a:cubicBezTo>
                <a:cubicBezTo>
                  <a:pt x="1899" y="205"/>
                  <a:pt x="1843" y="242"/>
                  <a:pt x="1788" y="242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0">
            <a:extLst>
              <a:ext uri="{FF2B5EF4-FFF2-40B4-BE49-F238E27FC236}">
                <a16:creationId xmlns:a16="http://schemas.microsoft.com/office/drawing/2014/main" id="{A999DCE8-792D-4D47-AC7E-09F64647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350" y="9062796"/>
            <a:ext cx="2671078" cy="2564841"/>
          </a:xfrm>
          <a:custGeom>
            <a:avLst/>
            <a:gdLst>
              <a:gd name="T0" fmla="*/ 1564 w 2328"/>
              <a:gd name="T1" fmla="*/ 0 h 2235"/>
              <a:gd name="T2" fmla="*/ 1564 w 2328"/>
              <a:gd name="T3" fmla="*/ 0 h 2235"/>
              <a:gd name="T4" fmla="*/ 1155 w 2328"/>
              <a:gd name="T5" fmla="*/ 186 h 2235"/>
              <a:gd name="T6" fmla="*/ 763 w 2328"/>
              <a:gd name="T7" fmla="*/ 0 h 2235"/>
              <a:gd name="T8" fmla="*/ 0 w 2328"/>
              <a:gd name="T9" fmla="*/ 1080 h 2235"/>
              <a:gd name="T10" fmla="*/ 1155 w 2328"/>
              <a:gd name="T11" fmla="*/ 2234 h 2235"/>
              <a:gd name="T12" fmla="*/ 2327 w 2328"/>
              <a:gd name="T13" fmla="*/ 1080 h 2235"/>
              <a:gd name="T14" fmla="*/ 1564 w 2328"/>
              <a:gd name="T15" fmla="*/ 0 h 2235"/>
              <a:gd name="T16" fmla="*/ 1155 w 2328"/>
              <a:gd name="T17" fmla="*/ 1881 h 2235"/>
              <a:gd name="T18" fmla="*/ 1155 w 2328"/>
              <a:gd name="T19" fmla="*/ 1881 h 2235"/>
              <a:gd name="T20" fmla="*/ 372 w 2328"/>
              <a:gd name="T21" fmla="*/ 1080 h 2235"/>
              <a:gd name="T22" fmla="*/ 1155 w 2328"/>
              <a:gd name="T23" fmla="*/ 279 h 2235"/>
              <a:gd name="T24" fmla="*/ 1955 w 2328"/>
              <a:gd name="T25" fmla="*/ 1080 h 2235"/>
              <a:gd name="T26" fmla="*/ 1155 w 2328"/>
              <a:gd name="T27" fmla="*/ 1881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8" h="2235">
                <a:moveTo>
                  <a:pt x="1564" y="0"/>
                </a:moveTo>
                <a:lnTo>
                  <a:pt x="1564" y="0"/>
                </a:lnTo>
                <a:cubicBezTo>
                  <a:pt x="1471" y="112"/>
                  <a:pt x="1322" y="186"/>
                  <a:pt x="1155" y="186"/>
                </a:cubicBezTo>
                <a:cubicBezTo>
                  <a:pt x="1006" y="186"/>
                  <a:pt x="857" y="112"/>
                  <a:pt x="763" y="0"/>
                </a:cubicBezTo>
                <a:cubicBezTo>
                  <a:pt x="316" y="168"/>
                  <a:pt x="0" y="577"/>
                  <a:pt x="0" y="1080"/>
                </a:cubicBezTo>
                <a:cubicBezTo>
                  <a:pt x="0" y="1713"/>
                  <a:pt x="521" y="2234"/>
                  <a:pt x="1155" y="2234"/>
                </a:cubicBezTo>
                <a:cubicBezTo>
                  <a:pt x="1806" y="2234"/>
                  <a:pt x="2327" y="1713"/>
                  <a:pt x="2327" y="1080"/>
                </a:cubicBezTo>
                <a:cubicBezTo>
                  <a:pt x="2327" y="577"/>
                  <a:pt x="2011" y="168"/>
                  <a:pt x="1564" y="0"/>
                </a:cubicBezTo>
                <a:close/>
                <a:moveTo>
                  <a:pt x="1155" y="1881"/>
                </a:moveTo>
                <a:lnTo>
                  <a:pt x="1155" y="1881"/>
                </a:lnTo>
                <a:cubicBezTo>
                  <a:pt x="726" y="1881"/>
                  <a:pt x="372" y="1527"/>
                  <a:pt x="372" y="1080"/>
                </a:cubicBezTo>
                <a:cubicBezTo>
                  <a:pt x="372" y="651"/>
                  <a:pt x="726" y="279"/>
                  <a:pt x="1155" y="279"/>
                </a:cubicBezTo>
                <a:cubicBezTo>
                  <a:pt x="1601" y="279"/>
                  <a:pt x="1955" y="651"/>
                  <a:pt x="1955" y="1080"/>
                </a:cubicBezTo>
                <a:cubicBezTo>
                  <a:pt x="1955" y="1527"/>
                  <a:pt x="1601" y="1881"/>
                  <a:pt x="1155" y="1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1">
            <a:extLst>
              <a:ext uri="{FF2B5EF4-FFF2-40B4-BE49-F238E27FC236}">
                <a16:creationId xmlns:a16="http://schemas.microsoft.com/office/drawing/2014/main" id="{B7CB13E6-13B4-2443-85F9-77D6F287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344" y="8040906"/>
            <a:ext cx="3844734" cy="4183676"/>
          </a:xfrm>
          <a:custGeom>
            <a:avLst/>
            <a:gdLst>
              <a:gd name="T0" fmla="*/ 1677 w 3353"/>
              <a:gd name="T1" fmla="*/ 3648 h 3649"/>
              <a:gd name="T2" fmla="*/ 1677 w 3353"/>
              <a:gd name="T3" fmla="*/ 3648 h 3649"/>
              <a:gd name="T4" fmla="*/ 0 w 3353"/>
              <a:gd name="T5" fmla="*/ 1973 h 3649"/>
              <a:gd name="T6" fmla="*/ 1155 w 3353"/>
              <a:gd name="T7" fmla="*/ 390 h 3649"/>
              <a:gd name="T8" fmla="*/ 1677 w 3353"/>
              <a:gd name="T9" fmla="*/ 0 h 3649"/>
              <a:gd name="T10" fmla="*/ 2216 w 3353"/>
              <a:gd name="T11" fmla="*/ 390 h 3649"/>
              <a:gd name="T12" fmla="*/ 3352 w 3353"/>
              <a:gd name="T13" fmla="*/ 1973 h 3649"/>
              <a:gd name="T14" fmla="*/ 1677 w 3353"/>
              <a:gd name="T15" fmla="*/ 3648 h 3649"/>
              <a:gd name="T16" fmla="*/ 1677 w 3353"/>
              <a:gd name="T17" fmla="*/ 74 h 3649"/>
              <a:gd name="T18" fmla="*/ 1677 w 3353"/>
              <a:gd name="T19" fmla="*/ 74 h 3649"/>
              <a:gd name="T20" fmla="*/ 1230 w 3353"/>
              <a:gd name="T21" fmla="*/ 427 h 3649"/>
              <a:gd name="T22" fmla="*/ 1192 w 3353"/>
              <a:gd name="T23" fmla="*/ 446 h 3649"/>
              <a:gd name="T24" fmla="*/ 75 w 3353"/>
              <a:gd name="T25" fmla="*/ 1973 h 3649"/>
              <a:gd name="T26" fmla="*/ 1677 w 3353"/>
              <a:gd name="T27" fmla="*/ 3574 h 3649"/>
              <a:gd name="T28" fmla="*/ 3278 w 3353"/>
              <a:gd name="T29" fmla="*/ 1973 h 3649"/>
              <a:gd name="T30" fmla="*/ 2179 w 3353"/>
              <a:gd name="T31" fmla="*/ 446 h 3649"/>
              <a:gd name="T32" fmla="*/ 2142 w 3353"/>
              <a:gd name="T33" fmla="*/ 427 h 3649"/>
              <a:gd name="T34" fmla="*/ 1677 w 3353"/>
              <a:gd name="T35" fmla="*/ 74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3" h="3649">
                <a:moveTo>
                  <a:pt x="1677" y="3648"/>
                </a:moveTo>
                <a:lnTo>
                  <a:pt x="1677" y="3648"/>
                </a:lnTo>
                <a:cubicBezTo>
                  <a:pt x="764" y="3648"/>
                  <a:pt x="0" y="2904"/>
                  <a:pt x="0" y="1973"/>
                </a:cubicBezTo>
                <a:cubicBezTo>
                  <a:pt x="0" y="1246"/>
                  <a:pt x="466" y="614"/>
                  <a:pt x="1155" y="390"/>
                </a:cubicBezTo>
                <a:cubicBezTo>
                  <a:pt x="1230" y="168"/>
                  <a:pt x="1453" y="0"/>
                  <a:pt x="1677" y="0"/>
                </a:cubicBezTo>
                <a:cubicBezTo>
                  <a:pt x="1918" y="0"/>
                  <a:pt x="2142" y="168"/>
                  <a:pt x="2216" y="390"/>
                </a:cubicBezTo>
                <a:cubicBezTo>
                  <a:pt x="2905" y="614"/>
                  <a:pt x="3352" y="1246"/>
                  <a:pt x="3352" y="1973"/>
                </a:cubicBezTo>
                <a:cubicBezTo>
                  <a:pt x="3352" y="2904"/>
                  <a:pt x="2607" y="3648"/>
                  <a:pt x="1677" y="3648"/>
                </a:cubicBezTo>
                <a:close/>
                <a:moveTo>
                  <a:pt x="1677" y="74"/>
                </a:moveTo>
                <a:lnTo>
                  <a:pt x="1677" y="74"/>
                </a:lnTo>
                <a:cubicBezTo>
                  <a:pt x="1472" y="74"/>
                  <a:pt x="1285" y="222"/>
                  <a:pt x="1230" y="427"/>
                </a:cubicBezTo>
                <a:cubicBezTo>
                  <a:pt x="1211" y="446"/>
                  <a:pt x="1211" y="446"/>
                  <a:pt x="1192" y="446"/>
                </a:cubicBezTo>
                <a:cubicBezTo>
                  <a:pt x="522" y="669"/>
                  <a:pt x="75" y="1284"/>
                  <a:pt x="75" y="1973"/>
                </a:cubicBezTo>
                <a:cubicBezTo>
                  <a:pt x="75" y="2867"/>
                  <a:pt x="801" y="3574"/>
                  <a:pt x="1677" y="3574"/>
                </a:cubicBezTo>
                <a:cubicBezTo>
                  <a:pt x="2570" y="3574"/>
                  <a:pt x="3278" y="2867"/>
                  <a:pt x="3278" y="1973"/>
                </a:cubicBezTo>
                <a:cubicBezTo>
                  <a:pt x="3278" y="1284"/>
                  <a:pt x="2831" y="669"/>
                  <a:pt x="2179" y="446"/>
                </a:cubicBezTo>
                <a:cubicBezTo>
                  <a:pt x="2160" y="446"/>
                  <a:pt x="2160" y="446"/>
                  <a:pt x="2142" y="427"/>
                </a:cubicBezTo>
                <a:cubicBezTo>
                  <a:pt x="2086" y="222"/>
                  <a:pt x="1900" y="74"/>
                  <a:pt x="1677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7">
            <a:extLst>
              <a:ext uri="{FF2B5EF4-FFF2-40B4-BE49-F238E27FC236}">
                <a16:creationId xmlns:a16="http://schemas.microsoft.com/office/drawing/2014/main" id="{0BB4F4D0-217F-3542-B566-6FD76385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930" y="4322642"/>
            <a:ext cx="2246134" cy="3632262"/>
          </a:xfrm>
          <a:custGeom>
            <a:avLst/>
            <a:gdLst>
              <a:gd name="T0" fmla="*/ 1247 w 1956"/>
              <a:gd name="T1" fmla="*/ 2420 h 3166"/>
              <a:gd name="T2" fmla="*/ 1247 w 1956"/>
              <a:gd name="T3" fmla="*/ 2420 h 3166"/>
              <a:gd name="T4" fmla="*/ 838 w 1956"/>
              <a:gd name="T5" fmla="*/ 2420 h 3166"/>
              <a:gd name="T6" fmla="*/ 186 w 1956"/>
              <a:gd name="T7" fmla="*/ 1750 h 3166"/>
              <a:gd name="T8" fmla="*/ 186 w 1956"/>
              <a:gd name="T9" fmla="*/ 298 h 3166"/>
              <a:gd name="T10" fmla="*/ 298 w 1956"/>
              <a:gd name="T11" fmla="*/ 149 h 3166"/>
              <a:gd name="T12" fmla="*/ 149 w 1956"/>
              <a:gd name="T13" fmla="*/ 0 h 3166"/>
              <a:gd name="T14" fmla="*/ 0 w 1956"/>
              <a:gd name="T15" fmla="*/ 149 h 3166"/>
              <a:gd name="T16" fmla="*/ 130 w 1956"/>
              <a:gd name="T17" fmla="*/ 298 h 3166"/>
              <a:gd name="T18" fmla="*/ 130 w 1956"/>
              <a:gd name="T19" fmla="*/ 1750 h 3166"/>
              <a:gd name="T20" fmla="*/ 838 w 1956"/>
              <a:gd name="T21" fmla="*/ 2476 h 3166"/>
              <a:gd name="T22" fmla="*/ 1247 w 1956"/>
              <a:gd name="T23" fmla="*/ 2476 h 3166"/>
              <a:gd name="T24" fmla="*/ 1899 w 1956"/>
              <a:gd name="T25" fmla="*/ 3128 h 3166"/>
              <a:gd name="T26" fmla="*/ 1917 w 1956"/>
              <a:gd name="T27" fmla="*/ 3165 h 3166"/>
              <a:gd name="T28" fmla="*/ 1955 w 1956"/>
              <a:gd name="T29" fmla="*/ 3128 h 3166"/>
              <a:gd name="T30" fmla="*/ 1247 w 1956"/>
              <a:gd name="T31" fmla="*/ 2420 h 3166"/>
              <a:gd name="T32" fmla="*/ 55 w 1956"/>
              <a:gd name="T33" fmla="*/ 149 h 3166"/>
              <a:gd name="T34" fmla="*/ 55 w 1956"/>
              <a:gd name="T35" fmla="*/ 149 h 3166"/>
              <a:gd name="T36" fmla="*/ 149 w 1956"/>
              <a:gd name="T37" fmla="*/ 56 h 3166"/>
              <a:gd name="T38" fmla="*/ 260 w 1956"/>
              <a:gd name="T39" fmla="*/ 149 h 3166"/>
              <a:gd name="T40" fmla="*/ 149 w 1956"/>
              <a:gd name="T41" fmla="*/ 242 h 3166"/>
              <a:gd name="T42" fmla="*/ 55 w 1956"/>
              <a:gd name="T43" fmla="*/ 149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6" h="3166">
                <a:moveTo>
                  <a:pt x="1247" y="2420"/>
                </a:moveTo>
                <a:lnTo>
                  <a:pt x="1247" y="2420"/>
                </a:lnTo>
                <a:cubicBezTo>
                  <a:pt x="838" y="2420"/>
                  <a:pt x="838" y="2420"/>
                  <a:pt x="838" y="2420"/>
                </a:cubicBezTo>
                <a:cubicBezTo>
                  <a:pt x="484" y="2420"/>
                  <a:pt x="186" y="2104"/>
                  <a:pt x="186" y="1750"/>
                </a:cubicBezTo>
                <a:cubicBezTo>
                  <a:pt x="186" y="298"/>
                  <a:pt x="186" y="298"/>
                  <a:pt x="186" y="298"/>
                </a:cubicBezTo>
                <a:cubicBezTo>
                  <a:pt x="242" y="279"/>
                  <a:pt x="298" y="223"/>
                  <a:pt x="298" y="149"/>
                </a:cubicBezTo>
                <a:cubicBezTo>
                  <a:pt x="298" y="74"/>
                  <a:pt x="242" y="0"/>
                  <a:pt x="149" y="0"/>
                </a:cubicBezTo>
                <a:cubicBezTo>
                  <a:pt x="74" y="0"/>
                  <a:pt x="0" y="74"/>
                  <a:pt x="0" y="149"/>
                </a:cubicBezTo>
                <a:cubicBezTo>
                  <a:pt x="0" y="223"/>
                  <a:pt x="55" y="279"/>
                  <a:pt x="130" y="298"/>
                </a:cubicBezTo>
                <a:cubicBezTo>
                  <a:pt x="130" y="1750"/>
                  <a:pt x="130" y="1750"/>
                  <a:pt x="130" y="1750"/>
                </a:cubicBezTo>
                <a:cubicBezTo>
                  <a:pt x="130" y="2142"/>
                  <a:pt x="447" y="2476"/>
                  <a:pt x="838" y="2476"/>
                </a:cubicBezTo>
                <a:cubicBezTo>
                  <a:pt x="1247" y="2476"/>
                  <a:pt x="1247" y="2476"/>
                  <a:pt x="1247" y="2476"/>
                </a:cubicBezTo>
                <a:cubicBezTo>
                  <a:pt x="1601" y="2476"/>
                  <a:pt x="1899" y="2774"/>
                  <a:pt x="1899" y="3128"/>
                </a:cubicBezTo>
                <a:cubicBezTo>
                  <a:pt x="1899" y="3147"/>
                  <a:pt x="1917" y="3165"/>
                  <a:pt x="1917" y="3165"/>
                </a:cubicBezTo>
                <a:cubicBezTo>
                  <a:pt x="1937" y="3165"/>
                  <a:pt x="1955" y="3147"/>
                  <a:pt x="1955" y="3128"/>
                </a:cubicBezTo>
                <a:cubicBezTo>
                  <a:pt x="1955" y="2737"/>
                  <a:pt x="1639" y="2420"/>
                  <a:pt x="1247" y="2420"/>
                </a:cubicBezTo>
                <a:close/>
                <a:moveTo>
                  <a:pt x="55" y="149"/>
                </a:moveTo>
                <a:lnTo>
                  <a:pt x="55" y="149"/>
                </a:lnTo>
                <a:cubicBezTo>
                  <a:pt x="55" y="93"/>
                  <a:pt x="93" y="56"/>
                  <a:pt x="149" y="56"/>
                </a:cubicBezTo>
                <a:cubicBezTo>
                  <a:pt x="204" y="56"/>
                  <a:pt x="260" y="93"/>
                  <a:pt x="260" y="149"/>
                </a:cubicBezTo>
                <a:cubicBezTo>
                  <a:pt x="260" y="205"/>
                  <a:pt x="204" y="242"/>
                  <a:pt x="149" y="242"/>
                </a:cubicBezTo>
                <a:cubicBezTo>
                  <a:pt x="93" y="242"/>
                  <a:pt x="55" y="205"/>
                  <a:pt x="55" y="14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8">
            <a:extLst>
              <a:ext uri="{FF2B5EF4-FFF2-40B4-BE49-F238E27FC236}">
                <a16:creationId xmlns:a16="http://schemas.microsoft.com/office/drawing/2014/main" id="{3C860C68-AC71-664E-9F7A-433EB4B0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738" y="9062796"/>
            <a:ext cx="2650843" cy="2564841"/>
          </a:xfrm>
          <a:custGeom>
            <a:avLst/>
            <a:gdLst>
              <a:gd name="T0" fmla="*/ 1564 w 2310"/>
              <a:gd name="T1" fmla="*/ 0 h 2235"/>
              <a:gd name="T2" fmla="*/ 1564 w 2310"/>
              <a:gd name="T3" fmla="*/ 0 h 2235"/>
              <a:gd name="T4" fmla="*/ 1154 w 2310"/>
              <a:gd name="T5" fmla="*/ 186 h 2235"/>
              <a:gd name="T6" fmla="*/ 745 w 2310"/>
              <a:gd name="T7" fmla="*/ 0 h 2235"/>
              <a:gd name="T8" fmla="*/ 0 w 2310"/>
              <a:gd name="T9" fmla="*/ 1080 h 2235"/>
              <a:gd name="T10" fmla="*/ 1154 w 2310"/>
              <a:gd name="T11" fmla="*/ 2234 h 2235"/>
              <a:gd name="T12" fmla="*/ 2309 w 2310"/>
              <a:gd name="T13" fmla="*/ 1080 h 2235"/>
              <a:gd name="T14" fmla="*/ 1564 w 2310"/>
              <a:gd name="T15" fmla="*/ 0 h 2235"/>
              <a:gd name="T16" fmla="*/ 1154 w 2310"/>
              <a:gd name="T17" fmla="*/ 1881 h 2235"/>
              <a:gd name="T18" fmla="*/ 1154 w 2310"/>
              <a:gd name="T19" fmla="*/ 1881 h 2235"/>
              <a:gd name="T20" fmla="*/ 372 w 2310"/>
              <a:gd name="T21" fmla="*/ 1080 h 2235"/>
              <a:gd name="T22" fmla="*/ 1154 w 2310"/>
              <a:gd name="T23" fmla="*/ 279 h 2235"/>
              <a:gd name="T24" fmla="*/ 1955 w 2310"/>
              <a:gd name="T25" fmla="*/ 1080 h 2235"/>
              <a:gd name="T26" fmla="*/ 1154 w 2310"/>
              <a:gd name="T27" fmla="*/ 1881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10" h="2235">
                <a:moveTo>
                  <a:pt x="1564" y="0"/>
                </a:moveTo>
                <a:lnTo>
                  <a:pt x="1564" y="0"/>
                </a:lnTo>
                <a:cubicBezTo>
                  <a:pt x="1471" y="112"/>
                  <a:pt x="1322" y="186"/>
                  <a:pt x="1154" y="186"/>
                </a:cubicBezTo>
                <a:cubicBezTo>
                  <a:pt x="987" y="186"/>
                  <a:pt x="856" y="112"/>
                  <a:pt x="745" y="0"/>
                </a:cubicBezTo>
                <a:cubicBezTo>
                  <a:pt x="316" y="168"/>
                  <a:pt x="0" y="577"/>
                  <a:pt x="0" y="1080"/>
                </a:cubicBezTo>
                <a:cubicBezTo>
                  <a:pt x="0" y="1713"/>
                  <a:pt x="521" y="2234"/>
                  <a:pt x="1154" y="2234"/>
                </a:cubicBezTo>
                <a:cubicBezTo>
                  <a:pt x="1806" y="2234"/>
                  <a:pt x="2309" y="1713"/>
                  <a:pt x="2309" y="1080"/>
                </a:cubicBezTo>
                <a:cubicBezTo>
                  <a:pt x="2309" y="577"/>
                  <a:pt x="2011" y="168"/>
                  <a:pt x="1564" y="0"/>
                </a:cubicBezTo>
                <a:close/>
                <a:moveTo>
                  <a:pt x="1154" y="1881"/>
                </a:moveTo>
                <a:lnTo>
                  <a:pt x="1154" y="1881"/>
                </a:lnTo>
                <a:cubicBezTo>
                  <a:pt x="726" y="1881"/>
                  <a:pt x="372" y="1527"/>
                  <a:pt x="372" y="1080"/>
                </a:cubicBezTo>
                <a:cubicBezTo>
                  <a:pt x="372" y="651"/>
                  <a:pt x="726" y="279"/>
                  <a:pt x="1154" y="279"/>
                </a:cubicBezTo>
                <a:cubicBezTo>
                  <a:pt x="1601" y="279"/>
                  <a:pt x="1955" y="651"/>
                  <a:pt x="1955" y="1080"/>
                </a:cubicBezTo>
                <a:cubicBezTo>
                  <a:pt x="1955" y="1527"/>
                  <a:pt x="1601" y="1881"/>
                  <a:pt x="1154" y="1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59">
            <a:extLst>
              <a:ext uri="{FF2B5EF4-FFF2-40B4-BE49-F238E27FC236}">
                <a16:creationId xmlns:a16="http://schemas.microsoft.com/office/drawing/2014/main" id="{6AE2FFA9-C348-C048-98B7-EC2065BC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793" y="8040906"/>
            <a:ext cx="3844734" cy="4183676"/>
          </a:xfrm>
          <a:custGeom>
            <a:avLst/>
            <a:gdLst>
              <a:gd name="T0" fmla="*/ 1676 w 3353"/>
              <a:gd name="T1" fmla="*/ 3648 h 3649"/>
              <a:gd name="T2" fmla="*/ 1676 w 3353"/>
              <a:gd name="T3" fmla="*/ 3648 h 3649"/>
              <a:gd name="T4" fmla="*/ 0 w 3353"/>
              <a:gd name="T5" fmla="*/ 1973 h 3649"/>
              <a:gd name="T6" fmla="*/ 1155 w 3353"/>
              <a:gd name="T7" fmla="*/ 390 h 3649"/>
              <a:gd name="T8" fmla="*/ 1676 w 3353"/>
              <a:gd name="T9" fmla="*/ 0 h 3649"/>
              <a:gd name="T10" fmla="*/ 2217 w 3353"/>
              <a:gd name="T11" fmla="*/ 390 h 3649"/>
              <a:gd name="T12" fmla="*/ 3352 w 3353"/>
              <a:gd name="T13" fmla="*/ 1973 h 3649"/>
              <a:gd name="T14" fmla="*/ 1676 w 3353"/>
              <a:gd name="T15" fmla="*/ 3648 h 3649"/>
              <a:gd name="T16" fmla="*/ 1676 w 3353"/>
              <a:gd name="T17" fmla="*/ 74 h 3649"/>
              <a:gd name="T18" fmla="*/ 1676 w 3353"/>
              <a:gd name="T19" fmla="*/ 74 h 3649"/>
              <a:gd name="T20" fmla="*/ 1211 w 3353"/>
              <a:gd name="T21" fmla="*/ 427 h 3649"/>
              <a:gd name="T22" fmla="*/ 1192 w 3353"/>
              <a:gd name="T23" fmla="*/ 446 h 3649"/>
              <a:gd name="T24" fmla="*/ 75 w 3353"/>
              <a:gd name="T25" fmla="*/ 1973 h 3649"/>
              <a:gd name="T26" fmla="*/ 1676 w 3353"/>
              <a:gd name="T27" fmla="*/ 3574 h 3649"/>
              <a:gd name="T28" fmla="*/ 3278 w 3353"/>
              <a:gd name="T29" fmla="*/ 1973 h 3649"/>
              <a:gd name="T30" fmla="*/ 2161 w 3353"/>
              <a:gd name="T31" fmla="*/ 446 h 3649"/>
              <a:gd name="T32" fmla="*/ 2142 w 3353"/>
              <a:gd name="T33" fmla="*/ 427 h 3649"/>
              <a:gd name="T34" fmla="*/ 1676 w 3353"/>
              <a:gd name="T35" fmla="*/ 74 h 3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3" h="3649">
                <a:moveTo>
                  <a:pt x="1676" y="3648"/>
                </a:moveTo>
                <a:lnTo>
                  <a:pt x="1676" y="3648"/>
                </a:lnTo>
                <a:cubicBezTo>
                  <a:pt x="764" y="3648"/>
                  <a:pt x="0" y="2904"/>
                  <a:pt x="0" y="1973"/>
                </a:cubicBezTo>
                <a:cubicBezTo>
                  <a:pt x="0" y="1246"/>
                  <a:pt x="466" y="614"/>
                  <a:pt x="1155" y="390"/>
                </a:cubicBezTo>
                <a:cubicBezTo>
                  <a:pt x="1229" y="168"/>
                  <a:pt x="1434" y="0"/>
                  <a:pt x="1676" y="0"/>
                </a:cubicBezTo>
                <a:cubicBezTo>
                  <a:pt x="1919" y="0"/>
                  <a:pt x="2142" y="168"/>
                  <a:pt x="2217" y="390"/>
                </a:cubicBezTo>
                <a:cubicBezTo>
                  <a:pt x="2905" y="614"/>
                  <a:pt x="3352" y="1246"/>
                  <a:pt x="3352" y="1973"/>
                </a:cubicBezTo>
                <a:cubicBezTo>
                  <a:pt x="3352" y="2904"/>
                  <a:pt x="2607" y="3648"/>
                  <a:pt x="1676" y="3648"/>
                </a:cubicBezTo>
                <a:close/>
                <a:moveTo>
                  <a:pt x="1676" y="74"/>
                </a:moveTo>
                <a:lnTo>
                  <a:pt x="1676" y="74"/>
                </a:lnTo>
                <a:cubicBezTo>
                  <a:pt x="1472" y="74"/>
                  <a:pt x="1267" y="222"/>
                  <a:pt x="1211" y="427"/>
                </a:cubicBezTo>
                <a:cubicBezTo>
                  <a:pt x="1211" y="446"/>
                  <a:pt x="1211" y="446"/>
                  <a:pt x="1192" y="446"/>
                </a:cubicBezTo>
                <a:cubicBezTo>
                  <a:pt x="522" y="669"/>
                  <a:pt x="75" y="1284"/>
                  <a:pt x="75" y="1973"/>
                </a:cubicBezTo>
                <a:cubicBezTo>
                  <a:pt x="75" y="2867"/>
                  <a:pt x="801" y="3574"/>
                  <a:pt x="1676" y="3574"/>
                </a:cubicBezTo>
                <a:cubicBezTo>
                  <a:pt x="2570" y="3574"/>
                  <a:pt x="3278" y="2867"/>
                  <a:pt x="3278" y="1973"/>
                </a:cubicBezTo>
                <a:cubicBezTo>
                  <a:pt x="3278" y="1284"/>
                  <a:pt x="2831" y="669"/>
                  <a:pt x="2161" y="446"/>
                </a:cubicBezTo>
                <a:cubicBezTo>
                  <a:pt x="2161" y="446"/>
                  <a:pt x="2142" y="446"/>
                  <a:pt x="2142" y="427"/>
                </a:cubicBezTo>
                <a:cubicBezTo>
                  <a:pt x="2086" y="222"/>
                  <a:pt x="1900" y="74"/>
                  <a:pt x="1676" y="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0">
            <a:extLst>
              <a:ext uri="{FF2B5EF4-FFF2-40B4-BE49-F238E27FC236}">
                <a16:creationId xmlns:a16="http://schemas.microsoft.com/office/drawing/2014/main" id="{F3C1E8D4-706D-0144-A705-44DB01A7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060" y="4322642"/>
            <a:ext cx="5296628" cy="3652497"/>
          </a:xfrm>
          <a:custGeom>
            <a:avLst/>
            <a:gdLst>
              <a:gd name="T0" fmla="*/ 3892 w 4619"/>
              <a:gd name="T1" fmla="*/ 2420 h 3185"/>
              <a:gd name="T2" fmla="*/ 3892 w 4619"/>
              <a:gd name="T3" fmla="*/ 2420 h 3185"/>
              <a:gd name="T4" fmla="*/ 819 w 4619"/>
              <a:gd name="T5" fmla="*/ 2420 h 3185"/>
              <a:gd name="T6" fmla="*/ 168 w 4619"/>
              <a:gd name="T7" fmla="*/ 1769 h 3185"/>
              <a:gd name="T8" fmla="*/ 168 w 4619"/>
              <a:gd name="T9" fmla="*/ 298 h 3185"/>
              <a:gd name="T10" fmla="*/ 298 w 4619"/>
              <a:gd name="T11" fmla="*/ 149 h 3185"/>
              <a:gd name="T12" fmla="*/ 149 w 4619"/>
              <a:gd name="T13" fmla="*/ 0 h 3185"/>
              <a:gd name="T14" fmla="*/ 0 w 4619"/>
              <a:gd name="T15" fmla="*/ 149 h 3185"/>
              <a:gd name="T16" fmla="*/ 112 w 4619"/>
              <a:gd name="T17" fmla="*/ 298 h 3185"/>
              <a:gd name="T18" fmla="*/ 112 w 4619"/>
              <a:gd name="T19" fmla="*/ 1769 h 3185"/>
              <a:gd name="T20" fmla="*/ 819 w 4619"/>
              <a:gd name="T21" fmla="*/ 2476 h 3185"/>
              <a:gd name="T22" fmla="*/ 3892 w 4619"/>
              <a:gd name="T23" fmla="*/ 2476 h 3185"/>
              <a:gd name="T24" fmla="*/ 4562 w 4619"/>
              <a:gd name="T25" fmla="*/ 3165 h 3185"/>
              <a:gd name="T26" fmla="*/ 4581 w 4619"/>
              <a:gd name="T27" fmla="*/ 3184 h 3185"/>
              <a:gd name="T28" fmla="*/ 4618 w 4619"/>
              <a:gd name="T29" fmla="*/ 3165 h 3185"/>
              <a:gd name="T30" fmla="*/ 3892 w 4619"/>
              <a:gd name="T31" fmla="*/ 2420 h 3185"/>
              <a:gd name="T32" fmla="*/ 37 w 4619"/>
              <a:gd name="T33" fmla="*/ 149 h 3185"/>
              <a:gd name="T34" fmla="*/ 37 w 4619"/>
              <a:gd name="T35" fmla="*/ 149 h 3185"/>
              <a:gd name="T36" fmla="*/ 149 w 4619"/>
              <a:gd name="T37" fmla="*/ 56 h 3185"/>
              <a:gd name="T38" fmla="*/ 242 w 4619"/>
              <a:gd name="T39" fmla="*/ 149 h 3185"/>
              <a:gd name="T40" fmla="*/ 149 w 4619"/>
              <a:gd name="T41" fmla="*/ 242 h 3185"/>
              <a:gd name="T42" fmla="*/ 37 w 4619"/>
              <a:gd name="T43" fmla="*/ 149 h 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9" h="3185">
                <a:moveTo>
                  <a:pt x="3892" y="2420"/>
                </a:moveTo>
                <a:lnTo>
                  <a:pt x="3892" y="2420"/>
                </a:lnTo>
                <a:cubicBezTo>
                  <a:pt x="819" y="2420"/>
                  <a:pt x="819" y="2420"/>
                  <a:pt x="819" y="2420"/>
                </a:cubicBezTo>
                <a:cubicBezTo>
                  <a:pt x="465" y="2420"/>
                  <a:pt x="168" y="2122"/>
                  <a:pt x="168" y="1769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242" y="279"/>
                  <a:pt x="298" y="223"/>
                  <a:pt x="298" y="149"/>
                </a:cubicBezTo>
                <a:cubicBezTo>
                  <a:pt x="298" y="74"/>
                  <a:pt x="224" y="0"/>
                  <a:pt x="149" y="0"/>
                </a:cubicBezTo>
                <a:cubicBezTo>
                  <a:pt x="56" y="0"/>
                  <a:pt x="0" y="74"/>
                  <a:pt x="0" y="149"/>
                </a:cubicBezTo>
                <a:cubicBezTo>
                  <a:pt x="0" y="223"/>
                  <a:pt x="37" y="279"/>
                  <a:pt x="112" y="298"/>
                </a:cubicBezTo>
                <a:cubicBezTo>
                  <a:pt x="112" y="1769"/>
                  <a:pt x="112" y="1769"/>
                  <a:pt x="112" y="1769"/>
                </a:cubicBezTo>
                <a:cubicBezTo>
                  <a:pt x="112" y="2160"/>
                  <a:pt x="429" y="2476"/>
                  <a:pt x="819" y="2476"/>
                </a:cubicBezTo>
                <a:cubicBezTo>
                  <a:pt x="3892" y="2476"/>
                  <a:pt x="3892" y="2476"/>
                  <a:pt x="3892" y="2476"/>
                </a:cubicBezTo>
                <a:cubicBezTo>
                  <a:pt x="4264" y="2476"/>
                  <a:pt x="4562" y="2793"/>
                  <a:pt x="4562" y="3165"/>
                </a:cubicBezTo>
                <a:cubicBezTo>
                  <a:pt x="4562" y="3165"/>
                  <a:pt x="4562" y="3184"/>
                  <a:pt x="4581" y="3184"/>
                </a:cubicBezTo>
                <a:cubicBezTo>
                  <a:pt x="4600" y="3184"/>
                  <a:pt x="4618" y="3165"/>
                  <a:pt x="4618" y="3165"/>
                </a:cubicBezTo>
                <a:cubicBezTo>
                  <a:pt x="4618" y="2756"/>
                  <a:pt x="4283" y="2420"/>
                  <a:pt x="3892" y="2420"/>
                </a:cubicBezTo>
                <a:close/>
                <a:moveTo>
                  <a:pt x="37" y="149"/>
                </a:moveTo>
                <a:lnTo>
                  <a:pt x="37" y="149"/>
                </a:lnTo>
                <a:cubicBezTo>
                  <a:pt x="37" y="93"/>
                  <a:pt x="93" y="56"/>
                  <a:pt x="149" y="56"/>
                </a:cubicBezTo>
                <a:cubicBezTo>
                  <a:pt x="186" y="56"/>
                  <a:pt x="242" y="93"/>
                  <a:pt x="242" y="149"/>
                </a:cubicBezTo>
                <a:cubicBezTo>
                  <a:pt x="242" y="205"/>
                  <a:pt x="186" y="242"/>
                  <a:pt x="149" y="242"/>
                </a:cubicBezTo>
                <a:cubicBezTo>
                  <a:pt x="93" y="242"/>
                  <a:pt x="37" y="205"/>
                  <a:pt x="37" y="14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D850F8-D5E4-A844-9D15-77614D36E92E}"/>
              </a:ext>
            </a:extLst>
          </p:cNvPr>
          <p:cNvSpPr/>
          <p:nvPr/>
        </p:nvSpPr>
        <p:spPr>
          <a:xfrm>
            <a:off x="9861993" y="4277469"/>
            <a:ext cx="389604" cy="3896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F947147F-1C0E-874A-86E9-C367BCEF3D39}"/>
              </a:ext>
            </a:extLst>
          </p:cNvPr>
          <p:cNvSpPr/>
          <p:nvPr/>
        </p:nvSpPr>
        <p:spPr>
          <a:xfrm>
            <a:off x="11653543" y="4277469"/>
            <a:ext cx="389604" cy="3896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FBAEA19-B82E-034A-B269-F409996CB4C0}"/>
              </a:ext>
            </a:extLst>
          </p:cNvPr>
          <p:cNvSpPr/>
          <p:nvPr/>
        </p:nvSpPr>
        <p:spPr>
          <a:xfrm>
            <a:off x="12421582" y="4277469"/>
            <a:ext cx="389604" cy="3896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5EFCC8A7-A810-9946-9291-149195252873}"/>
              </a:ext>
            </a:extLst>
          </p:cNvPr>
          <p:cNvSpPr/>
          <p:nvPr/>
        </p:nvSpPr>
        <p:spPr>
          <a:xfrm>
            <a:off x="14125382" y="4277469"/>
            <a:ext cx="389604" cy="389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3F7BB99-9FA8-F24D-B3F7-AB1F6E0E9BBF}"/>
              </a:ext>
            </a:extLst>
          </p:cNvPr>
          <p:cNvSpPr txBox="1"/>
          <p:nvPr/>
        </p:nvSpPr>
        <p:spPr>
          <a:xfrm>
            <a:off x="4481082" y="827155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8696F293-5418-D041-AD98-387F5BB976AC}"/>
              </a:ext>
            </a:extLst>
          </p:cNvPr>
          <p:cNvSpPr txBox="1"/>
          <p:nvPr/>
        </p:nvSpPr>
        <p:spPr>
          <a:xfrm>
            <a:off x="9340723" y="827155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841430E-164A-2E44-9490-B6DAB48E8198}"/>
              </a:ext>
            </a:extLst>
          </p:cNvPr>
          <p:cNvSpPr txBox="1"/>
          <p:nvPr/>
        </p:nvSpPr>
        <p:spPr>
          <a:xfrm>
            <a:off x="14209273" y="827155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140A5C9-4B37-5C4F-B739-2BD262360F27}"/>
              </a:ext>
            </a:extLst>
          </p:cNvPr>
          <p:cNvSpPr txBox="1"/>
          <p:nvPr/>
        </p:nvSpPr>
        <p:spPr>
          <a:xfrm>
            <a:off x="19045543" y="827155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453" name="Freeform 452">
            <a:extLst>
              <a:ext uri="{FF2B5EF4-FFF2-40B4-BE49-F238E27FC236}">
                <a16:creationId xmlns:a16="http://schemas.microsoft.com/office/drawing/2014/main" id="{0C158459-A874-2A40-B03C-003E941631D0}"/>
              </a:ext>
            </a:extLst>
          </p:cNvPr>
          <p:cNvSpPr/>
          <p:nvPr/>
        </p:nvSpPr>
        <p:spPr>
          <a:xfrm>
            <a:off x="19121469" y="9893793"/>
            <a:ext cx="766896" cy="7668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8FC69F44-D96C-7D4C-B285-3A388314EAE6}"/>
              </a:ext>
            </a:extLst>
          </p:cNvPr>
          <p:cNvGrpSpPr/>
          <p:nvPr/>
        </p:nvGrpSpPr>
        <p:grpSpPr>
          <a:xfrm>
            <a:off x="4369931" y="9795602"/>
            <a:ext cx="1129534" cy="881543"/>
            <a:chOff x="9955167" y="22974692"/>
            <a:chExt cx="1115553" cy="870635"/>
          </a:xfrm>
          <a:solidFill>
            <a:schemeClr val="accent1"/>
          </a:solidFill>
        </p:grpSpPr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473CE1C4-ED98-B843-808A-015A308B6280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5507E96-2EB5-904E-97B4-6EA364C8061C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7" name="Freeform 456">
            <a:extLst>
              <a:ext uri="{FF2B5EF4-FFF2-40B4-BE49-F238E27FC236}">
                <a16:creationId xmlns:a16="http://schemas.microsoft.com/office/drawing/2014/main" id="{1708B129-6D37-EC45-983B-320E3FB76584}"/>
              </a:ext>
            </a:extLst>
          </p:cNvPr>
          <p:cNvSpPr/>
          <p:nvPr/>
        </p:nvSpPr>
        <p:spPr>
          <a:xfrm>
            <a:off x="9466958" y="9656822"/>
            <a:ext cx="750759" cy="12382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8" name="Freeform 457">
            <a:extLst>
              <a:ext uri="{FF2B5EF4-FFF2-40B4-BE49-F238E27FC236}">
                <a16:creationId xmlns:a16="http://schemas.microsoft.com/office/drawing/2014/main" id="{BC8D7560-9161-3744-9969-54FD1FD340FB}"/>
              </a:ext>
            </a:extLst>
          </p:cNvPr>
          <p:cNvSpPr/>
          <p:nvPr/>
        </p:nvSpPr>
        <p:spPr>
          <a:xfrm>
            <a:off x="14277742" y="9706504"/>
            <a:ext cx="770293" cy="11388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D8B74-E94C-8D4B-8858-AF453CC8B257}"/>
              </a:ext>
            </a:extLst>
          </p:cNvPr>
          <p:cNvSpPr/>
          <p:nvPr/>
        </p:nvSpPr>
        <p:spPr>
          <a:xfrm>
            <a:off x="1127302" y="4472270"/>
            <a:ext cx="3873161" cy="143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DBC951EA-88C7-EC4A-BD12-740CB821DD80}"/>
              </a:ext>
            </a:extLst>
          </p:cNvPr>
          <p:cNvSpPr/>
          <p:nvPr/>
        </p:nvSpPr>
        <p:spPr>
          <a:xfrm>
            <a:off x="5521267" y="4472270"/>
            <a:ext cx="3873161" cy="143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03C846A-7921-4149-B33C-8889DFB77EB7}"/>
              </a:ext>
            </a:extLst>
          </p:cNvPr>
          <p:cNvSpPr/>
          <p:nvPr/>
        </p:nvSpPr>
        <p:spPr>
          <a:xfrm>
            <a:off x="14983222" y="4472270"/>
            <a:ext cx="3873161" cy="143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81DD2963-0DC6-3E4C-A5DE-CEA7AF06E2A0}"/>
              </a:ext>
            </a:extLst>
          </p:cNvPr>
          <p:cNvSpPr/>
          <p:nvPr/>
        </p:nvSpPr>
        <p:spPr>
          <a:xfrm>
            <a:off x="19377187" y="4472270"/>
            <a:ext cx="3873161" cy="143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C6B12-6B00-034E-A351-6ECCFD1ADC7D}"/>
              </a:ext>
            </a:extLst>
          </p:cNvPr>
          <p:cNvGrpSpPr/>
          <p:nvPr/>
        </p:nvGrpSpPr>
        <p:grpSpPr>
          <a:xfrm>
            <a:off x="14911630" y="3567170"/>
            <a:ext cx="3944753" cy="2650579"/>
            <a:chOff x="14911630" y="3567170"/>
            <a:chExt cx="3944753" cy="2650579"/>
          </a:xfrm>
        </p:grpSpPr>
        <p:sp>
          <p:nvSpPr>
            <p:cNvPr id="463" name="CuadroTexto 395">
              <a:extLst>
                <a:ext uri="{FF2B5EF4-FFF2-40B4-BE49-F238E27FC236}">
                  <a16:creationId xmlns:a16="http://schemas.microsoft.com/office/drawing/2014/main" id="{9136FA35-EE78-B547-8CD7-1166FEFD6EE0}"/>
                </a:ext>
              </a:extLst>
            </p:cNvPr>
            <p:cNvSpPr txBox="1"/>
            <p:nvPr/>
          </p:nvSpPr>
          <p:spPr>
            <a:xfrm>
              <a:off x="14911630" y="356717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4" name="Rectangle 56">
              <a:extLst>
                <a:ext uri="{FF2B5EF4-FFF2-40B4-BE49-F238E27FC236}">
                  <a16:creationId xmlns:a16="http://schemas.microsoft.com/office/drawing/2014/main" id="{A36CA840-A9DE-DD43-8F5C-6F99A5593E04}"/>
                </a:ext>
              </a:extLst>
            </p:cNvPr>
            <p:cNvSpPr/>
            <p:nvPr/>
          </p:nvSpPr>
          <p:spPr>
            <a:xfrm>
              <a:off x="14911630" y="4832754"/>
              <a:ext cx="394475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02B3B87-A3E2-114F-8785-8BAD16684E94}"/>
              </a:ext>
            </a:extLst>
          </p:cNvPr>
          <p:cNvGrpSpPr/>
          <p:nvPr/>
        </p:nvGrpSpPr>
        <p:grpSpPr>
          <a:xfrm>
            <a:off x="19239718" y="3567170"/>
            <a:ext cx="3944753" cy="2650579"/>
            <a:chOff x="14911630" y="3567170"/>
            <a:chExt cx="3944753" cy="2650579"/>
          </a:xfrm>
        </p:grpSpPr>
        <p:sp>
          <p:nvSpPr>
            <p:cNvPr id="466" name="CuadroTexto 395">
              <a:extLst>
                <a:ext uri="{FF2B5EF4-FFF2-40B4-BE49-F238E27FC236}">
                  <a16:creationId xmlns:a16="http://schemas.microsoft.com/office/drawing/2014/main" id="{F3AE951B-1E50-B246-BD49-DC14FA442C78}"/>
                </a:ext>
              </a:extLst>
            </p:cNvPr>
            <p:cNvSpPr txBox="1"/>
            <p:nvPr/>
          </p:nvSpPr>
          <p:spPr>
            <a:xfrm>
              <a:off x="14911630" y="356717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7" name="Rectangle 56">
              <a:extLst>
                <a:ext uri="{FF2B5EF4-FFF2-40B4-BE49-F238E27FC236}">
                  <a16:creationId xmlns:a16="http://schemas.microsoft.com/office/drawing/2014/main" id="{5103F82E-D8A1-E34D-844D-ED41270042AF}"/>
                </a:ext>
              </a:extLst>
            </p:cNvPr>
            <p:cNvSpPr/>
            <p:nvPr/>
          </p:nvSpPr>
          <p:spPr>
            <a:xfrm>
              <a:off x="14911630" y="4832754"/>
              <a:ext cx="394475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5F75204-2545-2F44-B964-E9D5070F0211}"/>
              </a:ext>
            </a:extLst>
          </p:cNvPr>
          <p:cNvGrpSpPr/>
          <p:nvPr/>
        </p:nvGrpSpPr>
        <p:grpSpPr>
          <a:xfrm flipH="1">
            <a:off x="1165150" y="3567170"/>
            <a:ext cx="3944753" cy="2650579"/>
            <a:chOff x="14911630" y="3567170"/>
            <a:chExt cx="3944753" cy="2650579"/>
          </a:xfrm>
        </p:grpSpPr>
        <p:sp>
          <p:nvSpPr>
            <p:cNvPr id="469" name="CuadroTexto 395">
              <a:extLst>
                <a:ext uri="{FF2B5EF4-FFF2-40B4-BE49-F238E27FC236}">
                  <a16:creationId xmlns:a16="http://schemas.microsoft.com/office/drawing/2014/main" id="{EDC1E7CD-1C43-674A-9D4E-9C9877C42961}"/>
                </a:ext>
              </a:extLst>
            </p:cNvPr>
            <p:cNvSpPr txBox="1"/>
            <p:nvPr/>
          </p:nvSpPr>
          <p:spPr>
            <a:xfrm>
              <a:off x="14911630" y="356717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0" name="Rectangle 56">
              <a:extLst>
                <a:ext uri="{FF2B5EF4-FFF2-40B4-BE49-F238E27FC236}">
                  <a16:creationId xmlns:a16="http://schemas.microsoft.com/office/drawing/2014/main" id="{52C2D456-1A55-4E47-A677-2B559BAAEFB4}"/>
                </a:ext>
              </a:extLst>
            </p:cNvPr>
            <p:cNvSpPr/>
            <p:nvPr/>
          </p:nvSpPr>
          <p:spPr>
            <a:xfrm>
              <a:off x="14911630" y="4832754"/>
              <a:ext cx="394475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C93DEE8-B81E-F24A-B53F-8D63A32EAD8B}"/>
              </a:ext>
            </a:extLst>
          </p:cNvPr>
          <p:cNvGrpSpPr/>
          <p:nvPr/>
        </p:nvGrpSpPr>
        <p:grpSpPr>
          <a:xfrm flipH="1">
            <a:off x="5493238" y="3567170"/>
            <a:ext cx="3944753" cy="2650579"/>
            <a:chOff x="14911630" y="3567170"/>
            <a:chExt cx="3944753" cy="2650579"/>
          </a:xfrm>
        </p:grpSpPr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E2B6A273-2BB2-7945-8F04-B8C2523031B5}"/>
                </a:ext>
              </a:extLst>
            </p:cNvPr>
            <p:cNvSpPr txBox="1"/>
            <p:nvPr/>
          </p:nvSpPr>
          <p:spPr>
            <a:xfrm>
              <a:off x="14911630" y="356717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3" name="Rectangle 56">
              <a:extLst>
                <a:ext uri="{FF2B5EF4-FFF2-40B4-BE49-F238E27FC236}">
                  <a16:creationId xmlns:a16="http://schemas.microsoft.com/office/drawing/2014/main" id="{9B8DE424-C877-0941-ACC9-F49F540F31AC}"/>
                </a:ext>
              </a:extLst>
            </p:cNvPr>
            <p:cNvSpPr/>
            <p:nvPr/>
          </p:nvSpPr>
          <p:spPr>
            <a:xfrm>
              <a:off x="14911630" y="4832754"/>
              <a:ext cx="394475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DE3C91E0-27BE-E146-971B-27D34794CC11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394607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7596FB0-7BF5-4F4A-8164-AF888124F6D3}"/>
              </a:ext>
            </a:extLst>
          </p:cNvPr>
          <p:cNvSpPr/>
          <p:nvPr/>
        </p:nvSpPr>
        <p:spPr>
          <a:xfrm>
            <a:off x="2228745" y="4020918"/>
            <a:ext cx="6870473" cy="2951914"/>
          </a:xfrm>
          <a:prstGeom prst="roundRect">
            <a:avLst>
              <a:gd name="adj" fmla="val 1130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AE83C3-6BE3-F04B-9976-298FECA40DA7}"/>
              </a:ext>
            </a:extLst>
          </p:cNvPr>
          <p:cNvSpPr/>
          <p:nvPr/>
        </p:nvSpPr>
        <p:spPr>
          <a:xfrm>
            <a:off x="1510713" y="478459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62F3E-2760-584D-B87C-F55514AE8B09}"/>
              </a:ext>
            </a:extLst>
          </p:cNvPr>
          <p:cNvSpPr txBox="1"/>
          <p:nvPr/>
        </p:nvSpPr>
        <p:spPr>
          <a:xfrm>
            <a:off x="1807270" y="511555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F8B9CB-944F-894D-AD77-DDA22094F8A2}"/>
              </a:ext>
            </a:extLst>
          </p:cNvPr>
          <p:cNvSpPr txBox="1"/>
          <p:nvPr/>
        </p:nvSpPr>
        <p:spPr>
          <a:xfrm flipH="1">
            <a:off x="3738304" y="4878955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C75A9E-6B76-234F-80C2-BB8CD5E21469}"/>
              </a:ext>
            </a:extLst>
          </p:cNvPr>
          <p:cNvSpPr/>
          <p:nvPr/>
        </p:nvSpPr>
        <p:spPr>
          <a:xfrm flipV="1">
            <a:off x="2228745" y="9146428"/>
            <a:ext cx="6870473" cy="2951914"/>
          </a:xfrm>
          <a:prstGeom prst="roundRect">
            <a:avLst>
              <a:gd name="adj" fmla="val 1130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582D8-D64E-0F4F-A022-3E3AEE23E4ED}"/>
              </a:ext>
            </a:extLst>
          </p:cNvPr>
          <p:cNvGrpSpPr/>
          <p:nvPr/>
        </p:nvGrpSpPr>
        <p:grpSpPr>
          <a:xfrm>
            <a:off x="8904027" y="5736578"/>
            <a:ext cx="896549" cy="4646105"/>
            <a:chOff x="8904027" y="5736578"/>
            <a:chExt cx="896549" cy="4646105"/>
          </a:xfrm>
        </p:grpSpPr>
        <p:sp>
          <p:nvSpPr>
            <p:cNvPr id="50" name="Freeform 164">
              <a:extLst>
                <a:ext uri="{FF2B5EF4-FFF2-40B4-BE49-F238E27FC236}">
                  <a16:creationId xmlns:a16="http://schemas.microsoft.com/office/drawing/2014/main" id="{C1C9A681-208D-E241-96DE-09BF54E9D8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9094085" y="5546520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56" name="Freeform 164">
              <a:extLst>
                <a:ext uri="{FF2B5EF4-FFF2-40B4-BE49-F238E27FC236}">
                  <a16:creationId xmlns:a16="http://schemas.microsoft.com/office/drawing/2014/main" id="{98139B02-5F9F-D546-BAC1-22414D0A25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 flipV="1">
              <a:off x="9094085" y="9676191"/>
              <a:ext cx="516434" cy="896549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  <a:gd name="connsiteX0" fmla="*/ 5035 w 8289"/>
                <a:gd name="connsiteY0" fmla="*/ 9991 h 9991"/>
                <a:gd name="connsiteX1" fmla="*/ 7514 w 8289"/>
                <a:gd name="connsiteY1" fmla="*/ 4955 h 9991"/>
                <a:gd name="connsiteX2" fmla="*/ 8289 w 8289"/>
                <a:gd name="connsiteY2" fmla="*/ 3345 h 9991"/>
                <a:gd name="connsiteX3" fmla="*/ 5035 w 8289"/>
                <a:gd name="connsiteY3" fmla="*/ 0 h 9991"/>
                <a:gd name="connsiteX4" fmla="*/ 0 w 8289"/>
                <a:gd name="connsiteY4" fmla="*/ 0 h 9991"/>
                <a:gd name="connsiteX5" fmla="*/ 2549 w 8289"/>
                <a:gd name="connsiteY5" fmla="*/ 4955 h 9991"/>
                <a:gd name="connsiteX6" fmla="*/ 5035 w 8289"/>
                <a:gd name="connsiteY6" fmla="*/ 9991 h 9991"/>
                <a:gd name="connsiteX0" fmla="*/ 4161 w 8087"/>
                <a:gd name="connsiteY0" fmla="*/ 10000 h 10000"/>
                <a:gd name="connsiteX1" fmla="*/ 7152 w 8087"/>
                <a:gd name="connsiteY1" fmla="*/ 4959 h 10000"/>
                <a:gd name="connsiteX2" fmla="*/ 8087 w 8087"/>
                <a:gd name="connsiteY2" fmla="*/ 3348 h 10000"/>
                <a:gd name="connsiteX3" fmla="*/ 4161 w 8087"/>
                <a:gd name="connsiteY3" fmla="*/ 0 h 10000"/>
                <a:gd name="connsiteX4" fmla="*/ 0 w 8087"/>
                <a:gd name="connsiteY4" fmla="*/ 3100 h 10000"/>
                <a:gd name="connsiteX5" fmla="*/ 1162 w 8087"/>
                <a:gd name="connsiteY5" fmla="*/ 4959 h 10000"/>
                <a:gd name="connsiteX6" fmla="*/ 4161 w 8087"/>
                <a:gd name="connsiteY6" fmla="*/ 10000 h 10000"/>
                <a:gd name="connsiteX0" fmla="*/ 5145 w 10000"/>
                <a:gd name="connsiteY0" fmla="*/ 10000 h 10000"/>
                <a:gd name="connsiteX1" fmla="*/ 8844 w 10000"/>
                <a:gd name="connsiteY1" fmla="*/ 4959 h 10000"/>
                <a:gd name="connsiteX2" fmla="*/ 10000 w 10000"/>
                <a:gd name="connsiteY2" fmla="*/ 3348 h 10000"/>
                <a:gd name="connsiteX3" fmla="*/ 5145 w 10000"/>
                <a:gd name="connsiteY3" fmla="*/ 0 h 10000"/>
                <a:gd name="connsiteX4" fmla="*/ 0 w 10000"/>
                <a:gd name="connsiteY4" fmla="*/ 3100 h 10000"/>
                <a:gd name="connsiteX5" fmla="*/ 1965 w 10000"/>
                <a:gd name="connsiteY5" fmla="*/ 5586 h 10000"/>
                <a:gd name="connsiteX6" fmla="*/ 5145 w 10000"/>
                <a:gd name="connsiteY6" fmla="*/ 10000 h 10000"/>
                <a:gd name="connsiteX0" fmla="*/ 3180 w 8035"/>
                <a:gd name="connsiteY0" fmla="*/ 10000 h 10000"/>
                <a:gd name="connsiteX1" fmla="*/ 6879 w 8035"/>
                <a:gd name="connsiteY1" fmla="*/ 4959 h 10000"/>
                <a:gd name="connsiteX2" fmla="*/ 8035 w 8035"/>
                <a:gd name="connsiteY2" fmla="*/ 3348 h 10000"/>
                <a:gd name="connsiteX3" fmla="*/ 3180 w 8035"/>
                <a:gd name="connsiteY3" fmla="*/ 0 h 10000"/>
                <a:gd name="connsiteX4" fmla="*/ 0 w 8035"/>
                <a:gd name="connsiteY4" fmla="*/ 5586 h 10000"/>
                <a:gd name="connsiteX5" fmla="*/ 3180 w 8035"/>
                <a:gd name="connsiteY5" fmla="*/ 10000 h 10000"/>
                <a:gd name="connsiteX0" fmla="*/ 3958 w 10000"/>
                <a:gd name="connsiteY0" fmla="*/ 6652 h 6652"/>
                <a:gd name="connsiteX1" fmla="*/ 8561 w 10000"/>
                <a:gd name="connsiteY1" fmla="*/ 1611 h 6652"/>
                <a:gd name="connsiteX2" fmla="*/ 10000 w 10000"/>
                <a:gd name="connsiteY2" fmla="*/ 0 h 6652"/>
                <a:gd name="connsiteX3" fmla="*/ 4290 w 10000"/>
                <a:gd name="connsiteY3" fmla="*/ 1268 h 6652"/>
                <a:gd name="connsiteX4" fmla="*/ 0 w 10000"/>
                <a:gd name="connsiteY4" fmla="*/ 2238 h 6652"/>
                <a:gd name="connsiteX5" fmla="*/ 3958 w 10000"/>
                <a:gd name="connsiteY5" fmla="*/ 6652 h 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6652">
                  <a:moveTo>
                    <a:pt x="3958" y="6652"/>
                  </a:moveTo>
                  <a:lnTo>
                    <a:pt x="8561" y="1611"/>
                  </a:lnTo>
                  <a:lnTo>
                    <a:pt x="10000" y="0"/>
                  </a:lnTo>
                  <a:lnTo>
                    <a:pt x="4290" y="1268"/>
                  </a:lnTo>
                  <a:lnTo>
                    <a:pt x="0" y="2238"/>
                  </a:lnTo>
                  <a:lnTo>
                    <a:pt x="3958" y="665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FB745AF-0DFD-6742-B2A8-0321081E9A47}"/>
              </a:ext>
            </a:extLst>
          </p:cNvPr>
          <p:cNvSpPr/>
          <p:nvPr/>
        </p:nvSpPr>
        <p:spPr>
          <a:xfrm flipV="1">
            <a:off x="1510713" y="9834321"/>
            <a:ext cx="1500348" cy="15003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1FAF8-4607-C54F-8CC0-8A470587FF76}"/>
              </a:ext>
            </a:extLst>
          </p:cNvPr>
          <p:cNvSpPr txBox="1"/>
          <p:nvPr/>
        </p:nvSpPr>
        <p:spPr>
          <a:xfrm>
            <a:off x="1807270" y="10172710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B1BA04-758A-AB4D-B892-7488C7DC2DBD}"/>
              </a:ext>
            </a:extLst>
          </p:cNvPr>
          <p:cNvSpPr txBox="1"/>
          <p:nvPr/>
        </p:nvSpPr>
        <p:spPr>
          <a:xfrm flipH="1">
            <a:off x="3738304" y="1007748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F5AAF1-4BFA-E443-BFE1-3F78422E135E}"/>
              </a:ext>
            </a:extLst>
          </p:cNvPr>
          <p:cNvGrpSpPr/>
          <p:nvPr/>
        </p:nvGrpSpPr>
        <p:grpSpPr>
          <a:xfrm>
            <a:off x="11124095" y="3993209"/>
            <a:ext cx="11579412" cy="5455202"/>
            <a:chOff x="6448105" y="7184701"/>
            <a:chExt cx="11579412" cy="545520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C7A4CE-945A-1644-842A-30E49D3411E2}"/>
                </a:ext>
              </a:extLst>
            </p:cNvPr>
            <p:cNvGrpSpPr/>
            <p:nvPr/>
          </p:nvGrpSpPr>
          <p:grpSpPr>
            <a:xfrm>
              <a:off x="7735569" y="7184701"/>
              <a:ext cx="8906512" cy="5455202"/>
              <a:chOff x="7562221" y="4290646"/>
              <a:chExt cx="9426368" cy="564968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148FCF-839E-6440-81F1-DF213606DB6C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589941-2BA3-524B-B2A9-47EFDACAF3AF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75AA45-F452-5141-AEB0-EA1AFA0D44B2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B1151DA-41C0-5B40-8AB8-AC378CC75274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57673418-E26F-2846-BAF7-CF09FD8BF28D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94534EB1-167F-554F-ABB9-530A69CE0254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9C4D3AD-0C51-E74E-82D7-A2524720C971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Freeform 1">
              <a:extLst>
                <a:ext uri="{FF2B5EF4-FFF2-40B4-BE49-F238E27FC236}">
                  <a16:creationId xmlns:a16="http://schemas.microsoft.com/office/drawing/2014/main" id="{58512726-E721-F440-9493-5CD8551B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750" y="7408286"/>
              <a:ext cx="7729824" cy="375508"/>
            </a:xfrm>
            <a:custGeom>
              <a:avLst/>
              <a:gdLst>
                <a:gd name="T0" fmla="*/ 13341 w 13342"/>
                <a:gd name="T1" fmla="*/ 649 h 650"/>
                <a:gd name="T2" fmla="*/ 0 w 13342"/>
                <a:gd name="T3" fmla="*/ 649 h 650"/>
                <a:gd name="T4" fmla="*/ 0 w 13342"/>
                <a:gd name="T5" fmla="*/ 0 h 650"/>
                <a:gd name="T6" fmla="*/ 13341 w 13342"/>
                <a:gd name="T7" fmla="*/ 0 h 650"/>
                <a:gd name="T8" fmla="*/ 13341 w 13342"/>
                <a:gd name="T9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2" h="650">
                  <a:moveTo>
                    <a:pt x="13341" y="649"/>
                  </a:moveTo>
                  <a:lnTo>
                    <a:pt x="0" y="649"/>
                  </a:lnTo>
                  <a:lnTo>
                    <a:pt x="0" y="0"/>
                  </a:lnTo>
                  <a:lnTo>
                    <a:pt x="13341" y="0"/>
                  </a:lnTo>
                  <a:lnTo>
                    <a:pt x="13341" y="64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">
              <a:extLst>
                <a:ext uri="{FF2B5EF4-FFF2-40B4-BE49-F238E27FC236}">
                  <a16:creationId xmlns:a16="http://schemas.microsoft.com/office/drawing/2014/main" id="{2CE6C0A5-8CE6-F947-87ED-78BA93E8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3057" y="7783794"/>
              <a:ext cx="2866115" cy="1882643"/>
            </a:xfrm>
            <a:custGeom>
              <a:avLst/>
              <a:gdLst>
                <a:gd name="T0" fmla="*/ 3099 w 4948"/>
                <a:gd name="T1" fmla="*/ 0 h 3249"/>
                <a:gd name="T2" fmla="*/ 0 w 4948"/>
                <a:gd name="T3" fmla="*/ 3248 h 3249"/>
                <a:gd name="T4" fmla="*/ 2798 w 4948"/>
                <a:gd name="T5" fmla="*/ 3248 h 3249"/>
                <a:gd name="T6" fmla="*/ 4947 w 4948"/>
                <a:gd name="T7" fmla="*/ 0 h 3249"/>
                <a:gd name="T8" fmla="*/ 3099 w 494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8" h="3249">
                  <a:moveTo>
                    <a:pt x="3099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4947" y="0"/>
                  </a:lnTo>
                  <a:lnTo>
                    <a:pt x="309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">
              <a:extLst>
                <a:ext uri="{FF2B5EF4-FFF2-40B4-BE49-F238E27FC236}">
                  <a16:creationId xmlns:a16="http://schemas.microsoft.com/office/drawing/2014/main" id="{7EE883C8-6B66-4F49-951A-71FE89D6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8943" y="7783794"/>
              <a:ext cx="2952967" cy="1882643"/>
            </a:xfrm>
            <a:custGeom>
              <a:avLst/>
              <a:gdLst>
                <a:gd name="T0" fmla="*/ 0 w 5098"/>
                <a:gd name="T1" fmla="*/ 0 h 3249"/>
                <a:gd name="T2" fmla="*/ 2349 w 5098"/>
                <a:gd name="T3" fmla="*/ 3248 h 3249"/>
                <a:gd name="T4" fmla="*/ 5097 w 5098"/>
                <a:gd name="T5" fmla="*/ 3248 h 3249"/>
                <a:gd name="T6" fmla="*/ 1899 w 5098"/>
                <a:gd name="T7" fmla="*/ 0 h 3249"/>
                <a:gd name="T8" fmla="*/ 0 w 509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8" h="3249">
                  <a:moveTo>
                    <a:pt x="0" y="0"/>
                  </a:moveTo>
                  <a:lnTo>
                    <a:pt x="2349" y="3248"/>
                  </a:lnTo>
                  <a:lnTo>
                    <a:pt x="5097" y="3248"/>
                  </a:lnTo>
                  <a:lnTo>
                    <a:pt x="189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BF866548-A4F9-FE43-8D31-6ABEE6F4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0200" y="7783794"/>
              <a:ext cx="1910743" cy="1882643"/>
            </a:xfrm>
            <a:custGeom>
              <a:avLst/>
              <a:gdLst>
                <a:gd name="T0" fmla="*/ 0 w 3298"/>
                <a:gd name="T1" fmla="*/ 0 h 3249"/>
                <a:gd name="T2" fmla="*/ 498 w 3298"/>
                <a:gd name="T3" fmla="*/ 3248 h 3249"/>
                <a:gd name="T4" fmla="*/ 3297 w 3298"/>
                <a:gd name="T5" fmla="*/ 3248 h 3249"/>
                <a:gd name="T6" fmla="*/ 1848 w 3298"/>
                <a:gd name="T7" fmla="*/ 0 h 3249"/>
                <a:gd name="T8" fmla="*/ 0 w 329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8" h="3249">
                  <a:moveTo>
                    <a:pt x="0" y="0"/>
                  </a:moveTo>
                  <a:lnTo>
                    <a:pt x="498" y="3248"/>
                  </a:lnTo>
                  <a:lnTo>
                    <a:pt x="3297" y="3248"/>
                  </a:lnTo>
                  <a:lnTo>
                    <a:pt x="184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C49CBF40-198F-474D-AEC5-DB6F2D29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144" y="7783794"/>
              <a:ext cx="2375657" cy="1882643"/>
            </a:xfrm>
            <a:custGeom>
              <a:avLst/>
              <a:gdLst>
                <a:gd name="T0" fmla="*/ 2199 w 4099"/>
                <a:gd name="T1" fmla="*/ 0 h 3249"/>
                <a:gd name="T2" fmla="*/ 0 w 4099"/>
                <a:gd name="T3" fmla="*/ 3248 h 3249"/>
                <a:gd name="T4" fmla="*/ 2798 w 4099"/>
                <a:gd name="T5" fmla="*/ 3248 h 3249"/>
                <a:gd name="T6" fmla="*/ 4098 w 4099"/>
                <a:gd name="T7" fmla="*/ 0 h 3249"/>
                <a:gd name="T8" fmla="*/ 2199 w 40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9" h="3249">
                  <a:moveTo>
                    <a:pt x="2199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4098" y="0"/>
                  </a:lnTo>
                  <a:lnTo>
                    <a:pt x="21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889B7AF-6F6F-0E45-9540-34BCE6BC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767" y="7783794"/>
              <a:ext cx="1622087" cy="1882643"/>
            </a:xfrm>
            <a:custGeom>
              <a:avLst/>
              <a:gdLst>
                <a:gd name="T0" fmla="*/ 400 w 2799"/>
                <a:gd name="T1" fmla="*/ 0 h 3249"/>
                <a:gd name="T2" fmla="*/ 0 w 2799"/>
                <a:gd name="T3" fmla="*/ 3248 h 3249"/>
                <a:gd name="T4" fmla="*/ 2798 w 2799"/>
                <a:gd name="T5" fmla="*/ 3248 h 3249"/>
                <a:gd name="T6" fmla="*/ 2300 w 2799"/>
                <a:gd name="T7" fmla="*/ 0 h 3249"/>
                <a:gd name="T8" fmla="*/ 400 w 27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3249">
                  <a:moveTo>
                    <a:pt x="400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2300" y="0"/>
                  </a:lnTo>
                  <a:lnTo>
                    <a:pt x="40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C2628594-7940-A043-B103-1C6BBF9E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21" y="7783794"/>
              <a:ext cx="2459955" cy="1882643"/>
            </a:xfrm>
            <a:custGeom>
              <a:avLst/>
              <a:gdLst>
                <a:gd name="T0" fmla="*/ 0 w 4248"/>
                <a:gd name="T1" fmla="*/ 0 h 3249"/>
                <a:gd name="T2" fmla="*/ 1449 w 4248"/>
                <a:gd name="T3" fmla="*/ 3248 h 3249"/>
                <a:gd name="T4" fmla="*/ 4247 w 4248"/>
                <a:gd name="T5" fmla="*/ 3248 h 3249"/>
                <a:gd name="T6" fmla="*/ 1898 w 4248"/>
                <a:gd name="T7" fmla="*/ 0 h 3249"/>
                <a:gd name="T8" fmla="*/ 0 w 424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8" h="3249">
                  <a:moveTo>
                    <a:pt x="0" y="0"/>
                  </a:moveTo>
                  <a:lnTo>
                    <a:pt x="1449" y="3248"/>
                  </a:lnTo>
                  <a:lnTo>
                    <a:pt x="4247" y="3248"/>
                  </a:lnTo>
                  <a:lnTo>
                    <a:pt x="1898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C43F8E83-C1E8-E94A-B1A4-E1E6859C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4678" y="7783794"/>
              <a:ext cx="1851991" cy="1882643"/>
            </a:xfrm>
            <a:custGeom>
              <a:avLst/>
              <a:gdLst>
                <a:gd name="T0" fmla="*/ 1300 w 3199"/>
                <a:gd name="T1" fmla="*/ 0 h 3249"/>
                <a:gd name="T2" fmla="*/ 0 w 3199"/>
                <a:gd name="T3" fmla="*/ 3248 h 3249"/>
                <a:gd name="T4" fmla="*/ 2798 w 3199"/>
                <a:gd name="T5" fmla="*/ 3248 h 3249"/>
                <a:gd name="T6" fmla="*/ 3198 w 3199"/>
                <a:gd name="T7" fmla="*/ 0 h 3249"/>
                <a:gd name="T8" fmla="*/ 1300 w 31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9" h="3249">
                  <a:moveTo>
                    <a:pt x="1300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3198" y="0"/>
                  </a:lnTo>
                  <a:lnTo>
                    <a:pt x="130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5D5CE563-DD03-2741-A253-7061891C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105" y="9666438"/>
              <a:ext cx="1737039" cy="493013"/>
            </a:xfrm>
            <a:custGeom>
              <a:avLst/>
              <a:gdLst>
                <a:gd name="T0" fmla="*/ 200 w 2999"/>
                <a:gd name="T1" fmla="*/ 0 h 850"/>
                <a:gd name="T2" fmla="*/ 200 w 2999"/>
                <a:gd name="T3" fmla="*/ 0 h 850"/>
                <a:gd name="T4" fmla="*/ 1249 w 2999"/>
                <a:gd name="T5" fmla="*/ 849 h 850"/>
                <a:gd name="T6" fmla="*/ 2998 w 2999"/>
                <a:gd name="T7" fmla="*/ 0 h 850"/>
                <a:gd name="T8" fmla="*/ 200 w 29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9" h="850">
                  <a:moveTo>
                    <a:pt x="200" y="0"/>
                  </a:moveTo>
                  <a:lnTo>
                    <a:pt x="200" y="0"/>
                  </a:lnTo>
                  <a:cubicBezTo>
                    <a:pt x="0" y="499"/>
                    <a:pt x="449" y="849"/>
                    <a:pt x="1249" y="849"/>
                  </a:cubicBezTo>
                  <a:cubicBezTo>
                    <a:pt x="2048" y="849"/>
                    <a:pt x="2848" y="499"/>
                    <a:pt x="2998" y="0"/>
                  </a:cubicBezTo>
                  <a:lnTo>
                    <a:pt x="20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33554F9-61B6-3146-BEAD-66DEB753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8292" y="9666438"/>
              <a:ext cx="1708941" cy="493013"/>
            </a:xfrm>
            <a:custGeom>
              <a:avLst/>
              <a:gdLst>
                <a:gd name="T0" fmla="*/ 150 w 2949"/>
                <a:gd name="T1" fmla="*/ 0 h 850"/>
                <a:gd name="T2" fmla="*/ 150 w 2949"/>
                <a:gd name="T3" fmla="*/ 0 h 850"/>
                <a:gd name="T4" fmla="*/ 1349 w 2949"/>
                <a:gd name="T5" fmla="*/ 849 h 850"/>
                <a:gd name="T6" fmla="*/ 2948 w 2949"/>
                <a:gd name="T7" fmla="*/ 0 h 850"/>
                <a:gd name="T8" fmla="*/ 150 w 29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9" h="850">
                  <a:moveTo>
                    <a:pt x="150" y="0"/>
                  </a:moveTo>
                  <a:lnTo>
                    <a:pt x="150" y="0"/>
                  </a:lnTo>
                  <a:cubicBezTo>
                    <a:pt x="0" y="499"/>
                    <a:pt x="550" y="849"/>
                    <a:pt x="1349" y="849"/>
                  </a:cubicBezTo>
                  <a:cubicBezTo>
                    <a:pt x="2099" y="849"/>
                    <a:pt x="2849" y="499"/>
                    <a:pt x="2948" y="0"/>
                  </a:cubicBezTo>
                  <a:lnTo>
                    <a:pt x="15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175875E-4E95-4344-9A53-A78069AB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8479" y="9666438"/>
              <a:ext cx="1678287" cy="493013"/>
            </a:xfrm>
            <a:custGeom>
              <a:avLst/>
              <a:gdLst>
                <a:gd name="T0" fmla="*/ 99 w 2898"/>
                <a:gd name="T1" fmla="*/ 0 h 850"/>
                <a:gd name="T2" fmla="*/ 99 w 2898"/>
                <a:gd name="T3" fmla="*/ 0 h 850"/>
                <a:gd name="T4" fmla="*/ 1399 w 2898"/>
                <a:gd name="T5" fmla="*/ 849 h 850"/>
                <a:gd name="T6" fmla="*/ 2897 w 2898"/>
                <a:gd name="T7" fmla="*/ 0 h 850"/>
                <a:gd name="T8" fmla="*/ 99 w 2898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8" h="850">
                  <a:moveTo>
                    <a:pt x="99" y="0"/>
                  </a:moveTo>
                  <a:lnTo>
                    <a:pt x="99" y="0"/>
                  </a:lnTo>
                  <a:cubicBezTo>
                    <a:pt x="0" y="499"/>
                    <a:pt x="600" y="849"/>
                    <a:pt x="1399" y="849"/>
                  </a:cubicBezTo>
                  <a:cubicBezTo>
                    <a:pt x="2199" y="849"/>
                    <a:pt x="2848" y="499"/>
                    <a:pt x="2897" y="0"/>
                  </a:cubicBezTo>
                  <a:lnTo>
                    <a:pt x="99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9864AAC-C5DC-3C4F-8B31-D5780F56B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767" y="9666438"/>
              <a:ext cx="1622087" cy="493013"/>
            </a:xfrm>
            <a:custGeom>
              <a:avLst/>
              <a:gdLst>
                <a:gd name="T0" fmla="*/ 0 w 2799"/>
                <a:gd name="T1" fmla="*/ 0 h 850"/>
                <a:gd name="T2" fmla="*/ 0 w 2799"/>
                <a:gd name="T3" fmla="*/ 0 h 850"/>
                <a:gd name="T4" fmla="*/ 1399 w 2799"/>
                <a:gd name="T5" fmla="*/ 849 h 850"/>
                <a:gd name="T6" fmla="*/ 2798 w 2799"/>
                <a:gd name="T7" fmla="*/ 0 h 850"/>
                <a:gd name="T8" fmla="*/ 0 w 27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850">
                  <a:moveTo>
                    <a:pt x="0" y="0"/>
                  </a:moveTo>
                  <a:lnTo>
                    <a:pt x="0" y="0"/>
                  </a:lnTo>
                  <a:cubicBezTo>
                    <a:pt x="0" y="499"/>
                    <a:pt x="600" y="849"/>
                    <a:pt x="1399" y="849"/>
                  </a:cubicBezTo>
                  <a:cubicBezTo>
                    <a:pt x="2199" y="849"/>
                    <a:pt x="2798" y="499"/>
                    <a:pt x="2798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F9A5AFBA-E296-294A-A659-E9C1C605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300" y="9666438"/>
              <a:ext cx="1650187" cy="493013"/>
            </a:xfrm>
            <a:custGeom>
              <a:avLst/>
              <a:gdLst>
                <a:gd name="T0" fmla="*/ 0 w 2849"/>
                <a:gd name="T1" fmla="*/ 0 h 850"/>
                <a:gd name="T2" fmla="*/ 0 w 2849"/>
                <a:gd name="T3" fmla="*/ 0 h 850"/>
                <a:gd name="T4" fmla="*/ 1500 w 2849"/>
                <a:gd name="T5" fmla="*/ 849 h 850"/>
                <a:gd name="T6" fmla="*/ 2799 w 2849"/>
                <a:gd name="T7" fmla="*/ 0 h 850"/>
                <a:gd name="T8" fmla="*/ 0 w 28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9" h="850">
                  <a:moveTo>
                    <a:pt x="0" y="0"/>
                  </a:moveTo>
                  <a:lnTo>
                    <a:pt x="0" y="0"/>
                  </a:lnTo>
                  <a:cubicBezTo>
                    <a:pt x="50" y="499"/>
                    <a:pt x="701" y="849"/>
                    <a:pt x="1500" y="849"/>
                  </a:cubicBezTo>
                  <a:cubicBezTo>
                    <a:pt x="2300" y="849"/>
                    <a:pt x="2848" y="499"/>
                    <a:pt x="2799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052FC51-FC0B-134F-8B02-B1A6A7AF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0478" y="9666440"/>
              <a:ext cx="1737039" cy="493013"/>
            </a:xfrm>
            <a:custGeom>
              <a:avLst/>
              <a:gdLst>
                <a:gd name="T0" fmla="*/ 0 w 2999"/>
                <a:gd name="T1" fmla="*/ 0 h 850"/>
                <a:gd name="T2" fmla="*/ 0 w 2999"/>
                <a:gd name="T3" fmla="*/ 0 h 850"/>
                <a:gd name="T4" fmla="*/ 1749 w 2999"/>
                <a:gd name="T5" fmla="*/ 849 h 850"/>
                <a:gd name="T6" fmla="*/ 2748 w 2999"/>
                <a:gd name="T7" fmla="*/ 0 h 850"/>
                <a:gd name="T8" fmla="*/ 0 w 29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9" h="850">
                  <a:moveTo>
                    <a:pt x="0" y="0"/>
                  </a:moveTo>
                  <a:lnTo>
                    <a:pt x="0" y="0"/>
                  </a:lnTo>
                  <a:cubicBezTo>
                    <a:pt x="150" y="499"/>
                    <a:pt x="949" y="849"/>
                    <a:pt x="1749" y="849"/>
                  </a:cubicBezTo>
                  <a:cubicBezTo>
                    <a:pt x="2548" y="849"/>
                    <a:pt x="2998" y="499"/>
                    <a:pt x="2748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6F09372-4998-164B-A48A-034A82D3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387" y="9666435"/>
              <a:ext cx="1708941" cy="493013"/>
            </a:xfrm>
            <a:custGeom>
              <a:avLst/>
              <a:gdLst>
                <a:gd name="T0" fmla="*/ 0 w 2949"/>
                <a:gd name="T1" fmla="*/ 0 h 850"/>
                <a:gd name="T2" fmla="*/ 0 w 2949"/>
                <a:gd name="T3" fmla="*/ 0 h 850"/>
                <a:gd name="T4" fmla="*/ 1648 w 2949"/>
                <a:gd name="T5" fmla="*/ 849 h 850"/>
                <a:gd name="T6" fmla="*/ 2798 w 2949"/>
                <a:gd name="T7" fmla="*/ 0 h 850"/>
                <a:gd name="T8" fmla="*/ 0 w 29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9" h="850">
                  <a:moveTo>
                    <a:pt x="0" y="0"/>
                  </a:moveTo>
                  <a:lnTo>
                    <a:pt x="0" y="0"/>
                  </a:lnTo>
                  <a:cubicBezTo>
                    <a:pt x="100" y="499"/>
                    <a:pt x="849" y="849"/>
                    <a:pt x="1648" y="849"/>
                  </a:cubicBezTo>
                  <a:cubicBezTo>
                    <a:pt x="2448" y="849"/>
                    <a:pt x="2948" y="499"/>
                    <a:pt x="2798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757CDF-A431-B844-A5BD-87F3BE723073}"/>
              </a:ext>
            </a:extLst>
          </p:cNvPr>
          <p:cNvGrpSpPr/>
          <p:nvPr/>
        </p:nvGrpSpPr>
        <p:grpSpPr>
          <a:xfrm>
            <a:off x="11239047" y="10356979"/>
            <a:ext cx="5979685" cy="1735219"/>
            <a:chOff x="11239047" y="10276914"/>
            <a:chExt cx="5979685" cy="17352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2639B0-1B59-8F49-BB59-2284E26A5D42}"/>
                </a:ext>
              </a:extLst>
            </p:cNvPr>
            <p:cNvGrpSpPr/>
            <p:nvPr/>
          </p:nvGrpSpPr>
          <p:grpSpPr>
            <a:xfrm>
              <a:off x="13217237" y="10276914"/>
              <a:ext cx="4001495" cy="1735219"/>
              <a:chOff x="13687109" y="10242944"/>
              <a:chExt cx="4001495" cy="173521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FC46BCA-437D-B34D-9B7D-8AC2187F444B}"/>
                  </a:ext>
                </a:extLst>
              </p:cNvPr>
              <p:cNvSpPr txBox="1"/>
              <p:nvPr/>
            </p:nvSpPr>
            <p:spPr>
              <a:xfrm>
                <a:off x="13687109" y="10889275"/>
                <a:ext cx="400149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6C5456-296B-B046-AF79-DE3674FDE197}"/>
                  </a:ext>
                </a:extLst>
              </p:cNvPr>
              <p:cNvSpPr/>
              <p:nvPr/>
            </p:nvSpPr>
            <p:spPr>
              <a:xfrm>
                <a:off x="13687109" y="10242944"/>
                <a:ext cx="3856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71B8B6-3F23-1A45-B79F-927315AE8C24}"/>
                </a:ext>
              </a:extLst>
            </p:cNvPr>
            <p:cNvSpPr txBox="1"/>
            <p:nvPr/>
          </p:nvSpPr>
          <p:spPr>
            <a:xfrm>
              <a:off x="11239047" y="10590526"/>
              <a:ext cx="198056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28%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54038F-8BF1-1F49-8980-687C42B1D8CA}"/>
              </a:ext>
            </a:extLst>
          </p:cNvPr>
          <p:cNvGrpSpPr/>
          <p:nvPr/>
        </p:nvGrpSpPr>
        <p:grpSpPr>
          <a:xfrm>
            <a:off x="17202945" y="10356979"/>
            <a:ext cx="5979685" cy="1735219"/>
            <a:chOff x="11239047" y="10276914"/>
            <a:chExt cx="5979685" cy="173521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CC998D0-E629-1944-A9FC-C2C21981937D}"/>
                </a:ext>
              </a:extLst>
            </p:cNvPr>
            <p:cNvGrpSpPr/>
            <p:nvPr/>
          </p:nvGrpSpPr>
          <p:grpSpPr>
            <a:xfrm>
              <a:off x="13217237" y="10276914"/>
              <a:ext cx="4001495" cy="1735219"/>
              <a:chOff x="13687109" y="10242944"/>
              <a:chExt cx="4001495" cy="173521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8845EFC-4F0A-5F48-9674-4AFBD389D872}"/>
                  </a:ext>
                </a:extLst>
              </p:cNvPr>
              <p:cNvSpPr txBox="1"/>
              <p:nvPr/>
            </p:nvSpPr>
            <p:spPr>
              <a:xfrm>
                <a:off x="13687109" y="10889275"/>
                <a:ext cx="400149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5BB5DBA-419F-9449-8A3E-A4B0A2770C71}"/>
                  </a:ext>
                </a:extLst>
              </p:cNvPr>
              <p:cNvSpPr/>
              <p:nvPr/>
            </p:nvSpPr>
            <p:spPr>
              <a:xfrm>
                <a:off x="13687109" y="10242944"/>
                <a:ext cx="3856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A2C6994-2FD8-1A4E-8DED-DBFF307C4532}"/>
                </a:ext>
              </a:extLst>
            </p:cNvPr>
            <p:cNvSpPr txBox="1"/>
            <p:nvPr/>
          </p:nvSpPr>
          <p:spPr>
            <a:xfrm>
              <a:off x="11239047" y="10590526"/>
              <a:ext cx="198056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</p:grpSp>
      <p:sp>
        <p:nvSpPr>
          <p:cNvPr id="88" name="CuadroTexto 350">
            <a:extLst>
              <a:ext uri="{FF2B5EF4-FFF2-40B4-BE49-F238E27FC236}">
                <a16:creationId xmlns:a16="http://schemas.microsoft.com/office/drawing/2014/main" id="{9EE39536-28FE-5B48-B2BC-7CD24134AA05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4331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Up Arrow 53">
            <a:extLst>
              <a:ext uri="{FF2B5EF4-FFF2-40B4-BE49-F238E27FC236}">
                <a16:creationId xmlns:a16="http://schemas.microsoft.com/office/drawing/2014/main" id="{34DC1BEA-8A5D-2341-AEB5-8F246FBCBB29}"/>
              </a:ext>
            </a:extLst>
          </p:cNvPr>
          <p:cNvSpPr/>
          <p:nvPr/>
        </p:nvSpPr>
        <p:spPr>
          <a:xfrm rot="10800000">
            <a:off x="13003869" y="5021223"/>
            <a:ext cx="2974852" cy="7594236"/>
          </a:xfrm>
          <a:prstGeom prst="up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3FE528A-0C69-4E46-ABD5-9CA16A966CC6}"/>
              </a:ext>
            </a:extLst>
          </p:cNvPr>
          <p:cNvSpPr/>
          <p:nvPr/>
        </p:nvSpPr>
        <p:spPr>
          <a:xfrm rot="10800000">
            <a:off x="13003869" y="6693173"/>
            <a:ext cx="3070200" cy="3070200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156F74C4-9893-2B40-AA16-6C96896B30F0}"/>
              </a:ext>
            </a:extLst>
          </p:cNvPr>
          <p:cNvSpPr/>
          <p:nvPr/>
        </p:nvSpPr>
        <p:spPr>
          <a:xfrm>
            <a:off x="8398928" y="3878992"/>
            <a:ext cx="2974852" cy="7594234"/>
          </a:xfrm>
          <a:prstGeom prst="up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BA382A4-C108-924A-9735-21ED1EA5B421}"/>
              </a:ext>
            </a:extLst>
          </p:cNvPr>
          <p:cNvSpPr/>
          <p:nvPr/>
        </p:nvSpPr>
        <p:spPr>
          <a:xfrm>
            <a:off x="8303580" y="6710948"/>
            <a:ext cx="3070200" cy="3070200"/>
          </a:xfrm>
          <a:prstGeom prst="ellipse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EECB95-CE56-E842-9C44-30FC31AF8D52}"/>
              </a:ext>
            </a:extLst>
          </p:cNvPr>
          <p:cNvGrpSpPr/>
          <p:nvPr/>
        </p:nvGrpSpPr>
        <p:grpSpPr>
          <a:xfrm>
            <a:off x="16977870" y="6484752"/>
            <a:ext cx="1349580" cy="1349578"/>
            <a:chOff x="14311688" y="4300325"/>
            <a:chExt cx="1500348" cy="1500346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08C2FF1-6D47-0C42-8D9D-5DB8129AD8F8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47C81B-C5C2-A749-BD74-506DC5F75A05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2273A-33E6-E44D-B202-5E706BB164BC}"/>
              </a:ext>
            </a:extLst>
          </p:cNvPr>
          <p:cNvSpPr txBox="1"/>
          <p:nvPr/>
        </p:nvSpPr>
        <p:spPr>
          <a:xfrm>
            <a:off x="18594206" y="6997802"/>
            <a:ext cx="459236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60E5113-66BE-E641-98D8-B6E3AC8DEFD6}"/>
              </a:ext>
            </a:extLst>
          </p:cNvPr>
          <p:cNvSpPr/>
          <p:nvPr/>
        </p:nvSpPr>
        <p:spPr>
          <a:xfrm>
            <a:off x="18594206" y="6317301"/>
            <a:ext cx="4192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93F16F-1799-414C-9E09-BE9F35213E04}"/>
              </a:ext>
            </a:extLst>
          </p:cNvPr>
          <p:cNvGrpSpPr/>
          <p:nvPr/>
        </p:nvGrpSpPr>
        <p:grpSpPr>
          <a:xfrm>
            <a:off x="16977870" y="8662627"/>
            <a:ext cx="1349580" cy="1349578"/>
            <a:chOff x="14311688" y="4300325"/>
            <a:chExt cx="1500348" cy="1500346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B5D6088-6349-0147-A08A-72713C1FA559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BDD63A0-B72A-A44A-8084-ED3DE7C5857A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6B59DB-5F32-8948-8C68-C9424E452AE9}"/>
              </a:ext>
            </a:extLst>
          </p:cNvPr>
          <p:cNvGrpSpPr/>
          <p:nvPr/>
        </p:nvGrpSpPr>
        <p:grpSpPr>
          <a:xfrm>
            <a:off x="18594206" y="8495176"/>
            <a:ext cx="4592365" cy="1814273"/>
            <a:chOff x="18646591" y="3775016"/>
            <a:chExt cx="4592365" cy="181427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57135E1-8DBD-184E-8313-376C1898BF70}"/>
                </a:ext>
              </a:extLst>
            </p:cNvPr>
            <p:cNvSpPr txBox="1"/>
            <p:nvPr/>
          </p:nvSpPr>
          <p:spPr>
            <a:xfrm>
              <a:off x="18646591" y="4455517"/>
              <a:ext cx="4592365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9538ABA-2ECF-F542-8975-BEBE8DC5428A}"/>
                </a:ext>
              </a:extLst>
            </p:cNvPr>
            <p:cNvSpPr/>
            <p:nvPr/>
          </p:nvSpPr>
          <p:spPr>
            <a:xfrm>
              <a:off x="18646591" y="3775016"/>
              <a:ext cx="41928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37116F3-9D19-BD4E-B244-55E40FCA5F86}"/>
              </a:ext>
            </a:extLst>
          </p:cNvPr>
          <p:cNvGrpSpPr/>
          <p:nvPr/>
        </p:nvGrpSpPr>
        <p:grpSpPr>
          <a:xfrm flipH="1">
            <a:off x="1245759" y="6317301"/>
            <a:ext cx="6208701" cy="1814273"/>
            <a:chOff x="17030255" y="3850958"/>
            <a:chExt cx="6208701" cy="181427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85A4D12-D298-EF4D-8530-2B587897E9E3}"/>
                </a:ext>
              </a:extLst>
            </p:cNvPr>
            <p:cNvGrpSpPr/>
            <p:nvPr/>
          </p:nvGrpSpPr>
          <p:grpSpPr>
            <a:xfrm>
              <a:off x="17030255" y="4018409"/>
              <a:ext cx="1349580" cy="1349578"/>
              <a:chOff x="14311688" y="4300325"/>
              <a:chExt cx="1500348" cy="1500346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FCE4ABE-41FD-F741-AD35-B5D22D3EAF6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372C408-673F-8E48-A8FC-2DC2E4BF6C26}"/>
                  </a:ext>
                </a:extLst>
              </p:cNvPr>
              <p:cNvSpPr txBox="1"/>
              <p:nvPr/>
            </p:nvSpPr>
            <p:spPr>
              <a:xfrm>
                <a:off x="14642132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BCCAB9D-06EF-584A-A9CD-67C1574D151F}"/>
                </a:ext>
              </a:extLst>
            </p:cNvPr>
            <p:cNvGrpSpPr/>
            <p:nvPr/>
          </p:nvGrpSpPr>
          <p:grpSpPr>
            <a:xfrm>
              <a:off x="18646591" y="3850958"/>
              <a:ext cx="4592365" cy="1814273"/>
              <a:chOff x="18646591" y="3775016"/>
              <a:chExt cx="4592365" cy="1814273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9D2EE53-E54C-7A42-9EB9-80CB36B09C6A}"/>
                  </a:ext>
                </a:extLst>
              </p:cNvPr>
              <p:cNvSpPr txBox="1"/>
              <p:nvPr/>
            </p:nvSpPr>
            <p:spPr>
              <a:xfrm>
                <a:off x="18646591" y="4455517"/>
                <a:ext cx="4592365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ACB60B1-EF7D-DA4E-A3A7-99D81DB429D9}"/>
                  </a:ext>
                </a:extLst>
              </p:cNvPr>
              <p:cNvSpPr/>
              <p:nvPr/>
            </p:nvSpPr>
            <p:spPr>
              <a:xfrm>
                <a:off x="18646591" y="3775016"/>
                <a:ext cx="4192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3EEB4E5-91C7-2747-8EFC-991B71DC5164}"/>
              </a:ext>
            </a:extLst>
          </p:cNvPr>
          <p:cNvGrpSpPr/>
          <p:nvPr/>
        </p:nvGrpSpPr>
        <p:grpSpPr>
          <a:xfrm flipH="1">
            <a:off x="1245759" y="8495176"/>
            <a:ext cx="6208701" cy="1814273"/>
            <a:chOff x="17030255" y="6028833"/>
            <a:chExt cx="6208701" cy="181427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5D22C2A-A0F3-8640-BE07-643EAABC74DB}"/>
                </a:ext>
              </a:extLst>
            </p:cNvPr>
            <p:cNvGrpSpPr/>
            <p:nvPr/>
          </p:nvGrpSpPr>
          <p:grpSpPr>
            <a:xfrm>
              <a:off x="17030255" y="6196284"/>
              <a:ext cx="1349580" cy="1349578"/>
              <a:chOff x="14311688" y="4300325"/>
              <a:chExt cx="1500348" cy="1500346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E99FAC6-9C7B-9745-8735-144B71A4B0D4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B4E1212-90A9-2743-94D6-51A0E9F5A21D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5AFBF7-B100-2440-8D52-8516772BD39D}"/>
                </a:ext>
              </a:extLst>
            </p:cNvPr>
            <p:cNvGrpSpPr/>
            <p:nvPr/>
          </p:nvGrpSpPr>
          <p:grpSpPr>
            <a:xfrm>
              <a:off x="18646591" y="6028833"/>
              <a:ext cx="4592365" cy="1814273"/>
              <a:chOff x="18646591" y="3775016"/>
              <a:chExt cx="4592365" cy="1814273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89E3E5-AD35-8347-A8A8-21B6BA9027A9}"/>
                  </a:ext>
                </a:extLst>
              </p:cNvPr>
              <p:cNvSpPr txBox="1"/>
              <p:nvPr/>
            </p:nvSpPr>
            <p:spPr>
              <a:xfrm>
                <a:off x="18646591" y="4455517"/>
                <a:ext cx="4592365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D079FB1-A667-B24E-8A78-B4DA9D516EEB}"/>
                  </a:ext>
                </a:extLst>
              </p:cNvPr>
              <p:cNvSpPr/>
              <p:nvPr/>
            </p:nvSpPr>
            <p:spPr>
              <a:xfrm>
                <a:off x="18646591" y="3775016"/>
                <a:ext cx="4192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37" name="Freeform 136">
            <a:extLst>
              <a:ext uri="{FF2B5EF4-FFF2-40B4-BE49-F238E27FC236}">
                <a16:creationId xmlns:a16="http://schemas.microsoft.com/office/drawing/2014/main" id="{3081C1EE-C369-2C44-86D0-F4ABB95CA9FA}"/>
              </a:ext>
            </a:extLst>
          </p:cNvPr>
          <p:cNvSpPr/>
          <p:nvPr/>
        </p:nvSpPr>
        <p:spPr>
          <a:xfrm>
            <a:off x="13981185" y="7315679"/>
            <a:ext cx="1020218" cy="16826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6C304D-904A-B94F-AD9F-DEBAC10175B8}"/>
              </a:ext>
            </a:extLst>
          </p:cNvPr>
          <p:cNvGrpSpPr/>
          <p:nvPr/>
        </p:nvGrpSpPr>
        <p:grpSpPr>
          <a:xfrm>
            <a:off x="9128051" y="7582972"/>
            <a:ext cx="1375678" cy="1361828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88F19DD-69D8-344C-89A1-F8B9D9DAC8E4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34C6C56-80B1-CB4E-B1B9-DC961FBD7DF6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35FDEB3-ECBF-4A49-ACD0-CAC769FB9CCF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049D376-2C8E-8945-AF7C-7E8BD55CB25B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C67DEBEF-14C3-314C-96DC-3A65E3BDB58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49DFAFEB-C4A9-A44D-8AD0-3F5FC26B714A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132731D9-A46A-AF4E-AB7B-97E2E17C58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7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862198-EFC5-EA4E-BD29-69C6EB17EA20}"/>
              </a:ext>
            </a:extLst>
          </p:cNvPr>
          <p:cNvGrpSpPr/>
          <p:nvPr/>
        </p:nvGrpSpPr>
        <p:grpSpPr>
          <a:xfrm>
            <a:off x="9866399" y="1461330"/>
            <a:ext cx="7281507" cy="10793340"/>
            <a:chOff x="9866399" y="1461330"/>
            <a:chExt cx="7281507" cy="10793340"/>
          </a:xfrm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BEEEBCE2-0898-1643-9E2E-3B64C6B86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399" y="1461330"/>
              <a:ext cx="7281507" cy="8364450"/>
            </a:xfrm>
            <a:custGeom>
              <a:avLst/>
              <a:gdLst>
                <a:gd name="T0" fmla="*/ 2233632 w 6228"/>
                <a:gd name="T1" fmla="*/ 952996 h 7152"/>
                <a:gd name="T2" fmla="*/ 2220315 w 6228"/>
                <a:gd name="T3" fmla="*/ 859748 h 7152"/>
                <a:gd name="T4" fmla="*/ 2077789 w 6228"/>
                <a:gd name="T5" fmla="*/ 506200 h 7152"/>
                <a:gd name="T6" fmla="*/ 1131572 w 6228"/>
                <a:gd name="T7" fmla="*/ 2160 h 7152"/>
                <a:gd name="T8" fmla="*/ 656845 w 6228"/>
                <a:gd name="T9" fmla="*/ 108729 h 7152"/>
                <a:gd name="T10" fmla="*/ 124890 w 6228"/>
                <a:gd name="T11" fmla="*/ 631490 h 7152"/>
                <a:gd name="T12" fmla="*/ 50028 w 6228"/>
                <a:gd name="T13" fmla="*/ 859748 h 7152"/>
                <a:gd name="T14" fmla="*/ 143246 w 6228"/>
                <a:gd name="T15" fmla="*/ 1587006 h 7152"/>
                <a:gd name="T16" fmla="*/ 209111 w 6228"/>
                <a:gd name="T17" fmla="*/ 1717337 h 7152"/>
                <a:gd name="T18" fmla="*/ 395546 w 6228"/>
                <a:gd name="T19" fmla="*/ 1994199 h 7152"/>
                <a:gd name="T20" fmla="*/ 606457 w 6228"/>
                <a:gd name="T21" fmla="*/ 2394911 h 7152"/>
                <a:gd name="T22" fmla="*/ 621573 w 6228"/>
                <a:gd name="T23" fmla="*/ 2476637 h 7152"/>
                <a:gd name="T24" fmla="*/ 734226 w 6228"/>
                <a:gd name="T25" fmla="*/ 2574565 h 7152"/>
                <a:gd name="T26" fmla="*/ 1131572 w 6228"/>
                <a:gd name="T27" fmla="*/ 2574565 h 7152"/>
                <a:gd name="T28" fmla="*/ 1535037 w 6228"/>
                <a:gd name="T29" fmla="*/ 2574565 h 7152"/>
                <a:gd name="T30" fmla="*/ 1647690 w 6228"/>
                <a:gd name="T31" fmla="*/ 2475917 h 7152"/>
                <a:gd name="T32" fmla="*/ 1793456 w 6228"/>
                <a:gd name="T33" fmla="*/ 2116248 h 7152"/>
                <a:gd name="T34" fmla="*/ 1924825 w 6228"/>
                <a:gd name="T35" fmla="*/ 1925073 h 7152"/>
                <a:gd name="T36" fmla="*/ 2060873 w 6228"/>
                <a:gd name="T37" fmla="*/ 1717337 h 7152"/>
                <a:gd name="T38" fmla="*/ 2233632 w 6228"/>
                <a:gd name="T39" fmla="*/ 1182334 h 7152"/>
                <a:gd name="T40" fmla="*/ 2233632 w 6228"/>
                <a:gd name="T41" fmla="*/ 952996 h 7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28" h="7152">
                  <a:moveTo>
                    <a:pt x="6206" y="2647"/>
                  </a:moveTo>
                  <a:cubicBezTo>
                    <a:pt x="6198" y="2559"/>
                    <a:pt x="6186" y="2473"/>
                    <a:pt x="6169" y="2388"/>
                  </a:cubicBezTo>
                  <a:cubicBezTo>
                    <a:pt x="6105" y="2044"/>
                    <a:pt x="5977" y="1715"/>
                    <a:pt x="5773" y="1406"/>
                  </a:cubicBezTo>
                  <a:cubicBezTo>
                    <a:pt x="5177" y="500"/>
                    <a:pt x="4177" y="0"/>
                    <a:pt x="3144" y="6"/>
                  </a:cubicBezTo>
                  <a:cubicBezTo>
                    <a:pt x="2701" y="9"/>
                    <a:pt x="2252" y="105"/>
                    <a:pt x="1825" y="302"/>
                  </a:cubicBezTo>
                  <a:cubicBezTo>
                    <a:pt x="1162" y="609"/>
                    <a:pt x="651" y="1084"/>
                    <a:pt x="347" y="1754"/>
                  </a:cubicBezTo>
                  <a:cubicBezTo>
                    <a:pt x="251" y="1965"/>
                    <a:pt x="183" y="2177"/>
                    <a:pt x="139" y="2388"/>
                  </a:cubicBezTo>
                  <a:cubicBezTo>
                    <a:pt x="0" y="3064"/>
                    <a:pt x="116" y="3740"/>
                    <a:pt x="398" y="4408"/>
                  </a:cubicBezTo>
                  <a:cubicBezTo>
                    <a:pt x="452" y="4534"/>
                    <a:pt x="514" y="4653"/>
                    <a:pt x="581" y="4770"/>
                  </a:cubicBezTo>
                  <a:cubicBezTo>
                    <a:pt x="736" y="5036"/>
                    <a:pt x="920" y="5286"/>
                    <a:pt x="1099" y="5539"/>
                  </a:cubicBezTo>
                  <a:cubicBezTo>
                    <a:pt x="1344" y="5883"/>
                    <a:pt x="1586" y="6231"/>
                    <a:pt x="1685" y="6652"/>
                  </a:cubicBezTo>
                  <a:cubicBezTo>
                    <a:pt x="1702" y="6727"/>
                    <a:pt x="1715" y="6803"/>
                    <a:pt x="1727" y="6879"/>
                  </a:cubicBezTo>
                  <a:cubicBezTo>
                    <a:pt x="1750" y="7035"/>
                    <a:pt x="1883" y="7151"/>
                    <a:pt x="2040" y="7151"/>
                  </a:cubicBezTo>
                  <a:lnTo>
                    <a:pt x="3144" y="7151"/>
                  </a:lnTo>
                  <a:lnTo>
                    <a:pt x="4265" y="7151"/>
                  </a:lnTo>
                  <a:cubicBezTo>
                    <a:pt x="4423" y="7151"/>
                    <a:pt x="4556" y="7034"/>
                    <a:pt x="4578" y="6877"/>
                  </a:cubicBezTo>
                  <a:cubicBezTo>
                    <a:pt x="4630" y="6512"/>
                    <a:pt x="4778" y="6186"/>
                    <a:pt x="4983" y="5878"/>
                  </a:cubicBezTo>
                  <a:cubicBezTo>
                    <a:pt x="5103" y="5700"/>
                    <a:pt x="5220" y="5519"/>
                    <a:pt x="5348" y="5347"/>
                  </a:cubicBezTo>
                  <a:cubicBezTo>
                    <a:pt x="5487" y="5160"/>
                    <a:pt x="5614" y="4968"/>
                    <a:pt x="5726" y="4770"/>
                  </a:cubicBezTo>
                  <a:cubicBezTo>
                    <a:pt x="5983" y="4315"/>
                    <a:pt x="6158" y="3826"/>
                    <a:pt x="6206" y="3284"/>
                  </a:cubicBezTo>
                  <a:cubicBezTo>
                    <a:pt x="6226" y="3067"/>
                    <a:pt x="6227" y="2855"/>
                    <a:pt x="6206" y="2647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FA94A0AF-C785-2544-83CE-F76ACE04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1204" y="10078469"/>
              <a:ext cx="3274617" cy="582725"/>
            </a:xfrm>
            <a:custGeom>
              <a:avLst/>
              <a:gdLst>
                <a:gd name="T0" fmla="*/ 918025 w 2799"/>
                <a:gd name="T1" fmla="*/ 0 h 498"/>
                <a:gd name="T2" fmla="*/ 89678 w 2799"/>
                <a:gd name="T3" fmla="*/ 0 h 498"/>
                <a:gd name="T4" fmla="*/ 0 w 2799"/>
                <a:gd name="T5" fmla="*/ 89333 h 498"/>
                <a:gd name="T6" fmla="*/ 89678 w 2799"/>
                <a:gd name="T7" fmla="*/ 179027 h 498"/>
                <a:gd name="T8" fmla="*/ 918025 w 2799"/>
                <a:gd name="T9" fmla="*/ 179027 h 498"/>
                <a:gd name="T10" fmla="*/ 1007703 w 2799"/>
                <a:gd name="T11" fmla="*/ 89333 h 498"/>
                <a:gd name="T12" fmla="*/ 918025 w 2799"/>
                <a:gd name="T13" fmla="*/ 0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99" h="498">
                  <a:moveTo>
                    <a:pt x="2549" y="0"/>
                  </a:moveTo>
                  <a:lnTo>
                    <a:pt x="249" y="0"/>
                  </a:lnTo>
                  <a:cubicBezTo>
                    <a:pt x="111" y="0"/>
                    <a:pt x="0" y="111"/>
                    <a:pt x="0" y="248"/>
                  </a:cubicBezTo>
                  <a:cubicBezTo>
                    <a:pt x="0" y="386"/>
                    <a:pt x="111" y="497"/>
                    <a:pt x="249" y="497"/>
                  </a:cubicBezTo>
                  <a:lnTo>
                    <a:pt x="2549" y="497"/>
                  </a:lnTo>
                  <a:cubicBezTo>
                    <a:pt x="2687" y="497"/>
                    <a:pt x="2798" y="386"/>
                    <a:pt x="2798" y="248"/>
                  </a:cubicBezTo>
                  <a:cubicBezTo>
                    <a:pt x="2798" y="111"/>
                    <a:pt x="2687" y="0"/>
                    <a:pt x="254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321C2C8C-D791-E24F-9C5F-D7675797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9500" y="10919038"/>
              <a:ext cx="3063183" cy="598197"/>
            </a:xfrm>
            <a:custGeom>
              <a:avLst/>
              <a:gdLst>
                <a:gd name="T0" fmla="*/ 818085 w 2620"/>
                <a:gd name="T1" fmla="*/ 0 h 511"/>
                <a:gd name="T2" fmla="*/ 124170 w 2620"/>
                <a:gd name="T3" fmla="*/ 0 h 511"/>
                <a:gd name="T4" fmla="*/ 99336 w 2620"/>
                <a:gd name="T5" fmla="*/ 175141 h 511"/>
                <a:gd name="T6" fmla="*/ 156923 w 2620"/>
                <a:gd name="T7" fmla="*/ 183069 h 511"/>
                <a:gd name="T8" fmla="*/ 783893 w 2620"/>
                <a:gd name="T9" fmla="*/ 182709 h 511"/>
                <a:gd name="T10" fmla="*/ 840759 w 2620"/>
                <a:gd name="T11" fmla="*/ 175501 h 511"/>
                <a:gd name="T12" fmla="*/ 843639 w 2620"/>
                <a:gd name="T13" fmla="*/ 174780 h 511"/>
                <a:gd name="T14" fmla="*/ 818085 w 2620"/>
                <a:gd name="T15" fmla="*/ 0 h 5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20" h="511">
                  <a:moveTo>
                    <a:pt x="2273" y="0"/>
                  </a:moveTo>
                  <a:lnTo>
                    <a:pt x="345" y="0"/>
                  </a:lnTo>
                  <a:cubicBezTo>
                    <a:pt x="59" y="0"/>
                    <a:pt x="0" y="408"/>
                    <a:pt x="276" y="486"/>
                  </a:cubicBezTo>
                  <a:cubicBezTo>
                    <a:pt x="326" y="499"/>
                    <a:pt x="379" y="507"/>
                    <a:pt x="436" y="508"/>
                  </a:cubicBezTo>
                  <a:cubicBezTo>
                    <a:pt x="1016" y="510"/>
                    <a:pt x="1597" y="509"/>
                    <a:pt x="2178" y="507"/>
                  </a:cubicBezTo>
                  <a:cubicBezTo>
                    <a:pt x="2231" y="507"/>
                    <a:pt x="2285" y="500"/>
                    <a:pt x="2336" y="487"/>
                  </a:cubicBezTo>
                  <a:cubicBezTo>
                    <a:pt x="2339" y="486"/>
                    <a:pt x="2341" y="486"/>
                    <a:pt x="2344" y="485"/>
                  </a:cubicBezTo>
                  <a:cubicBezTo>
                    <a:pt x="2619" y="410"/>
                    <a:pt x="2558" y="0"/>
                    <a:pt x="227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24022F09-0A68-AE40-88A9-F312814B9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8051" y="11671942"/>
              <a:ext cx="1180923" cy="582728"/>
            </a:xfrm>
            <a:custGeom>
              <a:avLst/>
              <a:gdLst>
                <a:gd name="T0" fmla="*/ 285997 w 1008"/>
                <a:gd name="T1" fmla="*/ 0 h 500"/>
                <a:gd name="T2" fmla="*/ 77179 w 1008"/>
                <a:gd name="T3" fmla="*/ 0 h 500"/>
                <a:gd name="T4" fmla="*/ 23442 w 1008"/>
                <a:gd name="T5" fmla="*/ 90053 h 500"/>
                <a:gd name="T6" fmla="*/ 181408 w 1008"/>
                <a:gd name="T7" fmla="*/ 179029 h 500"/>
                <a:gd name="T8" fmla="*/ 339734 w 1008"/>
                <a:gd name="T9" fmla="*/ 90053 h 500"/>
                <a:gd name="T10" fmla="*/ 285997 w 1008"/>
                <a:gd name="T11" fmla="*/ 0 h 5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8" h="500">
                  <a:moveTo>
                    <a:pt x="793" y="0"/>
                  </a:moveTo>
                  <a:lnTo>
                    <a:pt x="214" y="0"/>
                  </a:lnTo>
                  <a:cubicBezTo>
                    <a:pt x="85" y="0"/>
                    <a:pt x="0" y="140"/>
                    <a:pt x="65" y="251"/>
                  </a:cubicBezTo>
                  <a:cubicBezTo>
                    <a:pt x="152" y="398"/>
                    <a:pt x="316" y="498"/>
                    <a:pt x="503" y="499"/>
                  </a:cubicBezTo>
                  <a:cubicBezTo>
                    <a:pt x="691" y="499"/>
                    <a:pt x="855" y="402"/>
                    <a:pt x="942" y="251"/>
                  </a:cubicBezTo>
                  <a:cubicBezTo>
                    <a:pt x="1007" y="139"/>
                    <a:pt x="922" y="0"/>
                    <a:pt x="79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5F3CC4-97F9-194A-BC0C-FA7061FD9765}"/>
              </a:ext>
            </a:extLst>
          </p:cNvPr>
          <p:cNvGrpSpPr/>
          <p:nvPr/>
        </p:nvGrpSpPr>
        <p:grpSpPr>
          <a:xfrm>
            <a:off x="11014830" y="2224549"/>
            <a:ext cx="13362819" cy="5839969"/>
            <a:chOff x="12969285" y="2224549"/>
            <a:chExt cx="11408365" cy="5332209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219DCEB-A110-894B-8334-645DDD7C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8932" y="2224549"/>
              <a:ext cx="10988718" cy="1660514"/>
            </a:xfrm>
            <a:custGeom>
              <a:avLst/>
              <a:gdLst>
                <a:gd name="T0" fmla="*/ 3704865 w 10291"/>
                <a:gd name="T1" fmla="*/ 510815 h 1418"/>
                <a:gd name="T2" fmla="*/ 0 w 10291"/>
                <a:gd name="T3" fmla="*/ 510815 h 1418"/>
                <a:gd name="T4" fmla="*/ 510184 w 10291"/>
                <a:gd name="T5" fmla="*/ 0 h 1418"/>
                <a:gd name="T6" fmla="*/ 3704865 w 10291"/>
                <a:gd name="T7" fmla="*/ 0 h 1418"/>
                <a:gd name="T8" fmla="*/ 3704865 w 10291"/>
                <a:gd name="T9" fmla="*/ 510815 h 1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91" h="1418">
                  <a:moveTo>
                    <a:pt x="10290" y="1417"/>
                  </a:moveTo>
                  <a:lnTo>
                    <a:pt x="0" y="1417"/>
                  </a:lnTo>
                  <a:cubicBezTo>
                    <a:pt x="0" y="635"/>
                    <a:pt x="634" y="0"/>
                    <a:pt x="1417" y="0"/>
                  </a:cubicBezTo>
                  <a:lnTo>
                    <a:pt x="10290" y="0"/>
                  </a:lnTo>
                  <a:lnTo>
                    <a:pt x="10290" y="14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26EF0B8-2F66-A44E-B14A-7AA86A98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8932" y="5896244"/>
              <a:ext cx="10988718" cy="1660514"/>
            </a:xfrm>
            <a:custGeom>
              <a:avLst/>
              <a:gdLst>
                <a:gd name="T0" fmla="*/ 3704865 w 10291"/>
                <a:gd name="T1" fmla="*/ 0 h 1418"/>
                <a:gd name="T2" fmla="*/ 0 w 10291"/>
                <a:gd name="T3" fmla="*/ 0 h 1418"/>
                <a:gd name="T4" fmla="*/ 510184 w 10291"/>
                <a:gd name="T5" fmla="*/ 510815 h 1418"/>
                <a:gd name="T6" fmla="*/ 3704865 w 10291"/>
                <a:gd name="T7" fmla="*/ 510815 h 1418"/>
                <a:gd name="T8" fmla="*/ 3704865 w 10291"/>
                <a:gd name="T9" fmla="*/ 0 h 1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91" h="1418">
                  <a:moveTo>
                    <a:pt x="10290" y="0"/>
                  </a:moveTo>
                  <a:lnTo>
                    <a:pt x="0" y="0"/>
                  </a:lnTo>
                  <a:cubicBezTo>
                    <a:pt x="0" y="782"/>
                    <a:pt x="634" y="1417"/>
                    <a:pt x="1417" y="1417"/>
                  </a:cubicBezTo>
                  <a:lnTo>
                    <a:pt x="10290" y="1417"/>
                  </a:lnTo>
                  <a:lnTo>
                    <a:pt x="102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EBFDFF7-5E40-A347-A873-C41910F5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285" y="4060396"/>
              <a:ext cx="11408365" cy="1660514"/>
            </a:xfrm>
            <a:custGeom>
              <a:avLst/>
              <a:gdLst>
                <a:gd name="T0" fmla="*/ 3862027 w 10727"/>
                <a:gd name="T1" fmla="*/ 510815 h 1418"/>
                <a:gd name="T2" fmla="*/ 68412 w 10727"/>
                <a:gd name="T3" fmla="*/ 510815 h 1418"/>
                <a:gd name="T4" fmla="*/ 0 w 10727"/>
                <a:gd name="T5" fmla="*/ 442321 h 1418"/>
                <a:gd name="T6" fmla="*/ 0 w 10727"/>
                <a:gd name="T7" fmla="*/ 68493 h 1418"/>
                <a:gd name="T8" fmla="*/ 68412 w 10727"/>
                <a:gd name="T9" fmla="*/ 0 h 1418"/>
                <a:gd name="T10" fmla="*/ 3862027 w 10727"/>
                <a:gd name="T11" fmla="*/ 0 h 1418"/>
                <a:gd name="T12" fmla="*/ 3862027 w 10727"/>
                <a:gd name="T13" fmla="*/ 510815 h 14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27" h="1418">
                  <a:moveTo>
                    <a:pt x="10726" y="1417"/>
                  </a:moveTo>
                  <a:lnTo>
                    <a:pt x="190" y="1417"/>
                  </a:lnTo>
                  <a:cubicBezTo>
                    <a:pt x="86" y="1417"/>
                    <a:pt x="0" y="1332"/>
                    <a:pt x="0" y="1227"/>
                  </a:cubicBezTo>
                  <a:lnTo>
                    <a:pt x="0" y="190"/>
                  </a:lnTo>
                  <a:cubicBezTo>
                    <a:pt x="0" y="85"/>
                    <a:pt x="86" y="0"/>
                    <a:pt x="190" y="0"/>
                  </a:cubicBezTo>
                  <a:lnTo>
                    <a:pt x="10726" y="0"/>
                  </a:lnTo>
                  <a:lnTo>
                    <a:pt x="10726" y="14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B939B03D-6139-0E4D-82EA-A0F732E2E8DD}"/>
              </a:ext>
            </a:extLst>
          </p:cNvPr>
          <p:cNvSpPr/>
          <p:nvPr/>
        </p:nvSpPr>
        <p:spPr>
          <a:xfrm>
            <a:off x="22138047" y="2448572"/>
            <a:ext cx="844373" cy="13926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E55C7E-44F0-0242-BC3F-DE4917EB8BB9}"/>
              </a:ext>
            </a:extLst>
          </p:cNvPr>
          <p:cNvGrpSpPr/>
          <p:nvPr/>
        </p:nvGrpSpPr>
        <p:grpSpPr>
          <a:xfrm>
            <a:off x="21990950" y="6615099"/>
            <a:ext cx="1138566" cy="1127103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8976FE1-F371-0547-A3DF-BEFBD9F695D6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BE12612-F30E-8C47-8B2D-DA7CC0FF842F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C4AC00A-C81F-A34B-8769-43B550DA5444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42E347-4217-8441-9765-3BBFA9E60C34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350CEC-565D-CF4D-A1DD-2B7D63C1F0F3}"/>
              </a:ext>
            </a:extLst>
          </p:cNvPr>
          <p:cNvGrpSpPr/>
          <p:nvPr/>
        </p:nvGrpSpPr>
        <p:grpSpPr>
          <a:xfrm>
            <a:off x="21940945" y="4606835"/>
            <a:ext cx="1129534" cy="881543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49176EF-13E9-C242-A42B-569714E2C00A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BFDB837-4E21-504A-813B-D2794CB6BEAA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1" name="Rectangle 56">
            <a:extLst>
              <a:ext uri="{FF2B5EF4-FFF2-40B4-BE49-F238E27FC236}">
                <a16:creationId xmlns:a16="http://schemas.microsoft.com/office/drawing/2014/main" id="{6669BFCC-9A38-B144-9E8A-35CE9D28FCC1}"/>
              </a:ext>
            </a:extLst>
          </p:cNvPr>
          <p:cNvSpPr/>
          <p:nvPr/>
        </p:nvSpPr>
        <p:spPr>
          <a:xfrm flipH="1">
            <a:off x="13473449" y="2694044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1AA0DFB6-6FF7-CB4B-85B9-63463F6E35D0}"/>
              </a:ext>
            </a:extLst>
          </p:cNvPr>
          <p:cNvSpPr/>
          <p:nvPr/>
        </p:nvSpPr>
        <p:spPr>
          <a:xfrm flipH="1">
            <a:off x="13473449" y="4653472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2C20AB7F-15E2-EC41-8A34-0FD30287FB47}"/>
              </a:ext>
            </a:extLst>
          </p:cNvPr>
          <p:cNvSpPr/>
          <p:nvPr/>
        </p:nvSpPr>
        <p:spPr>
          <a:xfrm flipH="1">
            <a:off x="13473449" y="6678215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224BC344-1DED-7444-9ABB-9F06580623BB}"/>
              </a:ext>
            </a:extLst>
          </p:cNvPr>
          <p:cNvGrpSpPr/>
          <p:nvPr/>
        </p:nvGrpSpPr>
        <p:grpSpPr>
          <a:xfrm>
            <a:off x="1651384" y="5805693"/>
            <a:ext cx="6541567" cy="2265205"/>
            <a:chOff x="2697649" y="861425"/>
            <a:chExt cx="22841435" cy="2265205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79951EA5-5760-BB4F-BAF6-1317D653751D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89186A33-D6FB-C245-BFEA-29C07E62D9B5}"/>
                </a:ext>
              </a:extLst>
            </p:cNvPr>
            <p:cNvSpPr txBox="1"/>
            <p:nvPr/>
          </p:nvSpPr>
          <p:spPr>
            <a:xfrm>
              <a:off x="2763929" y="164930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8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7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18479F"/>
      </a:accent1>
      <a:accent2>
        <a:srgbClr val="45D8E0"/>
      </a:accent2>
      <a:accent3>
        <a:srgbClr val="A1D7DF"/>
      </a:accent3>
      <a:accent4>
        <a:srgbClr val="2591D0"/>
      </a:accent4>
      <a:accent5>
        <a:srgbClr val="18479F"/>
      </a:accent5>
      <a:accent6>
        <a:srgbClr val="45D8E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109620</TotalTime>
  <Words>618</Words>
  <Application>Microsoft Macintosh PowerPoint</Application>
  <PresentationFormat>Custom</PresentationFormat>
  <Paragraphs>103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18340</cp:revision>
  <dcterms:created xsi:type="dcterms:W3CDTF">2014-11-12T21:47:38Z</dcterms:created>
  <dcterms:modified xsi:type="dcterms:W3CDTF">2020-01-22T22:39:19Z</dcterms:modified>
  <cp:category/>
</cp:coreProperties>
</file>