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752" y="69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205">
            <a:extLst>
              <a:ext uri="{FF2B5EF4-FFF2-40B4-BE49-F238E27FC236}">
                <a16:creationId xmlns:a16="http://schemas.microsoft.com/office/drawing/2014/main" id="{A11A66DB-4A93-5445-87E6-FF8A68E6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396" y="9066326"/>
            <a:ext cx="1414817" cy="1405509"/>
          </a:xfrm>
          <a:custGeom>
            <a:avLst/>
            <a:gdLst>
              <a:gd name="T0" fmla="*/ 1338 w 1339"/>
              <a:gd name="T1" fmla="*/ 669 h 1330"/>
              <a:gd name="T2" fmla="*/ 1338 w 1339"/>
              <a:gd name="T3" fmla="*/ 669 h 1330"/>
              <a:gd name="T4" fmla="*/ 669 w 1339"/>
              <a:gd name="T5" fmla="*/ 1329 h 1330"/>
              <a:gd name="T6" fmla="*/ 0 w 1339"/>
              <a:gd name="T7" fmla="*/ 669 h 1330"/>
              <a:gd name="T8" fmla="*/ 669 w 1339"/>
              <a:gd name="T9" fmla="*/ 0 h 1330"/>
              <a:gd name="T10" fmla="*/ 1338 w 1339"/>
              <a:gd name="T11" fmla="*/ 669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9" h="1330">
                <a:moveTo>
                  <a:pt x="1338" y="669"/>
                </a:moveTo>
                <a:lnTo>
                  <a:pt x="1338" y="669"/>
                </a:lnTo>
                <a:cubicBezTo>
                  <a:pt x="1338" y="1030"/>
                  <a:pt x="1040" y="1329"/>
                  <a:pt x="669" y="1329"/>
                </a:cubicBezTo>
                <a:cubicBezTo>
                  <a:pt x="298" y="1329"/>
                  <a:pt x="0" y="1030"/>
                  <a:pt x="0" y="66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40" y="0"/>
                  <a:pt x="1338" y="298"/>
                  <a:pt x="1338" y="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6">
            <a:extLst>
              <a:ext uri="{FF2B5EF4-FFF2-40B4-BE49-F238E27FC236}">
                <a16:creationId xmlns:a16="http://schemas.microsoft.com/office/drawing/2014/main" id="{2DE00428-64B7-C442-BAB5-35D299FE1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705" y="9066326"/>
            <a:ext cx="1410165" cy="1405509"/>
          </a:xfrm>
          <a:custGeom>
            <a:avLst/>
            <a:gdLst>
              <a:gd name="T0" fmla="*/ 1337 w 1338"/>
              <a:gd name="T1" fmla="*/ 669 h 1330"/>
              <a:gd name="T2" fmla="*/ 1337 w 1338"/>
              <a:gd name="T3" fmla="*/ 669 h 1330"/>
              <a:gd name="T4" fmla="*/ 669 w 1338"/>
              <a:gd name="T5" fmla="*/ 1329 h 1330"/>
              <a:gd name="T6" fmla="*/ 0 w 1338"/>
              <a:gd name="T7" fmla="*/ 669 h 1330"/>
              <a:gd name="T8" fmla="*/ 669 w 1338"/>
              <a:gd name="T9" fmla="*/ 0 h 1330"/>
              <a:gd name="T10" fmla="*/ 1337 w 1338"/>
              <a:gd name="T11" fmla="*/ 669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8" h="1330">
                <a:moveTo>
                  <a:pt x="1337" y="669"/>
                </a:moveTo>
                <a:lnTo>
                  <a:pt x="1337" y="669"/>
                </a:lnTo>
                <a:cubicBezTo>
                  <a:pt x="1337" y="1030"/>
                  <a:pt x="1030" y="1329"/>
                  <a:pt x="669" y="1329"/>
                </a:cubicBezTo>
                <a:cubicBezTo>
                  <a:pt x="299" y="1329"/>
                  <a:pt x="0" y="1030"/>
                  <a:pt x="0" y="669"/>
                </a:cubicBezTo>
                <a:cubicBezTo>
                  <a:pt x="0" y="298"/>
                  <a:pt x="299" y="0"/>
                  <a:pt x="669" y="0"/>
                </a:cubicBezTo>
                <a:cubicBezTo>
                  <a:pt x="1030" y="0"/>
                  <a:pt x="1337" y="298"/>
                  <a:pt x="1337" y="6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07">
            <a:extLst>
              <a:ext uri="{FF2B5EF4-FFF2-40B4-BE49-F238E27FC236}">
                <a16:creationId xmlns:a16="http://schemas.microsoft.com/office/drawing/2014/main" id="{7F380016-70AC-AD41-97F2-43B3E2D9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5360" y="9066326"/>
            <a:ext cx="1414817" cy="1405509"/>
          </a:xfrm>
          <a:custGeom>
            <a:avLst/>
            <a:gdLst>
              <a:gd name="T0" fmla="*/ 1338 w 1339"/>
              <a:gd name="T1" fmla="*/ 669 h 1330"/>
              <a:gd name="T2" fmla="*/ 1338 w 1339"/>
              <a:gd name="T3" fmla="*/ 669 h 1330"/>
              <a:gd name="T4" fmla="*/ 669 w 1339"/>
              <a:gd name="T5" fmla="*/ 1329 h 1330"/>
              <a:gd name="T6" fmla="*/ 0 w 1339"/>
              <a:gd name="T7" fmla="*/ 669 h 1330"/>
              <a:gd name="T8" fmla="*/ 669 w 1339"/>
              <a:gd name="T9" fmla="*/ 0 h 1330"/>
              <a:gd name="T10" fmla="*/ 1338 w 1339"/>
              <a:gd name="T11" fmla="*/ 669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9" h="1330">
                <a:moveTo>
                  <a:pt x="1338" y="669"/>
                </a:moveTo>
                <a:lnTo>
                  <a:pt x="1338" y="669"/>
                </a:lnTo>
                <a:cubicBezTo>
                  <a:pt x="1338" y="1030"/>
                  <a:pt x="1040" y="1329"/>
                  <a:pt x="669" y="1329"/>
                </a:cubicBezTo>
                <a:cubicBezTo>
                  <a:pt x="298" y="1329"/>
                  <a:pt x="0" y="1030"/>
                  <a:pt x="0" y="669"/>
                </a:cubicBezTo>
                <a:cubicBezTo>
                  <a:pt x="0" y="298"/>
                  <a:pt x="298" y="0"/>
                  <a:pt x="669" y="0"/>
                </a:cubicBezTo>
                <a:cubicBezTo>
                  <a:pt x="1040" y="0"/>
                  <a:pt x="1338" y="298"/>
                  <a:pt x="1338" y="6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Line 294">
            <a:extLst>
              <a:ext uri="{FF2B5EF4-FFF2-40B4-BE49-F238E27FC236}">
                <a16:creationId xmlns:a16="http://schemas.microsoft.com/office/drawing/2014/main" id="{49147F4A-EB36-DF46-B4FD-B609188EC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2425" y="6911520"/>
            <a:ext cx="15656071" cy="4655"/>
          </a:xfrm>
          <a:prstGeom prst="line">
            <a:avLst/>
          </a:prstGeom>
          <a:noFill/>
          <a:ln w="38100" cap="flat">
            <a:solidFill>
              <a:schemeClr val="accent6"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39" name="Freeform 295">
            <a:extLst>
              <a:ext uri="{FF2B5EF4-FFF2-40B4-BE49-F238E27FC236}">
                <a16:creationId xmlns:a16="http://schemas.microsoft.com/office/drawing/2014/main" id="{84DDBC07-240B-C94E-9769-CD4B61D9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08" y="5692171"/>
            <a:ext cx="2327002" cy="2736555"/>
          </a:xfrm>
          <a:custGeom>
            <a:avLst/>
            <a:gdLst>
              <a:gd name="T0" fmla="*/ 2206 w 2207"/>
              <a:gd name="T1" fmla="*/ 2593 h 2594"/>
              <a:gd name="T2" fmla="*/ 0 w 2207"/>
              <a:gd name="T3" fmla="*/ 2593 h 2594"/>
              <a:gd name="T4" fmla="*/ 0 w 2207"/>
              <a:gd name="T5" fmla="*/ 0 h 2594"/>
              <a:gd name="T6" fmla="*/ 2206 w 2207"/>
              <a:gd name="T7" fmla="*/ 0 h 2594"/>
              <a:gd name="T8" fmla="*/ 2206 w 2207"/>
              <a:gd name="T9" fmla="*/ 259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7" h="2594">
                <a:moveTo>
                  <a:pt x="2206" y="2593"/>
                </a:moveTo>
                <a:lnTo>
                  <a:pt x="0" y="2593"/>
                </a:lnTo>
                <a:lnTo>
                  <a:pt x="0" y="0"/>
                </a:lnTo>
                <a:lnTo>
                  <a:pt x="2206" y="0"/>
                </a:lnTo>
                <a:lnTo>
                  <a:pt x="2206" y="259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6">
            <a:extLst>
              <a:ext uri="{FF2B5EF4-FFF2-40B4-BE49-F238E27FC236}">
                <a16:creationId xmlns:a16="http://schemas.microsoft.com/office/drawing/2014/main" id="{C566CD99-7591-2943-BBDE-EEFA8D0C2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6091" y="5538591"/>
            <a:ext cx="3644084" cy="2261846"/>
          </a:xfrm>
          <a:custGeom>
            <a:avLst/>
            <a:gdLst>
              <a:gd name="T0" fmla="*/ 3452 w 3453"/>
              <a:gd name="T1" fmla="*/ 2142 h 2143"/>
              <a:gd name="T2" fmla="*/ 0 w 3453"/>
              <a:gd name="T3" fmla="*/ 2142 h 2143"/>
              <a:gd name="T4" fmla="*/ 0 w 3453"/>
              <a:gd name="T5" fmla="*/ 0 h 2143"/>
              <a:gd name="T6" fmla="*/ 3452 w 3453"/>
              <a:gd name="T7" fmla="*/ 0 h 2143"/>
              <a:gd name="T8" fmla="*/ 3452 w 3453"/>
              <a:gd name="T9" fmla="*/ 214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53" h="2143">
                <a:moveTo>
                  <a:pt x="3452" y="2142"/>
                </a:moveTo>
                <a:lnTo>
                  <a:pt x="0" y="2142"/>
                </a:lnTo>
                <a:lnTo>
                  <a:pt x="0" y="0"/>
                </a:lnTo>
                <a:lnTo>
                  <a:pt x="3452" y="0"/>
                </a:lnTo>
                <a:lnTo>
                  <a:pt x="3452" y="21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97">
            <a:extLst>
              <a:ext uri="{FF2B5EF4-FFF2-40B4-BE49-F238E27FC236}">
                <a16:creationId xmlns:a16="http://schemas.microsoft.com/office/drawing/2014/main" id="{EC95DCD0-AF57-034B-A467-78439AE6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2472" y="5538591"/>
            <a:ext cx="1470665" cy="2745863"/>
          </a:xfrm>
          <a:custGeom>
            <a:avLst/>
            <a:gdLst>
              <a:gd name="T0" fmla="*/ 1392 w 1393"/>
              <a:gd name="T1" fmla="*/ 2602 h 2603"/>
              <a:gd name="T2" fmla="*/ 0 w 1393"/>
              <a:gd name="T3" fmla="*/ 2602 h 2603"/>
              <a:gd name="T4" fmla="*/ 0 w 1393"/>
              <a:gd name="T5" fmla="*/ 0 h 2603"/>
              <a:gd name="T6" fmla="*/ 1392 w 1393"/>
              <a:gd name="T7" fmla="*/ 0 h 2603"/>
              <a:gd name="T8" fmla="*/ 1392 w 1393"/>
              <a:gd name="T9" fmla="*/ 2602 h 2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3" h="2603">
                <a:moveTo>
                  <a:pt x="1392" y="2602"/>
                </a:moveTo>
                <a:lnTo>
                  <a:pt x="0" y="2602"/>
                </a:lnTo>
                <a:lnTo>
                  <a:pt x="0" y="0"/>
                </a:lnTo>
                <a:lnTo>
                  <a:pt x="1392" y="0"/>
                </a:lnTo>
                <a:lnTo>
                  <a:pt x="1392" y="260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8">
            <a:extLst>
              <a:ext uri="{FF2B5EF4-FFF2-40B4-BE49-F238E27FC236}">
                <a16:creationId xmlns:a16="http://schemas.microsoft.com/office/drawing/2014/main" id="{5951225F-7253-F840-BA8A-D925FBA1B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196" y="5394315"/>
            <a:ext cx="1735945" cy="3034411"/>
          </a:xfrm>
          <a:custGeom>
            <a:avLst/>
            <a:gdLst>
              <a:gd name="T0" fmla="*/ 1356 w 1646"/>
              <a:gd name="T1" fmla="*/ 2873 h 2874"/>
              <a:gd name="T2" fmla="*/ 1356 w 1646"/>
              <a:gd name="T3" fmla="*/ 2873 h 2874"/>
              <a:gd name="T4" fmla="*/ 298 w 1646"/>
              <a:gd name="T5" fmla="*/ 2873 h 2874"/>
              <a:gd name="T6" fmla="*/ 0 w 1646"/>
              <a:gd name="T7" fmla="*/ 2584 h 2874"/>
              <a:gd name="T8" fmla="*/ 0 w 1646"/>
              <a:gd name="T9" fmla="*/ 289 h 2874"/>
              <a:gd name="T10" fmla="*/ 298 w 1646"/>
              <a:gd name="T11" fmla="*/ 0 h 2874"/>
              <a:gd name="T12" fmla="*/ 1356 w 1646"/>
              <a:gd name="T13" fmla="*/ 0 h 2874"/>
              <a:gd name="T14" fmla="*/ 1645 w 1646"/>
              <a:gd name="T15" fmla="*/ 289 h 2874"/>
              <a:gd name="T16" fmla="*/ 1645 w 1646"/>
              <a:gd name="T17" fmla="*/ 2584 h 2874"/>
              <a:gd name="T18" fmla="*/ 1356 w 1646"/>
              <a:gd name="T19" fmla="*/ 2873 h 2874"/>
              <a:gd name="T20" fmla="*/ 298 w 1646"/>
              <a:gd name="T21" fmla="*/ 189 h 2874"/>
              <a:gd name="T22" fmla="*/ 298 w 1646"/>
              <a:gd name="T23" fmla="*/ 189 h 2874"/>
              <a:gd name="T24" fmla="*/ 199 w 1646"/>
              <a:gd name="T25" fmla="*/ 289 h 2874"/>
              <a:gd name="T26" fmla="*/ 199 w 1646"/>
              <a:gd name="T27" fmla="*/ 2584 h 2874"/>
              <a:gd name="T28" fmla="*/ 298 w 1646"/>
              <a:gd name="T29" fmla="*/ 2683 h 2874"/>
              <a:gd name="T30" fmla="*/ 1356 w 1646"/>
              <a:gd name="T31" fmla="*/ 2683 h 2874"/>
              <a:gd name="T32" fmla="*/ 1455 w 1646"/>
              <a:gd name="T33" fmla="*/ 2584 h 2874"/>
              <a:gd name="T34" fmla="*/ 1455 w 1646"/>
              <a:gd name="T35" fmla="*/ 289 h 2874"/>
              <a:gd name="T36" fmla="*/ 1356 w 1646"/>
              <a:gd name="T37" fmla="*/ 189 h 2874"/>
              <a:gd name="T38" fmla="*/ 298 w 1646"/>
              <a:gd name="T39" fmla="*/ 189 h 2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6" h="2874">
                <a:moveTo>
                  <a:pt x="1356" y="2873"/>
                </a:moveTo>
                <a:lnTo>
                  <a:pt x="1356" y="2873"/>
                </a:lnTo>
                <a:cubicBezTo>
                  <a:pt x="298" y="2873"/>
                  <a:pt x="298" y="2873"/>
                  <a:pt x="298" y="2873"/>
                </a:cubicBezTo>
                <a:cubicBezTo>
                  <a:pt x="135" y="2873"/>
                  <a:pt x="0" y="2747"/>
                  <a:pt x="0" y="2584"/>
                </a:cubicBezTo>
                <a:cubicBezTo>
                  <a:pt x="0" y="289"/>
                  <a:pt x="0" y="289"/>
                  <a:pt x="0" y="289"/>
                </a:cubicBezTo>
                <a:cubicBezTo>
                  <a:pt x="0" y="126"/>
                  <a:pt x="135" y="0"/>
                  <a:pt x="298" y="0"/>
                </a:cubicBezTo>
                <a:cubicBezTo>
                  <a:pt x="1356" y="0"/>
                  <a:pt x="1356" y="0"/>
                  <a:pt x="1356" y="0"/>
                </a:cubicBezTo>
                <a:cubicBezTo>
                  <a:pt x="1518" y="0"/>
                  <a:pt x="1645" y="126"/>
                  <a:pt x="1645" y="289"/>
                </a:cubicBezTo>
                <a:cubicBezTo>
                  <a:pt x="1645" y="2584"/>
                  <a:pt x="1645" y="2584"/>
                  <a:pt x="1645" y="2584"/>
                </a:cubicBezTo>
                <a:cubicBezTo>
                  <a:pt x="1645" y="2747"/>
                  <a:pt x="1518" y="2873"/>
                  <a:pt x="1356" y="2873"/>
                </a:cubicBezTo>
                <a:close/>
                <a:moveTo>
                  <a:pt x="298" y="189"/>
                </a:moveTo>
                <a:lnTo>
                  <a:pt x="298" y="189"/>
                </a:lnTo>
                <a:cubicBezTo>
                  <a:pt x="244" y="189"/>
                  <a:pt x="199" y="235"/>
                  <a:pt x="199" y="289"/>
                </a:cubicBezTo>
                <a:cubicBezTo>
                  <a:pt x="199" y="2584"/>
                  <a:pt x="199" y="2584"/>
                  <a:pt x="199" y="2584"/>
                </a:cubicBezTo>
                <a:cubicBezTo>
                  <a:pt x="199" y="2638"/>
                  <a:pt x="244" y="2683"/>
                  <a:pt x="298" y="2683"/>
                </a:cubicBezTo>
                <a:cubicBezTo>
                  <a:pt x="1356" y="2683"/>
                  <a:pt x="1356" y="2683"/>
                  <a:pt x="1356" y="2683"/>
                </a:cubicBezTo>
                <a:cubicBezTo>
                  <a:pt x="1410" y="2683"/>
                  <a:pt x="1455" y="2638"/>
                  <a:pt x="1455" y="2584"/>
                </a:cubicBezTo>
                <a:cubicBezTo>
                  <a:pt x="1455" y="289"/>
                  <a:pt x="1455" y="289"/>
                  <a:pt x="1455" y="289"/>
                </a:cubicBezTo>
                <a:cubicBezTo>
                  <a:pt x="1455" y="235"/>
                  <a:pt x="1410" y="189"/>
                  <a:pt x="1356" y="189"/>
                </a:cubicBezTo>
                <a:lnTo>
                  <a:pt x="298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9">
            <a:extLst>
              <a:ext uri="{FF2B5EF4-FFF2-40B4-BE49-F238E27FC236}">
                <a16:creationId xmlns:a16="http://schemas.microsoft.com/office/drawing/2014/main" id="{E60DB989-D4D4-0E49-B78D-F753C30F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2145" y="7795781"/>
            <a:ext cx="237356" cy="237356"/>
          </a:xfrm>
          <a:custGeom>
            <a:avLst/>
            <a:gdLst>
              <a:gd name="T0" fmla="*/ 108 w 227"/>
              <a:gd name="T1" fmla="*/ 225 h 226"/>
              <a:gd name="T2" fmla="*/ 108 w 227"/>
              <a:gd name="T3" fmla="*/ 225 h 226"/>
              <a:gd name="T4" fmla="*/ 0 w 227"/>
              <a:gd name="T5" fmla="*/ 108 h 226"/>
              <a:gd name="T6" fmla="*/ 108 w 227"/>
              <a:gd name="T7" fmla="*/ 0 h 226"/>
              <a:gd name="T8" fmla="*/ 226 w 227"/>
              <a:gd name="T9" fmla="*/ 108 h 226"/>
              <a:gd name="T10" fmla="*/ 108 w 227"/>
              <a:gd name="T11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" h="226">
                <a:moveTo>
                  <a:pt x="108" y="225"/>
                </a:moveTo>
                <a:lnTo>
                  <a:pt x="108" y="225"/>
                </a:lnTo>
                <a:cubicBezTo>
                  <a:pt x="54" y="225"/>
                  <a:pt x="0" y="171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172" y="0"/>
                  <a:pt x="226" y="54"/>
                  <a:pt x="226" y="108"/>
                </a:cubicBezTo>
                <a:cubicBezTo>
                  <a:pt x="226" y="171"/>
                  <a:pt x="172" y="225"/>
                  <a:pt x="108" y="2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300">
            <a:extLst>
              <a:ext uri="{FF2B5EF4-FFF2-40B4-BE49-F238E27FC236}">
                <a16:creationId xmlns:a16="http://schemas.microsoft.com/office/drawing/2014/main" id="{C2A12A60-FFCF-244F-8C6E-295775FC2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49" y="5775943"/>
            <a:ext cx="470056" cy="97736"/>
          </a:xfrm>
          <a:custGeom>
            <a:avLst/>
            <a:gdLst>
              <a:gd name="T0" fmla="*/ 389 w 444"/>
              <a:gd name="T1" fmla="*/ 90 h 91"/>
              <a:gd name="T2" fmla="*/ 389 w 444"/>
              <a:gd name="T3" fmla="*/ 90 h 91"/>
              <a:gd name="T4" fmla="*/ 46 w 444"/>
              <a:gd name="T5" fmla="*/ 90 h 91"/>
              <a:gd name="T6" fmla="*/ 0 w 444"/>
              <a:gd name="T7" fmla="*/ 45 h 91"/>
              <a:gd name="T8" fmla="*/ 46 w 444"/>
              <a:gd name="T9" fmla="*/ 0 h 91"/>
              <a:gd name="T10" fmla="*/ 389 w 444"/>
              <a:gd name="T11" fmla="*/ 0 h 91"/>
              <a:gd name="T12" fmla="*/ 443 w 444"/>
              <a:gd name="T13" fmla="*/ 45 h 91"/>
              <a:gd name="T14" fmla="*/ 389 w 444"/>
              <a:gd name="T15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91">
                <a:moveTo>
                  <a:pt x="389" y="90"/>
                </a:moveTo>
                <a:lnTo>
                  <a:pt x="389" y="90"/>
                </a:lnTo>
                <a:cubicBezTo>
                  <a:pt x="46" y="90"/>
                  <a:pt x="46" y="90"/>
                  <a:pt x="46" y="90"/>
                </a:cubicBezTo>
                <a:cubicBezTo>
                  <a:pt x="18" y="90"/>
                  <a:pt x="0" y="73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16" y="0"/>
                  <a:pt x="443" y="18"/>
                  <a:pt x="443" y="45"/>
                </a:cubicBezTo>
                <a:cubicBezTo>
                  <a:pt x="443" y="73"/>
                  <a:pt x="416" y="90"/>
                  <a:pt x="389" y="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301">
            <a:extLst>
              <a:ext uri="{FF2B5EF4-FFF2-40B4-BE49-F238E27FC236}">
                <a16:creationId xmlns:a16="http://schemas.microsoft.com/office/drawing/2014/main" id="{908781B0-7730-4B4F-9930-8A1F002CF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199" y="5412931"/>
            <a:ext cx="3932635" cy="2517818"/>
          </a:xfrm>
          <a:custGeom>
            <a:avLst/>
            <a:gdLst>
              <a:gd name="T0" fmla="*/ 3534 w 3725"/>
              <a:gd name="T1" fmla="*/ 2385 h 2386"/>
              <a:gd name="T2" fmla="*/ 3534 w 3725"/>
              <a:gd name="T3" fmla="*/ 2385 h 2386"/>
              <a:gd name="T4" fmla="*/ 190 w 3725"/>
              <a:gd name="T5" fmla="*/ 2385 h 2386"/>
              <a:gd name="T6" fmla="*/ 0 w 3725"/>
              <a:gd name="T7" fmla="*/ 2204 h 2386"/>
              <a:gd name="T8" fmla="*/ 0 w 3725"/>
              <a:gd name="T9" fmla="*/ 180 h 2386"/>
              <a:gd name="T10" fmla="*/ 190 w 3725"/>
              <a:gd name="T11" fmla="*/ 0 h 2386"/>
              <a:gd name="T12" fmla="*/ 3534 w 3725"/>
              <a:gd name="T13" fmla="*/ 0 h 2386"/>
              <a:gd name="T14" fmla="*/ 3724 w 3725"/>
              <a:gd name="T15" fmla="*/ 180 h 2386"/>
              <a:gd name="T16" fmla="*/ 3724 w 3725"/>
              <a:gd name="T17" fmla="*/ 2204 h 2386"/>
              <a:gd name="T18" fmla="*/ 3534 w 3725"/>
              <a:gd name="T19" fmla="*/ 2385 h 2386"/>
              <a:gd name="T20" fmla="*/ 244 w 3725"/>
              <a:gd name="T21" fmla="*/ 2141 h 2386"/>
              <a:gd name="T22" fmla="*/ 244 w 3725"/>
              <a:gd name="T23" fmla="*/ 2141 h 2386"/>
              <a:gd name="T24" fmla="*/ 3480 w 3725"/>
              <a:gd name="T25" fmla="*/ 2141 h 2386"/>
              <a:gd name="T26" fmla="*/ 3480 w 3725"/>
              <a:gd name="T27" fmla="*/ 244 h 2386"/>
              <a:gd name="T28" fmla="*/ 244 w 3725"/>
              <a:gd name="T29" fmla="*/ 244 h 2386"/>
              <a:gd name="T30" fmla="*/ 244 w 3725"/>
              <a:gd name="T31" fmla="*/ 2141 h 2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5" h="2386">
                <a:moveTo>
                  <a:pt x="3534" y="2385"/>
                </a:moveTo>
                <a:lnTo>
                  <a:pt x="3534" y="2385"/>
                </a:lnTo>
                <a:cubicBezTo>
                  <a:pt x="190" y="2385"/>
                  <a:pt x="190" y="2385"/>
                  <a:pt x="190" y="2385"/>
                </a:cubicBezTo>
                <a:cubicBezTo>
                  <a:pt x="91" y="2385"/>
                  <a:pt x="0" y="2304"/>
                  <a:pt x="0" y="2204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81"/>
                  <a:pt x="91" y="0"/>
                  <a:pt x="190" y="0"/>
                </a:cubicBezTo>
                <a:cubicBezTo>
                  <a:pt x="3534" y="0"/>
                  <a:pt x="3534" y="0"/>
                  <a:pt x="3534" y="0"/>
                </a:cubicBezTo>
                <a:cubicBezTo>
                  <a:pt x="3633" y="0"/>
                  <a:pt x="3724" y="81"/>
                  <a:pt x="3724" y="180"/>
                </a:cubicBezTo>
                <a:cubicBezTo>
                  <a:pt x="3724" y="2204"/>
                  <a:pt x="3724" y="2204"/>
                  <a:pt x="3724" y="2204"/>
                </a:cubicBezTo>
                <a:cubicBezTo>
                  <a:pt x="3724" y="2304"/>
                  <a:pt x="3633" y="2385"/>
                  <a:pt x="3534" y="2385"/>
                </a:cubicBezTo>
                <a:close/>
                <a:moveTo>
                  <a:pt x="244" y="2141"/>
                </a:moveTo>
                <a:lnTo>
                  <a:pt x="244" y="2141"/>
                </a:lnTo>
                <a:cubicBezTo>
                  <a:pt x="3480" y="2141"/>
                  <a:pt x="3480" y="2141"/>
                  <a:pt x="3480" y="2141"/>
                </a:cubicBezTo>
                <a:cubicBezTo>
                  <a:pt x="3480" y="244"/>
                  <a:pt x="3480" y="244"/>
                  <a:pt x="3480" y="244"/>
                </a:cubicBezTo>
                <a:cubicBezTo>
                  <a:pt x="244" y="244"/>
                  <a:pt x="244" y="244"/>
                  <a:pt x="244" y="244"/>
                </a:cubicBezTo>
                <a:lnTo>
                  <a:pt x="244" y="21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302">
            <a:extLst>
              <a:ext uri="{FF2B5EF4-FFF2-40B4-BE49-F238E27FC236}">
                <a16:creationId xmlns:a16="http://schemas.microsoft.com/office/drawing/2014/main" id="{68EB38AA-171F-6F48-8F7F-9EA80567B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762" y="8149485"/>
            <a:ext cx="4826201" cy="260624"/>
          </a:xfrm>
          <a:custGeom>
            <a:avLst/>
            <a:gdLst>
              <a:gd name="T0" fmla="*/ 4456 w 4574"/>
              <a:gd name="T1" fmla="*/ 244 h 245"/>
              <a:gd name="T2" fmla="*/ 4456 w 4574"/>
              <a:gd name="T3" fmla="*/ 244 h 245"/>
              <a:gd name="T4" fmla="*/ 118 w 4574"/>
              <a:gd name="T5" fmla="*/ 244 h 245"/>
              <a:gd name="T6" fmla="*/ 0 w 4574"/>
              <a:gd name="T7" fmla="*/ 126 h 245"/>
              <a:gd name="T8" fmla="*/ 118 w 4574"/>
              <a:gd name="T9" fmla="*/ 0 h 245"/>
              <a:gd name="T10" fmla="*/ 4456 w 4574"/>
              <a:gd name="T11" fmla="*/ 0 h 245"/>
              <a:gd name="T12" fmla="*/ 4573 w 4574"/>
              <a:gd name="T13" fmla="*/ 126 h 245"/>
              <a:gd name="T14" fmla="*/ 4456 w 4574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4" h="245">
                <a:moveTo>
                  <a:pt x="4456" y="244"/>
                </a:moveTo>
                <a:lnTo>
                  <a:pt x="4456" y="244"/>
                </a:lnTo>
                <a:cubicBezTo>
                  <a:pt x="118" y="244"/>
                  <a:pt x="118" y="244"/>
                  <a:pt x="118" y="244"/>
                </a:cubicBezTo>
                <a:cubicBezTo>
                  <a:pt x="54" y="244"/>
                  <a:pt x="0" y="190"/>
                  <a:pt x="0" y="126"/>
                </a:cubicBezTo>
                <a:cubicBezTo>
                  <a:pt x="0" y="54"/>
                  <a:pt x="54" y="0"/>
                  <a:pt x="118" y="0"/>
                </a:cubicBezTo>
                <a:cubicBezTo>
                  <a:pt x="4456" y="0"/>
                  <a:pt x="4456" y="0"/>
                  <a:pt x="4456" y="0"/>
                </a:cubicBezTo>
                <a:cubicBezTo>
                  <a:pt x="4519" y="0"/>
                  <a:pt x="4573" y="54"/>
                  <a:pt x="4573" y="126"/>
                </a:cubicBezTo>
                <a:cubicBezTo>
                  <a:pt x="4573" y="190"/>
                  <a:pt x="4519" y="244"/>
                  <a:pt x="4456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3">
            <a:extLst>
              <a:ext uri="{FF2B5EF4-FFF2-40B4-BE49-F238E27FC236}">
                <a16:creationId xmlns:a16="http://schemas.microsoft.com/office/drawing/2014/main" id="{581244EC-EC84-E34E-8D4D-00E3E0A1E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692" y="5650287"/>
            <a:ext cx="2406119" cy="2852903"/>
          </a:xfrm>
          <a:custGeom>
            <a:avLst/>
            <a:gdLst>
              <a:gd name="T0" fmla="*/ 2178 w 2279"/>
              <a:gd name="T1" fmla="*/ 2702 h 2703"/>
              <a:gd name="T2" fmla="*/ 2178 w 2279"/>
              <a:gd name="T3" fmla="*/ 2702 h 2703"/>
              <a:gd name="T4" fmla="*/ 99 w 2279"/>
              <a:gd name="T5" fmla="*/ 2702 h 2703"/>
              <a:gd name="T6" fmla="*/ 0 w 2279"/>
              <a:gd name="T7" fmla="*/ 2603 h 2703"/>
              <a:gd name="T8" fmla="*/ 0 w 2279"/>
              <a:gd name="T9" fmla="*/ 100 h 2703"/>
              <a:gd name="T10" fmla="*/ 99 w 2279"/>
              <a:gd name="T11" fmla="*/ 0 h 2703"/>
              <a:gd name="T12" fmla="*/ 497 w 2279"/>
              <a:gd name="T13" fmla="*/ 0 h 2703"/>
              <a:gd name="T14" fmla="*/ 560 w 2279"/>
              <a:gd name="T15" fmla="*/ 64 h 2703"/>
              <a:gd name="T16" fmla="*/ 497 w 2279"/>
              <a:gd name="T17" fmla="*/ 127 h 2703"/>
              <a:gd name="T18" fmla="*/ 126 w 2279"/>
              <a:gd name="T19" fmla="*/ 127 h 2703"/>
              <a:gd name="T20" fmla="*/ 126 w 2279"/>
              <a:gd name="T21" fmla="*/ 2576 h 2703"/>
              <a:gd name="T22" fmla="*/ 2151 w 2279"/>
              <a:gd name="T23" fmla="*/ 2576 h 2703"/>
              <a:gd name="T24" fmla="*/ 2151 w 2279"/>
              <a:gd name="T25" fmla="*/ 127 h 2703"/>
              <a:gd name="T26" fmla="*/ 1780 w 2279"/>
              <a:gd name="T27" fmla="*/ 127 h 2703"/>
              <a:gd name="T28" fmla="*/ 1717 w 2279"/>
              <a:gd name="T29" fmla="*/ 64 h 2703"/>
              <a:gd name="T30" fmla="*/ 1780 w 2279"/>
              <a:gd name="T31" fmla="*/ 0 h 2703"/>
              <a:gd name="T32" fmla="*/ 2178 w 2279"/>
              <a:gd name="T33" fmla="*/ 0 h 2703"/>
              <a:gd name="T34" fmla="*/ 2278 w 2279"/>
              <a:gd name="T35" fmla="*/ 100 h 2703"/>
              <a:gd name="T36" fmla="*/ 2278 w 2279"/>
              <a:gd name="T37" fmla="*/ 2603 h 2703"/>
              <a:gd name="T38" fmla="*/ 2178 w 2279"/>
              <a:gd name="T39" fmla="*/ 2702 h 2703"/>
              <a:gd name="T40" fmla="*/ 2178 w 2279"/>
              <a:gd name="T41" fmla="*/ 127 h 2703"/>
              <a:gd name="T42" fmla="*/ 2178 w 2279"/>
              <a:gd name="T43" fmla="*/ 127 h 2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279" h="2703">
                <a:moveTo>
                  <a:pt x="2178" y="2702"/>
                </a:moveTo>
                <a:lnTo>
                  <a:pt x="2178" y="2702"/>
                </a:lnTo>
                <a:cubicBezTo>
                  <a:pt x="99" y="2702"/>
                  <a:pt x="99" y="2702"/>
                  <a:pt x="99" y="2702"/>
                </a:cubicBezTo>
                <a:cubicBezTo>
                  <a:pt x="45" y="2702"/>
                  <a:pt x="0" y="2657"/>
                  <a:pt x="0" y="260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6"/>
                  <a:pt x="45" y="0"/>
                  <a:pt x="99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33" y="0"/>
                  <a:pt x="560" y="28"/>
                  <a:pt x="560" y="64"/>
                </a:cubicBezTo>
                <a:cubicBezTo>
                  <a:pt x="560" y="100"/>
                  <a:pt x="533" y="127"/>
                  <a:pt x="497" y="127"/>
                </a:cubicBezTo>
                <a:cubicBezTo>
                  <a:pt x="126" y="127"/>
                  <a:pt x="126" y="127"/>
                  <a:pt x="126" y="127"/>
                </a:cubicBezTo>
                <a:cubicBezTo>
                  <a:pt x="126" y="2576"/>
                  <a:pt x="126" y="2576"/>
                  <a:pt x="126" y="2576"/>
                </a:cubicBezTo>
                <a:cubicBezTo>
                  <a:pt x="2151" y="2576"/>
                  <a:pt x="2151" y="2576"/>
                  <a:pt x="2151" y="2576"/>
                </a:cubicBezTo>
                <a:cubicBezTo>
                  <a:pt x="2151" y="127"/>
                  <a:pt x="2151" y="127"/>
                  <a:pt x="2151" y="127"/>
                </a:cubicBezTo>
                <a:cubicBezTo>
                  <a:pt x="1780" y="127"/>
                  <a:pt x="1780" y="127"/>
                  <a:pt x="1780" y="127"/>
                </a:cubicBezTo>
                <a:cubicBezTo>
                  <a:pt x="1744" y="127"/>
                  <a:pt x="1717" y="100"/>
                  <a:pt x="1717" y="64"/>
                </a:cubicBezTo>
                <a:cubicBezTo>
                  <a:pt x="1717" y="28"/>
                  <a:pt x="1744" y="0"/>
                  <a:pt x="1780" y="0"/>
                </a:cubicBezTo>
                <a:cubicBezTo>
                  <a:pt x="2178" y="0"/>
                  <a:pt x="2178" y="0"/>
                  <a:pt x="2178" y="0"/>
                </a:cubicBezTo>
                <a:cubicBezTo>
                  <a:pt x="2233" y="0"/>
                  <a:pt x="2278" y="46"/>
                  <a:pt x="2278" y="100"/>
                </a:cubicBezTo>
                <a:cubicBezTo>
                  <a:pt x="2278" y="2603"/>
                  <a:pt x="2278" y="2603"/>
                  <a:pt x="2278" y="2603"/>
                </a:cubicBezTo>
                <a:cubicBezTo>
                  <a:pt x="2278" y="2657"/>
                  <a:pt x="2233" y="2702"/>
                  <a:pt x="2178" y="2702"/>
                </a:cubicBezTo>
                <a:close/>
                <a:moveTo>
                  <a:pt x="2178" y="127"/>
                </a:moveTo>
                <a:lnTo>
                  <a:pt x="2178" y="1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4">
            <a:extLst>
              <a:ext uri="{FF2B5EF4-FFF2-40B4-BE49-F238E27FC236}">
                <a16:creationId xmlns:a16="http://schemas.microsoft.com/office/drawing/2014/main" id="{E953DAF1-9641-2843-9E05-ED38C1369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784" y="6329771"/>
            <a:ext cx="465400" cy="470053"/>
          </a:xfrm>
          <a:custGeom>
            <a:avLst/>
            <a:gdLst>
              <a:gd name="T0" fmla="*/ 379 w 443"/>
              <a:gd name="T1" fmla="*/ 443 h 444"/>
              <a:gd name="T2" fmla="*/ 379 w 443"/>
              <a:gd name="T3" fmla="*/ 443 h 444"/>
              <a:gd name="T4" fmla="*/ 63 w 443"/>
              <a:gd name="T5" fmla="*/ 443 h 444"/>
              <a:gd name="T6" fmla="*/ 0 w 443"/>
              <a:gd name="T7" fmla="*/ 380 h 444"/>
              <a:gd name="T8" fmla="*/ 0 w 443"/>
              <a:gd name="T9" fmla="*/ 64 h 444"/>
              <a:gd name="T10" fmla="*/ 63 w 443"/>
              <a:gd name="T11" fmla="*/ 0 h 444"/>
              <a:gd name="T12" fmla="*/ 379 w 443"/>
              <a:gd name="T13" fmla="*/ 0 h 444"/>
              <a:gd name="T14" fmla="*/ 442 w 443"/>
              <a:gd name="T15" fmla="*/ 64 h 444"/>
              <a:gd name="T16" fmla="*/ 442 w 443"/>
              <a:gd name="T17" fmla="*/ 380 h 444"/>
              <a:gd name="T18" fmla="*/ 379 w 443"/>
              <a:gd name="T19" fmla="*/ 443 h 444"/>
              <a:gd name="T20" fmla="*/ 126 w 443"/>
              <a:gd name="T21" fmla="*/ 317 h 444"/>
              <a:gd name="T22" fmla="*/ 126 w 443"/>
              <a:gd name="T23" fmla="*/ 317 h 444"/>
              <a:gd name="T24" fmla="*/ 316 w 443"/>
              <a:gd name="T25" fmla="*/ 317 h 444"/>
              <a:gd name="T26" fmla="*/ 316 w 443"/>
              <a:gd name="T27" fmla="*/ 118 h 444"/>
              <a:gd name="T28" fmla="*/ 126 w 443"/>
              <a:gd name="T29" fmla="*/ 118 h 444"/>
              <a:gd name="T30" fmla="*/ 126 w 443"/>
              <a:gd name="T31" fmla="*/ 317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444">
                <a:moveTo>
                  <a:pt x="379" y="443"/>
                </a:moveTo>
                <a:lnTo>
                  <a:pt x="379" y="443"/>
                </a:lnTo>
                <a:cubicBezTo>
                  <a:pt x="63" y="443"/>
                  <a:pt x="63" y="443"/>
                  <a:pt x="63" y="443"/>
                </a:cubicBezTo>
                <a:cubicBezTo>
                  <a:pt x="27" y="443"/>
                  <a:pt x="0" y="416"/>
                  <a:pt x="0" y="38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6" y="0"/>
                  <a:pt x="442" y="28"/>
                  <a:pt x="442" y="64"/>
                </a:cubicBezTo>
                <a:cubicBezTo>
                  <a:pt x="442" y="380"/>
                  <a:pt x="442" y="380"/>
                  <a:pt x="442" y="380"/>
                </a:cubicBezTo>
                <a:cubicBezTo>
                  <a:pt x="442" y="416"/>
                  <a:pt x="416" y="443"/>
                  <a:pt x="379" y="443"/>
                </a:cubicBezTo>
                <a:close/>
                <a:moveTo>
                  <a:pt x="126" y="317"/>
                </a:moveTo>
                <a:lnTo>
                  <a:pt x="126" y="317"/>
                </a:lnTo>
                <a:cubicBezTo>
                  <a:pt x="316" y="317"/>
                  <a:pt x="316" y="317"/>
                  <a:pt x="316" y="317"/>
                </a:cubicBezTo>
                <a:cubicBezTo>
                  <a:pt x="316" y="118"/>
                  <a:pt x="316" y="118"/>
                  <a:pt x="316" y="118"/>
                </a:cubicBezTo>
                <a:cubicBezTo>
                  <a:pt x="126" y="118"/>
                  <a:pt x="126" y="118"/>
                  <a:pt x="126" y="118"/>
                </a:cubicBezTo>
                <a:lnTo>
                  <a:pt x="126" y="3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5">
            <a:extLst>
              <a:ext uri="{FF2B5EF4-FFF2-40B4-BE49-F238E27FC236}">
                <a16:creationId xmlns:a16="http://schemas.microsoft.com/office/drawing/2014/main" id="{CC94D33C-9536-324B-81C2-5ABBC71B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784" y="7004600"/>
            <a:ext cx="465400" cy="460748"/>
          </a:xfrm>
          <a:custGeom>
            <a:avLst/>
            <a:gdLst>
              <a:gd name="T0" fmla="*/ 379 w 443"/>
              <a:gd name="T1" fmla="*/ 434 h 435"/>
              <a:gd name="T2" fmla="*/ 379 w 443"/>
              <a:gd name="T3" fmla="*/ 434 h 435"/>
              <a:gd name="T4" fmla="*/ 63 w 443"/>
              <a:gd name="T5" fmla="*/ 434 h 435"/>
              <a:gd name="T6" fmla="*/ 0 w 443"/>
              <a:gd name="T7" fmla="*/ 380 h 435"/>
              <a:gd name="T8" fmla="*/ 0 w 443"/>
              <a:gd name="T9" fmla="*/ 54 h 435"/>
              <a:gd name="T10" fmla="*/ 63 w 443"/>
              <a:gd name="T11" fmla="*/ 0 h 435"/>
              <a:gd name="T12" fmla="*/ 379 w 443"/>
              <a:gd name="T13" fmla="*/ 0 h 435"/>
              <a:gd name="T14" fmla="*/ 442 w 443"/>
              <a:gd name="T15" fmla="*/ 54 h 435"/>
              <a:gd name="T16" fmla="*/ 442 w 443"/>
              <a:gd name="T17" fmla="*/ 380 h 435"/>
              <a:gd name="T18" fmla="*/ 379 w 443"/>
              <a:gd name="T19" fmla="*/ 434 h 435"/>
              <a:gd name="T20" fmla="*/ 126 w 443"/>
              <a:gd name="T21" fmla="*/ 317 h 435"/>
              <a:gd name="T22" fmla="*/ 126 w 443"/>
              <a:gd name="T23" fmla="*/ 317 h 435"/>
              <a:gd name="T24" fmla="*/ 316 w 443"/>
              <a:gd name="T25" fmla="*/ 317 h 435"/>
              <a:gd name="T26" fmla="*/ 316 w 443"/>
              <a:gd name="T27" fmla="*/ 118 h 435"/>
              <a:gd name="T28" fmla="*/ 126 w 443"/>
              <a:gd name="T29" fmla="*/ 118 h 435"/>
              <a:gd name="T30" fmla="*/ 126 w 443"/>
              <a:gd name="T31" fmla="*/ 317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435">
                <a:moveTo>
                  <a:pt x="379" y="434"/>
                </a:moveTo>
                <a:lnTo>
                  <a:pt x="379" y="434"/>
                </a:lnTo>
                <a:cubicBezTo>
                  <a:pt x="63" y="434"/>
                  <a:pt x="63" y="434"/>
                  <a:pt x="63" y="434"/>
                </a:cubicBezTo>
                <a:cubicBezTo>
                  <a:pt x="27" y="434"/>
                  <a:pt x="0" y="407"/>
                  <a:pt x="0" y="38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27" y="0"/>
                  <a:pt x="63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6" y="0"/>
                  <a:pt x="442" y="27"/>
                  <a:pt x="442" y="54"/>
                </a:cubicBezTo>
                <a:cubicBezTo>
                  <a:pt x="442" y="380"/>
                  <a:pt x="442" y="380"/>
                  <a:pt x="442" y="380"/>
                </a:cubicBezTo>
                <a:cubicBezTo>
                  <a:pt x="442" y="407"/>
                  <a:pt x="416" y="434"/>
                  <a:pt x="379" y="434"/>
                </a:cubicBezTo>
                <a:close/>
                <a:moveTo>
                  <a:pt x="126" y="317"/>
                </a:moveTo>
                <a:lnTo>
                  <a:pt x="126" y="317"/>
                </a:lnTo>
                <a:cubicBezTo>
                  <a:pt x="316" y="317"/>
                  <a:pt x="316" y="317"/>
                  <a:pt x="316" y="317"/>
                </a:cubicBezTo>
                <a:cubicBezTo>
                  <a:pt x="316" y="118"/>
                  <a:pt x="316" y="118"/>
                  <a:pt x="316" y="118"/>
                </a:cubicBezTo>
                <a:cubicBezTo>
                  <a:pt x="126" y="118"/>
                  <a:pt x="126" y="118"/>
                  <a:pt x="126" y="118"/>
                </a:cubicBezTo>
                <a:lnTo>
                  <a:pt x="126" y="3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6">
            <a:extLst>
              <a:ext uri="{FF2B5EF4-FFF2-40B4-BE49-F238E27FC236}">
                <a16:creationId xmlns:a16="http://schemas.microsoft.com/office/drawing/2014/main" id="{30ED1DE6-7E0E-8B4B-A8C2-603DF547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784" y="7674777"/>
            <a:ext cx="465400" cy="470056"/>
          </a:xfrm>
          <a:custGeom>
            <a:avLst/>
            <a:gdLst>
              <a:gd name="T0" fmla="*/ 379 w 443"/>
              <a:gd name="T1" fmla="*/ 443 h 444"/>
              <a:gd name="T2" fmla="*/ 379 w 443"/>
              <a:gd name="T3" fmla="*/ 443 h 444"/>
              <a:gd name="T4" fmla="*/ 63 w 443"/>
              <a:gd name="T5" fmla="*/ 443 h 444"/>
              <a:gd name="T6" fmla="*/ 0 w 443"/>
              <a:gd name="T7" fmla="*/ 380 h 444"/>
              <a:gd name="T8" fmla="*/ 0 w 443"/>
              <a:gd name="T9" fmla="*/ 63 h 444"/>
              <a:gd name="T10" fmla="*/ 63 w 443"/>
              <a:gd name="T11" fmla="*/ 0 h 444"/>
              <a:gd name="T12" fmla="*/ 379 w 443"/>
              <a:gd name="T13" fmla="*/ 0 h 444"/>
              <a:gd name="T14" fmla="*/ 442 w 443"/>
              <a:gd name="T15" fmla="*/ 63 h 444"/>
              <a:gd name="T16" fmla="*/ 442 w 443"/>
              <a:gd name="T17" fmla="*/ 380 h 444"/>
              <a:gd name="T18" fmla="*/ 379 w 443"/>
              <a:gd name="T19" fmla="*/ 443 h 444"/>
              <a:gd name="T20" fmla="*/ 126 w 443"/>
              <a:gd name="T21" fmla="*/ 316 h 444"/>
              <a:gd name="T22" fmla="*/ 126 w 443"/>
              <a:gd name="T23" fmla="*/ 316 h 444"/>
              <a:gd name="T24" fmla="*/ 316 w 443"/>
              <a:gd name="T25" fmla="*/ 316 h 444"/>
              <a:gd name="T26" fmla="*/ 316 w 443"/>
              <a:gd name="T27" fmla="*/ 127 h 444"/>
              <a:gd name="T28" fmla="*/ 126 w 443"/>
              <a:gd name="T29" fmla="*/ 127 h 444"/>
              <a:gd name="T30" fmla="*/ 126 w 443"/>
              <a:gd name="T31" fmla="*/ 316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" h="444">
                <a:moveTo>
                  <a:pt x="379" y="443"/>
                </a:moveTo>
                <a:lnTo>
                  <a:pt x="379" y="443"/>
                </a:lnTo>
                <a:cubicBezTo>
                  <a:pt x="63" y="443"/>
                  <a:pt x="63" y="443"/>
                  <a:pt x="63" y="443"/>
                </a:cubicBezTo>
                <a:cubicBezTo>
                  <a:pt x="27" y="443"/>
                  <a:pt x="0" y="416"/>
                  <a:pt x="0" y="38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6" y="0"/>
                  <a:pt x="442" y="27"/>
                  <a:pt x="442" y="63"/>
                </a:cubicBezTo>
                <a:cubicBezTo>
                  <a:pt x="442" y="380"/>
                  <a:pt x="442" y="380"/>
                  <a:pt x="442" y="380"/>
                </a:cubicBezTo>
                <a:cubicBezTo>
                  <a:pt x="442" y="416"/>
                  <a:pt x="416" y="443"/>
                  <a:pt x="379" y="443"/>
                </a:cubicBezTo>
                <a:close/>
                <a:moveTo>
                  <a:pt x="126" y="316"/>
                </a:moveTo>
                <a:lnTo>
                  <a:pt x="126" y="316"/>
                </a:lnTo>
                <a:cubicBezTo>
                  <a:pt x="316" y="316"/>
                  <a:pt x="316" y="316"/>
                  <a:pt x="316" y="316"/>
                </a:cubicBezTo>
                <a:cubicBezTo>
                  <a:pt x="316" y="127"/>
                  <a:pt x="316" y="127"/>
                  <a:pt x="316" y="127"/>
                </a:cubicBezTo>
                <a:cubicBezTo>
                  <a:pt x="126" y="127"/>
                  <a:pt x="126" y="127"/>
                  <a:pt x="126" y="127"/>
                </a:cubicBezTo>
                <a:lnTo>
                  <a:pt x="126" y="3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7">
            <a:extLst>
              <a:ext uri="{FF2B5EF4-FFF2-40B4-BE49-F238E27FC236}">
                <a16:creationId xmlns:a16="http://schemas.microsoft.com/office/drawing/2014/main" id="{449985D5-7C59-A34F-819E-264EE8A04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269" y="6492660"/>
            <a:ext cx="805141" cy="134968"/>
          </a:xfrm>
          <a:custGeom>
            <a:avLst/>
            <a:gdLst>
              <a:gd name="T0" fmla="*/ 705 w 761"/>
              <a:gd name="T1" fmla="*/ 127 h 128"/>
              <a:gd name="T2" fmla="*/ 705 w 761"/>
              <a:gd name="T3" fmla="*/ 127 h 128"/>
              <a:gd name="T4" fmla="*/ 64 w 761"/>
              <a:gd name="T5" fmla="*/ 127 h 128"/>
              <a:gd name="T6" fmla="*/ 0 w 761"/>
              <a:gd name="T7" fmla="*/ 63 h 128"/>
              <a:gd name="T8" fmla="*/ 64 w 761"/>
              <a:gd name="T9" fmla="*/ 0 h 128"/>
              <a:gd name="T10" fmla="*/ 705 w 761"/>
              <a:gd name="T11" fmla="*/ 0 h 128"/>
              <a:gd name="T12" fmla="*/ 760 w 761"/>
              <a:gd name="T13" fmla="*/ 63 h 128"/>
              <a:gd name="T14" fmla="*/ 705 w 761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128">
                <a:moveTo>
                  <a:pt x="705" y="127"/>
                </a:moveTo>
                <a:lnTo>
                  <a:pt x="705" y="127"/>
                </a:lnTo>
                <a:cubicBezTo>
                  <a:pt x="64" y="127"/>
                  <a:pt x="64" y="127"/>
                  <a:pt x="64" y="127"/>
                </a:cubicBezTo>
                <a:cubicBezTo>
                  <a:pt x="28" y="127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33" y="0"/>
                  <a:pt x="760" y="27"/>
                  <a:pt x="760" y="63"/>
                </a:cubicBezTo>
                <a:cubicBezTo>
                  <a:pt x="760" y="99"/>
                  <a:pt x="733" y="127"/>
                  <a:pt x="705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308">
            <a:extLst>
              <a:ext uri="{FF2B5EF4-FFF2-40B4-BE49-F238E27FC236}">
                <a16:creationId xmlns:a16="http://schemas.microsoft.com/office/drawing/2014/main" id="{74A6D514-AE13-504A-933D-B3566023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269" y="7167492"/>
            <a:ext cx="805141" cy="134965"/>
          </a:xfrm>
          <a:custGeom>
            <a:avLst/>
            <a:gdLst>
              <a:gd name="T0" fmla="*/ 705 w 761"/>
              <a:gd name="T1" fmla="*/ 127 h 128"/>
              <a:gd name="T2" fmla="*/ 705 w 761"/>
              <a:gd name="T3" fmla="*/ 127 h 128"/>
              <a:gd name="T4" fmla="*/ 64 w 761"/>
              <a:gd name="T5" fmla="*/ 127 h 128"/>
              <a:gd name="T6" fmla="*/ 0 w 761"/>
              <a:gd name="T7" fmla="*/ 63 h 128"/>
              <a:gd name="T8" fmla="*/ 64 w 761"/>
              <a:gd name="T9" fmla="*/ 0 h 128"/>
              <a:gd name="T10" fmla="*/ 705 w 761"/>
              <a:gd name="T11" fmla="*/ 0 h 128"/>
              <a:gd name="T12" fmla="*/ 760 w 761"/>
              <a:gd name="T13" fmla="*/ 63 h 128"/>
              <a:gd name="T14" fmla="*/ 705 w 761"/>
              <a:gd name="T15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128">
                <a:moveTo>
                  <a:pt x="705" y="127"/>
                </a:moveTo>
                <a:lnTo>
                  <a:pt x="705" y="127"/>
                </a:lnTo>
                <a:cubicBezTo>
                  <a:pt x="64" y="127"/>
                  <a:pt x="64" y="127"/>
                  <a:pt x="64" y="127"/>
                </a:cubicBezTo>
                <a:cubicBezTo>
                  <a:pt x="28" y="127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33" y="0"/>
                  <a:pt x="760" y="27"/>
                  <a:pt x="760" y="63"/>
                </a:cubicBezTo>
                <a:cubicBezTo>
                  <a:pt x="760" y="99"/>
                  <a:pt x="733" y="127"/>
                  <a:pt x="705" y="1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309">
            <a:extLst>
              <a:ext uri="{FF2B5EF4-FFF2-40B4-BE49-F238E27FC236}">
                <a16:creationId xmlns:a16="http://schemas.microsoft.com/office/drawing/2014/main" id="{2D2E2FE8-433C-3842-9565-05F26BC66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269" y="7846977"/>
            <a:ext cx="805141" cy="134965"/>
          </a:xfrm>
          <a:custGeom>
            <a:avLst/>
            <a:gdLst>
              <a:gd name="T0" fmla="*/ 705 w 761"/>
              <a:gd name="T1" fmla="*/ 126 h 127"/>
              <a:gd name="T2" fmla="*/ 705 w 761"/>
              <a:gd name="T3" fmla="*/ 126 h 127"/>
              <a:gd name="T4" fmla="*/ 64 w 761"/>
              <a:gd name="T5" fmla="*/ 126 h 127"/>
              <a:gd name="T6" fmla="*/ 0 w 761"/>
              <a:gd name="T7" fmla="*/ 63 h 127"/>
              <a:gd name="T8" fmla="*/ 64 w 761"/>
              <a:gd name="T9" fmla="*/ 0 h 127"/>
              <a:gd name="T10" fmla="*/ 705 w 761"/>
              <a:gd name="T11" fmla="*/ 0 h 127"/>
              <a:gd name="T12" fmla="*/ 760 w 761"/>
              <a:gd name="T13" fmla="*/ 63 h 127"/>
              <a:gd name="T14" fmla="*/ 705 w 761"/>
              <a:gd name="T15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127">
                <a:moveTo>
                  <a:pt x="705" y="126"/>
                </a:moveTo>
                <a:lnTo>
                  <a:pt x="705" y="126"/>
                </a:lnTo>
                <a:cubicBezTo>
                  <a:pt x="64" y="126"/>
                  <a:pt x="64" y="126"/>
                  <a:pt x="64" y="126"/>
                </a:cubicBezTo>
                <a:cubicBezTo>
                  <a:pt x="28" y="126"/>
                  <a:pt x="0" y="90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33" y="0"/>
                  <a:pt x="760" y="27"/>
                  <a:pt x="760" y="63"/>
                </a:cubicBezTo>
                <a:cubicBezTo>
                  <a:pt x="760" y="90"/>
                  <a:pt x="733" y="126"/>
                  <a:pt x="705" y="12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310">
            <a:extLst>
              <a:ext uri="{FF2B5EF4-FFF2-40B4-BE49-F238E27FC236}">
                <a16:creationId xmlns:a16="http://schemas.microsoft.com/office/drawing/2014/main" id="{2786C4FF-321F-534D-BA23-6C4FCDCD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81" y="5315198"/>
            <a:ext cx="1135577" cy="753949"/>
          </a:xfrm>
          <a:custGeom>
            <a:avLst/>
            <a:gdLst>
              <a:gd name="T0" fmla="*/ 995 w 1077"/>
              <a:gd name="T1" fmla="*/ 714 h 715"/>
              <a:gd name="T2" fmla="*/ 995 w 1077"/>
              <a:gd name="T3" fmla="*/ 714 h 715"/>
              <a:gd name="T4" fmla="*/ 82 w 1077"/>
              <a:gd name="T5" fmla="*/ 714 h 715"/>
              <a:gd name="T6" fmla="*/ 0 w 1077"/>
              <a:gd name="T7" fmla="*/ 642 h 715"/>
              <a:gd name="T8" fmla="*/ 0 w 1077"/>
              <a:gd name="T9" fmla="*/ 380 h 715"/>
              <a:gd name="T10" fmla="*/ 9 w 1077"/>
              <a:gd name="T11" fmla="*/ 353 h 715"/>
              <a:gd name="T12" fmla="*/ 217 w 1077"/>
              <a:gd name="T13" fmla="*/ 100 h 715"/>
              <a:gd name="T14" fmla="*/ 543 w 1077"/>
              <a:gd name="T15" fmla="*/ 0 h 715"/>
              <a:gd name="T16" fmla="*/ 868 w 1077"/>
              <a:gd name="T17" fmla="*/ 100 h 715"/>
              <a:gd name="T18" fmla="*/ 1076 w 1077"/>
              <a:gd name="T19" fmla="*/ 353 h 715"/>
              <a:gd name="T20" fmla="*/ 1076 w 1077"/>
              <a:gd name="T21" fmla="*/ 380 h 715"/>
              <a:gd name="T22" fmla="*/ 1076 w 1077"/>
              <a:gd name="T23" fmla="*/ 642 h 715"/>
              <a:gd name="T24" fmla="*/ 995 w 1077"/>
              <a:gd name="T25" fmla="*/ 714 h 715"/>
              <a:gd name="T26" fmla="*/ 127 w 1077"/>
              <a:gd name="T27" fmla="*/ 588 h 715"/>
              <a:gd name="T28" fmla="*/ 127 w 1077"/>
              <a:gd name="T29" fmla="*/ 588 h 715"/>
              <a:gd name="T30" fmla="*/ 950 w 1077"/>
              <a:gd name="T31" fmla="*/ 588 h 715"/>
              <a:gd name="T32" fmla="*/ 950 w 1077"/>
              <a:gd name="T33" fmla="*/ 389 h 715"/>
              <a:gd name="T34" fmla="*/ 796 w 1077"/>
              <a:gd name="T35" fmla="*/ 208 h 715"/>
              <a:gd name="T36" fmla="*/ 543 w 1077"/>
              <a:gd name="T37" fmla="*/ 127 h 715"/>
              <a:gd name="T38" fmla="*/ 280 w 1077"/>
              <a:gd name="T39" fmla="*/ 208 h 715"/>
              <a:gd name="T40" fmla="*/ 127 w 1077"/>
              <a:gd name="T41" fmla="*/ 389 h 715"/>
              <a:gd name="T42" fmla="*/ 127 w 1077"/>
              <a:gd name="T43" fmla="*/ 588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7" h="715">
                <a:moveTo>
                  <a:pt x="995" y="714"/>
                </a:moveTo>
                <a:lnTo>
                  <a:pt x="995" y="714"/>
                </a:lnTo>
                <a:cubicBezTo>
                  <a:pt x="82" y="714"/>
                  <a:pt x="82" y="714"/>
                  <a:pt x="82" y="714"/>
                </a:cubicBezTo>
                <a:cubicBezTo>
                  <a:pt x="46" y="714"/>
                  <a:pt x="0" y="687"/>
                  <a:pt x="0" y="642"/>
                </a:cubicBezTo>
                <a:cubicBezTo>
                  <a:pt x="0" y="380"/>
                  <a:pt x="0" y="380"/>
                  <a:pt x="0" y="380"/>
                </a:cubicBezTo>
                <a:cubicBezTo>
                  <a:pt x="0" y="371"/>
                  <a:pt x="9" y="362"/>
                  <a:pt x="9" y="353"/>
                </a:cubicBezTo>
                <a:cubicBezTo>
                  <a:pt x="46" y="253"/>
                  <a:pt x="118" y="163"/>
                  <a:pt x="217" y="100"/>
                </a:cubicBezTo>
                <a:cubicBezTo>
                  <a:pt x="308" y="36"/>
                  <a:pt x="425" y="0"/>
                  <a:pt x="543" y="0"/>
                </a:cubicBezTo>
                <a:cubicBezTo>
                  <a:pt x="660" y="0"/>
                  <a:pt x="769" y="36"/>
                  <a:pt x="868" y="100"/>
                </a:cubicBezTo>
                <a:cubicBezTo>
                  <a:pt x="959" y="163"/>
                  <a:pt x="1031" y="253"/>
                  <a:pt x="1076" y="353"/>
                </a:cubicBezTo>
                <a:cubicBezTo>
                  <a:pt x="1076" y="362"/>
                  <a:pt x="1076" y="371"/>
                  <a:pt x="1076" y="380"/>
                </a:cubicBezTo>
                <a:cubicBezTo>
                  <a:pt x="1076" y="642"/>
                  <a:pt x="1076" y="642"/>
                  <a:pt x="1076" y="642"/>
                </a:cubicBezTo>
                <a:cubicBezTo>
                  <a:pt x="1076" y="687"/>
                  <a:pt x="1031" y="714"/>
                  <a:pt x="995" y="714"/>
                </a:cubicBezTo>
                <a:close/>
                <a:moveTo>
                  <a:pt x="127" y="588"/>
                </a:moveTo>
                <a:lnTo>
                  <a:pt x="127" y="588"/>
                </a:lnTo>
                <a:cubicBezTo>
                  <a:pt x="950" y="588"/>
                  <a:pt x="950" y="588"/>
                  <a:pt x="950" y="588"/>
                </a:cubicBezTo>
                <a:cubicBezTo>
                  <a:pt x="950" y="389"/>
                  <a:pt x="950" y="389"/>
                  <a:pt x="950" y="389"/>
                </a:cubicBezTo>
                <a:cubicBezTo>
                  <a:pt x="922" y="316"/>
                  <a:pt x="868" y="253"/>
                  <a:pt x="796" y="208"/>
                </a:cubicBezTo>
                <a:cubicBezTo>
                  <a:pt x="724" y="154"/>
                  <a:pt x="633" y="127"/>
                  <a:pt x="543" y="127"/>
                </a:cubicBezTo>
                <a:cubicBezTo>
                  <a:pt x="443" y="127"/>
                  <a:pt x="362" y="154"/>
                  <a:pt x="280" y="208"/>
                </a:cubicBezTo>
                <a:cubicBezTo>
                  <a:pt x="217" y="253"/>
                  <a:pt x="163" y="316"/>
                  <a:pt x="127" y="389"/>
                </a:cubicBezTo>
                <a:lnTo>
                  <a:pt x="127" y="5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311">
            <a:extLst>
              <a:ext uri="{FF2B5EF4-FFF2-40B4-BE49-F238E27FC236}">
                <a16:creationId xmlns:a16="http://schemas.microsoft.com/office/drawing/2014/main" id="{3CC91214-B4B7-934D-812D-02C9956B4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365" y="9322295"/>
            <a:ext cx="898224" cy="888916"/>
          </a:xfrm>
          <a:custGeom>
            <a:avLst/>
            <a:gdLst>
              <a:gd name="T0" fmla="*/ 723 w 851"/>
              <a:gd name="T1" fmla="*/ 117 h 841"/>
              <a:gd name="T2" fmla="*/ 723 w 851"/>
              <a:gd name="T3" fmla="*/ 117 h 841"/>
              <a:gd name="T4" fmla="*/ 425 w 851"/>
              <a:gd name="T5" fmla="*/ 0 h 841"/>
              <a:gd name="T6" fmla="*/ 127 w 851"/>
              <a:gd name="T7" fmla="*/ 117 h 841"/>
              <a:gd name="T8" fmla="*/ 0 w 851"/>
              <a:gd name="T9" fmla="*/ 425 h 841"/>
              <a:gd name="T10" fmla="*/ 127 w 851"/>
              <a:gd name="T11" fmla="*/ 723 h 841"/>
              <a:gd name="T12" fmla="*/ 425 w 851"/>
              <a:gd name="T13" fmla="*/ 840 h 841"/>
              <a:gd name="T14" fmla="*/ 425 w 851"/>
              <a:gd name="T15" fmla="*/ 840 h 841"/>
              <a:gd name="T16" fmla="*/ 425 w 851"/>
              <a:gd name="T17" fmla="*/ 840 h 841"/>
              <a:gd name="T18" fmla="*/ 425 w 851"/>
              <a:gd name="T19" fmla="*/ 840 h 841"/>
              <a:gd name="T20" fmla="*/ 723 w 851"/>
              <a:gd name="T21" fmla="*/ 723 h 841"/>
              <a:gd name="T22" fmla="*/ 850 w 851"/>
              <a:gd name="T23" fmla="*/ 425 h 841"/>
              <a:gd name="T24" fmla="*/ 723 w 851"/>
              <a:gd name="T25" fmla="*/ 117 h 841"/>
              <a:gd name="T26" fmla="*/ 181 w 851"/>
              <a:gd name="T27" fmla="*/ 687 h 841"/>
              <a:gd name="T28" fmla="*/ 181 w 851"/>
              <a:gd name="T29" fmla="*/ 687 h 841"/>
              <a:gd name="T30" fmla="*/ 181 w 851"/>
              <a:gd name="T31" fmla="*/ 678 h 841"/>
              <a:gd name="T32" fmla="*/ 181 w 851"/>
              <a:gd name="T33" fmla="*/ 678 h 841"/>
              <a:gd name="T34" fmla="*/ 425 w 851"/>
              <a:gd name="T35" fmla="*/ 605 h 841"/>
              <a:gd name="T36" fmla="*/ 669 w 851"/>
              <a:gd name="T37" fmla="*/ 687 h 841"/>
              <a:gd name="T38" fmla="*/ 669 w 851"/>
              <a:gd name="T39" fmla="*/ 687 h 841"/>
              <a:gd name="T40" fmla="*/ 669 w 851"/>
              <a:gd name="T41" fmla="*/ 687 h 841"/>
              <a:gd name="T42" fmla="*/ 425 w 851"/>
              <a:gd name="T43" fmla="*/ 786 h 841"/>
              <a:gd name="T44" fmla="*/ 416 w 851"/>
              <a:gd name="T45" fmla="*/ 786 h 841"/>
              <a:gd name="T46" fmla="*/ 181 w 851"/>
              <a:gd name="T47" fmla="*/ 687 h 841"/>
              <a:gd name="T48" fmla="*/ 714 w 851"/>
              <a:gd name="T49" fmla="*/ 651 h 841"/>
              <a:gd name="T50" fmla="*/ 714 w 851"/>
              <a:gd name="T51" fmla="*/ 651 h 841"/>
              <a:gd name="T52" fmla="*/ 705 w 851"/>
              <a:gd name="T53" fmla="*/ 641 h 841"/>
              <a:gd name="T54" fmla="*/ 579 w 851"/>
              <a:gd name="T55" fmla="*/ 569 h 841"/>
              <a:gd name="T56" fmla="*/ 425 w 851"/>
              <a:gd name="T57" fmla="*/ 542 h 841"/>
              <a:gd name="T58" fmla="*/ 145 w 851"/>
              <a:gd name="T59" fmla="*/ 641 h 841"/>
              <a:gd name="T60" fmla="*/ 136 w 851"/>
              <a:gd name="T61" fmla="*/ 651 h 841"/>
              <a:gd name="T62" fmla="*/ 64 w 851"/>
              <a:gd name="T63" fmla="*/ 425 h 841"/>
              <a:gd name="T64" fmla="*/ 163 w 851"/>
              <a:gd name="T65" fmla="*/ 162 h 841"/>
              <a:gd name="T66" fmla="*/ 425 w 851"/>
              <a:gd name="T67" fmla="*/ 54 h 841"/>
              <a:gd name="T68" fmla="*/ 687 w 851"/>
              <a:gd name="T69" fmla="*/ 162 h 841"/>
              <a:gd name="T70" fmla="*/ 796 w 851"/>
              <a:gd name="T71" fmla="*/ 425 h 841"/>
              <a:gd name="T72" fmla="*/ 714 w 851"/>
              <a:gd name="T73" fmla="*/ 651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1" h="841">
                <a:moveTo>
                  <a:pt x="723" y="117"/>
                </a:moveTo>
                <a:lnTo>
                  <a:pt x="723" y="117"/>
                </a:lnTo>
                <a:cubicBezTo>
                  <a:pt x="642" y="45"/>
                  <a:pt x="543" y="0"/>
                  <a:pt x="425" y="0"/>
                </a:cubicBezTo>
                <a:cubicBezTo>
                  <a:pt x="317" y="0"/>
                  <a:pt x="208" y="45"/>
                  <a:pt x="127" y="117"/>
                </a:cubicBezTo>
                <a:cubicBezTo>
                  <a:pt x="45" y="199"/>
                  <a:pt x="0" y="307"/>
                  <a:pt x="0" y="425"/>
                </a:cubicBezTo>
                <a:cubicBezTo>
                  <a:pt x="0" y="533"/>
                  <a:pt x="45" y="641"/>
                  <a:pt x="127" y="723"/>
                </a:cubicBezTo>
                <a:cubicBezTo>
                  <a:pt x="208" y="795"/>
                  <a:pt x="308" y="840"/>
                  <a:pt x="425" y="840"/>
                </a:cubicBezTo>
                <a:lnTo>
                  <a:pt x="425" y="840"/>
                </a:lnTo>
                <a:lnTo>
                  <a:pt x="425" y="840"/>
                </a:lnTo>
                <a:lnTo>
                  <a:pt x="425" y="840"/>
                </a:lnTo>
                <a:cubicBezTo>
                  <a:pt x="543" y="840"/>
                  <a:pt x="642" y="795"/>
                  <a:pt x="723" y="723"/>
                </a:cubicBezTo>
                <a:cubicBezTo>
                  <a:pt x="805" y="641"/>
                  <a:pt x="850" y="533"/>
                  <a:pt x="850" y="425"/>
                </a:cubicBezTo>
                <a:cubicBezTo>
                  <a:pt x="850" y="307"/>
                  <a:pt x="805" y="199"/>
                  <a:pt x="723" y="117"/>
                </a:cubicBezTo>
                <a:close/>
                <a:moveTo>
                  <a:pt x="181" y="687"/>
                </a:moveTo>
                <a:lnTo>
                  <a:pt x="181" y="687"/>
                </a:lnTo>
                <a:cubicBezTo>
                  <a:pt x="181" y="687"/>
                  <a:pt x="181" y="687"/>
                  <a:pt x="181" y="678"/>
                </a:cubicBezTo>
                <a:lnTo>
                  <a:pt x="181" y="678"/>
                </a:lnTo>
                <a:cubicBezTo>
                  <a:pt x="235" y="633"/>
                  <a:pt x="326" y="605"/>
                  <a:pt x="425" y="605"/>
                </a:cubicBezTo>
                <a:cubicBezTo>
                  <a:pt x="515" y="605"/>
                  <a:pt x="615" y="633"/>
                  <a:pt x="669" y="687"/>
                </a:cubicBezTo>
                <a:lnTo>
                  <a:pt x="669" y="687"/>
                </a:lnTo>
                <a:lnTo>
                  <a:pt x="669" y="687"/>
                </a:lnTo>
                <a:cubicBezTo>
                  <a:pt x="606" y="750"/>
                  <a:pt x="515" y="786"/>
                  <a:pt x="425" y="786"/>
                </a:cubicBezTo>
                <a:lnTo>
                  <a:pt x="416" y="786"/>
                </a:lnTo>
                <a:cubicBezTo>
                  <a:pt x="326" y="786"/>
                  <a:pt x="244" y="750"/>
                  <a:pt x="181" y="687"/>
                </a:cubicBezTo>
                <a:close/>
                <a:moveTo>
                  <a:pt x="714" y="651"/>
                </a:moveTo>
                <a:lnTo>
                  <a:pt x="714" y="651"/>
                </a:lnTo>
                <a:lnTo>
                  <a:pt x="705" y="641"/>
                </a:lnTo>
                <a:cubicBezTo>
                  <a:pt x="669" y="615"/>
                  <a:pt x="633" y="587"/>
                  <a:pt x="579" y="569"/>
                </a:cubicBezTo>
                <a:cubicBezTo>
                  <a:pt x="534" y="551"/>
                  <a:pt x="479" y="542"/>
                  <a:pt x="425" y="542"/>
                </a:cubicBezTo>
                <a:cubicBezTo>
                  <a:pt x="317" y="542"/>
                  <a:pt x="208" y="578"/>
                  <a:pt x="145" y="641"/>
                </a:cubicBezTo>
                <a:cubicBezTo>
                  <a:pt x="145" y="641"/>
                  <a:pt x="136" y="641"/>
                  <a:pt x="136" y="651"/>
                </a:cubicBezTo>
                <a:cubicBezTo>
                  <a:pt x="91" y="578"/>
                  <a:pt x="64" y="506"/>
                  <a:pt x="64" y="425"/>
                </a:cubicBezTo>
                <a:cubicBezTo>
                  <a:pt x="64" y="325"/>
                  <a:pt x="100" y="235"/>
                  <a:pt x="163" y="162"/>
                </a:cubicBezTo>
                <a:cubicBezTo>
                  <a:pt x="235" y="90"/>
                  <a:pt x="326" y="54"/>
                  <a:pt x="425" y="54"/>
                </a:cubicBezTo>
                <a:cubicBezTo>
                  <a:pt x="525" y="54"/>
                  <a:pt x="615" y="90"/>
                  <a:pt x="687" y="162"/>
                </a:cubicBezTo>
                <a:cubicBezTo>
                  <a:pt x="751" y="235"/>
                  <a:pt x="796" y="325"/>
                  <a:pt x="796" y="425"/>
                </a:cubicBezTo>
                <a:cubicBezTo>
                  <a:pt x="796" y="506"/>
                  <a:pt x="769" y="587"/>
                  <a:pt x="714" y="6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12">
            <a:extLst>
              <a:ext uri="{FF2B5EF4-FFF2-40B4-BE49-F238E27FC236}">
                <a16:creationId xmlns:a16="http://schemas.microsoft.com/office/drawing/2014/main" id="{FAB0B891-9E3C-894B-B804-12CFDDA4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105" y="9420030"/>
            <a:ext cx="460745" cy="460745"/>
          </a:xfrm>
          <a:custGeom>
            <a:avLst/>
            <a:gdLst>
              <a:gd name="T0" fmla="*/ 217 w 435"/>
              <a:gd name="T1" fmla="*/ 0 h 435"/>
              <a:gd name="T2" fmla="*/ 217 w 435"/>
              <a:gd name="T3" fmla="*/ 0 h 435"/>
              <a:gd name="T4" fmla="*/ 0 w 435"/>
              <a:gd name="T5" fmla="*/ 217 h 435"/>
              <a:gd name="T6" fmla="*/ 217 w 435"/>
              <a:gd name="T7" fmla="*/ 434 h 435"/>
              <a:gd name="T8" fmla="*/ 434 w 435"/>
              <a:gd name="T9" fmla="*/ 217 h 435"/>
              <a:gd name="T10" fmla="*/ 217 w 435"/>
              <a:gd name="T11" fmla="*/ 0 h 435"/>
              <a:gd name="T12" fmla="*/ 217 w 435"/>
              <a:gd name="T13" fmla="*/ 380 h 435"/>
              <a:gd name="T14" fmla="*/ 217 w 435"/>
              <a:gd name="T15" fmla="*/ 380 h 435"/>
              <a:gd name="T16" fmla="*/ 54 w 435"/>
              <a:gd name="T17" fmla="*/ 217 h 435"/>
              <a:gd name="T18" fmla="*/ 217 w 435"/>
              <a:gd name="T19" fmla="*/ 55 h 435"/>
              <a:gd name="T20" fmla="*/ 380 w 435"/>
              <a:gd name="T21" fmla="*/ 217 h 435"/>
              <a:gd name="T22" fmla="*/ 217 w 435"/>
              <a:gd name="T23" fmla="*/ 38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35">
                <a:moveTo>
                  <a:pt x="217" y="0"/>
                </a:moveTo>
                <a:lnTo>
                  <a:pt x="217" y="0"/>
                </a:lnTo>
                <a:cubicBezTo>
                  <a:pt x="90" y="0"/>
                  <a:pt x="0" y="100"/>
                  <a:pt x="0" y="217"/>
                </a:cubicBezTo>
                <a:cubicBezTo>
                  <a:pt x="0" y="335"/>
                  <a:pt x="90" y="434"/>
                  <a:pt x="217" y="434"/>
                </a:cubicBezTo>
                <a:cubicBezTo>
                  <a:pt x="335" y="434"/>
                  <a:pt x="434" y="335"/>
                  <a:pt x="434" y="217"/>
                </a:cubicBezTo>
                <a:cubicBezTo>
                  <a:pt x="434" y="100"/>
                  <a:pt x="335" y="0"/>
                  <a:pt x="217" y="0"/>
                </a:cubicBezTo>
                <a:close/>
                <a:moveTo>
                  <a:pt x="217" y="380"/>
                </a:moveTo>
                <a:lnTo>
                  <a:pt x="217" y="380"/>
                </a:lnTo>
                <a:cubicBezTo>
                  <a:pt x="127" y="380"/>
                  <a:pt x="54" y="308"/>
                  <a:pt x="54" y="217"/>
                </a:cubicBezTo>
                <a:cubicBezTo>
                  <a:pt x="54" y="127"/>
                  <a:pt x="127" y="55"/>
                  <a:pt x="217" y="55"/>
                </a:cubicBezTo>
                <a:cubicBezTo>
                  <a:pt x="307" y="55"/>
                  <a:pt x="380" y="127"/>
                  <a:pt x="380" y="217"/>
                </a:cubicBezTo>
                <a:cubicBezTo>
                  <a:pt x="380" y="308"/>
                  <a:pt x="307" y="380"/>
                  <a:pt x="217" y="3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13">
            <a:extLst>
              <a:ext uri="{FF2B5EF4-FFF2-40B4-BE49-F238E27FC236}">
                <a16:creationId xmlns:a16="http://schemas.microsoft.com/office/drawing/2014/main" id="{A034B0E8-540D-CE41-99D4-C5A72DC2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2024" y="9312987"/>
            <a:ext cx="916837" cy="907532"/>
          </a:xfrm>
          <a:custGeom>
            <a:avLst/>
            <a:gdLst>
              <a:gd name="T0" fmla="*/ 434 w 869"/>
              <a:gd name="T1" fmla="*/ 858 h 859"/>
              <a:gd name="T2" fmla="*/ 434 w 869"/>
              <a:gd name="T3" fmla="*/ 858 h 859"/>
              <a:gd name="T4" fmla="*/ 127 w 869"/>
              <a:gd name="T5" fmla="*/ 732 h 859"/>
              <a:gd name="T6" fmla="*/ 0 w 869"/>
              <a:gd name="T7" fmla="*/ 434 h 859"/>
              <a:gd name="T8" fmla="*/ 127 w 869"/>
              <a:gd name="T9" fmla="*/ 126 h 859"/>
              <a:gd name="T10" fmla="*/ 434 w 869"/>
              <a:gd name="T11" fmla="*/ 0 h 859"/>
              <a:gd name="T12" fmla="*/ 741 w 869"/>
              <a:gd name="T13" fmla="*/ 126 h 859"/>
              <a:gd name="T14" fmla="*/ 868 w 869"/>
              <a:gd name="T15" fmla="*/ 434 h 859"/>
              <a:gd name="T16" fmla="*/ 741 w 869"/>
              <a:gd name="T17" fmla="*/ 732 h 859"/>
              <a:gd name="T18" fmla="*/ 434 w 869"/>
              <a:gd name="T19" fmla="*/ 858 h 859"/>
              <a:gd name="T20" fmla="*/ 434 w 869"/>
              <a:gd name="T21" fmla="*/ 54 h 859"/>
              <a:gd name="T22" fmla="*/ 434 w 869"/>
              <a:gd name="T23" fmla="*/ 54 h 859"/>
              <a:gd name="T24" fmla="*/ 172 w 869"/>
              <a:gd name="T25" fmla="*/ 162 h 859"/>
              <a:gd name="T26" fmla="*/ 63 w 869"/>
              <a:gd name="T27" fmla="*/ 434 h 859"/>
              <a:gd name="T28" fmla="*/ 172 w 869"/>
              <a:gd name="T29" fmla="*/ 696 h 859"/>
              <a:gd name="T30" fmla="*/ 434 w 869"/>
              <a:gd name="T31" fmla="*/ 804 h 859"/>
              <a:gd name="T32" fmla="*/ 696 w 869"/>
              <a:gd name="T33" fmla="*/ 696 h 859"/>
              <a:gd name="T34" fmla="*/ 814 w 869"/>
              <a:gd name="T35" fmla="*/ 434 h 859"/>
              <a:gd name="T36" fmla="*/ 696 w 869"/>
              <a:gd name="T37" fmla="*/ 162 h 859"/>
              <a:gd name="T38" fmla="*/ 434 w 869"/>
              <a:gd name="T39" fmla="*/ 5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9" h="859">
                <a:moveTo>
                  <a:pt x="434" y="858"/>
                </a:moveTo>
                <a:lnTo>
                  <a:pt x="434" y="858"/>
                </a:lnTo>
                <a:cubicBezTo>
                  <a:pt x="316" y="858"/>
                  <a:pt x="208" y="813"/>
                  <a:pt x="127" y="732"/>
                </a:cubicBezTo>
                <a:cubicBezTo>
                  <a:pt x="45" y="650"/>
                  <a:pt x="0" y="542"/>
                  <a:pt x="0" y="434"/>
                </a:cubicBezTo>
                <a:cubicBezTo>
                  <a:pt x="0" y="316"/>
                  <a:pt x="45" y="208"/>
                  <a:pt x="127" y="126"/>
                </a:cubicBezTo>
                <a:cubicBezTo>
                  <a:pt x="208" y="45"/>
                  <a:pt x="316" y="0"/>
                  <a:pt x="434" y="0"/>
                </a:cubicBezTo>
                <a:cubicBezTo>
                  <a:pt x="551" y="0"/>
                  <a:pt x="660" y="45"/>
                  <a:pt x="741" y="126"/>
                </a:cubicBezTo>
                <a:cubicBezTo>
                  <a:pt x="823" y="208"/>
                  <a:pt x="868" y="316"/>
                  <a:pt x="868" y="434"/>
                </a:cubicBezTo>
                <a:cubicBezTo>
                  <a:pt x="868" y="542"/>
                  <a:pt x="823" y="650"/>
                  <a:pt x="741" y="732"/>
                </a:cubicBezTo>
                <a:cubicBezTo>
                  <a:pt x="660" y="813"/>
                  <a:pt x="551" y="858"/>
                  <a:pt x="434" y="858"/>
                </a:cubicBezTo>
                <a:close/>
                <a:moveTo>
                  <a:pt x="434" y="54"/>
                </a:moveTo>
                <a:lnTo>
                  <a:pt x="434" y="54"/>
                </a:lnTo>
                <a:cubicBezTo>
                  <a:pt x="335" y="54"/>
                  <a:pt x="244" y="90"/>
                  <a:pt x="172" y="162"/>
                </a:cubicBezTo>
                <a:cubicBezTo>
                  <a:pt x="99" y="235"/>
                  <a:pt x="63" y="325"/>
                  <a:pt x="63" y="434"/>
                </a:cubicBezTo>
                <a:cubicBezTo>
                  <a:pt x="63" y="533"/>
                  <a:pt x="99" y="624"/>
                  <a:pt x="172" y="696"/>
                </a:cubicBezTo>
                <a:cubicBezTo>
                  <a:pt x="244" y="768"/>
                  <a:pt x="335" y="804"/>
                  <a:pt x="434" y="804"/>
                </a:cubicBezTo>
                <a:cubicBezTo>
                  <a:pt x="533" y="804"/>
                  <a:pt x="633" y="768"/>
                  <a:pt x="696" y="696"/>
                </a:cubicBezTo>
                <a:cubicBezTo>
                  <a:pt x="768" y="624"/>
                  <a:pt x="814" y="533"/>
                  <a:pt x="814" y="434"/>
                </a:cubicBezTo>
                <a:cubicBezTo>
                  <a:pt x="814" y="325"/>
                  <a:pt x="768" y="235"/>
                  <a:pt x="696" y="162"/>
                </a:cubicBezTo>
                <a:cubicBezTo>
                  <a:pt x="633" y="90"/>
                  <a:pt x="533" y="54"/>
                  <a:pt x="434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14">
            <a:extLst>
              <a:ext uri="{FF2B5EF4-FFF2-40B4-BE49-F238E27FC236}">
                <a16:creationId xmlns:a16="http://schemas.microsoft.com/office/drawing/2014/main" id="{9F1B08E0-3EB3-3B46-9A33-0F54CCF3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2648" y="9503802"/>
            <a:ext cx="460745" cy="288548"/>
          </a:xfrm>
          <a:custGeom>
            <a:avLst/>
            <a:gdLst>
              <a:gd name="T0" fmla="*/ 425 w 435"/>
              <a:gd name="T1" fmla="*/ 46 h 273"/>
              <a:gd name="T2" fmla="*/ 425 w 435"/>
              <a:gd name="T3" fmla="*/ 46 h 273"/>
              <a:gd name="T4" fmla="*/ 208 w 435"/>
              <a:gd name="T5" fmla="*/ 263 h 273"/>
              <a:gd name="T6" fmla="*/ 190 w 435"/>
              <a:gd name="T7" fmla="*/ 272 h 273"/>
              <a:gd name="T8" fmla="*/ 27 w 435"/>
              <a:gd name="T9" fmla="*/ 272 h 273"/>
              <a:gd name="T10" fmla="*/ 0 w 435"/>
              <a:gd name="T11" fmla="*/ 245 h 273"/>
              <a:gd name="T12" fmla="*/ 27 w 435"/>
              <a:gd name="T13" fmla="*/ 217 h 273"/>
              <a:gd name="T14" fmla="*/ 172 w 435"/>
              <a:gd name="T15" fmla="*/ 217 h 273"/>
              <a:gd name="T16" fmla="*/ 389 w 435"/>
              <a:gd name="T17" fmla="*/ 10 h 273"/>
              <a:gd name="T18" fmla="*/ 425 w 435"/>
              <a:gd name="T19" fmla="*/ 10 h 273"/>
              <a:gd name="T20" fmla="*/ 425 w 435"/>
              <a:gd name="T21" fmla="*/ 4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5" h="273">
                <a:moveTo>
                  <a:pt x="425" y="46"/>
                </a:moveTo>
                <a:lnTo>
                  <a:pt x="425" y="46"/>
                </a:lnTo>
                <a:cubicBezTo>
                  <a:pt x="208" y="263"/>
                  <a:pt x="208" y="263"/>
                  <a:pt x="208" y="263"/>
                </a:cubicBezTo>
                <a:cubicBezTo>
                  <a:pt x="208" y="272"/>
                  <a:pt x="199" y="272"/>
                  <a:pt x="190" y="272"/>
                </a:cubicBezTo>
                <a:cubicBezTo>
                  <a:pt x="27" y="272"/>
                  <a:pt x="27" y="272"/>
                  <a:pt x="27" y="272"/>
                </a:cubicBezTo>
                <a:cubicBezTo>
                  <a:pt x="9" y="272"/>
                  <a:pt x="0" y="263"/>
                  <a:pt x="0" y="245"/>
                </a:cubicBezTo>
                <a:cubicBezTo>
                  <a:pt x="0" y="236"/>
                  <a:pt x="9" y="217"/>
                  <a:pt x="27" y="217"/>
                </a:cubicBezTo>
                <a:cubicBezTo>
                  <a:pt x="172" y="217"/>
                  <a:pt x="172" y="217"/>
                  <a:pt x="172" y="217"/>
                </a:cubicBezTo>
                <a:cubicBezTo>
                  <a:pt x="389" y="10"/>
                  <a:pt x="389" y="10"/>
                  <a:pt x="389" y="10"/>
                </a:cubicBezTo>
                <a:cubicBezTo>
                  <a:pt x="398" y="0"/>
                  <a:pt x="416" y="0"/>
                  <a:pt x="425" y="10"/>
                </a:cubicBezTo>
                <a:cubicBezTo>
                  <a:pt x="434" y="19"/>
                  <a:pt x="434" y="37"/>
                  <a:pt x="425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15">
            <a:extLst>
              <a:ext uri="{FF2B5EF4-FFF2-40B4-BE49-F238E27FC236}">
                <a16:creationId xmlns:a16="http://schemas.microsoft.com/office/drawing/2014/main" id="{E2C91F37-4CE6-B743-97AB-AE506072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9021" y="9312987"/>
            <a:ext cx="907532" cy="907532"/>
          </a:xfrm>
          <a:custGeom>
            <a:avLst/>
            <a:gdLst>
              <a:gd name="T0" fmla="*/ 433 w 859"/>
              <a:gd name="T1" fmla="*/ 858 h 859"/>
              <a:gd name="T2" fmla="*/ 433 w 859"/>
              <a:gd name="T3" fmla="*/ 858 h 859"/>
              <a:gd name="T4" fmla="*/ 126 w 859"/>
              <a:gd name="T5" fmla="*/ 732 h 859"/>
              <a:gd name="T6" fmla="*/ 0 w 859"/>
              <a:gd name="T7" fmla="*/ 434 h 859"/>
              <a:gd name="T8" fmla="*/ 126 w 859"/>
              <a:gd name="T9" fmla="*/ 126 h 859"/>
              <a:gd name="T10" fmla="*/ 433 w 859"/>
              <a:gd name="T11" fmla="*/ 0 h 859"/>
              <a:gd name="T12" fmla="*/ 731 w 859"/>
              <a:gd name="T13" fmla="*/ 126 h 859"/>
              <a:gd name="T14" fmla="*/ 858 w 859"/>
              <a:gd name="T15" fmla="*/ 434 h 859"/>
              <a:gd name="T16" fmla="*/ 731 w 859"/>
              <a:gd name="T17" fmla="*/ 732 h 859"/>
              <a:gd name="T18" fmla="*/ 433 w 859"/>
              <a:gd name="T19" fmla="*/ 858 h 859"/>
              <a:gd name="T20" fmla="*/ 433 w 859"/>
              <a:gd name="T21" fmla="*/ 54 h 859"/>
              <a:gd name="T22" fmla="*/ 433 w 859"/>
              <a:gd name="T23" fmla="*/ 54 h 859"/>
              <a:gd name="T24" fmla="*/ 162 w 859"/>
              <a:gd name="T25" fmla="*/ 162 h 859"/>
              <a:gd name="T26" fmla="*/ 54 w 859"/>
              <a:gd name="T27" fmla="*/ 434 h 859"/>
              <a:gd name="T28" fmla="*/ 162 w 859"/>
              <a:gd name="T29" fmla="*/ 696 h 859"/>
              <a:gd name="T30" fmla="*/ 433 w 859"/>
              <a:gd name="T31" fmla="*/ 804 h 859"/>
              <a:gd name="T32" fmla="*/ 695 w 859"/>
              <a:gd name="T33" fmla="*/ 696 h 859"/>
              <a:gd name="T34" fmla="*/ 803 w 859"/>
              <a:gd name="T35" fmla="*/ 434 h 859"/>
              <a:gd name="T36" fmla="*/ 695 w 859"/>
              <a:gd name="T37" fmla="*/ 162 h 859"/>
              <a:gd name="T38" fmla="*/ 433 w 859"/>
              <a:gd name="T39" fmla="*/ 54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9" h="859">
                <a:moveTo>
                  <a:pt x="433" y="858"/>
                </a:moveTo>
                <a:lnTo>
                  <a:pt x="433" y="858"/>
                </a:lnTo>
                <a:cubicBezTo>
                  <a:pt x="316" y="858"/>
                  <a:pt x="208" y="813"/>
                  <a:pt x="126" y="732"/>
                </a:cubicBezTo>
                <a:cubicBezTo>
                  <a:pt x="45" y="650"/>
                  <a:pt x="0" y="542"/>
                  <a:pt x="0" y="434"/>
                </a:cubicBezTo>
                <a:cubicBezTo>
                  <a:pt x="0" y="316"/>
                  <a:pt x="45" y="208"/>
                  <a:pt x="126" y="126"/>
                </a:cubicBezTo>
                <a:cubicBezTo>
                  <a:pt x="208" y="45"/>
                  <a:pt x="316" y="0"/>
                  <a:pt x="433" y="0"/>
                </a:cubicBezTo>
                <a:cubicBezTo>
                  <a:pt x="541" y="0"/>
                  <a:pt x="650" y="45"/>
                  <a:pt x="731" y="126"/>
                </a:cubicBezTo>
                <a:cubicBezTo>
                  <a:pt x="812" y="208"/>
                  <a:pt x="858" y="316"/>
                  <a:pt x="858" y="434"/>
                </a:cubicBezTo>
                <a:cubicBezTo>
                  <a:pt x="858" y="542"/>
                  <a:pt x="812" y="650"/>
                  <a:pt x="731" y="732"/>
                </a:cubicBezTo>
                <a:cubicBezTo>
                  <a:pt x="650" y="813"/>
                  <a:pt x="541" y="858"/>
                  <a:pt x="433" y="858"/>
                </a:cubicBezTo>
                <a:close/>
                <a:moveTo>
                  <a:pt x="433" y="54"/>
                </a:moveTo>
                <a:lnTo>
                  <a:pt x="433" y="54"/>
                </a:lnTo>
                <a:cubicBezTo>
                  <a:pt x="334" y="54"/>
                  <a:pt x="235" y="90"/>
                  <a:pt x="162" y="162"/>
                </a:cubicBezTo>
                <a:cubicBezTo>
                  <a:pt x="90" y="235"/>
                  <a:pt x="54" y="325"/>
                  <a:pt x="54" y="434"/>
                </a:cubicBezTo>
                <a:cubicBezTo>
                  <a:pt x="54" y="533"/>
                  <a:pt x="90" y="624"/>
                  <a:pt x="162" y="696"/>
                </a:cubicBezTo>
                <a:cubicBezTo>
                  <a:pt x="235" y="768"/>
                  <a:pt x="334" y="804"/>
                  <a:pt x="433" y="804"/>
                </a:cubicBezTo>
                <a:cubicBezTo>
                  <a:pt x="532" y="804"/>
                  <a:pt x="622" y="768"/>
                  <a:pt x="695" y="696"/>
                </a:cubicBezTo>
                <a:cubicBezTo>
                  <a:pt x="767" y="624"/>
                  <a:pt x="803" y="533"/>
                  <a:pt x="803" y="434"/>
                </a:cubicBezTo>
                <a:cubicBezTo>
                  <a:pt x="803" y="325"/>
                  <a:pt x="767" y="235"/>
                  <a:pt x="695" y="162"/>
                </a:cubicBezTo>
                <a:cubicBezTo>
                  <a:pt x="622" y="90"/>
                  <a:pt x="532" y="54"/>
                  <a:pt x="433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16">
            <a:extLst>
              <a:ext uri="{FF2B5EF4-FFF2-40B4-BE49-F238E27FC236}">
                <a16:creationId xmlns:a16="http://schemas.microsoft.com/office/drawing/2014/main" id="{7B2B5E57-85F6-B74D-8672-AEFC5824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565" y="9485186"/>
            <a:ext cx="563136" cy="479361"/>
          </a:xfrm>
          <a:custGeom>
            <a:avLst/>
            <a:gdLst>
              <a:gd name="T0" fmla="*/ 524 w 534"/>
              <a:gd name="T1" fmla="*/ 46 h 453"/>
              <a:gd name="T2" fmla="*/ 524 w 534"/>
              <a:gd name="T3" fmla="*/ 46 h 453"/>
              <a:gd name="T4" fmla="*/ 199 w 534"/>
              <a:gd name="T5" fmla="*/ 443 h 453"/>
              <a:gd name="T6" fmla="*/ 199 w 534"/>
              <a:gd name="T7" fmla="*/ 443 h 453"/>
              <a:gd name="T8" fmla="*/ 199 w 534"/>
              <a:gd name="T9" fmla="*/ 443 h 453"/>
              <a:gd name="T10" fmla="*/ 199 w 534"/>
              <a:gd name="T11" fmla="*/ 443 h 453"/>
              <a:gd name="T12" fmla="*/ 199 w 534"/>
              <a:gd name="T13" fmla="*/ 443 h 453"/>
              <a:gd name="T14" fmla="*/ 190 w 534"/>
              <a:gd name="T15" fmla="*/ 443 h 453"/>
              <a:gd name="T16" fmla="*/ 190 w 534"/>
              <a:gd name="T17" fmla="*/ 443 h 453"/>
              <a:gd name="T18" fmla="*/ 190 w 534"/>
              <a:gd name="T19" fmla="*/ 452 h 453"/>
              <a:gd name="T20" fmla="*/ 190 w 534"/>
              <a:gd name="T21" fmla="*/ 452 h 453"/>
              <a:gd name="T22" fmla="*/ 190 w 534"/>
              <a:gd name="T23" fmla="*/ 452 h 453"/>
              <a:gd name="T24" fmla="*/ 181 w 534"/>
              <a:gd name="T25" fmla="*/ 452 h 453"/>
              <a:gd name="T26" fmla="*/ 181 w 534"/>
              <a:gd name="T27" fmla="*/ 452 h 453"/>
              <a:gd name="T28" fmla="*/ 181 w 534"/>
              <a:gd name="T29" fmla="*/ 452 h 453"/>
              <a:gd name="T30" fmla="*/ 181 w 534"/>
              <a:gd name="T31" fmla="*/ 452 h 453"/>
              <a:gd name="T32" fmla="*/ 181 w 534"/>
              <a:gd name="T33" fmla="*/ 452 h 453"/>
              <a:gd name="T34" fmla="*/ 181 w 534"/>
              <a:gd name="T35" fmla="*/ 452 h 453"/>
              <a:gd name="T36" fmla="*/ 181 w 534"/>
              <a:gd name="T37" fmla="*/ 452 h 453"/>
              <a:gd name="T38" fmla="*/ 181 w 534"/>
              <a:gd name="T39" fmla="*/ 452 h 453"/>
              <a:gd name="T40" fmla="*/ 181 w 534"/>
              <a:gd name="T41" fmla="*/ 452 h 453"/>
              <a:gd name="T42" fmla="*/ 181 w 534"/>
              <a:gd name="T43" fmla="*/ 452 h 453"/>
              <a:gd name="T44" fmla="*/ 181 w 534"/>
              <a:gd name="T45" fmla="*/ 452 h 453"/>
              <a:gd name="T46" fmla="*/ 172 w 534"/>
              <a:gd name="T47" fmla="*/ 452 h 453"/>
              <a:gd name="T48" fmla="*/ 172 w 534"/>
              <a:gd name="T49" fmla="*/ 452 h 453"/>
              <a:gd name="T50" fmla="*/ 172 w 534"/>
              <a:gd name="T51" fmla="*/ 443 h 453"/>
              <a:gd name="T52" fmla="*/ 172 w 534"/>
              <a:gd name="T53" fmla="*/ 443 h 453"/>
              <a:gd name="T54" fmla="*/ 172 w 534"/>
              <a:gd name="T55" fmla="*/ 443 h 453"/>
              <a:gd name="T56" fmla="*/ 163 w 534"/>
              <a:gd name="T57" fmla="*/ 443 h 453"/>
              <a:gd name="T58" fmla="*/ 163 w 534"/>
              <a:gd name="T59" fmla="*/ 443 h 453"/>
              <a:gd name="T60" fmla="*/ 163 w 534"/>
              <a:gd name="T61" fmla="*/ 443 h 453"/>
              <a:gd name="T62" fmla="*/ 9 w 534"/>
              <a:gd name="T63" fmla="*/ 281 h 453"/>
              <a:gd name="T64" fmla="*/ 9 w 534"/>
              <a:gd name="T65" fmla="*/ 245 h 453"/>
              <a:gd name="T66" fmla="*/ 46 w 534"/>
              <a:gd name="T67" fmla="*/ 245 h 453"/>
              <a:gd name="T68" fmla="*/ 181 w 534"/>
              <a:gd name="T69" fmla="*/ 389 h 453"/>
              <a:gd name="T70" fmla="*/ 488 w 534"/>
              <a:gd name="T71" fmla="*/ 9 h 453"/>
              <a:gd name="T72" fmla="*/ 514 w 534"/>
              <a:gd name="T73" fmla="*/ 9 h 453"/>
              <a:gd name="T74" fmla="*/ 524 w 534"/>
              <a:gd name="T75" fmla="*/ 46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34" h="453">
                <a:moveTo>
                  <a:pt x="524" y="46"/>
                </a:moveTo>
                <a:lnTo>
                  <a:pt x="524" y="46"/>
                </a:lnTo>
                <a:cubicBezTo>
                  <a:pt x="199" y="443"/>
                  <a:pt x="199" y="443"/>
                  <a:pt x="199" y="443"/>
                </a:cubicBezTo>
                <a:lnTo>
                  <a:pt x="199" y="443"/>
                </a:lnTo>
                <a:lnTo>
                  <a:pt x="199" y="443"/>
                </a:lnTo>
                <a:lnTo>
                  <a:pt x="199" y="443"/>
                </a:lnTo>
                <a:lnTo>
                  <a:pt x="199" y="443"/>
                </a:lnTo>
                <a:lnTo>
                  <a:pt x="190" y="443"/>
                </a:lnTo>
                <a:lnTo>
                  <a:pt x="190" y="443"/>
                </a:lnTo>
                <a:cubicBezTo>
                  <a:pt x="190" y="452"/>
                  <a:pt x="190" y="452"/>
                  <a:pt x="190" y="452"/>
                </a:cubicBezTo>
                <a:lnTo>
                  <a:pt x="190" y="452"/>
                </a:lnTo>
                <a:lnTo>
                  <a:pt x="190" y="452"/>
                </a:lnTo>
                <a:cubicBezTo>
                  <a:pt x="190" y="452"/>
                  <a:pt x="190" y="452"/>
                  <a:pt x="181" y="452"/>
                </a:cubicBez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lnTo>
                  <a:pt x="181" y="452"/>
                </a:lnTo>
                <a:cubicBezTo>
                  <a:pt x="172" y="452"/>
                  <a:pt x="172" y="452"/>
                  <a:pt x="172" y="452"/>
                </a:cubicBezTo>
                <a:lnTo>
                  <a:pt x="172" y="452"/>
                </a:lnTo>
                <a:cubicBezTo>
                  <a:pt x="172" y="452"/>
                  <a:pt x="172" y="452"/>
                  <a:pt x="172" y="443"/>
                </a:cubicBezTo>
                <a:lnTo>
                  <a:pt x="172" y="443"/>
                </a:lnTo>
                <a:lnTo>
                  <a:pt x="172" y="443"/>
                </a:lnTo>
                <a:lnTo>
                  <a:pt x="163" y="443"/>
                </a:lnTo>
                <a:lnTo>
                  <a:pt x="163" y="443"/>
                </a:lnTo>
                <a:lnTo>
                  <a:pt x="163" y="443"/>
                </a:lnTo>
                <a:cubicBezTo>
                  <a:pt x="9" y="281"/>
                  <a:pt x="9" y="281"/>
                  <a:pt x="9" y="281"/>
                </a:cubicBezTo>
                <a:cubicBezTo>
                  <a:pt x="0" y="272"/>
                  <a:pt x="0" y="263"/>
                  <a:pt x="9" y="245"/>
                </a:cubicBezTo>
                <a:cubicBezTo>
                  <a:pt x="18" y="235"/>
                  <a:pt x="36" y="235"/>
                  <a:pt x="46" y="245"/>
                </a:cubicBezTo>
                <a:cubicBezTo>
                  <a:pt x="181" y="389"/>
                  <a:pt x="181" y="389"/>
                  <a:pt x="181" y="389"/>
                </a:cubicBezTo>
                <a:cubicBezTo>
                  <a:pt x="488" y="9"/>
                  <a:pt x="488" y="9"/>
                  <a:pt x="488" y="9"/>
                </a:cubicBezTo>
                <a:cubicBezTo>
                  <a:pt x="488" y="0"/>
                  <a:pt x="505" y="0"/>
                  <a:pt x="514" y="9"/>
                </a:cubicBezTo>
                <a:cubicBezTo>
                  <a:pt x="533" y="18"/>
                  <a:pt x="533" y="28"/>
                  <a:pt x="524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1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CuadroTexto 360">
            <a:extLst>
              <a:ext uri="{FF2B5EF4-FFF2-40B4-BE49-F238E27FC236}">
                <a16:creationId xmlns:a16="http://schemas.microsoft.com/office/drawing/2014/main" id="{93CAD58F-DB54-5F45-9933-99A8C72B6752}"/>
              </a:ext>
            </a:extLst>
          </p:cNvPr>
          <p:cNvSpPr txBox="1"/>
          <p:nvPr/>
        </p:nvSpPr>
        <p:spPr>
          <a:xfrm>
            <a:off x="9707216" y="1095711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62" name="CuadroTexto 361">
            <a:extLst>
              <a:ext uri="{FF2B5EF4-FFF2-40B4-BE49-F238E27FC236}">
                <a16:creationId xmlns:a16="http://schemas.microsoft.com/office/drawing/2014/main" id="{9A2BB695-5A95-984B-9FE0-4937A74642D1}"/>
              </a:ext>
            </a:extLst>
          </p:cNvPr>
          <p:cNvSpPr txBox="1"/>
          <p:nvPr/>
        </p:nvSpPr>
        <p:spPr>
          <a:xfrm>
            <a:off x="2451398" y="261113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BD155399-82E6-3644-BE51-52CB7F152199}"/>
              </a:ext>
            </a:extLst>
          </p:cNvPr>
          <p:cNvSpPr txBox="1"/>
          <p:nvPr/>
        </p:nvSpPr>
        <p:spPr>
          <a:xfrm>
            <a:off x="3039138" y="107278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786581-C0E0-BC4D-8E06-5637F0269922}"/>
              </a:ext>
            </a:extLst>
          </p:cNvPr>
          <p:cNvSpPr/>
          <p:nvPr/>
        </p:nvSpPr>
        <p:spPr>
          <a:xfrm>
            <a:off x="1628354" y="11374135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F5754511-69E6-A744-BF41-3D2C7C7AB6FC}"/>
              </a:ext>
            </a:extLst>
          </p:cNvPr>
          <p:cNvSpPr txBox="1"/>
          <p:nvPr/>
        </p:nvSpPr>
        <p:spPr>
          <a:xfrm>
            <a:off x="11023222" y="107278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21815422-5713-8943-B1B1-9D0EFD83FE51}"/>
              </a:ext>
            </a:extLst>
          </p:cNvPr>
          <p:cNvSpPr txBox="1"/>
          <p:nvPr/>
        </p:nvSpPr>
        <p:spPr>
          <a:xfrm>
            <a:off x="19011681" y="107278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62F57F-077C-9546-BC3D-556DBE32DE6C}"/>
              </a:ext>
            </a:extLst>
          </p:cNvPr>
          <p:cNvSpPr/>
          <p:nvPr/>
        </p:nvSpPr>
        <p:spPr>
          <a:xfrm>
            <a:off x="9596010" y="11374135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80AEAA-5282-4541-B672-EF6CCA18AD38}"/>
              </a:ext>
            </a:extLst>
          </p:cNvPr>
          <p:cNvSpPr/>
          <p:nvPr/>
        </p:nvSpPr>
        <p:spPr>
          <a:xfrm>
            <a:off x="17568319" y="11374135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61">
            <a:extLst>
              <a:ext uri="{FF2B5EF4-FFF2-40B4-BE49-F238E27FC236}">
                <a16:creationId xmlns:a16="http://schemas.microsoft.com/office/drawing/2014/main" id="{119B8615-6596-3749-80E3-2097E3FA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144" y="1581371"/>
            <a:ext cx="4790162" cy="4790166"/>
          </a:xfrm>
          <a:custGeom>
            <a:avLst/>
            <a:gdLst>
              <a:gd name="T0" fmla="*/ 4538 w 4539"/>
              <a:gd name="T1" fmla="*/ 2268 h 4538"/>
              <a:gd name="T2" fmla="*/ 4538 w 4539"/>
              <a:gd name="T3" fmla="*/ 2268 h 4538"/>
              <a:gd name="T4" fmla="*/ 2269 w 4539"/>
              <a:gd name="T5" fmla="*/ 4537 h 4538"/>
              <a:gd name="T6" fmla="*/ 0 w 4539"/>
              <a:gd name="T7" fmla="*/ 2268 h 4538"/>
              <a:gd name="T8" fmla="*/ 2269 w 4539"/>
              <a:gd name="T9" fmla="*/ 0 h 4538"/>
              <a:gd name="T10" fmla="*/ 4538 w 4539"/>
              <a:gd name="T11" fmla="*/ 2268 h 4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9" h="4538">
                <a:moveTo>
                  <a:pt x="4538" y="2268"/>
                </a:moveTo>
                <a:lnTo>
                  <a:pt x="4538" y="2268"/>
                </a:lnTo>
                <a:cubicBezTo>
                  <a:pt x="4538" y="3524"/>
                  <a:pt x="3524" y="4537"/>
                  <a:pt x="2269" y="4537"/>
                </a:cubicBezTo>
                <a:cubicBezTo>
                  <a:pt x="1014" y="4537"/>
                  <a:pt x="0" y="3524"/>
                  <a:pt x="0" y="2268"/>
                </a:cubicBezTo>
                <a:cubicBezTo>
                  <a:pt x="0" y="1014"/>
                  <a:pt x="1014" y="0"/>
                  <a:pt x="2269" y="0"/>
                </a:cubicBezTo>
                <a:cubicBezTo>
                  <a:pt x="3524" y="0"/>
                  <a:pt x="4538" y="1014"/>
                  <a:pt x="4538" y="22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62">
            <a:extLst>
              <a:ext uri="{FF2B5EF4-FFF2-40B4-BE49-F238E27FC236}">
                <a16:creationId xmlns:a16="http://schemas.microsoft.com/office/drawing/2014/main" id="{92F722B4-51C0-FE4D-BDD6-D9129A7B2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144" y="7344464"/>
            <a:ext cx="4790162" cy="4790166"/>
          </a:xfrm>
          <a:custGeom>
            <a:avLst/>
            <a:gdLst>
              <a:gd name="T0" fmla="*/ 4538 w 4539"/>
              <a:gd name="T1" fmla="*/ 2269 h 4539"/>
              <a:gd name="T2" fmla="*/ 4538 w 4539"/>
              <a:gd name="T3" fmla="*/ 2269 h 4539"/>
              <a:gd name="T4" fmla="*/ 2269 w 4539"/>
              <a:gd name="T5" fmla="*/ 4538 h 4539"/>
              <a:gd name="T6" fmla="*/ 0 w 4539"/>
              <a:gd name="T7" fmla="*/ 2269 h 4539"/>
              <a:gd name="T8" fmla="*/ 2269 w 4539"/>
              <a:gd name="T9" fmla="*/ 0 h 4539"/>
              <a:gd name="T10" fmla="*/ 4538 w 4539"/>
              <a:gd name="T11" fmla="*/ 2269 h 4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9" h="4539">
                <a:moveTo>
                  <a:pt x="4538" y="2269"/>
                </a:moveTo>
                <a:lnTo>
                  <a:pt x="4538" y="2269"/>
                </a:lnTo>
                <a:cubicBezTo>
                  <a:pt x="4538" y="3524"/>
                  <a:pt x="3524" y="4538"/>
                  <a:pt x="2269" y="4538"/>
                </a:cubicBezTo>
                <a:cubicBezTo>
                  <a:pt x="1014" y="4538"/>
                  <a:pt x="0" y="3524"/>
                  <a:pt x="0" y="2269"/>
                </a:cubicBezTo>
                <a:cubicBezTo>
                  <a:pt x="0" y="1014"/>
                  <a:pt x="1014" y="0"/>
                  <a:pt x="2269" y="0"/>
                </a:cubicBezTo>
                <a:cubicBezTo>
                  <a:pt x="3524" y="0"/>
                  <a:pt x="4538" y="1014"/>
                  <a:pt x="4538" y="22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63">
            <a:extLst>
              <a:ext uri="{FF2B5EF4-FFF2-40B4-BE49-F238E27FC236}">
                <a16:creationId xmlns:a16="http://schemas.microsoft.com/office/drawing/2014/main" id="{2F62D874-61DF-CD4A-998B-85DDAEEEB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328" y="1581371"/>
            <a:ext cx="4790162" cy="4790166"/>
          </a:xfrm>
          <a:custGeom>
            <a:avLst/>
            <a:gdLst>
              <a:gd name="T0" fmla="*/ 4537 w 4538"/>
              <a:gd name="T1" fmla="*/ 2268 h 4538"/>
              <a:gd name="T2" fmla="*/ 4537 w 4538"/>
              <a:gd name="T3" fmla="*/ 2268 h 4538"/>
              <a:gd name="T4" fmla="*/ 2268 w 4538"/>
              <a:gd name="T5" fmla="*/ 4537 h 4538"/>
              <a:gd name="T6" fmla="*/ 0 w 4538"/>
              <a:gd name="T7" fmla="*/ 2268 h 4538"/>
              <a:gd name="T8" fmla="*/ 2268 w 4538"/>
              <a:gd name="T9" fmla="*/ 0 h 4538"/>
              <a:gd name="T10" fmla="*/ 4537 w 4538"/>
              <a:gd name="T11" fmla="*/ 2268 h 4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4538">
                <a:moveTo>
                  <a:pt x="4537" y="2268"/>
                </a:moveTo>
                <a:lnTo>
                  <a:pt x="4537" y="2268"/>
                </a:lnTo>
                <a:cubicBezTo>
                  <a:pt x="4537" y="3524"/>
                  <a:pt x="3523" y="4537"/>
                  <a:pt x="2268" y="4537"/>
                </a:cubicBezTo>
                <a:cubicBezTo>
                  <a:pt x="1014" y="4537"/>
                  <a:pt x="0" y="3524"/>
                  <a:pt x="0" y="2268"/>
                </a:cubicBezTo>
                <a:cubicBezTo>
                  <a:pt x="0" y="1014"/>
                  <a:pt x="1014" y="0"/>
                  <a:pt x="2268" y="0"/>
                </a:cubicBezTo>
                <a:cubicBezTo>
                  <a:pt x="3523" y="0"/>
                  <a:pt x="4537" y="1014"/>
                  <a:pt x="4537" y="22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4">
            <a:extLst>
              <a:ext uri="{FF2B5EF4-FFF2-40B4-BE49-F238E27FC236}">
                <a16:creationId xmlns:a16="http://schemas.microsoft.com/office/drawing/2014/main" id="{F480EDAE-C4D3-2743-BB12-81970CAE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1328" y="7344464"/>
            <a:ext cx="4790162" cy="4790166"/>
          </a:xfrm>
          <a:custGeom>
            <a:avLst/>
            <a:gdLst>
              <a:gd name="T0" fmla="*/ 4537 w 4538"/>
              <a:gd name="T1" fmla="*/ 2269 h 4539"/>
              <a:gd name="T2" fmla="*/ 4537 w 4538"/>
              <a:gd name="T3" fmla="*/ 2269 h 4539"/>
              <a:gd name="T4" fmla="*/ 2268 w 4538"/>
              <a:gd name="T5" fmla="*/ 4538 h 4539"/>
              <a:gd name="T6" fmla="*/ 0 w 4538"/>
              <a:gd name="T7" fmla="*/ 2269 h 4539"/>
              <a:gd name="T8" fmla="*/ 2268 w 4538"/>
              <a:gd name="T9" fmla="*/ 0 h 4539"/>
              <a:gd name="T10" fmla="*/ 4537 w 4538"/>
              <a:gd name="T11" fmla="*/ 2269 h 4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8" h="4539">
                <a:moveTo>
                  <a:pt x="4537" y="2269"/>
                </a:moveTo>
                <a:lnTo>
                  <a:pt x="4537" y="2269"/>
                </a:lnTo>
                <a:cubicBezTo>
                  <a:pt x="4537" y="3524"/>
                  <a:pt x="3523" y="4538"/>
                  <a:pt x="2268" y="4538"/>
                </a:cubicBezTo>
                <a:cubicBezTo>
                  <a:pt x="1014" y="4538"/>
                  <a:pt x="0" y="3524"/>
                  <a:pt x="0" y="2269"/>
                </a:cubicBezTo>
                <a:cubicBezTo>
                  <a:pt x="0" y="1014"/>
                  <a:pt x="1014" y="0"/>
                  <a:pt x="2268" y="0"/>
                </a:cubicBezTo>
                <a:cubicBezTo>
                  <a:pt x="3523" y="0"/>
                  <a:pt x="4537" y="1014"/>
                  <a:pt x="4537" y="22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5">
            <a:extLst>
              <a:ext uri="{FF2B5EF4-FFF2-40B4-BE49-F238E27FC236}">
                <a16:creationId xmlns:a16="http://schemas.microsoft.com/office/drawing/2014/main" id="{816B9F68-F864-8945-BDF3-59E3C1E7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803" y="5198435"/>
            <a:ext cx="5237061" cy="4301372"/>
          </a:xfrm>
          <a:custGeom>
            <a:avLst/>
            <a:gdLst>
              <a:gd name="T0" fmla="*/ 4499 w 4963"/>
              <a:gd name="T1" fmla="*/ 473 h 4074"/>
              <a:gd name="T2" fmla="*/ 4499 w 4963"/>
              <a:gd name="T3" fmla="*/ 473 h 4074"/>
              <a:gd name="T4" fmla="*/ 3369 w 4963"/>
              <a:gd name="T5" fmla="*/ 0 h 4074"/>
              <a:gd name="T6" fmla="*/ 1583 w 4963"/>
              <a:gd name="T7" fmla="*/ 0 h 4074"/>
              <a:gd name="T8" fmla="*/ 463 w 4963"/>
              <a:gd name="T9" fmla="*/ 463 h 4074"/>
              <a:gd name="T10" fmla="*/ 0 w 4963"/>
              <a:gd name="T11" fmla="*/ 1582 h 4074"/>
              <a:gd name="T12" fmla="*/ 212 w 4963"/>
              <a:gd name="T13" fmla="*/ 2374 h 4074"/>
              <a:gd name="T14" fmla="*/ 675 w 4963"/>
              <a:gd name="T15" fmla="*/ 2876 h 4074"/>
              <a:gd name="T16" fmla="*/ 502 w 4963"/>
              <a:gd name="T17" fmla="*/ 3890 h 4074"/>
              <a:gd name="T18" fmla="*/ 569 w 4963"/>
              <a:gd name="T19" fmla="*/ 4035 h 4074"/>
              <a:gd name="T20" fmla="*/ 666 w 4963"/>
              <a:gd name="T21" fmla="*/ 4073 h 4074"/>
              <a:gd name="T22" fmla="*/ 724 w 4963"/>
              <a:gd name="T23" fmla="*/ 4064 h 4074"/>
              <a:gd name="T24" fmla="*/ 2336 w 4963"/>
              <a:gd name="T25" fmla="*/ 3397 h 4074"/>
              <a:gd name="T26" fmla="*/ 3379 w 4963"/>
              <a:gd name="T27" fmla="*/ 3166 h 4074"/>
              <a:gd name="T28" fmla="*/ 4499 w 4963"/>
              <a:gd name="T29" fmla="*/ 2702 h 4074"/>
              <a:gd name="T30" fmla="*/ 4962 w 4963"/>
              <a:gd name="T31" fmla="*/ 1592 h 4074"/>
              <a:gd name="T32" fmla="*/ 4499 w 4963"/>
              <a:gd name="T33" fmla="*/ 473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63" h="4074">
                <a:moveTo>
                  <a:pt x="4499" y="473"/>
                </a:moveTo>
                <a:lnTo>
                  <a:pt x="4499" y="473"/>
                </a:lnTo>
                <a:cubicBezTo>
                  <a:pt x="4199" y="174"/>
                  <a:pt x="3794" y="0"/>
                  <a:pt x="3369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158" y="0"/>
                  <a:pt x="762" y="164"/>
                  <a:pt x="463" y="463"/>
                </a:cubicBezTo>
                <a:cubicBezTo>
                  <a:pt x="164" y="763"/>
                  <a:pt x="0" y="1158"/>
                  <a:pt x="0" y="1582"/>
                </a:cubicBezTo>
                <a:cubicBezTo>
                  <a:pt x="0" y="1862"/>
                  <a:pt x="77" y="2133"/>
                  <a:pt x="212" y="2374"/>
                </a:cubicBezTo>
                <a:cubicBezTo>
                  <a:pt x="328" y="2577"/>
                  <a:pt x="492" y="2751"/>
                  <a:pt x="675" y="2876"/>
                </a:cubicBezTo>
                <a:cubicBezTo>
                  <a:pt x="569" y="3436"/>
                  <a:pt x="511" y="3871"/>
                  <a:pt x="502" y="3890"/>
                </a:cubicBezTo>
                <a:cubicBezTo>
                  <a:pt x="502" y="3948"/>
                  <a:pt x="521" y="4006"/>
                  <a:pt x="569" y="4035"/>
                </a:cubicBezTo>
                <a:cubicBezTo>
                  <a:pt x="598" y="4064"/>
                  <a:pt x="627" y="4073"/>
                  <a:pt x="666" y="4073"/>
                </a:cubicBezTo>
                <a:cubicBezTo>
                  <a:pt x="685" y="4073"/>
                  <a:pt x="704" y="4073"/>
                  <a:pt x="724" y="4064"/>
                </a:cubicBezTo>
                <a:cubicBezTo>
                  <a:pt x="753" y="4054"/>
                  <a:pt x="1545" y="3764"/>
                  <a:pt x="2336" y="3397"/>
                </a:cubicBezTo>
                <a:cubicBezTo>
                  <a:pt x="2655" y="3243"/>
                  <a:pt x="3022" y="3166"/>
                  <a:pt x="3379" y="3166"/>
                </a:cubicBezTo>
                <a:cubicBezTo>
                  <a:pt x="3804" y="3166"/>
                  <a:pt x="4199" y="3002"/>
                  <a:pt x="4499" y="2702"/>
                </a:cubicBezTo>
                <a:cubicBezTo>
                  <a:pt x="4798" y="2403"/>
                  <a:pt x="4962" y="2007"/>
                  <a:pt x="4962" y="1592"/>
                </a:cubicBezTo>
                <a:cubicBezTo>
                  <a:pt x="4962" y="1168"/>
                  <a:pt x="4798" y="772"/>
                  <a:pt x="4499" y="4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6">
            <a:extLst>
              <a:ext uri="{FF2B5EF4-FFF2-40B4-BE49-F238E27FC236}">
                <a16:creationId xmlns:a16="http://schemas.microsoft.com/office/drawing/2014/main" id="{1B32C2FA-A0E0-914D-B9BC-E0EFCA5EE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803" y="5198435"/>
            <a:ext cx="5237061" cy="4301372"/>
          </a:xfrm>
          <a:custGeom>
            <a:avLst/>
            <a:gdLst>
              <a:gd name="T0" fmla="*/ 4499 w 4963"/>
              <a:gd name="T1" fmla="*/ 473 h 4074"/>
              <a:gd name="T2" fmla="*/ 4499 w 4963"/>
              <a:gd name="T3" fmla="*/ 473 h 4074"/>
              <a:gd name="T4" fmla="*/ 3369 w 4963"/>
              <a:gd name="T5" fmla="*/ 0 h 4074"/>
              <a:gd name="T6" fmla="*/ 1583 w 4963"/>
              <a:gd name="T7" fmla="*/ 0 h 4074"/>
              <a:gd name="T8" fmla="*/ 463 w 4963"/>
              <a:gd name="T9" fmla="*/ 463 h 4074"/>
              <a:gd name="T10" fmla="*/ 0 w 4963"/>
              <a:gd name="T11" fmla="*/ 1582 h 4074"/>
              <a:gd name="T12" fmla="*/ 212 w 4963"/>
              <a:gd name="T13" fmla="*/ 2374 h 4074"/>
              <a:gd name="T14" fmla="*/ 675 w 4963"/>
              <a:gd name="T15" fmla="*/ 2876 h 4074"/>
              <a:gd name="T16" fmla="*/ 502 w 4963"/>
              <a:gd name="T17" fmla="*/ 3890 h 4074"/>
              <a:gd name="T18" fmla="*/ 569 w 4963"/>
              <a:gd name="T19" fmla="*/ 4035 h 4074"/>
              <a:gd name="T20" fmla="*/ 666 w 4963"/>
              <a:gd name="T21" fmla="*/ 4073 h 4074"/>
              <a:gd name="T22" fmla="*/ 724 w 4963"/>
              <a:gd name="T23" fmla="*/ 4064 h 4074"/>
              <a:gd name="T24" fmla="*/ 2336 w 4963"/>
              <a:gd name="T25" fmla="*/ 3397 h 4074"/>
              <a:gd name="T26" fmla="*/ 3379 w 4963"/>
              <a:gd name="T27" fmla="*/ 3166 h 4074"/>
              <a:gd name="T28" fmla="*/ 4499 w 4963"/>
              <a:gd name="T29" fmla="*/ 2702 h 4074"/>
              <a:gd name="T30" fmla="*/ 4962 w 4963"/>
              <a:gd name="T31" fmla="*/ 1592 h 4074"/>
              <a:gd name="T32" fmla="*/ 4499 w 4963"/>
              <a:gd name="T33" fmla="*/ 473 h 4074"/>
              <a:gd name="T34" fmla="*/ 4277 w 4963"/>
              <a:gd name="T35" fmla="*/ 2470 h 4074"/>
              <a:gd name="T36" fmla="*/ 4277 w 4963"/>
              <a:gd name="T37" fmla="*/ 2470 h 4074"/>
              <a:gd name="T38" fmla="*/ 3379 w 4963"/>
              <a:gd name="T39" fmla="*/ 2847 h 4074"/>
              <a:gd name="T40" fmla="*/ 2201 w 4963"/>
              <a:gd name="T41" fmla="*/ 3108 h 4074"/>
              <a:gd name="T42" fmla="*/ 869 w 4963"/>
              <a:gd name="T43" fmla="*/ 3668 h 4074"/>
              <a:gd name="T44" fmla="*/ 1013 w 4963"/>
              <a:gd name="T45" fmla="*/ 2837 h 4074"/>
              <a:gd name="T46" fmla="*/ 946 w 4963"/>
              <a:gd name="T47" fmla="*/ 2664 h 4074"/>
              <a:gd name="T48" fmla="*/ 936 w 4963"/>
              <a:gd name="T49" fmla="*/ 2664 h 4074"/>
              <a:gd name="T50" fmla="*/ 492 w 4963"/>
              <a:gd name="T51" fmla="*/ 2210 h 4074"/>
              <a:gd name="T52" fmla="*/ 318 w 4963"/>
              <a:gd name="T53" fmla="*/ 1582 h 4074"/>
              <a:gd name="T54" fmla="*/ 695 w 4963"/>
              <a:gd name="T55" fmla="*/ 695 h 4074"/>
              <a:gd name="T56" fmla="*/ 1583 w 4963"/>
              <a:gd name="T57" fmla="*/ 319 h 4074"/>
              <a:gd name="T58" fmla="*/ 3369 w 4963"/>
              <a:gd name="T59" fmla="*/ 319 h 4074"/>
              <a:gd name="T60" fmla="*/ 4277 w 4963"/>
              <a:gd name="T61" fmla="*/ 705 h 4074"/>
              <a:gd name="T62" fmla="*/ 4644 w 4963"/>
              <a:gd name="T63" fmla="*/ 1582 h 4074"/>
              <a:gd name="T64" fmla="*/ 4644 w 4963"/>
              <a:gd name="T65" fmla="*/ 1592 h 4074"/>
              <a:gd name="T66" fmla="*/ 4277 w 4963"/>
              <a:gd name="T67" fmla="*/ 2470 h 4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63" h="4074">
                <a:moveTo>
                  <a:pt x="4499" y="473"/>
                </a:moveTo>
                <a:lnTo>
                  <a:pt x="4499" y="473"/>
                </a:lnTo>
                <a:cubicBezTo>
                  <a:pt x="4199" y="174"/>
                  <a:pt x="3794" y="0"/>
                  <a:pt x="3369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158" y="0"/>
                  <a:pt x="762" y="164"/>
                  <a:pt x="463" y="463"/>
                </a:cubicBezTo>
                <a:cubicBezTo>
                  <a:pt x="164" y="763"/>
                  <a:pt x="0" y="1158"/>
                  <a:pt x="0" y="1582"/>
                </a:cubicBezTo>
                <a:cubicBezTo>
                  <a:pt x="0" y="1862"/>
                  <a:pt x="77" y="2133"/>
                  <a:pt x="212" y="2374"/>
                </a:cubicBezTo>
                <a:cubicBezTo>
                  <a:pt x="328" y="2577"/>
                  <a:pt x="492" y="2751"/>
                  <a:pt x="675" y="2876"/>
                </a:cubicBezTo>
                <a:cubicBezTo>
                  <a:pt x="569" y="3436"/>
                  <a:pt x="511" y="3871"/>
                  <a:pt x="502" y="3890"/>
                </a:cubicBezTo>
                <a:cubicBezTo>
                  <a:pt x="502" y="3948"/>
                  <a:pt x="521" y="4006"/>
                  <a:pt x="569" y="4035"/>
                </a:cubicBezTo>
                <a:cubicBezTo>
                  <a:pt x="598" y="4064"/>
                  <a:pt x="627" y="4073"/>
                  <a:pt x="666" y="4073"/>
                </a:cubicBezTo>
                <a:cubicBezTo>
                  <a:pt x="685" y="4073"/>
                  <a:pt x="704" y="4073"/>
                  <a:pt x="724" y="4064"/>
                </a:cubicBezTo>
                <a:cubicBezTo>
                  <a:pt x="753" y="4054"/>
                  <a:pt x="1545" y="3764"/>
                  <a:pt x="2336" y="3397"/>
                </a:cubicBezTo>
                <a:cubicBezTo>
                  <a:pt x="2655" y="3243"/>
                  <a:pt x="3022" y="3166"/>
                  <a:pt x="3379" y="3166"/>
                </a:cubicBezTo>
                <a:cubicBezTo>
                  <a:pt x="3804" y="3166"/>
                  <a:pt x="4199" y="3002"/>
                  <a:pt x="4499" y="2702"/>
                </a:cubicBezTo>
                <a:cubicBezTo>
                  <a:pt x="4798" y="2403"/>
                  <a:pt x="4962" y="2007"/>
                  <a:pt x="4962" y="1592"/>
                </a:cubicBezTo>
                <a:cubicBezTo>
                  <a:pt x="4962" y="1168"/>
                  <a:pt x="4798" y="772"/>
                  <a:pt x="4499" y="473"/>
                </a:cubicBezTo>
                <a:close/>
                <a:moveTo>
                  <a:pt x="4277" y="2470"/>
                </a:moveTo>
                <a:lnTo>
                  <a:pt x="4277" y="2470"/>
                </a:lnTo>
                <a:cubicBezTo>
                  <a:pt x="4035" y="2712"/>
                  <a:pt x="3717" y="2847"/>
                  <a:pt x="3379" y="2847"/>
                </a:cubicBezTo>
                <a:cubicBezTo>
                  <a:pt x="2973" y="2847"/>
                  <a:pt x="2568" y="2934"/>
                  <a:pt x="2201" y="3108"/>
                </a:cubicBezTo>
                <a:cubicBezTo>
                  <a:pt x="1680" y="3349"/>
                  <a:pt x="1168" y="3552"/>
                  <a:pt x="869" y="3668"/>
                </a:cubicBezTo>
                <a:cubicBezTo>
                  <a:pt x="898" y="3465"/>
                  <a:pt x="946" y="3166"/>
                  <a:pt x="1013" y="2837"/>
                </a:cubicBezTo>
                <a:cubicBezTo>
                  <a:pt x="1033" y="2770"/>
                  <a:pt x="1004" y="2702"/>
                  <a:pt x="946" y="2664"/>
                </a:cubicBezTo>
                <a:cubicBezTo>
                  <a:pt x="946" y="2664"/>
                  <a:pt x="946" y="2664"/>
                  <a:pt x="936" y="2664"/>
                </a:cubicBezTo>
                <a:cubicBezTo>
                  <a:pt x="753" y="2558"/>
                  <a:pt x="598" y="2403"/>
                  <a:pt x="492" y="2210"/>
                </a:cubicBezTo>
                <a:cubicBezTo>
                  <a:pt x="386" y="2027"/>
                  <a:pt x="318" y="1804"/>
                  <a:pt x="318" y="1582"/>
                </a:cubicBezTo>
                <a:cubicBezTo>
                  <a:pt x="318" y="1246"/>
                  <a:pt x="453" y="937"/>
                  <a:pt x="695" y="695"/>
                </a:cubicBezTo>
                <a:cubicBezTo>
                  <a:pt x="936" y="454"/>
                  <a:pt x="1245" y="319"/>
                  <a:pt x="1583" y="319"/>
                </a:cubicBezTo>
                <a:cubicBezTo>
                  <a:pt x="3369" y="319"/>
                  <a:pt x="3369" y="319"/>
                  <a:pt x="3369" y="319"/>
                </a:cubicBezTo>
                <a:cubicBezTo>
                  <a:pt x="3707" y="319"/>
                  <a:pt x="4035" y="454"/>
                  <a:pt x="4277" y="705"/>
                </a:cubicBezTo>
                <a:cubicBezTo>
                  <a:pt x="4508" y="937"/>
                  <a:pt x="4644" y="1255"/>
                  <a:pt x="4644" y="1582"/>
                </a:cubicBezTo>
                <a:cubicBezTo>
                  <a:pt x="4644" y="1592"/>
                  <a:pt x="4644" y="1592"/>
                  <a:pt x="4644" y="1592"/>
                </a:cubicBezTo>
                <a:cubicBezTo>
                  <a:pt x="4644" y="1920"/>
                  <a:pt x="4508" y="2239"/>
                  <a:pt x="4277" y="24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7">
            <a:extLst>
              <a:ext uri="{FF2B5EF4-FFF2-40B4-BE49-F238E27FC236}">
                <a16:creationId xmlns:a16="http://schemas.microsoft.com/office/drawing/2014/main" id="{087B0FA5-20CF-D242-850C-3604F07DD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1660" y="6469294"/>
            <a:ext cx="693618" cy="693621"/>
          </a:xfrm>
          <a:custGeom>
            <a:avLst/>
            <a:gdLst>
              <a:gd name="T0" fmla="*/ 329 w 658"/>
              <a:gd name="T1" fmla="*/ 0 h 656"/>
              <a:gd name="T2" fmla="*/ 329 w 658"/>
              <a:gd name="T3" fmla="*/ 0 h 656"/>
              <a:gd name="T4" fmla="*/ 0 w 658"/>
              <a:gd name="T5" fmla="*/ 328 h 656"/>
              <a:gd name="T6" fmla="*/ 329 w 658"/>
              <a:gd name="T7" fmla="*/ 655 h 656"/>
              <a:gd name="T8" fmla="*/ 657 w 658"/>
              <a:gd name="T9" fmla="*/ 328 h 656"/>
              <a:gd name="T10" fmla="*/ 329 w 658"/>
              <a:gd name="T11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8" h="656">
                <a:moveTo>
                  <a:pt x="329" y="0"/>
                </a:moveTo>
                <a:lnTo>
                  <a:pt x="329" y="0"/>
                </a:lnTo>
                <a:cubicBezTo>
                  <a:pt x="145" y="0"/>
                  <a:pt x="0" y="145"/>
                  <a:pt x="0" y="328"/>
                </a:cubicBezTo>
                <a:cubicBezTo>
                  <a:pt x="0" y="511"/>
                  <a:pt x="145" y="655"/>
                  <a:pt x="329" y="655"/>
                </a:cubicBezTo>
                <a:cubicBezTo>
                  <a:pt x="512" y="655"/>
                  <a:pt x="657" y="511"/>
                  <a:pt x="657" y="328"/>
                </a:cubicBezTo>
                <a:cubicBezTo>
                  <a:pt x="657" y="145"/>
                  <a:pt x="512" y="0"/>
                  <a:pt x="329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8">
            <a:extLst>
              <a:ext uri="{FF2B5EF4-FFF2-40B4-BE49-F238E27FC236}">
                <a16:creationId xmlns:a16="http://schemas.microsoft.com/office/drawing/2014/main" id="{E396E6CB-F927-9C4B-AB01-968C3E1AC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111" y="6483261"/>
            <a:ext cx="693618" cy="693618"/>
          </a:xfrm>
          <a:custGeom>
            <a:avLst/>
            <a:gdLst>
              <a:gd name="T0" fmla="*/ 328 w 657"/>
              <a:gd name="T1" fmla="*/ 0 h 656"/>
              <a:gd name="T2" fmla="*/ 328 w 657"/>
              <a:gd name="T3" fmla="*/ 0 h 656"/>
              <a:gd name="T4" fmla="*/ 0 w 657"/>
              <a:gd name="T5" fmla="*/ 328 h 656"/>
              <a:gd name="T6" fmla="*/ 328 w 657"/>
              <a:gd name="T7" fmla="*/ 655 h 656"/>
              <a:gd name="T8" fmla="*/ 656 w 657"/>
              <a:gd name="T9" fmla="*/ 328 h 656"/>
              <a:gd name="T10" fmla="*/ 328 w 657"/>
              <a:gd name="T11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" h="656">
                <a:moveTo>
                  <a:pt x="328" y="0"/>
                </a:moveTo>
                <a:lnTo>
                  <a:pt x="328" y="0"/>
                </a:lnTo>
                <a:cubicBezTo>
                  <a:pt x="154" y="0"/>
                  <a:pt x="0" y="144"/>
                  <a:pt x="0" y="328"/>
                </a:cubicBezTo>
                <a:cubicBezTo>
                  <a:pt x="0" y="510"/>
                  <a:pt x="154" y="655"/>
                  <a:pt x="328" y="655"/>
                </a:cubicBezTo>
                <a:cubicBezTo>
                  <a:pt x="511" y="655"/>
                  <a:pt x="656" y="510"/>
                  <a:pt x="656" y="328"/>
                </a:cubicBezTo>
                <a:cubicBezTo>
                  <a:pt x="656" y="144"/>
                  <a:pt x="511" y="0"/>
                  <a:pt x="328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9">
            <a:extLst>
              <a:ext uri="{FF2B5EF4-FFF2-40B4-BE49-F238E27FC236}">
                <a16:creationId xmlns:a16="http://schemas.microsoft.com/office/drawing/2014/main" id="{9A5E0DB5-98C3-6648-8C73-48392D21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7872" y="6469294"/>
            <a:ext cx="693618" cy="693621"/>
          </a:xfrm>
          <a:custGeom>
            <a:avLst/>
            <a:gdLst>
              <a:gd name="T0" fmla="*/ 328 w 657"/>
              <a:gd name="T1" fmla="*/ 0 h 656"/>
              <a:gd name="T2" fmla="*/ 328 w 657"/>
              <a:gd name="T3" fmla="*/ 0 h 656"/>
              <a:gd name="T4" fmla="*/ 0 w 657"/>
              <a:gd name="T5" fmla="*/ 328 h 656"/>
              <a:gd name="T6" fmla="*/ 328 w 657"/>
              <a:gd name="T7" fmla="*/ 655 h 656"/>
              <a:gd name="T8" fmla="*/ 656 w 657"/>
              <a:gd name="T9" fmla="*/ 328 h 656"/>
              <a:gd name="T10" fmla="*/ 328 w 657"/>
              <a:gd name="T11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7" h="656">
                <a:moveTo>
                  <a:pt x="328" y="0"/>
                </a:moveTo>
                <a:lnTo>
                  <a:pt x="328" y="0"/>
                </a:lnTo>
                <a:cubicBezTo>
                  <a:pt x="144" y="0"/>
                  <a:pt x="0" y="145"/>
                  <a:pt x="0" y="328"/>
                </a:cubicBezTo>
                <a:cubicBezTo>
                  <a:pt x="0" y="511"/>
                  <a:pt x="144" y="655"/>
                  <a:pt x="328" y="655"/>
                </a:cubicBezTo>
                <a:cubicBezTo>
                  <a:pt x="511" y="655"/>
                  <a:pt x="656" y="511"/>
                  <a:pt x="656" y="328"/>
                </a:cubicBezTo>
                <a:cubicBezTo>
                  <a:pt x="656" y="145"/>
                  <a:pt x="511" y="0"/>
                  <a:pt x="328" y="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48">
            <a:extLst>
              <a:ext uri="{FF2B5EF4-FFF2-40B4-BE49-F238E27FC236}">
                <a16:creationId xmlns:a16="http://schemas.microsoft.com/office/drawing/2014/main" id="{EC00061B-1D5E-BA4E-ADE6-EB9E32D3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978" y="2447232"/>
            <a:ext cx="991551" cy="1205689"/>
          </a:xfrm>
          <a:custGeom>
            <a:avLst/>
            <a:gdLst>
              <a:gd name="T0" fmla="*/ 917 w 938"/>
              <a:gd name="T1" fmla="*/ 888 h 1140"/>
              <a:gd name="T2" fmla="*/ 917 w 938"/>
              <a:gd name="T3" fmla="*/ 888 h 1140"/>
              <a:gd name="T4" fmla="*/ 831 w 938"/>
              <a:gd name="T5" fmla="*/ 656 h 1140"/>
              <a:gd name="T6" fmla="*/ 821 w 938"/>
              <a:gd name="T7" fmla="*/ 415 h 1140"/>
              <a:gd name="T8" fmla="*/ 821 w 938"/>
              <a:gd name="T9" fmla="*/ 347 h 1140"/>
              <a:gd name="T10" fmla="*/ 821 w 938"/>
              <a:gd name="T11" fmla="*/ 289 h 1140"/>
              <a:gd name="T12" fmla="*/ 464 w 938"/>
              <a:gd name="T13" fmla="*/ 0 h 1140"/>
              <a:gd name="T14" fmla="*/ 241 w 938"/>
              <a:gd name="T15" fmla="*/ 77 h 1140"/>
              <a:gd name="T16" fmla="*/ 116 w 938"/>
              <a:gd name="T17" fmla="*/ 270 h 1140"/>
              <a:gd name="T18" fmla="*/ 106 w 938"/>
              <a:gd name="T19" fmla="*/ 347 h 1140"/>
              <a:gd name="T20" fmla="*/ 116 w 938"/>
              <a:gd name="T21" fmla="*/ 424 h 1140"/>
              <a:gd name="T22" fmla="*/ 116 w 938"/>
              <a:gd name="T23" fmla="*/ 434 h 1140"/>
              <a:gd name="T24" fmla="*/ 116 w 938"/>
              <a:gd name="T25" fmla="*/ 434 h 1140"/>
              <a:gd name="T26" fmla="*/ 106 w 938"/>
              <a:gd name="T27" fmla="*/ 666 h 1140"/>
              <a:gd name="T28" fmla="*/ 20 w 938"/>
              <a:gd name="T29" fmla="*/ 888 h 1140"/>
              <a:gd name="T30" fmla="*/ 10 w 938"/>
              <a:gd name="T31" fmla="*/ 945 h 1140"/>
              <a:gd name="T32" fmla="*/ 58 w 938"/>
              <a:gd name="T33" fmla="*/ 975 h 1140"/>
              <a:gd name="T34" fmla="*/ 58 w 938"/>
              <a:gd name="T35" fmla="*/ 975 h 1140"/>
              <a:gd name="T36" fmla="*/ 193 w 938"/>
              <a:gd name="T37" fmla="*/ 975 h 1140"/>
              <a:gd name="T38" fmla="*/ 299 w 938"/>
              <a:gd name="T39" fmla="*/ 1081 h 1140"/>
              <a:gd name="T40" fmla="*/ 464 w 938"/>
              <a:gd name="T41" fmla="*/ 1139 h 1140"/>
              <a:gd name="T42" fmla="*/ 637 w 938"/>
              <a:gd name="T43" fmla="*/ 1081 h 1140"/>
              <a:gd name="T44" fmla="*/ 743 w 938"/>
              <a:gd name="T45" fmla="*/ 975 h 1140"/>
              <a:gd name="T46" fmla="*/ 879 w 938"/>
              <a:gd name="T47" fmla="*/ 975 h 1140"/>
              <a:gd name="T48" fmla="*/ 879 w 938"/>
              <a:gd name="T49" fmla="*/ 975 h 1140"/>
              <a:gd name="T50" fmla="*/ 927 w 938"/>
              <a:gd name="T51" fmla="*/ 945 h 1140"/>
              <a:gd name="T52" fmla="*/ 917 w 938"/>
              <a:gd name="T53" fmla="*/ 888 h 1140"/>
              <a:gd name="T54" fmla="*/ 599 w 938"/>
              <a:gd name="T55" fmla="*/ 1023 h 1140"/>
              <a:gd name="T56" fmla="*/ 599 w 938"/>
              <a:gd name="T57" fmla="*/ 1023 h 1140"/>
              <a:gd name="T58" fmla="*/ 464 w 938"/>
              <a:gd name="T59" fmla="*/ 1061 h 1140"/>
              <a:gd name="T60" fmla="*/ 338 w 938"/>
              <a:gd name="T61" fmla="*/ 1023 h 1140"/>
              <a:gd name="T62" fmla="*/ 280 w 938"/>
              <a:gd name="T63" fmla="*/ 975 h 1140"/>
              <a:gd name="T64" fmla="*/ 464 w 938"/>
              <a:gd name="T65" fmla="*/ 975 h 1140"/>
              <a:gd name="T66" fmla="*/ 657 w 938"/>
              <a:gd name="T67" fmla="*/ 975 h 1140"/>
              <a:gd name="T68" fmla="*/ 599 w 938"/>
              <a:gd name="T69" fmla="*/ 1023 h 1140"/>
              <a:gd name="T70" fmla="*/ 772 w 938"/>
              <a:gd name="T71" fmla="*/ 897 h 1140"/>
              <a:gd name="T72" fmla="*/ 772 w 938"/>
              <a:gd name="T73" fmla="*/ 897 h 1140"/>
              <a:gd name="T74" fmla="*/ 772 w 938"/>
              <a:gd name="T75" fmla="*/ 897 h 1140"/>
              <a:gd name="T76" fmla="*/ 464 w 938"/>
              <a:gd name="T77" fmla="*/ 897 h 1140"/>
              <a:gd name="T78" fmla="*/ 97 w 938"/>
              <a:gd name="T79" fmla="*/ 897 h 1140"/>
              <a:gd name="T80" fmla="*/ 174 w 938"/>
              <a:gd name="T81" fmla="*/ 675 h 1140"/>
              <a:gd name="T82" fmla="*/ 184 w 938"/>
              <a:gd name="T83" fmla="*/ 415 h 1140"/>
              <a:gd name="T84" fmla="*/ 184 w 938"/>
              <a:gd name="T85" fmla="*/ 405 h 1140"/>
              <a:gd name="T86" fmla="*/ 184 w 938"/>
              <a:gd name="T87" fmla="*/ 405 h 1140"/>
              <a:gd name="T88" fmla="*/ 184 w 938"/>
              <a:gd name="T89" fmla="*/ 337 h 1140"/>
              <a:gd name="T90" fmla="*/ 184 w 938"/>
              <a:gd name="T91" fmla="*/ 289 h 1140"/>
              <a:gd name="T92" fmla="*/ 280 w 938"/>
              <a:gd name="T93" fmla="*/ 135 h 1140"/>
              <a:gd name="T94" fmla="*/ 464 w 938"/>
              <a:gd name="T95" fmla="*/ 77 h 1140"/>
              <a:gd name="T96" fmla="*/ 743 w 938"/>
              <a:gd name="T97" fmla="*/ 299 h 1140"/>
              <a:gd name="T98" fmla="*/ 743 w 938"/>
              <a:gd name="T99" fmla="*/ 337 h 1140"/>
              <a:gd name="T100" fmla="*/ 743 w 938"/>
              <a:gd name="T101" fmla="*/ 415 h 1140"/>
              <a:gd name="T102" fmla="*/ 753 w 938"/>
              <a:gd name="T103" fmla="*/ 666 h 1140"/>
              <a:gd name="T104" fmla="*/ 840 w 938"/>
              <a:gd name="T105" fmla="*/ 897 h 1140"/>
              <a:gd name="T106" fmla="*/ 772 w 938"/>
              <a:gd name="T107" fmla="*/ 89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38" h="1140">
                <a:moveTo>
                  <a:pt x="917" y="888"/>
                </a:moveTo>
                <a:lnTo>
                  <a:pt x="917" y="888"/>
                </a:lnTo>
                <a:cubicBezTo>
                  <a:pt x="879" y="840"/>
                  <a:pt x="850" y="762"/>
                  <a:pt x="831" y="656"/>
                </a:cubicBezTo>
                <a:cubicBezTo>
                  <a:pt x="811" y="569"/>
                  <a:pt x="811" y="473"/>
                  <a:pt x="821" y="415"/>
                </a:cubicBezTo>
                <a:cubicBezTo>
                  <a:pt x="821" y="386"/>
                  <a:pt x="821" y="366"/>
                  <a:pt x="821" y="347"/>
                </a:cubicBezTo>
                <a:cubicBezTo>
                  <a:pt x="821" y="328"/>
                  <a:pt x="821" y="308"/>
                  <a:pt x="821" y="289"/>
                </a:cubicBezTo>
                <a:cubicBezTo>
                  <a:pt x="792" y="115"/>
                  <a:pt x="637" y="0"/>
                  <a:pt x="464" y="0"/>
                </a:cubicBezTo>
                <a:cubicBezTo>
                  <a:pt x="386" y="0"/>
                  <a:pt x="299" y="29"/>
                  <a:pt x="241" y="77"/>
                </a:cubicBezTo>
                <a:cubicBezTo>
                  <a:pt x="174" y="125"/>
                  <a:pt x="126" y="193"/>
                  <a:pt x="116" y="270"/>
                </a:cubicBezTo>
                <a:cubicBezTo>
                  <a:pt x="106" y="299"/>
                  <a:pt x="106" y="318"/>
                  <a:pt x="106" y="347"/>
                </a:cubicBezTo>
                <a:cubicBezTo>
                  <a:pt x="106" y="357"/>
                  <a:pt x="106" y="386"/>
                  <a:pt x="116" y="424"/>
                </a:cubicBezTo>
                <a:cubicBezTo>
                  <a:pt x="116" y="434"/>
                  <a:pt x="116" y="434"/>
                  <a:pt x="116" y="434"/>
                </a:cubicBezTo>
                <a:lnTo>
                  <a:pt x="116" y="434"/>
                </a:lnTo>
                <a:cubicBezTo>
                  <a:pt x="116" y="492"/>
                  <a:pt x="116" y="579"/>
                  <a:pt x="106" y="666"/>
                </a:cubicBezTo>
                <a:cubicBezTo>
                  <a:pt x="87" y="762"/>
                  <a:pt x="58" y="840"/>
                  <a:pt x="20" y="888"/>
                </a:cubicBezTo>
                <a:cubicBezTo>
                  <a:pt x="0" y="907"/>
                  <a:pt x="0" y="926"/>
                  <a:pt x="10" y="945"/>
                </a:cubicBezTo>
                <a:cubicBezTo>
                  <a:pt x="20" y="965"/>
                  <a:pt x="39" y="975"/>
                  <a:pt x="58" y="975"/>
                </a:cubicBezTo>
                <a:lnTo>
                  <a:pt x="58" y="975"/>
                </a:lnTo>
                <a:cubicBezTo>
                  <a:pt x="193" y="975"/>
                  <a:pt x="193" y="975"/>
                  <a:pt x="193" y="975"/>
                </a:cubicBezTo>
                <a:cubicBezTo>
                  <a:pt x="222" y="1023"/>
                  <a:pt x="251" y="1052"/>
                  <a:pt x="299" y="1081"/>
                </a:cubicBezTo>
                <a:cubicBezTo>
                  <a:pt x="348" y="1119"/>
                  <a:pt x="406" y="1139"/>
                  <a:pt x="464" y="1139"/>
                </a:cubicBezTo>
                <a:cubicBezTo>
                  <a:pt x="531" y="1139"/>
                  <a:pt x="589" y="1119"/>
                  <a:pt x="637" y="1081"/>
                </a:cubicBezTo>
                <a:cubicBezTo>
                  <a:pt x="686" y="1052"/>
                  <a:pt x="715" y="1023"/>
                  <a:pt x="743" y="975"/>
                </a:cubicBezTo>
                <a:cubicBezTo>
                  <a:pt x="879" y="975"/>
                  <a:pt x="879" y="975"/>
                  <a:pt x="879" y="975"/>
                </a:cubicBezTo>
                <a:lnTo>
                  <a:pt x="879" y="975"/>
                </a:lnTo>
                <a:cubicBezTo>
                  <a:pt x="898" y="975"/>
                  <a:pt x="917" y="965"/>
                  <a:pt x="927" y="945"/>
                </a:cubicBezTo>
                <a:cubicBezTo>
                  <a:pt x="937" y="926"/>
                  <a:pt x="937" y="907"/>
                  <a:pt x="917" y="888"/>
                </a:cubicBezTo>
                <a:close/>
                <a:moveTo>
                  <a:pt x="599" y="1023"/>
                </a:moveTo>
                <a:lnTo>
                  <a:pt x="599" y="1023"/>
                </a:lnTo>
                <a:cubicBezTo>
                  <a:pt x="560" y="1052"/>
                  <a:pt x="512" y="1061"/>
                  <a:pt x="464" y="1061"/>
                </a:cubicBezTo>
                <a:cubicBezTo>
                  <a:pt x="425" y="1061"/>
                  <a:pt x="377" y="1052"/>
                  <a:pt x="338" y="1023"/>
                </a:cubicBezTo>
                <a:cubicBezTo>
                  <a:pt x="319" y="1013"/>
                  <a:pt x="299" y="994"/>
                  <a:pt x="280" y="975"/>
                </a:cubicBezTo>
                <a:cubicBezTo>
                  <a:pt x="464" y="975"/>
                  <a:pt x="464" y="975"/>
                  <a:pt x="464" y="975"/>
                </a:cubicBezTo>
                <a:cubicBezTo>
                  <a:pt x="657" y="975"/>
                  <a:pt x="657" y="975"/>
                  <a:pt x="657" y="975"/>
                </a:cubicBezTo>
                <a:cubicBezTo>
                  <a:pt x="637" y="994"/>
                  <a:pt x="618" y="1013"/>
                  <a:pt x="599" y="1023"/>
                </a:cubicBezTo>
                <a:close/>
                <a:moveTo>
                  <a:pt x="772" y="897"/>
                </a:moveTo>
                <a:lnTo>
                  <a:pt x="772" y="897"/>
                </a:lnTo>
                <a:lnTo>
                  <a:pt x="772" y="897"/>
                </a:lnTo>
                <a:cubicBezTo>
                  <a:pt x="464" y="897"/>
                  <a:pt x="464" y="897"/>
                  <a:pt x="464" y="897"/>
                </a:cubicBezTo>
                <a:cubicBezTo>
                  <a:pt x="97" y="897"/>
                  <a:pt x="97" y="897"/>
                  <a:pt x="97" y="897"/>
                </a:cubicBezTo>
                <a:cubicBezTo>
                  <a:pt x="135" y="840"/>
                  <a:pt x="164" y="762"/>
                  <a:pt x="174" y="675"/>
                </a:cubicBezTo>
                <a:cubicBezTo>
                  <a:pt x="193" y="579"/>
                  <a:pt x="193" y="482"/>
                  <a:pt x="184" y="415"/>
                </a:cubicBezTo>
                <a:cubicBezTo>
                  <a:pt x="184" y="405"/>
                  <a:pt x="184" y="405"/>
                  <a:pt x="184" y="405"/>
                </a:cubicBezTo>
                <a:lnTo>
                  <a:pt x="184" y="405"/>
                </a:lnTo>
                <a:cubicBezTo>
                  <a:pt x="184" y="376"/>
                  <a:pt x="184" y="357"/>
                  <a:pt x="184" y="337"/>
                </a:cubicBezTo>
                <a:cubicBezTo>
                  <a:pt x="184" y="328"/>
                  <a:pt x="184" y="308"/>
                  <a:pt x="184" y="289"/>
                </a:cubicBezTo>
                <a:cubicBezTo>
                  <a:pt x="203" y="231"/>
                  <a:pt x="232" y="173"/>
                  <a:pt x="280" y="135"/>
                </a:cubicBezTo>
                <a:cubicBezTo>
                  <a:pt x="338" y="96"/>
                  <a:pt x="396" y="77"/>
                  <a:pt x="464" y="77"/>
                </a:cubicBezTo>
                <a:cubicBezTo>
                  <a:pt x="599" y="77"/>
                  <a:pt x="724" y="164"/>
                  <a:pt x="743" y="299"/>
                </a:cubicBezTo>
                <a:cubicBezTo>
                  <a:pt x="743" y="308"/>
                  <a:pt x="753" y="328"/>
                  <a:pt x="743" y="337"/>
                </a:cubicBezTo>
                <a:cubicBezTo>
                  <a:pt x="743" y="357"/>
                  <a:pt x="743" y="386"/>
                  <a:pt x="743" y="415"/>
                </a:cubicBezTo>
                <a:cubicBezTo>
                  <a:pt x="743" y="473"/>
                  <a:pt x="743" y="569"/>
                  <a:pt x="753" y="666"/>
                </a:cubicBezTo>
                <a:cubicBezTo>
                  <a:pt x="772" y="762"/>
                  <a:pt x="802" y="840"/>
                  <a:pt x="840" y="897"/>
                </a:cubicBezTo>
                <a:lnTo>
                  <a:pt x="772" y="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49">
            <a:extLst>
              <a:ext uri="{FF2B5EF4-FFF2-40B4-BE49-F238E27FC236}">
                <a16:creationId xmlns:a16="http://schemas.microsoft.com/office/drawing/2014/main" id="{6B8831F4-1DE6-CC4E-BE56-6CA729B61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2692" y="8345326"/>
            <a:ext cx="917066" cy="1061377"/>
          </a:xfrm>
          <a:custGeom>
            <a:avLst/>
            <a:gdLst>
              <a:gd name="T0" fmla="*/ 869 w 870"/>
              <a:gd name="T1" fmla="*/ 985 h 1005"/>
              <a:gd name="T2" fmla="*/ 869 w 870"/>
              <a:gd name="T3" fmla="*/ 985 h 1005"/>
              <a:gd name="T4" fmla="*/ 869 w 870"/>
              <a:gd name="T5" fmla="*/ 975 h 1005"/>
              <a:gd name="T6" fmla="*/ 869 w 870"/>
              <a:gd name="T7" fmla="*/ 966 h 1005"/>
              <a:gd name="T8" fmla="*/ 869 w 870"/>
              <a:gd name="T9" fmla="*/ 956 h 1005"/>
              <a:gd name="T10" fmla="*/ 869 w 870"/>
              <a:gd name="T11" fmla="*/ 956 h 1005"/>
              <a:gd name="T12" fmla="*/ 473 w 870"/>
              <a:gd name="T13" fmla="*/ 20 h 1005"/>
              <a:gd name="T14" fmla="*/ 464 w 870"/>
              <a:gd name="T15" fmla="*/ 20 h 1005"/>
              <a:gd name="T16" fmla="*/ 464 w 870"/>
              <a:gd name="T17" fmla="*/ 10 h 1005"/>
              <a:gd name="T18" fmla="*/ 464 w 870"/>
              <a:gd name="T19" fmla="*/ 10 h 1005"/>
              <a:gd name="T20" fmla="*/ 454 w 870"/>
              <a:gd name="T21" fmla="*/ 10 h 1005"/>
              <a:gd name="T22" fmla="*/ 454 w 870"/>
              <a:gd name="T23" fmla="*/ 0 h 1005"/>
              <a:gd name="T24" fmla="*/ 445 w 870"/>
              <a:gd name="T25" fmla="*/ 0 h 1005"/>
              <a:gd name="T26" fmla="*/ 445 w 870"/>
              <a:gd name="T27" fmla="*/ 0 h 1005"/>
              <a:gd name="T28" fmla="*/ 435 w 870"/>
              <a:gd name="T29" fmla="*/ 0 h 1005"/>
              <a:gd name="T30" fmla="*/ 435 w 870"/>
              <a:gd name="T31" fmla="*/ 0 h 1005"/>
              <a:gd name="T32" fmla="*/ 425 w 870"/>
              <a:gd name="T33" fmla="*/ 0 h 1005"/>
              <a:gd name="T34" fmla="*/ 425 w 870"/>
              <a:gd name="T35" fmla="*/ 0 h 1005"/>
              <a:gd name="T36" fmla="*/ 416 w 870"/>
              <a:gd name="T37" fmla="*/ 10 h 1005"/>
              <a:gd name="T38" fmla="*/ 416 w 870"/>
              <a:gd name="T39" fmla="*/ 10 h 1005"/>
              <a:gd name="T40" fmla="*/ 406 w 870"/>
              <a:gd name="T41" fmla="*/ 10 h 1005"/>
              <a:gd name="T42" fmla="*/ 406 w 870"/>
              <a:gd name="T43" fmla="*/ 20 h 1005"/>
              <a:gd name="T44" fmla="*/ 406 w 870"/>
              <a:gd name="T45" fmla="*/ 20 h 1005"/>
              <a:gd name="T46" fmla="*/ 0 w 870"/>
              <a:gd name="T47" fmla="*/ 956 h 1005"/>
              <a:gd name="T48" fmla="*/ 0 w 870"/>
              <a:gd name="T49" fmla="*/ 956 h 1005"/>
              <a:gd name="T50" fmla="*/ 0 w 870"/>
              <a:gd name="T51" fmla="*/ 966 h 1005"/>
              <a:gd name="T52" fmla="*/ 0 w 870"/>
              <a:gd name="T53" fmla="*/ 975 h 1005"/>
              <a:gd name="T54" fmla="*/ 0 w 870"/>
              <a:gd name="T55" fmla="*/ 975 h 1005"/>
              <a:gd name="T56" fmla="*/ 0 w 870"/>
              <a:gd name="T57" fmla="*/ 985 h 1005"/>
              <a:gd name="T58" fmla="*/ 10 w 870"/>
              <a:gd name="T59" fmla="*/ 985 h 1005"/>
              <a:gd name="T60" fmla="*/ 10 w 870"/>
              <a:gd name="T61" fmla="*/ 994 h 1005"/>
              <a:gd name="T62" fmla="*/ 10 w 870"/>
              <a:gd name="T63" fmla="*/ 994 h 1005"/>
              <a:gd name="T64" fmla="*/ 20 w 870"/>
              <a:gd name="T65" fmla="*/ 1004 h 1005"/>
              <a:gd name="T66" fmla="*/ 20 w 870"/>
              <a:gd name="T67" fmla="*/ 1004 h 1005"/>
              <a:gd name="T68" fmla="*/ 29 w 870"/>
              <a:gd name="T69" fmla="*/ 1004 h 1005"/>
              <a:gd name="T70" fmla="*/ 39 w 870"/>
              <a:gd name="T71" fmla="*/ 1004 h 1005"/>
              <a:gd name="T72" fmla="*/ 39 w 870"/>
              <a:gd name="T73" fmla="*/ 1004 h 1005"/>
              <a:gd name="T74" fmla="*/ 58 w 870"/>
              <a:gd name="T75" fmla="*/ 1004 h 1005"/>
              <a:gd name="T76" fmla="*/ 435 w 870"/>
              <a:gd name="T77" fmla="*/ 753 h 1005"/>
              <a:gd name="T78" fmla="*/ 811 w 870"/>
              <a:gd name="T79" fmla="*/ 1004 h 1005"/>
              <a:gd name="T80" fmla="*/ 831 w 870"/>
              <a:gd name="T81" fmla="*/ 1004 h 1005"/>
              <a:gd name="T82" fmla="*/ 840 w 870"/>
              <a:gd name="T83" fmla="*/ 1004 h 1005"/>
              <a:gd name="T84" fmla="*/ 840 w 870"/>
              <a:gd name="T85" fmla="*/ 1004 h 1005"/>
              <a:gd name="T86" fmla="*/ 850 w 870"/>
              <a:gd name="T87" fmla="*/ 1004 h 1005"/>
              <a:gd name="T88" fmla="*/ 850 w 870"/>
              <a:gd name="T89" fmla="*/ 1004 h 1005"/>
              <a:gd name="T90" fmla="*/ 454 w 870"/>
              <a:gd name="T91" fmla="*/ 676 h 1005"/>
              <a:gd name="T92" fmla="*/ 454 w 870"/>
              <a:gd name="T93" fmla="*/ 676 h 1005"/>
              <a:gd name="T94" fmla="*/ 454 w 870"/>
              <a:gd name="T95" fmla="*/ 676 h 1005"/>
              <a:gd name="T96" fmla="*/ 445 w 870"/>
              <a:gd name="T97" fmla="*/ 666 h 1005"/>
              <a:gd name="T98" fmla="*/ 445 w 870"/>
              <a:gd name="T99" fmla="*/ 666 h 1005"/>
              <a:gd name="T100" fmla="*/ 435 w 870"/>
              <a:gd name="T101" fmla="*/ 666 h 1005"/>
              <a:gd name="T102" fmla="*/ 435 w 870"/>
              <a:gd name="T103" fmla="*/ 666 h 1005"/>
              <a:gd name="T104" fmla="*/ 425 w 870"/>
              <a:gd name="T105" fmla="*/ 666 h 1005"/>
              <a:gd name="T106" fmla="*/ 425 w 870"/>
              <a:gd name="T107" fmla="*/ 676 h 1005"/>
              <a:gd name="T108" fmla="*/ 416 w 870"/>
              <a:gd name="T109" fmla="*/ 676 h 1005"/>
              <a:gd name="T110" fmla="*/ 116 w 870"/>
              <a:gd name="T111" fmla="*/ 869 h 1005"/>
              <a:gd name="T112" fmla="*/ 454 w 870"/>
              <a:gd name="T113" fmla="*/ 676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0" h="1005">
                <a:moveTo>
                  <a:pt x="860" y="994"/>
                </a:moveTo>
                <a:lnTo>
                  <a:pt x="860" y="994"/>
                </a:lnTo>
                <a:cubicBezTo>
                  <a:pt x="860" y="985"/>
                  <a:pt x="860" y="985"/>
                  <a:pt x="869" y="985"/>
                </a:cubicBezTo>
                <a:lnTo>
                  <a:pt x="869" y="985"/>
                </a:lnTo>
                <a:lnTo>
                  <a:pt x="869" y="985"/>
                </a:lnTo>
                <a:lnTo>
                  <a:pt x="869" y="985"/>
                </a:lnTo>
                <a:lnTo>
                  <a:pt x="869" y="985"/>
                </a:lnTo>
                <a:lnTo>
                  <a:pt x="869" y="975"/>
                </a:lnTo>
                <a:lnTo>
                  <a:pt x="869" y="975"/>
                </a:lnTo>
                <a:lnTo>
                  <a:pt x="869" y="975"/>
                </a:lnTo>
                <a:lnTo>
                  <a:pt x="869" y="975"/>
                </a:lnTo>
                <a:cubicBezTo>
                  <a:pt x="869" y="966"/>
                  <a:pt x="869" y="966"/>
                  <a:pt x="869" y="966"/>
                </a:cubicBezTo>
                <a:lnTo>
                  <a:pt x="869" y="966"/>
                </a:lnTo>
                <a:lnTo>
                  <a:pt x="869" y="966"/>
                </a:lnTo>
                <a:lnTo>
                  <a:pt x="869" y="956"/>
                </a:lnTo>
                <a:lnTo>
                  <a:pt x="869" y="956"/>
                </a:lnTo>
                <a:lnTo>
                  <a:pt x="869" y="956"/>
                </a:lnTo>
                <a:lnTo>
                  <a:pt x="869" y="956"/>
                </a:lnTo>
                <a:lnTo>
                  <a:pt x="869" y="956"/>
                </a:lnTo>
                <a:cubicBezTo>
                  <a:pt x="473" y="20"/>
                  <a:pt x="473" y="20"/>
                  <a:pt x="473" y="20"/>
                </a:cubicBezTo>
                <a:lnTo>
                  <a:pt x="473" y="20"/>
                </a:lnTo>
                <a:lnTo>
                  <a:pt x="473" y="20"/>
                </a:lnTo>
                <a:lnTo>
                  <a:pt x="464" y="20"/>
                </a:lnTo>
                <a:lnTo>
                  <a:pt x="464" y="20"/>
                </a:lnTo>
                <a:lnTo>
                  <a:pt x="464" y="20"/>
                </a:lnTo>
                <a:cubicBezTo>
                  <a:pt x="464" y="10"/>
                  <a:pt x="464" y="10"/>
                  <a:pt x="464" y="10"/>
                </a:cubicBezTo>
                <a:lnTo>
                  <a:pt x="464" y="10"/>
                </a:lnTo>
                <a:lnTo>
                  <a:pt x="464" y="10"/>
                </a:lnTo>
                <a:lnTo>
                  <a:pt x="464" y="10"/>
                </a:lnTo>
                <a:lnTo>
                  <a:pt x="464" y="10"/>
                </a:lnTo>
                <a:lnTo>
                  <a:pt x="454" y="10"/>
                </a:lnTo>
                <a:lnTo>
                  <a:pt x="454" y="10"/>
                </a:lnTo>
                <a:lnTo>
                  <a:pt x="454" y="10"/>
                </a:lnTo>
                <a:lnTo>
                  <a:pt x="454" y="0"/>
                </a:lnTo>
                <a:lnTo>
                  <a:pt x="454" y="0"/>
                </a:lnTo>
                <a:lnTo>
                  <a:pt x="454" y="0"/>
                </a:lnTo>
                <a:lnTo>
                  <a:pt x="454" y="0"/>
                </a:lnTo>
                <a:lnTo>
                  <a:pt x="445" y="0"/>
                </a:lnTo>
                <a:lnTo>
                  <a:pt x="445" y="0"/>
                </a:lnTo>
                <a:lnTo>
                  <a:pt x="445" y="0"/>
                </a:lnTo>
                <a:lnTo>
                  <a:pt x="445" y="0"/>
                </a:lnTo>
                <a:lnTo>
                  <a:pt x="445" y="0"/>
                </a:lnTo>
                <a:lnTo>
                  <a:pt x="445" y="0"/>
                </a:lnTo>
                <a:cubicBezTo>
                  <a:pt x="435" y="0"/>
                  <a:pt x="435" y="0"/>
                  <a:pt x="435" y="0"/>
                </a:cubicBezTo>
                <a:lnTo>
                  <a:pt x="435" y="0"/>
                </a:lnTo>
                <a:lnTo>
                  <a:pt x="435" y="0"/>
                </a:lnTo>
                <a:lnTo>
                  <a:pt x="435" y="0"/>
                </a:lnTo>
                <a:lnTo>
                  <a:pt x="43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lnTo>
                  <a:pt x="425" y="0"/>
                </a:lnTo>
                <a:cubicBezTo>
                  <a:pt x="416" y="0"/>
                  <a:pt x="416" y="0"/>
                  <a:pt x="416" y="0"/>
                </a:cubicBezTo>
                <a:cubicBezTo>
                  <a:pt x="416" y="0"/>
                  <a:pt x="416" y="0"/>
                  <a:pt x="416" y="10"/>
                </a:cubicBezTo>
                <a:lnTo>
                  <a:pt x="416" y="10"/>
                </a:lnTo>
                <a:lnTo>
                  <a:pt x="416" y="10"/>
                </a:lnTo>
                <a:lnTo>
                  <a:pt x="416" y="10"/>
                </a:lnTo>
                <a:lnTo>
                  <a:pt x="416" y="10"/>
                </a:lnTo>
                <a:cubicBezTo>
                  <a:pt x="416" y="10"/>
                  <a:pt x="416" y="10"/>
                  <a:pt x="406" y="10"/>
                </a:cubicBezTo>
                <a:lnTo>
                  <a:pt x="406" y="10"/>
                </a:lnTo>
                <a:lnTo>
                  <a:pt x="406" y="10"/>
                </a:lnTo>
                <a:cubicBezTo>
                  <a:pt x="406" y="10"/>
                  <a:pt x="406" y="10"/>
                  <a:pt x="406" y="20"/>
                </a:cubicBezTo>
                <a:lnTo>
                  <a:pt x="406" y="20"/>
                </a:lnTo>
                <a:lnTo>
                  <a:pt x="406" y="20"/>
                </a:lnTo>
                <a:lnTo>
                  <a:pt x="406" y="20"/>
                </a:lnTo>
                <a:lnTo>
                  <a:pt x="406" y="20"/>
                </a:lnTo>
                <a:lnTo>
                  <a:pt x="406" y="20"/>
                </a:lnTo>
                <a:cubicBezTo>
                  <a:pt x="0" y="956"/>
                  <a:pt x="0" y="956"/>
                  <a:pt x="0" y="956"/>
                </a:cubicBezTo>
                <a:lnTo>
                  <a:pt x="0" y="956"/>
                </a:lnTo>
                <a:lnTo>
                  <a:pt x="0" y="956"/>
                </a:lnTo>
                <a:lnTo>
                  <a:pt x="0" y="956"/>
                </a:lnTo>
                <a:lnTo>
                  <a:pt x="0" y="956"/>
                </a:lnTo>
                <a:lnTo>
                  <a:pt x="0" y="966"/>
                </a:lnTo>
                <a:lnTo>
                  <a:pt x="0" y="966"/>
                </a:lnTo>
                <a:lnTo>
                  <a:pt x="0" y="966"/>
                </a:lnTo>
                <a:lnTo>
                  <a:pt x="0" y="966"/>
                </a:lnTo>
                <a:lnTo>
                  <a:pt x="0" y="966"/>
                </a:lnTo>
                <a:cubicBezTo>
                  <a:pt x="0" y="966"/>
                  <a:pt x="0" y="966"/>
                  <a:pt x="0" y="975"/>
                </a:cubicBezTo>
                <a:lnTo>
                  <a:pt x="0" y="975"/>
                </a:lnTo>
                <a:lnTo>
                  <a:pt x="0" y="975"/>
                </a:lnTo>
                <a:lnTo>
                  <a:pt x="0" y="975"/>
                </a:lnTo>
                <a:lnTo>
                  <a:pt x="0" y="975"/>
                </a:lnTo>
                <a:lnTo>
                  <a:pt x="0" y="975"/>
                </a:lnTo>
                <a:lnTo>
                  <a:pt x="0" y="985"/>
                </a:lnTo>
                <a:cubicBezTo>
                  <a:pt x="0" y="985"/>
                  <a:pt x="0" y="985"/>
                  <a:pt x="10" y="985"/>
                </a:cubicBezTo>
                <a:lnTo>
                  <a:pt x="10" y="985"/>
                </a:lnTo>
                <a:lnTo>
                  <a:pt x="10" y="985"/>
                </a:lnTo>
                <a:lnTo>
                  <a:pt x="10" y="985"/>
                </a:lnTo>
                <a:cubicBezTo>
                  <a:pt x="10" y="985"/>
                  <a:pt x="10" y="985"/>
                  <a:pt x="10" y="994"/>
                </a:cubicBezTo>
                <a:lnTo>
                  <a:pt x="10" y="994"/>
                </a:lnTo>
                <a:lnTo>
                  <a:pt x="10" y="994"/>
                </a:lnTo>
                <a:lnTo>
                  <a:pt x="10" y="994"/>
                </a:lnTo>
                <a:lnTo>
                  <a:pt x="10" y="994"/>
                </a:lnTo>
                <a:lnTo>
                  <a:pt x="10" y="994"/>
                </a:lnTo>
                <a:cubicBezTo>
                  <a:pt x="20" y="994"/>
                  <a:pt x="20" y="994"/>
                  <a:pt x="20" y="1004"/>
                </a:cubicBezTo>
                <a:lnTo>
                  <a:pt x="20" y="1004"/>
                </a:lnTo>
                <a:lnTo>
                  <a:pt x="20" y="1004"/>
                </a:lnTo>
                <a:lnTo>
                  <a:pt x="20" y="1004"/>
                </a:lnTo>
                <a:lnTo>
                  <a:pt x="20" y="1004"/>
                </a:lnTo>
                <a:cubicBezTo>
                  <a:pt x="29" y="1004"/>
                  <a:pt x="29" y="1004"/>
                  <a:pt x="29" y="1004"/>
                </a:cubicBezTo>
                <a:lnTo>
                  <a:pt x="29" y="1004"/>
                </a:lnTo>
                <a:lnTo>
                  <a:pt x="29" y="1004"/>
                </a:lnTo>
                <a:lnTo>
                  <a:pt x="29" y="1004"/>
                </a:lnTo>
                <a:lnTo>
                  <a:pt x="29" y="1004"/>
                </a:lnTo>
                <a:cubicBezTo>
                  <a:pt x="39" y="1004"/>
                  <a:pt x="39" y="1004"/>
                  <a:pt x="39" y="1004"/>
                </a:cubicBezTo>
                <a:lnTo>
                  <a:pt x="39" y="1004"/>
                </a:lnTo>
                <a:lnTo>
                  <a:pt x="39" y="1004"/>
                </a:lnTo>
                <a:lnTo>
                  <a:pt x="39" y="1004"/>
                </a:lnTo>
                <a:cubicBezTo>
                  <a:pt x="49" y="1004"/>
                  <a:pt x="49" y="1004"/>
                  <a:pt x="58" y="1004"/>
                </a:cubicBezTo>
                <a:lnTo>
                  <a:pt x="58" y="1004"/>
                </a:lnTo>
                <a:lnTo>
                  <a:pt x="58" y="1004"/>
                </a:lnTo>
                <a:cubicBezTo>
                  <a:pt x="58" y="994"/>
                  <a:pt x="58" y="994"/>
                  <a:pt x="58" y="994"/>
                </a:cubicBezTo>
                <a:lnTo>
                  <a:pt x="58" y="994"/>
                </a:lnTo>
                <a:cubicBezTo>
                  <a:pt x="435" y="753"/>
                  <a:pt x="435" y="753"/>
                  <a:pt x="435" y="753"/>
                </a:cubicBezTo>
                <a:cubicBezTo>
                  <a:pt x="811" y="994"/>
                  <a:pt x="811" y="994"/>
                  <a:pt x="811" y="994"/>
                </a:cubicBezTo>
                <a:lnTo>
                  <a:pt x="811" y="994"/>
                </a:lnTo>
                <a:cubicBezTo>
                  <a:pt x="811" y="994"/>
                  <a:pt x="811" y="994"/>
                  <a:pt x="811" y="1004"/>
                </a:cubicBezTo>
                <a:lnTo>
                  <a:pt x="811" y="1004"/>
                </a:lnTo>
                <a:cubicBezTo>
                  <a:pt x="821" y="1004"/>
                  <a:pt x="821" y="1004"/>
                  <a:pt x="821" y="1004"/>
                </a:cubicBezTo>
                <a:lnTo>
                  <a:pt x="831" y="1004"/>
                </a:lnTo>
                <a:lnTo>
                  <a:pt x="831" y="1004"/>
                </a:lnTo>
                <a:lnTo>
                  <a:pt x="831" y="1004"/>
                </a:lnTo>
                <a:lnTo>
                  <a:pt x="840" y="1004"/>
                </a:lnTo>
                <a:lnTo>
                  <a:pt x="840" y="1004"/>
                </a:lnTo>
                <a:lnTo>
                  <a:pt x="840" y="1004"/>
                </a:lnTo>
                <a:lnTo>
                  <a:pt x="840" y="1004"/>
                </a:lnTo>
                <a:lnTo>
                  <a:pt x="840" y="1004"/>
                </a:lnTo>
                <a:lnTo>
                  <a:pt x="840" y="1004"/>
                </a:lnTo>
                <a:cubicBezTo>
                  <a:pt x="850" y="1004"/>
                  <a:pt x="850" y="1004"/>
                  <a:pt x="850" y="1004"/>
                </a:cubicBezTo>
                <a:lnTo>
                  <a:pt x="850" y="1004"/>
                </a:lnTo>
                <a:lnTo>
                  <a:pt x="850" y="1004"/>
                </a:lnTo>
                <a:lnTo>
                  <a:pt x="850" y="1004"/>
                </a:lnTo>
                <a:lnTo>
                  <a:pt x="850" y="1004"/>
                </a:lnTo>
                <a:cubicBezTo>
                  <a:pt x="850" y="994"/>
                  <a:pt x="860" y="994"/>
                  <a:pt x="860" y="994"/>
                </a:cubicBezTo>
                <a:close/>
                <a:moveTo>
                  <a:pt x="454" y="676"/>
                </a:moveTo>
                <a:lnTo>
                  <a:pt x="454" y="676"/>
                </a:lnTo>
                <a:lnTo>
                  <a:pt x="454" y="676"/>
                </a:lnTo>
                <a:lnTo>
                  <a:pt x="454" y="676"/>
                </a:lnTo>
                <a:lnTo>
                  <a:pt x="454" y="676"/>
                </a:lnTo>
                <a:lnTo>
                  <a:pt x="454" y="676"/>
                </a:lnTo>
                <a:lnTo>
                  <a:pt x="454" y="676"/>
                </a:lnTo>
                <a:lnTo>
                  <a:pt x="454" y="676"/>
                </a:lnTo>
                <a:cubicBezTo>
                  <a:pt x="454" y="676"/>
                  <a:pt x="454" y="666"/>
                  <a:pt x="445" y="666"/>
                </a:cubicBezTo>
                <a:lnTo>
                  <a:pt x="445" y="666"/>
                </a:lnTo>
                <a:lnTo>
                  <a:pt x="445" y="666"/>
                </a:lnTo>
                <a:lnTo>
                  <a:pt x="445" y="666"/>
                </a:lnTo>
                <a:lnTo>
                  <a:pt x="445" y="666"/>
                </a:lnTo>
                <a:lnTo>
                  <a:pt x="445" y="666"/>
                </a:lnTo>
                <a:lnTo>
                  <a:pt x="435" y="666"/>
                </a:lnTo>
                <a:lnTo>
                  <a:pt x="435" y="666"/>
                </a:lnTo>
                <a:lnTo>
                  <a:pt x="435" y="666"/>
                </a:lnTo>
                <a:lnTo>
                  <a:pt x="435" y="666"/>
                </a:lnTo>
                <a:lnTo>
                  <a:pt x="435" y="666"/>
                </a:lnTo>
                <a:cubicBezTo>
                  <a:pt x="435" y="666"/>
                  <a:pt x="435" y="666"/>
                  <a:pt x="425" y="666"/>
                </a:cubicBezTo>
                <a:lnTo>
                  <a:pt x="425" y="666"/>
                </a:lnTo>
                <a:lnTo>
                  <a:pt x="425" y="666"/>
                </a:lnTo>
                <a:lnTo>
                  <a:pt x="425" y="666"/>
                </a:lnTo>
                <a:lnTo>
                  <a:pt x="425" y="676"/>
                </a:lnTo>
                <a:lnTo>
                  <a:pt x="425" y="676"/>
                </a:lnTo>
                <a:lnTo>
                  <a:pt x="416" y="676"/>
                </a:lnTo>
                <a:lnTo>
                  <a:pt x="416" y="676"/>
                </a:lnTo>
                <a:lnTo>
                  <a:pt x="416" y="676"/>
                </a:lnTo>
                <a:lnTo>
                  <a:pt x="416" y="676"/>
                </a:lnTo>
                <a:lnTo>
                  <a:pt x="416" y="676"/>
                </a:lnTo>
                <a:cubicBezTo>
                  <a:pt x="116" y="869"/>
                  <a:pt x="116" y="869"/>
                  <a:pt x="116" y="869"/>
                </a:cubicBezTo>
                <a:cubicBezTo>
                  <a:pt x="435" y="135"/>
                  <a:pt x="435" y="135"/>
                  <a:pt x="435" y="135"/>
                </a:cubicBezTo>
                <a:cubicBezTo>
                  <a:pt x="754" y="869"/>
                  <a:pt x="754" y="869"/>
                  <a:pt x="754" y="869"/>
                </a:cubicBezTo>
                <a:lnTo>
                  <a:pt x="454" y="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50">
            <a:extLst>
              <a:ext uri="{FF2B5EF4-FFF2-40B4-BE49-F238E27FC236}">
                <a16:creationId xmlns:a16="http://schemas.microsoft.com/office/drawing/2014/main" id="{C2FC034B-A02B-5D41-8A5E-466C64EFF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9070" y="2773093"/>
            <a:ext cx="1224310" cy="1061377"/>
          </a:xfrm>
          <a:custGeom>
            <a:avLst/>
            <a:gdLst>
              <a:gd name="T0" fmla="*/ 580 w 1160"/>
              <a:gd name="T1" fmla="*/ 1004 h 1005"/>
              <a:gd name="T2" fmla="*/ 580 w 1160"/>
              <a:gd name="T3" fmla="*/ 1004 h 1005"/>
              <a:gd name="T4" fmla="*/ 551 w 1160"/>
              <a:gd name="T5" fmla="*/ 995 h 1005"/>
              <a:gd name="T6" fmla="*/ 165 w 1160"/>
              <a:gd name="T7" fmla="*/ 609 h 1005"/>
              <a:gd name="T8" fmla="*/ 165 w 1160"/>
              <a:gd name="T9" fmla="*/ 609 h 1005"/>
              <a:gd name="T10" fmla="*/ 88 w 1160"/>
              <a:gd name="T11" fmla="*/ 532 h 1005"/>
              <a:gd name="T12" fmla="*/ 0 w 1160"/>
              <a:gd name="T13" fmla="*/ 309 h 1005"/>
              <a:gd name="T14" fmla="*/ 88 w 1160"/>
              <a:gd name="T15" fmla="*/ 97 h 1005"/>
              <a:gd name="T16" fmla="*/ 309 w 1160"/>
              <a:gd name="T17" fmla="*/ 0 h 1005"/>
              <a:gd name="T18" fmla="*/ 532 w 1160"/>
              <a:gd name="T19" fmla="*/ 97 h 1005"/>
              <a:gd name="T20" fmla="*/ 580 w 1160"/>
              <a:gd name="T21" fmla="*/ 145 h 1005"/>
              <a:gd name="T22" fmla="*/ 628 w 1160"/>
              <a:gd name="T23" fmla="*/ 97 h 1005"/>
              <a:gd name="T24" fmla="*/ 850 w 1160"/>
              <a:gd name="T25" fmla="*/ 0 h 1005"/>
              <a:gd name="T26" fmla="*/ 1072 w 1160"/>
              <a:gd name="T27" fmla="*/ 97 h 1005"/>
              <a:gd name="T28" fmla="*/ 1159 w 1160"/>
              <a:gd name="T29" fmla="*/ 309 h 1005"/>
              <a:gd name="T30" fmla="*/ 1072 w 1160"/>
              <a:gd name="T31" fmla="*/ 532 h 1005"/>
              <a:gd name="T32" fmla="*/ 1072 w 1160"/>
              <a:gd name="T33" fmla="*/ 532 h 1005"/>
              <a:gd name="T34" fmla="*/ 995 w 1160"/>
              <a:gd name="T35" fmla="*/ 609 h 1005"/>
              <a:gd name="T36" fmla="*/ 995 w 1160"/>
              <a:gd name="T37" fmla="*/ 609 h 1005"/>
              <a:gd name="T38" fmla="*/ 609 w 1160"/>
              <a:gd name="T39" fmla="*/ 995 h 1005"/>
              <a:gd name="T40" fmla="*/ 580 w 1160"/>
              <a:gd name="T41" fmla="*/ 1004 h 1005"/>
              <a:gd name="T42" fmla="*/ 223 w 1160"/>
              <a:gd name="T43" fmla="*/ 560 h 1005"/>
              <a:gd name="T44" fmla="*/ 223 w 1160"/>
              <a:gd name="T45" fmla="*/ 560 h 1005"/>
              <a:gd name="T46" fmla="*/ 580 w 1160"/>
              <a:gd name="T47" fmla="*/ 918 h 1005"/>
              <a:gd name="T48" fmla="*/ 937 w 1160"/>
              <a:gd name="T49" fmla="*/ 560 h 1005"/>
              <a:gd name="T50" fmla="*/ 937 w 1160"/>
              <a:gd name="T51" fmla="*/ 560 h 1005"/>
              <a:gd name="T52" fmla="*/ 1014 w 1160"/>
              <a:gd name="T53" fmla="*/ 483 h 1005"/>
              <a:gd name="T54" fmla="*/ 1082 w 1160"/>
              <a:gd name="T55" fmla="*/ 309 h 1005"/>
              <a:gd name="T56" fmla="*/ 1014 w 1160"/>
              <a:gd name="T57" fmla="*/ 145 h 1005"/>
              <a:gd name="T58" fmla="*/ 850 w 1160"/>
              <a:gd name="T59" fmla="*/ 78 h 1005"/>
              <a:gd name="T60" fmla="*/ 676 w 1160"/>
              <a:gd name="T61" fmla="*/ 145 h 1005"/>
              <a:gd name="T62" fmla="*/ 609 w 1160"/>
              <a:gd name="T63" fmla="*/ 223 h 1005"/>
              <a:gd name="T64" fmla="*/ 580 w 1160"/>
              <a:gd name="T65" fmla="*/ 232 h 1005"/>
              <a:gd name="T66" fmla="*/ 551 w 1160"/>
              <a:gd name="T67" fmla="*/ 223 h 1005"/>
              <a:gd name="T68" fmla="*/ 474 w 1160"/>
              <a:gd name="T69" fmla="*/ 145 h 1005"/>
              <a:gd name="T70" fmla="*/ 309 w 1160"/>
              <a:gd name="T71" fmla="*/ 78 h 1005"/>
              <a:gd name="T72" fmla="*/ 145 w 1160"/>
              <a:gd name="T73" fmla="*/ 145 h 1005"/>
              <a:gd name="T74" fmla="*/ 68 w 1160"/>
              <a:gd name="T75" fmla="*/ 309 h 1005"/>
              <a:gd name="T76" fmla="*/ 145 w 1160"/>
              <a:gd name="T77" fmla="*/ 483 h 1005"/>
              <a:gd name="T78" fmla="*/ 223 w 1160"/>
              <a:gd name="T79" fmla="*/ 560 h 1005"/>
              <a:gd name="T80" fmla="*/ 1043 w 1160"/>
              <a:gd name="T81" fmla="*/ 502 h 1005"/>
              <a:gd name="T82" fmla="*/ 1043 w 1160"/>
              <a:gd name="T83" fmla="*/ 50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60" h="1005">
                <a:moveTo>
                  <a:pt x="580" y="1004"/>
                </a:moveTo>
                <a:lnTo>
                  <a:pt x="580" y="1004"/>
                </a:lnTo>
                <a:cubicBezTo>
                  <a:pt x="570" y="1004"/>
                  <a:pt x="561" y="1004"/>
                  <a:pt x="551" y="995"/>
                </a:cubicBezTo>
                <a:cubicBezTo>
                  <a:pt x="165" y="609"/>
                  <a:pt x="165" y="609"/>
                  <a:pt x="165" y="609"/>
                </a:cubicBezTo>
                <a:lnTo>
                  <a:pt x="165" y="609"/>
                </a:lnTo>
                <a:cubicBezTo>
                  <a:pt x="88" y="532"/>
                  <a:pt x="88" y="532"/>
                  <a:pt x="88" y="532"/>
                </a:cubicBezTo>
                <a:cubicBezTo>
                  <a:pt x="29" y="473"/>
                  <a:pt x="0" y="396"/>
                  <a:pt x="0" y="309"/>
                </a:cubicBezTo>
                <a:cubicBezTo>
                  <a:pt x="0" y="232"/>
                  <a:pt x="29" y="155"/>
                  <a:pt x="88" y="97"/>
                </a:cubicBezTo>
                <a:cubicBezTo>
                  <a:pt x="145" y="29"/>
                  <a:pt x="223" y="0"/>
                  <a:pt x="309" y="0"/>
                </a:cubicBezTo>
                <a:cubicBezTo>
                  <a:pt x="387" y="0"/>
                  <a:pt x="474" y="29"/>
                  <a:pt x="532" y="97"/>
                </a:cubicBezTo>
                <a:cubicBezTo>
                  <a:pt x="580" y="145"/>
                  <a:pt x="580" y="145"/>
                  <a:pt x="580" y="145"/>
                </a:cubicBezTo>
                <a:cubicBezTo>
                  <a:pt x="628" y="97"/>
                  <a:pt x="628" y="97"/>
                  <a:pt x="628" y="97"/>
                </a:cubicBezTo>
                <a:cubicBezTo>
                  <a:pt x="686" y="29"/>
                  <a:pt x="763" y="0"/>
                  <a:pt x="850" y="0"/>
                </a:cubicBezTo>
                <a:cubicBezTo>
                  <a:pt x="927" y="0"/>
                  <a:pt x="1014" y="29"/>
                  <a:pt x="1072" y="97"/>
                </a:cubicBezTo>
                <a:cubicBezTo>
                  <a:pt x="1130" y="155"/>
                  <a:pt x="1159" y="232"/>
                  <a:pt x="1159" y="309"/>
                </a:cubicBezTo>
                <a:cubicBezTo>
                  <a:pt x="1159" y="396"/>
                  <a:pt x="1130" y="473"/>
                  <a:pt x="1072" y="532"/>
                </a:cubicBezTo>
                <a:lnTo>
                  <a:pt x="1072" y="532"/>
                </a:lnTo>
                <a:cubicBezTo>
                  <a:pt x="995" y="609"/>
                  <a:pt x="995" y="609"/>
                  <a:pt x="995" y="609"/>
                </a:cubicBezTo>
                <a:lnTo>
                  <a:pt x="995" y="609"/>
                </a:lnTo>
                <a:cubicBezTo>
                  <a:pt x="609" y="995"/>
                  <a:pt x="609" y="995"/>
                  <a:pt x="609" y="995"/>
                </a:cubicBezTo>
                <a:cubicBezTo>
                  <a:pt x="599" y="1004"/>
                  <a:pt x="590" y="1004"/>
                  <a:pt x="580" y="1004"/>
                </a:cubicBezTo>
                <a:close/>
                <a:moveTo>
                  <a:pt x="223" y="560"/>
                </a:moveTo>
                <a:lnTo>
                  <a:pt x="223" y="560"/>
                </a:lnTo>
                <a:cubicBezTo>
                  <a:pt x="580" y="918"/>
                  <a:pt x="580" y="918"/>
                  <a:pt x="580" y="918"/>
                </a:cubicBezTo>
                <a:cubicBezTo>
                  <a:pt x="937" y="560"/>
                  <a:pt x="937" y="560"/>
                  <a:pt x="937" y="560"/>
                </a:cubicBezTo>
                <a:lnTo>
                  <a:pt x="937" y="560"/>
                </a:lnTo>
                <a:cubicBezTo>
                  <a:pt x="1014" y="483"/>
                  <a:pt x="1014" y="483"/>
                  <a:pt x="1014" y="483"/>
                </a:cubicBezTo>
                <a:cubicBezTo>
                  <a:pt x="1063" y="435"/>
                  <a:pt x="1082" y="377"/>
                  <a:pt x="1082" y="309"/>
                </a:cubicBezTo>
                <a:cubicBezTo>
                  <a:pt x="1082" y="251"/>
                  <a:pt x="1063" y="194"/>
                  <a:pt x="1014" y="145"/>
                </a:cubicBezTo>
                <a:cubicBezTo>
                  <a:pt x="976" y="97"/>
                  <a:pt x="908" y="78"/>
                  <a:pt x="850" y="78"/>
                </a:cubicBezTo>
                <a:cubicBezTo>
                  <a:pt x="783" y="78"/>
                  <a:pt x="725" y="97"/>
                  <a:pt x="676" y="145"/>
                </a:cubicBezTo>
                <a:cubicBezTo>
                  <a:pt x="609" y="223"/>
                  <a:pt x="609" y="223"/>
                  <a:pt x="609" y="223"/>
                </a:cubicBezTo>
                <a:cubicBezTo>
                  <a:pt x="599" y="232"/>
                  <a:pt x="590" y="232"/>
                  <a:pt x="580" y="232"/>
                </a:cubicBezTo>
                <a:cubicBezTo>
                  <a:pt x="570" y="232"/>
                  <a:pt x="561" y="232"/>
                  <a:pt x="551" y="223"/>
                </a:cubicBezTo>
                <a:cubicBezTo>
                  <a:pt x="474" y="145"/>
                  <a:pt x="474" y="145"/>
                  <a:pt x="474" y="145"/>
                </a:cubicBezTo>
                <a:cubicBezTo>
                  <a:pt x="435" y="97"/>
                  <a:pt x="367" y="78"/>
                  <a:pt x="309" y="78"/>
                </a:cubicBezTo>
                <a:cubicBezTo>
                  <a:pt x="242" y="78"/>
                  <a:pt x="184" y="97"/>
                  <a:pt x="145" y="145"/>
                </a:cubicBezTo>
                <a:cubicBezTo>
                  <a:pt x="97" y="194"/>
                  <a:pt x="68" y="251"/>
                  <a:pt x="68" y="309"/>
                </a:cubicBezTo>
                <a:cubicBezTo>
                  <a:pt x="68" y="377"/>
                  <a:pt x="97" y="435"/>
                  <a:pt x="145" y="483"/>
                </a:cubicBezTo>
                <a:cubicBezTo>
                  <a:pt x="223" y="560"/>
                  <a:pt x="223" y="560"/>
                  <a:pt x="223" y="560"/>
                </a:cubicBezTo>
                <a:close/>
                <a:moveTo>
                  <a:pt x="1043" y="502"/>
                </a:moveTo>
                <a:lnTo>
                  <a:pt x="1043" y="5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51">
            <a:extLst>
              <a:ext uri="{FF2B5EF4-FFF2-40B4-BE49-F238E27FC236}">
                <a16:creationId xmlns:a16="http://schemas.microsoft.com/office/drawing/2014/main" id="{DEA1033F-EA18-BA49-8335-8C1EB441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7702" y="8326706"/>
            <a:ext cx="768104" cy="1205686"/>
          </a:xfrm>
          <a:custGeom>
            <a:avLst/>
            <a:gdLst>
              <a:gd name="T0" fmla="*/ 367 w 726"/>
              <a:gd name="T1" fmla="*/ 1139 h 1140"/>
              <a:gd name="T2" fmla="*/ 367 w 726"/>
              <a:gd name="T3" fmla="*/ 1139 h 1140"/>
              <a:gd name="T4" fmla="*/ 338 w 726"/>
              <a:gd name="T5" fmla="*/ 1129 h 1140"/>
              <a:gd name="T6" fmla="*/ 174 w 726"/>
              <a:gd name="T7" fmla="*/ 830 h 1140"/>
              <a:gd name="T8" fmla="*/ 0 w 726"/>
              <a:gd name="T9" fmla="*/ 367 h 1140"/>
              <a:gd name="T10" fmla="*/ 367 w 726"/>
              <a:gd name="T11" fmla="*/ 0 h 1140"/>
              <a:gd name="T12" fmla="*/ 725 w 726"/>
              <a:gd name="T13" fmla="*/ 367 h 1140"/>
              <a:gd name="T14" fmla="*/ 560 w 726"/>
              <a:gd name="T15" fmla="*/ 830 h 1140"/>
              <a:gd name="T16" fmla="*/ 406 w 726"/>
              <a:gd name="T17" fmla="*/ 1129 h 1140"/>
              <a:gd name="T18" fmla="*/ 367 w 726"/>
              <a:gd name="T19" fmla="*/ 1139 h 1140"/>
              <a:gd name="T20" fmla="*/ 367 w 726"/>
              <a:gd name="T21" fmla="*/ 77 h 1140"/>
              <a:gd name="T22" fmla="*/ 367 w 726"/>
              <a:gd name="T23" fmla="*/ 77 h 1140"/>
              <a:gd name="T24" fmla="*/ 78 w 726"/>
              <a:gd name="T25" fmla="*/ 367 h 1140"/>
              <a:gd name="T26" fmla="*/ 242 w 726"/>
              <a:gd name="T27" fmla="*/ 801 h 1140"/>
              <a:gd name="T28" fmla="*/ 367 w 726"/>
              <a:gd name="T29" fmla="*/ 1033 h 1140"/>
              <a:gd name="T30" fmla="*/ 493 w 726"/>
              <a:gd name="T31" fmla="*/ 801 h 1140"/>
              <a:gd name="T32" fmla="*/ 647 w 726"/>
              <a:gd name="T33" fmla="*/ 367 h 1140"/>
              <a:gd name="T34" fmla="*/ 367 w 726"/>
              <a:gd name="T35" fmla="*/ 77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6" h="1140">
                <a:moveTo>
                  <a:pt x="367" y="1139"/>
                </a:moveTo>
                <a:lnTo>
                  <a:pt x="367" y="1139"/>
                </a:lnTo>
                <a:cubicBezTo>
                  <a:pt x="358" y="1139"/>
                  <a:pt x="348" y="1139"/>
                  <a:pt x="338" y="1129"/>
                </a:cubicBezTo>
                <a:cubicBezTo>
                  <a:pt x="338" y="1129"/>
                  <a:pt x="251" y="994"/>
                  <a:pt x="174" y="830"/>
                </a:cubicBezTo>
                <a:cubicBezTo>
                  <a:pt x="58" y="618"/>
                  <a:pt x="0" y="454"/>
                  <a:pt x="0" y="367"/>
                </a:cubicBezTo>
                <a:cubicBezTo>
                  <a:pt x="0" y="164"/>
                  <a:pt x="164" y="0"/>
                  <a:pt x="367" y="0"/>
                </a:cubicBezTo>
                <a:cubicBezTo>
                  <a:pt x="560" y="0"/>
                  <a:pt x="725" y="164"/>
                  <a:pt x="725" y="367"/>
                </a:cubicBezTo>
                <a:cubicBezTo>
                  <a:pt x="725" y="454"/>
                  <a:pt x="666" y="618"/>
                  <a:pt x="560" y="830"/>
                </a:cubicBezTo>
                <a:cubicBezTo>
                  <a:pt x="483" y="994"/>
                  <a:pt x="406" y="1120"/>
                  <a:pt x="406" y="1129"/>
                </a:cubicBezTo>
                <a:cubicBezTo>
                  <a:pt x="396" y="1139"/>
                  <a:pt x="387" y="1139"/>
                  <a:pt x="367" y="1139"/>
                </a:cubicBezTo>
                <a:close/>
                <a:moveTo>
                  <a:pt x="367" y="77"/>
                </a:moveTo>
                <a:lnTo>
                  <a:pt x="367" y="77"/>
                </a:lnTo>
                <a:cubicBezTo>
                  <a:pt x="203" y="77"/>
                  <a:pt x="78" y="203"/>
                  <a:pt x="78" y="367"/>
                </a:cubicBezTo>
                <a:cubicBezTo>
                  <a:pt x="78" y="425"/>
                  <a:pt x="107" y="541"/>
                  <a:pt x="242" y="801"/>
                </a:cubicBezTo>
                <a:cubicBezTo>
                  <a:pt x="290" y="898"/>
                  <a:pt x="338" y="985"/>
                  <a:pt x="367" y="1033"/>
                </a:cubicBezTo>
                <a:cubicBezTo>
                  <a:pt x="396" y="985"/>
                  <a:pt x="444" y="898"/>
                  <a:pt x="493" y="801"/>
                </a:cubicBezTo>
                <a:cubicBezTo>
                  <a:pt x="628" y="541"/>
                  <a:pt x="647" y="425"/>
                  <a:pt x="647" y="367"/>
                </a:cubicBezTo>
                <a:cubicBezTo>
                  <a:pt x="647" y="203"/>
                  <a:pt x="522" y="77"/>
                  <a:pt x="367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52">
            <a:extLst>
              <a:ext uri="{FF2B5EF4-FFF2-40B4-BE49-F238E27FC236}">
                <a16:creationId xmlns:a16="http://schemas.microsoft.com/office/drawing/2014/main" id="{330D151A-BF71-0444-90BD-48BE24F63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529" y="8517566"/>
            <a:ext cx="358449" cy="358449"/>
          </a:xfrm>
          <a:custGeom>
            <a:avLst/>
            <a:gdLst>
              <a:gd name="T0" fmla="*/ 174 w 339"/>
              <a:gd name="T1" fmla="*/ 338 h 339"/>
              <a:gd name="T2" fmla="*/ 174 w 339"/>
              <a:gd name="T3" fmla="*/ 338 h 339"/>
              <a:gd name="T4" fmla="*/ 0 w 339"/>
              <a:gd name="T5" fmla="*/ 174 h 339"/>
              <a:gd name="T6" fmla="*/ 174 w 339"/>
              <a:gd name="T7" fmla="*/ 0 h 339"/>
              <a:gd name="T8" fmla="*/ 338 w 339"/>
              <a:gd name="T9" fmla="*/ 174 h 339"/>
              <a:gd name="T10" fmla="*/ 174 w 339"/>
              <a:gd name="T11" fmla="*/ 338 h 339"/>
              <a:gd name="T12" fmla="*/ 174 w 339"/>
              <a:gd name="T13" fmla="*/ 78 h 339"/>
              <a:gd name="T14" fmla="*/ 174 w 339"/>
              <a:gd name="T15" fmla="*/ 78 h 339"/>
              <a:gd name="T16" fmla="*/ 78 w 339"/>
              <a:gd name="T17" fmla="*/ 174 h 339"/>
              <a:gd name="T18" fmla="*/ 174 w 339"/>
              <a:gd name="T19" fmla="*/ 261 h 339"/>
              <a:gd name="T20" fmla="*/ 261 w 339"/>
              <a:gd name="T21" fmla="*/ 174 h 339"/>
              <a:gd name="T22" fmla="*/ 174 w 339"/>
              <a:gd name="T23" fmla="*/ 7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9" h="339">
                <a:moveTo>
                  <a:pt x="174" y="338"/>
                </a:moveTo>
                <a:lnTo>
                  <a:pt x="174" y="338"/>
                </a:lnTo>
                <a:cubicBezTo>
                  <a:pt x="78" y="338"/>
                  <a:pt x="0" y="261"/>
                  <a:pt x="0" y="174"/>
                </a:cubicBezTo>
                <a:cubicBezTo>
                  <a:pt x="0" y="78"/>
                  <a:pt x="78" y="0"/>
                  <a:pt x="174" y="0"/>
                </a:cubicBezTo>
                <a:cubicBezTo>
                  <a:pt x="261" y="0"/>
                  <a:pt x="338" y="78"/>
                  <a:pt x="338" y="174"/>
                </a:cubicBezTo>
                <a:cubicBezTo>
                  <a:pt x="338" y="261"/>
                  <a:pt x="261" y="338"/>
                  <a:pt x="174" y="338"/>
                </a:cubicBezTo>
                <a:close/>
                <a:moveTo>
                  <a:pt x="174" y="78"/>
                </a:moveTo>
                <a:lnTo>
                  <a:pt x="174" y="78"/>
                </a:lnTo>
                <a:cubicBezTo>
                  <a:pt x="116" y="78"/>
                  <a:pt x="78" y="116"/>
                  <a:pt x="78" y="174"/>
                </a:cubicBezTo>
                <a:cubicBezTo>
                  <a:pt x="78" y="223"/>
                  <a:pt x="116" y="261"/>
                  <a:pt x="174" y="261"/>
                </a:cubicBezTo>
                <a:cubicBezTo>
                  <a:pt x="223" y="261"/>
                  <a:pt x="261" y="223"/>
                  <a:pt x="261" y="174"/>
                </a:cubicBezTo>
                <a:cubicBezTo>
                  <a:pt x="261" y="116"/>
                  <a:pt x="223" y="78"/>
                  <a:pt x="174" y="7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CuadroTexto 496">
            <a:extLst>
              <a:ext uri="{FF2B5EF4-FFF2-40B4-BE49-F238E27FC236}">
                <a16:creationId xmlns:a16="http://schemas.microsoft.com/office/drawing/2014/main" id="{58E13E9C-A3D7-994A-9CE2-8899966155B2}"/>
              </a:ext>
            </a:extLst>
          </p:cNvPr>
          <p:cNvSpPr txBox="1"/>
          <p:nvPr/>
        </p:nvSpPr>
        <p:spPr>
          <a:xfrm>
            <a:off x="12334081" y="3825580"/>
            <a:ext cx="2208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8" name="Rectángulo 497">
            <a:extLst>
              <a:ext uri="{FF2B5EF4-FFF2-40B4-BE49-F238E27FC236}">
                <a16:creationId xmlns:a16="http://schemas.microsoft.com/office/drawing/2014/main" id="{B0697409-54CD-5842-8598-87063EDACC51}"/>
              </a:ext>
            </a:extLst>
          </p:cNvPr>
          <p:cNvSpPr/>
          <p:nvPr/>
        </p:nvSpPr>
        <p:spPr>
          <a:xfrm>
            <a:off x="11639218" y="4283099"/>
            <a:ext cx="3563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99" name="CuadroTexto 498">
            <a:extLst>
              <a:ext uri="{FF2B5EF4-FFF2-40B4-BE49-F238E27FC236}">
                <a16:creationId xmlns:a16="http://schemas.microsoft.com/office/drawing/2014/main" id="{2156AB57-6372-D24E-A939-610F1FBC6F74}"/>
              </a:ext>
            </a:extLst>
          </p:cNvPr>
          <p:cNvSpPr txBox="1"/>
          <p:nvPr/>
        </p:nvSpPr>
        <p:spPr>
          <a:xfrm>
            <a:off x="19015230" y="3913083"/>
            <a:ext cx="2208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0" name="Rectángulo 499">
            <a:extLst>
              <a:ext uri="{FF2B5EF4-FFF2-40B4-BE49-F238E27FC236}">
                <a16:creationId xmlns:a16="http://schemas.microsoft.com/office/drawing/2014/main" id="{6C52DE8D-4E3C-DB49-B199-62985C139CAE}"/>
              </a:ext>
            </a:extLst>
          </p:cNvPr>
          <p:cNvSpPr/>
          <p:nvPr/>
        </p:nvSpPr>
        <p:spPr>
          <a:xfrm>
            <a:off x="18320367" y="4370602"/>
            <a:ext cx="3563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1" name="CuadroTexto 500">
            <a:extLst>
              <a:ext uri="{FF2B5EF4-FFF2-40B4-BE49-F238E27FC236}">
                <a16:creationId xmlns:a16="http://schemas.microsoft.com/office/drawing/2014/main" id="{7203E2C5-258F-414D-9342-0AA1831EE769}"/>
              </a:ext>
            </a:extLst>
          </p:cNvPr>
          <p:cNvSpPr txBox="1"/>
          <p:nvPr/>
        </p:nvSpPr>
        <p:spPr>
          <a:xfrm>
            <a:off x="19051937" y="9563521"/>
            <a:ext cx="2208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2" name="Rectángulo 501">
            <a:extLst>
              <a:ext uri="{FF2B5EF4-FFF2-40B4-BE49-F238E27FC236}">
                <a16:creationId xmlns:a16="http://schemas.microsoft.com/office/drawing/2014/main" id="{975BA1FF-A881-B947-B73A-2107421156E9}"/>
              </a:ext>
            </a:extLst>
          </p:cNvPr>
          <p:cNvSpPr/>
          <p:nvPr/>
        </p:nvSpPr>
        <p:spPr>
          <a:xfrm>
            <a:off x="18357074" y="10021040"/>
            <a:ext cx="3563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05" name="CuadroTexto 504">
            <a:extLst>
              <a:ext uri="{FF2B5EF4-FFF2-40B4-BE49-F238E27FC236}">
                <a16:creationId xmlns:a16="http://schemas.microsoft.com/office/drawing/2014/main" id="{0EA86AD2-4264-DF4A-B597-0FA6487BA7BB}"/>
              </a:ext>
            </a:extLst>
          </p:cNvPr>
          <p:cNvSpPr txBox="1"/>
          <p:nvPr/>
        </p:nvSpPr>
        <p:spPr>
          <a:xfrm>
            <a:off x="12334081" y="9713941"/>
            <a:ext cx="2208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06" name="Rectángulo 505">
            <a:extLst>
              <a:ext uri="{FF2B5EF4-FFF2-40B4-BE49-F238E27FC236}">
                <a16:creationId xmlns:a16="http://schemas.microsoft.com/office/drawing/2014/main" id="{49C63DEE-13D0-044A-A365-7B644DA45524}"/>
              </a:ext>
            </a:extLst>
          </p:cNvPr>
          <p:cNvSpPr/>
          <p:nvPr/>
        </p:nvSpPr>
        <p:spPr>
          <a:xfrm>
            <a:off x="11639218" y="10171460"/>
            <a:ext cx="3563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6C2565-C029-0740-8328-4E26E286D370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30" name="CuadroTexto 598">
              <a:extLst>
                <a:ext uri="{FF2B5EF4-FFF2-40B4-BE49-F238E27FC236}">
                  <a16:creationId xmlns:a16="http://schemas.microsoft.com/office/drawing/2014/main" id="{F747EE83-620E-1545-A880-6CA5066B2C01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31" name="CuadroTexto 599">
              <a:extLst>
                <a:ext uri="{FF2B5EF4-FFF2-40B4-BE49-F238E27FC236}">
                  <a16:creationId xmlns:a16="http://schemas.microsoft.com/office/drawing/2014/main" id="{93E994CA-3886-064E-B92E-268D3AB774A0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E4024E3D-45E6-1F4B-9EA4-2AB99BA6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785" y="4725076"/>
            <a:ext cx="5210000" cy="5210000"/>
          </a:xfrm>
          <a:custGeom>
            <a:avLst/>
            <a:gdLst>
              <a:gd name="T0" fmla="*/ 4895 w 4896"/>
              <a:gd name="T1" fmla="*/ 2450 h 4895"/>
              <a:gd name="T2" fmla="*/ 4895 w 4896"/>
              <a:gd name="T3" fmla="*/ 2450 h 4895"/>
              <a:gd name="T4" fmla="*/ 2452 w 4896"/>
              <a:gd name="T5" fmla="*/ 4894 h 4895"/>
              <a:gd name="T6" fmla="*/ 0 w 4896"/>
              <a:gd name="T7" fmla="*/ 2450 h 4895"/>
              <a:gd name="T8" fmla="*/ 2452 w 4896"/>
              <a:gd name="T9" fmla="*/ 0 h 4895"/>
              <a:gd name="T10" fmla="*/ 4895 w 4896"/>
              <a:gd name="T11" fmla="*/ 2450 h 4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6" h="4895">
                <a:moveTo>
                  <a:pt x="4895" y="2450"/>
                </a:moveTo>
                <a:lnTo>
                  <a:pt x="4895" y="2450"/>
                </a:lnTo>
                <a:cubicBezTo>
                  <a:pt x="4895" y="3798"/>
                  <a:pt x="3799" y="4894"/>
                  <a:pt x="2452" y="4894"/>
                </a:cubicBezTo>
                <a:cubicBezTo>
                  <a:pt x="1096" y="4894"/>
                  <a:pt x="0" y="3798"/>
                  <a:pt x="0" y="2450"/>
                </a:cubicBezTo>
                <a:cubicBezTo>
                  <a:pt x="0" y="1096"/>
                  <a:pt x="1096" y="0"/>
                  <a:pt x="2452" y="0"/>
                </a:cubicBezTo>
                <a:cubicBezTo>
                  <a:pt x="3799" y="0"/>
                  <a:pt x="4895" y="1096"/>
                  <a:pt x="4895" y="24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7">
            <a:extLst>
              <a:ext uri="{FF2B5EF4-FFF2-40B4-BE49-F238E27FC236}">
                <a16:creationId xmlns:a16="http://schemas.microsoft.com/office/drawing/2014/main" id="{5D78A625-DC09-834F-B821-15CED04B1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162" y="4940986"/>
            <a:ext cx="347333" cy="1469125"/>
          </a:xfrm>
          <a:custGeom>
            <a:avLst/>
            <a:gdLst>
              <a:gd name="T0" fmla="*/ 151 w 327"/>
              <a:gd name="T1" fmla="*/ 1380 h 1381"/>
              <a:gd name="T2" fmla="*/ 151 w 327"/>
              <a:gd name="T3" fmla="*/ 1380 h 1381"/>
              <a:gd name="T4" fmla="*/ 176 w 327"/>
              <a:gd name="T5" fmla="*/ 1380 h 1381"/>
              <a:gd name="T6" fmla="*/ 326 w 327"/>
              <a:gd name="T7" fmla="*/ 1221 h 1381"/>
              <a:gd name="T8" fmla="*/ 326 w 327"/>
              <a:gd name="T9" fmla="*/ 159 h 1381"/>
              <a:gd name="T10" fmla="*/ 176 w 327"/>
              <a:gd name="T11" fmla="*/ 0 h 1381"/>
              <a:gd name="T12" fmla="*/ 151 w 327"/>
              <a:gd name="T13" fmla="*/ 0 h 1381"/>
              <a:gd name="T14" fmla="*/ 0 w 327"/>
              <a:gd name="T15" fmla="*/ 159 h 1381"/>
              <a:gd name="T16" fmla="*/ 0 w 327"/>
              <a:gd name="T17" fmla="*/ 1221 h 1381"/>
              <a:gd name="T18" fmla="*/ 151 w 327"/>
              <a:gd name="T19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" h="1381">
                <a:moveTo>
                  <a:pt x="151" y="1380"/>
                </a:moveTo>
                <a:lnTo>
                  <a:pt x="151" y="1380"/>
                </a:lnTo>
                <a:cubicBezTo>
                  <a:pt x="176" y="1380"/>
                  <a:pt x="176" y="1380"/>
                  <a:pt x="176" y="1380"/>
                </a:cubicBezTo>
                <a:cubicBezTo>
                  <a:pt x="259" y="1380"/>
                  <a:pt x="326" y="1313"/>
                  <a:pt x="326" y="1221"/>
                </a:cubicBezTo>
                <a:cubicBezTo>
                  <a:pt x="326" y="159"/>
                  <a:pt x="326" y="159"/>
                  <a:pt x="326" y="159"/>
                </a:cubicBezTo>
                <a:cubicBezTo>
                  <a:pt x="326" y="67"/>
                  <a:pt x="259" y="0"/>
                  <a:pt x="176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67" y="0"/>
                  <a:pt x="0" y="67"/>
                  <a:pt x="0" y="159"/>
                </a:cubicBezTo>
                <a:cubicBezTo>
                  <a:pt x="0" y="1221"/>
                  <a:pt x="0" y="1221"/>
                  <a:pt x="0" y="1221"/>
                </a:cubicBezTo>
                <a:cubicBezTo>
                  <a:pt x="0" y="1313"/>
                  <a:pt x="67" y="1380"/>
                  <a:pt x="151" y="138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8">
            <a:extLst>
              <a:ext uri="{FF2B5EF4-FFF2-40B4-BE49-F238E27FC236}">
                <a16:creationId xmlns:a16="http://schemas.microsoft.com/office/drawing/2014/main" id="{00827B9F-CCA4-3847-A886-57F09CAB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270" y="3880211"/>
            <a:ext cx="305092" cy="2140324"/>
          </a:xfrm>
          <a:custGeom>
            <a:avLst/>
            <a:gdLst>
              <a:gd name="T0" fmla="*/ 134 w 286"/>
              <a:gd name="T1" fmla="*/ 2008 h 2009"/>
              <a:gd name="T2" fmla="*/ 134 w 286"/>
              <a:gd name="T3" fmla="*/ 2008 h 2009"/>
              <a:gd name="T4" fmla="*/ 151 w 286"/>
              <a:gd name="T5" fmla="*/ 2008 h 2009"/>
              <a:gd name="T6" fmla="*/ 285 w 286"/>
              <a:gd name="T7" fmla="*/ 1874 h 2009"/>
              <a:gd name="T8" fmla="*/ 285 w 286"/>
              <a:gd name="T9" fmla="*/ 134 h 2009"/>
              <a:gd name="T10" fmla="*/ 151 w 286"/>
              <a:gd name="T11" fmla="*/ 0 h 2009"/>
              <a:gd name="T12" fmla="*/ 134 w 286"/>
              <a:gd name="T13" fmla="*/ 0 h 2009"/>
              <a:gd name="T14" fmla="*/ 0 w 286"/>
              <a:gd name="T15" fmla="*/ 134 h 2009"/>
              <a:gd name="T16" fmla="*/ 0 w 286"/>
              <a:gd name="T17" fmla="*/ 1874 h 2009"/>
              <a:gd name="T18" fmla="*/ 134 w 286"/>
              <a:gd name="T19" fmla="*/ 2008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2009">
                <a:moveTo>
                  <a:pt x="134" y="2008"/>
                </a:moveTo>
                <a:lnTo>
                  <a:pt x="134" y="2008"/>
                </a:lnTo>
                <a:cubicBezTo>
                  <a:pt x="151" y="2008"/>
                  <a:pt x="151" y="2008"/>
                  <a:pt x="151" y="2008"/>
                </a:cubicBezTo>
                <a:cubicBezTo>
                  <a:pt x="226" y="2008"/>
                  <a:pt x="285" y="1949"/>
                  <a:pt x="285" y="1874"/>
                </a:cubicBezTo>
                <a:cubicBezTo>
                  <a:pt x="285" y="134"/>
                  <a:pt x="285" y="134"/>
                  <a:pt x="285" y="134"/>
                </a:cubicBezTo>
                <a:cubicBezTo>
                  <a:pt x="285" y="58"/>
                  <a:pt x="226" y="0"/>
                  <a:pt x="151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59" y="0"/>
                  <a:pt x="0" y="58"/>
                  <a:pt x="0" y="134"/>
                </a:cubicBezTo>
                <a:cubicBezTo>
                  <a:pt x="0" y="1874"/>
                  <a:pt x="0" y="1874"/>
                  <a:pt x="0" y="1874"/>
                </a:cubicBezTo>
                <a:cubicBezTo>
                  <a:pt x="0" y="1949"/>
                  <a:pt x="59" y="2008"/>
                  <a:pt x="134" y="200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9">
            <a:extLst>
              <a:ext uri="{FF2B5EF4-FFF2-40B4-BE49-F238E27FC236}">
                <a16:creationId xmlns:a16="http://schemas.microsoft.com/office/drawing/2014/main" id="{994D44D6-2E49-514C-896A-C09362AD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452" y="3969390"/>
            <a:ext cx="2013593" cy="1943189"/>
          </a:xfrm>
          <a:custGeom>
            <a:avLst/>
            <a:gdLst>
              <a:gd name="T0" fmla="*/ 0 w 1892"/>
              <a:gd name="T1" fmla="*/ 1221 h 1825"/>
              <a:gd name="T2" fmla="*/ 1891 w 1892"/>
              <a:gd name="T3" fmla="*/ 1824 h 1825"/>
              <a:gd name="T4" fmla="*/ 1891 w 1892"/>
              <a:gd name="T5" fmla="*/ 0 h 1825"/>
              <a:gd name="T6" fmla="*/ 0 w 1892"/>
              <a:gd name="T7" fmla="*/ 468 h 1825"/>
              <a:gd name="T8" fmla="*/ 0 w 1892"/>
              <a:gd name="T9" fmla="*/ 1221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2" h="1825">
                <a:moveTo>
                  <a:pt x="0" y="1221"/>
                </a:moveTo>
                <a:lnTo>
                  <a:pt x="1891" y="1824"/>
                </a:lnTo>
                <a:lnTo>
                  <a:pt x="1891" y="0"/>
                </a:lnTo>
                <a:lnTo>
                  <a:pt x="0" y="468"/>
                </a:lnTo>
                <a:lnTo>
                  <a:pt x="0" y="122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0">
            <a:extLst>
              <a:ext uri="{FF2B5EF4-FFF2-40B4-BE49-F238E27FC236}">
                <a16:creationId xmlns:a16="http://schemas.microsoft.com/office/drawing/2014/main" id="{BAC4C3A3-9AEF-2C4F-BB52-A866B4C5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9901" y="4466921"/>
            <a:ext cx="563243" cy="783848"/>
          </a:xfrm>
          <a:custGeom>
            <a:avLst/>
            <a:gdLst>
              <a:gd name="T0" fmla="*/ 351 w 528"/>
              <a:gd name="T1" fmla="*/ 737 h 738"/>
              <a:gd name="T2" fmla="*/ 351 w 528"/>
              <a:gd name="T3" fmla="*/ 737 h 738"/>
              <a:gd name="T4" fmla="*/ 527 w 528"/>
              <a:gd name="T5" fmla="*/ 737 h 738"/>
              <a:gd name="T6" fmla="*/ 527 w 528"/>
              <a:gd name="T7" fmla="*/ 0 h 738"/>
              <a:gd name="T8" fmla="*/ 351 w 528"/>
              <a:gd name="T9" fmla="*/ 0 h 738"/>
              <a:gd name="T10" fmla="*/ 0 w 528"/>
              <a:gd name="T11" fmla="*/ 343 h 738"/>
              <a:gd name="T12" fmla="*/ 0 w 528"/>
              <a:gd name="T13" fmla="*/ 393 h 738"/>
              <a:gd name="T14" fmla="*/ 351 w 528"/>
              <a:gd name="T15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738">
                <a:moveTo>
                  <a:pt x="351" y="737"/>
                </a:moveTo>
                <a:lnTo>
                  <a:pt x="351" y="737"/>
                </a:lnTo>
                <a:cubicBezTo>
                  <a:pt x="527" y="737"/>
                  <a:pt x="527" y="737"/>
                  <a:pt x="527" y="737"/>
                </a:cubicBezTo>
                <a:cubicBezTo>
                  <a:pt x="527" y="0"/>
                  <a:pt x="527" y="0"/>
                  <a:pt x="527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159" y="0"/>
                  <a:pt x="0" y="159"/>
                  <a:pt x="0" y="343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586"/>
                  <a:pt x="159" y="737"/>
                  <a:pt x="351" y="73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1">
            <a:extLst>
              <a:ext uri="{FF2B5EF4-FFF2-40B4-BE49-F238E27FC236}">
                <a16:creationId xmlns:a16="http://schemas.microsoft.com/office/drawing/2014/main" id="{56330ED5-BDD5-F240-8674-AB7551C6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785" y="7625779"/>
            <a:ext cx="5214692" cy="5214692"/>
          </a:xfrm>
          <a:custGeom>
            <a:avLst/>
            <a:gdLst>
              <a:gd name="T0" fmla="*/ 4896 w 4897"/>
              <a:gd name="T1" fmla="*/ 2444 h 4897"/>
              <a:gd name="T2" fmla="*/ 4896 w 4897"/>
              <a:gd name="T3" fmla="*/ 2444 h 4897"/>
              <a:gd name="T4" fmla="*/ 2444 w 4897"/>
              <a:gd name="T5" fmla="*/ 4896 h 4897"/>
              <a:gd name="T6" fmla="*/ 0 w 4897"/>
              <a:gd name="T7" fmla="*/ 2444 h 4897"/>
              <a:gd name="T8" fmla="*/ 2444 w 4897"/>
              <a:gd name="T9" fmla="*/ 0 h 4897"/>
              <a:gd name="T10" fmla="*/ 4896 w 4897"/>
              <a:gd name="T11" fmla="*/ 2444 h 4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7" h="4897">
                <a:moveTo>
                  <a:pt x="4896" y="2444"/>
                </a:moveTo>
                <a:lnTo>
                  <a:pt x="4896" y="2444"/>
                </a:lnTo>
                <a:cubicBezTo>
                  <a:pt x="4896" y="3800"/>
                  <a:pt x="3799" y="4896"/>
                  <a:pt x="2444" y="4896"/>
                </a:cubicBezTo>
                <a:cubicBezTo>
                  <a:pt x="1097" y="4896"/>
                  <a:pt x="0" y="3800"/>
                  <a:pt x="0" y="2444"/>
                </a:cubicBezTo>
                <a:cubicBezTo>
                  <a:pt x="0" y="1097"/>
                  <a:pt x="1097" y="0"/>
                  <a:pt x="2444" y="0"/>
                </a:cubicBezTo>
                <a:cubicBezTo>
                  <a:pt x="3799" y="0"/>
                  <a:pt x="4896" y="1097"/>
                  <a:pt x="4896" y="24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2">
            <a:extLst>
              <a:ext uri="{FF2B5EF4-FFF2-40B4-BE49-F238E27FC236}">
                <a16:creationId xmlns:a16="http://schemas.microsoft.com/office/drawing/2014/main" id="{6B35BB10-2EFC-AD4D-999A-ABB9FA01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775" y="7832301"/>
            <a:ext cx="356721" cy="1469125"/>
          </a:xfrm>
          <a:custGeom>
            <a:avLst/>
            <a:gdLst>
              <a:gd name="T0" fmla="*/ 159 w 336"/>
              <a:gd name="T1" fmla="*/ 1381 h 1382"/>
              <a:gd name="T2" fmla="*/ 159 w 336"/>
              <a:gd name="T3" fmla="*/ 1381 h 1382"/>
              <a:gd name="T4" fmla="*/ 184 w 336"/>
              <a:gd name="T5" fmla="*/ 1381 h 1382"/>
              <a:gd name="T6" fmla="*/ 335 w 336"/>
              <a:gd name="T7" fmla="*/ 1230 h 1382"/>
              <a:gd name="T8" fmla="*/ 335 w 336"/>
              <a:gd name="T9" fmla="*/ 159 h 1382"/>
              <a:gd name="T10" fmla="*/ 184 w 336"/>
              <a:gd name="T11" fmla="*/ 0 h 1382"/>
              <a:gd name="T12" fmla="*/ 159 w 336"/>
              <a:gd name="T13" fmla="*/ 0 h 1382"/>
              <a:gd name="T14" fmla="*/ 0 w 336"/>
              <a:gd name="T15" fmla="*/ 159 h 1382"/>
              <a:gd name="T16" fmla="*/ 0 w 336"/>
              <a:gd name="T17" fmla="*/ 1230 h 1382"/>
              <a:gd name="T18" fmla="*/ 159 w 336"/>
              <a:gd name="T19" fmla="*/ 138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1382">
                <a:moveTo>
                  <a:pt x="159" y="1381"/>
                </a:moveTo>
                <a:lnTo>
                  <a:pt x="159" y="1381"/>
                </a:lnTo>
                <a:cubicBezTo>
                  <a:pt x="184" y="1381"/>
                  <a:pt x="184" y="1381"/>
                  <a:pt x="184" y="1381"/>
                </a:cubicBezTo>
                <a:cubicBezTo>
                  <a:pt x="268" y="1381"/>
                  <a:pt x="335" y="1314"/>
                  <a:pt x="335" y="1230"/>
                </a:cubicBezTo>
                <a:cubicBezTo>
                  <a:pt x="335" y="159"/>
                  <a:pt x="335" y="159"/>
                  <a:pt x="335" y="159"/>
                </a:cubicBezTo>
                <a:cubicBezTo>
                  <a:pt x="335" y="75"/>
                  <a:pt x="268" y="0"/>
                  <a:pt x="18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75" y="0"/>
                  <a:pt x="0" y="75"/>
                  <a:pt x="0" y="159"/>
                </a:cubicBezTo>
                <a:cubicBezTo>
                  <a:pt x="0" y="1230"/>
                  <a:pt x="0" y="1230"/>
                  <a:pt x="0" y="1230"/>
                </a:cubicBezTo>
                <a:cubicBezTo>
                  <a:pt x="0" y="1314"/>
                  <a:pt x="75" y="1381"/>
                  <a:pt x="159" y="138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3">
            <a:extLst>
              <a:ext uri="{FF2B5EF4-FFF2-40B4-BE49-F238E27FC236}">
                <a16:creationId xmlns:a16="http://schemas.microsoft.com/office/drawing/2014/main" id="{2F6AD4AF-1679-024F-820B-29329076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270" y="6780914"/>
            <a:ext cx="305092" cy="2126242"/>
          </a:xfrm>
          <a:custGeom>
            <a:avLst/>
            <a:gdLst>
              <a:gd name="T0" fmla="*/ 134 w 286"/>
              <a:gd name="T1" fmla="*/ 1998 h 1999"/>
              <a:gd name="T2" fmla="*/ 134 w 286"/>
              <a:gd name="T3" fmla="*/ 1998 h 1999"/>
              <a:gd name="T4" fmla="*/ 151 w 286"/>
              <a:gd name="T5" fmla="*/ 1998 h 1999"/>
              <a:gd name="T6" fmla="*/ 285 w 286"/>
              <a:gd name="T7" fmla="*/ 1865 h 1999"/>
              <a:gd name="T8" fmla="*/ 285 w 286"/>
              <a:gd name="T9" fmla="*/ 125 h 1999"/>
              <a:gd name="T10" fmla="*/ 151 w 286"/>
              <a:gd name="T11" fmla="*/ 0 h 1999"/>
              <a:gd name="T12" fmla="*/ 134 w 286"/>
              <a:gd name="T13" fmla="*/ 0 h 1999"/>
              <a:gd name="T14" fmla="*/ 0 w 286"/>
              <a:gd name="T15" fmla="*/ 125 h 1999"/>
              <a:gd name="T16" fmla="*/ 0 w 286"/>
              <a:gd name="T17" fmla="*/ 1865 h 1999"/>
              <a:gd name="T18" fmla="*/ 134 w 286"/>
              <a:gd name="T19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6" h="1999">
                <a:moveTo>
                  <a:pt x="134" y="1998"/>
                </a:moveTo>
                <a:lnTo>
                  <a:pt x="134" y="1998"/>
                </a:lnTo>
                <a:cubicBezTo>
                  <a:pt x="151" y="1998"/>
                  <a:pt x="151" y="1998"/>
                  <a:pt x="151" y="1998"/>
                </a:cubicBezTo>
                <a:cubicBezTo>
                  <a:pt x="226" y="1998"/>
                  <a:pt x="285" y="1940"/>
                  <a:pt x="285" y="1865"/>
                </a:cubicBezTo>
                <a:cubicBezTo>
                  <a:pt x="285" y="125"/>
                  <a:pt x="285" y="125"/>
                  <a:pt x="285" y="125"/>
                </a:cubicBezTo>
                <a:cubicBezTo>
                  <a:pt x="285" y="58"/>
                  <a:pt x="226" y="0"/>
                  <a:pt x="151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59" y="0"/>
                  <a:pt x="0" y="58"/>
                  <a:pt x="0" y="125"/>
                </a:cubicBezTo>
                <a:cubicBezTo>
                  <a:pt x="0" y="1865"/>
                  <a:pt x="0" y="1865"/>
                  <a:pt x="0" y="1865"/>
                </a:cubicBezTo>
                <a:cubicBezTo>
                  <a:pt x="0" y="1940"/>
                  <a:pt x="59" y="1998"/>
                  <a:pt x="134" y="199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4">
            <a:extLst>
              <a:ext uri="{FF2B5EF4-FFF2-40B4-BE49-F238E27FC236}">
                <a16:creationId xmlns:a16="http://schemas.microsoft.com/office/drawing/2014/main" id="{D2C3AF86-AD33-A74C-89AA-CD083259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452" y="6870093"/>
            <a:ext cx="2013593" cy="1933802"/>
          </a:xfrm>
          <a:custGeom>
            <a:avLst/>
            <a:gdLst>
              <a:gd name="T0" fmla="*/ 0 w 1892"/>
              <a:gd name="T1" fmla="*/ 1213 h 1816"/>
              <a:gd name="T2" fmla="*/ 1891 w 1892"/>
              <a:gd name="T3" fmla="*/ 1815 h 1816"/>
              <a:gd name="T4" fmla="*/ 1891 w 1892"/>
              <a:gd name="T5" fmla="*/ 0 h 1816"/>
              <a:gd name="T6" fmla="*/ 0 w 1892"/>
              <a:gd name="T7" fmla="*/ 460 h 1816"/>
              <a:gd name="T8" fmla="*/ 0 w 1892"/>
              <a:gd name="T9" fmla="*/ 1213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2" h="1816">
                <a:moveTo>
                  <a:pt x="0" y="1213"/>
                </a:moveTo>
                <a:lnTo>
                  <a:pt x="1891" y="1815"/>
                </a:lnTo>
                <a:lnTo>
                  <a:pt x="1891" y="0"/>
                </a:lnTo>
                <a:lnTo>
                  <a:pt x="0" y="460"/>
                </a:lnTo>
                <a:lnTo>
                  <a:pt x="0" y="1213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5">
            <a:extLst>
              <a:ext uri="{FF2B5EF4-FFF2-40B4-BE49-F238E27FC236}">
                <a16:creationId xmlns:a16="http://schemas.microsoft.com/office/drawing/2014/main" id="{672F6B3F-E7EB-F442-823C-C3C7C468D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901" y="7362932"/>
            <a:ext cx="563243" cy="793233"/>
          </a:xfrm>
          <a:custGeom>
            <a:avLst/>
            <a:gdLst>
              <a:gd name="T0" fmla="*/ 343 w 528"/>
              <a:gd name="T1" fmla="*/ 744 h 745"/>
              <a:gd name="T2" fmla="*/ 343 w 528"/>
              <a:gd name="T3" fmla="*/ 744 h 745"/>
              <a:gd name="T4" fmla="*/ 527 w 528"/>
              <a:gd name="T5" fmla="*/ 744 h 745"/>
              <a:gd name="T6" fmla="*/ 527 w 528"/>
              <a:gd name="T7" fmla="*/ 0 h 745"/>
              <a:gd name="T8" fmla="*/ 343 w 528"/>
              <a:gd name="T9" fmla="*/ 0 h 745"/>
              <a:gd name="T10" fmla="*/ 0 w 528"/>
              <a:gd name="T11" fmla="*/ 351 h 745"/>
              <a:gd name="T12" fmla="*/ 0 w 528"/>
              <a:gd name="T13" fmla="*/ 393 h 745"/>
              <a:gd name="T14" fmla="*/ 343 w 528"/>
              <a:gd name="T15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8" h="745">
                <a:moveTo>
                  <a:pt x="343" y="744"/>
                </a:moveTo>
                <a:lnTo>
                  <a:pt x="343" y="744"/>
                </a:lnTo>
                <a:cubicBezTo>
                  <a:pt x="527" y="744"/>
                  <a:pt x="527" y="744"/>
                  <a:pt x="527" y="744"/>
                </a:cubicBezTo>
                <a:cubicBezTo>
                  <a:pt x="527" y="0"/>
                  <a:pt x="527" y="0"/>
                  <a:pt x="527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159" y="0"/>
                  <a:pt x="0" y="159"/>
                  <a:pt x="0" y="351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585"/>
                  <a:pt x="159" y="744"/>
                  <a:pt x="343" y="74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6">
            <a:extLst>
              <a:ext uri="{FF2B5EF4-FFF2-40B4-BE49-F238E27FC236}">
                <a16:creationId xmlns:a16="http://schemas.microsoft.com/office/drawing/2014/main" id="{83241BE7-4308-9145-A0A7-7AE7FB18A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785" y="4725076"/>
            <a:ext cx="5210000" cy="5210000"/>
          </a:xfrm>
          <a:custGeom>
            <a:avLst/>
            <a:gdLst>
              <a:gd name="T0" fmla="*/ 4894 w 4895"/>
              <a:gd name="T1" fmla="*/ 2450 h 4895"/>
              <a:gd name="T2" fmla="*/ 4894 w 4895"/>
              <a:gd name="T3" fmla="*/ 2450 h 4895"/>
              <a:gd name="T4" fmla="*/ 2442 w 4895"/>
              <a:gd name="T5" fmla="*/ 4894 h 4895"/>
              <a:gd name="T6" fmla="*/ 0 w 4895"/>
              <a:gd name="T7" fmla="*/ 2450 h 4895"/>
              <a:gd name="T8" fmla="*/ 2442 w 4895"/>
              <a:gd name="T9" fmla="*/ 0 h 4895"/>
              <a:gd name="T10" fmla="*/ 4894 w 4895"/>
              <a:gd name="T11" fmla="*/ 2450 h 4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5" h="4895">
                <a:moveTo>
                  <a:pt x="4894" y="2450"/>
                </a:moveTo>
                <a:lnTo>
                  <a:pt x="4894" y="2450"/>
                </a:lnTo>
                <a:cubicBezTo>
                  <a:pt x="4894" y="3798"/>
                  <a:pt x="3798" y="4894"/>
                  <a:pt x="2442" y="4894"/>
                </a:cubicBezTo>
                <a:cubicBezTo>
                  <a:pt x="1095" y="4894"/>
                  <a:pt x="0" y="3798"/>
                  <a:pt x="0" y="2450"/>
                </a:cubicBezTo>
                <a:cubicBezTo>
                  <a:pt x="0" y="1096"/>
                  <a:pt x="1095" y="0"/>
                  <a:pt x="2442" y="0"/>
                </a:cubicBezTo>
                <a:cubicBezTo>
                  <a:pt x="3798" y="0"/>
                  <a:pt x="4894" y="1096"/>
                  <a:pt x="4894" y="24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7">
            <a:extLst>
              <a:ext uri="{FF2B5EF4-FFF2-40B4-BE49-F238E27FC236}">
                <a16:creationId xmlns:a16="http://schemas.microsoft.com/office/drawing/2014/main" id="{AF4C25C1-64EE-F140-A419-CCE751D6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775" y="4940986"/>
            <a:ext cx="356721" cy="1469125"/>
          </a:xfrm>
          <a:custGeom>
            <a:avLst/>
            <a:gdLst>
              <a:gd name="T0" fmla="*/ 159 w 336"/>
              <a:gd name="T1" fmla="*/ 1380 h 1381"/>
              <a:gd name="T2" fmla="*/ 159 w 336"/>
              <a:gd name="T3" fmla="*/ 1380 h 1381"/>
              <a:gd name="T4" fmla="*/ 184 w 336"/>
              <a:gd name="T5" fmla="*/ 1380 h 1381"/>
              <a:gd name="T6" fmla="*/ 335 w 336"/>
              <a:gd name="T7" fmla="*/ 1221 h 1381"/>
              <a:gd name="T8" fmla="*/ 335 w 336"/>
              <a:gd name="T9" fmla="*/ 159 h 1381"/>
              <a:gd name="T10" fmla="*/ 184 w 336"/>
              <a:gd name="T11" fmla="*/ 0 h 1381"/>
              <a:gd name="T12" fmla="*/ 159 w 336"/>
              <a:gd name="T13" fmla="*/ 0 h 1381"/>
              <a:gd name="T14" fmla="*/ 0 w 336"/>
              <a:gd name="T15" fmla="*/ 159 h 1381"/>
              <a:gd name="T16" fmla="*/ 0 w 336"/>
              <a:gd name="T17" fmla="*/ 1221 h 1381"/>
              <a:gd name="T18" fmla="*/ 159 w 336"/>
              <a:gd name="T19" fmla="*/ 1380 h 1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1381">
                <a:moveTo>
                  <a:pt x="159" y="1380"/>
                </a:moveTo>
                <a:lnTo>
                  <a:pt x="159" y="1380"/>
                </a:lnTo>
                <a:cubicBezTo>
                  <a:pt x="184" y="1380"/>
                  <a:pt x="184" y="1380"/>
                  <a:pt x="184" y="1380"/>
                </a:cubicBezTo>
                <a:cubicBezTo>
                  <a:pt x="268" y="1380"/>
                  <a:pt x="335" y="1313"/>
                  <a:pt x="335" y="1221"/>
                </a:cubicBezTo>
                <a:cubicBezTo>
                  <a:pt x="335" y="159"/>
                  <a:pt x="335" y="159"/>
                  <a:pt x="335" y="159"/>
                </a:cubicBezTo>
                <a:cubicBezTo>
                  <a:pt x="335" y="67"/>
                  <a:pt x="268" y="0"/>
                  <a:pt x="18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76" y="0"/>
                  <a:pt x="0" y="67"/>
                  <a:pt x="0" y="159"/>
                </a:cubicBezTo>
                <a:cubicBezTo>
                  <a:pt x="0" y="1221"/>
                  <a:pt x="0" y="1221"/>
                  <a:pt x="0" y="1221"/>
                </a:cubicBezTo>
                <a:cubicBezTo>
                  <a:pt x="0" y="1313"/>
                  <a:pt x="76" y="1380"/>
                  <a:pt x="159" y="138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8">
            <a:extLst>
              <a:ext uri="{FF2B5EF4-FFF2-40B4-BE49-F238E27FC236}">
                <a16:creationId xmlns:a16="http://schemas.microsoft.com/office/drawing/2014/main" id="{253F3CCC-F82C-4E40-A5F0-1C29ECCD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3270" y="3880211"/>
            <a:ext cx="305092" cy="2140324"/>
          </a:xfrm>
          <a:custGeom>
            <a:avLst/>
            <a:gdLst>
              <a:gd name="T0" fmla="*/ 134 w 285"/>
              <a:gd name="T1" fmla="*/ 2008 h 2009"/>
              <a:gd name="T2" fmla="*/ 134 w 285"/>
              <a:gd name="T3" fmla="*/ 2008 h 2009"/>
              <a:gd name="T4" fmla="*/ 150 w 285"/>
              <a:gd name="T5" fmla="*/ 2008 h 2009"/>
              <a:gd name="T6" fmla="*/ 284 w 285"/>
              <a:gd name="T7" fmla="*/ 1874 h 2009"/>
              <a:gd name="T8" fmla="*/ 284 w 285"/>
              <a:gd name="T9" fmla="*/ 134 h 2009"/>
              <a:gd name="T10" fmla="*/ 150 w 285"/>
              <a:gd name="T11" fmla="*/ 0 h 2009"/>
              <a:gd name="T12" fmla="*/ 134 w 285"/>
              <a:gd name="T13" fmla="*/ 0 h 2009"/>
              <a:gd name="T14" fmla="*/ 0 w 285"/>
              <a:gd name="T15" fmla="*/ 134 h 2009"/>
              <a:gd name="T16" fmla="*/ 0 w 285"/>
              <a:gd name="T17" fmla="*/ 1874 h 2009"/>
              <a:gd name="T18" fmla="*/ 134 w 285"/>
              <a:gd name="T19" fmla="*/ 2008 h 2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2009">
                <a:moveTo>
                  <a:pt x="134" y="2008"/>
                </a:moveTo>
                <a:lnTo>
                  <a:pt x="134" y="2008"/>
                </a:lnTo>
                <a:cubicBezTo>
                  <a:pt x="150" y="2008"/>
                  <a:pt x="150" y="2008"/>
                  <a:pt x="150" y="2008"/>
                </a:cubicBezTo>
                <a:cubicBezTo>
                  <a:pt x="226" y="2008"/>
                  <a:pt x="284" y="1949"/>
                  <a:pt x="284" y="1874"/>
                </a:cubicBezTo>
                <a:cubicBezTo>
                  <a:pt x="284" y="134"/>
                  <a:pt x="284" y="134"/>
                  <a:pt x="284" y="134"/>
                </a:cubicBezTo>
                <a:cubicBezTo>
                  <a:pt x="284" y="58"/>
                  <a:pt x="226" y="0"/>
                  <a:pt x="150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58" y="0"/>
                  <a:pt x="0" y="58"/>
                  <a:pt x="0" y="134"/>
                </a:cubicBezTo>
                <a:cubicBezTo>
                  <a:pt x="0" y="1874"/>
                  <a:pt x="0" y="1874"/>
                  <a:pt x="0" y="1874"/>
                </a:cubicBezTo>
                <a:cubicBezTo>
                  <a:pt x="0" y="1949"/>
                  <a:pt x="58" y="2008"/>
                  <a:pt x="134" y="200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9">
            <a:extLst>
              <a:ext uri="{FF2B5EF4-FFF2-40B4-BE49-F238E27FC236}">
                <a16:creationId xmlns:a16="http://schemas.microsoft.com/office/drawing/2014/main" id="{C7A29D3A-CD84-9F4C-A1C6-9D3F4D9A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9065" y="3969390"/>
            <a:ext cx="2022981" cy="1943189"/>
          </a:xfrm>
          <a:custGeom>
            <a:avLst/>
            <a:gdLst>
              <a:gd name="T0" fmla="*/ 0 w 1901"/>
              <a:gd name="T1" fmla="*/ 1221 h 1825"/>
              <a:gd name="T2" fmla="*/ 1900 w 1901"/>
              <a:gd name="T3" fmla="*/ 1824 h 1825"/>
              <a:gd name="T4" fmla="*/ 1900 w 1901"/>
              <a:gd name="T5" fmla="*/ 0 h 1825"/>
              <a:gd name="T6" fmla="*/ 0 w 1901"/>
              <a:gd name="T7" fmla="*/ 468 h 1825"/>
              <a:gd name="T8" fmla="*/ 0 w 1901"/>
              <a:gd name="T9" fmla="*/ 1221 h 1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1" h="1825">
                <a:moveTo>
                  <a:pt x="0" y="1221"/>
                </a:moveTo>
                <a:lnTo>
                  <a:pt x="1900" y="1824"/>
                </a:lnTo>
                <a:lnTo>
                  <a:pt x="1900" y="0"/>
                </a:lnTo>
                <a:lnTo>
                  <a:pt x="0" y="468"/>
                </a:lnTo>
                <a:lnTo>
                  <a:pt x="0" y="122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0">
            <a:extLst>
              <a:ext uri="{FF2B5EF4-FFF2-40B4-BE49-F238E27FC236}">
                <a16:creationId xmlns:a16="http://schemas.microsoft.com/office/drawing/2014/main" id="{F3ACE95E-1750-954A-B7E0-97B5DE80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5209" y="4466921"/>
            <a:ext cx="553856" cy="783848"/>
          </a:xfrm>
          <a:custGeom>
            <a:avLst/>
            <a:gdLst>
              <a:gd name="T0" fmla="*/ 343 w 520"/>
              <a:gd name="T1" fmla="*/ 737 h 738"/>
              <a:gd name="T2" fmla="*/ 343 w 520"/>
              <a:gd name="T3" fmla="*/ 737 h 738"/>
              <a:gd name="T4" fmla="*/ 519 w 520"/>
              <a:gd name="T5" fmla="*/ 737 h 738"/>
              <a:gd name="T6" fmla="*/ 519 w 520"/>
              <a:gd name="T7" fmla="*/ 0 h 738"/>
              <a:gd name="T8" fmla="*/ 343 w 520"/>
              <a:gd name="T9" fmla="*/ 0 h 738"/>
              <a:gd name="T10" fmla="*/ 0 w 520"/>
              <a:gd name="T11" fmla="*/ 343 h 738"/>
              <a:gd name="T12" fmla="*/ 0 w 520"/>
              <a:gd name="T13" fmla="*/ 393 h 738"/>
              <a:gd name="T14" fmla="*/ 343 w 520"/>
              <a:gd name="T15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738">
                <a:moveTo>
                  <a:pt x="343" y="737"/>
                </a:moveTo>
                <a:lnTo>
                  <a:pt x="343" y="737"/>
                </a:lnTo>
                <a:cubicBezTo>
                  <a:pt x="519" y="737"/>
                  <a:pt x="519" y="737"/>
                  <a:pt x="519" y="737"/>
                </a:cubicBezTo>
                <a:cubicBezTo>
                  <a:pt x="519" y="0"/>
                  <a:pt x="519" y="0"/>
                  <a:pt x="51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159" y="0"/>
                  <a:pt x="0" y="159"/>
                  <a:pt x="0" y="343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586"/>
                  <a:pt x="159" y="737"/>
                  <a:pt x="343" y="73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1">
            <a:extLst>
              <a:ext uri="{FF2B5EF4-FFF2-40B4-BE49-F238E27FC236}">
                <a16:creationId xmlns:a16="http://schemas.microsoft.com/office/drawing/2014/main" id="{2807A7FC-7561-884E-9EBD-F04FC535A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173" y="7625779"/>
            <a:ext cx="5214692" cy="5214692"/>
          </a:xfrm>
          <a:custGeom>
            <a:avLst/>
            <a:gdLst>
              <a:gd name="T0" fmla="*/ 4896 w 4897"/>
              <a:gd name="T1" fmla="*/ 2444 h 4897"/>
              <a:gd name="T2" fmla="*/ 4896 w 4897"/>
              <a:gd name="T3" fmla="*/ 2444 h 4897"/>
              <a:gd name="T4" fmla="*/ 2444 w 4897"/>
              <a:gd name="T5" fmla="*/ 4896 h 4897"/>
              <a:gd name="T6" fmla="*/ 0 w 4897"/>
              <a:gd name="T7" fmla="*/ 2444 h 4897"/>
              <a:gd name="T8" fmla="*/ 2444 w 4897"/>
              <a:gd name="T9" fmla="*/ 0 h 4897"/>
              <a:gd name="T10" fmla="*/ 4896 w 4897"/>
              <a:gd name="T11" fmla="*/ 2444 h 4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7" h="4897">
                <a:moveTo>
                  <a:pt x="4896" y="2444"/>
                </a:moveTo>
                <a:lnTo>
                  <a:pt x="4896" y="2444"/>
                </a:lnTo>
                <a:cubicBezTo>
                  <a:pt x="4896" y="3800"/>
                  <a:pt x="3799" y="4896"/>
                  <a:pt x="2444" y="4896"/>
                </a:cubicBezTo>
                <a:cubicBezTo>
                  <a:pt x="1097" y="4896"/>
                  <a:pt x="0" y="3800"/>
                  <a:pt x="0" y="2444"/>
                </a:cubicBezTo>
                <a:cubicBezTo>
                  <a:pt x="0" y="1097"/>
                  <a:pt x="1097" y="0"/>
                  <a:pt x="2444" y="0"/>
                </a:cubicBezTo>
                <a:cubicBezTo>
                  <a:pt x="3799" y="0"/>
                  <a:pt x="4896" y="1097"/>
                  <a:pt x="4896" y="24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2">
            <a:extLst>
              <a:ext uri="{FF2B5EF4-FFF2-40B4-BE49-F238E27FC236}">
                <a16:creationId xmlns:a16="http://schemas.microsoft.com/office/drawing/2014/main" id="{41BB6320-488F-DA4D-B5DA-4076CB14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162" y="7832301"/>
            <a:ext cx="356721" cy="1469125"/>
          </a:xfrm>
          <a:custGeom>
            <a:avLst/>
            <a:gdLst>
              <a:gd name="T0" fmla="*/ 159 w 336"/>
              <a:gd name="T1" fmla="*/ 1381 h 1382"/>
              <a:gd name="T2" fmla="*/ 159 w 336"/>
              <a:gd name="T3" fmla="*/ 1381 h 1382"/>
              <a:gd name="T4" fmla="*/ 184 w 336"/>
              <a:gd name="T5" fmla="*/ 1381 h 1382"/>
              <a:gd name="T6" fmla="*/ 335 w 336"/>
              <a:gd name="T7" fmla="*/ 1230 h 1382"/>
              <a:gd name="T8" fmla="*/ 335 w 336"/>
              <a:gd name="T9" fmla="*/ 159 h 1382"/>
              <a:gd name="T10" fmla="*/ 184 w 336"/>
              <a:gd name="T11" fmla="*/ 0 h 1382"/>
              <a:gd name="T12" fmla="*/ 159 w 336"/>
              <a:gd name="T13" fmla="*/ 0 h 1382"/>
              <a:gd name="T14" fmla="*/ 0 w 336"/>
              <a:gd name="T15" fmla="*/ 159 h 1382"/>
              <a:gd name="T16" fmla="*/ 0 w 336"/>
              <a:gd name="T17" fmla="*/ 1230 h 1382"/>
              <a:gd name="T18" fmla="*/ 159 w 336"/>
              <a:gd name="T19" fmla="*/ 1381 h 1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6" h="1382">
                <a:moveTo>
                  <a:pt x="159" y="1381"/>
                </a:moveTo>
                <a:lnTo>
                  <a:pt x="159" y="1381"/>
                </a:lnTo>
                <a:cubicBezTo>
                  <a:pt x="184" y="1381"/>
                  <a:pt x="184" y="1381"/>
                  <a:pt x="184" y="1381"/>
                </a:cubicBezTo>
                <a:cubicBezTo>
                  <a:pt x="268" y="1381"/>
                  <a:pt x="335" y="1314"/>
                  <a:pt x="335" y="1230"/>
                </a:cubicBezTo>
                <a:cubicBezTo>
                  <a:pt x="335" y="159"/>
                  <a:pt x="335" y="159"/>
                  <a:pt x="335" y="159"/>
                </a:cubicBezTo>
                <a:cubicBezTo>
                  <a:pt x="335" y="75"/>
                  <a:pt x="268" y="0"/>
                  <a:pt x="184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75" y="0"/>
                  <a:pt x="0" y="75"/>
                  <a:pt x="0" y="159"/>
                </a:cubicBezTo>
                <a:cubicBezTo>
                  <a:pt x="0" y="1230"/>
                  <a:pt x="0" y="1230"/>
                  <a:pt x="0" y="1230"/>
                </a:cubicBezTo>
                <a:cubicBezTo>
                  <a:pt x="0" y="1314"/>
                  <a:pt x="75" y="1381"/>
                  <a:pt x="159" y="138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3">
            <a:extLst>
              <a:ext uri="{FF2B5EF4-FFF2-40B4-BE49-F238E27FC236}">
                <a16:creationId xmlns:a16="http://schemas.microsoft.com/office/drawing/2014/main" id="{67C831B7-E70C-0041-BD8B-3E0CE60F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2658" y="6780914"/>
            <a:ext cx="305092" cy="2126242"/>
          </a:xfrm>
          <a:custGeom>
            <a:avLst/>
            <a:gdLst>
              <a:gd name="T0" fmla="*/ 133 w 285"/>
              <a:gd name="T1" fmla="*/ 1998 h 1999"/>
              <a:gd name="T2" fmla="*/ 133 w 285"/>
              <a:gd name="T3" fmla="*/ 1998 h 1999"/>
              <a:gd name="T4" fmla="*/ 150 w 285"/>
              <a:gd name="T5" fmla="*/ 1998 h 1999"/>
              <a:gd name="T6" fmla="*/ 284 w 285"/>
              <a:gd name="T7" fmla="*/ 1865 h 1999"/>
              <a:gd name="T8" fmla="*/ 284 w 285"/>
              <a:gd name="T9" fmla="*/ 125 h 1999"/>
              <a:gd name="T10" fmla="*/ 150 w 285"/>
              <a:gd name="T11" fmla="*/ 0 h 1999"/>
              <a:gd name="T12" fmla="*/ 133 w 285"/>
              <a:gd name="T13" fmla="*/ 0 h 1999"/>
              <a:gd name="T14" fmla="*/ 0 w 285"/>
              <a:gd name="T15" fmla="*/ 125 h 1999"/>
              <a:gd name="T16" fmla="*/ 0 w 285"/>
              <a:gd name="T17" fmla="*/ 1865 h 1999"/>
              <a:gd name="T18" fmla="*/ 133 w 285"/>
              <a:gd name="T19" fmla="*/ 1998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5" h="1999">
                <a:moveTo>
                  <a:pt x="133" y="1998"/>
                </a:moveTo>
                <a:lnTo>
                  <a:pt x="133" y="1998"/>
                </a:lnTo>
                <a:cubicBezTo>
                  <a:pt x="150" y="1998"/>
                  <a:pt x="150" y="1998"/>
                  <a:pt x="150" y="1998"/>
                </a:cubicBezTo>
                <a:cubicBezTo>
                  <a:pt x="226" y="1998"/>
                  <a:pt x="284" y="1940"/>
                  <a:pt x="284" y="1865"/>
                </a:cubicBezTo>
                <a:cubicBezTo>
                  <a:pt x="284" y="125"/>
                  <a:pt x="284" y="125"/>
                  <a:pt x="284" y="125"/>
                </a:cubicBezTo>
                <a:cubicBezTo>
                  <a:pt x="284" y="58"/>
                  <a:pt x="226" y="0"/>
                  <a:pt x="15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58" y="0"/>
                  <a:pt x="0" y="58"/>
                  <a:pt x="0" y="125"/>
                </a:cubicBezTo>
                <a:cubicBezTo>
                  <a:pt x="0" y="1865"/>
                  <a:pt x="0" y="1865"/>
                  <a:pt x="0" y="1865"/>
                </a:cubicBezTo>
                <a:cubicBezTo>
                  <a:pt x="0" y="1940"/>
                  <a:pt x="58" y="1998"/>
                  <a:pt x="133" y="1998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4">
            <a:extLst>
              <a:ext uri="{FF2B5EF4-FFF2-40B4-BE49-F238E27FC236}">
                <a16:creationId xmlns:a16="http://schemas.microsoft.com/office/drawing/2014/main" id="{831EA80D-E132-9340-921A-D2CE5599C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8452" y="6870093"/>
            <a:ext cx="2022981" cy="1933802"/>
          </a:xfrm>
          <a:custGeom>
            <a:avLst/>
            <a:gdLst>
              <a:gd name="T0" fmla="*/ 0 w 1900"/>
              <a:gd name="T1" fmla="*/ 1213 h 1816"/>
              <a:gd name="T2" fmla="*/ 1899 w 1900"/>
              <a:gd name="T3" fmla="*/ 1815 h 1816"/>
              <a:gd name="T4" fmla="*/ 1899 w 1900"/>
              <a:gd name="T5" fmla="*/ 0 h 1816"/>
              <a:gd name="T6" fmla="*/ 0 w 1900"/>
              <a:gd name="T7" fmla="*/ 460 h 1816"/>
              <a:gd name="T8" fmla="*/ 0 w 1900"/>
              <a:gd name="T9" fmla="*/ 1213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0" h="1816">
                <a:moveTo>
                  <a:pt x="0" y="1213"/>
                </a:moveTo>
                <a:lnTo>
                  <a:pt x="1899" y="1815"/>
                </a:lnTo>
                <a:lnTo>
                  <a:pt x="1899" y="0"/>
                </a:lnTo>
                <a:lnTo>
                  <a:pt x="0" y="460"/>
                </a:lnTo>
                <a:lnTo>
                  <a:pt x="0" y="1213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5">
            <a:extLst>
              <a:ext uri="{FF2B5EF4-FFF2-40B4-BE49-F238E27FC236}">
                <a16:creationId xmlns:a16="http://schemas.microsoft.com/office/drawing/2014/main" id="{69E0B87D-B86E-2348-9550-C6045A439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4596" y="7362932"/>
            <a:ext cx="553856" cy="793233"/>
          </a:xfrm>
          <a:custGeom>
            <a:avLst/>
            <a:gdLst>
              <a:gd name="T0" fmla="*/ 343 w 520"/>
              <a:gd name="T1" fmla="*/ 744 h 745"/>
              <a:gd name="T2" fmla="*/ 343 w 520"/>
              <a:gd name="T3" fmla="*/ 744 h 745"/>
              <a:gd name="T4" fmla="*/ 519 w 520"/>
              <a:gd name="T5" fmla="*/ 744 h 745"/>
              <a:gd name="T6" fmla="*/ 519 w 520"/>
              <a:gd name="T7" fmla="*/ 0 h 745"/>
              <a:gd name="T8" fmla="*/ 343 w 520"/>
              <a:gd name="T9" fmla="*/ 0 h 745"/>
              <a:gd name="T10" fmla="*/ 0 w 520"/>
              <a:gd name="T11" fmla="*/ 351 h 745"/>
              <a:gd name="T12" fmla="*/ 0 w 520"/>
              <a:gd name="T13" fmla="*/ 393 h 745"/>
              <a:gd name="T14" fmla="*/ 343 w 520"/>
              <a:gd name="T15" fmla="*/ 744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0" h="745">
                <a:moveTo>
                  <a:pt x="343" y="744"/>
                </a:moveTo>
                <a:lnTo>
                  <a:pt x="343" y="744"/>
                </a:lnTo>
                <a:cubicBezTo>
                  <a:pt x="519" y="744"/>
                  <a:pt x="519" y="744"/>
                  <a:pt x="519" y="744"/>
                </a:cubicBezTo>
                <a:cubicBezTo>
                  <a:pt x="519" y="0"/>
                  <a:pt x="519" y="0"/>
                  <a:pt x="51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159" y="0"/>
                  <a:pt x="0" y="159"/>
                  <a:pt x="0" y="351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585"/>
                  <a:pt x="159" y="744"/>
                  <a:pt x="343" y="74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5">
            <a:extLst>
              <a:ext uri="{FF2B5EF4-FFF2-40B4-BE49-F238E27FC236}">
                <a16:creationId xmlns:a16="http://schemas.microsoft.com/office/drawing/2014/main" id="{CEE6D697-4D42-B342-BDDF-B64C7F19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578" y="9421942"/>
            <a:ext cx="812011" cy="910577"/>
          </a:xfrm>
          <a:custGeom>
            <a:avLst/>
            <a:gdLst>
              <a:gd name="T0" fmla="*/ 720 w 762"/>
              <a:gd name="T1" fmla="*/ 200 h 854"/>
              <a:gd name="T2" fmla="*/ 720 w 762"/>
              <a:gd name="T3" fmla="*/ 200 h 854"/>
              <a:gd name="T4" fmla="*/ 653 w 762"/>
              <a:gd name="T5" fmla="*/ 200 h 854"/>
              <a:gd name="T6" fmla="*/ 653 w 762"/>
              <a:gd name="T7" fmla="*/ 41 h 854"/>
              <a:gd name="T8" fmla="*/ 611 w 762"/>
              <a:gd name="T9" fmla="*/ 0 h 854"/>
              <a:gd name="T10" fmla="*/ 159 w 762"/>
              <a:gd name="T11" fmla="*/ 0 h 854"/>
              <a:gd name="T12" fmla="*/ 117 w 762"/>
              <a:gd name="T13" fmla="*/ 41 h 854"/>
              <a:gd name="T14" fmla="*/ 117 w 762"/>
              <a:gd name="T15" fmla="*/ 200 h 854"/>
              <a:gd name="T16" fmla="*/ 42 w 762"/>
              <a:gd name="T17" fmla="*/ 200 h 854"/>
              <a:gd name="T18" fmla="*/ 0 w 762"/>
              <a:gd name="T19" fmla="*/ 242 h 854"/>
              <a:gd name="T20" fmla="*/ 0 w 762"/>
              <a:gd name="T21" fmla="*/ 686 h 854"/>
              <a:gd name="T22" fmla="*/ 42 w 762"/>
              <a:gd name="T23" fmla="*/ 728 h 854"/>
              <a:gd name="T24" fmla="*/ 117 w 762"/>
              <a:gd name="T25" fmla="*/ 728 h 854"/>
              <a:gd name="T26" fmla="*/ 117 w 762"/>
              <a:gd name="T27" fmla="*/ 811 h 854"/>
              <a:gd name="T28" fmla="*/ 159 w 762"/>
              <a:gd name="T29" fmla="*/ 853 h 854"/>
              <a:gd name="T30" fmla="*/ 611 w 762"/>
              <a:gd name="T31" fmla="*/ 853 h 854"/>
              <a:gd name="T32" fmla="*/ 653 w 762"/>
              <a:gd name="T33" fmla="*/ 811 h 854"/>
              <a:gd name="T34" fmla="*/ 653 w 762"/>
              <a:gd name="T35" fmla="*/ 728 h 854"/>
              <a:gd name="T36" fmla="*/ 720 w 762"/>
              <a:gd name="T37" fmla="*/ 728 h 854"/>
              <a:gd name="T38" fmla="*/ 761 w 762"/>
              <a:gd name="T39" fmla="*/ 686 h 854"/>
              <a:gd name="T40" fmla="*/ 761 w 762"/>
              <a:gd name="T41" fmla="*/ 242 h 854"/>
              <a:gd name="T42" fmla="*/ 720 w 762"/>
              <a:gd name="T43" fmla="*/ 200 h 854"/>
              <a:gd name="T44" fmla="*/ 184 w 762"/>
              <a:gd name="T45" fmla="*/ 66 h 854"/>
              <a:gd name="T46" fmla="*/ 184 w 762"/>
              <a:gd name="T47" fmla="*/ 66 h 854"/>
              <a:gd name="T48" fmla="*/ 586 w 762"/>
              <a:gd name="T49" fmla="*/ 66 h 854"/>
              <a:gd name="T50" fmla="*/ 586 w 762"/>
              <a:gd name="T51" fmla="*/ 200 h 854"/>
              <a:gd name="T52" fmla="*/ 184 w 762"/>
              <a:gd name="T53" fmla="*/ 200 h 854"/>
              <a:gd name="T54" fmla="*/ 184 w 762"/>
              <a:gd name="T55" fmla="*/ 66 h 854"/>
              <a:gd name="T56" fmla="*/ 586 w 762"/>
              <a:gd name="T57" fmla="*/ 786 h 854"/>
              <a:gd name="T58" fmla="*/ 586 w 762"/>
              <a:gd name="T59" fmla="*/ 786 h 854"/>
              <a:gd name="T60" fmla="*/ 184 w 762"/>
              <a:gd name="T61" fmla="*/ 786 h 854"/>
              <a:gd name="T62" fmla="*/ 184 w 762"/>
              <a:gd name="T63" fmla="*/ 560 h 854"/>
              <a:gd name="T64" fmla="*/ 586 w 762"/>
              <a:gd name="T65" fmla="*/ 560 h 854"/>
              <a:gd name="T66" fmla="*/ 586 w 762"/>
              <a:gd name="T67" fmla="*/ 786 h 854"/>
              <a:gd name="T68" fmla="*/ 694 w 762"/>
              <a:gd name="T69" fmla="*/ 669 h 854"/>
              <a:gd name="T70" fmla="*/ 694 w 762"/>
              <a:gd name="T71" fmla="*/ 669 h 854"/>
              <a:gd name="T72" fmla="*/ 653 w 762"/>
              <a:gd name="T73" fmla="*/ 669 h 854"/>
              <a:gd name="T74" fmla="*/ 653 w 762"/>
              <a:gd name="T75" fmla="*/ 535 h 854"/>
              <a:gd name="T76" fmla="*/ 611 w 762"/>
              <a:gd name="T77" fmla="*/ 493 h 854"/>
              <a:gd name="T78" fmla="*/ 159 w 762"/>
              <a:gd name="T79" fmla="*/ 493 h 854"/>
              <a:gd name="T80" fmla="*/ 117 w 762"/>
              <a:gd name="T81" fmla="*/ 535 h 854"/>
              <a:gd name="T82" fmla="*/ 117 w 762"/>
              <a:gd name="T83" fmla="*/ 669 h 854"/>
              <a:gd name="T84" fmla="*/ 67 w 762"/>
              <a:gd name="T85" fmla="*/ 669 h 854"/>
              <a:gd name="T86" fmla="*/ 67 w 762"/>
              <a:gd name="T87" fmla="*/ 267 h 854"/>
              <a:gd name="T88" fmla="*/ 159 w 762"/>
              <a:gd name="T89" fmla="*/ 267 h 854"/>
              <a:gd name="T90" fmla="*/ 611 w 762"/>
              <a:gd name="T91" fmla="*/ 267 h 854"/>
              <a:gd name="T92" fmla="*/ 694 w 762"/>
              <a:gd name="T93" fmla="*/ 267 h 854"/>
              <a:gd name="T94" fmla="*/ 694 w 762"/>
              <a:gd name="T95" fmla="*/ 669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62" h="854">
                <a:moveTo>
                  <a:pt x="720" y="200"/>
                </a:moveTo>
                <a:lnTo>
                  <a:pt x="720" y="200"/>
                </a:lnTo>
                <a:cubicBezTo>
                  <a:pt x="653" y="200"/>
                  <a:pt x="653" y="200"/>
                  <a:pt x="653" y="200"/>
                </a:cubicBezTo>
                <a:cubicBezTo>
                  <a:pt x="653" y="41"/>
                  <a:pt x="653" y="41"/>
                  <a:pt x="653" y="41"/>
                </a:cubicBezTo>
                <a:cubicBezTo>
                  <a:pt x="653" y="16"/>
                  <a:pt x="636" y="0"/>
                  <a:pt x="611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34" y="0"/>
                  <a:pt x="117" y="16"/>
                  <a:pt x="117" y="41"/>
                </a:cubicBezTo>
                <a:cubicBezTo>
                  <a:pt x="117" y="200"/>
                  <a:pt x="117" y="200"/>
                  <a:pt x="117" y="200"/>
                </a:cubicBezTo>
                <a:cubicBezTo>
                  <a:pt x="42" y="200"/>
                  <a:pt x="42" y="200"/>
                  <a:pt x="42" y="200"/>
                </a:cubicBezTo>
                <a:cubicBezTo>
                  <a:pt x="17" y="200"/>
                  <a:pt x="0" y="217"/>
                  <a:pt x="0" y="242"/>
                </a:cubicBezTo>
                <a:cubicBezTo>
                  <a:pt x="0" y="686"/>
                  <a:pt x="0" y="686"/>
                  <a:pt x="0" y="686"/>
                </a:cubicBezTo>
                <a:cubicBezTo>
                  <a:pt x="0" y="711"/>
                  <a:pt x="17" y="728"/>
                  <a:pt x="42" y="728"/>
                </a:cubicBezTo>
                <a:cubicBezTo>
                  <a:pt x="117" y="728"/>
                  <a:pt x="117" y="728"/>
                  <a:pt x="117" y="728"/>
                </a:cubicBezTo>
                <a:cubicBezTo>
                  <a:pt x="117" y="811"/>
                  <a:pt x="117" y="811"/>
                  <a:pt x="117" y="811"/>
                </a:cubicBezTo>
                <a:cubicBezTo>
                  <a:pt x="117" y="828"/>
                  <a:pt x="134" y="853"/>
                  <a:pt x="159" y="853"/>
                </a:cubicBezTo>
                <a:cubicBezTo>
                  <a:pt x="611" y="853"/>
                  <a:pt x="611" y="853"/>
                  <a:pt x="611" y="853"/>
                </a:cubicBezTo>
                <a:cubicBezTo>
                  <a:pt x="636" y="853"/>
                  <a:pt x="653" y="828"/>
                  <a:pt x="653" y="811"/>
                </a:cubicBezTo>
                <a:cubicBezTo>
                  <a:pt x="653" y="728"/>
                  <a:pt x="653" y="728"/>
                  <a:pt x="653" y="728"/>
                </a:cubicBezTo>
                <a:cubicBezTo>
                  <a:pt x="720" y="728"/>
                  <a:pt x="720" y="728"/>
                  <a:pt x="720" y="728"/>
                </a:cubicBezTo>
                <a:cubicBezTo>
                  <a:pt x="744" y="728"/>
                  <a:pt x="761" y="711"/>
                  <a:pt x="761" y="686"/>
                </a:cubicBezTo>
                <a:cubicBezTo>
                  <a:pt x="761" y="242"/>
                  <a:pt x="761" y="242"/>
                  <a:pt x="761" y="242"/>
                </a:cubicBezTo>
                <a:cubicBezTo>
                  <a:pt x="761" y="217"/>
                  <a:pt x="744" y="200"/>
                  <a:pt x="720" y="200"/>
                </a:cubicBezTo>
                <a:close/>
                <a:moveTo>
                  <a:pt x="184" y="66"/>
                </a:moveTo>
                <a:lnTo>
                  <a:pt x="184" y="66"/>
                </a:lnTo>
                <a:cubicBezTo>
                  <a:pt x="586" y="66"/>
                  <a:pt x="586" y="66"/>
                  <a:pt x="586" y="66"/>
                </a:cubicBezTo>
                <a:cubicBezTo>
                  <a:pt x="586" y="200"/>
                  <a:pt x="586" y="200"/>
                  <a:pt x="586" y="200"/>
                </a:cubicBezTo>
                <a:cubicBezTo>
                  <a:pt x="184" y="200"/>
                  <a:pt x="184" y="200"/>
                  <a:pt x="184" y="200"/>
                </a:cubicBezTo>
                <a:lnTo>
                  <a:pt x="184" y="66"/>
                </a:lnTo>
                <a:close/>
                <a:moveTo>
                  <a:pt x="586" y="786"/>
                </a:moveTo>
                <a:lnTo>
                  <a:pt x="586" y="786"/>
                </a:lnTo>
                <a:cubicBezTo>
                  <a:pt x="184" y="786"/>
                  <a:pt x="184" y="786"/>
                  <a:pt x="184" y="786"/>
                </a:cubicBezTo>
                <a:cubicBezTo>
                  <a:pt x="184" y="560"/>
                  <a:pt x="184" y="560"/>
                  <a:pt x="184" y="560"/>
                </a:cubicBezTo>
                <a:cubicBezTo>
                  <a:pt x="586" y="560"/>
                  <a:pt x="586" y="560"/>
                  <a:pt x="586" y="560"/>
                </a:cubicBezTo>
                <a:lnTo>
                  <a:pt x="586" y="786"/>
                </a:lnTo>
                <a:close/>
                <a:moveTo>
                  <a:pt x="694" y="669"/>
                </a:moveTo>
                <a:lnTo>
                  <a:pt x="694" y="669"/>
                </a:lnTo>
                <a:cubicBezTo>
                  <a:pt x="653" y="669"/>
                  <a:pt x="653" y="669"/>
                  <a:pt x="653" y="669"/>
                </a:cubicBezTo>
                <a:cubicBezTo>
                  <a:pt x="653" y="535"/>
                  <a:pt x="653" y="535"/>
                  <a:pt x="653" y="535"/>
                </a:cubicBezTo>
                <a:cubicBezTo>
                  <a:pt x="653" y="510"/>
                  <a:pt x="636" y="493"/>
                  <a:pt x="611" y="493"/>
                </a:cubicBezTo>
                <a:cubicBezTo>
                  <a:pt x="159" y="493"/>
                  <a:pt x="159" y="493"/>
                  <a:pt x="159" y="493"/>
                </a:cubicBezTo>
                <a:cubicBezTo>
                  <a:pt x="134" y="493"/>
                  <a:pt x="117" y="510"/>
                  <a:pt x="117" y="535"/>
                </a:cubicBezTo>
                <a:cubicBezTo>
                  <a:pt x="117" y="669"/>
                  <a:pt x="117" y="669"/>
                  <a:pt x="117" y="669"/>
                </a:cubicBezTo>
                <a:cubicBezTo>
                  <a:pt x="67" y="669"/>
                  <a:pt x="67" y="669"/>
                  <a:pt x="67" y="669"/>
                </a:cubicBezTo>
                <a:cubicBezTo>
                  <a:pt x="67" y="267"/>
                  <a:pt x="67" y="267"/>
                  <a:pt x="67" y="267"/>
                </a:cubicBezTo>
                <a:cubicBezTo>
                  <a:pt x="159" y="267"/>
                  <a:pt x="159" y="267"/>
                  <a:pt x="159" y="267"/>
                </a:cubicBezTo>
                <a:cubicBezTo>
                  <a:pt x="611" y="267"/>
                  <a:pt x="611" y="267"/>
                  <a:pt x="611" y="267"/>
                </a:cubicBezTo>
                <a:cubicBezTo>
                  <a:pt x="694" y="267"/>
                  <a:pt x="694" y="267"/>
                  <a:pt x="694" y="267"/>
                </a:cubicBezTo>
                <a:lnTo>
                  <a:pt x="694" y="6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6">
            <a:extLst>
              <a:ext uri="{FF2B5EF4-FFF2-40B4-BE49-F238E27FC236}">
                <a16:creationId xmlns:a16="http://schemas.microsoft.com/office/drawing/2014/main" id="{173F667D-21E3-214E-8E0E-3792D68FA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057" y="9759888"/>
            <a:ext cx="197135" cy="70404"/>
          </a:xfrm>
          <a:custGeom>
            <a:avLst/>
            <a:gdLst>
              <a:gd name="T0" fmla="*/ 150 w 185"/>
              <a:gd name="T1" fmla="*/ 0 h 68"/>
              <a:gd name="T2" fmla="*/ 150 w 185"/>
              <a:gd name="T3" fmla="*/ 0 h 68"/>
              <a:gd name="T4" fmla="*/ 33 w 185"/>
              <a:gd name="T5" fmla="*/ 0 h 68"/>
              <a:gd name="T6" fmla="*/ 0 w 185"/>
              <a:gd name="T7" fmla="*/ 33 h 68"/>
              <a:gd name="T8" fmla="*/ 33 w 185"/>
              <a:gd name="T9" fmla="*/ 67 h 68"/>
              <a:gd name="T10" fmla="*/ 150 w 185"/>
              <a:gd name="T11" fmla="*/ 67 h 68"/>
              <a:gd name="T12" fmla="*/ 184 w 185"/>
              <a:gd name="T13" fmla="*/ 33 h 68"/>
              <a:gd name="T14" fmla="*/ 150 w 185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68">
                <a:moveTo>
                  <a:pt x="150" y="0"/>
                </a:moveTo>
                <a:lnTo>
                  <a:pt x="150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6"/>
                  <a:pt x="0" y="33"/>
                </a:cubicBezTo>
                <a:cubicBezTo>
                  <a:pt x="0" y="50"/>
                  <a:pt x="16" y="67"/>
                  <a:pt x="33" y="67"/>
                </a:cubicBezTo>
                <a:cubicBezTo>
                  <a:pt x="150" y="67"/>
                  <a:pt x="150" y="67"/>
                  <a:pt x="150" y="67"/>
                </a:cubicBezTo>
                <a:cubicBezTo>
                  <a:pt x="167" y="67"/>
                  <a:pt x="184" y="50"/>
                  <a:pt x="184" y="33"/>
                </a:cubicBezTo>
                <a:cubicBezTo>
                  <a:pt x="184" y="16"/>
                  <a:pt x="167" y="0"/>
                  <a:pt x="15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57">
            <a:extLst>
              <a:ext uri="{FF2B5EF4-FFF2-40B4-BE49-F238E27FC236}">
                <a16:creationId xmlns:a16="http://schemas.microsoft.com/office/drawing/2014/main" id="{692EC5DA-0913-1A42-8714-BF6CA17D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398" y="6563481"/>
            <a:ext cx="1060775" cy="685279"/>
          </a:xfrm>
          <a:custGeom>
            <a:avLst/>
            <a:gdLst>
              <a:gd name="T0" fmla="*/ 996 w 997"/>
              <a:gd name="T1" fmla="*/ 50 h 644"/>
              <a:gd name="T2" fmla="*/ 996 w 997"/>
              <a:gd name="T3" fmla="*/ 50 h 644"/>
              <a:gd name="T4" fmla="*/ 996 w 997"/>
              <a:gd name="T5" fmla="*/ 33 h 644"/>
              <a:gd name="T6" fmla="*/ 988 w 997"/>
              <a:gd name="T7" fmla="*/ 25 h 644"/>
              <a:gd name="T8" fmla="*/ 946 w 997"/>
              <a:gd name="T9" fmla="*/ 0 h 644"/>
              <a:gd name="T10" fmla="*/ 51 w 997"/>
              <a:gd name="T11" fmla="*/ 0 h 644"/>
              <a:gd name="T12" fmla="*/ 9 w 997"/>
              <a:gd name="T13" fmla="*/ 25 h 644"/>
              <a:gd name="T14" fmla="*/ 0 w 997"/>
              <a:gd name="T15" fmla="*/ 33 h 644"/>
              <a:gd name="T16" fmla="*/ 0 w 997"/>
              <a:gd name="T17" fmla="*/ 50 h 644"/>
              <a:gd name="T18" fmla="*/ 0 w 997"/>
              <a:gd name="T19" fmla="*/ 50 h 644"/>
              <a:gd name="T20" fmla="*/ 0 w 997"/>
              <a:gd name="T21" fmla="*/ 592 h 644"/>
              <a:gd name="T22" fmla="*/ 51 w 997"/>
              <a:gd name="T23" fmla="*/ 643 h 644"/>
              <a:gd name="T24" fmla="*/ 946 w 997"/>
              <a:gd name="T25" fmla="*/ 643 h 644"/>
              <a:gd name="T26" fmla="*/ 996 w 997"/>
              <a:gd name="T27" fmla="*/ 592 h 644"/>
              <a:gd name="T28" fmla="*/ 996 w 997"/>
              <a:gd name="T29" fmla="*/ 50 h 644"/>
              <a:gd name="T30" fmla="*/ 494 w 997"/>
              <a:gd name="T31" fmla="*/ 250 h 644"/>
              <a:gd name="T32" fmla="*/ 494 w 997"/>
              <a:gd name="T33" fmla="*/ 250 h 644"/>
              <a:gd name="T34" fmla="*/ 143 w 997"/>
              <a:gd name="T35" fmla="*/ 67 h 644"/>
              <a:gd name="T36" fmla="*/ 854 w 997"/>
              <a:gd name="T37" fmla="*/ 67 h 644"/>
              <a:gd name="T38" fmla="*/ 494 w 997"/>
              <a:gd name="T39" fmla="*/ 250 h 644"/>
              <a:gd name="T40" fmla="*/ 59 w 997"/>
              <a:gd name="T41" fmla="*/ 576 h 644"/>
              <a:gd name="T42" fmla="*/ 59 w 997"/>
              <a:gd name="T43" fmla="*/ 576 h 644"/>
              <a:gd name="T44" fmla="*/ 59 w 997"/>
              <a:gd name="T45" fmla="*/ 100 h 644"/>
              <a:gd name="T46" fmla="*/ 486 w 997"/>
              <a:gd name="T47" fmla="*/ 309 h 644"/>
              <a:gd name="T48" fmla="*/ 486 w 997"/>
              <a:gd name="T49" fmla="*/ 309 h 644"/>
              <a:gd name="T50" fmla="*/ 486 w 997"/>
              <a:gd name="T51" fmla="*/ 309 h 644"/>
              <a:gd name="T52" fmla="*/ 486 w 997"/>
              <a:gd name="T53" fmla="*/ 309 h 644"/>
              <a:gd name="T54" fmla="*/ 486 w 997"/>
              <a:gd name="T55" fmla="*/ 309 h 644"/>
              <a:gd name="T56" fmla="*/ 486 w 997"/>
              <a:gd name="T57" fmla="*/ 317 h 644"/>
              <a:gd name="T58" fmla="*/ 486 w 997"/>
              <a:gd name="T59" fmla="*/ 317 h 644"/>
              <a:gd name="T60" fmla="*/ 486 w 997"/>
              <a:gd name="T61" fmla="*/ 317 h 644"/>
              <a:gd name="T62" fmla="*/ 486 w 997"/>
              <a:gd name="T63" fmla="*/ 317 h 644"/>
              <a:gd name="T64" fmla="*/ 486 w 997"/>
              <a:gd name="T65" fmla="*/ 317 h 644"/>
              <a:gd name="T66" fmla="*/ 494 w 997"/>
              <a:gd name="T67" fmla="*/ 317 h 644"/>
              <a:gd name="T68" fmla="*/ 494 w 997"/>
              <a:gd name="T69" fmla="*/ 317 h 644"/>
              <a:gd name="T70" fmla="*/ 494 w 997"/>
              <a:gd name="T71" fmla="*/ 317 h 644"/>
              <a:gd name="T72" fmla="*/ 494 w 997"/>
              <a:gd name="T73" fmla="*/ 317 h 644"/>
              <a:gd name="T74" fmla="*/ 494 w 997"/>
              <a:gd name="T75" fmla="*/ 317 h 644"/>
              <a:gd name="T76" fmla="*/ 494 w 997"/>
              <a:gd name="T77" fmla="*/ 317 h 644"/>
              <a:gd name="T78" fmla="*/ 494 w 997"/>
              <a:gd name="T79" fmla="*/ 317 h 644"/>
              <a:gd name="T80" fmla="*/ 494 w 997"/>
              <a:gd name="T81" fmla="*/ 317 h 644"/>
              <a:gd name="T82" fmla="*/ 502 w 997"/>
              <a:gd name="T83" fmla="*/ 317 h 644"/>
              <a:gd name="T84" fmla="*/ 502 w 997"/>
              <a:gd name="T85" fmla="*/ 317 h 644"/>
              <a:gd name="T86" fmla="*/ 502 w 997"/>
              <a:gd name="T87" fmla="*/ 317 h 644"/>
              <a:gd name="T88" fmla="*/ 502 w 997"/>
              <a:gd name="T89" fmla="*/ 317 h 644"/>
              <a:gd name="T90" fmla="*/ 502 w 997"/>
              <a:gd name="T91" fmla="*/ 317 h 644"/>
              <a:gd name="T92" fmla="*/ 502 w 997"/>
              <a:gd name="T93" fmla="*/ 317 h 644"/>
              <a:gd name="T94" fmla="*/ 502 w 997"/>
              <a:gd name="T95" fmla="*/ 317 h 644"/>
              <a:gd name="T96" fmla="*/ 502 w 997"/>
              <a:gd name="T97" fmla="*/ 317 h 644"/>
              <a:gd name="T98" fmla="*/ 511 w 997"/>
              <a:gd name="T99" fmla="*/ 317 h 644"/>
              <a:gd name="T100" fmla="*/ 511 w 997"/>
              <a:gd name="T101" fmla="*/ 317 h 644"/>
              <a:gd name="T102" fmla="*/ 511 w 997"/>
              <a:gd name="T103" fmla="*/ 309 h 644"/>
              <a:gd name="T104" fmla="*/ 511 w 997"/>
              <a:gd name="T105" fmla="*/ 309 h 644"/>
              <a:gd name="T106" fmla="*/ 511 w 997"/>
              <a:gd name="T107" fmla="*/ 309 h 644"/>
              <a:gd name="T108" fmla="*/ 511 w 997"/>
              <a:gd name="T109" fmla="*/ 309 h 644"/>
              <a:gd name="T110" fmla="*/ 511 w 997"/>
              <a:gd name="T111" fmla="*/ 309 h 644"/>
              <a:gd name="T112" fmla="*/ 929 w 997"/>
              <a:gd name="T113" fmla="*/ 100 h 644"/>
              <a:gd name="T114" fmla="*/ 929 w 997"/>
              <a:gd name="T115" fmla="*/ 576 h 644"/>
              <a:gd name="T116" fmla="*/ 59 w 997"/>
              <a:gd name="T117" fmla="*/ 57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97" h="644">
                <a:moveTo>
                  <a:pt x="996" y="50"/>
                </a:moveTo>
                <a:lnTo>
                  <a:pt x="996" y="50"/>
                </a:lnTo>
                <a:cubicBezTo>
                  <a:pt x="996" y="41"/>
                  <a:pt x="996" y="33"/>
                  <a:pt x="996" y="33"/>
                </a:cubicBezTo>
                <a:cubicBezTo>
                  <a:pt x="996" y="25"/>
                  <a:pt x="988" y="25"/>
                  <a:pt x="988" y="25"/>
                </a:cubicBezTo>
                <a:cubicBezTo>
                  <a:pt x="979" y="8"/>
                  <a:pt x="963" y="0"/>
                  <a:pt x="946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34" y="0"/>
                  <a:pt x="17" y="8"/>
                  <a:pt x="9" y="25"/>
                </a:cubicBezTo>
                <a:cubicBezTo>
                  <a:pt x="9" y="25"/>
                  <a:pt x="0" y="25"/>
                  <a:pt x="0" y="33"/>
                </a:cubicBezTo>
                <a:cubicBezTo>
                  <a:pt x="0" y="33"/>
                  <a:pt x="0" y="41"/>
                  <a:pt x="0" y="50"/>
                </a:cubicBezTo>
                <a:lnTo>
                  <a:pt x="0" y="50"/>
                </a:lnTo>
                <a:cubicBezTo>
                  <a:pt x="0" y="592"/>
                  <a:pt x="0" y="592"/>
                  <a:pt x="0" y="592"/>
                </a:cubicBezTo>
                <a:cubicBezTo>
                  <a:pt x="0" y="618"/>
                  <a:pt x="17" y="643"/>
                  <a:pt x="51" y="643"/>
                </a:cubicBezTo>
                <a:cubicBezTo>
                  <a:pt x="946" y="643"/>
                  <a:pt x="946" y="643"/>
                  <a:pt x="946" y="643"/>
                </a:cubicBezTo>
                <a:cubicBezTo>
                  <a:pt x="971" y="643"/>
                  <a:pt x="996" y="618"/>
                  <a:pt x="996" y="592"/>
                </a:cubicBezTo>
                <a:cubicBezTo>
                  <a:pt x="996" y="50"/>
                  <a:pt x="996" y="50"/>
                  <a:pt x="996" y="50"/>
                </a:cubicBezTo>
                <a:close/>
                <a:moveTo>
                  <a:pt x="494" y="250"/>
                </a:moveTo>
                <a:lnTo>
                  <a:pt x="494" y="250"/>
                </a:lnTo>
                <a:cubicBezTo>
                  <a:pt x="143" y="67"/>
                  <a:pt x="143" y="67"/>
                  <a:pt x="143" y="67"/>
                </a:cubicBezTo>
                <a:cubicBezTo>
                  <a:pt x="854" y="67"/>
                  <a:pt x="854" y="67"/>
                  <a:pt x="854" y="67"/>
                </a:cubicBezTo>
                <a:lnTo>
                  <a:pt x="494" y="250"/>
                </a:lnTo>
                <a:close/>
                <a:moveTo>
                  <a:pt x="59" y="576"/>
                </a:moveTo>
                <a:lnTo>
                  <a:pt x="59" y="576"/>
                </a:lnTo>
                <a:cubicBezTo>
                  <a:pt x="59" y="100"/>
                  <a:pt x="59" y="100"/>
                  <a:pt x="59" y="100"/>
                </a:cubicBezTo>
                <a:cubicBezTo>
                  <a:pt x="486" y="309"/>
                  <a:pt x="486" y="309"/>
                  <a:pt x="486" y="309"/>
                </a:cubicBezTo>
                <a:lnTo>
                  <a:pt x="486" y="309"/>
                </a:lnTo>
                <a:lnTo>
                  <a:pt x="486" y="309"/>
                </a:lnTo>
                <a:lnTo>
                  <a:pt x="486" y="309"/>
                </a:lnTo>
                <a:lnTo>
                  <a:pt x="486" y="309"/>
                </a:lnTo>
                <a:cubicBezTo>
                  <a:pt x="486" y="317"/>
                  <a:pt x="486" y="317"/>
                  <a:pt x="486" y="317"/>
                </a:cubicBezTo>
                <a:lnTo>
                  <a:pt x="486" y="317"/>
                </a:lnTo>
                <a:lnTo>
                  <a:pt x="486" y="317"/>
                </a:lnTo>
                <a:lnTo>
                  <a:pt x="486" y="317"/>
                </a:lnTo>
                <a:lnTo>
                  <a:pt x="486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lnTo>
                  <a:pt x="494" y="317"/>
                </a:lnTo>
                <a:cubicBezTo>
                  <a:pt x="494" y="317"/>
                  <a:pt x="494" y="317"/>
                  <a:pt x="502" y="317"/>
                </a:cubicBezTo>
                <a:lnTo>
                  <a:pt x="502" y="317"/>
                </a:lnTo>
                <a:lnTo>
                  <a:pt x="502" y="317"/>
                </a:lnTo>
                <a:lnTo>
                  <a:pt x="502" y="317"/>
                </a:lnTo>
                <a:lnTo>
                  <a:pt x="502" y="317"/>
                </a:lnTo>
                <a:lnTo>
                  <a:pt x="502" y="317"/>
                </a:lnTo>
                <a:lnTo>
                  <a:pt x="502" y="317"/>
                </a:lnTo>
                <a:lnTo>
                  <a:pt x="502" y="317"/>
                </a:lnTo>
                <a:cubicBezTo>
                  <a:pt x="502" y="317"/>
                  <a:pt x="502" y="317"/>
                  <a:pt x="511" y="317"/>
                </a:cubicBezTo>
                <a:lnTo>
                  <a:pt x="511" y="317"/>
                </a:lnTo>
                <a:cubicBezTo>
                  <a:pt x="511" y="317"/>
                  <a:pt x="511" y="317"/>
                  <a:pt x="511" y="309"/>
                </a:cubicBezTo>
                <a:lnTo>
                  <a:pt x="511" y="309"/>
                </a:lnTo>
                <a:lnTo>
                  <a:pt x="511" y="309"/>
                </a:lnTo>
                <a:lnTo>
                  <a:pt x="511" y="309"/>
                </a:lnTo>
                <a:lnTo>
                  <a:pt x="511" y="309"/>
                </a:lnTo>
                <a:cubicBezTo>
                  <a:pt x="929" y="100"/>
                  <a:pt x="929" y="100"/>
                  <a:pt x="929" y="100"/>
                </a:cubicBezTo>
                <a:cubicBezTo>
                  <a:pt x="929" y="576"/>
                  <a:pt x="929" y="576"/>
                  <a:pt x="929" y="576"/>
                </a:cubicBezTo>
                <a:lnTo>
                  <a:pt x="59" y="5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58">
            <a:extLst>
              <a:ext uri="{FF2B5EF4-FFF2-40B4-BE49-F238E27FC236}">
                <a16:creationId xmlns:a16="http://schemas.microsoft.com/office/drawing/2014/main" id="{F0216272-C5C3-3645-99FB-755797833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6596" y="9384392"/>
            <a:ext cx="812008" cy="1070162"/>
          </a:xfrm>
          <a:custGeom>
            <a:avLst/>
            <a:gdLst>
              <a:gd name="T0" fmla="*/ 34 w 762"/>
              <a:gd name="T1" fmla="*/ 996 h 1005"/>
              <a:gd name="T2" fmla="*/ 34 w 762"/>
              <a:gd name="T3" fmla="*/ 996 h 1005"/>
              <a:gd name="T4" fmla="*/ 17 w 762"/>
              <a:gd name="T5" fmla="*/ 996 h 1005"/>
              <a:gd name="T6" fmla="*/ 0 w 762"/>
              <a:gd name="T7" fmla="*/ 971 h 1005"/>
              <a:gd name="T8" fmla="*/ 0 w 762"/>
              <a:gd name="T9" fmla="*/ 59 h 1005"/>
              <a:gd name="T10" fmla="*/ 42 w 762"/>
              <a:gd name="T11" fmla="*/ 0 h 1005"/>
              <a:gd name="T12" fmla="*/ 720 w 762"/>
              <a:gd name="T13" fmla="*/ 0 h 1005"/>
              <a:gd name="T14" fmla="*/ 761 w 762"/>
              <a:gd name="T15" fmla="*/ 59 h 1005"/>
              <a:gd name="T16" fmla="*/ 761 w 762"/>
              <a:gd name="T17" fmla="*/ 971 h 1005"/>
              <a:gd name="T18" fmla="*/ 745 w 762"/>
              <a:gd name="T19" fmla="*/ 996 h 1005"/>
              <a:gd name="T20" fmla="*/ 711 w 762"/>
              <a:gd name="T21" fmla="*/ 996 h 1005"/>
              <a:gd name="T22" fmla="*/ 377 w 762"/>
              <a:gd name="T23" fmla="*/ 837 h 1005"/>
              <a:gd name="T24" fmla="*/ 42 w 762"/>
              <a:gd name="T25" fmla="*/ 996 h 1005"/>
              <a:gd name="T26" fmla="*/ 34 w 762"/>
              <a:gd name="T27" fmla="*/ 996 h 1005"/>
              <a:gd name="T28" fmla="*/ 377 w 762"/>
              <a:gd name="T29" fmla="*/ 762 h 1005"/>
              <a:gd name="T30" fmla="*/ 377 w 762"/>
              <a:gd name="T31" fmla="*/ 762 h 1005"/>
              <a:gd name="T32" fmla="*/ 393 w 762"/>
              <a:gd name="T33" fmla="*/ 770 h 1005"/>
              <a:gd name="T34" fmla="*/ 694 w 762"/>
              <a:gd name="T35" fmla="*/ 912 h 1005"/>
              <a:gd name="T36" fmla="*/ 694 w 762"/>
              <a:gd name="T37" fmla="*/ 67 h 1005"/>
              <a:gd name="T38" fmla="*/ 67 w 762"/>
              <a:gd name="T39" fmla="*/ 67 h 1005"/>
              <a:gd name="T40" fmla="*/ 67 w 762"/>
              <a:gd name="T41" fmla="*/ 912 h 1005"/>
              <a:gd name="T42" fmla="*/ 368 w 762"/>
              <a:gd name="T43" fmla="*/ 770 h 1005"/>
              <a:gd name="T44" fmla="*/ 377 w 762"/>
              <a:gd name="T45" fmla="*/ 762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2" h="1005">
                <a:moveTo>
                  <a:pt x="34" y="996"/>
                </a:moveTo>
                <a:lnTo>
                  <a:pt x="34" y="996"/>
                </a:lnTo>
                <a:cubicBezTo>
                  <a:pt x="25" y="996"/>
                  <a:pt x="17" y="996"/>
                  <a:pt x="17" y="996"/>
                </a:cubicBezTo>
                <a:cubicBezTo>
                  <a:pt x="8" y="988"/>
                  <a:pt x="0" y="979"/>
                  <a:pt x="0" y="971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25"/>
                  <a:pt x="17" y="0"/>
                  <a:pt x="42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45" y="0"/>
                  <a:pt x="761" y="25"/>
                  <a:pt x="761" y="59"/>
                </a:cubicBezTo>
                <a:cubicBezTo>
                  <a:pt x="761" y="971"/>
                  <a:pt x="761" y="971"/>
                  <a:pt x="761" y="971"/>
                </a:cubicBezTo>
                <a:cubicBezTo>
                  <a:pt x="761" y="979"/>
                  <a:pt x="753" y="988"/>
                  <a:pt x="745" y="996"/>
                </a:cubicBezTo>
                <a:cubicBezTo>
                  <a:pt x="736" y="1004"/>
                  <a:pt x="728" y="1004"/>
                  <a:pt x="711" y="996"/>
                </a:cubicBezTo>
                <a:cubicBezTo>
                  <a:pt x="377" y="837"/>
                  <a:pt x="377" y="837"/>
                  <a:pt x="377" y="837"/>
                </a:cubicBezTo>
                <a:cubicBezTo>
                  <a:pt x="42" y="996"/>
                  <a:pt x="42" y="996"/>
                  <a:pt x="42" y="996"/>
                </a:cubicBezTo>
                <a:lnTo>
                  <a:pt x="34" y="996"/>
                </a:lnTo>
                <a:close/>
                <a:moveTo>
                  <a:pt x="377" y="762"/>
                </a:moveTo>
                <a:lnTo>
                  <a:pt x="377" y="762"/>
                </a:lnTo>
                <a:cubicBezTo>
                  <a:pt x="385" y="762"/>
                  <a:pt x="393" y="762"/>
                  <a:pt x="393" y="770"/>
                </a:cubicBezTo>
                <a:cubicBezTo>
                  <a:pt x="694" y="912"/>
                  <a:pt x="694" y="912"/>
                  <a:pt x="694" y="912"/>
                </a:cubicBezTo>
                <a:cubicBezTo>
                  <a:pt x="694" y="67"/>
                  <a:pt x="694" y="67"/>
                  <a:pt x="694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912"/>
                  <a:pt x="67" y="912"/>
                  <a:pt x="67" y="912"/>
                </a:cubicBezTo>
                <a:cubicBezTo>
                  <a:pt x="368" y="770"/>
                  <a:pt x="368" y="770"/>
                  <a:pt x="368" y="770"/>
                </a:cubicBezTo>
                <a:cubicBezTo>
                  <a:pt x="368" y="762"/>
                  <a:pt x="377" y="762"/>
                  <a:pt x="377" y="7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59">
            <a:extLst>
              <a:ext uri="{FF2B5EF4-FFF2-40B4-BE49-F238E27FC236}">
                <a16:creationId xmlns:a16="http://schemas.microsoft.com/office/drawing/2014/main" id="{C421C5B7-22DE-2949-80BC-4FAEC233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935" y="6338184"/>
            <a:ext cx="812011" cy="1060775"/>
          </a:xfrm>
          <a:custGeom>
            <a:avLst/>
            <a:gdLst>
              <a:gd name="T0" fmla="*/ 711 w 762"/>
              <a:gd name="T1" fmla="*/ 469 h 996"/>
              <a:gd name="T2" fmla="*/ 711 w 762"/>
              <a:gd name="T3" fmla="*/ 469 h 996"/>
              <a:gd name="T4" fmla="*/ 694 w 762"/>
              <a:gd name="T5" fmla="*/ 469 h 996"/>
              <a:gd name="T6" fmla="*/ 694 w 762"/>
              <a:gd name="T7" fmla="*/ 318 h 996"/>
              <a:gd name="T8" fmla="*/ 376 w 762"/>
              <a:gd name="T9" fmla="*/ 0 h 996"/>
              <a:gd name="T10" fmla="*/ 58 w 762"/>
              <a:gd name="T11" fmla="*/ 318 h 996"/>
              <a:gd name="T12" fmla="*/ 58 w 762"/>
              <a:gd name="T13" fmla="*/ 469 h 996"/>
              <a:gd name="T14" fmla="*/ 42 w 762"/>
              <a:gd name="T15" fmla="*/ 469 h 996"/>
              <a:gd name="T16" fmla="*/ 0 w 762"/>
              <a:gd name="T17" fmla="*/ 511 h 996"/>
              <a:gd name="T18" fmla="*/ 0 w 762"/>
              <a:gd name="T19" fmla="*/ 953 h 996"/>
              <a:gd name="T20" fmla="*/ 42 w 762"/>
              <a:gd name="T21" fmla="*/ 995 h 996"/>
              <a:gd name="T22" fmla="*/ 711 w 762"/>
              <a:gd name="T23" fmla="*/ 995 h 996"/>
              <a:gd name="T24" fmla="*/ 761 w 762"/>
              <a:gd name="T25" fmla="*/ 953 h 996"/>
              <a:gd name="T26" fmla="*/ 761 w 762"/>
              <a:gd name="T27" fmla="*/ 511 h 996"/>
              <a:gd name="T28" fmla="*/ 711 w 762"/>
              <a:gd name="T29" fmla="*/ 469 h 996"/>
              <a:gd name="T30" fmla="*/ 125 w 762"/>
              <a:gd name="T31" fmla="*/ 318 h 996"/>
              <a:gd name="T32" fmla="*/ 125 w 762"/>
              <a:gd name="T33" fmla="*/ 318 h 996"/>
              <a:gd name="T34" fmla="*/ 376 w 762"/>
              <a:gd name="T35" fmla="*/ 67 h 996"/>
              <a:gd name="T36" fmla="*/ 627 w 762"/>
              <a:gd name="T37" fmla="*/ 318 h 996"/>
              <a:gd name="T38" fmla="*/ 627 w 762"/>
              <a:gd name="T39" fmla="*/ 469 h 996"/>
              <a:gd name="T40" fmla="*/ 125 w 762"/>
              <a:gd name="T41" fmla="*/ 469 h 996"/>
              <a:gd name="T42" fmla="*/ 125 w 762"/>
              <a:gd name="T43" fmla="*/ 318 h 996"/>
              <a:gd name="T44" fmla="*/ 694 w 762"/>
              <a:gd name="T45" fmla="*/ 937 h 996"/>
              <a:gd name="T46" fmla="*/ 694 w 762"/>
              <a:gd name="T47" fmla="*/ 937 h 996"/>
              <a:gd name="T48" fmla="*/ 58 w 762"/>
              <a:gd name="T49" fmla="*/ 937 h 996"/>
              <a:gd name="T50" fmla="*/ 58 w 762"/>
              <a:gd name="T51" fmla="*/ 536 h 996"/>
              <a:gd name="T52" fmla="*/ 694 w 762"/>
              <a:gd name="T53" fmla="*/ 536 h 996"/>
              <a:gd name="T54" fmla="*/ 694 w 762"/>
              <a:gd name="T55" fmla="*/ 937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62" h="996">
                <a:moveTo>
                  <a:pt x="711" y="469"/>
                </a:moveTo>
                <a:lnTo>
                  <a:pt x="711" y="469"/>
                </a:lnTo>
                <a:cubicBezTo>
                  <a:pt x="694" y="469"/>
                  <a:pt x="694" y="469"/>
                  <a:pt x="694" y="469"/>
                </a:cubicBezTo>
                <a:cubicBezTo>
                  <a:pt x="694" y="318"/>
                  <a:pt x="694" y="318"/>
                  <a:pt x="694" y="318"/>
                </a:cubicBezTo>
                <a:cubicBezTo>
                  <a:pt x="694" y="143"/>
                  <a:pt x="552" y="0"/>
                  <a:pt x="376" y="0"/>
                </a:cubicBezTo>
                <a:cubicBezTo>
                  <a:pt x="201" y="0"/>
                  <a:pt x="58" y="143"/>
                  <a:pt x="58" y="318"/>
                </a:cubicBezTo>
                <a:cubicBezTo>
                  <a:pt x="58" y="469"/>
                  <a:pt x="58" y="469"/>
                  <a:pt x="58" y="469"/>
                </a:cubicBezTo>
                <a:cubicBezTo>
                  <a:pt x="42" y="469"/>
                  <a:pt x="42" y="469"/>
                  <a:pt x="42" y="469"/>
                </a:cubicBezTo>
                <a:cubicBezTo>
                  <a:pt x="17" y="469"/>
                  <a:pt x="0" y="486"/>
                  <a:pt x="0" y="511"/>
                </a:cubicBezTo>
                <a:cubicBezTo>
                  <a:pt x="0" y="953"/>
                  <a:pt x="0" y="953"/>
                  <a:pt x="0" y="953"/>
                </a:cubicBezTo>
                <a:cubicBezTo>
                  <a:pt x="0" y="978"/>
                  <a:pt x="17" y="995"/>
                  <a:pt x="42" y="995"/>
                </a:cubicBezTo>
                <a:cubicBezTo>
                  <a:pt x="711" y="995"/>
                  <a:pt x="711" y="995"/>
                  <a:pt x="711" y="995"/>
                </a:cubicBezTo>
                <a:cubicBezTo>
                  <a:pt x="736" y="995"/>
                  <a:pt x="761" y="978"/>
                  <a:pt x="761" y="953"/>
                </a:cubicBezTo>
                <a:cubicBezTo>
                  <a:pt x="761" y="511"/>
                  <a:pt x="761" y="511"/>
                  <a:pt x="761" y="511"/>
                </a:cubicBezTo>
                <a:cubicBezTo>
                  <a:pt x="761" y="486"/>
                  <a:pt x="736" y="469"/>
                  <a:pt x="711" y="469"/>
                </a:cubicBezTo>
                <a:close/>
                <a:moveTo>
                  <a:pt x="125" y="318"/>
                </a:moveTo>
                <a:lnTo>
                  <a:pt x="125" y="318"/>
                </a:lnTo>
                <a:cubicBezTo>
                  <a:pt x="125" y="176"/>
                  <a:pt x="243" y="67"/>
                  <a:pt x="376" y="67"/>
                </a:cubicBezTo>
                <a:cubicBezTo>
                  <a:pt x="519" y="67"/>
                  <a:pt x="627" y="176"/>
                  <a:pt x="627" y="318"/>
                </a:cubicBezTo>
                <a:cubicBezTo>
                  <a:pt x="627" y="469"/>
                  <a:pt x="627" y="469"/>
                  <a:pt x="627" y="469"/>
                </a:cubicBezTo>
                <a:cubicBezTo>
                  <a:pt x="125" y="469"/>
                  <a:pt x="125" y="469"/>
                  <a:pt x="125" y="469"/>
                </a:cubicBezTo>
                <a:lnTo>
                  <a:pt x="125" y="318"/>
                </a:lnTo>
                <a:close/>
                <a:moveTo>
                  <a:pt x="694" y="937"/>
                </a:moveTo>
                <a:lnTo>
                  <a:pt x="694" y="937"/>
                </a:lnTo>
                <a:cubicBezTo>
                  <a:pt x="58" y="937"/>
                  <a:pt x="58" y="937"/>
                  <a:pt x="58" y="937"/>
                </a:cubicBezTo>
                <a:cubicBezTo>
                  <a:pt x="58" y="536"/>
                  <a:pt x="58" y="536"/>
                  <a:pt x="58" y="536"/>
                </a:cubicBezTo>
                <a:cubicBezTo>
                  <a:pt x="694" y="536"/>
                  <a:pt x="694" y="536"/>
                  <a:pt x="694" y="536"/>
                </a:cubicBezTo>
                <a:lnTo>
                  <a:pt x="694" y="9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0">
            <a:extLst>
              <a:ext uri="{FF2B5EF4-FFF2-40B4-BE49-F238E27FC236}">
                <a16:creationId xmlns:a16="http://schemas.microsoft.com/office/drawing/2014/main" id="{6AFF70EB-CFAD-A542-9F73-8EF2A673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873" y="7023463"/>
            <a:ext cx="70404" cy="197135"/>
          </a:xfrm>
          <a:custGeom>
            <a:avLst/>
            <a:gdLst>
              <a:gd name="T0" fmla="*/ 34 w 68"/>
              <a:gd name="T1" fmla="*/ 184 h 185"/>
              <a:gd name="T2" fmla="*/ 34 w 68"/>
              <a:gd name="T3" fmla="*/ 184 h 185"/>
              <a:gd name="T4" fmla="*/ 67 w 68"/>
              <a:gd name="T5" fmla="*/ 150 h 185"/>
              <a:gd name="T6" fmla="*/ 67 w 68"/>
              <a:gd name="T7" fmla="*/ 33 h 185"/>
              <a:gd name="T8" fmla="*/ 34 w 68"/>
              <a:gd name="T9" fmla="*/ 0 h 185"/>
              <a:gd name="T10" fmla="*/ 0 w 68"/>
              <a:gd name="T11" fmla="*/ 33 h 185"/>
              <a:gd name="T12" fmla="*/ 0 w 68"/>
              <a:gd name="T13" fmla="*/ 150 h 185"/>
              <a:gd name="T14" fmla="*/ 34 w 68"/>
              <a:gd name="T15" fmla="*/ 184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185">
                <a:moveTo>
                  <a:pt x="34" y="184"/>
                </a:moveTo>
                <a:lnTo>
                  <a:pt x="34" y="184"/>
                </a:lnTo>
                <a:cubicBezTo>
                  <a:pt x="51" y="184"/>
                  <a:pt x="67" y="167"/>
                  <a:pt x="67" y="150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16"/>
                  <a:pt x="51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7"/>
                  <a:pt x="17" y="184"/>
                  <a:pt x="34" y="18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CuadroTexto 439">
            <a:extLst>
              <a:ext uri="{FF2B5EF4-FFF2-40B4-BE49-F238E27FC236}">
                <a16:creationId xmlns:a16="http://schemas.microsoft.com/office/drawing/2014/main" id="{E7265BBE-7DC7-8042-9242-49014C725FD1}"/>
              </a:ext>
            </a:extLst>
          </p:cNvPr>
          <p:cNvSpPr txBox="1"/>
          <p:nvPr/>
        </p:nvSpPr>
        <p:spPr>
          <a:xfrm>
            <a:off x="9707216" y="60585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41" name="CuadroTexto 440">
            <a:extLst>
              <a:ext uri="{FF2B5EF4-FFF2-40B4-BE49-F238E27FC236}">
                <a16:creationId xmlns:a16="http://schemas.microsoft.com/office/drawing/2014/main" id="{A3C4F4AD-80F3-1C48-8FFA-3C8C7EA5BC51}"/>
              </a:ext>
            </a:extLst>
          </p:cNvPr>
          <p:cNvSpPr txBox="1"/>
          <p:nvPr/>
        </p:nvSpPr>
        <p:spPr>
          <a:xfrm>
            <a:off x="2451398" y="212128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7447627-5AEB-8E41-810D-4A831347B88C}"/>
              </a:ext>
            </a:extLst>
          </p:cNvPr>
          <p:cNvGrpSpPr/>
          <p:nvPr/>
        </p:nvGrpSpPr>
        <p:grpSpPr>
          <a:xfrm>
            <a:off x="2629799" y="7637774"/>
            <a:ext cx="3676939" cy="1477328"/>
            <a:chOff x="5517310" y="11069053"/>
            <a:chExt cx="3676939" cy="1477328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20316922-0A7F-C04D-A1CA-A9989B5D288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ABCC32-0018-5B4B-9B8C-B660C3A9200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FA90ED-018A-D748-A4D5-D926C137B489}"/>
              </a:ext>
            </a:extLst>
          </p:cNvPr>
          <p:cNvGrpSpPr/>
          <p:nvPr/>
        </p:nvGrpSpPr>
        <p:grpSpPr>
          <a:xfrm>
            <a:off x="7779315" y="10525353"/>
            <a:ext cx="3676939" cy="1477328"/>
            <a:chOff x="5517310" y="11069053"/>
            <a:chExt cx="3676939" cy="1477328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786E77FC-AF3F-AA4C-87D4-08F1FA3F58BE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20682A-ED3B-494F-8C54-DCC8BA073942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3402563-9770-7C40-BC6F-F94A10421755}"/>
              </a:ext>
            </a:extLst>
          </p:cNvPr>
          <p:cNvGrpSpPr/>
          <p:nvPr/>
        </p:nvGrpSpPr>
        <p:grpSpPr>
          <a:xfrm>
            <a:off x="12904768" y="7493395"/>
            <a:ext cx="3676939" cy="1477328"/>
            <a:chOff x="5517310" y="11069053"/>
            <a:chExt cx="3676939" cy="1477328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E2413811-C8D6-1243-9578-E6D4432F1385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1F1299-520D-2944-AA40-CE9C0F3EA1CB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68F77F-0124-434D-83D4-AA4D6A4DA7A1}"/>
              </a:ext>
            </a:extLst>
          </p:cNvPr>
          <p:cNvGrpSpPr/>
          <p:nvPr/>
        </p:nvGrpSpPr>
        <p:grpSpPr>
          <a:xfrm>
            <a:off x="18174599" y="10549417"/>
            <a:ext cx="3676939" cy="1477328"/>
            <a:chOff x="5517310" y="11069053"/>
            <a:chExt cx="3676939" cy="1477328"/>
          </a:xfrm>
        </p:grpSpPr>
        <p:sp>
          <p:nvSpPr>
            <p:cNvPr id="50" name="CuadroTexto 395">
              <a:extLst>
                <a:ext uri="{FF2B5EF4-FFF2-40B4-BE49-F238E27FC236}">
                  <a16:creationId xmlns:a16="http://schemas.microsoft.com/office/drawing/2014/main" id="{0DE2ACD4-738B-A44B-BAFD-6178B2D2EBF3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7E2AA2-C414-0F48-9ADB-57E905C140C5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Freeform 334">
            <a:extLst>
              <a:ext uri="{FF2B5EF4-FFF2-40B4-BE49-F238E27FC236}">
                <a16:creationId xmlns:a16="http://schemas.microsoft.com/office/drawing/2014/main" id="{206D776E-DB5E-6A42-BFE9-14D095A5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190" y="3936505"/>
            <a:ext cx="5438406" cy="5795948"/>
          </a:xfrm>
          <a:custGeom>
            <a:avLst/>
            <a:gdLst>
              <a:gd name="T0" fmla="*/ 5098 w 5099"/>
              <a:gd name="T1" fmla="*/ 5433 h 5434"/>
              <a:gd name="T2" fmla="*/ 5098 w 5099"/>
              <a:gd name="T3" fmla="*/ 5433 h 5434"/>
              <a:gd name="T4" fmla="*/ 2716 w 5099"/>
              <a:gd name="T5" fmla="*/ 5433 h 5434"/>
              <a:gd name="T6" fmla="*/ 797 w 5099"/>
              <a:gd name="T7" fmla="*/ 4636 h 5434"/>
              <a:gd name="T8" fmla="*/ 0 w 5099"/>
              <a:gd name="T9" fmla="*/ 2717 h 5434"/>
              <a:gd name="T10" fmla="*/ 797 w 5099"/>
              <a:gd name="T11" fmla="*/ 797 h 5434"/>
              <a:gd name="T12" fmla="*/ 2716 w 5099"/>
              <a:gd name="T13" fmla="*/ 0 h 5434"/>
              <a:gd name="T14" fmla="*/ 5098 w 5099"/>
              <a:gd name="T15" fmla="*/ 0 h 5434"/>
              <a:gd name="T16" fmla="*/ 5098 w 5099"/>
              <a:gd name="T17" fmla="*/ 671 h 5434"/>
              <a:gd name="T18" fmla="*/ 2716 w 5099"/>
              <a:gd name="T19" fmla="*/ 671 h 5434"/>
              <a:gd name="T20" fmla="*/ 671 w 5099"/>
              <a:gd name="T21" fmla="*/ 2717 h 5434"/>
              <a:gd name="T22" fmla="*/ 2716 w 5099"/>
              <a:gd name="T23" fmla="*/ 4762 h 5434"/>
              <a:gd name="T24" fmla="*/ 5098 w 5099"/>
              <a:gd name="T25" fmla="*/ 4762 h 5434"/>
              <a:gd name="T26" fmla="*/ 5098 w 5099"/>
              <a:gd name="T27" fmla="*/ 5433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99" h="5434">
                <a:moveTo>
                  <a:pt x="5098" y="5433"/>
                </a:moveTo>
                <a:lnTo>
                  <a:pt x="5098" y="5433"/>
                </a:lnTo>
                <a:cubicBezTo>
                  <a:pt x="2716" y="5433"/>
                  <a:pt x="2716" y="5433"/>
                  <a:pt x="2716" y="5433"/>
                </a:cubicBezTo>
                <a:cubicBezTo>
                  <a:pt x="1988" y="5433"/>
                  <a:pt x="1309" y="5148"/>
                  <a:pt x="797" y="4636"/>
                </a:cubicBezTo>
                <a:cubicBezTo>
                  <a:pt x="285" y="4125"/>
                  <a:pt x="0" y="3437"/>
                  <a:pt x="0" y="2717"/>
                </a:cubicBezTo>
                <a:cubicBezTo>
                  <a:pt x="0" y="1987"/>
                  <a:pt x="285" y="1308"/>
                  <a:pt x="797" y="797"/>
                </a:cubicBezTo>
                <a:cubicBezTo>
                  <a:pt x="1309" y="285"/>
                  <a:pt x="1988" y="0"/>
                  <a:pt x="2716" y="0"/>
                </a:cubicBezTo>
                <a:cubicBezTo>
                  <a:pt x="5098" y="0"/>
                  <a:pt x="5098" y="0"/>
                  <a:pt x="5098" y="0"/>
                </a:cubicBezTo>
                <a:cubicBezTo>
                  <a:pt x="5098" y="671"/>
                  <a:pt x="5098" y="671"/>
                  <a:pt x="5098" y="671"/>
                </a:cubicBezTo>
                <a:cubicBezTo>
                  <a:pt x="2716" y="671"/>
                  <a:pt x="2716" y="671"/>
                  <a:pt x="2716" y="671"/>
                </a:cubicBezTo>
                <a:cubicBezTo>
                  <a:pt x="1585" y="671"/>
                  <a:pt x="671" y="1585"/>
                  <a:pt x="671" y="2717"/>
                </a:cubicBezTo>
                <a:cubicBezTo>
                  <a:pt x="671" y="3840"/>
                  <a:pt x="1585" y="4762"/>
                  <a:pt x="2716" y="4762"/>
                </a:cubicBezTo>
                <a:cubicBezTo>
                  <a:pt x="5098" y="4762"/>
                  <a:pt x="5098" y="4762"/>
                  <a:pt x="5098" y="4762"/>
                </a:cubicBezTo>
                <a:lnTo>
                  <a:pt x="5098" y="5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5">
            <a:extLst>
              <a:ext uri="{FF2B5EF4-FFF2-40B4-BE49-F238E27FC236}">
                <a16:creationId xmlns:a16="http://schemas.microsoft.com/office/drawing/2014/main" id="{F6580CCB-819D-6643-8367-2DFCF939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44" y="3936505"/>
            <a:ext cx="1307852" cy="715085"/>
          </a:xfrm>
          <a:custGeom>
            <a:avLst/>
            <a:gdLst>
              <a:gd name="T0" fmla="*/ 0 w 1226"/>
              <a:gd name="T1" fmla="*/ 671 h 672"/>
              <a:gd name="T2" fmla="*/ 1225 w 1226"/>
              <a:gd name="T3" fmla="*/ 671 h 672"/>
              <a:gd name="T4" fmla="*/ 1225 w 1226"/>
              <a:gd name="T5" fmla="*/ 0 h 672"/>
              <a:gd name="T6" fmla="*/ 0 w 1226"/>
              <a:gd name="T7" fmla="*/ 0 h 672"/>
              <a:gd name="T8" fmla="*/ 0 w 1226"/>
              <a:gd name="T9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6" h="672">
                <a:moveTo>
                  <a:pt x="0" y="671"/>
                </a:moveTo>
                <a:lnTo>
                  <a:pt x="1225" y="671"/>
                </a:lnTo>
                <a:lnTo>
                  <a:pt x="1225" y="0"/>
                </a:lnTo>
                <a:lnTo>
                  <a:pt x="0" y="0"/>
                </a:lnTo>
                <a:lnTo>
                  <a:pt x="0" y="67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6">
            <a:extLst>
              <a:ext uri="{FF2B5EF4-FFF2-40B4-BE49-F238E27FC236}">
                <a16:creationId xmlns:a16="http://schemas.microsoft.com/office/drawing/2014/main" id="{C0FE0680-4157-2F4B-9595-7BDF046CA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744" y="9017369"/>
            <a:ext cx="1307852" cy="715085"/>
          </a:xfrm>
          <a:custGeom>
            <a:avLst/>
            <a:gdLst>
              <a:gd name="T0" fmla="*/ 0 w 1226"/>
              <a:gd name="T1" fmla="*/ 671 h 672"/>
              <a:gd name="T2" fmla="*/ 1225 w 1226"/>
              <a:gd name="T3" fmla="*/ 671 h 672"/>
              <a:gd name="T4" fmla="*/ 1225 w 1226"/>
              <a:gd name="T5" fmla="*/ 0 h 672"/>
              <a:gd name="T6" fmla="*/ 0 w 1226"/>
              <a:gd name="T7" fmla="*/ 0 h 672"/>
              <a:gd name="T8" fmla="*/ 0 w 1226"/>
              <a:gd name="T9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6" h="672">
                <a:moveTo>
                  <a:pt x="0" y="671"/>
                </a:moveTo>
                <a:lnTo>
                  <a:pt x="1225" y="671"/>
                </a:lnTo>
                <a:lnTo>
                  <a:pt x="1225" y="0"/>
                </a:lnTo>
                <a:lnTo>
                  <a:pt x="0" y="0"/>
                </a:lnTo>
                <a:lnTo>
                  <a:pt x="0" y="6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37">
            <a:extLst>
              <a:ext uri="{FF2B5EF4-FFF2-40B4-BE49-F238E27FC236}">
                <a16:creationId xmlns:a16="http://schemas.microsoft.com/office/drawing/2014/main" id="{CDAC1CD3-BB7E-0049-A7DD-461B1ACA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678" y="2755673"/>
            <a:ext cx="1872392" cy="1881801"/>
          </a:xfrm>
          <a:custGeom>
            <a:avLst/>
            <a:gdLst>
              <a:gd name="T0" fmla="*/ 1752 w 1753"/>
              <a:gd name="T1" fmla="*/ 880 h 1762"/>
              <a:gd name="T2" fmla="*/ 1752 w 1753"/>
              <a:gd name="T3" fmla="*/ 880 h 1762"/>
              <a:gd name="T4" fmla="*/ 880 w 1753"/>
              <a:gd name="T5" fmla="*/ 1761 h 1762"/>
              <a:gd name="T6" fmla="*/ 0 w 1753"/>
              <a:gd name="T7" fmla="*/ 880 h 1762"/>
              <a:gd name="T8" fmla="*/ 880 w 1753"/>
              <a:gd name="T9" fmla="*/ 0 h 1762"/>
              <a:gd name="T10" fmla="*/ 1752 w 1753"/>
              <a:gd name="T11" fmla="*/ 88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3" h="1762">
                <a:moveTo>
                  <a:pt x="1752" y="880"/>
                </a:moveTo>
                <a:lnTo>
                  <a:pt x="1752" y="880"/>
                </a:lnTo>
                <a:cubicBezTo>
                  <a:pt x="1752" y="1367"/>
                  <a:pt x="1358" y="1761"/>
                  <a:pt x="880" y="1761"/>
                </a:cubicBezTo>
                <a:cubicBezTo>
                  <a:pt x="394" y="1761"/>
                  <a:pt x="0" y="1367"/>
                  <a:pt x="0" y="880"/>
                </a:cubicBezTo>
                <a:cubicBezTo>
                  <a:pt x="0" y="394"/>
                  <a:pt x="394" y="0"/>
                  <a:pt x="880" y="0"/>
                </a:cubicBezTo>
                <a:cubicBezTo>
                  <a:pt x="1358" y="0"/>
                  <a:pt x="1752" y="394"/>
                  <a:pt x="1752" y="88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38">
            <a:extLst>
              <a:ext uri="{FF2B5EF4-FFF2-40B4-BE49-F238E27FC236}">
                <a16:creationId xmlns:a16="http://schemas.microsoft.com/office/drawing/2014/main" id="{38247AA9-32B0-5C48-AC51-EA7957AC2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7661" y="2755673"/>
            <a:ext cx="1881801" cy="1881801"/>
          </a:xfrm>
          <a:custGeom>
            <a:avLst/>
            <a:gdLst>
              <a:gd name="T0" fmla="*/ 1761 w 1762"/>
              <a:gd name="T1" fmla="*/ 880 h 1762"/>
              <a:gd name="T2" fmla="*/ 1761 w 1762"/>
              <a:gd name="T3" fmla="*/ 880 h 1762"/>
              <a:gd name="T4" fmla="*/ 880 w 1762"/>
              <a:gd name="T5" fmla="*/ 1761 h 1762"/>
              <a:gd name="T6" fmla="*/ 0 w 1762"/>
              <a:gd name="T7" fmla="*/ 880 h 1762"/>
              <a:gd name="T8" fmla="*/ 880 w 1762"/>
              <a:gd name="T9" fmla="*/ 0 h 1762"/>
              <a:gd name="T10" fmla="*/ 1761 w 1762"/>
              <a:gd name="T11" fmla="*/ 88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2" h="1762">
                <a:moveTo>
                  <a:pt x="1761" y="880"/>
                </a:moveTo>
                <a:lnTo>
                  <a:pt x="1761" y="880"/>
                </a:lnTo>
                <a:cubicBezTo>
                  <a:pt x="1761" y="1367"/>
                  <a:pt x="1367" y="1761"/>
                  <a:pt x="880" y="1761"/>
                </a:cubicBezTo>
                <a:cubicBezTo>
                  <a:pt x="394" y="1761"/>
                  <a:pt x="0" y="1367"/>
                  <a:pt x="0" y="880"/>
                </a:cubicBezTo>
                <a:cubicBezTo>
                  <a:pt x="0" y="394"/>
                  <a:pt x="394" y="0"/>
                  <a:pt x="880" y="0"/>
                </a:cubicBezTo>
                <a:cubicBezTo>
                  <a:pt x="1367" y="0"/>
                  <a:pt x="1761" y="394"/>
                  <a:pt x="1761" y="8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39">
            <a:extLst>
              <a:ext uri="{FF2B5EF4-FFF2-40B4-BE49-F238E27FC236}">
                <a16:creationId xmlns:a16="http://schemas.microsoft.com/office/drawing/2014/main" id="{5ABEEA21-2471-E344-9DD0-E332E6BC5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678" y="7747153"/>
            <a:ext cx="1872392" cy="1872392"/>
          </a:xfrm>
          <a:custGeom>
            <a:avLst/>
            <a:gdLst>
              <a:gd name="T0" fmla="*/ 1752 w 1753"/>
              <a:gd name="T1" fmla="*/ 872 h 1754"/>
              <a:gd name="T2" fmla="*/ 1752 w 1753"/>
              <a:gd name="T3" fmla="*/ 872 h 1754"/>
              <a:gd name="T4" fmla="*/ 880 w 1753"/>
              <a:gd name="T5" fmla="*/ 1753 h 1754"/>
              <a:gd name="T6" fmla="*/ 0 w 1753"/>
              <a:gd name="T7" fmla="*/ 872 h 1754"/>
              <a:gd name="T8" fmla="*/ 880 w 1753"/>
              <a:gd name="T9" fmla="*/ 0 h 1754"/>
              <a:gd name="T10" fmla="*/ 1752 w 1753"/>
              <a:gd name="T11" fmla="*/ 872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3" h="1754">
                <a:moveTo>
                  <a:pt x="1752" y="872"/>
                </a:moveTo>
                <a:lnTo>
                  <a:pt x="1752" y="872"/>
                </a:lnTo>
                <a:cubicBezTo>
                  <a:pt x="1752" y="1359"/>
                  <a:pt x="1358" y="1753"/>
                  <a:pt x="880" y="1753"/>
                </a:cubicBezTo>
                <a:cubicBezTo>
                  <a:pt x="394" y="1753"/>
                  <a:pt x="0" y="1359"/>
                  <a:pt x="0" y="872"/>
                </a:cubicBezTo>
                <a:cubicBezTo>
                  <a:pt x="0" y="386"/>
                  <a:pt x="394" y="0"/>
                  <a:pt x="880" y="0"/>
                </a:cubicBezTo>
                <a:cubicBezTo>
                  <a:pt x="1358" y="0"/>
                  <a:pt x="1752" y="386"/>
                  <a:pt x="1752" y="8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0">
            <a:extLst>
              <a:ext uri="{FF2B5EF4-FFF2-40B4-BE49-F238E27FC236}">
                <a16:creationId xmlns:a16="http://schemas.microsoft.com/office/drawing/2014/main" id="{06400C00-880C-9243-82B9-558768E3A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7661" y="7747153"/>
            <a:ext cx="1881801" cy="1872392"/>
          </a:xfrm>
          <a:custGeom>
            <a:avLst/>
            <a:gdLst>
              <a:gd name="T0" fmla="*/ 1761 w 1762"/>
              <a:gd name="T1" fmla="*/ 872 h 1754"/>
              <a:gd name="T2" fmla="*/ 1761 w 1762"/>
              <a:gd name="T3" fmla="*/ 872 h 1754"/>
              <a:gd name="T4" fmla="*/ 880 w 1762"/>
              <a:gd name="T5" fmla="*/ 1753 h 1754"/>
              <a:gd name="T6" fmla="*/ 0 w 1762"/>
              <a:gd name="T7" fmla="*/ 872 h 1754"/>
              <a:gd name="T8" fmla="*/ 880 w 1762"/>
              <a:gd name="T9" fmla="*/ 0 h 1754"/>
              <a:gd name="T10" fmla="*/ 1761 w 1762"/>
              <a:gd name="T11" fmla="*/ 872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2" h="1754">
                <a:moveTo>
                  <a:pt x="1761" y="872"/>
                </a:moveTo>
                <a:lnTo>
                  <a:pt x="1761" y="872"/>
                </a:lnTo>
                <a:cubicBezTo>
                  <a:pt x="1761" y="1359"/>
                  <a:pt x="1367" y="1753"/>
                  <a:pt x="880" y="1753"/>
                </a:cubicBezTo>
                <a:cubicBezTo>
                  <a:pt x="394" y="1753"/>
                  <a:pt x="0" y="1359"/>
                  <a:pt x="0" y="872"/>
                </a:cubicBezTo>
                <a:cubicBezTo>
                  <a:pt x="0" y="386"/>
                  <a:pt x="394" y="0"/>
                  <a:pt x="880" y="0"/>
                </a:cubicBezTo>
                <a:cubicBezTo>
                  <a:pt x="1367" y="0"/>
                  <a:pt x="1761" y="386"/>
                  <a:pt x="1761" y="8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1">
            <a:extLst>
              <a:ext uri="{FF2B5EF4-FFF2-40B4-BE49-F238E27FC236}">
                <a16:creationId xmlns:a16="http://schemas.microsoft.com/office/drawing/2014/main" id="{679CD3D8-FC5E-4A45-90F9-83AD64CE6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538" y="5456058"/>
            <a:ext cx="2756839" cy="2756839"/>
          </a:xfrm>
          <a:custGeom>
            <a:avLst/>
            <a:gdLst>
              <a:gd name="T0" fmla="*/ 2583 w 2584"/>
              <a:gd name="T1" fmla="*/ 1292 h 2583"/>
              <a:gd name="T2" fmla="*/ 2583 w 2584"/>
              <a:gd name="T3" fmla="*/ 1292 h 2583"/>
              <a:gd name="T4" fmla="*/ 1292 w 2584"/>
              <a:gd name="T5" fmla="*/ 2582 h 2583"/>
              <a:gd name="T6" fmla="*/ 0 w 2584"/>
              <a:gd name="T7" fmla="*/ 1292 h 2583"/>
              <a:gd name="T8" fmla="*/ 1292 w 2584"/>
              <a:gd name="T9" fmla="*/ 0 h 2583"/>
              <a:gd name="T10" fmla="*/ 2583 w 2584"/>
              <a:gd name="T11" fmla="*/ 1292 h 2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4" h="2583">
                <a:moveTo>
                  <a:pt x="2583" y="1292"/>
                </a:moveTo>
                <a:lnTo>
                  <a:pt x="2583" y="1292"/>
                </a:lnTo>
                <a:cubicBezTo>
                  <a:pt x="2583" y="2004"/>
                  <a:pt x="2005" y="2582"/>
                  <a:pt x="1292" y="2582"/>
                </a:cubicBezTo>
                <a:cubicBezTo>
                  <a:pt x="579" y="2582"/>
                  <a:pt x="0" y="2004"/>
                  <a:pt x="0" y="1292"/>
                </a:cubicBezTo>
                <a:cubicBezTo>
                  <a:pt x="0" y="579"/>
                  <a:pt x="579" y="0"/>
                  <a:pt x="1292" y="0"/>
                </a:cubicBezTo>
                <a:cubicBezTo>
                  <a:pt x="2005" y="0"/>
                  <a:pt x="2583" y="579"/>
                  <a:pt x="2583" y="1292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42">
            <a:extLst>
              <a:ext uri="{FF2B5EF4-FFF2-40B4-BE49-F238E27FC236}">
                <a16:creationId xmlns:a16="http://schemas.microsoft.com/office/drawing/2014/main" id="{BC246E40-E2E3-C54D-B3C7-76D96F033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5241" y="3141442"/>
            <a:ext cx="903265" cy="1110263"/>
          </a:xfrm>
          <a:custGeom>
            <a:avLst/>
            <a:gdLst>
              <a:gd name="T0" fmla="*/ 846 w 847"/>
              <a:gd name="T1" fmla="*/ 310 h 1040"/>
              <a:gd name="T2" fmla="*/ 846 w 847"/>
              <a:gd name="T3" fmla="*/ 310 h 1040"/>
              <a:gd name="T4" fmla="*/ 796 w 847"/>
              <a:gd name="T5" fmla="*/ 285 h 1040"/>
              <a:gd name="T6" fmla="*/ 628 w 847"/>
              <a:gd name="T7" fmla="*/ 285 h 1040"/>
              <a:gd name="T8" fmla="*/ 628 w 847"/>
              <a:gd name="T9" fmla="*/ 201 h 1040"/>
              <a:gd name="T10" fmla="*/ 427 w 847"/>
              <a:gd name="T11" fmla="*/ 0 h 1040"/>
              <a:gd name="T12" fmla="*/ 217 w 847"/>
              <a:gd name="T13" fmla="*/ 201 h 1040"/>
              <a:gd name="T14" fmla="*/ 217 w 847"/>
              <a:gd name="T15" fmla="*/ 285 h 1040"/>
              <a:gd name="T16" fmla="*/ 50 w 847"/>
              <a:gd name="T17" fmla="*/ 285 h 1040"/>
              <a:gd name="T18" fmla="*/ 50 w 847"/>
              <a:gd name="T19" fmla="*/ 285 h 1040"/>
              <a:gd name="T20" fmla="*/ 8 w 847"/>
              <a:gd name="T21" fmla="*/ 310 h 1040"/>
              <a:gd name="T22" fmla="*/ 8 w 847"/>
              <a:gd name="T23" fmla="*/ 360 h 1040"/>
              <a:gd name="T24" fmla="*/ 92 w 847"/>
              <a:gd name="T25" fmla="*/ 570 h 1040"/>
              <a:gd name="T26" fmla="*/ 108 w 847"/>
              <a:gd name="T27" fmla="*/ 796 h 1040"/>
              <a:gd name="T28" fmla="*/ 100 w 847"/>
              <a:gd name="T29" fmla="*/ 855 h 1040"/>
              <a:gd name="T30" fmla="*/ 100 w 847"/>
              <a:gd name="T31" fmla="*/ 914 h 1040"/>
              <a:gd name="T32" fmla="*/ 226 w 847"/>
              <a:gd name="T33" fmla="*/ 1014 h 1040"/>
              <a:gd name="T34" fmla="*/ 419 w 847"/>
              <a:gd name="T35" fmla="*/ 1039 h 1040"/>
              <a:gd name="T36" fmla="*/ 436 w 847"/>
              <a:gd name="T37" fmla="*/ 1039 h 1040"/>
              <a:gd name="T38" fmla="*/ 628 w 847"/>
              <a:gd name="T39" fmla="*/ 1023 h 1040"/>
              <a:gd name="T40" fmla="*/ 746 w 847"/>
              <a:gd name="T41" fmla="*/ 922 h 1040"/>
              <a:gd name="T42" fmla="*/ 754 w 847"/>
              <a:gd name="T43" fmla="*/ 855 h 1040"/>
              <a:gd name="T44" fmla="*/ 746 w 847"/>
              <a:gd name="T45" fmla="*/ 788 h 1040"/>
              <a:gd name="T46" fmla="*/ 746 w 847"/>
              <a:gd name="T47" fmla="*/ 771 h 1040"/>
              <a:gd name="T48" fmla="*/ 746 w 847"/>
              <a:gd name="T49" fmla="*/ 771 h 1040"/>
              <a:gd name="T50" fmla="*/ 763 w 847"/>
              <a:gd name="T51" fmla="*/ 561 h 1040"/>
              <a:gd name="T52" fmla="*/ 838 w 847"/>
              <a:gd name="T53" fmla="*/ 360 h 1040"/>
              <a:gd name="T54" fmla="*/ 846 w 847"/>
              <a:gd name="T55" fmla="*/ 310 h 1040"/>
              <a:gd name="T56" fmla="*/ 285 w 847"/>
              <a:gd name="T57" fmla="*/ 201 h 1040"/>
              <a:gd name="T58" fmla="*/ 285 w 847"/>
              <a:gd name="T59" fmla="*/ 201 h 1040"/>
              <a:gd name="T60" fmla="*/ 427 w 847"/>
              <a:gd name="T61" fmla="*/ 67 h 1040"/>
              <a:gd name="T62" fmla="*/ 561 w 847"/>
              <a:gd name="T63" fmla="*/ 201 h 1040"/>
              <a:gd name="T64" fmla="*/ 561 w 847"/>
              <a:gd name="T65" fmla="*/ 285 h 1040"/>
              <a:gd name="T66" fmla="*/ 285 w 847"/>
              <a:gd name="T67" fmla="*/ 285 h 1040"/>
              <a:gd name="T68" fmla="*/ 285 w 847"/>
              <a:gd name="T69" fmla="*/ 201 h 1040"/>
              <a:gd name="T70" fmla="*/ 696 w 847"/>
              <a:gd name="T71" fmla="*/ 553 h 1040"/>
              <a:gd name="T72" fmla="*/ 696 w 847"/>
              <a:gd name="T73" fmla="*/ 553 h 1040"/>
              <a:gd name="T74" fmla="*/ 679 w 847"/>
              <a:gd name="T75" fmla="*/ 788 h 1040"/>
              <a:gd name="T76" fmla="*/ 679 w 847"/>
              <a:gd name="T77" fmla="*/ 805 h 1040"/>
              <a:gd name="T78" fmla="*/ 679 w 847"/>
              <a:gd name="T79" fmla="*/ 805 h 1040"/>
              <a:gd name="T80" fmla="*/ 687 w 847"/>
              <a:gd name="T81" fmla="*/ 855 h 1040"/>
              <a:gd name="T82" fmla="*/ 687 w 847"/>
              <a:gd name="T83" fmla="*/ 905 h 1040"/>
              <a:gd name="T84" fmla="*/ 603 w 847"/>
              <a:gd name="T85" fmla="*/ 956 h 1040"/>
              <a:gd name="T86" fmla="*/ 419 w 847"/>
              <a:gd name="T87" fmla="*/ 972 h 1040"/>
              <a:gd name="T88" fmla="*/ 243 w 847"/>
              <a:gd name="T89" fmla="*/ 947 h 1040"/>
              <a:gd name="T90" fmla="*/ 167 w 847"/>
              <a:gd name="T91" fmla="*/ 897 h 1040"/>
              <a:gd name="T92" fmla="*/ 167 w 847"/>
              <a:gd name="T93" fmla="*/ 863 h 1040"/>
              <a:gd name="T94" fmla="*/ 176 w 847"/>
              <a:gd name="T95" fmla="*/ 796 h 1040"/>
              <a:gd name="T96" fmla="*/ 159 w 847"/>
              <a:gd name="T97" fmla="*/ 561 h 1040"/>
              <a:gd name="T98" fmla="*/ 92 w 847"/>
              <a:gd name="T99" fmla="*/ 352 h 1040"/>
              <a:gd name="T100" fmla="*/ 763 w 847"/>
              <a:gd name="T101" fmla="*/ 352 h 1040"/>
              <a:gd name="T102" fmla="*/ 696 w 847"/>
              <a:gd name="T103" fmla="*/ 553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47" h="1040">
                <a:moveTo>
                  <a:pt x="846" y="310"/>
                </a:moveTo>
                <a:lnTo>
                  <a:pt x="846" y="310"/>
                </a:lnTo>
                <a:cubicBezTo>
                  <a:pt x="838" y="293"/>
                  <a:pt x="821" y="285"/>
                  <a:pt x="796" y="285"/>
                </a:cubicBezTo>
                <a:cubicBezTo>
                  <a:pt x="628" y="285"/>
                  <a:pt x="628" y="285"/>
                  <a:pt x="628" y="285"/>
                </a:cubicBezTo>
                <a:cubicBezTo>
                  <a:pt x="628" y="201"/>
                  <a:pt x="628" y="201"/>
                  <a:pt x="628" y="201"/>
                </a:cubicBezTo>
                <a:cubicBezTo>
                  <a:pt x="628" y="92"/>
                  <a:pt x="536" y="0"/>
                  <a:pt x="427" y="0"/>
                </a:cubicBezTo>
                <a:cubicBezTo>
                  <a:pt x="310" y="0"/>
                  <a:pt x="217" y="92"/>
                  <a:pt x="217" y="201"/>
                </a:cubicBezTo>
                <a:cubicBezTo>
                  <a:pt x="217" y="285"/>
                  <a:pt x="217" y="285"/>
                  <a:pt x="217" y="285"/>
                </a:cubicBezTo>
                <a:cubicBezTo>
                  <a:pt x="50" y="285"/>
                  <a:pt x="50" y="285"/>
                  <a:pt x="50" y="285"/>
                </a:cubicBezTo>
                <a:lnTo>
                  <a:pt x="50" y="285"/>
                </a:lnTo>
                <a:cubicBezTo>
                  <a:pt x="33" y="285"/>
                  <a:pt x="16" y="293"/>
                  <a:pt x="8" y="310"/>
                </a:cubicBezTo>
                <a:cubicBezTo>
                  <a:pt x="0" y="327"/>
                  <a:pt x="0" y="343"/>
                  <a:pt x="8" y="360"/>
                </a:cubicBezTo>
                <a:cubicBezTo>
                  <a:pt x="50" y="402"/>
                  <a:pt x="75" y="478"/>
                  <a:pt x="92" y="570"/>
                </a:cubicBezTo>
                <a:cubicBezTo>
                  <a:pt x="108" y="654"/>
                  <a:pt x="108" y="738"/>
                  <a:pt x="108" y="796"/>
                </a:cubicBezTo>
                <a:cubicBezTo>
                  <a:pt x="100" y="813"/>
                  <a:pt x="100" y="838"/>
                  <a:pt x="100" y="855"/>
                </a:cubicBezTo>
                <a:cubicBezTo>
                  <a:pt x="100" y="872"/>
                  <a:pt x="100" y="897"/>
                  <a:pt x="100" y="914"/>
                </a:cubicBezTo>
                <a:cubicBezTo>
                  <a:pt x="108" y="956"/>
                  <a:pt x="150" y="989"/>
                  <a:pt x="226" y="1014"/>
                </a:cubicBezTo>
                <a:cubicBezTo>
                  <a:pt x="276" y="1031"/>
                  <a:pt x="343" y="1039"/>
                  <a:pt x="419" y="1039"/>
                </a:cubicBezTo>
                <a:cubicBezTo>
                  <a:pt x="427" y="1039"/>
                  <a:pt x="436" y="1039"/>
                  <a:pt x="436" y="1039"/>
                </a:cubicBezTo>
                <a:cubicBezTo>
                  <a:pt x="511" y="1039"/>
                  <a:pt x="570" y="1031"/>
                  <a:pt x="628" y="1023"/>
                </a:cubicBezTo>
                <a:cubicBezTo>
                  <a:pt x="696" y="997"/>
                  <a:pt x="737" y="964"/>
                  <a:pt x="746" y="922"/>
                </a:cubicBezTo>
                <a:cubicBezTo>
                  <a:pt x="754" y="897"/>
                  <a:pt x="754" y="880"/>
                  <a:pt x="754" y="855"/>
                </a:cubicBezTo>
                <a:cubicBezTo>
                  <a:pt x="754" y="838"/>
                  <a:pt x="754" y="813"/>
                  <a:pt x="746" y="788"/>
                </a:cubicBezTo>
                <a:cubicBezTo>
                  <a:pt x="746" y="771"/>
                  <a:pt x="746" y="771"/>
                  <a:pt x="746" y="771"/>
                </a:cubicBezTo>
                <a:lnTo>
                  <a:pt x="746" y="771"/>
                </a:lnTo>
                <a:cubicBezTo>
                  <a:pt x="746" y="721"/>
                  <a:pt x="746" y="645"/>
                  <a:pt x="763" y="561"/>
                </a:cubicBezTo>
                <a:cubicBezTo>
                  <a:pt x="771" y="469"/>
                  <a:pt x="796" y="402"/>
                  <a:pt x="838" y="360"/>
                </a:cubicBezTo>
                <a:cubicBezTo>
                  <a:pt x="846" y="343"/>
                  <a:pt x="846" y="327"/>
                  <a:pt x="846" y="310"/>
                </a:cubicBezTo>
                <a:close/>
                <a:moveTo>
                  <a:pt x="285" y="201"/>
                </a:moveTo>
                <a:lnTo>
                  <a:pt x="285" y="201"/>
                </a:lnTo>
                <a:cubicBezTo>
                  <a:pt x="285" y="125"/>
                  <a:pt x="352" y="67"/>
                  <a:pt x="427" y="67"/>
                </a:cubicBezTo>
                <a:cubicBezTo>
                  <a:pt x="503" y="67"/>
                  <a:pt x="561" y="125"/>
                  <a:pt x="561" y="201"/>
                </a:cubicBezTo>
                <a:cubicBezTo>
                  <a:pt x="561" y="285"/>
                  <a:pt x="561" y="285"/>
                  <a:pt x="561" y="285"/>
                </a:cubicBezTo>
                <a:cubicBezTo>
                  <a:pt x="285" y="285"/>
                  <a:pt x="285" y="285"/>
                  <a:pt x="285" y="285"/>
                </a:cubicBezTo>
                <a:lnTo>
                  <a:pt x="285" y="201"/>
                </a:lnTo>
                <a:close/>
                <a:moveTo>
                  <a:pt x="696" y="553"/>
                </a:moveTo>
                <a:lnTo>
                  <a:pt x="696" y="553"/>
                </a:lnTo>
                <a:cubicBezTo>
                  <a:pt x="679" y="645"/>
                  <a:pt x="679" y="729"/>
                  <a:pt x="679" y="788"/>
                </a:cubicBezTo>
                <a:cubicBezTo>
                  <a:pt x="679" y="805"/>
                  <a:pt x="679" y="805"/>
                  <a:pt x="679" y="805"/>
                </a:cubicBezTo>
                <a:lnTo>
                  <a:pt x="679" y="805"/>
                </a:lnTo>
                <a:cubicBezTo>
                  <a:pt x="687" y="830"/>
                  <a:pt x="687" y="847"/>
                  <a:pt x="687" y="855"/>
                </a:cubicBezTo>
                <a:cubicBezTo>
                  <a:pt x="687" y="872"/>
                  <a:pt x="687" y="888"/>
                  <a:pt x="687" y="905"/>
                </a:cubicBezTo>
                <a:cubicBezTo>
                  <a:pt x="679" y="922"/>
                  <a:pt x="662" y="939"/>
                  <a:pt x="603" y="956"/>
                </a:cubicBezTo>
                <a:cubicBezTo>
                  <a:pt x="553" y="964"/>
                  <a:pt x="494" y="972"/>
                  <a:pt x="419" y="972"/>
                </a:cubicBezTo>
                <a:cubicBezTo>
                  <a:pt x="352" y="972"/>
                  <a:pt x="293" y="964"/>
                  <a:pt x="243" y="947"/>
                </a:cubicBezTo>
                <a:cubicBezTo>
                  <a:pt x="184" y="930"/>
                  <a:pt x="176" y="905"/>
                  <a:pt x="167" y="897"/>
                </a:cubicBezTo>
                <a:cubicBezTo>
                  <a:pt x="167" y="888"/>
                  <a:pt x="167" y="872"/>
                  <a:pt x="167" y="863"/>
                </a:cubicBezTo>
                <a:cubicBezTo>
                  <a:pt x="167" y="847"/>
                  <a:pt x="167" y="821"/>
                  <a:pt x="176" y="796"/>
                </a:cubicBezTo>
                <a:cubicBezTo>
                  <a:pt x="176" y="738"/>
                  <a:pt x="176" y="645"/>
                  <a:pt x="159" y="561"/>
                </a:cubicBezTo>
                <a:cubicBezTo>
                  <a:pt x="150" y="478"/>
                  <a:pt x="125" y="402"/>
                  <a:pt x="92" y="352"/>
                </a:cubicBezTo>
                <a:cubicBezTo>
                  <a:pt x="763" y="352"/>
                  <a:pt x="763" y="352"/>
                  <a:pt x="763" y="352"/>
                </a:cubicBezTo>
                <a:cubicBezTo>
                  <a:pt x="729" y="402"/>
                  <a:pt x="704" y="469"/>
                  <a:pt x="696" y="5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3">
            <a:extLst>
              <a:ext uri="{FF2B5EF4-FFF2-40B4-BE49-F238E27FC236}">
                <a16:creationId xmlns:a16="http://schemas.microsoft.com/office/drawing/2014/main" id="{7454EDBA-CB5B-F14D-9576-A66FA1C9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1045" y="3202602"/>
            <a:ext cx="879741" cy="987946"/>
          </a:xfrm>
          <a:custGeom>
            <a:avLst/>
            <a:gdLst>
              <a:gd name="T0" fmla="*/ 814 w 823"/>
              <a:gd name="T1" fmla="*/ 260 h 924"/>
              <a:gd name="T2" fmla="*/ 814 w 823"/>
              <a:gd name="T3" fmla="*/ 260 h 924"/>
              <a:gd name="T4" fmla="*/ 789 w 823"/>
              <a:gd name="T5" fmla="*/ 244 h 924"/>
              <a:gd name="T6" fmla="*/ 755 w 823"/>
              <a:gd name="T7" fmla="*/ 244 h 924"/>
              <a:gd name="T8" fmla="*/ 554 w 823"/>
              <a:gd name="T9" fmla="*/ 17 h 924"/>
              <a:gd name="T10" fmla="*/ 504 w 823"/>
              <a:gd name="T11" fmla="*/ 9 h 924"/>
              <a:gd name="T12" fmla="*/ 504 w 823"/>
              <a:gd name="T13" fmla="*/ 59 h 924"/>
              <a:gd name="T14" fmla="*/ 663 w 823"/>
              <a:gd name="T15" fmla="*/ 244 h 924"/>
              <a:gd name="T16" fmla="*/ 143 w 823"/>
              <a:gd name="T17" fmla="*/ 244 h 924"/>
              <a:gd name="T18" fmla="*/ 311 w 823"/>
              <a:gd name="T19" fmla="*/ 59 h 924"/>
              <a:gd name="T20" fmla="*/ 302 w 823"/>
              <a:gd name="T21" fmla="*/ 9 h 924"/>
              <a:gd name="T22" fmla="*/ 260 w 823"/>
              <a:gd name="T23" fmla="*/ 17 h 924"/>
              <a:gd name="T24" fmla="*/ 59 w 823"/>
              <a:gd name="T25" fmla="*/ 244 h 924"/>
              <a:gd name="T26" fmla="*/ 34 w 823"/>
              <a:gd name="T27" fmla="*/ 244 h 924"/>
              <a:gd name="T28" fmla="*/ 34 w 823"/>
              <a:gd name="T29" fmla="*/ 244 h 924"/>
              <a:gd name="T30" fmla="*/ 9 w 823"/>
              <a:gd name="T31" fmla="*/ 260 h 924"/>
              <a:gd name="T32" fmla="*/ 0 w 823"/>
              <a:gd name="T33" fmla="*/ 302 h 924"/>
              <a:gd name="T34" fmla="*/ 9 w 823"/>
              <a:gd name="T35" fmla="*/ 352 h 924"/>
              <a:gd name="T36" fmla="*/ 34 w 823"/>
              <a:gd name="T37" fmla="*/ 503 h 924"/>
              <a:gd name="T38" fmla="*/ 84 w 823"/>
              <a:gd name="T39" fmla="*/ 772 h 924"/>
              <a:gd name="T40" fmla="*/ 93 w 823"/>
              <a:gd name="T41" fmla="*/ 789 h 924"/>
              <a:gd name="T42" fmla="*/ 210 w 823"/>
              <a:gd name="T43" fmla="*/ 889 h 924"/>
              <a:gd name="T44" fmla="*/ 403 w 823"/>
              <a:gd name="T45" fmla="*/ 923 h 924"/>
              <a:gd name="T46" fmla="*/ 428 w 823"/>
              <a:gd name="T47" fmla="*/ 923 h 924"/>
              <a:gd name="T48" fmla="*/ 613 w 823"/>
              <a:gd name="T49" fmla="*/ 898 h 924"/>
              <a:gd name="T50" fmla="*/ 738 w 823"/>
              <a:gd name="T51" fmla="*/ 805 h 924"/>
              <a:gd name="T52" fmla="*/ 780 w 823"/>
              <a:gd name="T53" fmla="*/ 537 h 924"/>
              <a:gd name="T54" fmla="*/ 814 w 823"/>
              <a:gd name="T55" fmla="*/ 369 h 924"/>
              <a:gd name="T56" fmla="*/ 822 w 823"/>
              <a:gd name="T57" fmla="*/ 311 h 924"/>
              <a:gd name="T58" fmla="*/ 814 w 823"/>
              <a:gd name="T59" fmla="*/ 260 h 924"/>
              <a:gd name="T60" fmla="*/ 713 w 823"/>
              <a:gd name="T61" fmla="*/ 545 h 924"/>
              <a:gd name="T62" fmla="*/ 713 w 823"/>
              <a:gd name="T63" fmla="*/ 545 h 924"/>
              <a:gd name="T64" fmla="*/ 671 w 823"/>
              <a:gd name="T65" fmla="*/ 789 h 924"/>
              <a:gd name="T66" fmla="*/ 596 w 823"/>
              <a:gd name="T67" fmla="*/ 830 h 924"/>
              <a:gd name="T68" fmla="*/ 411 w 823"/>
              <a:gd name="T69" fmla="*/ 856 h 924"/>
              <a:gd name="T70" fmla="*/ 227 w 823"/>
              <a:gd name="T71" fmla="*/ 830 h 924"/>
              <a:gd name="T72" fmla="*/ 160 w 823"/>
              <a:gd name="T73" fmla="*/ 780 h 924"/>
              <a:gd name="T74" fmla="*/ 151 w 823"/>
              <a:gd name="T75" fmla="*/ 763 h 924"/>
              <a:gd name="T76" fmla="*/ 68 w 823"/>
              <a:gd name="T77" fmla="*/ 311 h 924"/>
              <a:gd name="T78" fmla="*/ 76 w 823"/>
              <a:gd name="T79" fmla="*/ 311 h 924"/>
              <a:gd name="T80" fmla="*/ 76 w 823"/>
              <a:gd name="T81" fmla="*/ 311 h 924"/>
              <a:gd name="T82" fmla="*/ 76 w 823"/>
              <a:gd name="T83" fmla="*/ 311 h 924"/>
              <a:gd name="T84" fmla="*/ 738 w 823"/>
              <a:gd name="T85" fmla="*/ 311 h 924"/>
              <a:gd name="T86" fmla="*/ 738 w 823"/>
              <a:gd name="T87" fmla="*/ 311 h 924"/>
              <a:gd name="T88" fmla="*/ 738 w 823"/>
              <a:gd name="T89" fmla="*/ 311 h 924"/>
              <a:gd name="T90" fmla="*/ 755 w 823"/>
              <a:gd name="T91" fmla="*/ 311 h 924"/>
              <a:gd name="T92" fmla="*/ 713 w 823"/>
              <a:gd name="T93" fmla="*/ 545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3" h="924">
                <a:moveTo>
                  <a:pt x="814" y="260"/>
                </a:moveTo>
                <a:lnTo>
                  <a:pt x="814" y="260"/>
                </a:lnTo>
                <a:cubicBezTo>
                  <a:pt x="806" y="252"/>
                  <a:pt x="797" y="244"/>
                  <a:pt x="789" y="244"/>
                </a:cubicBezTo>
                <a:cubicBezTo>
                  <a:pt x="755" y="244"/>
                  <a:pt x="755" y="244"/>
                  <a:pt x="755" y="244"/>
                </a:cubicBezTo>
                <a:cubicBezTo>
                  <a:pt x="554" y="17"/>
                  <a:pt x="554" y="17"/>
                  <a:pt x="554" y="17"/>
                </a:cubicBezTo>
                <a:cubicBezTo>
                  <a:pt x="546" y="0"/>
                  <a:pt x="520" y="0"/>
                  <a:pt x="504" y="9"/>
                </a:cubicBezTo>
                <a:cubicBezTo>
                  <a:pt x="495" y="25"/>
                  <a:pt x="495" y="42"/>
                  <a:pt x="504" y="59"/>
                </a:cubicBezTo>
                <a:cubicBezTo>
                  <a:pt x="663" y="244"/>
                  <a:pt x="663" y="244"/>
                  <a:pt x="663" y="244"/>
                </a:cubicBezTo>
                <a:cubicBezTo>
                  <a:pt x="143" y="244"/>
                  <a:pt x="143" y="244"/>
                  <a:pt x="143" y="244"/>
                </a:cubicBezTo>
                <a:cubicBezTo>
                  <a:pt x="311" y="59"/>
                  <a:pt x="311" y="59"/>
                  <a:pt x="311" y="59"/>
                </a:cubicBezTo>
                <a:cubicBezTo>
                  <a:pt x="319" y="42"/>
                  <a:pt x="319" y="25"/>
                  <a:pt x="302" y="9"/>
                </a:cubicBezTo>
                <a:cubicBezTo>
                  <a:pt x="294" y="0"/>
                  <a:pt x="269" y="0"/>
                  <a:pt x="260" y="17"/>
                </a:cubicBezTo>
                <a:cubicBezTo>
                  <a:pt x="59" y="244"/>
                  <a:pt x="59" y="244"/>
                  <a:pt x="59" y="244"/>
                </a:cubicBezTo>
                <a:cubicBezTo>
                  <a:pt x="34" y="244"/>
                  <a:pt x="34" y="244"/>
                  <a:pt x="34" y="244"/>
                </a:cubicBezTo>
                <a:lnTo>
                  <a:pt x="34" y="244"/>
                </a:lnTo>
                <a:cubicBezTo>
                  <a:pt x="25" y="244"/>
                  <a:pt x="17" y="252"/>
                  <a:pt x="9" y="260"/>
                </a:cubicBezTo>
                <a:cubicBezTo>
                  <a:pt x="0" y="269"/>
                  <a:pt x="0" y="285"/>
                  <a:pt x="0" y="302"/>
                </a:cubicBezTo>
                <a:cubicBezTo>
                  <a:pt x="0" y="319"/>
                  <a:pt x="9" y="336"/>
                  <a:pt x="9" y="352"/>
                </a:cubicBezTo>
                <a:cubicBezTo>
                  <a:pt x="17" y="386"/>
                  <a:pt x="25" y="436"/>
                  <a:pt x="34" y="503"/>
                </a:cubicBezTo>
                <a:cubicBezTo>
                  <a:pt x="59" y="613"/>
                  <a:pt x="76" y="738"/>
                  <a:pt x="84" y="772"/>
                </a:cubicBezTo>
                <a:cubicBezTo>
                  <a:pt x="93" y="780"/>
                  <a:pt x="93" y="789"/>
                  <a:pt x="93" y="789"/>
                </a:cubicBezTo>
                <a:cubicBezTo>
                  <a:pt x="101" y="830"/>
                  <a:pt x="135" y="872"/>
                  <a:pt x="210" y="889"/>
                </a:cubicBezTo>
                <a:cubicBezTo>
                  <a:pt x="260" y="906"/>
                  <a:pt x="336" y="923"/>
                  <a:pt x="403" y="923"/>
                </a:cubicBezTo>
                <a:cubicBezTo>
                  <a:pt x="411" y="923"/>
                  <a:pt x="420" y="923"/>
                  <a:pt x="428" y="923"/>
                </a:cubicBezTo>
                <a:cubicBezTo>
                  <a:pt x="495" y="923"/>
                  <a:pt x="562" y="914"/>
                  <a:pt x="613" y="898"/>
                </a:cubicBezTo>
                <a:cubicBezTo>
                  <a:pt x="688" y="881"/>
                  <a:pt x="730" y="847"/>
                  <a:pt x="738" y="805"/>
                </a:cubicBezTo>
                <a:cubicBezTo>
                  <a:pt x="738" y="789"/>
                  <a:pt x="763" y="663"/>
                  <a:pt x="780" y="537"/>
                </a:cubicBezTo>
                <a:cubicBezTo>
                  <a:pt x="797" y="470"/>
                  <a:pt x="806" y="411"/>
                  <a:pt x="814" y="369"/>
                </a:cubicBezTo>
                <a:cubicBezTo>
                  <a:pt x="814" y="344"/>
                  <a:pt x="822" y="319"/>
                  <a:pt x="822" y="311"/>
                </a:cubicBezTo>
                <a:cubicBezTo>
                  <a:pt x="822" y="285"/>
                  <a:pt x="822" y="269"/>
                  <a:pt x="814" y="260"/>
                </a:cubicBezTo>
                <a:close/>
                <a:moveTo>
                  <a:pt x="713" y="545"/>
                </a:moveTo>
                <a:lnTo>
                  <a:pt x="713" y="545"/>
                </a:lnTo>
                <a:cubicBezTo>
                  <a:pt x="696" y="663"/>
                  <a:pt x="671" y="780"/>
                  <a:pt x="671" y="789"/>
                </a:cubicBezTo>
                <a:cubicBezTo>
                  <a:pt x="671" y="797"/>
                  <a:pt x="646" y="822"/>
                  <a:pt x="596" y="830"/>
                </a:cubicBezTo>
                <a:cubicBezTo>
                  <a:pt x="546" y="847"/>
                  <a:pt x="478" y="856"/>
                  <a:pt x="411" y="856"/>
                </a:cubicBezTo>
                <a:cubicBezTo>
                  <a:pt x="344" y="856"/>
                  <a:pt x="277" y="839"/>
                  <a:pt x="227" y="830"/>
                </a:cubicBezTo>
                <a:cubicBezTo>
                  <a:pt x="168" y="805"/>
                  <a:pt x="160" y="780"/>
                  <a:pt x="160" y="780"/>
                </a:cubicBezTo>
                <a:cubicBezTo>
                  <a:pt x="160" y="780"/>
                  <a:pt x="160" y="772"/>
                  <a:pt x="151" y="763"/>
                </a:cubicBezTo>
                <a:cubicBezTo>
                  <a:pt x="101" y="478"/>
                  <a:pt x="76" y="361"/>
                  <a:pt x="68" y="311"/>
                </a:cubicBezTo>
                <a:cubicBezTo>
                  <a:pt x="76" y="311"/>
                  <a:pt x="76" y="311"/>
                  <a:pt x="76" y="311"/>
                </a:cubicBezTo>
                <a:lnTo>
                  <a:pt x="76" y="311"/>
                </a:lnTo>
                <a:lnTo>
                  <a:pt x="76" y="311"/>
                </a:lnTo>
                <a:cubicBezTo>
                  <a:pt x="738" y="311"/>
                  <a:pt x="738" y="311"/>
                  <a:pt x="738" y="311"/>
                </a:cubicBezTo>
                <a:lnTo>
                  <a:pt x="738" y="311"/>
                </a:lnTo>
                <a:lnTo>
                  <a:pt x="738" y="311"/>
                </a:lnTo>
                <a:cubicBezTo>
                  <a:pt x="755" y="311"/>
                  <a:pt x="755" y="311"/>
                  <a:pt x="755" y="311"/>
                </a:cubicBezTo>
                <a:cubicBezTo>
                  <a:pt x="747" y="344"/>
                  <a:pt x="738" y="411"/>
                  <a:pt x="713" y="5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44">
            <a:extLst>
              <a:ext uri="{FF2B5EF4-FFF2-40B4-BE49-F238E27FC236}">
                <a16:creationId xmlns:a16="http://schemas.microsoft.com/office/drawing/2014/main" id="{D0D3A553-240C-9A48-B2CD-9F05365E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564" y="3621302"/>
            <a:ext cx="70569" cy="334021"/>
          </a:xfrm>
          <a:custGeom>
            <a:avLst/>
            <a:gdLst>
              <a:gd name="T0" fmla="*/ 34 w 68"/>
              <a:gd name="T1" fmla="*/ 0 h 312"/>
              <a:gd name="T2" fmla="*/ 34 w 68"/>
              <a:gd name="T3" fmla="*/ 0 h 312"/>
              <a:gd name="T4" fmla="*/ 0 w 68"/>
              <a:gd name="T5" fmla="*/ 34 h 312"/>
              <a:gd name="T6" fmla="*/ 0 w 68"/>
              <a:gd name="T7" fmla="*/ 277 h 312"/>
              <a:gd name="T8" fmla="*/ 34 w 68"/>
              <a:gd name="T9" fmla="*/ 311 h 312"/>
              <a:gd name="T10" fmla="*/ 67 w 68"/>
              <a:gd name="T11" fmla="*/ 277 h 312"/>
              <a:gd name="T12" fmla="*/ 67 w 68"/>
              <a:gd name="T13" fmla="*/ 34 h 312"/>
              <a:gd name="T14" fmla="*/ 34 w 68"/>
              <a:gd name="T1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12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9"/>
                  <a:pt x="0" y="34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94"/>
                  <a:pt x="17" y="311"/>
                  <a:pt x="34" y="311"/>
                </a:cubicBezTo>
                <a:cubicBezTo>
                  <a:pt x="51" y="311"/>
                  <a:pt x="67" y="294"/>
                  <a:pt x="67" y="277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9"/>
                  <a:pt x="51" y="0"/>
                  <a:pt x="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5">
            <a:extLst>
              <a:ext uri="{FF2B5EF4-FFF2-40B4-BE49-F238E27FC236}">
                <a16:creationId xmlns:a16="http://schemas.microsoft.com/office/drawing/2014/main" id="{9F977BE3-0F6D-0D42-AA23-C27B8555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517" y="3658938"/>
            <a:ext cx="75272" cy="334021"/>
          </a:xfrm>
          <a:custGeom>
            <a:avLst/>
            <a:gdLst>
              <a:gd name="T0" fmla="*/ 34 w 69"/>
              <a:gd name="T1" fmla="*/ 0 h 311"/>
              <a:gd name="T2" fmla="*/ 34 w 69"/>
              <a:gd name="T3" fmla="*/ 0 h 311"/>
              <a:gd name="T4" fmla="*/ 0 w 69"/>
              <a:gd name="T5" fmla="*/ 33 h 311"/>
              <a:gd name="T6" fmla="*/ 0 w 69"/>
              <a:gd name="T7" fmla="*/ 277 h 311"/>
              <a:gd name="T8" fmla="*/ 34 w 69"/>
              <a:gd name="T9" fmla="*/ 310 h 311"/>
              <a:gd name="T10" fmla="*/ 68 w 69"/>
              <a:gd name="T11" fmla="*/ 277 h 311"/>
              <a:gd name="T12" fmla="*/ 68 w 69"/>
              <a:gd name="T13" fmla="*/ 33 h 311"/>
              <a:gd name="T14" fmla="*/ 34 w 69"/>
              <a:gd name="T15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311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7"/>
                  <a:pt x="0" y="33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93"/>
                  <a:pt x="17" y="310"/>
                  <a:pt x="34" y="310"/>
                </a:cubicBezTo>
                <a:cubicBezTo>
                  <a:pt x="59" y="310"/>
                  <a:pt x="68" y="293"/>
                  <a:pt x="68" y="277"/>
                </a:cubicBezTo>
                <a:cubicBezTo>
                  <a:pt x="68" y="33"/>
                  <a:pt x="68" y="33"/>
                  <a:pt x="68" y="33"/>
                </a:cubicBezTo>
                <a:cubicBezTo>
                  <a:pt x="68" y="17"/>
                  <a:pt x="59" y="0"/>
                  <a:pt x="3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46">
            <a:extLst>
              <a:ext uri="{FF2B5EF4-FFF2-40B4-BE49-F238E27FC236}">
                <a16:creationId xmlns:a16="http://schemas.microsoft.com/office/drawing/2014/main" id="{72DD10FB-80AE-4544-A031-C9FEB8F99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5585" y="3621302"/>
            <a:ext cx="70566" cy="334021"/>
          </a:xfrm>
          <a:custGeom>
            <a:avLst/>
            <a:gdLst>
              <a:gd name="T0" fmla="*/ 33 w 68"/>
              <a:gd name="T1" fmla="*/ 0 h 312"/>
              <a:gd name="T2" fmla="*/ 33 w 68"/>
              <a:gd name="T3" fmla="*/ 0 h 312"/>
              <a:gd name="T4" fmla="*/ 0 w 68"/>
              <a:gd name="T5" fmla="*/ 34 h 312"/>
              <a:gd name="T6" fmla="*/ 0 w 68"/>
              <a:gd name="T7" fmla="*/ 277 h 312"/>
              <a:gd name="T8" fmla="*/ 33 w 68"/>
              <a:gd name="T9" fmla="*/ 311 h 312"/>
              <a:gd name="T10" fmla="*/ 67 w 68"/>
              <a:gd name="T11" fmla="*/ 277 h 312"/>
              <a:gd name="T12" fmla="*/ 67 w 68"/>
              <a:gd name="T13" fmla="*/ 34 h 312"/>
              <a:gd name="T14" fmla="*/ 33 w 68"/>
              <a:gd name="T1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12">
                <a:moveTo>
                  <a:pt x="33" y="0"/>
                </a:moveTo>
                <a:lnTo>
                  <a:pt x="33" y="0"/>
                </a:lnTo>
                <a:cubicBezTo>
                  <a:pt x="17" y="0"/>
                  <a:pt x="0" y="9"/>
                  <a:pt x="0" y="34"/>
                </a:cubicBezTo>
                <a:cubicBezTo>
                  <a:pt x="0" y="277"/>
                  <a:pt x="0" y="277"/>
                  <a:pt x="0" y="277"/>
                </a:cubicBezTo>
                <a:cubicBezTo>
                  <a:pt x="0" y="294"/>
                  <a:pt x="17" y="311"/>
                  <a:pt x="33" y="311"/>
                </a:cubicBezTo>
                <a:cubicBezTo>
                  <a:pt x="50" y="311"/>
                  <a:pt x="67" y="294"/>
                  <a:pt x="67" y="277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9"/>
                  <a:pt x="50" y="0"/>
                  <a:pt x="3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47">
            <a:extLst>
              <a:ext uri="{FF2B5EF4-FFF2-40B4-BE49-F238E27FC236}">
                <a16:creationId xmlns:a16="http://schemas.microsoft.com/office/drawing/2014/main" id="{0121ACD7-37B2-AB42-AAAA-B675FE1F7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990" y="8523394"/>
            <a:ext cx="70566" cy="465747"/>
          </a:xfrm>
          <a:custGeom>
            <a:avLst/>
            <a:gdLst>
              <a:gd name="T0" fmla="*/ 33 w 68"/>
              <a:gd name="T1" fmla="*/ 436 h 437"/>
              <a:gd name="T2" fmla="*/ 33 w 68"/>
              <a:gd name="T3" fmla="*/ 436 h 437"/>
              <a:gd name="T4" fmla="*/ 67 w 68"/>
              <a:gd name="T5" fmla="*/ 402 h 437"/>
              <a:gd name="T6" fmla="*/ 67 w 68"/>
              <a:gd name="T7" fmla="*/ 33 h 437"/>
              <a:gd name="T8" fmla="*/ 33 w 68"/>
              <a:gd name="T9" fmla="*/ 0 h 437"/>
              <a:gd name="T10" fmla="*/ 0 w 68"/>
              <a:gd name="T11" fmla="*/ 33 h 437"/>
              <a:gd name="T12" fmla="*/ 0 w 68"/>
              <a:gd name="T13" fmla="*/ 402 h 437"/>
              <a:gd name="T14" fmla="*/ 33 w 68"/>
              <a:gd name="T1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37">
                <a:moveTo>
                  <a:pt x="33" y="436"/>
                </a:moveTo>
                <a:lnTo>
                  <a:pt x="33" y="436"/>
                </a:lnTo>
                <a:cubicBezTo>
                  <a:pt x="50" y="436"/>
                  <a:pt x="67" y="428"/>
                  <a:pt x="67" y="402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8"/>
                  <a:pt x="50" y="0"/>
                  <a:pt x="33" y="0"/>
                </a:cubicBezTo>
                <a:cubicBezTo>
                  <a:pt x="8" y="0"/>
                  <a:pt x="0" y="8"/>
                  <a:pt x="0" y="33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28"/>
                  <a:pt x="8" y="436"/>
                  <a:pt x="33" y="4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48">
            <a:extLst>
              <a:ext uri="{FF2B5EF4-FFF2-40B4-BE49-F238E27FC236}">
                <a16:creationId xmlns:a16="http://schemas.microsoft.com/office/drawing/2014/main" id="{7BA20E08-4685-364C-9E74-D2098632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4534" y="8575145"/>
            <a:ext cx="70566" cy="475153"/>
          </a:xfrm>
          <a:custGeom>
            <a:avLst/>
            <a:gdLst>
              <a:gd name="T0" fmla="*/ 34 w 68"/>
              <a:gd name="T1" fmla="*/ 445 h 446"/>
              <a:gd name="T2" fmla="*/ 34 w 68"/>
              <a:gd name="T3" fmla="*/ 445 h 446"/>
              <a:gd name="T4" fmla="*/ 67 w 68"/>
              <a:gd name="T5" fmla="*/ 411 h 446"/>
              <a:gd name="T6" fmla="*/ 67 w 68"/>
              <a:gd name="T7" fmla="*/ 34 h 446"/>
              <a:gd name="T8" fmla="*/ 34 w 68"/>
              <a:gd name="T9" fmla="*/ 0 h 446"/>
              <a:gd name="T10" fmla="*/ 0 w 68"/>
              <a:gd name="T11" fmla="*/ 34 h 446"/>
              <a:gd name="T12" fmla="*/ 0 w 68"/>
              <a:gd name="T13" fmla="*/ 411 h 446"/>
              <a:gd name="T14" fmla="*/ 34 w 68"/>
              <a:gd name="T15" fmla="*/ 44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46">
                <a:moveTo>
                  <a:pt x="34" y="445"/>
                </a:moveTo>
                <a:lnTo>
                  <a:pt x="34" y="445"/>
                </a:lnTo>
                <a:cubicBezTo>
                  <a:pt x="51" y="445"/>
                  <a:pt x="67" y="428"/>
                  <a:pt x="67" y="411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17"/>
                  <a:pt x="51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411"/>
                  <a:pt x="0" y="411"/>
                  <a:pt x="0" y="411"/>
                </a:cubicBezTo>
                <a:cubicBezTo>
                  <a:pt x="0" y="428"/>
                  <a:pt x="17" y="445"/>
                  <a:pt x="34" y="44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9">
            <a:extLst>
              <a:ext uri="{FF2B5EF4-FFF2-40B4-BE49-F238E27FC236}">
                <a16:creationId xmlns:a16="http://schemas.microsoft.com/office/drawing/2014/main" id="{63F80ED9-96CA-3C4C-82E9-56ADFDA85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487" y="8523394"/>
            <a:ext cx="70566" cy="465747"/>
          </a:xfrm>
          <a:custGeom>
            <a:avLst/>
            <a:gdLst>
              <a:gd name="T0" fmla="*/ 34 w 68"/>
              <a:gd name="T1" fmla="*/ 436 h 437"/>
              <a:gd name="T2" fmla="*/ 34 w 68"/>
              <a:gd name="T3" fmla="*/ 436 h 437"/>
              <a:gd name="T4" fmla="*/ 67 w 68"/>
              <a:gd name="T5" fmla="*/ 402 h 437"/>
              <a:gd name="T6" fmla="*/ 67 w 68"/>
              <a:gd name="T7" fmla="*/ 33 h 437"/>
              <a:gd name="T8" fmla="*/ 34 w 68"/>
              <a:gd name="T9" fmla="*/ 0 h 437"/>
              <a:gd name="T10" fmla="*/ 0 w 68"/>
              <a:gd name="T11" fmla="*/ 33 h 437"/>
              <a:gd name="T12" fmla="*/ 0 w 68"/>
              <a:gd name="T13" fmla="*/ 402 h 437"/>
              <a:gd name="T14" fmla="*/ 34 w 68"/>
              <a:gd name="T15" fmla="*/ 436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37">
                <a:moveTo>
                  <a:pt x="34" y="436"/>
                </a:moveTo>
                <a:lnTo>
                  <a:pt x="34" y="436"/>
                </a:lnTo>
                <a:cubicBezTo>
                  <a:pt x="50" y="436"/>
                  <a:pt x="67" y="428"/>
                  <a:pt x="67" y="402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8"/>
                  <a:pt x="50" y="0"/>
                  <a:pt x="34" y="0"/>
                </a:cubicBezTo>
                <a:cubicBezTo>
                  <a:pt x="17" y="0"/>
                  <a:pt x="0" y="8"/>
                  <a:pt x="0" y="33"/>
                </a:cubicBezTo>
                <a:cubicBezTo>
                  <a:pt x="0" y="402"/>
                  <a:pt x="0" y="402"/>
                  <a:pt x="0" y="402"/>
                </a:cubicBezTo>
                <a:cubicBezTo>
                  <a:pt x="0" y="428"/>
                  <a:pt x="17" y="436"/>
                  <a:pt x="34" y="4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50">
            <a:extLst>
              <a:ext uri="{FF2B5EF4-FFF2-40B4-BE49-F238E27FC236}">
                <a16:creationId xmlns:a16="http://schemas.microsoft.com/office/drawing/2014/main" id="{FEB3BADC-B15C-F545-90C4-9BC69524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763" y="8118807"/>
            <a:ext cx="446926" cy="174068"/>
          </a:xfrm>
          <a:custGeom>
            <a:avLst/>
            <a:gdLst>
              <a:gd name="T0" fmla="*/ 34 w 421"/>
              <a:gd name="T1" fmla="*/ 160 h 161"/>
              <a:gd name="T2" fmla="*/ 34 w 421"/>
              <a:gd name="T3" fmla="*/ 160 h 161"/>
              <a:gd name="T4" fmla="*/ 68 w 421"/>
              <a:gd name="T5" fmla="*/ 126 h 161"/>
              <a:gd name="T6" fmla="*/ 68 w 421"/>
              <a:gd name="T7" fmla="*/ 68 h 161"/>
              <a:gd name="T8" fmla="*/ 353 w 421"/>
              <a:gd name="T9" fmla="*/ 68 h 161"/>
              <a:gd name="T10" fmla="*/ 353 w 421"/>
              <a:gd name="T11" fmla="*/ 126 h 161"/>
              <a:gd name="T12" fmla="*/ 386 w 421"/>
              <a:gd name="T13" fmla="*/ 160 h 161"/>
              <a:gd name="T14" fmla="*/ 420 w 421"/>
              <a:gd name="T15" fmla="*/ 126 h 161"/>
              <a:gd name="T16" fmla="*/ 420 w 421"/>
              <a:gd name="T17" fmla="*/ 42 h 161"/>
              <a:gd name="T18" fmla="*/ 378 w 421"/>
              <a:gd name="T19" fmla="*/ 0 h 161"/>
              <a:gd name="T20" fmla="*/ 34 w 421"/>
              <a:gd name="T21" fmla="*/ 0 h 161"/>
              <a:gd name="T22" fmla="*/ 0 w 421"/>
              <a:gd name="T23" fmla="*/ 42 h 161"/>
              <a:gd name="T24" fmla="*/ 0 w 421"/>
              <a:gd name="T25" fmla="*/ 126 h 161"/>
              <a:gd name="T26" fmla="*/ 34 w 421"/>
              <a:gd name="T27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1" h="161">
                <a:moveTo>
                  <a:pt x="34" y="160"/>
                </a:moveTo>
                <a:lnTo>
                  <a:pt x="34" y="160"/>
                </a:lnTo>
                <a:cubicBezTo>
                  <a:pt x="51" y="160"/>
                  <a:pt x="68" y="143"/>
                  <a:pt x="68" y="126"/>
                </a:cubicBezTo>
                <a:cubicBezTo>
                  <a:pt x="68" y="68"/>
                  <a:pt x="68" y="68"/>
                  <a:pt x="68" y="68"/>
                </a:cubicBezTo>
                <a:cubicBezTo>
                  <a:pt x="353" y="68"/>
                  <a:pt x="353" y="68"/>
                  <a:pt x="353" y="68"/>
                </a:cubicBezTo>
                <a:cubicBezTo>
                  <a:pt x="353" y="126"/>
                  <a:pt x="353" y="126"/>
                  <a:pt x="353" y="126"/>
                </a:cubicBezTo>
                <a:cubicBezTo>
                  <a:pt x="353" y="143"/>
                  <a:pt x="361" y="160"/>
                  <a:pt x="386" y="160"/>
                </a:cubicBezTo>
                <a:cubicBezTo>
                  <a:pt x="403" y="160"/>
                  <a:pt x="420" y="143"/>
                  <a:pt x="420" y="126"/>
                </a:cubicBezTo>
                <a:cubicBezTo>
                  <a:pt x="420" y="42"/>
                  <a:pt x="420" y="42"/>
                  <a:pt x="420" y="42"/>
                </a:cubicBezTo>
                <a:cubicBezTo>
                  <a:pt x="420" y="17"/>
                  <a:pt x="403" y="0"/>
                  <a:pt x="37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4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3"/>
                  <a:pt x="9" y="160"/>
                  <a:pt x="34" y="1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1">
            <a:extLst>
              <a:ext uri="{FF2B5EF4-FFF2-40B4-BE49-F238E27FC236}">
                <a16:creationId xmlns:a16="http://schemas.microsoft.com/office/drawing/2014/main" id="{11E48828-454E-654F-AA30-141D30DB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968" y="8311693"/>
            <a:ext cx="1049106" cy="922083"/>
          </a:xfrm>
          <a:custGeom>
            <a:avLst/>
            <a:gdLst>
              <a:gd name="T0" fmla="*/ 948 w 983"/>
              <a:gd name="T1" fmla="*/ 0 h 864"/>
              <a:gd name="T2" fmla="*/ 948 w 983"/>
              <a:gd name="T3" fmla="*/ 0 h 864"/>
              <a:gd name="T4" fmla="*/ 143 w 983"/>
              <a:gd name="T5" fmla="*/ 0 h 864"/>
              <a:gd name="T6" fmla="*/ 143 w 983"/>
              <a:gd name="T7" fmla="*/ 0 h 864"/>
              <a:gd name="T8" fmla="*/ 34 w 983"/>
              <a:gd name="T9" fmla="*/ 0 h 864"/>
              <a:gd name="T10" fmla="*/ 0 w 983"/>
              <a:gd name="T11" fmla="*/ 33 h 864"/>
              <a:gd name="T12" fmla="*/ 34 w 983"/>
              <a:gd name="T13" fmla="*/ 67 h 864"/>
              <a:gd name="T14" fmla="*/ 109 w 983"/>
              <a:gd name="T15" fmla="*/ 67 h 864"/>
              <a:gd name="T16" fmla="*/ 109 w 983"/>
              <a:gd name="T17" fmla="*/ 75 h 864"/>
              <a:gd name="T18" fmla="*/ 118 w 983"/>
              <a:gd name="T19" fmla="*/ 151 h 864"/>
              <a:gd name="T20" fmla="*/ 143 w 983"/>
              <a:gd name="T21" fmla="*/ 385 h 864"/>
              <a:gd name="T22" fmla="*/ 185 w 983"/>
              <a:gd name="T23" fmla="*/ 737 h 864"/>
              <a:gd name="T24" fmla="*/ 302 w 983"/>
              <a:gd name="T25" fmla="*/ 838 h 864"/>
              <a:gd name="T26" fmla="*/ 487 w 983"/>
              <a:gd name="T27" fmla="*/ 863 h 864"/>
              <a:gd name="T28" fmla="*/ 504 w 983"/>
              <a:gd name="T29" fmla="*/ 863 h 864"/>
              <a:gd name="T30" fmla="*/ 680 w 983"/>
              <a:gd name="T31" fmla="*/ 846 h 864"/>
              <a:gd name="T32" fmla="*/ 797 w 983"/>
              <a:gd name="T33" fmla="*/ 754 h 864"/>
              <a:gd name="T34" fmla="*/ 847 w 983"/>
              <a:gd name="T35" fmla="*/ 394 h 864"/>
              <a:gd name="T36" fmla="*/ 873 w 983"/>
              <a:gd name="T37" fmla="*/ 151 h 864"/>
              <a:gd name="T38" fmla="*/ 881 w 983"/>
              <a:gd name="T39" fmla="*/ 75 h 864"/>
              <a:gd name="T40" fmla="*/ 881 w 983"/>
              <a:gd name="T41" fmla="*/ 67 h 864"/>
              <a:gd name="T42" fmla="*/ 948 w 983"/>
              <a:gd name="T43" fmla="*/ 67 h 864"/>
              <a:gd name="T44" fmla="*/ 982 w 983"/>
              <a:gd name="T45" fmla="*/ 33 h 864"/>
              <a:gd name="T46" fmla="*/ 948 w 983"/>
              <a:gd name="T47" fmla="*/ 0 h 864"/>
              <a:gd name="T48" fmla="*/ 738 w 983"/>
              <a:gd name="T49" fmla="*/ 737 h 864"/>
              <a:gd name="T50" fmla="*/ 738 w 983"/>
              <a:gd name="T51" fmla="*/ 737 h 864"/>
              <a:gd name="T52" fmla="*/ 663 w 983"/>
              <a:gd name="T53" fmla="*/ 779 h 864"/>
              <a:gd name="T54" fmla="*/ 487 w 983"/>
              <a:gd name="T55" fmla="*/ 796 h 864"/>
              <a:gd name="T56" fmla="*/ 319 w 983"/>
              <a:gd name="T57" fmla="*/ 771 h 864"/>
              <a:gd name="T58" fmla="*/ 252 w 983"/>
              <a:gd name="T59" fmla="*/ 729 h 864"/>
              <a:gd name="T60" fmla="*/ 176 w 983"/>
              <a:gd name="T61" fmla="*/ 67 h 864"/>
              <a:gd name="T62" fmla="*/ 814 w 983"/>
              <a:gd name="T63" fmla="*/ 67 h 864"/>
              <a:gd name="T64" fmla="*/ 738 w 983"/>
              <a:gd name="T65" fmla="*/ 737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83" h="864">
                <a:moveTo>
                  <a:pt x="948" y="0"/>
                </a:moveTo>
                <a:lnTo>
                  <a:pt x="948" y="0"/>
                </a:lnTo>
                <a:cubicBezTo>
                  <a:pt x="143" y="0"/>
                  <a:pt x="143" y="0"/>
                  <a:pt x="143" y="0"/>
                </a:cubicBezTo>
                <a:lnTo>
                  <a:pt x="143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8"/>
                  <a:pt x="17" y="67"/>
                  <a:pt x="34" y="67"/>
                </a:cubicBezTo>
                <a:cubicBezTo>
                  <a:pt x="109" y="67"/>
                  <a:pt x="109" y="67"/>
                  <a:pt x="109" y="67"/>
                </a:cubicBezTo>
                <a:lnTo>
                  <a:pt x="109" y="75"/>
                </a:lnTo>
                <a:cubicBezTo>
                  <a:pt x="109" y="92"/>
                  <a:pt x="109" y="117"/>
                  <a:pt x="118" y="151"/>
                </a:cubicBezTo>
                <a:cubicBezTo>
                  <a:pt x="118" y="209"/>
                  <a:pt x="126" y="293"/>
                  <a:pt x="143" y="385"/>
                </a:cubicBezTo>
                <a:cubicBezTo>
                  <a:pt x="160" y="553"/>
                  <a:pt x="185" y="729"/>
                  <a:pt x="185" y="737"/>
                </a:cubicBezTo>
                <a:cubicBezTo>
                  <a:pt x="193" y="779"/>
                  <a:pt x="235" y="813"/>
                  <a:pt x="302" y="838"/>
                </a:cubicBezTo>
                <a:cubicBezTo>
                  <a:pt x="353" y="855"/>
                  <a:pt x="420" y="863"/>
                  <a:pt x="487" y="863"/>
                </a:cubicBezTo>
                <a:cubicBezTo>
                  <a:pt x="495" y="863"/>
                  <a:pt x="504" y="863"/>
                  <a:pt x="504" y="863"/>
                </a:cubicBezTo>
                <a:cubicBezTo>
                  <a:pt x="571" y="863"/>
                  <a:pt x="629" y="855"/>
                  <a:pt x="680" y="846"/>
                </a:cubicBezTo>
                <a:cubicBezTo>
                  <a:pt x="755" y="821"/>
                  <a:pt x="789" y="796"/>
                  <a:pt x="797" y="754"/>
                </a:cubicBezTo>
                <a:cubicBezTo>
                  <a:pt x="805" y="737"/>
                  <a:pt x="831" y="536"/>
                  <a:pt x="847" y="394"/>
                </a:cubicBezTo>
                <a:cubicBezTo>
                  <a:pt x="856" y="293"/>
                  <a:pt x="864" y="209"/>
                  <a:pt x="873" y="151"/>
                </a:cubicBezTo>
                <a:cubicBezTo>
                  <a:pt x="873" y="117"/>
                  <a:pt x="881" y="92"/>
                  <a:pt x="881" y="75"/>
                </a:cubicBezTo>
                <a:lnTo>
                  <a:pt x="881" y="67"/>
                </a:lnTo>
                <a:cubicBezTo>
                  <a:pt x="948" y="67"/>
                  <a:pt x="948" y="67"/>
                  <a:pt x="948" y="67"/>
                </a:cubicBezTo>
                <a:cubicBezTo>
                  <a:pt x="973" y="67"/>
                  <a:pt x="982" y="58"/>
                  <a:pt x="982" y="33"/>
                </a:cubicBezTo>
                <a:cubicBezTo>
                  <a:pt x="982" y="16"/>
                  <a:pt x="973" y="0"/>
                  <a:pt x="948" y="0"/>
                </a:cubicBezTo>
                <a:close/>
                <a:moveTo>
                  <a:pt x="738" y="737"/>
                </a:moveTo>
                <a:lnTo>
                  <a:pt x="738" y="737"/>
                </a:lnTo>
                <a:cubicBezTo>
                  <a:pt x="730" y="746"/>
                  <a:pt x="713" y="763"/>
                  <a:pt x="663" y="779"/>
                </a:cubicBezTo>
                <a:cubicBezTo>
                  <a:pt x="613" y="796"/>
                  <a:pt x="554" y="796"/>
                  <a:pt x="487" y="796"/>
                </a:cubicBezTo>
                <a:cubicBezTo>
                  <a:pt x="428" y="796"/>
                  <a:pt x="369" y="788"/>
                  <a:pt x="319" y="771"/>
                </a:cubicBezTo>
                <a:cubicBezTo>
                  <a:pt x="277" y="763"/>
                  <a:pt x="260" y="737"/>
                  <a:pt x="252" y="729"/>
                </a:cubicBezTo>
                <a:cubicBezTo>
                  <a:pt x="252" y="696"/>
                  <a:pt x="185" y="201"/>
                  <a:pt x="176" y="67"/>
                </a:cubicBezTo>
                <a:cubicBezTo>
                  <a:pt x="814" y="67"/>
                  <a:pt x="814" y="67"/>
                  <a:pt x="814" y="67"/>
                </a:cubicBezTo>
                <a:cubicBezTo>
                  <a:pt x="805" y="201"/>
                  <a:pt x="738" y="704"/>
                  <a:pt x="738" y="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2">
            <a:extLst>
              <a:ext uri="{FF2B5EF4-FFF2-40B4-BE49-F238E27FC236}">
                <a16:creationId xmlns:a16="http://schemas.microsoft.com/office/drawing/2014/main" id="{CA3EDE07-C56B-2F4C-9B5C-037E28F3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4591" y="8147034"/>
            <a:ext cx="987946" cy="1058515"/>
          </a:xfrm>
          <a:custGeom>
            <a:avLst/>
            <a:gdLst>
              <a:gd name="T0" fmla="*/ 193 w 924"/>
              <a:gd name="T1" fmla="*/ 654 h 990"/>
              <a:gd name="T2" fmla="*/ 772 w 924"/>
              <a:gd name="T3" fmla="*/ 654 h 990"/>
              <a:gd name="T4" fmla="*/ 772 w 924"/>
              <a:gd name="T5" fmla="*/ 654 h 990"/>
              <a:gd name="T6" fmla="*/ 780 w 924"/>
              <a:gd name="T7" fmla="*/ 645 h 990"/>
              <a:gd name="T8" fmla="*/ 788 w 924"/>
              <a:gd name="T9" fmla="*/ 645 h 990"/>
              <a:gd name="T10" fmla="*/ 788 w 924"/>
              <a:gd name="T11" fmla="*/ 645 h 990"/>
              <a:gd name="T12" fmla="*/ 797 w 924"/>
              <a:gd name="T13" fmla="*/ 637 h 990"/>
              <a:gd name="T14" fmla="*/ 797 w 924"/>
              <a:gd name="T15" fmla="*/ 628 h 990"/>
              <a:gd name="T16" fmla="*/ 805 w 924"/>
              <a:gd name="T17" fmla="*/ 628 h 990"/>
              <a:gd name="T18" fmla="*/ 906 w 924"/>
              <a:gd name="T19" fmla="*/ 167 h 990"/>
              <a:gd name="T20" fmla="*/ 906 w 924"/>
              <a:gd name="T21" fmla="*/ 167 h 990"/>
              <a:gd name="T22" fmla="*/ 906 w 924"/>
              <a:gd name="T23" fmla="*/ 159 h 990"/>
              <a:gd name="T24" fmla="*/ 897 w 924"/>
              <a:gd name="T25" fmla="*/ 151 h 990"/>
              <a:gd name="T26" fmla="*/ 897 w 924"/>
              <a:gd name="T27" fmla="*/ 151 h 990"/>
              <a:gd name="T28" fmla="*/ 897 w 924"/>
              <a:gd name="T29" fmla="*/ 142 h 990"/>
              <a:gd name="T30" fmla="*/ 889 w 924"/>
              <a:gd name="T31" fmla="*/ 142 h 990"/>
              <a:gd name="T32" fmla="*/ 881 w 924"/>
              <a:gd name="T33" fmla="*/ 134 h 990"/>
              <a:gd name="T34" fmla="*/ 881 w 924"/>
              <a:gd name="T35" fmla="*/ 134 h 990"/>
              <a:gd name="T36" fmla="*/ 872 w 924"/>
              <a:gd name="T37" fmla="*/ 134 h 990"/>
              <a:gd name="T38" fmla="*/ 243 w 924"/>
              <a:gd name="T39" fmla="*/ 201 h 990"/>
              <a:gd name="T40" fmla="*/ 168 w 924"/>
              <a:gd name="T41" fmla="*/ 33 h 990"/>
              <a:gd name="T42" fmla="*/ 168 w 924"/>
              <a:gd name="T43" fmla="*/ 25 h 990"/>
              <a:gd name="T44" fmla="*/ 168 w 924"/>
              <a:gd name="T45" fmla="*/ 16 h 990"/>
              <a:gd name="T46" fmla="*/ 159 w 924"/>
              <a:gd name="T47" fmla="*/ 16 h 990"/>
              <a:gd name="T48" fmla="*/ 151 w 924"/>
              <a:gd name="T49" fmla="*/ 8 h 990"/>
              <a:gd name="T50" fmla="*/ 151 w 924"/>
              <a:gd name="T51" fmla="*/ 8 h 990"/>
              <a:gd name="T52" fmla="*/ 143 w 924"/>
              <a:gd name="T53" fmla="*/ 0 h 990"/>
              <a:gd name="T54" fmla="*/ 134 w 924"/>
              <a:gd name="T55" fmla="*/ 0 h 990"/>
              <a:gd name="T56" fmla="*/ 0 w 924"/>
              <a:gd name="T57" fmla="*/ 33 h 990"/>
              <a:gd name="T58" fmla="*/ 176 w 924"/>
              <a:gd name="T59" fmla="*/ 587 h 990"/>
              <a:gd name="T60" fmla="*/ 168 w 924"/>
              <a:gd name="T61" fmla="*/ 587 h 990"/>
              <a:gd name="T62" fmla="*/ 168 w 924"/>
              <a:gd name="T63" fmla="*/ 587 h 990"/>
              <a:gd name="T64" fmla="*/ 159 w 924"/>
              <a:gd name="T65" fmla="*/ 587 h 990"/>
              <a:gd name="T66" fmla="*/ 151 w 924"/>
              <a:gd name="T67" fmla="*/ 595 h 990"/>
              <a:gd name="T68" fmla="*/ 151 w 924"/>
              <a:gd name="T69" fmla="*/ 595 h 990"/>
              <a:gd name="T70" fmla="*/ 59 w 924"/>
              <a:gd name="T71" fmla="*/ 737 h 990"/>
              <a:gd name="T72" fmla="*/ 59 w 924"/>
              <a:gd name="T73" fmla="*/ 746 h 990"/>
              <a:gd name="T74" fmla="*/ 50 w 924"/>
              <a:gd name="T75" fmla="*/ 754 h 990"/>
              <a:gd name="T76" fmla="*/ 50 w 924"/>
              <a:gd name="T77" fmla="*/ 754 h 990"/>
              <a:gd name="T78" fmla="*/ 59 w 924"/>
              <a:gd name="T79" fmla="*/ 763 h 990"/>
              <a:gd name="T80" fmla="*/ 59 w 924"/>
              <a:gd name="T81" fmla="*/ 771 h 990"/>
              <a:gd name="T82" fmla="*/ 59 w 924"/>
              <a:gd name="T83" fmla="*/ 771 h 990"/>
              <a:gd name="T84" fmla="*/ 67 w 924"/>
              <a:gd name="T85" fmla="*/ 780 h 990"/>
              <a:gd name="T86" fmla="*/ 67 w 924"/>
              <a:gd name="T87" fmla="*/ 780 h 990"/>
              <a:gd name="T88" fmla="*/ 75 w 924"/>
              <a:gd name="T89" fmla="*/ 788 h 990"/>
              <a:gd name="T90" fmla="*/ 84 w 924"/>
              <a:gd name="T91" fmla="*/ 788 h 990"/>
              <a:gd name="T92" fmla="*/ 84 w 924"/>
              <a:gd name="T93" fmla="*/ 788 h 990"/>
              <a:gd name="T94" fmla="*/ 344 w 924"/>
              <a:gd name="T95" fmla="*/ 989 h 990"/>
              <a:gd name="T96" fmla="*/ 621 w 924"/>
              <a:gd name="T97" fmla="*/ 855 h 990"/>
              <a:gd name="T98" fmla="*/ 889 w 924"/>
              <a:gd name="T99" fmla="*/ 788 h 990"/>
              <a:gd name="T100" fmla="*/ 411 w 924"/>
              <a:gd name="T101" fmla="*/ 855 h 990"/>
              <a:gd name="T102" fmla="*/ 411 w 924"/>
              <a:gd name="T103" fmla="*/ 855 h 990"/>
              <a:gd name="T104" fmla="*/ 688 w 924"/>
              <a:gd name="T105" fmla="*/ 85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4" h="990">
                <a:moveTo>
                  <a:pt x="889" y="721"/>
                </a:moveTo>
                <a:lnTo>
                  <a:pt x="889" y="721"/>
                </a:lnTo>
                <a:cubicBezTo>
                  <a:pt x="151" y="721"/>
                  <a:pt x="151" y="721"/>
                  <a:pt x="151" y="721"/>
                </a:cubicBezTo>
                <a:cubicBezTo>
                  <a:pt x="193" y="654"/>
                  <a:pt x="193" y="654"/>
                  <a:pt x="193" y="654"/>
                </a:cubicBezTo>
                <a:cubicBezTo>
                  <a:pt x="243" y="654"/>
                  <a:pt x="243" y="654"/>
                  <a:pt x="243" y="654"/>
                </a:cubicBezTo>
                <a:lnTo>
                  <a:pt x="243" y="654"/>
                </a:lnTo>
                <a:lnTo>
                  <a:pt x="243" y="654"/>
                </a:lnTo>
                <a:cubicBezTo>
                  <a:pt x="772" y="654"/>
                  <a:pt x="772" y="654"/>
                  <a:pt x="772" y="654"/>
                </a:cubicBez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cubicBezTo>
                  <a:pt x="780" y="654"/>
                  <a:pt x="780" y="654"/>
                  <a:pt x="780" y="654"/>
                </a:cubicBezTo>
                <a:cubicBezTo>
                  <a:pt x="780" y="654"/>
                  <a:pt x="780" y="654"/>
                  <a:pt x="780" y="645"/>
                </a:cubicBezTo>
                <a:lnTo>
                  <a:pt x="780" y="645"/>
                </a:lnTo>
                <a:lnTo>
                  <a:pt x="780" y="645"/>
                </a:lnTo>
                <a:lnTo>
                  <a:pt x="780" y="645"/>
                </a:lnTo>
                <a:cubicBezTo>
                  <a:pt x="780" y="645"/>
                  <a:pt x="780" y="645"/>
                  <a:pt x="788" y="645"/>
                </a:cubicBez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37"/>
                </a:lnTo>
                <a:cubicBezTo>
                  <a:pt x="797" y="637"/>
                  <a:pt x="797" y="637"/>
                  <a:pt x="797" y="637"/>
                </a:cubicBez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cubicBezTo>
                  <a:pt x="797" y="628"/>
                  <a:pt x="797" y="628"/>
                  <a:pt x="797" y="628"/>
                </a:cubicBezTo>
                <a:lnTo>
                  <a:pt x="797" y="628"/>
                </a:lnTo>
                <a:lnTo>
                  <a:pt x="797" y="628"/>
                </a:lnTo>
                <a:lnTo>
                  <a:pt x="797" y="628"/>
                </a:lnTo>
                <a:cubicBezTo>
                  <a:pt x="797" y="628"/>
                  <a:pt x="797" y="628"/>
                  <a:pt x="805" y="628"/>
                </a:cubicBezTo>
                <a:cubicBezTo>
                  <a:pt x="906" y="176"/>
                  <a:pt x="906" y="176"/>
                  <a:pt x="906" y="176"/>
                </a:cubicBezTo>
                <a:lnTo>
                  <a:pt x="906" y="176"/>
                </a:lnTo>
                <a:lnTo>
                  <a:pt x="906" y="176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cubicBezTo>
                  <a:pt x="906" y="159"/>
                  <a:pt x="906" y="159"/>
                  <a:pt x="906" y="151"/>
                </a:cubicBez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42"/>
                </a:lnTo>
                <a:lnTo>
                  <a:pt x="897" y="142"/>
                </a:lnTo>
                <a:lnTo>
                  <a:pt x="897" y="142"/>
                </a:lnTo>
                <a:lnTo>
                  <a:pt x="897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34"/>
                </a:lnTo>
                <a:lnTo>
                  <a:pt x="889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cubicBezTo>
                  <a:pt x="881" y="134"/>
                  <a:pt x="881" y="134"/>
                  <a:pt x="872" y="134"/>
                </a:cubicBezTo>
                <a:lnTo>
                  <a:pt x="872" y="134"/>
                </a:lnTo>
                <a:lnTo>
                  <a:pt x="872" y="134"/>
                </a:lnTo>
                <a:lnTo>
                  <a:pt x="872" y="134"/>
                </a:lnTo>
                <a:lnTo>
                  <a:pt x="872" y="134"/>
                </a:lnTo>
                <a:cubicBezTo>
                  <a:pt x="243" y="134"/>
                  <a:pt x="243" y="134"/>
                  <a:pt x="243" y="134"/>
                </a:cubicBezTo>
                <a:cubicBezTo>
                  <a:pt x="227" y="134"/>
                  <a:pt x="210" y="151"/>
                  <a:pt x="210" y="167"/>
                </a:cubicBezTo>
                <a:cubicBezTo>
                  <a:pt x="210" y="184"/>
                  <a:pt x="227" y="201"/>
                  <a:pt x="243" y="201"/>
                </a:cubicBezTo>
                <a:cubicBezTo>
                  <a:pt x="830" y="201"/>
                  <a:pt x="830" y="201"/>
                  <a:pt x="830" y="201"/>
                </a:cubicBezTo>
                <a:cubicBezTo>
                  <a:pt x="738" y="587"/>
                  <a:pt x="738" y="587"/>
                  <a:pt x="738" y="587"/>
                </a:cubicBezTo>
                <a:cubicBezTo>
                  <a:pt x="277" y="587"/>
                  <a:pt x="277" y="587"/>
                  <a:pt x="277" y="587"/>
                </a:cubicBezTo>
                <a:cubicBezTo>
                  <a:pt x="168" y="33"/>
                  <a:pt x="168" y="33"/>
                  <a:pt x="168" y="33"/>
                </a:cubicBezTo>
                <a:lnTo>
                  <a:pt x="168" y="33"/>
                </a:lnTo>
                <a:cubicBezTo>
                  <a:pt x="168" y="25"/>
                  <a:pt x="168" y="25"/>
                  <a:pt x="168" y="25"/>
                </a:cubicBezTo>
                <a:lnTo>
                  <a:pt x="168" y="25"/>
                </a:lnTo>
                <a:lnTo>
                  <a:pt x="168" y="25"/>
                </a:lnTo>
                <a:lnTo>
                  <a:pt x="168" y="25"/>
                </a:lnTo>
                <a:lnTo>
                  <a:pt x="168" y="25"/>
                </a:lnTo>
                <a:lnTo>
                  <a:pt x="168" y="16"/>
                </a:lnTo>
                <a:lnTo>
                  <a:pt x="168" y="16"/>
                </a:lnTo>
                <a:cubicBezTo>
                  <a:pt x="168" y="16"/>
                  <a:pt x="168" y="16"/>
                  <a:pt x="159" y="16"/>
                </a:cubicBez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cubicBezTo>
                  <a:pt x="159" y="8"/>
                  <a:pt x="159" y="8"/>
                  <a:pt x="159" y="8"/>
                </a:cubicBezTo>
                <a:lnTo>
                  <a:pt x="159" y="8"/>
                </a:lnTo>
                <a:cubicBezTo>
                  <a:pt x="159" y="8"/>
                  <a:pt x="159" y="8"/>
                  <a:pt x="151" y="8"/>
                </a:cubicBez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cubicBezTo>
                  <a:pt x="151" y="8"/>
                  <a:pt x="151" y="8"/>
                  <a:pt x="143" y="8"/>
                </a:cubicBezTo>
                <a:lnTo>
                  <a:pt x="143" y="8"/>
                </a:lnTo>
                <a:cubicBezTo>
                  <a:pt x="143" y="0"/>
                  <a:pt x="143" y="0"/>
                  <a:pt x="143" y="0"/>
                </a:cubicBezTo>
                <a:lnTo>
                  <a:pt x="143" y="0"/>
                </a:lnTo>
                <a:lnTo>
                  <a:pt x="143" y="0"/>
                </a:lnTo>
                <a:lnTo>
                  <a:pt x="143" y="0"/>
                </a:lnTo>
                <a:lnTo>
                  <a:pt x="134" y="0"/>
                </a:lnTo>
                <a:lnTo>
                  <a:pt x="134" y="0"/>
                </a:lnTo>
                <a:lnTo>
                  <a:pt x="134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8"/>
                  <a:pt x="17" y="67"/>
                  <a:pt x="34" y="67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201" y="587"/>
                  <a:pt x="201" y="587"/>
                  <a:pt x="201" y="587"/>
                </a:cubicBezTo>
                <a:cubicBezTo>
                  <a:pt x="176" y="587"/>
                  <a:pt x="176" y="587"/>
                  <a:pt x="176" y="587"/>
                </a:cubicBezTo>
                <a:lnTo>
                  <a:pt x="176" y="587"/>
                </a:lnTo>
                <a:lnTo>
                  <a:pt x="176" y="587"/>
                </a:lnTo>
                <a:cubicBezTo>
                  <a:pt x="176" y="587"/>
                  <a:pt x="176" y="587"/>
                  <a:pt x="168" y="587"/>
                </a:cubicBez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cubicBezTo>
                  <a:pt x="159" y="587"/>
                  <a:pt x="159" y="587"/>
                  <a:pt x="151" y="595"/>
                </a:cubicBez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cubicBezTo>
                  <a:pt x="151" y="595"/>
                  <a:pt x="151" y="595"/>
                  <a:pt x="151" y="603"/>
                </a:cubicBezTo>
                <a:cubicBezTo>
                  <a:pt x="59" y="737"/>
                  <a:pt x="59" y="737"/>
                  <a:pt x="59" y="737"/>
                </a:cubicBezTo>
                <a:lnTo>
                  <a:pt x="59" y="737"/>
                </a:lnTo>
                <a:lnTo>
                  <a:pt x="59" y="737"/>
                </a:lnTo>
                <a:lnTo>
                  <a:pt x="59" y="737"/>
                </a:lnTo>
                <a:lnTo>
                  <a:pt x="59" y="746"/>
                </a:lnTo>
                <a:lnTo>
                  <a:pt x="59" y="746"/>
                </a:lnTo>
                <a:lnTo>
                  <a:pt x="59" y="746"/>
                </a:lnTo>
                <a:lnTo>
                  <a:pt x="59" y="746"/>
                </a:lnTo>
                <a:cubicBezTo>
                  <a:pt x="59" y="746"/>
                  <a:pt x="59" y="746"/>
                  <a:pt x="50" y="746"/>
                </a:cubicBezTo>
                <a:cubicBezTo>
                  <a:pt x="50" y="746"/>
                  <a:pt x="50" y="746"/>
                  <a:pt x="50" y="754"/>
                </a:cubicBez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cubicBezTo>
                  <a:pt x="50" y="754"/>
                  <a:pt x="50" y="754"/>
                  <a:pt x="50" y="763"/>
                </a:cubicBezTo>
                <a:lnTo>
                  <a:pt x="50" y="763"/>
                </a:lnTo>
                <a:cubicBezTo>
                  <a:pt x="50" y="763"/>
                  <a:pt x="50" y="763"/>
                  <a:pt x="59" y="763"/>
                </a:cubicBezTo>
                <a:lnTo>
                  <a:pt x="59" y="763"/>
                </a:lnTo>
                <a:lnTo>
                  <a:pt x="59" y="763"/>
                </a:lnTo>
                <a:lnTo>
                  <a:pt x="59" y="763"/>
                </a:lnTo>
                <a:cubicBezTo>
                  <a:pt x="59" y="771"/>
                  <a:pt x="59" y="771"/>
                  <a:pt x="59" y="771"/>
                </a:cubicBezTo>
                <a:lnTo>
                  <a:pt x="59" y="771"/>
                </a:lnTo>
                <a:lnTo>
                  <a:pt x="59" y="771"/>
                </a:lnTo>
                <a:lnTo>
                  <a:pt x="59" y="771"/>
                </a:lnTo>
                <a:lnTo>
                  <a:pt x="59" y="771"/>
                </a:lnTo>
                <a:lnTo>
                  <a:pt x="59" y="780"/>
                </a:lnTo>
                <a:lnTo>
                  <a:pt x="59" y="780"/>
                </a:lnTo>
                <a:cubicBezTo>
                  <a:pt x="59" y="780"/>
                  <a:pt x="59" y="780"/>
                  <a:pt x="67" y="780"/>
                </a:cubicBez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cubicBezTo>
                  <a:pt x="67" y="788"/>
                  <a:pt x="67" y="788"/>
                  <a:pt x="67" y="788"/>
                </a:cubicBezTo>
                <a:cubicBezTo>
                  <a:pt x="75" y="788"/>
                  <a:pt x="75" y="788"/>
                  <a:pt x="75" y="788"/>
                </a:cubicBezTo>
                <a:lnTo>
                  <a:pt x="75" y="788"/>
                </a:lnTo>
                <a:lnTo>
                  <a:pt x="75" y="788"/>
                </a:lnTo>
                <a:lnTo>
                  <a:pt x="75" y="788"/>
                </a:lnTo>
                <a:lnTo>
                  <a:pt x="75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cubicBezTo>
                  <a:pt x="227" y="788"/>
                  <a:pt x="227" y="788"/>
                  <a:pt x="227" y="788"/>
                </a:cubicBezTo>
                <a:cubicBezTo>
                  <a:pt x="218" y="805"/>
                  <a:pt x="210" y="830"/>
                  <a:pt x="210" y="855"/>
                </a:cubicBezTo>
                <a:cubicBezTo>
                  <a:pt x="210" y="930"/>
                  <a:pt x="268" y="989"/>
                  <a:pt x="344" y="989"/>
                </a:cubicBezTo>
                <a:cubicBezTo>
                  <a:pt x="419" y="989"/>
                  <a:pt x="478" y="930"/>
                  <a:pt x="478" y="855"/>
                </a:cubicBezTo>
                <a:cubicBezTo>
                  <a:pt x="478" y="830"/>
                  <a:pt x="478" y="805"/>
                  <a:pt x="461" y="788"/>
                </a:cubicBezTo>
                <a:cubicBezTo>
                  <a:pt x="637" y="788"/>
                  <a:pt x="637" y="788"/>
                  <a:pt x="637" y="788"/>
                </a:cubicBezTo>
                <a:cubicBezTo>
                  <a:pt x="621" y="805"/>
                  <a:pt x="621" y="830"/>
                  <a:pt x="621" y="855"/>
                </a:cubicBezTo>
                <a:cubicBezTo>
                  <a:pt x="621" y="930"/>
                  <a:pt x="679" y="989"/>
                  <a:pt x="755" y="989"/>
                </a:cubicBezTo>
                <a:cubicBezTo>
                  <a:pt x="822" y="989"/>
                  <a:pt x="889" y="930"/>
                  <a:pt x="889" y="855"/>
                </a:cubicBezTo>
                <a:cubicBezTo>
                  <a:pt x="889" y="830"/>
                  <a:pt x="881" y="805"/>
                  <a:pt x="872" y="788"/>
                </a:cubicBezTo>
                <a:cubicBezTo>
                  <a:pt x="889" y="788"/>
                  <a:pt x="889" y="788"/>
                  <a:pt x="889" y="788"/>
                </a:cubicBezTo>
                <a:cubicBezTo>
                  <a:pt x="906" y="788"/>
                  <a:pt x="923" y="771"/>
                  <a:pt x="923" y="754"/>
                </a:cubicBezTo>
                <a:cubicBezTo>
                  <a:pt x="923" y="737"/>
                  <a:pt x="906" y="721"/>
                  <a:pt x="889" y="721"/>
                </a:cubicBezTo>
                <a:close/>
                <a:moveTo>
                  <a:pt x="411" y="855"/>
                </a:moveTo>
                <a:lnTo>
                  <a:pt x="411" y="855"/>
                </a:lnTo>
                <a:cubicBezTo>
                  <a:pt x="411" y="888"/>
                  <a:pt x="386" y="922"/>
                  <a:pt x="344" y="922"/>
                </a:cubicBezTo>
                <a:cubicBezTo>
                  <a:pt x="310" y="922"/>
                  <a:pt x="277" y="888"/>
                  <a:pt x="277" y="855"/>
                </a:cubicBezTo>
                <a:cubicBezTo>
                  <a:pt x="277" y="821"/>
                  <a:pt x="310" y="788"/>
                  <a:pt x="344" y="788"/>
                </a:cubicBezTo>
                <a:cubicBezTo>
                  <a:pt x="386" y="788"/>
                  <a:pt x="411" y="821"/>
                  <a:pt x="411" y="855"/>
                </a:cubicBezTo>
                <a:close/>
                <a:moveTo>
                  <a:pt x="822" y="855"/>
                </a:moveTo>
                <a:lnTo>
                  <a:pt x="822" y="855"/>
                </a:lnTo>
                <a:cubicBezTo>
                  <a:pt x="822" y="888"/>
                  <a:pt x="788" y="922"/>
                  <a:pt x="755" y="922"/>
                </a:cubicBezTo>
                <a:cubicBezTo>
                  <a:pt x="713" y="922"/>
                  <a:pt x="688" y="888"/>
                  <a:pt x="688" y="855"/>
                </a:cubicBezTo>
                <a:cubicBezTo>
                  <a:pt x="688" y="821"/>
                  <a:pt x="713" y="788"/>
                  <a:pt x="755" y="788"/>
                </a:cubicBezTo>
                <a:cubicBezTo>
                  <a:pt x="788" y="788"/>
                  <a:pt x="822" y="821"/>
                  <a:pt x="822" y="8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3">
            <a:extLst>
              <a:ext uri="{FF2B5EF4-FFF2-40B4-BE49-F238E27FC236}">
                <a16:creationId xmlns:a16="http://schemas.microsoft.com/office/drawing/2014/main" id="{E43CD8C5-EC8E-7249-9C99-8D7490D01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2600" y="6119394"/>
            <a:ext cx="1162011" cy="1420760"/>
          </a:xfrm>
          <a:custGeom>
            <a:avLst/>
            <a:gdLst>
              <a:gd name="T0" fmla="*/ 1090 w 1091"/>
              <a:gd name="T1" fmla="*/ 377 h 1333"/>
              <a:gd name="T2" fmla="*/ 1090 w 1091"/>
              <a:gd name="T3" fmla="*/ 377 h 1333"/>
              <a:gd name="T4" fmla="*/ 1073 w 1091"/>
              <a:gd name="T5" fmla="*/ 344 h 1333"/>
              <a:gd name="T6" fmla="*/ 729 w 1091"/>
              <a:gd name="T7" fmla="*/ 17 h 1333"/>
              <a:gd name="T8" fmla="*/ 696 w 1091"/>
              <a:gd name="T9" fmla="*/ 0 h 1333"/>
              <a:gd name="T10" fmla="*/ 696 w 1091"/>
              <a:gd name="T11" fmla="*/ 0 h 1333"/>
              <a:gd name="T12" fmla="*/ 58 w 1091"/>
              <a:gd name="T13" fmla="*/ 0 h 1333"/>
              <a:gd name="T14" fmla="*/ 0 w 1091"/>
              <a:gd name="T15" fmla="*/ 84 h 1333"/>
              <a:gd name="T16" fmla="*/ 0 w 1091"/>
              <a:gd name="T17" fmla="*/ 1290 h 1333"/>
              <a:gd name="T18" fmla="*/ 42 w 1091"/>
              <a:gd name="T19" fmla="*/ 1332 h 1333"/>
              <a:gd name="T20" fmla="*/ 1040 w 1091"/>
              <a:gd name="T21" fmla="*/ 1332 h 1333"/>
              <a:gd name="T22" fmla="*/ 1090 w 1091"/>
              <a:gd name="T23" fmla="*/ 1290 h 1333"/>
              <a:gd name="T24" fmla="*/ 1090 w 1091"/>
              <a:gd name="T25" fmla="*/ 377 h 1333"/>
              <a:gd name="T26" fmla="*/ 746 w 1091"/>
              <a:gd name="T27" fmla="*/ 319 h 1333"/>
              <a:gd name="T28" fmla="*/ 746 w 1091"/>
              <a:gd name="T29" fmla="*/ 319 h 1333"/>
              <a:gd name="T30" fmla="*/ 746 w 1091"/>
              <a:gd name="T31" fmla="*/ 151 h 1333"/>
              <a:gd name="T32" fmla="*/ 914 w 1091"/>
              <a:gd name="T33" fmla="*/ 319 h 1333"/>
              <a:gd name="T34" fmla="*/ 746 w 1091"/>
              <a:gd name="T35" fmla="*/ 319 h 1333"/>
              <a:gd name="T36" fmla="*/ 92 w 1091"/>
              <a:gd name="T37" fmla="*/ 1240 h 1333"/>
              <a:gd name="T38" fmla="*/ 92 w 1091"/>
              <a:gd name="T39" fmla="*/ 1240 h 1333"/>
              <a:gd name="T40" fmla="*/ 92 w 1091"/>
              <a:gd name="T41" fmla="*/ 92 h 1333"/>
              <a:gd name="T42" fmla="*/ 654 w 1091"/>
              <a:gd name="T43" fmla="*/ 92 h 1333"/>
              <a:gd name="T44" fmla="*/ 654 w 1091"/>
              <a:gd name="T45" fmla="*/ 369 h 1333"/>
              <a:gd name="T46" fmla="*/ 704 w 1091"/>
              <a:gd name="T47" fmla="*/ 411 h 1333"/>
              <a:gd name="T48" fmla="*/ 989 w 1091"/>
              <a:gd name="T49" fmla="*/ 411 h 1333"/>
              <a:gd name="T50" fmla="*/ 998 w 1091"/>
              <a:gd name="T51" fmla="*/ 411 h 1333"/>
              <a:gd name="T52" fmla="*/ 998 w 1091"/>
              <a:gd name="T53" fmla="*/ 1240 h 1333"/>
              <a:gd name="T54" fmla="*/ 92 w 1091"/>
              <a:gd name="T55" fmla="*/ 124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91" h="1333">
                <a:moveTo>
                  <a:pt x="1090" y="377"/>
                </a:moveTo>
                <a:lnTo>
                  <a:pt x="1090" y="377"/>
                </a:lnTo>
                <a:cubicBezTo>
                  <a:pt x="1090" y="361"/>
                  <a:pt x="1081" y="352"/>
                  <a:pt x="1073" y="344"/>
                </a:cubicBezTo>
                <a:cubicBezTo>
                  <a:pt x="729" y="17"/>
                  <a:pt x="729" y="17"/>
                  <a:pt x="729" y="17"/>
                </a:cubicBezTo>
                <a:cubicBezTo>
                  <a:pt x="721" y="8"/>
                  <a:pt x="712" y="0"/>
                  <a:pt x="696" y="0"/>
                </a:cubicBezTo>
                <a:lnTo>
                  <a:pt x="696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34"/>
                  <a:pt x="0" y="84"/>
                </a:cubicBezTo>
                <a:cubicBezTo>
                  <a:pt x="0" y="1290"/>
                  <a:pt x="0" y="1290"/>
                  <a:pt x="0" y="1290"/>
                </a:cubicBezTo>
                <a:cubicBezTo>
                  <a:pt x="0" y="1316"/>
                  <a:pt x="16" y="1332"/>
                  <a:pt x="42" y="1332"/>
                </a:cubicBezTo>
                <a:cubicBezTo>
                  <a:pt x="1040" y="1332"/>
                  <a:pt x="1040" y="1332"/>
                  <a:pt x="1040" y="1332"/>
                </a:cubicBezTo>
                <a:cubicBezTo>
                  <a:pt x="1065" y="1332"/>
                  <a:pt x="1090" y="1316"/>
                  <a:pt x="1090" y="1290"/>
                </a:cubicBezTo>
                <a:cubicBezTo>
                  <a:pt x="1090" y="377"/>
                  <a:pt x="1090" y="377"/>
                  <a:pt x="1090" y="377"/>
                </a:cubicBezTo>
                <a:close/>
                <a:moveTo>
                  <a:pt x="746" y="319"/>
                </a:moveTo>
                <a:lnTo>
                  <a:pt x="746" y="319"/>
                </a:lnTo>
                <a:cubicBezTo>
                  <a:pt x="746" y="151"/>
                  <a:pt x="746" y="151"/>
                  <a:pt x="746" y="151"/>
                </a:cubicBezTo>
                <a:cubicBezTo>
                  <a:pt x="914" y="319"/>
                  <a:pt x="914" y="319"/>
                  <a:pt x="914" y="319"/>
                </a:cubicBezTo>
                <a:lnTo>
                  <a:pt x="746" y="319"/>
                </a:lnTo>
                <a:close/>
                <a:moveTo>
                  <a:pt x="92" y="1240"/>
                </a:moveTo>
                <a:lnTo>
                  <a:pt x="92" y="1240"/>
                </a:lnTo>
                <a:cubicBezTo>
                  <a:pt x="92" y="92"/>
                  <a:pt x="92" y="92"/>
                  <a:pt x="92" y="92"/>
                </a:cubicBezTo>
                <a:cubicBezTo>
                  <a:pt x="654" y="92"/>
                  <a:pt x="654" y="92"/>
                  <a:pt x="654" y="92"/>
                </a:cubicBezTo>
                <a:cubicBezTo>
                  <a:pt x="654" y="369"/>
                  <a:pt x="654" y="369"/>
                  <a:pt x="654" y="369"/>
                </a:cubicBezTo>
                <a:cubicBezTo>
                  <a:pt x="654" y="394"/>
                  <a:pt x="679" y="411"/>
                  <a:pt x="704" y="411"/>
                </a:cubicBezTo>
                <a:cubicBezTo>
                  <a:pt x="989" y="411"/>
                  <a:pt x="989" y="411"/>
                  <a:pt x="989" y="411"/>
                </a:cubicBezTo>
                <a:lnTo>
                  <a:pt x="998" y="411"/>
                </a:lnTo>
                <a:cubicBezTo>
                  <a:pt x="998" y="1240"/>
                  <a:pt x="998" y="1240"/>
                  <a:pt x="998" y="1240"/>
                </a:cubicBezTo>
                <a:lnTo>
                  <a:pt x="92" y="12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4">
            <a:extLst>
              <a:ext uri="{FF2B5EF4-FFF2-40B4-BE49-F238E27FC236}">
                <a16:creationId xmlns:a16="http://schemas.microsoft.com/office/drawing/2014/main" id="{CFBBDD07-4470-4D41-983F-E516DB28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165" y="6693344"/>
            <a:ext cx="602176" cy="98793"/>
          </a:xfrm>
          <a:custGeom>
            <a:avLst/>
            <a:gdLst>
              <a:gd name="T0" fmla="*/ 519 w 563"/>
              <a:gd name="T1" fmla="*/ 0 h 93"/>
              <a:gd name="T2" fmla="*/ 519 w 563"/>
              <a:gd name="T3" fmla="*/ 0 h 93"/>
              <a:gd name="T4" fmla="*/ 50 w 563"/>
              <a:gd name="T5" fmla="*/ 0 h 93"/>
              <a:gd name="T6" fmla="*/ 0 w 563"/>
              <a:gd name="T7" fmla="*/ 42 h 93"/>
              <a:gd name="T8" fmla="*/ 50 w 563"/>
              <a:gd name="T9" fmla="*/ 92 h 93"/>
              <a:gd name="T10" fmla="*/ 519 w 563"/>
              <a:gd name="T11" fmla="*/ 92 h 93"/>
              <a:gd name="T12" fmla="*/ 562 w 563"/>
              <a:gd name="T13" fmla="*/ 42 h 93"/>
              <a:gd name="T14" fmla="*/ 519 w 563"/>
              <a:gd name="T1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3" h="93">
                <a:moveTo>
                  <a:pt x="519" y="0"/>
                </a:moveTo>
                <a:lnTo>
                  <a:pt x="519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16"/>
                  <a:pt x="0" y="42"/>
                </a:cubicBezTo>
                <a:cubicBezTo>
                  <a:pt x="0" y="67"/>
                  <a:pt x="25" y="92"/>
                  <a:pt x="50" y="92"/>
                </a:cubicBezTo>
                <a:cubicBezTo>
                  <a:pt x="519" y="92"/>
                  <a:pt x="519" y="92"/>
                  <a:pt x="519" y="92"/>
                </a:cubicBezTo>
                <a:cubicBezTo>
                  <a:pt x="545" y="92"/>
                  <a:pt x="562" y="67"/>
                  <a:pt x="562" y="42"/>
                </a:cubicBezTo>
                <a:cubicBezTo>
                  <a:pt x="562" y="16"/>
                  <a:pt x="545" y="0"/>
                  <a:pt x="5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5">
            <a:extLst>
              <a:ext uri="{FF2B5EF4-FFF2-40B4-BE49-F238E27FC236}">
                <a16:creationId xmlns:a16="http://schemas.microsoft.com/office/drawing/2014/main" id="{590C90E3-D75A-9547-93C0-9DBE65ED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165" y="6942681"/>
            <a:ext cx="602176" cy="98796"/>
          </a:xfrm>
          <a:custGeom>
            <a:avLst/>
            <a:gdLst>
              <a:gd name="T0" fmla="*/ 519 w 563"/>
              <a:gd name="T1" fmla="*/ 0 h 93"/>
              <a:gd name="T2" fmla="*/ 519 w 563"/>
              <a:gd name="T3" fmla="*/ 0 h 93"/>
              <a:gd name="T4" fmla="*/ 50 w 563"/>
              <a:gd name="T5" fmla="*/ 0 h 93"/>
              <a:gd name="T6" fmla="*/ 0 w 563"/>
              <a:gd name="T7" fmla="*/ 41 h 93"/>
              <a:gd name="T8" fmla="*/ 50 w 563"/>
              <a:gd name="T9" fmla="*/ 92 h 93"/>
              <a:gd name="T10" fmla="*/ 519 w 563"/>
              <a:gd name="T11" fmla="*/ 92 h 93"/>
              <a:gd name="T12" fmla="*/ 562 w 563"/>
              <a:gd name="T13" fmla="*/ 41 h 93"/>
              <a:gd name="T14" fmla="*/ 519 w 563"/>
              <a:gd name="T15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3" h="93">
                <a:moveTo>
                  <a:pt x="519" y="0"/>
                </a:moveTo>
                <a:lnTo>
                  <a:pt x="519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16"/>
                  <a:pt x="0" y="41"/>
                </a:cubicBezTo>
                <a:cubicBezTo>
                  <a:pt x="0" y="67"/>
                  <a:pt x="25" y="92"/>
                  <a:pt x="50" y="92"/>
                </a:cubicBezTo>
                <a:cubicBezTo>
                  <a:pt x="519" y="92"/>
                  <a:pt x="519" y="92"/>
                  <a:pt x="519" y="92"/>
                </a:cubicBezTo>
                <a:cubicBezTo>
                  <a:pt x="545" y="92"/>
                  <a:pt x="562" y="67"/>
                  <a:pt x="562" y="41"/>
                </a:cubicBezTo>
                <a:cubicBezTo>
                  <a:pt x="562" y="16"/>
                  <a:pt x="545" y="0"/>
                  <a:pt x="5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6">
            <a:extLst>
              <a:ext uri="{FF2B5EF4-FFF2-40B4-BE49-F238E27FC236}">
                <a16:creationId xmlns:a16="http://schemas.microsoft.com/office/drawing/2014/main" id="{A354470A-BF24-6941-8D0D-7ED1F01F2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165" y="7192021"/>
            <a:ext cx="602176" cy="98793"/>
          </a:xfrm>
          <a:custGeom>
            <a:avLst/>
            <a:gdLst>
              <a:gd name="T0" fmla="*/ 519 w 563"/>
              <a:gd name="T1" fmla="*/ 0 h 94"/>
              <a:gd name="T2" fmla="*/ 519 w 563"/>
              <a:gd name="T3" fmla="*/ 0 h 94"/>
              <a:gd name="T4" fmla="*/ 50 w 563"/>
              <a:gd name="T5" fmla="*/ 0 h 94"/>
              <a:gd name="T6" fmla="*/ 0 w 563"/>
              <a:gd name="T7" fmla="*/ 42 h 94"/>
              <a:gd name="T8" fmla="*/ 50 w 563"/>
              <a:gd name="T9" fmla="*/ 93 h 94"/>
              <a:gd name="T10" fmla="*/ 519 w 563"/>
              <a:gd name="T11" fmla="*/ 93 h 94"/>
              <a:gd name="T12" fmla="*/ 562 w 563"/>
              <a:gd name="T13" fmla="*/ 42 h 94"/>
              <a:gd name="T14" fmla="*/ 519 w 563"/>
              <a:gd name="T15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3" h="94">
                <a:moveTo>
                  <a:pt x="519" y="0"/>
                </a:moveTo>
                <a:lnTo>
                  <a:pt x="519" y="0"/>
                </a:lnTo>
                <a:cubicBezTo>
                  <a:pt x="50" y="0"/>
                  <a:pt x="50" y="0"/>
                  <a:pt x="50" y="0"/>
                </a:cubicBezTo>
                <a:cubicBezTo>
                  <a:pt x="25" y="0"/>
                  <a:pt x="0" y="17"/>
                  <a:pt x="0" y="42"/>
                </a:cubicBezTo>
                <a:cubicBezTo>
                  <a:pt x="0" y="67"/>
                  <a:pt x="25" y="93"/>
                  <a:pt x="50" y="93"/>
                </a:cubicBezTo>
                <a:cubicBezTo>
                  <a:pt x="519" y="93"/>
                  <a:pt x="519" y="93"/>
                  <a:pt x="519" y="93"/>
                </a:cubicBezTo>
                <a:cubicBezTo>
                  <a:pt x="545" y="93"/>
                  <a:pt x="562" y="67"/>
                  <a:pt x="562" y="42"/>
                </a:cubicBezTo>
                <a:cubicBezTo>
                  <a:pt x="562" y="17"/>
                  <a:pt x="545" y="0"/>
                  <a:pt x="5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CDE36CAF-11EB-0D4B-A2C6-18608EE996CD}"/>
              </a:ext>
            </a:extLst>
          </p:cNvPr>
          <p:cNvSpPr txBox="1"/>
          <p:nvPr/>
        </p:nvSpPr>
        <p:spPr>
          <a:xfrm>
            <a:off x="15645534" y="49009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83B4E2-8AE6-F249-902F-462DB9DB2B60}"/>
              </a:ext>
            </a:extLst>
          </p:cNvPr>
          <p:cNvSpPr/>
          <p:nvPr/>
        </p:nvSpPr>
        <p:spPr>
          <a:xfrm>
            <a:off x="14998403" y="554725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93AADABE-4D0F-A34B-AE6E-3079F64AC046}"/>
              </a:ext>
            </a:extLst>
          </p:cNvPr>
          <p:cNvSpPr txBox="1"/>
          <p:nvPr/>
        </p:nvSpPr>
        <p:spPr>
          <a:xfrm>
            <a:off x="19917222" y="49009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BA18A2-D6E4-A545-BA90-29B254A04660}"/>
              </a:ext>
            </a:extLst>
          </p:cNvPr>
          <p:cNvSpPr/>
          <p:nvPr/>
        </p:nvSpPr>
        <p:spPr>
          <a:xfrm>
            <a:off x="19270091" y="5547257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B4F846CA-ABC2-A140-A584-D778F9CBE04D}"/>
              </a:ext>
            </a:extLst>
          </p:cNvPr>
          <p:cNvSpPr txBox="1"/>
          <p:nvPr/>
        </p:nvSpPr>
        <p:spPr>
          <a:xfrm>
            <a:off x="15645534" y="98338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40B16A-A220-D049-811D-8B681D80B3AC}"/>
              </a:ext>
            </a:extLst>
          </p:cNvPr>
          <p:cNvSpPr/>
          <p:nvPr/>
        </p:nvSpPr>
        <p:spPr>
          <a:xfrm>
            <a:off x="14998403" y="1048020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431E107B-6B3D-944D-B81D-B5C75F72F96B}"/>
              </a:ext>
            </a:extLst>
          </p:cNvPr>
          <p:cNvSpPr txBox="1"/>
          <p:nvPr/>
        </p:nvSpPr>
        <p:spPr>
          <a:xfrm>
            <a:off x="19917222" y="98338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BB4F61-AC7A-2A4F-857B-C7A4B8C553FD}"/>
              </a:ext>
            </a:extLst>
          </p:cNvPr>
          <p:cNvSpPr/>
          <p:nvPr/>
        </p:nvSpPr>
        <p:spPr>
          <a:xfrm>
            <a:off x="19270091" y="10480205"/>
            <a:ext cx="3676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CC13F7-B89F-054B-8966-E43BF50AF0FA}"/>
              </a:ext>
            </a:extLst>
          </p:cNvPr>
          <p:cNvGrpSpPr/>
          <p:nvPr/>
        </p:nvGrpSpPr>
        <p:grpSpPr>
          <a:xfrm>
            <a:off x="1552505" y="4436819"/>
            <a:ext cx="6449696" cy="4842362"/>
            <a:chOff x="2232443" y="4856798"/>
            <a:chExt cx="6449696" cy="4842362"/>
          </a:xfrm>
        </p:grpSpPr>
        <p:sp>
          <p:nvSpPr>
            <p:cNvPr id="51" name="CuadroTexto 598">
              <a:extLst>
                <a:ext uri="{FF2B5EF4-FFF2-40B4-BE49-F238E27FC236}">
                  <a16:creationId xmlns:a16="http://schemas.microsoft.com/office/drawing/2014/main" id="{3C7A2BE2-F97C-AC42-A141-53018CF9123B}"/>
                </a:ext>
              </a:extLst>
            </p:cNvPr>
            <p:cNvSpPr txBox="1"/>
            <p:nvPr/>
          </p:nvSpPr>
          <p:spPr>
            <a:xfrm>
              <a:off x="2232443" y="4856798"/>
              <a:ext cx="64496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Marketing</a:t>
              </a:r>
            </a:p>
          </p:txBody>
        </p:sp>
        <p:sp>
          <p:nvSpPr>
            <p:cNvPr id="52" name="CuadroTexto 599">
              <a:extLst>
                <a:ext uri="{FF2B5EF4-FFF2-40B4-BE49-F238E27FC236}">
                  <a16:creationId xmlns:a16="http://schemas.microsoft.com/office/drawing/2014/main" id="{D429CAE7-664E-E845-9AB8-CD654E18C727}"/>
                </a:ext>
              </a:extLst>
            </p:cNvPr>
            <p:cNvSpPr txBox="1"/>
            <p:nvPr/>
          </p:nvSpPr>
          <p:spPr>
            <a:xfrm>
              <a:off x="2236244" y="6282840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adroTexto 394">
            <a:extLst>
              <a:ext uri="{FF2B5EF4-FFF2-40B4-BE49-F238E27FC236}">
                <a16:creationId xmlns:a16="http://schemas.microsoft.com/office/drawing/2014/main" id="{4B85C903-FE0F-0144-8E8B-88E3E5253A67}"/>
              </a:ext>
            </a:extLst>
          </p:cNvPr>
          <p:cNvSpPr txBox="1"/>
          <p:nvPr/>
        </p:nvSpPr>
        <p:spPr>
          <a:xfrm>
            <a:off x="9707216" y="769141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9890DF09-7B72-3844-B962-7DCBCCA0640A}"/>
              </a:ext>
            </a:extLst>
          </p:cNvPr>
          <p:cNvSpPr txBox="1"/>
          <p:nvPr/>
        </p:nvSpPr>
        <p:spPr>
          <a:xfrm>
            <a:off x="2451398" y="22845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0" name="Freeform 333">
            <a:extLst>
              <a:ext uri="{FF2B5EF4-FFF2-40B4-BE49-F238E27FC236}">
                <a16:creationId xmlns:a16="http://schemas.microsoft.com/office/drawing/2014/main" id="{F5EC8DB2-5E27-B54E-B51A-3DF384EC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883" y="4675007"/>
            <a:ext cx="3355658" cy="3346056"/>
          </a:xfrm>
          <a:custGeom>
            <a:avLst/>
            <a:gdLst>
              <a:gd name="T0" fmla="*/ 1789 w 3083"/>
              <a:gd name="T1" fmla="*/ 3071 h 3072"/>
              <a:gd name="T2" fmla="*/ 1789 w 3083"/>
              <a:gd name="T3" fmla="*/ 3071 h 3072"/>
              <a:gd name="T4" fmla="*/ 1293 w 3083"/>
              <a:gd name="T5" fmla="*/ 3071 h 3072"/>
              <a:gd name="T6" fmla="*/ 1193 w 3083"/>
              <a:gd name="T7" fmla="*/ 2972 h 3072"/>
              <a:gd name="T8" fmla="*/ 1193 w 3083"/>
              <a:gd name="T9" fmla="*/ 2538 h 3072"/>
              <a:gd name="T10" fmla="*/ 1076 w 3083"/>
              <a:gd name="T11" fmla="*/ 2493 h 3072"/>
              <a:gd name="T12" fmla="*/ 768 w 3083"/>
              <a:gd name="T13" fmla="*/ 2800 h 3072"/>
              <a:gd name="T14" fmla="*/ 633 w 3083"/>
              <a:gd name="T15" fmla="*/ 2800 h 3072"/>
              <a:gd name="T16" fmla="*/ 281 w 3083"/>
              <a:gd name="T17" fmla="*/ 2448 h 3072"/>
              <a:gd name="T18" fmla="*/ 281 w 3083"/>
              <a:gd name="T19" fmla="*/ 2312 h 3072"/>
              <a:gd name="T20" fmla="*/ 579 w 3083"/>
              <a:gd name="T21" fmla="*/ 2014 h 3072"/>
              <a:gd name="T22" fmla="*/ 515 w 3083"/>
              <a:gd name="T23" fmla="*/ 1889 h 3072"/>
              <a:gd name="T24" fmla="*/ 100 w 3083"/>
              <a:gd name="T25" fmla="*/ 1889 h 3072"/>
              <a:gd name="T26" fmla="*/ 0 w 3083"/>
              <a:gd name="T27" fmla="*/ 1789 h 3072"/>
              <a:gd name="T28" fmla="*/ 0 w 3083"/>
              <a:gd name="T29" fmla="*/ 1292 h 3072"/>
              <a:gd name="T30" fmla="*/ 100 w 3083"/>
              <a:gd name="T31" fmla="*/ 1193 h 3072"/>
              <a:gd name="T32" fmla="*/ 498 w 3083"/>
              <a:gd name="T33" fmla="*/ 1193 h 3072"/>
              <a:gd name="T34" fmla="*/ 552 w 3083"/>
              <a:gd name="T35" fmla="*/ 1048 h 3072"/>
              <a:gd name="T36" fmla="*/ 281 w 3083"/>
              <a:gd name="T37" fmla="*/ 768 h 3072"/>
              <a:gd name="T38" fmla="*/ 281 w 3083"/>
              <a:gd name="T39" fmla="*/ 624 h 3072"/>
              <a:gd name="T40" fmla="*/ 624 w 3083"/>
              <a:gd name="T41" fmla="*/ 280 h 3072"/>
              <a:gd name="T42" fmla="*/ 768 w 3083"/>
              <a:gd name="T43" fmla="*/ 280 h 3072"/>
              <a:gd name="T44" fmla="*/ 1040 w 3083"/>
              <a:gd name="T45" fmla="*/ 542 h 3072"/>
              <a:gd name="T46" fmla="*/ 1193 w 3083"/>
              <a:gd name="T47" fmla="*/ 470 h 3072"/>
              <a:gd name="T48" fmla="*/ 1193 w 3083"/>
              <a:gd name="T49" fmla="*/ 100 h 3072"/>
              <a:gd name="T50" fmla="*/ 1293 w 3083"/>
              <a:gd name="T51" fmla="*/ 0 h 3072"/>
              <a:gd name="T52" fmla="*/ 1789 w 3083"/>
              <a:gd name="T53" fmla="*/ 0 h 3072"/>
              <a:gd name="T54" fmla="*/ 1889 w 3083"/>
              <a:gd name="T55" fmla="*/ 100 h 3072"/>
              <a:gd name="T56" fmla="*/ 1889 w 3083"/>
              <a:gd name="T57" fmla="*/ 470 h 3072"/>
              <a:gd name="T58" fmla="*/ 2042 w 3083"/>
              <a:gd name="T59" fmla="*/ 542 h 3072"/>
              <a:gd name="T60" fmla="*/ 2314 w 3083"/>
              <a:gd name="T61" fmla="*/ 271 h 3072"/>
              <a:gd name="T62" fmla="*/ 2449 w 3083"/>
              <a:gd name="T63" fmla="*/ 271 h 3072"/>
              <a:gd name="T64" fmla="*/ 2801 w 3083"/>
              <a:gd name="T65" fmla="*/ 624 h 3072"/>
              <a:gd name="T66" fmla="*/ 2801 w 3083"/>
              <a:gd name="T67" fmla="*/ 768 h 3072"/>
              <a:gd name="T68" fmla="*/ 2531 w 3083"/>
              <a:gd name="T69" fmla="*/ 1039 h 3072"/>
              <a:gd name="T70" fmla="*/ 2585 w 3083"/>
              <a:gd name="T71" fmla="*/ 1184 h 3072"/>
              <a:gd name="T72" fmla="*/ 2982 w 3083"/>
              <a:gd name="T73" fmla="*/ 1184 h 3072"/>
              <a:gd name="T74" fmla="*/ 3082 w 3083"/>
              <a:gd name="T75" fmla="*/ 1283 h 3072"/>
              <a:gd name="T76" fmla="*/ 3082 w 3083"/>
              <a:gd name="T77" fmla="*/ 1780 h 3072"/>
              <a:gd name="T78" fmla="*/ 2982 w 3083"/>
              <a:gd name="T79" fmla="*/ 1879 h 3072"/>
              <a:gd name="T80" fmla="*/ 2567 w 3083"/>
              <a:gd name="T81" fmla="*/ 1889 h 3072"/>
              <a:gd name="T82" fmla="*/ 2512 w 3083"/>
              <a:gd name="T83" fmla="*/ 2005 h 3072"/>
              <a:gd name="T84" fmla="*/ 2801 w 3083"/>
              <a:gd name="T85" fmla="*/ 2303 h 3072"/>
              <a:gd name="T86" fmla="*/ 2801 w 3083"/>
              <a:gd name="T87" fmla="*/ 2448 h 3072"/>
              <a:gd name="T88" fmla="*/ 2458 w 3083"/>
              <a:gd name="T89" fmla="*/ 2800 h 3072"/>
              <a:gd name="T90" fmla="*/ 2314 w 3083"/>
              <a:gd name="T91" fmla="*/ 2800 h 3072"/>
              <a:gd name="T92" fmla="*/ 2006 w 3083"/>
              <a:gd name="T93" fmla="*/ 2493 h 3072"/>
              <a:gd name="T94" fmla="*/ 1889 w 3083"/>
              <a:gd name="T95" fmla="*/ 2538 h 3072"/>
              <a:gd name="T96" fmla="*/ 1889 w 3083"/>
              <a:gd name="T97" fmla="*/ 2972 h 3072"/>
              <a:gd name="T98" fmla="*/ 1789 w 3083"/>
              <a:gd name="T99" fmla="*/ 3071 h 3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83" h="3072">
                <a:moveTo>
                  <a:pt x="1789" y="3071"/>
                </a:moveTo>
                <a:lnTo>
                  <a:pt x="1789" y="3071"/>
                </a:lnTo>
                <a:cubicBezTo>
                  <a:pt x="1293" y="3071"/>
                  <a:pt x="1293" y="3071"/>
                  <a:pt x="1293" y="3071"/>
                </a:cubicBezTo>
                <a:cubicBezTo>
                  <a:pt x="1238" y="3071"/>
                  <a:pt x="1193" y="3026"/>
                  <a:pt x="1193" y="2972"/>
                </a:cubicBezTo>
                <a:cubicBezTo>
                  <a:pt x="1193" y="2538"/>
                  <a:pt x="1193" y="2538"/>
                  <a:pt x="1193" y="2538"/>
                </a:cubicBezTo>
                <a:cubicBezTo>
                  <a:pt x="1157" y="2529"/>
                  <a:pt x="1112" y="2511"/>
                  <a:pt x="1076" y="2493"/>
                </a:cubicBezTo>
                <a:cubicBezTo>
                  <a:pt x="768" y="2800"/>
                  <a:pt x="768" y="2800"/>
                  <a:pt x="768" y="2800"/>
                </a:cubicBezTo>
                <a:cubicBezTo>
                  <a:pt x="732" y="2836"/>
                  <a:pt x="669" y="2836"/>
                  <a:pt x="633" y="2800"/>
                </a:cubicBezTo>
                <a:cubicBezTo>
                  <a:pt x="281" y="2448"/>
                  <a:pt x="281" y="2448"/>
                  <a:pt x="281" y="2448"/>
                </a:cubicBezTo>
                <a:cubicBezTo>
                  <a:pt x="245" y="2412"/>
                  <a:pt x="245" y="2348"/>
                  <a:pt x="281" y="2312"/>
                </a:cubicBezTo>
                <a:cubicBezTo>
                  <a:pt x="579" y="2014"/>
                  <a:pt x="579" y="2014"/>
                  <a:pt x="579" y="2014"/>
                </a:cubicBezTo>
                <a:cubicBezTo>
                  <a:pt x="552" y="1970"/>
                  <a:pt x="534" y="1934"/>
                  <a:pt x="515" y="1889"/>
                </a:cubicBezTo>
                <a:cubicBezTo>
                  <a:pt x="100" y="1889"/>
                  <a:pt x="100" y="1889"/>
                  <a:pt x="100" y="1889"/>
                </a:cubicBezTo>
                <a:cubicBezTo>
                  <a:pt x="46" y="1889"/>
                  <a:pt x="0" y="1843"/>
                  <a:pt x="0" y="1789"/>
                </a:cubicBezTo>
                <a:cubicBezTo>
                  <a:pt x="0" y="1292"/>
                  <a:pt x="0" y="1292"/>
                  <a:pt x="0" y="1292"/>
                </a:cubicBezTo>
                <a:cubicBezTo>
                  <a:pt x="0" y="1238"/>
                  <a:pt x="46" y="1193"/>
                  <a:pt x="100" y="1193"/>
                </a:cubicBezTo>
                <a:cubicBezTo>
                  <a:pt x="498" y="1193"/>
                  <a:pt x="498" y="1193"/>
                  <a:pt x="498" y="1193"/>
                </a:cubicBezTo>
                <a:cubicBezTo>
                  <a:pt x="515" y="1139"/>
                  <a:pt x="534" y="1094"/>
                  <a:pt x="552" y="1048"/>
                </a:cubicBezTo>
                <a:cubicBezTo>
                  <a:pt x="281" y="768"/>
                  <a:pt x="281" y="768"/>
                  <a:pt x="281" y="768"/>
                </a:cubicBezTo>
                <a:cubicBezTo>
                  <a:pt x="235" y="732"/>
                  <a:pt x="235" y="669"/>
                  <a:pt x="281" y="624"/>
                </a:cubicBezTo>
                <a:cubicBezTo>
                  <a:pt x="624" y="280"/>
                  <a:pt x="624" y="280"/>
                  <a:pt x="624" y="280"/>
                </a:cubicBezTo>
                <a:cubicBezTo>
                  <a:pt x="669" y="235"/>
                  <a:pt x="732" y="235"/>
                  <a:pt x="768" y="280"/>
                </a:cubicBezTo>
                <a:cubicBezTo>
                  <a:pt x="1040" y="542"/>
                  <a:pt x="1040" y="542"/>
                  <a:pt x="1040" y="542"/>
                </a:cubicBezTo>
                <a:cubicBezTo>
                  <a:pt x="1085" y="515"/>
                  <a:pt x="1139" y="488"/>
                  <a:pt x="1193" y="470"/>
                </a:cubicBezTo>
                <a:cubicBezTo>
                  <a:pt x="1193" y="100"/>
                  <a:pt x="1193" y="100"/>
                  <a:pt x="1193" y="100"/>
                </a:cubicBezTo>
                <a:cubicBezTo>
                  <a:pt x="1193" y="45"/>
                  <a:pt x="1238" y="0"/>
                  <a:pt x="1293" y="0"/>
                </a:cubicBezTo>
                <a:cubicBezTo>
                  <a:pt x="1789" y="0"/>
                  <a:pt x="1789" y="0"/>
                  <a:pt x="1789" y="0"/>
                </a:cubicBezTo>
                <a:cubicBezTo>
                  <a:pt x="1844" y="0"/>
                  <a:pt x="1889" y="45"/>
                  <a:pt x="1889" y="100"/>
                </a:cubicBezTo>
                <a:cubicBezTo>
                  <a:pt x="1889" y="470"/>
                  <a:pt x="1889" y="470"/>
                  <a:pt x="1889" y="470"/>
                </a:cubicBezTo>
                <a:cubicBezTo>
                  <a:pt x="1943" y="488"/>
                  <a:pt x="1997" y="515"/>
                  <a:pt x="2042" y="542"/>
                </a:cubicBezTo>
                <a:cubicBezTo>
                  <a:pt x="2314" y="271"/>
                  <a:pt x="2314" y="271"/>
                  <a:pt x="2314" y="271"/>
                </a:cubicBezTo>
                <a:cubicBezTo>
                  <a:pt x="2350" y="235"/>
                  <a:pt x="2413" y="235"/>
                  <a:pt x="2449" y="271"/>
                </a:cubicBezTo>
                <a:cubicBezTo>
                  <a:pt x="2801" y="624"/>
                  <a:pt x="2801" y="624"/>
                  <a:pt x="2801" y="624"/>
                </a:cubicBezTo>
                <a:cubicBezTo>
                  <a:pt x="2838" y="660"/>
                  <a:pt x="2838" y="723"/>
                  <a:pt x="2801" y="768"/>
                </a:cubicBezTo>
                <a:cubicBezTo>
                  <a:pt x="2531" y="1039"/>
                  <a:pt x="2531" y="1039"/>
                  <a:pt x="2531" y="1039"/>
                </a:cubicBezTo>
                <a:cubicBezTo>
                  <a:pt x="2548" y="1084"/>
                  <a:pt x="2567" y="1139"/>
                  <a:pt x="2585" y="1184"/>
                </a:cubicBezTo>
                <a:cubicBezTo>
                  <a:pt x="2982" y="1184"/>
                  <a:pt x="2982" y="1184"/>
                  <a:pt x="2982" y="1184"/>
                </a:cubicBezTo>
                <a:cubicBezTo>
                  <a:pt x="3037" y="1184"/>
                  <a:pt x="3082" y="1229"/>
                  <a:pt x="3082" y="1283"/>
                </a:cubicBezTo>
                <a:cubicBezTo>
                  <a:pt x="3082" y="1780"/>
                  <a:pt x="3082" y="1780"/>
                  <a:pt x="3082" y="1780"/>
                </a:cubicBezTo>
                <a:cubicBezTo>
                  <a:pt x="3082" y="1834"/>
                  <a:pt x="3037" y="1879"/>
                  <a:pt x="2982" y="1879"/>
                </a:cubicBezTo>
                <a:cubicBezTo>
                  <a:pt x="2567" y="1889"/>
                  <a:pt x="2567" y="1889"/>
                  <a:pt x="2567" y="1889"/>
                </a:cubicBezTo>
                <a:cubicBezTo>
                  <a:pt x="2548" y="1925"/>
                  <a:pt x="2531" y="1970"/>
                  <a:pt x="2512" y="2005"/>
                </a:cubicBezTo>
                <a:cubicBezTo>
                  <a:pt x="2801" y="2303"/>
                  <a:pt x="2801" y="2303"/>
                  <a:pt x="2801" y="2303"/>
                </a:cubicBezTo>
                <a:cubicBezTo>
                  <a:pt x="2847" y="2348"/>
                  <a:pt x="2847" y="2412"/>
                  <a:pt x="2801" y="2448"/>
                </a:cubicBezTo>
                <a:cubicBezTo>
                  <a:pt x="2458" y="2800"/>
                  <a:pt x="2458" y="2800"/>
                  <a:pt x="2458" y="2800"/>
                </a:cubicBezTo>
                <a:cubicBezTo>
                  <a:pt x="2413" y="2836"/>
                  <a:pt x="2350" y="2836"/>
                  <a:pt x="2314" y="2800"/>
                </a:cubicBezTo>
                <a:cubicBezTo>
                  <a:pt x="2006" y="2493"/>
                  <a:pt x="2006" y="2493"/>
                  <a:pt x="2006" y="2493"/>
                </a:cubicBezTo>
                <a:cubicBezTo>
                  <a:pt x="1970" y="2511"/>
                  <a:pt x="1934" y="2529"/>
                  <a:pt x="1889" y="2538"/>
                </a:cubicBezTo>
                <a:cubicBezTo>
                  <a:pt x="1889" y="2972"/>
                  <a:pt x="1889" y="2972"/>
                  <a:pt x="1889" y="2972"/>
                </a:cubicBezTo>
                <a:cubicBezTo>
                  <a:pt x="1889" y="3026"/>
                  <a:pt x="1844" y="3071"/>
                  <a:pt x="1789" y="30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34">
            <a:extLst>
              <a:ext uri="{FF2B5EF4-FFF2-40B4-BE49-F238E27FC236}">
                <a16:creationId xmlns:a16="http://schemas.microsoft.com/office/drawing/2014/main" id="{56EB71DF-5A10-1442-A574-A03DAB19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7406" y="5577531"/>
            <a:ext cx="1545812" cy="1536210"/>
          </a:xfrm>
          <a:custGeom>
            <a:avLst/>
            <a:gdLst>
              <a:gd name="T0" fmla="*/ 714 w 1419"/>
              <a:gd name="T1" fmla="*/ 1409 h 1410"/>
              <a:gd name="T2" fmla="*/ 714 w 1419"/>
              <a:gd name="T3" fmla="*/ 1409 h 1410"/>
              <a:gd name="T4" fmla="*/ 0 w 1419"/>
              <a:gd name="T5" fmla="*/ 705 h 1410"/>
              <a:gd name="T6" fmla="*/ 714 w 1419"/>
              <a:gd name="T7" fmla="*/ 0 h 1410"/>
              <a:gd name="T8" fmla="*/ 1418 w 1419"/>
              <a:gd name="T9" fmla="*/ 705 h 1410"/>
              <a:gd name="T10" fmla="*/ 714 w 1419"/>
              <a:gd name="T11" fmla="*/ 1409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9" h="1410">
                <a:moveTo>
                  <a:pt x="714" y="1409"/>
                </a:moveTo>
                <a:lnTo>
                  <a:pt x="714" y="1409"/>
                </a:lnTo>
                <a:cubicBezTo>
                  <a:pt x="316" y="1409"/>
                  <a:pt x="0" y="1094"/>
                  <a:pt x="0" y="705"/>
                </a:cubicBezTo>
                <a:cubicBezTo>
                  <a:pt x="0" y="317"/>
                  <a:pt x="316" y="0"/>
                  <a:pt x="714" y="0"/>
                </a:cubicBezTo>
                <a:cubicBezTo>
                  <a:pt x="1102" y="0"/>
                  <a:pt x="1418" y="317"/>
                  <a:pt x="1418" y="705"/>
                </a:cubicBezTo>
                <a:cubicBezTo>
                  <a:pt x="1418" y="1094"/>
                  <a:pt x="1102" y="1409"/>
                  <a:pt x="714" y="14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35">
            <a:extLst>
              <a:ext uri="{FF2B5EF4-FFF2-40B4-BE49-F238E27FC236}">
                <a16:creationId xmlns:a16="http://schemas.microsoft.com/office/drawing/2014/main" id="{5BCDF26C-0413-D644-AC7C-171CB91D5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2" y="8861180"/>
            <a:ext cx="3374860" cy="3374860"/>
          </a:xfrm>
          <a:custGeom>
            <a:avLst/>
            <a:gdLst>
              <a:gd name="T0" fmla="*/ 1246 w 3100"/>
              <a:gd name="T1" fmla="*/ 3072 h 3100"/>
              <a:gd name="T2" fmla="*/ 1246 w 3100"/>
              <a:gd name="T3" fmla="*/ 3072 h 3100"/>
              <a:gd name="T4" fmla="*/ 776 w 3100"/>
              <a:gd name="T5" fmla="*/ 2900 h 3100"/>
              <a:gd name="T6" fmla="*/ 722 w 3100"/>
              <a:gd name="T7" fmla="*/ 2774 h 3100"/>
              <a:gd name="T8" fmla="*/ 867 w 3100"/>
              <a:gd name="T9" fmla="*/ 2367 h 3100"/>
              <a:gd name="T10" fmla="*/ 776 w 3100"/>
              <a:gd name="T11" fmla="*/ 2286 h 3100"/>
              <a:gd name="T12" fmla="*/ 388 w 3100"/>
              <a:gd name="T13" fmla="*/ 2458 h 3100"/>
              <a:gd name="T14" fmla="*/ 253 w 3100"/>
              <a:gd name="T15" fmla="*/ 2413 h 3100"/>
              <a:gd name="T16" fmla="*/ 45 w 3100"/>
              <a:gd name="T17" fmla="*/ 1961 h 3100"/>
              <a:gd name="T18" fmla="*/ 99 w 3100"/>
              <a:gd name="T19" fmla="*/ 1825 h 3100"/>
              <a:gd name="T20" fmla="*/ 478 w 3100"/>
              <a:gd name="T21" fmla="*/ 1654 h 3100"/>
              <a:gd name="T22" fmla="*/ 469 w 3100"/>
              <a:gd name="T23" fmla="*/ 1518 h 3100"/>
              <a:gd name="T24" fmla="*/ 81 w 3100"/>
              <a:gd name="T25" fmla="*/ 1374 h 3100"/>
              <a:gd name="T26" fmla="*/ 26 w 3100"/>
              <a:gd name="T27" fmla="*/ 1238 h 3100"/>
              <a:gd name="T28" fmla="*/ 198 w 3100"/>
              <a:gd name="T29" fmla="*/ 777 h 3100"/>
              <a:gd name="T30" fmla="*/ 325 w 3100"/>
              <a:gd name="T31" fmla="*/ 723 h 3100"/>
              <a:gd name="T32" fmla="*/ 695 w 3100"/>
              <a:gd name="T33" fmla="*/ 859 h 3100"/>
              <a:gd name="T34" fmla="*/ 795 w 3100"/>
              <a:gd name="T35" fmla="*/ 741 h 3100"/>
              <a:gd name="T36" fmla="*/ 641 w 3100"/>
              <a:gd name="T37" fmla="*/ 389 h 3100"/>
              <a:gd name="T38" fmla="*/ 686 w 3100"/>
              <a:gd name="T39" fmla="*/ 253 h 3100"/>
              <a:gd name="T40" fmla="*/ 1138 w 3100"/>
              <a:gd name="T41" fmla="*/ 45 h 3100"/>
              <a:gd name="T42" fmla="*/ 1273 w 3100"/>
              <a:gd name="T43" fmla="*/ 100 h 3100"/>
              <a:gd name="T44" fmla="*/ 1427 w 3100"/>
              <a:gd name="T45" fmla="*/ 443 h 3100"/>
              <a:gd name="T46" fmla="*/ 1599 w 3100"/>
              <a:gd name="T47" fmla="*/ 434 h 3100"/>
              <a:gd name="T48" fmla="*/ 1725 w 3100"/>
              <a:gd name="T49" fmla="*/ 81 h 3100"/>
              <a:gd name="T50" fmla="*/ 1861 w 3100"/>
              <a:gd name="T51" fmla="*/ 18 h 3100"/>
              <a:gd name="T52" fmla="*/ 2322 w 3100"/>
              <a:gd name="T53" fmla="*/ 199 h 3100"/>
              <a:gd name="T54" fmla="*/ 2376 w 3100"/>
              <a:gd name="T55" fmla="*/ 325 h 3100"/>
              <a:gd name="T56" fmla="*/ 2249 w 3100"/>
              <a:gd name="T57" fmla="*/ 678 h 3100"/>
              <a:gd name="T58" fmla="*/ 2376 w 3100"/>
              <a:gd name="T59" fmla="*/ 795 h 3100"/>
              <a:gd name="T60" fmla="*/ 2719 w 3100"/>
              <a:gd name="T61" fmla="*/ 642 h 3100"/>
              <a:gd name="T62" fmla="*/ 2846 w 3100"/>
              <a:gd name="T63" fmla="*/ 687 h 3100"/>
              <a:gd name="T64" fmla="*/ 3053 w 3100"/>
              <a:gd name="T65" fmla="*/ 1139 h 3100"/>
              <a:gd name="T66" fmla="*/ 2999 w 3100"/>
              <a:gd name="T67" fmla="*/ 1274 h 3100"/>
              <a:gd name="T68" fmla="*/ 2647 w 3100"/>
              <a:gd name="T69" fmla="*/ 1437 h 3100"/>
              <a:gd name="T70" fmla="*/ 2647 w 3100"/>
              <a:gd name="T71" fmla="*/ 1590 h 3100"/>
              <a:gd name="T72" fmla="*/ 3017 w 3100"/>
              <a:gd name="T73" fmla="*/ 1726 h 3100"/>
              <a:gd name="T74" fmla="*/ 3081 w 3100"/>
              <a:gd name="T75" fmla="*/ 1852 h 3100"/>
              <a:gd name="T76" fmla="*/ 2900 w 3100"/>
              <a:gd name="T77" fmla="*/ 2322 h 3100"/>
              <a:gd name="T78" fmla="*/ 2773 w 3100"/>
              <a:gd name="T79" fmla="*/ 2377 h 3100"/>
              <a:gd name="T80" fmla="*/ 2385 w 3100"/>
              <a:gd name="T81" fmla="*/ 2232 h 3100"/>
              <a:gd name="T82" fmla="*/ 2286 w 3100"/>
              <a:gd name="T83" fmla="*/ 2331 h 3100"/>
              <a:gd name="T84" fmla="*/ 2466 w 3100"/>
              <a:gd name="T85" fmla="*/ 2711 h 3100"/>
              <a:gd name="T86" fmla="*/ 2412 w 3100"/>
              <a:gd name="T87" fmla="*/ 2846 h 3100"/>
              <a:gd name="T88" fmla="*/ 1960 w 3100"/>
              <a:gd name="T89" fmla="*/ 3054 h 3100"/>
              <a:gd name="T90" fmla="*/ 1834 w 3100"/>
              <a:gd name="T91" fmla="*/ 3000 h 3100"/>
              <a:gd name="T92" fmla="*/ 1653 w 3100"/>
              <a:gd name="T93" fmla="*/ 2611 h 3100"/>
              <a:gd name="T94" fmla="*/ 1526 w 3100"/>
              <a:gd name="T95" fmla="*/ 2611 h 3100"/>
              <a:gd name="T96" fmla="*/ 1373 w 3100"/>
              <a:gd name="T97" fmla="*/ 3018 h 3100"/>
              <a:gd name="T98" fmla="*/ 1246 w 3100"/>
              <a:gd name="T99" fmla="*/ 3072 h 3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100" h="3100">
                <a:moveTo>
                  <a:pt x="1246" y="3072"/>
                </a:moveTo>
                <a:lnTo>
                  <a:pt x="1246" y="3072"/>
                </a:lnTo>
                <a:cubicBezTo>
                  <a:pt x="776" y="2900"/>
                  <a:pt x="776" y="2900"/>
                  <a:pt x="776" y="2900"/>
                </a:cubicBezTo>
                <a:cubicBezTo>
                  <a:pt x="731" y="2883"/>
                  <a:pt x="704" y="2828"/>
                  <a:pt x="722" y="2774"/>
                </a:cubicBezTo>
                <a:cubicBezTo>
                  <a:pt x="867" y="2367"/>
                  <a:pt x="867" y="2367"/>
                  <a:pt x="867" y="2367"/>
                </a:cubicBezTo>
                <a:cubicBezTo>
                  <a:pt x="840" y="2340"/>
                  <a:pt x="804" y="2313"/>
                  <a:pt x="776" y="2286"/>
                </a:cubicBezTo>
                <a:cubicBezTo>
                  <a:pt x="388" y="2458"/>
                  <a:pt x="388" y="2458"/>
                  <a:pt x="388" y="2458"/>
                </a:cubicBezTo>
                <a:cubicBezTo>
                  <a:pt x="334" y="2485"/>
                  <a:pt x="279" y="2458"/>
                  <a:pt x="253" y="2413"/>
                </a:cubicBezTo>
                <a:cubicBezTo>
                  <a:pt x="45" y="1961"/>
                  <a:pt x="45" y="1961"/>
                  <a:pt x="45" y="1961"/>
                </a:cubicBezTo>
                <a:cubicBezTo>
                  <a:pt x="26" y="1916"/>
                  <a:pt x="45" y="1852"/>
                  <a:pt x="99" y="1825"/>
                </a:cubicBezTo>
                <a:cubicBezTo>
                  <a:pt x="478" y="1654"/>
                  <a:pt x="478" y="1654"/>
                  <a:pt x="478" y="1654"/>
                </a:cubicBezTo>
                <a:cubicBezTo>
                  <a:pt x="469" y="1608"/>
                  <a:pt x="469" y="1563"/>
                  <a:pt x="469" y="1518"/>
                </a:cubicBezTo>
                <a:cubicBezTo>
                  <a:pt x="81" y="1374"/>
                  <a:pt x="81" y="1374"/>
                  <a:pt x="81" y="1374"/>
                </a:cubicBezTo>
                <a:cubicBezTo>
                  <a:pt x="26" y="1355"/>
                  <a:pt x="0" y="1292"/>
                  <a:pt x="26" y="1238"/>
                </a:cubicBezTo>
                <a:cubicBezTo>
                  <a:pt x="198" y="777"/>
                  <a:pt x="198" y="777"/>
                  <a:pt x="198" y="777"/>
                </a:cubicBezTo>
                <a:cubicBezTo>
                  <a:pt x="216" y="732"/>
                  <a:pt x="270" y="705"/>
                  <a:pt x="325" y="723"/>
                </a:cubicBezTo>
                <a:cubicBezTo>
                  <a:pt x="695" y="859"/>
                  <a:pt x="695" y="859"/>
                  <a:pt x="695" y="859"/>
                </a:cubicBezTo>
                <a:cubicBezTo>
                  <a:pt x="722" y="813"/>
                  <a:pt x="759" y="777"/>
                  <a:pt x="795" y="741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614" y="334"/>
                  <a:pt x="641" y="271"/>
                  <a:pt x="686" y="253"/>
                </a:cubicBezTo>
                <a:cubicBezTo>
                  <a:pt x="1138" y="45"/>
                  <a:pt x="1138" y="45"/>
                  <a:pt x="1138" y="45"/>
                </a:cubicBezTo>
                <a:cubicBezTo>
                  <a:pt x="1192" y="27"/>
                  <a:pt x="1246" y="45"/>
                  <a:pt x="1273" y="100"/>
                </a:cubicBezTo>
                <a:cubicBezTo>
                  <a:pt x="1427" y="443"/>
                  <a:pt x="1427" y="443"/>
                  <a:pt x="1427" y="443"/>
                </a:cubicBezTo>
                <a:cubicBezTo>
                  <a:pt x="1481" y="434"/>
                  <a:pt x="1535" y="425"/>
                  <a:pt x="1599" y="434"/>
                </a:cubicBezTo>
                <a:cubicBezTo>
                  <a:pt x="1725" y="81"/>
                  <a:pt x="1725" y="81"/>
                  <a:pt x="1725" y="81"/>
                </a:cubicBezTo>
                <a:cubicBezTo>
                  <a:pt x="1752" y="27"/>
                  <a:pt x="1807" y="0"/>
                  <a:pt x="1861" y="18"/>
                </a:cubicBezTo>
                <a:cubicBezTo>
                  <a:pt x="2322" y="199"/>
                  <a:pt x="2322" y="199"/>
                  <a:pt x="2322" y="199"/>
                </a:cubicBezTo>
                <a:cubicBezTo>
                  <a:pt x="2376" y="217"/>
                  <a:pt x="2394" y="271"/>
                  <a:pt x="2376" y="325"/>
                </a:cubicBezTo>
                <a:cubicBezTo>
                  <a:pt x="2249" y="678"/>
                  <a:pt x="2249" y="678"/>
                  <a:pt x="2249" y="678"/>
                </a:cubicBezTo>
                <a:cubicBezTo>
                  <a:pt x="2294" y="714"/>
                  <a:pt x="2331" y="750"/>
                  <a:pt x="2376" y="795"/>
                </a:cubicBezTo>
                <a:cubicBezTo>
                  <a:pt x="2719" y="642"/>
                  <a:pt x="2719" y="642"/>
                  <a:pt x="2719" y="642"/>
                </a:cubicBezTo>
                <a:cubicBezTo>
                  <a:pt x="2764" y="615"/>
                  <a:pt x="2828" y="633"/>
                  <a:pt x="2846" y="687"/>
                </a:cubicBezTo>
                <a:cubicBezTo>
                  <a:pt x="3053" y="1139"/>
                  <a:pt x="3053" y="1139"/>
                  <a:pt x="3053" y="1139"/>
                </a:cubicBezTo>
                <a:cubicBezTo>
                  <a:pt x="3072" y="1184"/>
                  <a:pt x="3053" y="1247"/>
                  <a:pt x="2999" y="1274"/>
                </a:cubicBezTo>
                <a:cubicBezTo>
                  <a:pt x="2647" y="1437"/>
                  <a:pt x="2647" y="1437"/>
                  <a:pt x="2647" y="1437"/>
                </a:cubicBezTo>
                <a:cubicBezTo>
                  <a:pt x="2656" y="1482"/>
                  <a:pt x="2656" y="1536"/>
                  <a:pt x="2647" y="1590"/>
                </a:cubicBezTo>
                <a:cubicBezTo>
                  <a:pt x="3017" y="1726"/>
                  <a:pt x="3017" y="1726"/>
                  <a:pt x="3017" y="1726"/>
                </a:cubicBezTo>
                <a:cubicBezTo>
                  <a:pt x="3072" y="1744"/>
                  <a:pt x="3099" y="1807"/>
                  <a:pt x="3081" y="1852"/>
                </a:cubicBezTo>
                <a:cubicBezTo>
                  <a:pt x="2900" y="2322"/>
                  <a:pt x="2900" y="2322"/>
                  <a:pt x="2900" y="2322"/>
                </a:cubicBezTo>
                <a:cubicBezTo>
                  <a:pt x="2882" y="2367"/>
                  <a:pt x="2828" y="2394"/>
                  <a:pt x="2773" y="2377"/>
                </a:cubicBezTo>
                <a:cubicBezTo>
                  <a:pt x="2385" y="2232"/>
                  <a:pt x="2385" y="2232"/>
                  <a:pt x="2385" y="2232"/>
                </a:cubicBezTo>
                <a:cubicBezTo>
                  <a:pt x="2358" y="2268"/>
                  <a:pt x="2322" y="2304"/>
                  <a:pt x="2286" y="2331"/>
                </a:cubicBezTo>
                <a:cubicBezTo>
                  <a:pt x="2466" y="2711"/>
                  <a:pt x="2466" y="2711"/>
                  <a:pt x="2466" y="2711"/>
                </a:cubicBezTo>
                <a:cubicBezTo>
                  <a:pt x="2484" y="2765"/>
                  <a:pt x="2466" y="2828"/>
                  <a:pt x="2412" y="2846"/>
                </a:cubicBezTo>
                <a:cubicBezTo>
                  <a:pt x="1960" y="3054"/>
                  <a:pt x="1960" y="3054"/>
                  <a:pt x="1960" y="3054"/>
                </a:cubicBezTo>
                <a:cubicBezTo>
                  <a:pt x="1915" y="3072"/>
                  <a:pt x="1852" y="3054"/>
                  <a:pt x="1834" y="3000"/>
                </a:cubicBezTo>
                <a:cubicBezTo>
                  <a:pt x="1653" y="2611"/>
                  <a:pt x="1653" y="2611"/>
                  <a:pt x="1653" y="2611"/>
                </a:cubicBezTo>
                <a:cubicBezTo>
                  <a:pt x="1608" y="2611"/>
                  <a:pt x="1563" y="2611"/>
                  <a:pt x="1526" y="2611"/>
                </a:cubicBezTo>
                <a:cubicBezTo>
                  <a:pt x="1373" y="3018"/>
                  <a:pt x="1373" y="3018"/>
                  <a:pt x="1373" y="3018"/>
                </a:cubicBezTo>
                <a:cubicBezTo>
                  <a:pt x="1355" y="3072"/>
                  <a:pt x="1291" y="3099"/>
                  <a:pt x="1246" y="30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36">
            <a:extLst>
              <a:ext uri="{FF2B5EF4-FFF2-40B4-BE49-F238E27FC236}">
                <a16:creationId xmlns:a16="http://schemas.microsoft.com/office/drawing/2014/main" id="{B27C3E80-5F1B-934D-9787-80E2E456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1393" y="9677292"/>
            <a:ext cx="1742637" cy="1742637"/>
          </a:xfrm>
          <a:custGeom>
            <a:avLst/>
            <a:gdLst>
              <a:gd name="T0" fmla="*/ 552 w 1601"/>
              <a:gd name="T1" fmla="*/ 1464 h 1600"/>
              <a:gd name="T2" fmla="*/ 552 w 1601"/>
              <a:gd name="T3" fmla="*/ 1464 h 1600"/>
              <a:gd name="T4" fmla="*/ 136 w 1601"/>
              <a:gd name="T5" fmla="*/ 551 h 1600"/>
              <a:gd name="T6" fmla="*/ 1048 w 1601"/>
              <a:gd name="T7" fmla="*/ 136 h 1600"/>
              <a:gd name="T8" fmla="*/ 1464 w 1601"/>
              <a:gd name="T9" fmla="*/ 1048 h 1600"/>
              <a:gd name="T10" fmla="*/ 552 w 1601"/>
              <a:gd name="T11" fmla="*/ 1464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600">
                <a:moveTo>
                  <a:pt x="552" y="1464"/>
                </a:moveTo>
                <a:lnTo>
                  <a:pt x="552" y="1464"/>
                </a:lnTo>
                <a:cubicBezTo>
                  <a:pt x="190" y="1328"/>
                  <a:pt x="0" y="913"/>
                  <a:pt x="136" y="551"/>
                </a:cubicBezTo>
                <a:cubicBezTo>
                  <a:pt x="271" y="181"/>
                  <a:pt x="687" y="0"/>
                  <a:pt x="1048" y="136"/>
                </a:cubicBezTo>
                <a:cubicBezTo>
                  <a:pt x="1419" y="271"/>
                  <a:pt x="1600" y="687"/>
                  <a:pt x="1464" y="1048"/>
                </a:cubicBezTo>
                <a:cubicBezTo>
                  <a:pt x="1329" y="1419"/>
                  <a:pt x="913" y="1599"/>
                  <a:pt x="552" y="14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37">
            <a:extLst>
              <a:ext uri="{FF2B5EF4-FFF2-40B4-BE49-F238E27FC236}">
                <a16:creationId xmlns:a16="http://schemas.microsoft.com/office/drawing/2014/main" id="{1592E801-D943-6D43-A4B0-513B5869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899" y="8870781"/>
            <a:ext cx="3346056" cy="3346056"/>
          </a:xfrm>
          <a:custGeom>
            <a:avLst/>
            <a:gdLst>
              <a:gd name="T0" fmla="*/ 1888 w 3073"/>
              <a:gd name="T1" fmla="*/ 100 h 3073"/>
              <a:gd name="T2" fmla="*/ 1888 w 3073"/>
              <a:gd name="T3" fmla="*/ 100 h 3073"/>
              <a:gd name="T4" fmla="*/ 1888 w 3073"/>
              <a:gd name="T5" fmla="*/ 533 h 3073"/>
              <a:gd name="T6" fmla="*/ 1996 w 3073"/>
              <a:gd name="T7" fmla="*/ 578 h 3073"/>
              <a:gd name="T8" fmla="*/ 2304 w 3073"/>
              <a:gd name="T9" fmla="*/ 271 h 3073"/>
              <a:gd name="T10" fmla="*/ 2448 w 3073"/>
              <a:gd name="T11" fmla="*/ 280 h 3073"/>
              <a:gd name="T12" fmla="*/ 2801 w 3073"/>
              <a:gd name="T13" fmla="*/ 624 h 3073"/>
              <a:gd name="T14" fmla="*/ 2801 w 3073"/>
              <a:gd name="T15" fmla="*/ 768 h 3073"/>
              <a:gd name="T16" fmla="*/ 2502 w 3073"/>
              <a:gd name="T17" fmla="*/ 1066 h 3073"/>
              <a:gd name="T18" fmla="*/ 2557 w 3073"/>
              <a:gd name="T19" fmla="*/ 1193 h 3073"/>
              <a:gd name="T20" fmla="*/ 2972 w 3073"/>
              <a:gd name="T21" fmla="*/ 1193 h 3073"/>
              <a:gd name="T22" fmla="*/ 3072 w 3073"/>
              <a:gd name="T23" fmla="*/ 1292 h 3073"/>
              <a:gd name="T24" fmla="*/ 3072 w 3073"/>
              <a:gd name="T25" fmla="*/ 1789 h 3073"/>
              <a:gd name="T26" fmla="*/ 2972 w 3073"/>
              <a:gd name="T27" fmla="*/ 1888 h 3073"/>
              <a:gd name="T28" fmla="*/ 2575 w 3073"/>
              <a:gd name="T29" fmla="*/ 1888 h 3073"/>
              <a:gd name="T30" fmla="*/ 2521 w 3073"/>
              <a:gd name="T31" fmla="*/ 2033 h 3073"/>
              <a:gd name="T32" fmla="*/ 2792 w 3073"/>
              <a:gd name="T33" fmla="*/ 2313 h 3073"/>
              <a:gd name="T34" fmla="*/ 2792 w 3073"/>
              <a:gd name="T35" fmla="*/ 2449 h 3073"/>
              <a:gd name="T36" fmla="*/ 2448 w 3073"/>
              <a:gd name="T37" fmla="*/ 2801 h 3073"/>
              <a:gd name="T38" fmla="*/ 2304 w 3073"/>
              <a:gd name="T39" fmla="*/ 2801 h 3073"/>
              <a:gd name="T40" fmla="*/ 2042 w 3073"/>
              <a:gd name="T41" fmla="*/ 2539 h 3073"/>
              <a:gd name="T42" fmla="*/ 1879 w 3073"/>
              <a:gd name="T43" fmla="*/ 2602 h 3073"/>
              <a:gd name="T44" fmla="*/ 1879 w 3073"/>
              <a:gd name="T45" fmla="*/ 2973 h 3073"/>
              <a:gd name="T46" fmla="*/ 1779 w 3073"/>
              <a:gd name="T47" fmla="*/ 3072 h 3073"/>
              <a:gd name="T48" fmla="*/ 1283 w 3073"/>
              <a:gd name="T49" fmla="*/ 3072 h 3073"/>
              <a:gd name="T50" fmla="*/ 1183 w 3073"/>
              <a:gd name="T51" fmla="*/ 2973 h 3073"/>
              <a:gd name="T52" fmla="*/ 1183 w 3073"/>
              <a:gd name="T53" fmla="*/ 2602 h 3073"/>
              <a:gd name="T54" fmla="*/ 1030 w 3073"/>
              <a:gd name="T55" fmla="*/ 2530 h 3073"/>
              <a:gd name="T56" fmla="*/ 759 w 3073"/>
              <a:gd name="T57" fmla="*/ 2801 h 3073"/>
              <a:gd name="T58" fmla="*/ 623 w 3073"/>
              <a:gd name="T59" fmla="*/ 2801 h 3073"/>
              <a:gd name="T60" fmla="*/ 271 w 3073"/>
              <a:gd name="T61" fmla="*/ 2449 h 3073"/>
              <a:gd name="T62" fmla="*/ 271 w 3073"/>
              <a:gd name="T63" fmla="*/ 2304 h 3073"/>
              <a:gd name="T64" fmla="*/ 551 w 3073"/>
              <a:gd name="T65" fmla="*/ 2033 h 3073"/>
              <a:gd name="T66" fmla="*/ 488 w 3073"/>
              <a:gd name="T67" fmla="*/ 1880 h 3073"/>
              <a:gd name="T68" fmla="*/ 99 w 3073"/>
              <a:gd name="T69" fmla="*/ 1880 h 3073"/>
              <a:gd name="T70" fmla="*/ 0 w 3073"/>
              <a:gd name="T71" fmla="*/ 1780 h 3073"/>
              <a:gd name="T72" fmla="*/ 0 w 3073"/>
              <a:gd name="T73" fmla="*/ 1283 h 3073"/>
              <a:gd name="T74" fmla="*/ 99 w 3073"/>
              <a:gd name="T75" fmla="*/ 1184 h 3073"/>
              <a:gd name="T76" fmla="*/ 514 w 3073"/>
              <a:gd name="T77" fmla="*/ 1184 h 3073"/>
              <a:gd name="T78" fmla="*/ 569 w 3073"/>
              <a:gd name="T79" fmla="*/ 1057 h 3073"/>
              <a:gd name="T80" fmla="*/ 271 w 3073"/>
              <a:gd name="T81" fmla="*/ 759 h 3073"/>
              <a:gd name="T82" fmla="*/ 271 w 3073"/>
              <a:gd name="T83" fmla="*/ 624 h 3073"/>
              <a:gd name="T84" fmla="*/ 623 w 3073"/>
              <a:gd name="T85" fmla="*/ 271 h 3073"/>
              <a:gd name="T86" fmla="*/ 767 w 3073"/>
              <a:gd name="T87" fmla="*/ 271 h 3073"/>
              <a:gd name="T88" fmla="*/ 1075 w 3073"/>
              <a:gd name="T89" fmla="*/ 578 h 3073"/>
              <a:gd name="T90" fmla="*/ 1183 w 3073"/>
              <a:gd name="T91" fmla="*/ 533 h 3073"/>
              <a:gd name="T92" fmla="*/ 1192 w 3073"/>
              <a:gd name="T93" fmla="*/ 100 h 3073"/>
              <a:gd name="T94" fmla="*/ 1292 w 3073"/>
              <a:gd name="T95" fmla="*/ 0 h 3073"/>
              <a:gd name="T96" fmla="*/ 1789 w 3073"/>
              <a:gd name="T97" fmla="*/ 0 h 3073"/>
              <a:gd name="T98" fmla="*/ 1888 w 3073"/>
              <a:gd name="T99" fmla="*/ 100 h 3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73" h="3073">
                <a:moveTo>
                  <a:pt x="1888" y="100"/>
                </a:moveTo>
                <a:lnTo>
                  <a:pt x="1888" y="100"/>
                </a:lnTo>
                <a:cubicBezTo>
                  <a:pt x="1888" y="533"/>
                  <a:pt x="1888" y="533"/>
                  <a:pt x="1888" y="533"/>
                </a:cubicBezTo>
                <a:cubicBezTo>
                  <a:pt x="1924" y="542"/>
                  <a:pt x="1960" y="561"/>
                  <a:pt x="1996" y="578"/>
                </a:cubicBezTo>
                <a:cubicBezTo>
                  <a:pt x="2304" y="271"/>
                  <a:pt x="2304" y="271"/>
                  <a:pt x="2304" y="271"/>
                </a:cubicBezTo>
                <a:cubicBezTo>
                  <a:pt x="2349" y="235"/>
                  <a:pt x="2412" y="235"/>
                  <a:pt x="2448" y="280"/>
                </a:cubicBezTo>
                <a:cubicBezTo>
                  <a:pt x="2801" y="624"/>
                  <a:pt x="2801" y="624"/>
                  <a:pt x="2801" y="624"/>
                </a:cubicBezTo>
                <a:cubicBezTo>
                  <a:pt x="2837" y="669"/>
                  <a:pt x="2837" y="732"/>
                  <a:pt x="2801" y="768"/>
                </a:cubicBezTo>
                <a:cubicBezTo>
                  <a:pt x="2502" y="1066"/>
                  <a:pt x="2502" y="1066"/>
                  <a:pt x="2502" y="1066"/>
                </a:cubicBezTo>
                <a:cubicBezTo>
                  <a:pt x="2521" y="1103"/>
                  <a:pt x="2548" y="1148"/>
                  <a:pt x="2557" y="1193"/>
                </a:cubicBezTo>
                <a:cubicBezTo>
                  <a:pt x="2972" y="1193"/>
                  <a:pt x="2972" y="1193"/>
                  <a:pt x="2972" y="1193"/>
                </a:cubicBezTo>
                <a:cubicBezTo>
                  <a:pt x="3027" y="1193"/>
                  <a:pt x="3072" y="1238"/>
                  <a:pt x="3072" y="1292"/>
                </a:cubicBezTo>
                <a:cubicBezTo>
                  <a:pt x="3072" y="1789"/>
                  <a:pt x="3072" y="1789"/>
                  <a:pt x="3072" y="1789"/>
                </a:cubicBezTo>
                <a:cubicBezTo>
                  <a:pt x="3072" y="1843"/>
                  <a:pt x="3027" y="1888"/>
                  <a:pt x="2972" y="1888"/>
                </a:cubicBezTo>
                <a:cubicBezTo>
                  <a:pt x="2575" y="1888"/>
                  <a:pt x="2575" y="1888"/>
                  <a:pt x="2575" y="1888"/>
                </a:cubicBezTo>
                <a:cubicBezTo>
                  <a:pt x="2566" y="1934"/>
                  <a:pt x="2548" y="1988"/>
                  <a:pt x="2521" y="2033"/>
                </a:cubicBezTo>
                <a:cubicBezTo>
                  <a:pt x="2792" y="2313"/>
                  <a:pt x="2792" y="2313"/>
                  <a:pt x="2792" y="2313"/>
                </a:cubicBezTo>
                <a:cubicBezTo>
                  <a:pt x="2837" y="2349"/>
                  <a:pt x="2837" y="2413"/>
                  <a:pt x="2792" y="2449"/>
                </a:cubicBezTo>
                <a:cubicBezTo>
                  <a:pt x="2448" y="2801"/>
                  <a:pt x="2448" y="2801"/>
                  <a:pt x="2448" y="2801"/>
                </a:cubicBezTo>
                <a:cubicBezTo>
                  <a:pt x="2403" y="2837"/>
                  <a:pt x="2340" y="2837"/>
                  <a:pt x="2304" y="2801"/>
                </a:cubicBezTo>
                <a:cubicBezTo>
                  <a:pt x="2042" y="2539"/>
                  <a:pt x="2042" y="2539"/>
                  <a:pt x="2042" y="2539"/>
                </a:cubicBezTo>
                <a:cubicBezTo>
                  <a:pt x="1987" y="2557"/>
                  <a:pt x="1933" y="2584"/>
                  <a:pt x="1879" y="2602"/>
                </a:cubicBezTo>
                <a:cubicBezTo>
                  <a:pt x="1879" y="2973"/>
                  <a:pt x="1879" y="2973"/>
                  <a:pt x="1879" y="2973"/>
                </a:cubicBezTo>
                <a:cubicBezTo>
                  <a:pt x="1879" y="3027"/>
                  <a:pt x="1834" y="3072"/>
                  <a:pt x="1779" y="3072"/>
                </a:cubicBezTo>
                <a:cubicBezTo>
                  <a:pt x="1283" y="3072"/>
                  <a:pt x="1283" y="3072"/>
                  <a:pt x="1283" y="3072"/>
                </a:cubicBezTo>
                <a:cubicBezTo>
                  <a:pt x="1228" y="3072"/>
                  <a:pt x="1183" y="3027"/>
                  <a:pt x="1183" y="2973"/>
                </a:cubicBezTo>
                <a:cubicBezTo>
                  <a:pt x="1183" y="2602"/>
                  <a:pt x="1183" y="2602"/>
                  <a:pt x="1183" y="2602"/>
                </a:cubicBezTo>
                <a:cubicBezTo>
                  <a:pt x="1129" y="2584"/>
                  <a:pt x="1075" y="2557"/>
                  <a:pt x="1030" y="2530"/>
                </a:cubicBezTo>
                <a:cubicBezTo>
                  <a:pt x="759" y="2801"/>
                  <a:pt x="759" y="2801"/>
                  <a:pt x="759" y="2801"/>
                </a:cubicBezTo>
                <a:cubicBezTo>
                  <a:pt x="722" y="2837"/>
                  <a:pt x="659" y="2837"/>
                  <a:pt x="623" y="2801"/>
                </a:cubicBezTo>
                <a:cubicBezTo>
                  <a:pt x="271" y="2449"/>
                  <a:pt x="271" y="2449"/>
                  <a:pt x="271" y="2449"/>
                </a:cubicBezTo>
                <a:cubicBezTo>
                  <a:pt x="235" y="2413"/>
                  <a:pt x="235" y="2349"/>
                  <a:pt x="271" y="2304"/>
                </a:cubicBezTo>
                <a:cubicBezTo>
                  <a:pt x="551" y="2033"/>
                  <a:pt x="551" y="2033"/>
                  <a:pt x="551" y="2033"/>
                </a:cubicBezTo>
                <a:cubicBezTo>
                  <a:pt x="524" y="1979"/>
                  <a:pt x="506" y="1934"/>
                  <a:pt x="488" y="1880"/>
                </a:cubicBezTo>
                <a:cubicBezTo>
                  <a:pt x="99" y="1880"/>
                  <a:pt x="99" y="1880"/>
                  <a:pt x="99" y="1880"/>
                </a:cubicBezTo>
                <a:cubicBezTo>
                  <a:pt x="45" y="1880"/>
                  <a:pt x="0" y="1834"/>
                  <a:pt x="0" y="1780"/>
                </a:cubicBezTo>
                <a:cubicBezTo>
                  <a:pt x="0" y="1283"/>
                  <a:pt x="0" y="1283"/>
                  <a:pt x="0" y="1283"/>
                </a:cubicBezTo>
                <a:cubicBezTo>
                  <a:pt x="0" y="1229"/>
                  <a:pt x="45" y="1184"/>
                  <a:pt x="99" y="1184"/>
                </a:cubicBezTo>
                <a:cubicBezTo>
                  <a:pt x="514" y="1184"/>
                  <a:pt x="514" y="1184"/>
                  <a:pt x="514" y="1184"/>
                </a:cubicBezTo>
                <a:cubicBezTo>
                  <a:pt x="524" y="1148"/>
                  <a:pt x="551" y="1103"/>
                  <a:pt x="569" y="1057"/>
                </a:cubicBezTo>
                <a:cubicBezTo>
                  <a:pt x="271" y="759"/>
                  <a:pt x="271" y="759"/>
                  <a:pt x="271" y="759"/>
                </a:cubicBezTo>
                <a:cubicBezTo>
                  <a:pt x="235" y="723"/>
                  <a:pt x="235" y="660"/>
                  <a:pt x="271" y="624"/>
                </a:cubicBezTo>
                <a:cubicBezTo>
                  <a:pt x="623" y="271"/>
                  <a:pt x="623" y="271"/>
                  <a:pt x="623" y="271"/>
                </a:cubicBezTo>
                <a:cubicBezTo>
                  <a:pt x="659" y="235"/>
                  <a:pt x="722" y="235"/>
                  <a:pt x="767" y="271"/>
                </a:cubicBezTo>
                <a:cubicBezTo>
                  <a:pt x="1075" y="578"/>
                  <a:pt x="1075" y="578"/>
                  <a:pt x="1075" y="578"/>
                </a:cubicBezTo>
                <a:cubicBezTo>
                  <a:pt x="1111" y="561"/>
                  <a:pt x="1147" y="542"/>
                  <a:pt x="1183" y="533"/>
                </a:cubicBezTo>
                <a:cubicBezTo>
                  <a:pt x="1192" y="100"/>
                  <a:pt x="1192" y="100"/>
                  <a:pt x="1192" y="100"/>
                </a:cubicBezTo>
                <a:cubicBezTo>
                  <a:pt x="1192" y="45"/>
                  <a:pt x="1237" y="0"/>
                  <a:pt x="1292" y="0"/>
                </a:cubicBezTo>
                <a:cubicBezTo>
                  <a:pt x="1789" y="0"/>
                  <a:pt x="1789" y="0"/>
                  <a:pt x="1789" y="0"/>
                </a:cubicBezTo>
                <a:cubicBezTo>
                  <a:pt x="1843" y="0"/>
                  <a:pt x="1888" y="45"/>
                  <a:pt x="1888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38">
            <a:extLst>
              <a:ext uri="{FF2B5EF4-FFF2-40B4-BE49-F238E27FC236}">
                <a16:creationId xmlns:a16="http://schemas.microsoft.com/office/drawing/2014/main" id="{7648F390-AD13-F345-8EEE-C6AE2342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422" y="9778104"/>
            <a:ext cx="1536210" cy="1536210"/>
          </a:xfrm>
          <a:custGeom>
            <a:avLst/>
            <a:gdLst>
              <a:gd name="T0" fmla="*/ 1409 w 1410"/>
              <a:gd name="T1" fmla="*/ 705 h 1411"/>
              <a:gd name="T2" fmla="*/ 1409 w 1410"/>
              <a:gd name="T3" fmla="*/ 705 h 1411"/>
              <a:gd name="T4" fmla="*/ 705 w 1410"/>
              <a:gd name="T5" fmla="*/ 1410 h 1411"/>
              <a:gd name="T6" fmla="*/ 0 w 1410"/>
              <a:gd name="T7" fmla="*/ 705 h 1411"/>
              <a:gd name="T8" fmla="*/ 705 w 1410"/>
              <a:gd name="T9" fmla="*/ 0 h 1411"/>
              <a:gd name="T10" fmla="*/ 1409 w 1410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411">
                <a:moveTo>
                  <a:pt x="1409" y="705"/>
                </a:moveTo>
                <a:lnTo>
                  <a:pt x="1409" y="705"/>
                </a:lnTo>
                <a:cubicBezTo>
                  <a:pt x="1409" y="1094"/>
                  <a:pt x="1093" y="1410"/>
                  <a:pt x="705" y="1410"/>
                </a:cubicBezTo>
                <a:cubicBezTo>
                  <a:pt x="316" y="1410"/>
                  <a:pt x="0" y="1094"/>
                  <a:pt x="0" y="705"/>
                </a:cubicBezTo>
                <a:cubicBezTo>
                  <a:pt x="0" y="317"/>
                  <a:pt x="316" y="0"/>
                  <a:pt x="705" y="0"/>
                </a:cubicBezTo>
                <a:cubicBezTo>
                  <a:pt x="1093" y="0"/>
                  <a:pt x="1409" y="317"/>
                  <a:pt x="1409" y="7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39">
            <a:extLst>
              <a:ext uri="{FF2B5EF4-FFF2-40B4-BE49-F238E27FC236}">
                <a16:creationId xmlns:a16="http://schemas.microsoft.com/office/drawing/2014/main" id="{9BEE5F51-C660-3D41-89A8-C36E862D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297" y="4655805"/>
            <a:ext cx="3365259" cy="3374860"/>
          </a:xfrm>
          <a:custGeom>
            <a:avLst/>
            <a:gdLst>
              <a:gd name="T0" fmla="*/ 1364 w 3091"/>
              <a:gd name="T1" fmla="*/ 81 h 3099"/>
              <a:gd name="T2" fmla="*/ 1364 w 3091"/>
              <a:gd name="T3" fmla="*/ 81 h 3099"/>
              <a:gd name="T4" fmla="*/ 1518 w 3091"/>
              <a:gd name="T5" fmla="*/ 488 h 3099"/>
              <a:gd name="T6" fmla="*/ 1644 w 3091"/>
              <a:gd name="T7" fmla="*/ 488 h 3099"/>
              <a:gd name="T8" fmla="*/ 1825 w 3091"/>
              <a:gd name="T9" fmla="*/ 100 h 3099"/>
              <a:gd name="T10" fmla="*/ 1951 w 3091"/>
              <a:gd name="T11" fmla="*/ 45 h 3099"/>
              <a:gd name="T12" fmla="*/ 2403 w 3091"/>
              <a:gd name="T13" fmla="*/ 253 h 3099"/>
              <a:gd name="T14" fmla="*/ 2457 w 3091"/>
              <a:gd name="T15" fmla="*/ 389 h 3099"/>
              <a:gd name="T16" fmla="*/ 2286 w 3091"/>
              <a:gd name="T17" fmla="*/ 768 h 3099"/>
              <a:gd name="T18" fmla="*/ 2385 w 3091"/>
              <a:gd name="T19" fmla="*/ 868 h 3099"/>
              <a:gd name="T20" fmla="*/ 2764 w 3091"/>
              <a:gd name="T21" fmla="*/ 723 h 3099"/>
              <a:gd name="T22" fmla="*/ 2900 w 3091"/>
              <a:gd name="T23" fmla="*/ 777 h 3099"/>
              <a:gd name="T24" fmla="*/ 3072 w 3091"/>
              <a:gd name="T25" fmla="*/ 1247 h 3099"/>
              <a:gd name="T26" fmla="*/ 3008 w 3091"/>
              <a:gd name="T27" fmla="*/ 1373 h 3099"/>
              <a:gd name="T28" fmla="*/ 2647 w 3091"/>
              <a:gd name="T29" fmla="*/ 1509 h 3099"/>
              <a:gd name="T30" fmla="*/ 2638 w 3091"/>
              <a:gd name="T31" fmla="*/ 1672 h 3099"/>
              <a:gd name="T32" fmla="*/ 2999 w 3091"/>
              <a:gd name="T33" fmla="*/ 1834 h 3099"/>
              <a:gd name="T34" fmla="*/ 3045 w 3091"/>
              <a:gd name="T35" fmla="*/ 1961 h 3099"/>
              <a:gd name="T36" fmla="*/ 2837 w 3091"/>
              <a:gd name="T37" fmla="*/ 2412 h 3099"/>
              <a:gd name="T38" fmla="*/ 2710 w 3091"/>
              <a:gd name="T39" fmla="*/ 2466 h 3099"/>
              <a:gd name="T40" fmla="*/ 2367 w 3091"/>
              <a:gd name="T41" fmla="*/ 2303 h 3099"/>
              <a:gd name="T42" fmla="*/ 2240 w 3091"/>
              <a:gd name="T43" fmla="*/ 2421 h 3099"/>
              <a:gd name="T44" fmla="*/ 2376 w 3091"/>
              <a:gd name="T45" fmla="*/ 2773 h 3099"/>
              <a:gd name="T46" fmla="*/ 2313 w 3091"/>
              <a:gd name="T47" fmla="*/ 2899 h 3099"/>
              <a:gd name="T48" fmla="*/ 1852 w 3091"/>
              <a:gd name="T49" fmla="*/ 3080 h 3099"/>
              <a:gd name="T50" fmla="*/ 1725 w 3091"/>
              <a:gd name="T51" fmla="*/ 3017 h 3099"/>
              <a:gd name="T52" fmla="*/ 1590 w 3091"/>
              <a:gd name="T53" fmla="*/ 2664 h 3099"/>
              <a:gd name="T54" fmla="*/ 1418 w 3091"/>
              <a:gd name="T55" fmla="*/ 2664 h 3099"/>
              <a:gd name="T56" fmla="*/ 1265 w 3091"/>
              <a:gd name="T57" fmla="*/ 2999 h 3099"/>
              <a:gd name="T58" fmla="*/ 1129 w 3091"/>
              <a:gd name="T59" fmla="*/ 3053 h 3099"/>
              <a:gd name="T60" fmla="*/ 677 w 3091"/>
              <a:gd name="T61" fmla="*/ 2845 h 3099"/>
              <a:gd name="T62" fmla="*/ 632 w 3091"/>
              <a:gd name="T63" fmla="*/ 2719 h 3099"/>
              <a:gd name="T64" fmla="*/ 795 w 3091"/>
              <a:gd name="T65" fmla="*/ 2357 h 3099"/>
              <a:gd name="T66" fmla="*/ 686 w 3091"/>
              <a:gd name="T67" fmla="*/ 2240 h 3099"/>
              <a:gd name="T68" fmla="*/ 316 w 3091"/>
              <a:gd name="T69" fmla="*/ 2375 h 3099"/>
              <a:gd name="T70" fmla="*/ 189 w 3091"/>
              <a:gd name="T71" fmla="*/ 2321 h 3099"/>
              <a:gd name="T72" fmla="*/ 17 w 3091"/>
              <a:gd name="T73" fmla="*/ 1861 h 3099"/>
              <a:gd name="T74" fmla="*/ 72 w 3091"/>
              <a:gd name="T75" fmla="*/ 1726 h 3099"/>
              <a:gd name="T76" fmla="*/ 460 w 3091"/>
              <a:gd name="T77" fmla="*/ 1581 h 3099"/>
              <a:gd name="T78" fmla="*/ 469 w 3091"/>
              <a:gd name="T79" fmla="*/ 1446 h 3099"/>
              <a:gd name="T80" fmla="*/ 90 w 3091"/>
              <a:gd name="T81" fmla="*/ 1274 h 3099"/>
              <a:gd name="T82" fmla="*/ 45 w 3091"/>
              <a:gd name="T83" fmla="*/ 1138 h 3099"/>
              <a:gd name="T84" fmla="*/ 244 w 3091"/>
              <a:gd name="T85" fmla="*/ 687 h 3099"/>
              <a:gd name="T86" fmla="*/ 379 w 3091"/>
              <a:gd name="T87" fmla="*/ 642 h 3099"/>
              <a:gd name="T88" fmla="*/ 776 w 3091"/>
              <a:gd name="T89" fmla="*/ 813 h 3099"/>
              <a:gd name="T90" fmla="*/ 867 w 3091"/>
              <a:gd name="T91" fmla="*/ 732 h 3099"/>
              <a:gd name="T92" fmla="*/ 713 w 3091"/>
              <a:gd name="T93" fmla="*/ 325 h 3099"/>
              <a:gd name="T94" fmla="*/ 776 w 3091"/>
              <a:gd name="T95" fmla="*/ 199 h 3099"/>
              <a:gd name="T96" fmla="*/ 1237 w 3091"/>
              <a:gd name="T97" fmla="*/ 27 h 3099"/>
              <a:gd name="T98" fmla="*/ 1364 w 3091"/>
              <a:gd name="T99" fmla="*/ 81 h 3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91" h="3099">
                <a:moveTo>
                  <a:pt x="1364" y="81"/>
                </a:moveTo>
                <a:lnTo>
                  <a:pt x="1364" y="81"/>
                </a:lnTo>
                <a:cubicBezTo>
                  <a:pt x="1518" y="488"/>
                  <a:pt x="1518" y="488"/>
                  <a:pt x="1518" y="488"/>
                </a:cubicBezTo>
                <a:cubicBezTo>
                  <a:pt x="1563" y="488"/>
                  <a:pt x="1599" y="488"/>
                  <a:pt x="1644" y="488"/>
                </a:cubicBezTo>
                <a:cubicBezTo>
                  <a:pt x="1825" y="100"/>
                  <a:pt x="1825" y="100"/>
                  <a:pt x="1825" y="100"/>
                </a:cubicBezTo>
                <a:cubicBezTo>
                  <a:pt x="1843" y="45"/>
                  <a:pt x="1906" y="27"/>
                  <a:pt x="1951" y="45"/>
                </a:cubicBezTo>
                <a:cubicBezTo>
                  <a:pt x="2403" y="253"/>
                  <a:pt x="2403" y="253"/>
                  <a:pt x="2403" y="253"/>
                </a:cubicBezTo>
                <a:cubicBezTo>
                  <a:pt x="2457" y="280"/>
                  <a:pt x="2475" y="334"/>
                  <a:pt x="2457" y="389"/>
                </a:cubicBezTo>
                <a:cubicBezTo>
                  <a:pt x="2286" y="768"/>
                  <a:pt x="2286" y="768"/>
                  <a:pt x="2286" y="768"/>
                </a:cubicBezTo>
                <a:cubicBezTo>
                  <a:pt x="2322" y="795"/>
                  <a:pt x="2349" y="831"/>
                  <a:pt x="2385" y="868"/>
                </a:cubicBezTo>
                <a:cubicBezTo>
                  <a:pt x="2764" y="723"/>
                  <a:pt x="2764" y="723"/>
                  <a:pt x="2764" y="723"/>
                </a:cubicBezTo>
                <a:cubicBezTo>
                  <a:pt x="2819" y="705"/>
                  <a:pt x="2873" y="732"/>
                  <a:pt x="2900" y="777"/>
                </a:cubicBezTo>
                <a:cubicBezTo>
                  <a:pt x="3072" y="1247"/>
                  <a:pt x="3072" y="1247"/>
                  <a:pt x="3072" y="1247"/>
                </a:cubicBezTo>
                <a:cubicBezTo>
                  <a:pt x="3090" y="1292"/>
                  <a:pt x="3063" y="1355"/>
                  <a:pt x="3008" y="1373"/>
                </a:cubicBezTo>
                <a:cubicBezTo>
                  <a:pt x="2647" y="1509"/>
                  <a:pt x="2647" y="1509"/>
                  <a:pt x="2647" y="1509"/>
                </a:cubicBezTo>
                <a:cubicBezTo>
                  <a:pt x="2647" y="1563"/>
                  <a:pt x="2647" y="1618"/>
                  <a:pt x="2638" y="1672"/>
                </a:cubicBezTo>
                <a:cubicBezTo>
                  <a:pt x="2999" y="1834"/>
                  <a:pt x="2999" y="1834"/>
                  <a:pt x="2999" y="1834"/>
                </a:cubicBezTo>
                <a:cubicBezTo>
                  <a:pt x="3045" y="1852"/>
                  <a:pt x="3072" y="1916"/>
                  <a:pt x="3045" y="1961"/>
                </a:cubicBezTo>
                <a:cubicBezTo>
                  <a:pt x="2837" y="2412"/>
                  <a:pt x="2837" y="2412"/>
                  <a:pt x="2837" y="2412"/>
                </a:cubicBezTo>
                <a:cubicBezTo>
                  <a:pt x="2819" y="2466"/>
                  <a:pt x="2755" y="2484"/>
                  <a:pt x="2710" y="2466"/>
                </a:cubicBezTo>
                <a:cubicBezTo>
                  <a:pt x="2367" y="2303"/>
                  <a:pt x="2367" y="2303"/>
                  <a:pt x="2367" y="2303"/>
                </a:cubicBezTo>
                <a:cubicBezTo>
                  <a:pt x="2331" y="2348"/>
                  <a:pt x="2286" y="2384"/>
                  <a:pt x="2240" y="2421"/>
                </a:cubicBezTo>
                <a:cubicBezTo>
                  <a:pt x="2376" y="2773"/>
                  <a:pt x="2376" y="2773"/>
                  <a:pt x="2376" y="2773"/>
                </a:cubicBezTo>
                <a:cubicBezTo>
                  <a:pt x="2394" y="2827"/>
                  <a:pt x="2367" y="2881"/>
                  <a:pt x="2313" y="2899"/>
                </a:cubicBezTo>
                <a:cubicBezTo>
                  <a:pt x="1852" y="3080"/>
                  <a:pt x="1852" y="3080"/>
                  <a:pt x="1852" y="3080"/>
                </a:cubicBezTo>
                <a:cubicBezTo>
                  <a:pt x="1798" y="3098"/>
                  <a:pt x="1743" y="3071"/>
                  <a:pt x="1725" y="3017"/>
                </a:cubicBezTo>
                <a:cubicBezTo>
                  <a:pt x="1590" y="2664"/>
                  <a:pt x="1590" y="2664"/>
                  <a:pt x="1590" y="2664"/>
                </a:cubicBezTo>
                <a:cubicBezTo>
                  <a:pt x="1535" y="2674"/>
                  <a:pt x="1481" y="2664"/>
                  <a:pt x="1418" y="2664"/>
                </a:cubicBezTo>
                <a:cubicBezTo>
                  <a:pt x="1265" y="2999"/>
                  <a:pt x="1265" y="2999"/>
                  <a:pt x="1265" y="2999"/>
                </a:cubicBezTo>
                <a:cubicBezTo>
                  <a:pt x="1237" y="3053"/>
                  <a:pt x="1183" y="3071"/>
                  <a:pt x="1129" y="3053"/>
                </a:cubicBezTo>
                <a:cubicBezTo>
                  <a:pt x="677" y="2845"/>
                  <a:pt x="677" y="2845"/>
                  <a:pt x="677" y="2845"/>
                </a:cubicBezTo>
                <a:cubicBezTo>
                  <a:pt x="632" y="2827"/>
                  <a:pt x="605" y="2764"/>
                  <a:pt x="632" y="2719"/>
                </a:cubicBezTo>
                <a:cubicBezTo>
                  <a:pt x="795" y="2357"/>
                  <a:pt x="795" y="2357"/>
                  <a:pt x="795" y="2357"/>
                </a:cubicBezTo>
                <a:cubicBezTo>
                  <a:pt x="759" y="2321"/>
                  <a:pt x="722" y="2285"/>
                  <a:pt x="686" y="2240"/>
                </a:cubicBezTo>
                <a:cubicBezTo>
                  <a:pt x="316" y="2375"/>
                  <a:pt x="316" y="2375"/>
                  <a:pt x="316" y="2375"/>
                </a:cubicBezTo>
                <a:cubicBezTo>
                  <a:pt x="270" y="2402"/>
                  <a:pt x="207" y="2375"/>
                  <a:pt x="189" y="2321"/>
                </a:cubicBezTo>
                <a:cubicBezTo>
                  <a:pt x="17" y="1861"/>
                  <a:pt x="17" y="1861"/>
                  <a:pt x="17" y="1861"/>
                </a:cubicBezTo>
                <a:cubicBezTo>
                  <a:pt x="0" y="1807"/>
                  <a:pt x="27" y="1753"/>
                  <a:pt x="72" y="1726"/>
                </a:cubicBezTo>
                <a:cubicBezTo>
                  <a:pt x="460" y="1581"/>
                  <a:pt x="460" y="1581"/>
                  <a:pt x="460" y="1581"/>
                </a:cubicBezTo>
                <a:cubicBezTo>
                  <a:pt x="460" y="1536"/>
                  <a:pt x="469" y="1491"/>
                  <a:pt x="469" y="1446"/>
                </a:cubicBezTo>
                <a:cubicBezTo>
                  <a:pt x="90" y="1274"/>
                  <a:pt x="90" y="1274"/>
                  <a:pt x="90" y="1274"/>
                </a:cubicBezTo>
                <a:cubicBezTo>
                  <a:pt x="45" y="1247"/>
                  <a:pt x="17" y="1193"/>
                  <a:pt x="45" y="1138"/>
                </a:cubicBezTo>
                <a:cubicBezTo>
                  <a:pt x="244" y="687"/>
                  <a:pt x="244" y="687"/>
                  <a:pt x="244" y="687"/>
                </a:cubicBezTo>
                <a:cubicBezTo>
                  <a:pt x="270" y="642"/>
                  <a:pt x="325" y="615"/>
                  <a:pt x="379" y="642"/>
                </a:cubicBezTo>
                <a:cubicBezTo>
                  <a:pt x="776" y="813"/>
                  <a:pt x="776" y="813"/>
                  <a:pt x="776" y="813"/>
                </a:cubicBezTo>
                <a:cubicBezTo>
                  <a:pt x="804" y="786"/>
                  <a:pt x="831" y="759"/>
                  <a:pt x="867" y="732"/>
                </a:cubicBezTo>
                <a:cubicBezTo>
                  <a:pt x="713" y="325"/>
                  <a:pt x="713" y="325"/>
                  <a:pt x="713" y="325"/>
                </a:cubicBezTo>
                <a:cubicBezTo>
                  <a:pt x="695" y="271"/>
                  <a:pt x="722" y="217"/>
                  <a:pt x="776" y="199"/>
                </a:cubicBezTo>
                <a:cubicBezTo>
                  <a:pt x="1237" y="27"/>
                  <a:pt x="1237" y="27"/>
                  <a:pt x="1237" y="27"/>
                </a:cubicBezTo>
                <a:cubicBezTo>
                  <a:pt x="1292" y="0"/>
                  <a:pt x="1346" y="27"/>
                  <a:pt x="1364" y="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0">
            <a:extLst>
              <a:ext uri="{FF2B5EF4-FFF2-40B4-BE49-F238E27FC236}">
                <a16:creationId xmlns:a16="http://schemas.microsoft.com/office/drawing/2014/main" id="{997F0CE6-2BDB-4B41-BACF-E206B91C9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006" y="5471916"/>
            <a:ext cx="1742640" cy="1742637"/>
          </a:xfrm>
          <a:custGeom>
            <a:avLst/>
            <a:gdLst>
              <a:gd name="T0" fmla="*/ 1464 w 1601"/>
              <a:gd name="T1" fmla="*/ 551 h 1599"/>
              <a:gd name="T2" fmla="*/ 1464 w 1601"/>
              <a:gd name="T3" fmla="*/ 551 h 1599"/>
              <a:gd name="T4" fmla="*/ 1048 w 1601"/>
              <a:gd name="T5" fmla="*/ 1463 h 1599"/>
              <a:gd name="T6" fmla="*/ 145 w 1601"/>
              <a:gd name="T7" fmla="*/ 1048 h 1599"/>
              <a:gd name="T8" fmla="*/ 552 w 1601"/>
              <a:gd name="T9" fmla="*/ 135 h 1599"/>
              <a:gd name="T10" fmla="*/ 1464 w 1601"/>
              <a:gd name="T11" fmla="*/ 551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1599">
                <a:moveTo>
                  <a:pt x="1464" y="551"/>
                </a:moveTo>
                <a:lnTo>
                  <a:pt x="1464" y="551"/>
                </a:lnTo>
                <a:cubicBezTo>
                  <a:pt x="1600" y="922"/>
                  <a:pt x="1419" y="1327"/>
                  <a:pt x="1048" y="1463"/>
                </a:cubicBezTo>
                <a:cubicBezTo>
                  <a:pt x="687" y="1598"/>
                  <a:pt x="281" y="1418"/>
                  <a:pt x="145" y="1048"/>
                </a:cubicBezTo>
                <a:cubicBezTo>
                  <a:pt x="0" y="687"/>
                  <a:pt x="190" y="271"/>
                  <a:pt x="552" y="135"/>
                </a:cubicBezTo>
                <a:cubicBezTo>
                  <a:pt x="922" y="0"/>
                  <a:pt x="1329" y="190"/>
                  <a:pt x="1464" y="5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1">
            <a:extLst>
              <a:ext uri="{FF2B5EF4-FFF2-40B4-BE49-F238E27FC236}">
                <a16:creationId xmlns:a16="http://schemas.microsoft.com/office/drawing/2014/main" id="{1A55C4AA-EEA3-0644-85F5-15D7FD4F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2079" y="5025454"/>
            <a:ext cx="3749315" cy="7191384"/>
          </a:xfrm>
          <a:custGeom>
            <a:avLst/>
            <a:gdLst>
              <a:gd name="T0" fmla="*/ 3441 w 3442"/>
              <a:gd name="T1" fmla="*/ 6604 h 6605"/>
              <a:gd name="T2" fmla="*/ 0 w 3442"/>
              <a:gd name="T3" fmla="*/ 6604 h 6605"/>
              <a:gd name="T4" fmla="*/ 0 w 3442"/>
              <a:gd name="T5" fmla="*/ 0 h 6605"/>
              <a:gd name="T6" fmla="*/ 3441 w 3442"/>
              <a:gd name="T7" fmla="*/ 0 h 6605"/>
              <a:gd name="T8" fmla="*/ 3441 w 3442"/>
              <a:gd name="T9" fmla="*/ 6604 h 6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2" h="6605">
                <a:moveTo>
                  <a:pt x="3441" y="6604"/>
                </a:moveTo>
                <a:lnTo>
                  <a:pt x="0" y="6604"/>
                </a:lnTo>
                <a:lnTo>
                  <a:pt x="0" y="0"/>
                </a:lnTo>
                <a:lnTo>
                  <a:pt x="3441" y="0"/>
                </a:lnTo>
                <a:lnTo>
                  <a:pt x="3441" y="66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2">
            <a:extLst>
              <a:ext uri="{FF2B5EF4-FFF2-40B4-BE49-F238E27FC236}">
                <a16:creationId xmlns:a16="http://schemas.microsoft.com/office/drawing/2014/main" id="{E96052B2-5414-D043-9072-C94287FB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817" y="4655805"/>
            <a:ext cx="4584629" cy="7969091"/>
          </a:xfrm>
          <a:custGeom>
            <a:avLst/>
            <a:gdLst>
              <a:gd name="T0" fmla="*/ 768 w 4211"/>
              <a:gd name="T1" fmla="*/ 7318 h 7319"/>
              <a:gd name="T2" fmla="*/ 768 w 4211"/>
              <a:gd name="T3" fmla="*/ 7318 h 7319"/>
              <a:gd name="T4" fmla="*/ 0 w 4211"/>
              <a:gd name="T5" fmla="*/ 6541 h 7319"/>
              <a:gd name="T6" fmla="*/ 0 w 4211"/>
              <a:gd name="T7" fmla="*/ 777 h 7319"/>
              <a:gd name="T8" fmla="*/ 768 w 4211"/>
              <a:gd name="T9" fmla="*/ 0 h 7319"/>
              <a:gd name="T10" fmla="*/ 3433 w 4211"/>
              <a:gd name="T11" fmla="*/ 0 h 7319"/>
              <a:gd name="T12" fmla="*/ 4210 w 4211"/>
              <a:gd name="T13" fmla="*/ 777 h 7319"/>
              <a:gd name="T14" fmla="*/ 4210 w 4211"/>
              <a:gd name="T15" fmla="*/ 6541 h 7319"/>
              <a:gd name="T16" fmla="*/ 3433 w 4211"/>
              <a:gd name="T17" fmla="*/ 7318 h 7319"/>
              <a:gd name="T18" fmla="*/ 768 w 4211"/>
              <a:gd name="T19" fmla="*/ 7318 h 7319"/>
              <a:gd name="T20" fmla="*/ 768 w 4211"/>
              <a:gd name="T21" fmla="*/ 542 h 7319"/>
              <a:gd name="T22" fmla="*/ 768 w 4211"/>
              <a:gd name="T23" fmla="*/ 542 h 7319"/>
              <a:gd name="T24" fmla="*/ 542 w 4211"/>
              <a:gd name="T25" fmla="*/ 777 h 7319"/>
              <a:gd name="T26" fmla="*/ 542 w 4211"/>
              <a:gd name="T27" fmla="*/ 6541 h 7319"/>
              <a:gd name="T28" fmla="*/ 768 w 4211"/>
              <a:gd name="T29" fmla="*/ 6775 h 7319"/>
              <a:gd name="T30" fmla="*/ 3433 w 4211"/>
              <a:gd name="T31" fmla="*/ 6775 h 7319"/>
              <a:gd name="T32" fmla="*/ 3668 w 4211"/>
              <a:gd name="T33" fmla="*/ 6541 h 7319"/>
              <a:gd name="T34" fmla="*/ 3668 w 4211"/>
              <a:gd name="T35" fmla="*/ 777 h 7319"/>
              <a:gd name="T36" fmla="*/ 3433 w 4211"/>
              <a:gd name="T37" fmla="*/ 542 h 7319"/>
              <a:gd name="T38" fmla="*/ 768 w 4211"/>
              <a:gd name="T39" fmla="*/ 542 h 7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11" h="7319">
                <a:moveTo>
                  <a:pt x="768" y="7318"/>
                </a:moveTo>
                <a:lnTo>
                  <a:pt x="768" y="7318"/>
                </a:lnTo>
                <a:cubicBezTo>
                  <a:pt x="343" y="7318"/>
                  <a:pt x="0" y="6965"/>
                  <a:pt x="0" y="6541"/>
                </a:cubicBezTo>
                <a:cubicBezTo>
                  <a:pt x="0" y="777"/>
                  <a:pt x="0" y="777"/>
                  <a:pt x="0" y="777"/>
                </a:cubicBezTo>
                <a:cubicBezTo>
                  <a:pt x="0" y="353"/>
                  <a:pt x="343" y="0"/>
                  <a:pt x="768" y="0"/>
                </a:cubicBezTo>
                <a:cubicBezTo>
                  <a:pt x="3433" y="0"/>
                  <a:pt x="3433" y="0"/>
                  <a:pt x="3433" y="0"/>
                </a:cubicBezTo>
                <a:cubicBezTo>
                  <a:pt x="3857" y="0"/>
                  <a:pt x="4210" y="353"/>
                  <a:pt x="4210" y="777"/>
                </a:cubicBezTo>
                <a:cubicBezTo>
                  <a:pt x="4210" y="6541"/>
                  <a:pt x="4210" y="6541"/>
                  <a:pt x="4210" y="6541"/>
                </a:cubicBezTo>
                <a:cubicBezTo>
                  <a:pt x="4210" y="6965"/>
                  <a:pt x="3857" y="7318"/>
                  <a:pt x="3433" y="7318"/>
                </a:cubicBezTo>
                <a:lnTo>
                  <a:pt x="768" y="7318"/>
                </a:lnTo>
                <a:close/>
                <a:moveTo>
                  <a:pt x="768" y="542"/>
                </a:moveTo>
                <a:lnTo>
                  <a:pt x="768" y="542"/>
                </a:lnTo>
                <a:cubicBezTo>
                  <a:pt x="642" y="542"/>
                  <a:pt x="542" y="651"/>
                  <a:pt x="542" y="777"/>
                </a:cubicBezTo>
                <a:cubicBezTo>
                  <a:pt x="542" y="6541"/>
                  <a:pt x="542" y="6541"/>
                  <a:pt x="542" y="6541"/>
                </a:cubicBezTo>
                <a:cubicBezTo>
                  <a:pt x="542" y="6667"/>
                  <a:pt x="642" y="6775"/>
                  <a:pt x="768" y="6775"/>
                </a:cubicBezTo>
                <a:cubicBezTo>
                  <a:pt x="3433" y="6775"/>
                  <a:pt x="3433" y="6775"/>
                  <a:pt x="3433" y="6775"/>
                </a:cubicBezTo>
                <a:cubicBezTo>
                  <a:pt x="3559" y="6775"/>
                  <a:pt x="3668" y="6667"/>
                  <a:pt x="3668" y="6541"/>
                </a:cubicBezTo>
                <a:cubicBezTo>
                  <a:pt x="3668" y="777"/>
                  <a:pt x="3668" y="777"/>
                  <a:pt x="3668" y="777"/>
                </a:cubicBezTo>
                <a:cubicBezTo>
                  <a:pt x="3668" y="651"/>
                  <a:pt x="3559" y="542"/>
                  <a:pt x="3433" y="542"/>
                </a:cubicBezTo>
                <a:lnTo>
                  <a:pt x="768" y="5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4">
            <a:extLst>
              <a:ext uri="{FF2B5EF4-FFF2-40B4-BE49-F238E27FC236}">
                <a16:creationId xmlns:a16="http://schemas.microsoft.com/office/drawing/2014/main" id="{9CDA5FE3-3895-D744-AB8D-77A5EF60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884" y="10920660"/>
            <a:ext cx="681693" cy="667293"/>
          </a:xfrm>
          <a:custGeom>
            <a:avLst/>
            <a:gdLst>
              <a:gd name="T0" fmla="*/ 316 w 624"/>
              <a:gd name="T1" fmla="*/ 614 h 615"/>
              <a:gd name="T2" fmla="*/ 316 w 624"/>
              <a:gd name="T3" fmla="*/ 614 h 615"/>
              <a:gd name="T4" fmla="*/ 0 w 624"/>
              <a:gd name="T5" fmla="*/ 307 h 615"/>
              <a:gd name="T6" fmla="*/ 316 w 624"/>
              <a:gd name="T7" fmla="*/ 0 h 615"/>
              <a:gd name="T8" fmla="*/ 623 w 624"/>
              <a:gd name="T9" fmla="*/ 307 h 615"/>
              <a:gd name="T10" fmla="*/ 316 w 624"/>
              <a:gd name="T11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4" h="615">
                <a:moveTo>
                  <a:pt x="316" y="614"/>
                </a:moveTo>
                <a:lnTo>
                  <a:pt x="316" y="614"/>
                </a:lnTo>
                <a:cubicBezTo>
                  <a:pt x="145" y="614"/>
                  <a:pt x="0" y="478"/>
                  <a:pt x="0" y="307"/>
                </a:cubicBezTo>
                <a:cubicBezTo>
                  <a:pt x="0" y="135"/>
                  <a:pt x="145" y="0"/>
                  <a:pt x="316" y="0"/>
                </a:cubicBezTo>
                <a:cubicBezTo>
                  <a:pt x="487" y="0"/>
                  <a:pt x="623" y="135"/>
                  <a:pt x="623" y="307"/>
                </a:cubicBezTo>
                <a:cubicBezTo>
                  <a:pt x="623" y="478"/>
                  <a:pt x="487" y="614"/>
                  <a:pt x="316" y="6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5">
            <a:extLst>
              <a:ext uri="{FF2B5EF4-FFF2-40B4-BE49-F238E27FC236}">
                <a16:creationId xmlns:a16="http://schemas.microsoft.com/office/drawing/2014/main" id="{DAC1C78A-B3B6-FA42-9EB8-FD284A303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1080" y="10877456"/>
            <a:ext cx="739301" cy="739301"/>
          </a:xfrm>
          <a:custGeom>
            <a:avLst/>
            <a:gdLst>
              <a:gd name="T0" fmla="*/ 343 w 678"/>
              <a:gd name="T1" fmla="*/ 64 h 679"/>
              <a:gd name="T2" fmla="*/ 343 w 678"/>
              <a:gd name="T3" fmla="*/ 64 h 679"/>
              <a:gd name="T4" fmla="*/ 623 w 678"/>
              <a:gd name="T5" fmla="*/ 344 h 679"/>
              <a:gd name="T6" fmla="*/ 343 w 678"/>
              <a:gd name="T7" fmla="*/ 624 h 679"/>
              <a:gd name="T8" fmla="*/ 63 w 678"/>
              <a:gd name="T9" fmla="*/ 344 h 679"/>
              <a:gd name="T10" fmla="*/ 343 w 678"/>
              <a:gd name="T11" fmla="*/ 64 h 679"/>
              <a:gd name="T12" fmla="*/ 343 w 678"/>
              <a:gd name="T13" fmla="*/ 0 h 679"/>
              <a:gd name="T14" fmla="*/ 343 w 678"/>
              <a:gd name="T15" fmla="*/ 0 h 679"/>
              <a:gd name="T16" fmla="*/ 0 w 678"/>
              <a:gd name="T17" fmla="*/ 344 h 679"/>
              <a:gd name="T18" fmla="*/ 343 w 678"/>
              <a:gd name="T19" fmla="*/ 678 h 679"/>
              <a:gd name="T20" fmla="*/ 677 w 678"/>
              <a:gd name="T21" fmla="*/ 344 h 679"/>
              <a:gd name="T22" fmla="*/ 343 w 678"/>
              <a:gd name="T23" fmla="*/ 0 h 679"/>
              <a:gd name="T24" fmla="*/ 343 w 678"/>
              <a:gd name="T25" fmla="*/ 6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78" h="679">
                <a:moveTo>
                  <a:pt x="343" y="64"/>
                </a:moveTo>
                <a:lnTo>
                  <a:pt x="343" y="64"/>
                </a:lnTo>
                <a:cubicBezTo>
                  <a:pt x="496" y="64"/>
                  <a:pt x="623" y="190"/>
                  <a:pt x="623" y="344"/>
                </a:cubicBezTo>
                <a:cubicBezTo>
                  <a:pt x="623" y="497"/>
                  <a:pt x="496" y="624"/>
                  <a:pt x="343" y="624"/>
                </a:cubicBezTo>
                <a:cubicBezTo>
                  <a:pt x="190" y="624"/>
                  <a:pt x="63" y="497"/>
                  <a:pt x="63" y="344"/>
                </a:cubicBezTo>
                <a:cubicBezTo>
                  <a:pt x="63" y="190"/>
                  <a:pt x="190" y="64"/>
                  <a:pt x="343" y="64"/>
                </a:cubicBezTo>
                <a:lnTo>
                  <a:pt x="343" y="0"/>
                </a:lnTo>
                <a:lnTo>
                  <a:pt x="343" y="0"/>
                </a:lnTo>
                <a:cubicBezTo>
                  <a:pt x="154" y="0"/>
                  <a:pt x="0" y="154"/>
                  <a:pt x="0" y="344"/>
                </a:cubicBezTo>
                <a:cubicBezTo>
                  <a:pt x="0" y="534"/>
                  <a:pt x="154" y="678"/>
                  <a:pt x="343" y="678"/>
                </a:cubicBezTo>
                <a:cubicBezTo>
                  <a:pt x="523" y="678"/>
                  <a:pt x="677" y="534"/>
                  <a:pt x="677" y="344"/>
                </a:cubicBezTo>
                <a:cubicBezTo>
                  <a:pt x="677" y="154"/>
                  <a:pt x="523" y="0"/>
                  <a:pt x="343" y="0"/>
                </a:cubicBezTo>
                <a:lnTo>
                  <a:pt x="343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6">
            <a:extLst>
              <a:ext uri="{FF2B5EF4-FFF2-40B4-BE49-F238E27FC236}">
                <a16:creationId xmlns:a16="http://schemas.microsoft.com/office/drawing/2014/main" id="{52A2DBF5-2801-264A-A474-A0E642F25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243" y="5639938"/>
            <a:ext cx="1267373" cy="336046"/>
          </a:xfrm>
          <a:custGeom>
            <a:avLst/>
            <a:gdLst>
              <a:gd name="T0" fmla="*/ 154 w 1166"/>
              <a:gd name="T1" fmla="*/ 307 h 308"/>
              <a:gd name="T2" fmla="*/ 154 w 1166"/>
              <a:gd name="T3" fmla="*/ 307 h 308"/>
              <a:gd name="T4" fmla="*/ 0 w 1166"/>
              <a:gd name="T5" fmla="*/ 153 h 308"/>
              <a:gd name="T6" fmla="*/ 154 w 1166"/>
              <a:gd name="T7" fmla="*/ 0 h 308"/>
              <a:gd name="T8" fmla="*/ 1020 w 1166"/>
              <a:gd name="T9" fmla="*/ 0 h 308"/>
              <a:gd name="T10" fmla="*/ 1165 w 1166"/>
              <a:gd name="T11" fmla="*/ 153 h 308"/>
              <a:gd name="T12" fmla="*/ 1020 w 1166"/>
              <a:gd name="T13" fmla="*/ 307 h 308"/>
              <a:gd name="T14" fmla="*/ 154 w 1166"/>
              <a:gd name="T15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6" h="308">
                <a:moveTo>
                  <a:pt x="154" y="307"/>
                </a:moveTo>
                <a:lnTo>
                  <a:pt x="154" y="307"/>
                </a:lnTo>
                <a:cubicBezTo>
                  <a:pt x="63" y="307"/>
                  <a:pt x="0" y="234"/>
                  <a:pt x="0" y="153"/>
                </a:cubicBezTo>
                <a:cubicBezTo>
                  <a:pt x="0" y="72"/>
                  <a:pt x="63" y="0"/>
                  <a:pt x="154" y="0"/>
                </a:cubicBezTo>
                <a:cubicBezTo>
                  <a:pt x="1020" y="0"/>
                  <a:pt x="1020" y="0"/>
                  <a:pt x="1020" y="0"/>
                </a:cubicBezTo>
                <a:cubicBezTo>
                  <a:pt x="1101" y="0"/>
                  <a:pt x="1165" y="72"/>
                  <a:pt x="1165" y="153"/>
                </a:cubicBezTo>
                <a:cubicBezTo>
                  <a:pt x="1165" y="234"/>
                  <a:pt x="1101" y="307"/>
                  <a:pt x="1020" y="307"/>
                </a:cubicBezTo>
                <a:lnTo>
                  <a:pt x="154" y="3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7">
            <a:extLst>
              <a:ext uri="{FF2B5EF4-FFF2-40B4-BE49-F238E27FC236}">
                <a16:creationId xmlns:a16="http://schemas.microsoft.com/office/drawing/2014/main" id="{552419AF-9F9A-934B-B280-06707DB40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439" y="5606335"/>
            <a:ext cx="1339385" cy="393654"/>
          </a:xfrm>
          <a:custGeom>
            <a:avLst/>
            <a:gdLst>
              <a:gd name="T0" fmla="*/ 1047 w 1229"/>
              <a:gd name="T1" fmla="*/ 64 h 363"/>
              <a:gd name="T2" fmla="*/ 1047 w 1229"/>
              <a:gd name="T3" fmla="*/ 64 h 363"/>
              <a:gd name="T4" fmla="*/ 1165 w 1229"/>
              <a:gd name="T5" fmla="*/ 181 h 363"/>
              <a:gd name="T6" fmla="*/ 1047 w 1229"/>
              <a:gd name="T7" fmla="*/ 299 h 363"/>
              <a:gd name="T8" fmla="*/ 181 w 1229"/>
              <a:gd name="T9" fmla="*/ 299 h 363"/>
              <a:gd name="T10" fmla="*/ 54 w 1229"/>
              <a:gd name="T11" fmla="*/ 181 h 363"/>
              <a:gd name="T12" fmla="*/ 181 w 1229"/>
              <a:gd name="T13" fmla="*/ 64 h 363"/>
              <a:gd name="T14" fmla="*/ 1047 w 1229"/>
              <a:gd name="T15" fmla="*/ 64 h 363"/>
              <a:gd name="T16" fmla="*/ 1047 w 1229"/>
              <a:gd name="T17" fmla="*/ 0 h 363"/>
              <a:gd name="T18" fmla="*/ 1047 w 1229"/>
              <a:gd name="T19" fmla="*/ 0 h 363"/>
              <a:gd name="T20" fmla="*/ 181 w 1229"/>
              <a:gd name="T21" fmla="*/ 0 h 363"/>
              <a:gd name="T22" fmla="*/ 0 w 1229"/>
              <a:gd name="T23" fmla="*/ 181 h 363"/>
              <a:gd name="T24" fmla="*/ 181 w 1229"/>
              <a:gd name="T25" fmla="*/ 362 h 363"/>
              <a:gd name="T26" fmla="*/ 1047 w 1229"/>
              <a:gd name="T27" fmla="*/ 362 h 363"/>
              <a:gd name="T28" fmla="*/ 1228 w 1229"/>
              <a:gd name="T29" fmla="*/ 181 h 363"/>
              <a:gd name="T30" fmla="*/ 1047 w 1229"/>
              <a:gd name="T31" fmla="*/ 0 h 363"/>
              <a:gd name="T32" fmla="*/ 1047 w 1229"/>
              <a:gd name="T33" fmla="*/ 64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29" h="363">
                <a:moveTo>
                  <a:pt x="1047" y="64"/>
                </a:moveTo>
                <a:lnTo>
                  <a:pt x="1047" y="64"/>
                </a:lnTo>
                <a:cubicBezTo>
                  <a:pt x="1111" y="64"/>
                  <a:pt x="1165" y="118"/>
                  <a:pt x="1165" y="181"/>
                </a:cubicBezTo>
                <a:cubicBezTo>
                  <a:pt x="1165" y="244"/>
                  <a:pt x="1111" y="299"/>
                  <a:pt x="1047" y="299"/>
                </a:cubicBezTo>
                <a:cubicBezTo>
                  <a:pt x="181" y="299"/>
                  <a:pt x="181" y="299"/>
                  <a:pt x="181" y="299"/>
                </a:cubicBezTo>
                <a:cubicBezTo>
                  <a:pt x="108" y="299"/>
                  <a:pt x="54" y="244"/>
                  <a:pt x="54" y="181"/>
                </a:cubicBezTo>
                <a:cubicBezTo>
                  <a:pt x="54" y="118"/>
                  <a:pt x="108" y="64"/>
                  <a:pt x="181" y="64"/>
                </a:cubicBezTo>
                <a:cubicBezTo>
                  <a:pt x="1047" y="64"/>
                  <a:pt x="1047" y="64"/>
                  <a:pt x="1047" y="64"/>
                </a:cubicBezTo>
                <a:lnTo>
                  <a:pt x="1047" y="0"/>
                </a:lnTo>
                <a:lnTo>
                  <a:pt x="1047" y="0"/>
                </a:lnTo>
                <a:cubicBezTo>
                  <a:pt x="181" y="0"/>
                  <a:pt x="181" y="0"/>
                  <a:pt x="181" y="0"/>
                </a:cubicBezTo>
                <a:cubicBezTo>
                  <a:pt x="81" y="0"/>
                  <a:pt x="0" y="82"/>
                  <a:pt x="0" y="181"/>
                </a:cubicBezTo>
                <a:cubicBezTo>
                  <a:pt x="0" y="281"/>
                  <a:pt x="81" y="362"/>
                  <a:pt x="181" y="362"/>
                </a:cubicBezTo>
                <a:cubicBezTo>
                  <a:pt x="1047" y="362"/>
                  <a:pt x="1047" y="362"/>
                  <a:pt x="1047" y="362"/>
                </a:cubicBezTo>
                <a:cubicBezTo>
                  <a:pt x="1147" y="362"/>
                  <a:pt x="1228" y="281"/>
                  <a:pt x="1228" y="181"/>
                </a:cubicBezTo>
                <a:cubicBezTo>
                  <a:pt x="1228" y="82"/>
                  <a:pt x="1147" y="0"/>
                  <a:pt x="1047" y="0"/>
                </a:cubicBezTo>
                <a:lnTo>
                  <a:pt x="1047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8">
            <a:extLst>
              <a:ext uri="{FF2B5EF4-FFF2-40B4-BE49-F238E27FC236}">
                <a16:creationId xmlns:a16="http://schemas.microsoft.com/office/drawing/2014/main" id="{4C9F4695-2EFF-8C4F-864A-E7209B4D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6684" y="10229366"/>
            <a:ext cx="513669" cy="739301"/>
          </a:xfrm>
          <a:custGeom>
            <a:avLst/>
            <a:gdLst>
              <a:gd name="T0" fmla="*/ 433 w 470"/>
              <a:gd name="T1" fmla="*/ 678 h 679"/>
              <a:gd name="T2" fmla="*/ 433 w 470"/>
              <a:gd name="T3" fmla="*/ 678 h 679"/>
              <a:gd name="T4" fmla="*/ 36 w 470"/>
              <a:gd name="T5" fmla="*/ 678 h 679"/>
              <a:gd name="T6" fmla="*/ 0 w 470"/>
              <a:gd name="T7" fmla="*/ 641 h 679"/>
              <a:gd name="T8" fmla="*/ 0 w 470"/>
              <a:gd name="T9" fmla="*/ 45 h 679"/>
              <a:gd name="T10" fmla="*/ 36 w 470"/>
              <a:gd name="T11" fmla="*/ 0 h 679"/>
              <a:gd name="T12" fmla="*/ 433 w 470"/>
              <a:gd name="T13" fmla="*/ 0 h 679"/>
              <a:gd name="T14" fmla="*/ 469 w 470"/>
              <a:gd name="T15" fmla="*/ 45 h 679"/>
              <a:gd name="T16" fmla="*/ 469 w 470"/>
              <a:gd name="T17" fmla="*/ 641 h 679"/>
              <a:gd name="T18" fmla="*/ 433 w 470"/>
              <a:gd name="T19" fmla="*/ 678 h 679"/>
              <a:gd name="T20" fmla="*/ 54 w 470"/>
              <a:gd name="T21" fmla="*/ 624 h 679"/>
              <a:gd name="T22" fmla="*/ 54 w 470"/>
              <a:gd name="T23" fmla="*/ 624 h 679"/>
              <a:gd name="T24" fmla="*/ 415 w 470"/>
              <a:gd name="T25" fmla="*/ 624 h 679"/>
              <a:gd name="T26" fmla="*/ 415 w 470"/>
              <a:gd name="T27" fmla="*/ 54 h 679"/>
              <a:gd name="T28" fmla="*/ 54 w 470"/>
              <a:gd name="T29" fmla="*/ 54 h 679"/>
              <a:gd name="T30" fmla="*/ 54 w 470"/>
              <a:gd name="T31" fmla="*/ 624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679">
                <a:moveTo>
                  <a:pt x="433" y="678"/>
                </a:moveTo>
                <a:lnTo>
                  <a:pt x="433" y="678"/>
                </a:lnTo>
                <a:cubicBezTo>
                  <a:pt x="36" y="678"/>
                  <a:pt x="36" y="678"/>
                  <a:pt x="36" y="678"/>
                </a:cubicBezTo>
                <a:cubicBezTo>
                  <a:pt x="18" y="678"/>
                  <a:pt x="0" y="660"/>
                  <a:pt x="0" y="64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51" y="0"/>
                  <a:pt x="469" y="18"/>
                  <a:pt x="469" y="45"/>
                </a:cubicBezTo>
                <a:cubicBezTo>
                  <a:pt x="469" y="641"/>
                  <a:pt x="469" y="641"/>
                  <a:pt x="469" y="641"/>
                </a:cubicBezTo>
                <a:cubicBezTo>
                  <a:pt x="469" y="660"/>
                  <a:pt x="451" y="678"/>
                  <a:pt x="433" y="678"/>
                </a:cubicBezTo>
                <a:close/>
                <a:moveTo>
                  <a:pt x="54" y="624"/>
                </a:moveTo>
                <a:lnTo>
                  <a:pt x="54" y="624"/>
                </a:lnTo>
                <a:cubicBezTo>
                  <a:pt x="415" y="624"/>
                  <a:pt x="415" y="624"/>
                  <a:pt x="415" y="624"/>
                </a:cubicBezTo>
                <a:cubicBezTo>
                  <a:pt x="415" y="54"/>
                  <a:pt x="415" y="54"/>
                  <a:pt x="415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6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9">
            <a:extLst>
              <a:ext uri="{FF2B5EF4-FFF2-40B4-BE49-F238E27FC236}">
                <a16:creationId xmlns:a16="http://schemas.microsoft.com/office/drawing/2014/main" id="{79D0B13D-3B10-F549-ADF5-5CE5166AB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300" y="10123751"/>
            <a:ext cx="504070" cy="720099"/>
          </a:xfrm>
          <a:custGeom>
            <a:avLst/>
            <a:gdLst>
              <a:gd name="T0" fmla="*/ 434 w 462"/>
              <a:gd name="T1" fmla="*/ 659 h 660"/>
              <a:gd name="T2" fmla="*/ 434 w 462"/>
              <a:gd name="T3" fmla="*/ 659 h 660"/>
              <a:gd name="T4" fmla="*/ 407 w 462"/>
              <a:gd name="T5" fmla="*/ 632 h 660"/>
              <a:gd name="T6" fmla="*/ 407 w 462"/>
              <a:gd name="T7" fmla="*/ 54 h 660"/>
              <a:gd name="T8" fmla="*/ 27 w 462"/>
              <a:gd name="T9" fmla="*/ 54 h 660"/>
              <a:gd name="T10" fmla="*/ 0 w 462"/>
              <a:gd name="T11" fmla="*/ 27 h 660"/>
              <a:gd name="T12" fmla="*/ 27 w 462"/>
              <a:gd name="T13" fmla="*/ 0 h 660"/>
              <a:gd name="T14" fmla="*/ 425 w 462"/>
              <a:gd name="T15" fmla="*/ 0 h 660"/>
              <a:gd name="T16" fmla="*/ 461 w 462"/>
              <a:gd name="T17" fmla="*/ 36 h 660"/>
              <a:gd name="T18" fmla="*/ 461 w 462"/>
              <a:gd name="T19" fmla="*/ 632 h 660"/>
              <a:gd name="T20" fmla="*/ 434 w 462"/>
              <a:gd name="T21" fmla="*/ 659 h 660"/>
              <a:gd name="T22" fmla="*/ 425 w 462"/>
              <a:gd name="T23" fmla="*/ 54 h 660"/>
              <a:gd name="T24" fmla="*/ 425 w 462"/>
              <a:gd name="T25" fmla="*/ 54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660">
                <a:moveTo>
                  <a:pt x="434" y="659"/>
                </a:moveTo>
                <a:lnTo>
                  <a:pt x="434" y="659"/>
                </a:lnTo>
                <a:cubicBezTo>
                  <a:pt x="415" y="659"/>
                  <a:pt x="407" y="650"/>
                  <a:pt x="407" y="632"/>
                </a:cubicBezTo>
                <a:cubicBezTo>
                  <a:pt x="407" y="54"/>
                  <a:pt x="407" y="54"/>
                  <a:pt x="40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43" y="0"/>
                  <a:pt x="461" y="18"/>
                  <a:pt x="461" y="36"/>
                </a:cubicBezTo>
                <a:cubicBezTo>
                  <a:pt x="461" y="632"/>
                  <a:pt x="461" y="632"/>
                  <a:pt x="461" y="632"/>
                </a:cubicBezTo>
                <a:cubicBezTo>
                  <a:pt x="461" y="650"/>
                  <a:pt x="452" y="659"/>
                  <a:pt x="434" y="659"/>
                </a:cubicBezTo>
                <a:close/>
                <a:moveTo>
                  <a:pt x="425" y="54"/>
                </a:moveTo>
                <a:lnTo>
                  <a:pt x="425" y="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0">
            <a:extLst>
              <a:ext uri="{FF2B5EF4-FFF2-40B4-BE49-F238E27FC236}">
                <a16:creationId xmlns:a16="http://schemas.microsoft.com/office/drawing/2014/main" id="{02F3DEEE-031C-764D-9609-389DB684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662" y="10042142"/>
            <a:ext cx="739301" cy="1012937"/>
          </a:xfrm>
          <a:custGeom>
            <a:avLst/>
            <a:gdLst>
              <a:gd name="T0" fmla="*/ 642 w 679"/>
              <a:gd name="T1" fmla="*/ 100 h 932"/>
              <a:gd name="T2" fmla="*/ 642 w 679"/>
              <a:gd name="T3" fmla="*/ 100 h 932"/>
              <a:gd name="T4" fmla="*/ 506 w 679"/>
              <a:gd name="T5" fmla="*/ 100 h 932"/>
              <a:gd name="T6" fmla="*/ 443 w 679"/>
              <a:gd name="T7" fmla="*/ 28 h 932"/>
              <a:gd name="T8" fmla="*/ 344 w 679"/>
              <a:gd name="T9" fmla="*/ 0 h 932"/>
              <a:gd name="T10" fmla="*/ 235 w 679"/>
              <a:gd name="T11" fmla="*/ 28 h 932"/>
              <a:gd name="T12" fmla="*/ 181 w 679"/>
              <a:gd name="T13" fmla="*/ 100 h 932"/>
              <a:gd name="T14" fmla="*/ 36 w 679"/>
              <a:gd name="T15" fmla="*/ 100 h 932"/>
              <a:gd name="T16" fmla="*/ 0 w 679"/>
              <a:gd name="T17" fmla="*/ 145 h 932"/>
              <a:gd name="T18" fmla="*/ 0 w 679"/>
              <a:gd name="T19" fmla="*/ 904 h 932"/>
              <a:gd name="T20" fmla="*/ 27 w 679"/>
              <a:gd name="T21" fmla="*/ 931 h 932"/>
              <a:gd name="T22" fmla="*/ 651 w 679"/>
              <a:gd name="T23" fmla="*/ 931 h 932"/>
              <a:gd name="T24" fmla="*/ 678 w 679"/>
              <a:gd name="T25" fmla="*/ 904 h 932"/>
              <a:gd name="T26" fmla="*/ 678 w 679"/>
              <a:gd name="T27" fmla="*/ 145 h 932"/>
              <a:gd name="T28" fmla="*/ 642 w 679"/>
              <a:gd name="T29" fmla="*/ 100 h 932"/>
              <a:gd name="T30" fmla="*/ 217 w 679"/>
              <a:gd name="T31" fmla="*/ 127 h 932"/>
              <a:gd name="T32" fmla="*/ 217 w 679"/>
              <a:gd name="T33" fmla="*/ 127 h 932"/>
              <a:gd name="T34" fmla="*/ 262 w 679"/>
              <a:gd name="T35" fmla="*/ 73 h 932"/>
              <a:gd name="T36" fmla="*/ 344 w 679"/>
              <a:gd name="T37" fmla="*/ 55 h 932"/>
              <a:gd name="T38" fmla="*/ 416 w 679"/>
              <a:gd name="T39" fmla="*/ 73 h 932"/>
              <a:gd name="T40" fmla="*/ 461 w 679"/>
              <a:gd name="T41" fmla="*/ 127 h 932"/>
              <a:gd name="T42" fmla="*/ 461 w 679"/>
              <a:gd name="T43" fmla="*/ 181 h 932"/>
              <a:gd name="T44" fmla="*/ 217 w 679"/>
              <a:gd name="T45" fmla="*/ 181 h 932"/>
              <a:gd name="T46" fmla="*/ 217 w 679"/>
              <a:gd name="T47" fmla="*/ 127 h 932"/>
              <a:gd name="T48" fmla="*/ 136 w 679"/>
              <a:gd name="T49" fmla="*/ 154 h 932"/>
              <a:gd name="T50" fmla="*/ 136 w 679"/>
              <a:gd name="T51" fmla="*/ 154 h 932"/>
              <a:gd name="T52" fmla="*/ 163 w 679"/>
              <a:gd name="T53" fmla="*/ 154 h 932"/>
              <a:gd name="T54" fmla="*/ 163 w 679"/>
              <a:gd name="T55" fmla="*/ 199 h 932"/>
              <a:gd name="T56" fmla="*/ 199 w 679"/>
              <a:gd name="T57" fmla="*/ 235 h 932"/>
              <a:gd name="T58" fmla="*/ 479 w 679"/>
              <a:gd name="T59" fmla="*/ 235 h 932"/>
              <a:gd name="T60" fmla="*/ 515 w 679"/>
              <a:gd name="T61" fmla="*/ 199 h 932"/>
              <a:gd name="T62" fmla="*/ 515 w 679"/>
              <a:gd name="T63" fmla="*/ 154 h 932"/>
              <a:gd name="T64" fmla="*/ 542 w 679"/>
              <a:gd name="T65" fmla="*/ 154 h 932"/>
              <a:gd name="T66" fmla="*/ 542 w 679"/>
              <a:gd name="T67" fmla="*/ 787 h 932"/>
              <a:gd name="T68" fmla="*/ 136 w 679"/>
              <a:gd name="T69" fmla="*/ 787 h 932"/>
              <a:gd name="T70" fmla="*/ 136 w 679"/>
              <a:gd name="T71" fmla="*/ 154 h 932"/>
              <a:gd name="T72" fmla="*/ 624 w 679"/>
              <a:gd name="T73" fmla="*/ 877 h 932"/>
              <a:gd name="T74" fmla="*/ 624 w 679"/>
              <a:gd name="T75" fmla="*/ 877 h 932"/>
              <a:gd name="T76" fmla="*/ 55 w 679"/>
              <a:gd name="T77" fmla="*/ 877 h 932"/>
              <a:gd name="T78" fmla="*/ 55 w 679"/>
              <a:gd name="T79" fmla="*/ 154 h 932"/>
              <a:gd name="T80" fmla="*/ 81 w 679"/>
              <a:gd name="T81" fmla="*/ 154 h 932"/>
              <a:gd name="T82" fmla="*/ 81 w 679"/>
              <a:gd name="T83" fmla="*/ 813 h 932"/>
              <a:gd name="T84" fmla="*/ 109 w 679"/>
              <a:gd name="T85" fmla="*/ 841 h 932"/>
              <a:gd name="T86" fmla="*/ 570 w 679"/>
              <a:gd name="T87" fmla="*/ 841 h 932"/>
              <a:gd name="T88" fmla="*/ 597 w 679"/>
              <a:gd name="T89" fmla="*/ 813 h 932"/>
              <a:gd name="T90" fmla="*/ 597 w 679"/>
              <a:gd name="T91" fmla="*/ 154 h 932"/>
              <a:gd name="T92" fmla="*/ 624 w 679"/>
              <a:gd name="T93" fmla="*/ 154 h 932"/>
              <a:gd name="T94" fmla="*/ 624 w 679"/>
              <a:gd name="T95" fmla="*/ 877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9" h="932">
                <a:moveTo>
                  <a:pt x="642" y="100"/>
                </a:moveTo>
                <a:lnTo>
                  <a:pt x="642" y="100"/>
                </a:lnTo>
                <a:cubicBezTo>
                  <a:pt x="506" y="100"/>
                  <a:pt x="506" y="100"/>
                  <a:pt x="506" y="100"/>
                </a:cubicBezTo>
                <a:cubicBezTo>
                  <a:pt x="488" y="73"/>
                  <a:pt x="470" y="46"/>
                  <a:pt x="443" y="28"/>
                </a:cubicBezTo>
                <a:cubicBezTo>
                  <a:pt x="416" y="9"/>
                  <a:pt x="380" y="0"/>
                  <a:pt x="344" y="0"/>
                </a:cubicBezTo>
                <a:cubicBezTo>
                  <a:pt x="298" y="0"/>
                  <a:pt x="262" y="9"/>
                  <a:pt x="235" y="28"/>
                </a:cubicBezTo>
                <a:cubicBezTo>
                  <a:pt x="208" y="46"/>
                  <a:pt x="190" y="73"/>
                  <a:pt x="181" y="100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18" y="100"/>
                  <a:pt x="0" y="118"/>
                  <a:pt x="0" y="145"/>
                </a:cubicBezTo>
                <a:cubicBezTo>
                  <a:pt x="0" y="904"/>
                  <a:pt x="0" y="904"/>
                  <a:pt x="0" y="904"/>
                </a:cubicBezTo>
                <a:cubicBezTo>
                  <a:pt x="0" y="922"/>
                  <a:pt x="9" y="931"/>
                  <a:pt x="27" y="931"/>
                </a:cubicBezTo>
                <a:cubicBezTo>
                  <a:pt x="651" y="931"/>
                  <a:pt x="651" y="931"/>
                  <a:pt x="651" y="931"/>
                </a:cubicBezTo>
                <a:cubicBezTo>
                  <a:pt x="669" y="931"/>
                  <a:pt x="678" y="922"/>
                  <a:pt x="678" y="904"/>
                </a:cubicBezTo>
                <a:cubicBezTo>
                  <a:pt x="678" y="145"/>
                  <a:pt x="678" y="145"/>
                  <a:pt x="678" y="145"/>
                </a:cubicBezTo>
                <a:cubicBezTo>
                  <a:pt x="678" y="118"/>
                  <a:pt x="669" y="100"/>
                  <a:pt x="642" y="100"/>
                </a:cubicBezTo>
                <a:close/>
                <a:moveTo>
                  <a:pt x="217" y="127"/>
                </a:moveTo>
                <a:lnTo>
                  <a:pt x="217" y="127"/>
                </a:lnTo>
                <a:cubicBezTo>
                  <a:pt x="235" y="109"/>
                  <a:pt x="244" y="91"/>
                  <a:pt x="262" y="73"/>
                </a:cubicBezTo>
                <a:cubicBezTo>
                  <a:pt x="289" y="64"/>
                  <a:pt x="316" y="55"/>
                  <a:pt x="344" y="55"/>
                </a:cubicBezTo>
                <a:cubicBezTo>
                  <a:pt x="362" y="55"/>
                  <a:pt x="389" y="64"/>
                  <a:pt x="416" y="73"/>
                </a:cubicBezTo>
                <a:cubicBezTo>
                  <a:pt x="434" y="91"/>
                  <a:pt x="452" y="109"/>
                  <a:pt x="461" y="127"/>
                </a:cubicBezTo>
                <a:cubicBezTo>
                  <a:pt x="461" y="181"/>
                  <a:pt x="461" y="181"/>
                  <a:pt x="461" y="181"/>
                </a:cubicBezTo>
                <a:cubicBezTo>
                  <a:pt x="217" y="181"/>
                  <a:pt x="217" y="181"/>
                  <a:pt x="217" y="181"/>
                </a:cubicBezTo>
                <a:lnTo>
                  <a:pt x="217" y="127"/>
                </a:lnTo>
                <a:close/>
                <a:moveTo>
                  <a:pt x="136" y="154"/>
                </a:moveTo>
                <a:lnTo>
                  <a:pt x="136" y="154"/>
                </a:lnTo>
                <a:cubicBezTo>
                  <a:pt x="163" y="154"/>
                  <a:pt x="163" y="154"/>
                  <a:pt x="163" y="154"/>
                </a:cubicBezTo>
                <a:cubicBezTo>
                  <a:pt x="163" y="199"/>
                  <a:pt x="163" y="199"/>
                  <a:pt x="163" y="199"/>
                </a:cubicBezTo>
                <a:cubicBezTo>
                  <a:pt x="163" y="217"/>
                  <a:pt x="181" y="235"/>
                  <a:pt x="199" y="235"/>
                </a:cubicBezTo>
                <a:cubicBezTo>
                  <a:pt x="479" y="235"/>
                  <a:pt x="479" y="235"/>
                  <a:pt x="479" y="235"/>
                </a:cubicBezTo>
                <a:cubicBezTo>
                  <a:pt x="497" y="235"/>
                  <a:pt x="515" y="217"/>
                  <a:pt x="515" y="199"/>
                </a:cubicBezTo>
                <a:cubicBezTo>
                  <a:pt x="515" y="154"/>
                  <a:pt x="515" y="154"/>
                  <a:pt x="515" y="154"/>
                </a:cubicBezTo>
                <a:cubicBezTo>
                  <a:pt x="542" y="154"/>
                  <a:pt x="542" y="154"/>
                  <a:pt x="542" y="154"/>
                </a:cubicBezTo>
                <a:cubicBezTo>
                  <a:pt x="542" y="787"/>
                  <a:pt x="542" y="787"/>
                  <a:pt x="542" y="787"/>
                </a:cubicBezTo>
                <a:cubicBezTo>
                  <a:pt x="136" y="787"/>
                  <a:pt x="136" y="787"/>
                  <a:pt x="136" y="787"/>
                </a:cubicBezTo>
                <a:lnTo>
                  <a:pt x="136" y="154"/>
                </a:lnTo>
                <a:close/>
                <a:moveTo>
                  <a:pt x="624" y="877"/>
                </a:moveTo>
                <a:lnTo>
                  <a:pt x="624" y="877"/>
                </a:lnTo>
                <a:cubicBezTo>
                  <a:pt x="55" y="877"/>
                  <a:pt x="55" y="877"/>
                  <a:pt x="55" y="877"/>
                </a:cubicBezTo>
                <a:cubicBezTo>
                  <a:pt x="55" y="154"/>
                  <a:pt x="55" y="154"/>
                  <a:pt x="55" y="154"/>
                </a:cubicBezTo>
                <a:cubicBezTo>
                  <a:pt x="81" y="154"/>
                  <a:pt x="81" y="154"/>
                  <a:pt x="81" y="154"/>
                </a:cubicBezTo>
                <a:cubicBezTo>
                  <a:pt x="81" y="813"/>
                  <a:pt x="81" y="813"/>
                  <a:pt x="81" y="813"/>
                </a:cubicBezTo>
                <a:cubicBezTo>
                  <a:pt x="81" y="823"/>
                  <a:pt x="100" y="841"/>
                  <a:pt x="109" y="841"/>
                </a:cubicBezTo>
                <a:cubicBezTo>
                  <a:pt x="570" y="841"/>
                  <a:pt x="570" y="841"/>
                  <a:pt x="570" y="841"/>
                </a:cubicBezTo>
                <a:cubicBezTo>
                  <a:pt x="587" y="841"/>
                  <a:pt x="597" y="823"/>
                  <a:pt x="597" y="813"/>
                </a:cubicBezTo>
                <a:cubicBezTo>
                  <a:pt x="597" y="154"/>
                  <a:pt x="597" y="154"/>
                  <a:pt x="597" y="154"/>
                </a:cubicBezTo>
                <a:cubicBezTo>
                  <a:pt x="624" y="154"/>
                  <a:pt x="624" y="154"/>
                  <a:pt x="624" y="154"/>
                </a:cubicBezTo>
                <a:lnTo>
                  <a:pt x="624" y="8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1">
            <a:extLst>
              <a:ext uri="{FF2B5EF4-FFF2-40B4-BE49-F238E27FC236}">
                <a16:creationId xmlns:a16="http://schemas.microsoft.com/office/drawing/2014/main" id="{6EC5543F-DFD6-5643-A9D3-B923FF1C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694" y="10368586"/>
            <a:ext cx="268837" cy="57608"/>
          </a:xfrm>
          <a:custGeom>
            <a:avLst/>
            <a:gdLst>
              <a:gd name="T0" fmla="*/ 27 w 245"/>
              <a:gd name="T1" fmla="*/ 54 h 55"/>
              <a:gd name="T2" fmla="*/ 27 w 245"/>
              <a:gd name="T3" fmla="*/ 54 h 55"/>
              <a:gd name="T4" fmla="*/ 217 w 245"/>
              <a:gd name="T5" fmla="*/ 54 h 55"/>
              <a:gd name="T6" fmla="*/ 244 w 245"/>
              <a:gd name="T7" fmla="*/ 27 h 55"/>
              <a:gd name="T8" fmla="*/ 217 w 245"/>
              <a:gd name="T9" fmla="*/ 0 h 55"/>
              <a:gd name="T10" fmla="*/ 27 w 245"/>
              <a:gd name="T11" fmla="*/ 0 h 55"/>
              <a:gd name="T12" fmla="*/ 0 w 245"/>
              <a:gd name="T13" fmla="*/ 27 h 55"/>
              <a:gd name="T14" fmla="*/ 27 w 24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55">
                <a:moveTo>
                  <a:pt x="27" y="54"/>
                </a:moveTo>
                <a:lnTo>
                  <a:pt x="27" y="54"/>
                </a:lnTo>
                <a:cubicBezTo>
                  <a:pt x="217" y="54"/>
                  <a:pt x="217" y="54"/>
                  <a:pt x="217" y="54"/>
                </a:cubicBezTo>
                <a:cubicBezTo>
                  <a:pt x="235" y="54"/>
                  <a:pt x="244" y="45"/>
                  <a:pt x="244" y="27"/>
                </a:cubicBezTo>
                <a:cubicBezTo>
                  <a:pt x="244" y="8"/>
                  <a:pt x="235" y="0"/>
                  <a:pt x="21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8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2">
            <a:extLst>
              <a:ext uri="{FF2B5EF4-FFF2-40B4-BE49-F238E27FC236}">
                <a16:creationId xmlns:a16="http://schemas.microsoft.com/office/drawing/2014/main" id="{1DF7582B-3408-404F-9B8E-41FA7B603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694" y="10522207"/>
            <a:ext cx="268837" cy="57608"/>
          </a:xfrm>
          <a:custGeom>
            <a:avLst/>
            <a:gdLst>
              <a:gd name="T0" fmla="*/ 27 w 245"/>
              <a:gd name="T1" fmla="*/ 54 h 55"/>
              <a:gd name="T2" fmla="*/ 27 w 245"/>
              <a:gd name="T3" fmla="*/ 54 h 55"/>
              <a:gd name="T4" fmla="*/ 217 w 245"/>
              <a:gd name="T5" fmla="*/ 54 h 55"/>
              <a:gd name="T6" fmla="*/ 244 w 245"/>
              <a:gd name="T7" fmla="*/ 27 h 55"/>
              <a:gd name="T8" fmla="*/ 217 w 245"/>
              <a:gd name="T9" fmla="*/ 0 h 55"/>
              <a:gd name="T10" fmla="*/ 27 w 245"/>
              <a:gd name="T11" fmla="*/ 0 h 55"/>
              <a:gd name="T12" fmla="*/ 0 w 245"/>
              <a:gd name="T13" fmla="*/ 27 h 55"/>
              <a:gd name="T14" fmla="*/ 27 w 24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55">
                <a:moveTo>
                  <a:pt x="27" y="54"/>
                </a:moveTo>
                <a:lnTo>
                  <a:pt x="27" y="54"/>
                </a:lnTo>
                <a:cubicBezTo>
                  <a:pt x="217" y="54"/>
                  <a:pt x="217" y="54"/>
                  <a:pt x="217" y="54"/>
                </a:cubicBezTo>
                <a:cubicBezTo>
                  <a:pt x="235" y="54"/>
                  <a:pt x="244" y="45"/>
                  <a:pt x="244" y="27"/>
                </a:cubicBezTo>
                <a:cubicBezTo>
                  <a:pt x="244" y="18"/>
                  <a:pt x="235" y="0"/>
                  <a:pt x="21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3">
            <a:extLst>
              <a:ext uri="{FF2B5EF4-FFF2-40B4-BE49-F238E27FC236}">
                <a16:creationId xmlns:a16="http://schemas.microsoft.com/office/drawing/2014/main" id="{130308AD-AA7C-3443-9226-FF3B3911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694" y="10690229"/>
            <a:ext cx="268837" cy="57608"/>
          </a:xfrm>
          <a:custGeom>
            <a:avLst/>
            <a:gdLst>
              <a:gd name="T0" fmla="*/ 27 w 245"/>
              <a:gd name="T1" fmla="*/ 54 h 55"/>
              <a:gd name="T2" fmla="*/ 27 w 245"/>
              <a:gd name="T3" fmla="*/ 54 h 55"/>
              <a:gd name="T4" fmla="*/ 217 w 245"/>
              <a:gd name="T5" fmla="*/ 54 h 55"/>
              <a:gd name="T6" fmla="*/ 244 w 245"/>
              <a:gd name="T7" fmla="*/ 27 h 55"/>
              <a:gd name="T8" fmla="*/ 217 w 245"/>
              <a:gd name="T9" fmla="*/ 0 h 55"/>
              <a:gd name="T10" fmla="*/ 27 w 245"/>
              <a:gd name="T11" fmla="*/ 0 h 55"/>
              <a:gd name="T12" fmla="*/ 0 w 245"/>
              <a:gd name="T13" fmla="*/ 27 h 55"/>
              <a:gd name="T14" fmla="*/ 27 w 245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55">
                <a:moveTo>
                  <a:pt x="27" y="54"/>
                </a:moveTo>
                <a:lnTo>
                  <a:pt x="27" y="54"/>
                </a:lnTo>
                <a:cubicBezTo>
                  <a:pt x="217" y="54"/>
                  <a:pt x="217" y="54"/>
                  <a:pt x="217" y="54"/>
                </a:cubicBezTo>
                <a:cubicBezTo>
                  <a:pt x="235" y="54"/>
                  <a:pt x="244" y="36"/>
                  <a:pt x="244" y="27"/>
                </a:cubicBezTo>
                <a:cubicBezTo>
                  <a:pt x="244" y="9"/>
                  <a:pt x="235" y="0"/>
                  <a:pt x="21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4">
            <a:extLst>
              <a:ext uri="{FF2B5EF4-FFF2-40B4-BE49-F238E27FC236}">
                <a16:creationId xmlns:a16="http://schemas.microsoft.com/office/drawing/2014/main" id="{EB8A57AE-A560-4145-B388-A469D377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858" y="5942381"/>
            <a:ext cx="796909" cy="806510"/>
          </a:xfrm>
          <a:custGeom>
            <a:avLst/>
            <a:gdLst>
              <a:gd name="T0" fmla="*/ 687 w 733"/>
              <a:gd name="T1" fmla="*/ 0 h 742"/>
              <a:gd name="T2" fmla="*/ 0 w 733"/>
              <a:gd name="T3" fmla="*/ 45 h 742"/>
              <a:gd name="T4" fmla="*/ 45 w 733"/>
              <a:gd name="T5" fmla="*/ 741 h 742"/>
              <a:gd name="T6" fmla="*/ 732 w 733"/>
              <a:gd name="T7" fmla="*/ 704 h 742"/>
              <a:gd name="T8" fmla="*/ 687 w 733"/>
              <a:gd name="T9" fmla="*/ 0 h 742"/>
              <a:gd name="T10" fmla="*/ 678 w 733"/>
              <a:gd name="T11" fmla="*/ 54 h 742"/>
              <a:gd name="T12" fmla="*/ 560 w 733"/>
              <a:gd name="T13" fmla="*/ 361 h 742"/>
              <a:gd name="T14" fmla="*/ 542 w 733"/>
              <a:gd name="T15" fmla="*/ 343 h 742"/>
              <a:gd name="T16" fmla="*/ 542 w 733"/>
              <a:gd name="T17" fmla="*/ 343 h 742"/>
              <a:gd name="T18" fmla="*/ 515 w 733"/>
              <a:gd name="T19" fmla="*/ 361 h 742"/>
              <a:gd name="T20" fmla="*/ 217 w 733"/>
              <a:gd name="T21" fmla="*/ 189 h 742"/>
              <a:gd name="T22" fmla="*/ 217 w 733"/>
              <a:gd name="T23" fmla="*/ 189 h 742"/>
              <a:gd name="T24" fmla="*/ 217 w 733"/>
              <a:gd name="T25" fmla="*/ 181 h 742"/>
              <a:gd name="T26" fmla="*/ 217 w 733"/>
              <a:gd name="T27" fmla="*/ 181 h 742"/>
              <a:gd name="T28" fmla="*/ 217 w 733"/>
              <a:gd name="T29" fmla="*/ 181 h 742"/>
              <a:gd name="T30" fmla="*/ 208 w 733"/>
              <a:gd name="T31" fmla="*/ 181 h 742"/>
              <a:gd name="T32" fmla="*/ 208 w 733"/>
              <a:gd name="T33" fmla="*/ 181 h 742"/>
              <a:gd name="T34" fmla="*/ 208 w 733"/>
              <a:gd name="T35" fmla="*/ 181 h 742"/>
              <a:gd name="T36" fmla="*/ 208 w 733"/>
              <a:gd name="T37" fmla="*/ 171 h 742"/>
              <a:gd name="T38" fmla="*/ 199 w 733"/>
              <a:gd name="T39" fmla="*/ 171 h 742"/>
              <a:gd name="T40" fmla="*/ 199 w 733"/>
              <a:gd name="T41" fmla="*/ 171 h 742"/>
              <a:gd name="T42" fmla="*/ 199 w 733"/>
              <a:gd name="T43" fmla="*/ 171 h 742"/>
              <a:gd name="T44" fmla="*/ 190 w 733"/>
              <a:gd name="T45" fmla="*/ 171 h 742"/>
              <a:gd name="T46" fmla="*/ 190 w 733"/>
              <a:gd name="T47" fmla="*/ 171 h 742"/>
              <a:gd name="T48" fmla="*/ 190 w 733"/>
              <a:gd name="T49" fmla="*/ 171 h 742"/>
              <a:gd name="T50" fmla="*/ 190 w 733"/>
              <a:gd name="T51" fmla="*/ 171 h 742"/>
              <a:gd name="T52" fmla="*/ 181 w 733"/>
              <a:gd name="T53" fmla="*/ 181 h 742"/>
              <a:gd name="T54" fmla="*/ 181 w 733"/>
              <a:gd name="T55" fmla="*/ 181 h 742"/>
              <a:gd name="T56" fmla="*/ 181 w 733"/>
              <a:gd name="T57" fmla="*/ 181 h 742"/>
              <a:gd name="T58" fmla="*/ 181 w 733"/>
              <a:gd name="T59" fmla="*/ 181 h 742"/>
              <a:gd name="T60" fmla="*/ 181 w 733"/>
              <a:gd name="T61" fmla="*/ 181 h 742"/>
              <a:gd name="T62" fmla="*/ 172 w 733"/>
              <a:gd name="T63" fmla="*/ 181 h 742"/>
              <a:gd name="T64" fmla="*/ 172 w 733"/>
              <a:gd name="T65" fmla="*/ 189 h 742"/>
              <a:gd name="T66" fmla="*/ 172 w 733"/>
              <a:gd name="T67" fmla="*/ 189 h 742"/>
              <a:gd name="T68" fmla="*/ 54 w 733"/>
              <a:gd name="T69" fmla="*/ 54 h 742"/>
              <a:gd name="T70" fmla="*/ 54 w 733"/>
              <a:gd name="T71" fmla="*/ 506 h 742"/>
              <a:gd name="T72" fmla="*/ 54 w 733"/>
              <a:gd name="T73" fmla="*/ 506 h 742"/>
              <a:gd name="T74" fmla="*/ 443 w 733"/>
              <a:gd name="T75" fmla="*/ 686 h 742"/>
              <a:gd name="T76" fmla="*/ 54 w 733"/>
              <a:gd name="T77" fmla="*/ 506 h 742"/>
              <a:gd name="T78" fmla="*/ 506 w 733"/>
              <a:gd name="T79" fmla="*/ 686 h 742"/>
              <a:gd name="T80" fmla="*/ 425 w 733"/>
              <a:gd name="T81" fmla="*/ 560 h 742"/>
              <a:gd name="T82" fmla="*/ 678 w 733"/>
              <a:gd name="T83" fmla="*/ 596 h 742"/>
              <a:gd name="T84" fmla="*/ 506 w 733"/>
              <a:gd name="T85" fmla="*/ 686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3" h="742">
                <a:moveTo>
                  <a:pt x="687" y="0"/>
                </a:moveTo>
                <a:lnTo>
                  <a:pt x="687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723"/>
                  <a:pt x="18" y="741"/>
                  <a:pt x="45" y="741"/>
                </a:cubicBezTo>
                <a:cubicBezTo>
                  <a:pt x="687" y="741"/>
                  <a:pt x="687" y="741"/>
                  <a:pt x="687" y="741"/>
                </a:cubicBezTo>
                <a:cubicBezTo>
                  <a:pt x="714" y="741"/>
                  <a:pt x="732" y="723"/>
                  <a:pt x="732" y="704"/>
                </a:cubicBezTo>
                <a:cubicBezTo>
                  <a:pt x="732" y="45"/>
                  <a:pt x="732" y="45"/>
                  <a:pt x="732" y="45"/>
                </a:cubicBezTo>
                <a:cubicBezTo>
                  <a:pt x="732" y="18"/>
                  <a:pt x="714" y="0"/>
                  <a:pt x="687" y="0"/>
                </a:cubicBezTo>
                <a:close/>
                <a:moveTo>
                  <a:pt x="678" y="54"/>
                </a:moveTo>
                <a:lnTo>
                  <a:pt x="678" y="54"/>
                </a:lnTo>
                <a:cubicBezTo>
                  <a:pt x="678" y="506"/>
                  <a:pt x="678" y="506"/>
                  <a:pt x="678" y="506"/>
                </a:cubicBezTo>
                <a:cubicBezTo>
                  <a:pt x="560" y="361"/>
                  <a:pt x="560" y="361"/>
                  <a:pt x="560" y="361"/>
                </a:cubicBezTo>
                <a:cubicBezTo>
                  <a:pt x="560" y="352"/>
                  <a:pt x="560" y="352"/>
                  <a:pt x="560" y="352"/>
                </a:cubicBezTo>
                <a:cubicBezTo>
                  <a:pt x="551" y="343"/>
                  <a:pt x="542" y="343"/>
                  <a:pt x="542" y="343"/>
                </a:cubicBezTo>
                <a:lnTo>
                  <a:pt x="542" y="343"/>
                </a:lnTo>
                <a:lnTo>
                  <a:pt x="542" y="343"/>
                </a:lnTo>
                <a:cubicBezTo>
                  <a:pt x="533" y="343"/>
                  <a:pt x="524" y="343"/>
                  <a:pt x="524" y="352"/>
                </a:cubicBezTo>
                <a:cubicBezTo>
                  <a:pt x="524" y="352"/>
                  <a:pt x="515" y="352"/>
                  <a:pt x="515" y="361"/>
                </a:cubicBezTo>
                <a:cubicBezTo>
                  <a:pt x="398" y="506"/>
                  <a:pt x="398" y="506"/>
                  <a:pt x="398" y="506"/>
                </a:cubicBezTo>
                <a:cubicBezTo>
                  <a:pt x="217" y="189"/>
                  <a:pt x="217" y="189"/>
                  <a:pt x="217" y="189"/>
                </a:cubicBezTo>
                <a:lnTo>
                  <a:pt x="217" y="189"/>
                </a:lnTo>
                <a:lnTo>
                  <a:pt x="217" y="189"/>
                </a:lnTo>
                <a:cubicBezTo>
                  <a:pt x="217" y="189"/>
                  <a:pt x="217" y="189"/>
                  <a:pt x="217" y="181"/>
                </a:cubicBez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lnTo>
                  <a:pt x="217" y="181"/>
                </a:lnTo>
                <a:cubicBezTo>
                  <a:pt x="208" y="181"/>
                  <a:pt x="208" y="181"/>
                  <a:pt x="208" y="181"/>
                </a:cubicBezTo>
                <a:lnTo>
                  <a:pt x="208" y="181"/>
                </a:lnTo>
                <a:lnTo>
                  <a:pt x="208" y="181"/>
                </a:lnTo>
                <a:lnTo>
                  <a:pt x="208" y="181"/>
                </a:lnTo>
                <a:lnTo>
                  <a:pt x="208" y="181"/>
                </a:lnTo>
                <a:lnTo>
                  <a:pt x="208" y="181"/>
                </a:lnTo>
                <a:lnTo>
                  <a:pt x="208" y="171"/>
                </a:lnTo>
                <a:lnTo>
                  <a:pt x="208" y="171"/>
                </a:lnTo>
                <a:cubicBezTo>
                  <a:pt x="208" y="171"/>
                  <a:pt x="208" y="171"/>
                  <a:pt x="199" y="171"/>
                </a:cubicBezTo>
                <a:lnTo>
                  <a:pt x="199" y="171"/>
                </a:lnTo>
                <a:lnTo>
                  <a:pt x="199" y="171"/>
                </a:lnTo>
                <a:lnTo>
                  <a:pt x="199" y="171"/>
                </a:lnTo>
                <a:lnTo>
                  <a:pt x="199" y="171"/>
                </a:lnTo>
                <a:lnTo>
                  <a:pt x="199" y="171"/>
                </a:lnTo>
                <a:lnTo>
                  <a:pt x="199" y="171"/>
                </a:lnTo>
                <a:cubicBezTo>
                  <a:pt x="199" y="171"/>
                  <a:pt x="199" y="171"/>
                  <a:pt x="190" y="171"/>
                </a:cubicBezTo>
                <a:lnTo>
                  <a:pt x="190" y="171"/>
                </a:lnTo>
                <a:lnTo>
                  <a:pt x="190" y="171"/>
                </a:lnTo>
                <a:lnTo>
                  <a:pt x="190" y="171"/>
                </a:lnTo>
                <a:lnTo>
                  <a:pt x="190" y="171"/>
                </a:lnTo>
                <a:lnTo>
                  <a:pt x="190" y="171"/>
                </a:lnTo>
                <a:lnTo>
                  <a:pt x="190" y="171"/>
                </a:lnTo>
                <a:cubicBezTo>
                  <a:pt x="190" y="171"/>
                  <a:pt x="190" y="171"/>
                  <a:pt x="181" y="171"/>
                </a:cubicBez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lnTo>
                  <a:pt x="181" y="181"/>
                </a:lnTo>
                <a:cubicBezTo>
                  <a:pt x="172" y="181"/>
                  <a:pt x="172" y="181"/>
                  <a:pt x="172" y="181"/>
                </a:cubicBezTo>
                <a:lnTo>
                  <a:pt x="172" y="181"/>
                </a:lnTo>
                <a:lnTo>
                  <a:pt x="172" y="181"/>
                </a:lnTo>
                <a:cubicBezTo>
                  <a:pt x="172" y="189"/>
                  <a:pt x="172" y="189"/>
                  <a:pt x="172" y="189"/>
                </a:cubicBezTo>
                <a:lnTo>
                  <a:pt x="172" y="189"/>
                </a:lnTo>
                <a:lnTo>
                  <a:pt x="172" y="189"/>
                </a:lnTo>
                <a:cubicBezTo>
                  <a:pt x="54" y="397"/>
                  <a:pt x="54" y="397"/>
                  <a:pt x="54" y="397"/>
                </a:cubicBezTo>
                <a:cubicBezTo>
                  <a:pt x="54" y="54"/>
                  <a:pt x="54" y="54"/>
                  <a:pt x="54" y="54"/>
                </a:cubicBezTo>
                <a:lnTo>
                  <a:pt x="678" y="54"/>
                </a:lnTo>
                <a:close/>
                <a:moveTo>
                  <a:pt x="54" y="506"/>
                </a:moveTo>
                <a:lnTo>
                  <a:pt x="54" y="506"/>
                </a:lnTo>
                <a:lnTo>
                  <a:pt x="54" y="506"/>
                </a:lnTo>
                <a:cubicBezTo>
                  <a:pt x="199" y="253"/>
                  <a:pt x="199" y="253"/>
                  <a:pt x="199" y="253"/>
                </a:cubicBezTo>
                <a:cubicBezTo>
                  <a:pt x="443" y="686"/>
                  <a:pt x="443" y="686"/>
                  <a:pt x="443" y="686"/>
                </a:cubicBezTo>
                <a:cubicBezTo>
                  <a:pt x="54" y="686"/>
                  <a:pt x="54" y="686"/>
                  <a:pt x="54" y="686"/>
                </a:cubicBezTo>
                <a:lnTo>
                  <a:pt x="54" y="506"/>
                </a:lnTo>
                <a:close/>
                <a:moveTo>
                  <a:pt x="506" y="686"/>
                </a:moveTo>
                <a:lnTo>
                  <a:pt x="506" y="686"/>
                </a:lnTo>
                <a:lnTo>
                  <a:pt x="506" y="686"/>
                </a:lnTo>
                <a:cubicBezTo>
                  <a:pt x="425" y="560"/>
                  <a:pt x="425" y="560"/>
                  <a:pt x="425" y="560"/>
                </a:cubicBezTo>
                <a:cubicBezTo>
                  <a:pt x="542" y="415"/>
                  <a:pt x="542" y="415"/>
                  <a:pt x="542" y="415"/>
                </a:cubicBezTo>
                <a:cubicBezTo>
                  <a:pt x="678" y="596"/>
                  <a:pt x="678" y="596"/>
                  <a:pt x="678" y="596"/>
                </a:cubicBezTo>
                <a:cubicBezTo>
                  <a:pt x="678" y="686"/>
                  <a:pt x="678" y="686"/>
                  <a:pt x="678" y="686"/>
                </a:cubicBezTo>
                <a:lnTo>
                  <a:pt x="506" y="6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5">
            <a:extLst>
              <a:ext uri="{FF2B5EF4-FFF2-40B4-BE49-F238E27FC236}">
                <a16:creationId xmlns:a16="http://schemas.microsoft.com/office/drawing/2014/main" id="{8FE67943-6AAC-D845-B71A-6821BDFAD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7520" y="6028792"/>
            <a:ext cx="244835" cy="244832"/>
          </a:xfrm>
          <a:custGeom>
            <a:avLst/>
            <a:gdLst>
              <a:gd name="T0" fmla="*/ 117 w 227"/>
              <a:gd name="T1" fmla="*/ 226 h 227"/>
              <a:gd name="T2" fmla="*/ 117 w 227"/>
              <a:gd name="T3" fmla="*/ 226 h 227"/>
              <a:gd name="T4" fmla="*/ 226 w 227"/>
              <a:gd name="T5" fmla="*/ 117 h 227"/>
              <a:gd name="T6" fmla="*/ 117 w 227"/>
              <a:gd name="T7" fmla="*/ 0 h 227"/>
              <a:gd name="T8" fmla="*/ 0 w 227"/>
              <a:gd name="T9" fmla="*/ 117 h 227"/>
              <a:gd name="T10" fmla="*/ 117 w 227"/>
              <a:gd name="T11" fmla="*/ 226 h 227"/>
              <a:gd name="T12" fmla="*/ 117 w 227"/>
              <a:gd name="T13" fmla="*/ 54 h 227"/>
              <a:gd name="T14" fmla="*/ 117 w 227"/>
              <a:gd name="T15" fmla="*/ 54 h 227"/>
              <a:gd name="T16" fmla="*/ 172 w 227"/>
              <a:gd name="T17" fmla="*/ 117 h 227"/>
              <a:gd name="T18" fmla="*/ 117 w 227"/>
              <a:gd name="T19" fmla="*/ 172 h 227"/>
              <a:gd name="T20" fmla="*/ 54 w 227"/>
              <a:gd name="T21" fmla="*/ 117 h 227"/>
              <a:gd name="T22" fmla="*/ 117 w 227"/>
              <a:gd name="T23" fmla="*/ 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227">
                <a:moveTo>
                  <a:pt x="117" y="226"/>
                </a:moveTo>
                <a:lnTo>
                  <a:pt x="117" y="226"/>
                </a:lnTo>
                <a:cubicBezTo>
                  <a:pt x="172" y="226"/>
                  <a:pt x="226" y="181"/>
                  <a:pt x="226" y="117"/>
                </a:cubicBezTo>
                <a:cubicBezTo>
                  <a:pt x="226" y="54"/>
                  <a:pt x="172" y="0"/>
                  <a:pt x="117" y="0"/>
                </a:cubicBezTo>
                <a:cubicBezTo>
                  <a:pt x="54" y="0"/>
                  <a:pt x="0" y="54"/>
                  <a:pt x="0" y="117"/>
                </a:cubicBezTo>
                <a:cubicBezTo>
                  <a:pt x="0" y="181"/>
                  <a:pt x="54" y="226"/>
                  <a:pt x="117" y="226"/>
                </a:cubicBezTo>
                <a:close/>
                <a:moveTo>
                  <a:pt x="117" y="54"/>
                </a:moveTo>
                <a:lnTo>
                  <a:pt x="117" y="54"/>
                </a:lnTo>
                <a:cubicBezTo>
                  <a:pt x="144" y="54"/>
                  <a:pt x="172" y="81"/>
                  <a:pt x="172" y="117"/>
                </a:cubicBezTo>
                <a:cubicBezTo>
                  <a:pt x="172" y="145"/>
                  <a:pt x="144" y="172"/>
                  <a:pt x="117" y="172"/>
                </a:cubicBezTo>
                <a:cubicBezTo>
                  <a:pt x="81" y="172"/>
                  <a:pt x="54" y="145"/>
                  <a:pt x="54" y="117"/>
                </a:cubicBezTo>
                <a:cubicBezTo>
                  <a:pt x="54" y="81"/>
                  <a:pt x="81" y="54"/>
                  <a:pt x="117" y="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6">
            <a:extLst>
              <a:ext uri="{FF2B5EF4-FFF2-40B4-BE49-F238E27FC236}">
                <a16:creationId xmlns:a16="http://schemas.microsoft.com/office/drawing/2014/main" id="{247AD44B-0281-6346-AAA1-6D3D883B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475" y="5990387"/>
            <a:ext cx="758504" cy="700896"/>
          </a:xfrm>
          <a:custGeom>
            <a:avLst/>
            <a:gdLst>
              <a:gd name="T0" fmla="*/ 669 w 697"/>
              <a:gd name="T1" fmla="*/ 90 h 642"/>
              <a:gd name="T2" fmla="*/ 669 w 697"/>
              <a:gd name="T3" fmla="*/ 90 h 642"/>
              <a:gd name="T4" fmla="*/ 642 w 697"/>
              <a:gd name="T5" fmla="*/ 90 h 642"/>
              <a:gd name="T6" fmla="*/ 642 w 697"/>
              <a:gd name="T7" fmla="*/ 36 h 642"/>
              <a:gd name="T8" fmla="*/ 606 w 697"/>
              <a:gd name="T9" fmla="*/ 0 h 642"/>
              <a:gd name="T10" fmla="*/ 45 w 697"/>
              <a:gd name="T11" fmla="*/ 0 h 642"/>
              <a:gd name="T12" fmla="*/ 0 w 697"/>
              <a:gd name="T13" fmla="*/ 36 h 642"/>
              <a:gd name="T14" fmla="*/ 0 w 697"/>
              <a:gd name="T15" fmla="*/ 605 h 642"/>
              <a:gd name="T16" fmla="*/ 45 w 697"/>
              <a:gd name="T17" fmla="*/ 641 h 642"/>
              <a:gd name="T18" fmla="*/ 606 w 697"/>
              <a:gd name="T19" fmla="*/ 641 h 642"/>
              <a:gd name="T20" fmla="*/ 642 w 697"/>
              <a:gd name="T21" fmla="*/ 605 h 642"/>
              <a:gd name="T22" fmla="*/ 642 w 697"/>
              <a:gd name="T23" fmla="*/ 542 h 642"/>
              <a:gd name="T24" fmla="*/ 669 w 697"/>
              <a:gd name="T25" fmla="*/ 542 h 642"/>
              <a:gd name="T26" fmla="*/ 696 w 697"/>
              <a:gd name="T27" fmla="*/ 506 h 642"/>
              <a:gd name="T28" fmla="*/ 696 w 697"/>
              <a:gd name="T29" fmla="*/ 126 h 642"/>
              <a:gd name="T30" fmla="*/ 669 w 697"/>
              <a:gd name="T31" fmla="*/ 90 h 642"/>
              <a:gd name="T32" fmla="*/ 588 w 697"/>
              <a:gd name="T33" fmla="*/ 587 h 642"/>
              <a:gd name="T34" fmla="*/ 588 w 697"/>
              <a:gd name="T35" fmla="*/ 587 h 642"/>
              <a:gd name="T36" fmla="*/ 54 w 697"/>
              <a:gd name="T37" fmla="*/ 587 h 642"/>
              <a:gd name="T38" fmla="*/ 54 w 697"/>
              <a:gd name="T39" fmla="*/ 54 h 642"/>
              <a:gd name="T40" fmla="*/ 588 w 697"/>
              <a:gd name="T41" fmla="*/ 54 h 642"/>
              <a:gd name="T42" fmla="*/ 588 w 697"/>
              <a:gd name="T43" fmla="*/ 90 h 642"/>
              <a:gd name="T44" fmla="*/ 506 w 697"/>
              <a:gd name="T45" fmla="*/ 90 h 642"/>
              <a:gd name="T46" fmla="*/ 470 w 697"/>
              <a:gd name="T47" fmla="*/ 126 h 642"/>
              <a:gd name="T48" fmla="*/ 470 w 697"/>
              <a:gd name="T49" fmla="*/ 506 h 642"/>
              <a:gd name="T50" fmla="*/ 506 w 697"/>
              <a:gd name="T51" fmla="*/ 542 h 642"/>
              <a:gd name="T52" fmla="*/ 588 w 697"/>
              <a:gd name="T53" fmla="*/ 542 h 642"/>
              <a:gd name="T54" fmla="*/ 588 w 697"/>
              <a:gd name="T55" fmla="*/ 587 h 642"/>
              <a:gd name="T56" fmla="*/ 642 w 697"/>
              <a:gd name="T57" fmla="*/ 488 h 642"/>
              <a:gd name="T58" fmla="*/ 642 w 697"/>
              <a:gd name="T59" fmla="*/ 488 h 642"/>
              <a:gd name="T60" fmla="*/ 524 w 697"/>
              <a:gd name="T61" fmla="*/ 488 h 642"/>
              <a:gd name="T62" fmla="*/ 524 w 697"/>
              <a:gd name="T63" fmla="*/ 144 h 642"/>
              <a:gd name="T64" fmla="*/ 642 w 697"/>
              <a:gd name="T65" fmla="*/ 144 h 642"/>
              <a:gd name="T66" fmla="*/ 642 w 697"/>
              <a:gd name="T67" fmla="*/ 488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7" h="642">
                <a:moveTo>
                  <a:pt x="669" y="90"/>
                </a:moveTo>
                <a:lnTo>
                  <a:pt x="669" y="90"/>
                </a:lnTo>
                <a:cubicBezTo>
                  <a:pt x="642" y="90"/>
                  <a:pt x="642" y="90"/>
                  <a:pt x="642" y="90"/>
                </a:cubicBezTo>
                <a:cubicBezTo>
                  <a:pt x="642" y="36"/>
                  <a:pt x="642" y="36"/>
                  <a:pt x="642" y="36"/>
                </a:cubicBezTo>
                <a:cubicBezTo>
                  <a:pt x="642" y="18"/>
                  <a:pt x="624" y="0"/>
                  <a:pt x="60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05"/>
                  <a:pt x="0" y="605"/>
                  <a:pt x="0" y="605"/>
                </a:cubicBezTo>
                <a:cubicBezTo>
                  <a:pt x="0" y="623"/>
                  <a:pt x="18" y="641"/>
                  <a:pt x="45" y="641"/>
                </a:cubicBezTo>
                <a:cubicBezTo>
                  <a:pt x="606" y="641"/>
                  <a:pt x="606" y="641"/>
                  <a:pt x="606" y="641"/>
                </a:cubicBezTo>
                <a:cubicBezTo>
                  <a:pt x="624" y="641"/>
                  <a:pt x="642" y="623"/>
                  <a:pt x="642" y="605"/>
                </a:cubicBezTo>
                <a:cubicBezTo>
                  <a:pt x="642" y="542"/>
                  <a:pt x="642" y="542"/>
                  <a:pt x="642" y="542"/>
                </a:cubicBezTo>
                <a:cubicBezTo>
                  <a:pt x="669" y="542"/>
                  <a:pt x="669" y="542"/>
                  <a:pt x="669" y="542"/>
                </a:cubicBezTo>
                <a:cubicBezTo>
                  <a:pt x="687" y="542"/>
                  <a:pt x="696" y="533"/>
                  <a:pt x="696" y="506"/>
                </a:cubicBezTo>
                <a:cubicBezTo>
                  <a:pt x="696" y="126"/>
                  <a:pt x="696" y="126"/>
                  <a:pt x="696" y="126"/>
                </a:cubicBezTo>
                <a:cubicBezTo>
                  <a:pt x="696" y="108"/>
                  <a:pt x="687" y="90"/>
                  <a:pt x="669" y="90"/>
                </a:cubicBezTo>
                <a:close/>
                <a:moveTo>
                  <a:pt x="588" y="587"/>
                </a:moveTo>
                <a:lnTo>
                  <a:pt x="588" y="587"/>
                </a:lnTo>
                <a:cubicBezTo>
                  <a:pt x="54" y="587"/>
                  <a:pt x="54" y="587"/>
                  <a:pt x="54" y="587"/>
                </a:cubicBezTo>
                <a:cubicBezTo>
                  <a:pt x="54" y="54"/>
                  <a:pt x="54" y="54"/>
                  <a:pt x="54" y="54"/>
                </a:cubicBezTo>
                <a:cubicBezTo>
                  <a:pt x="588" y="54"/>
                  <a:pt x="588" y="54"/>
                  <a:pt x="588" y="54"/>
                </a:cubicBezTo>
                <a:cubicBezTo>
                  <a:pt x="588" y="90"/>
                  <a:pt x="588" y="90"/>
                  <a:pt x="588" y="90"/>
                </a:cubicBezTo>
                <a:cubicBezTo>
                  <a:pt x="506" y="90"/>
                  <a:pt x="506" y="90"/>
                  <a:pt x="506" y="90"/>
                </a:cubicBezTo>
                <a:cubicBezTo>
                  <a:pt x="488" y="90"/>
                  <a:pt x="470" y="108"/>
                  <a:pt x="470" y="126"/>
                </a:cubicBezTo>
                <a:cubicBezTo>
                  <a:pt x="470" y="506"/>
                  <a:pt x="470" y="506"/>
                  <a:pt x="470" y="506"/>
                </a:cubicBezTo>
                <a:cubicBezTo>
                  <a:pt x="470" y="533"/>
                  <a:pt x="488" y="542"/>
                  <a:pt x="506" y="542"/>
                </a:cubicBezTo>
                <a:cubicBezTo>
                  <a:pt x="588" y="542"/>
                  <a:pt x="588" y="542"/>
                  <a:pt x="588" y="542"/>
                </a:cubicBezTo>
                <a:lnTo>
                  <a:pt x="588" y="587"/>
                </a:lnTo>
                <a:close/>
                <a:moveTo>
                  <a:pt x="642" y="488"/>
                </a:moveTo>
                <a:lnTo>
                  <a:pt x="642" y="488"/>
                </a:lnTo>
                <a:cubicBezTo>
                  <a:pt x="524" y="488"/>
                  <a:pt x="524" y="488"/>
                  <a:pt x="524" y="488"/>
                </a:cubicBezTo>
                <a:cubicBezTo>
                  <a:pt x="524" y="144"/>
                  <a:pt x="524" y="144"/>
                  <a:pt x="524" y="144"/>
                </a:cubicBezTo>
                <a:cubicBezTo>
                  <a:pt x="642" y="144"/>
                  <a:pt x="642" y="144"/>
                  <a:pt x="642" y="144"/>
                </a:cubicBezTo>
                <a:lnTo>
                  <a:pt x="642" y="4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7">
            <a:extLst>
              <a:ext uri="{FF2B5EF4-FFF2-40B4-BE49-F238E27FC236}">
                <a16:creationId xmlns:a16="http://schemas.microsoft.com/office/drawing/2014/main" id="{3429EB94-8160-FE41-9770-443F38B3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496" y="6456049"/>
            <a:ext cx="100815" cy="100815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45F8AA09-1A3C-7E48-93FC-C9F99053BB9A}"/>
              </a:ext>
            </a:extLst>
          </p:cNvPr>
          <p:cNvSpPr txBox="1"/>
          <p:nvPr/>
        </p:nvSpPr>
        <p:spPr>
          <a:xfrm>
            <a:off x="4453089" y="97597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5EFD7-5505-754B-9B11-02B776408AD0}"/>
              </a:ext>
            </a:extLst>
          </p:cNvPr>
          <p:cNvSpPr/>
          <p:nvPr/>
        </p:nvSpPr>
        <p:spPr>
          <a:xfrm>
            <a:off x="1584325" y="10406050"/>
            <a:ext cx="52514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911BC699-D684-6B46-BD22-9DD435637FA8}"/>
              </a:ext>
            </a:extLst>
          </p:cNvPr>
          <p:cNvSpPr txBox="1"/>
          <p:nvPr/>
        </p:nvSpPr>
        <p:spPr>
          <a:xfrm>
            <a:off x="4453089" y="55727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560D6B-738C-E441-9022-7F6B4DF3D4AD}"/>
              </a:ext>
            </a:extLst>
          </p:cNvPr>
          <p:cNvSpPr/>
          <p:nvPr/>
        </p:nvSpPr>
        <p:spPr>
          <a:xfrm>
            <a:off x="1584325" y="6219060"/>
            <a:ext cx="5251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4299796B-C593-914B-B3BD-003EA92CA055}"/>
              </a:ext>
            </a:extLst>
          </p:cNvPr>
          <p:cNvSpPr txBox="1"/>
          <p:nvPr/>
        </p:nvSpPr>
        <p:spPr>
          <a:xfrm flipH="1">
            <a:off x="17608084" y="975971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DCA45F-3365-E741-AEC3-E532FCDDF2E1}"/>
              </a:ext>
            </a:extLst>
          </p:cNvPr>
          <p:cNvSpPr/>
          <p:nvPr/>
        </p:nvSpPr>
        <p:spPr>
          <a:xfrm flipH="1">
            <a:off x="17608083" y="10406050"/>
            <a:ext cx="5185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7AB237F1-EEFA-E44E-A600-EE21B3555009}"/>
              </a:ext>
            </a:extLst>
          </p:cNvPr>
          <p:cNvSpPr txBox="1"/>
          <p:nvPr/>
        </p:nvSpPr>
        <p:spPr>
          <a:xfrm flipH="1">
            <a:off x="17608084" y="55727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9F4CCA-7070-C04A-B2EC-8F11A74FC332}"/>
              </a:ext>
            </a:extLst>
          </p:cNvPr>
          <p:cNvSpPr/>
          <p:nvPr/>
        </p:nvSpPr>
        <p:spPr>
          <a:xfrm flipH="1">
            <a:off x="17608083" y="6219060"/>
            <a:ext cx="51852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Freeform 339">
            <a:extLst>
              <a:ext uri="{FF2B5EF4-FFF2-40B4-BE49-F238E27FC236}">
                <a16:creationId xmlns:a16="http://schemas.microsoft.com/office/drawing/2014/main" id="{84BDAE08-8876-824E-ADA8-E91BC8DDE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311" y="5611042"/>
            <a:ext cx="4107080" cy="4107080"/>
          </a:xfrm>
          <a:custGeom>
            <a:avLst/>
            <a:gdLst>
              <a:gd name="T0" fmla="*/ 3908 w 3909"/>
              <a:gd name="T1" fmla="*/ 3906 h 3907"/>
              <a:gd name="T2" fmla="*/ 0 w 3909"/>
              <a:gd name="T3" fmla="*/ 3906 h 3907"/>
              <a:gd name="T4" fmla="*/ 0 w 3909"/>
              <a:gd name="T5" fmla="*/ 0 h 3907"/>
              <a:gd name="T6" fmla="*/ 3908 w 3909"/>
              <a:gd name="T7" fmla="*/ 0 h 3907"/>
              <a:gd name="T8" fmla="*/ 3908 w 3909"/>
              <a:gd name="T9" fmla="*/ 3906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9" h="3907">
                <a:moveTo>
                  <a:pt x="3908" y="3906"/>
                </a:moveTo>
                <a:lnTo>
                  <a:pt x="0" y="3906"/>
                </a:lnTo>
                <a:lnTo>
                  <a:pt x="0" y="0"/>
                </a:lnTo>
                <a:lnTo>
                  <a:pt x="3908" y="0"/>
                </a:lnTo>
                <a:lnTo>
                  <a:pt x="3908" y="39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40">
            <a:extLst>
              <a:ext uri="{FF2B5EF4-FFF2-40B4-BE49-F238E27FC236}">
                <a16:creationId xmlns:a16="http://schemas.microsoft.com/office/drawing/2014/main" id="{CE7A6E5F-D20C-D542-A7C6-C8BB1F61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61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41">
            <a:extLst>
              <a:ext uri="{FF2B5EF4-FFF2-40B4-BE49-F238E27FC236}">
                <a16:creationId xmlns:a16="http://schemas.microsoft.com/office/drawing/2014/main" id="{D8B52544-7A5D-B345-8A7C-1C43E4A1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117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42">
            <a:extLst>
              <a:ext uri="{FF2B5EF4-FFF2-40B4-BE49-F238E27FC236}">
                <a16:creationId xmlns:a16="http://schemas.microsoft.com/office/drawing/2014/main" id="{1BA0C9C7-E4D6-0441-8CAB-CF7C8FEC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10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43">
            <a:extLst>
              <a:ext uri="{FF2B5EF4-FFF2-40B4-BE49-F238E27FC236}">
                <a16:creationId xmlns:a16="http://schemas.microsoft.com/office/drawing/2014/main" id="{6455F7B2-E02F-2E4A-85AE-BC433DC3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029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44">
            <a:extLst>
              <a:ext uri="{FF2B5EF4-FFF2-40B4-BE49-F238E27FC236}">
                <a16:creationId xmlns:a16="http://schemas.microsoft.com/office/drawing/2014/main" id="{30C4043A-09B7-7C47-A0CD-C15405227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622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5">
            <a:extLst>
              <a:ext uri="{FF2B5EF4-FFF2-40B4-BE49-F238E27FC236}">
                <a16:creationId xmlns:a16="http://schemas.microsoft.com/office/drawing/2014/main" id="{FC87780F-EFD5-D543-89FE-3D0CD53F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61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6">
            <a:extLst>
              <a:ext uri="{FF2B5EF4-FFF2-40B4-BE49-F238E27FC236}">
                <a16:creationId xmlns:a16="http://schemas.microsoft.com/office/drawing/2014/main" id="{C9E0D39F-4B7B-A245-AC9C-E33E55C1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117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7">
            <a:extLst>
              <a:ext uri="{FF2B5EF4-FFF2-40B4-BE49-F238E27FC236}">
                <a16:creationId xmlns:a16="http://schemas.microsoft.com/office/drawing/2014/main" id="{146C2269-F68D-E84E-80B0-0D904B7DB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10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8">
            <a:extLst>
              <a:ext uri="{FF2B5EF4-FFF2-40B4-BE49-F238E27FC236}">
                <a16:creationId xmlns:a16="http://schemas.microsoft.com/office/drawing/2014/main" id="{8C27772E-753E-0F46-8129-4B092015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029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9">
            <a:extLst>
              <a:ext uri="{FF2B5EF4-FFF2-40B4-BE49-F238E27FC236}">
                <a16:creationId xmlns:a16="http://schemas.microsoft.com/office/drawing/2014/main" id="{597583BF-0539-E740-8C60-370ACC62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622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50">
            <a:extLst>
              <a:ext uri="{FF2B5EF4-FFF2-40B4-BE49-F238E27FC236}">
                <a16:creationId xmlns:a16="http://schemas.microsoft.com/office/drawing/2014/main" id="{7162311B-D44A-454E-AB02-22ECF8FE1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677" y="5611042"/>
            <a:ext cx="4107080" cy="4107080"/>
          </a:xfrm>
          <a:custGeom>
            <a:avLst/>
            <a:gdLst>
              <a:gd name="T0" fmla="*/ 3908 w 3909"/>
              <a:gd name="T1" fmla="*/ 3906 h 3907"/>
              <a:gd name="T2" fmla="*/ 0 w 3909"/>
              <a:gd name="T3" fmla="*/ 3906 h 3907"/>
              <a:gd name="T4" fmla="*/ 0 w 3909"/>
              <a:gd name="T5" fmla="*/ 0 h 3907"/>
              <a:gd name="T6" fmla="*/ 3908 w 3909"/>
              <a:gd name="T7" fmla="*/ 0 h 3907"/>
              <a:gd name="T8" fmla="*/ 3908 w 3909"/>
              <a:gd name="T9" fmla="*/ 3906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9" h="3907">
                <a:moveTo>
                  <a:pt x="3908" y="3906"/>
                </a:moveTo>
                <a:lnTo>
                  <a:pt x="0" y="3906"/>
                </a:lnTo>
                <a:lnTo>
                  <a:pt x="0" y="0"/>
                </a:lnTo>
                <a:lnTo>
                  <a:pt x="3908" y="0"/>
                </a:lnTo>
                <a:lnTo>
                  <a:pt x="3908" y="39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51">
            <a:extLst>
              <a:ext uri="{FF2B5EF4-FFF2-40B4-BE49-F238E27FC236}">
                <a16:creationId xmlns:a16="http://schemas.microsoft.com/office/drawing/2014/main" id="{F034011F-C74B-7B40-8E01-26983E82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527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52">
            <a:extLst>
              <a:ext uri="{FF2B5EF4-FFF2-40B4-BE49-F238E27FC236}">
                <a16:creationId xmlns:a16="http://schemas.microsoft.com/office/drawing/2014/main" id="{E0FE415E-A4F1-AD4A-97F6-08A19520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483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DC2B5914-1834-3A4E-A1BA-FD36B454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076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4">
            <a:extLst>
              <a:ext uri="{FF2B5EF4-FFF2-40B4-BE49-F238E27FC236}">
                <a16:creationId xmlns:a16="http://schemas.microsoft.com/office/drawing/2014/main" id="{5D29EABD-82B3-2D4D-8B29-FA251CCB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666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5">
            <a:extLst>
              <a:ext uri="{FF2B5EF4-FFF2-40B4-BE49-F238E27FC236}">
                <a16:creationId xmlns:a16="http://schemas.microsoft.com/office/drawing/2014/main" id="{DB608133-6F6A-AF4C-8CDE-25B76921A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622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6">
            <a:extLst>
              <a:ext uri="{FF2B5EF4-FFF2-40B4-BE49-F238E27FC236}">
                <a16:creationId xmlns:a16="http://schemas.microsoft.com/office/drawing/2014/main" id="{A41E6611-CB41-CD44-AC2D-FF3E82B8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527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7">
            <a:extLst>
              <a:ext uri="{FF2B5EF4-FFF2-40B4-BE49-F238E27FC236}">
                <a16:creationId xmlns:a16="http://schemas.microsoft.com/office/drawing/2014/main" id="{7B2DD61E-C200-1243-8962-63DA3935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483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8">
            <a:extLst>
              <a:ext uri="{FF2B5EF4-FFF2-40B4-BE49-F238E27FC236}">
                <a16:creationId xmlns:a16="http://schemas.microsoft.com/office/drawing/2014/main" id="{C4B89EEF-2E46-8843-9D3C-A6AF40E3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076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9">
            <a:extLst>
              <a:ext uri="{FF2B5EF4-FFF2-40B4-BE49-F238E27FC236}">
                <a16:creationId xmlns:a16="http://schemas.microsoft.com/office/drawing/2014/main" id="{F0AD06ED-AC5F-144D-A0FB-676DAAB42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666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60">
            <a:extLst>
              <a:ext uri="{FF2B5EF4-FFF2-40B4-BE49-F238E27FC236}">
                <a16:creationId xmlns:a16="http://schemas.microsoft.com/office/drawing/2014/main" id="{C0A480D2-3663-E741-B410-643681C1F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622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61">
            <a:extLst>
              <a:ext uri="{FF2B5EF4-FFF2-40B4-BE49-F238E27FC236}">
                <a16:creationId xmlns:a16="http://schemas.microsoft.com/office/drawing/2014/main" id="{B27FD0B6-2821-FA4C-B826-38D6022A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358" y="5611042"/>
            <a:ext cx="4107080" cy="4107080"/>
          </a:xfrm>
          <a:custGeom>
            <a:avLst/>
            <a:gdLst>
              <a:gd name="T0" fmla="*/ 3907 w 3908"/>
              <a:gd name="T1" fmla="*/ 3906 h 3907"/>
              <a:gd name="T2" fmla="*/ 0 w 3908"/>
              <a:gd name="T3" fmla="*/ 3906 h 3907"/>
              <a:gd name="T4" fmla="*/ 0 w 3908"/>
              <a:gd name="T5" fmla="*/ 0 h 3907"/>
              <a:gd name="T6" fmla="*/ 3907 w 3908"/>
              <a:gd name="T7" fmla="*/ 0 h 3907"/>
              <a:gd name="T8" fmla="*/ 3907 w 3908"/>
              <a:gd name="T9" fmla="*/ 3906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8" h="3907">
                <a:moveTo>
                  <a:pt x="3907" y="3906"/>
                </a:moveTo>
                <a:lnTo>
                  <a:pt x="0" y="3906"/>
                </a:lnTo>
                <a:lnTo>
                  <a:pt x="0" y="0"/>
                </a:lnTo>
                <a:lnTo>
                  <a:pt x="3907" y="0"/>
                </a:lnTo>
                <a:lnTo>
                  <a:pt x="3907" y="39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62">
            <a:extLst>
              <a:ext uri="{FF2B5EF4-FFF2-40B4-BE49-F238E27FC236}">
                <a16:creationId xmlns:a16="http://schemas.microsoft.com/office/drawing/2014/main" id="{35697B08-6CFA-B749-86A6-CCD09BD0C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9574" y="5810369"/>
            <a:ext cx="482095" cy="472824"/>
          </a:xfrm>
          <a:custGeom>
            <a:avLst/>
            <a:gdLst>
              <a:gd name="T0" fmla="*/ 459 w 460"/>
              <a:gd name="T1" fmla="*/ 450 h 451"/>
              <a:gd name="T2" fmla="*/ 0 w 460"/>
              <a:gd name="T3" fmla="*/ 450 h 451"/>
              <a:gd name="T4" fmla="*/ 0 w 460"/>
              <a:gd name="T5" fmla="*/ 0 h 451"/>
              <a:gd name="T6" fmla="*/ 459 w 460"/>
              <a:gd name="T7" fmla="*/ 0 h 451"/>
              <a:gd name="T8" fmla="*/ 459 w 46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451">
                <a:moveTo>
                  <a:pt x="459" y="450"/>
                </a:moveTo>
                <a:lnTo>
                  <a:pt x="0" y="450"/>
                </a:lnTo>
                <a:lnTo>
                  <a:pt x="0" y="0"/>
                </a:lnTo>
                <a:lnTo>
                  <a:pt x="459" y="0"/>
                </a:lnTo>
                <a:lnTo>
                  <a:pt x="45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63">
            <a:extLst>
              <a:ext uri="{FF2B5EF4-FFF2-40B4-BE49-F238E27FC236}">
                <a16:creationId xmlns:a16="http://schemas.microsoft.com/office/drawing/2014/main" id="{E5A39DEF-C896-7244-A619-9F3AC086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167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64">
            <a:extLst>
              <a:ext uri="{FF2B5EF4-FFF2-40B4-BE49-F238E27FC236}">
                <a16:creationId xmlns:a16="http://schemas.microsoft.com/office/drawing/2014/main" id="{C5C76D2F-6277-DA41-ADA4-F28CDB75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123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65">
            <a:extLst>
              <a:ext uri="{FF2B5EF4-FFF2-40B4-BE49-F238E27FC236}">
                <a16:creationId xmlns:a16="http://schemas.microsoft.com/office/drawing/2014/main" id="{D7FE77B3-44B0-C24C-AFDB-C6C6E2BB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713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66">
            <a:extLst>
              <a:ext uri="{FF2B5EF4-FFF2-40B4-BE49-F238E27FC236}">
                <a16:creationId xmlns:a16="http://schemas.microsoft.com/office/drawing/2014/main" id="{40D90F62-9271-634B-8A07-B5FDE05D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306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67">
            <a:extLst>
              <a:ext uri="{FF2B5EF4-FFF2-40B4-BE49-F238E27FC236}">
                <a16:creationId xmlns:a16="http://schemas.microsoft.com/office/drawing/2014/main" id="{C371A63F-F6CD-DE41-BB91-0FA3E6FB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9574" y="9008885"/>
            <a:ext cx="482095" cy="472824"/>
          </a:xfrm>
          <a:custGeom>
            <a:avLst/>
            <a:gdLst>
              <a:gd name="T0" fmla="*/ 459 w 460"/>
              <a:gd name="T1" fmla="*/ 449 h 450"/>
              <a:gd name="T2" fmla="*/ 0 w 460"/>
              <a:gd name="T3" fmla="*/ 449 h 450"/>
              <a:gd name="T4" fmla="*/ 0 w 460"/>
              <a:gd name="T5" fmla="*/ 0 h 450"/>
              <a:gd name="T6" fmla="*/ 459 w 460"/>
              <a:gd name="T7" fmla="*/ 0 h 450"/>
              <a:gd name="T8" fmla="*/ 459 w 46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450">
                <a:moveTo>
                  <a:pt x="459" y="449"/>
                </a:moveTo>
                <a:lnTo>
                  <a:pt x="0" y="449"/>
                </a:lnTo>
                <a:lnTo>
                  <a:pt x="0" y="0"/>
                </a:lnTo>
                <a:lnTo>
                  <a:pt x="459" y="0"/>
                </a:lnTo>
                <a:lnTo>
                  <a:pt x="45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68">
            <a:extLst>
              <a:ext uri="{FF2B5EF4-FFF2-40B4-BE49-F238E27FC236}">
                <a16:creationId xmlns:a16="http://schemas.microsoft.com/office/drawing/2014/main" id="{4535B35A-5DE6-3A42-90A9-05EF6CBD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167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69">
            <a:extLst>
              <a:ext uri="{FF2B5EF4-FFF2-40B4-BE49-F238E27FC236}">
                <a16:creationId xmlns:a16="http://schemas.microsoft.com/office/drawing/2014/main" id="{F20D1970-67F2-1D44-94F6-8552F312C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6123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70">
            <a:extLst>
              <a:ext uri="{FF2B5EF4-FFF2-40B4-BE49-F238E27FC236}">
                <a16:creationId xmlns:a16="http://schemas.microsoft.com/office/drawing/2014/main" id="{58E78BA9-0479-144D-A741-3DCFC6DE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713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71">
            <a:extLst>
              <a:ext uri="{FF2B5EF4-FFF2-40B4-BE49-F238E27FC236}">
                <a16:creationId xmlns:a16="http://schemas.microsoft.com/office/drawing/2014/main" id="{2176FDB4-48EE-7A49-A5D2-72226EC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7306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72">
            <a:extLst>
              <a:ext uri="{FF2B5EF4-FFF2-40B4-BE49-F238E27FC236}">
                <a16:creationId xmlns:a16="http://schemas.microsoft.com/office/drawing/2014/main" id="{6D24C71E-556E-8C4E-B440-B417466C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7259" y="5611042"/>
            <a:ext cx="4107080" cy="4107080"/>
          </a:xfrm>
          <a:custGeom>
            <a:avLst/>
            <a:gdLst>
              <a:gd name="T0" fmla="*/ 3908 w 3909"/>
              <a:gd name="T1" fmla="*/ 3906 h 3907"/>
              <a:gd name="T2" fmla="*/ 0 w 3909"/>
              <a:gd name="T3" fmla="*/ 3906 h 3907"/>
              <a:gd name="T4" fmla="*/ 0 w 3909"/>
              <a:gd name="T5" fmla="*/ 0 h 3907"/>
              <a:gd name="T6" fmla="*/ 3908 w 3909"/>
              <a:gd name="T7" fmla="*/ 0 h 3907"/>
              <a:gd name="T8" fmla="*/ 3908 w 3909"/>
              <a:gd name="T9" fmla="*/ 3906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09" h="3907">
                <a:moveTo>
                  <a:pt x="3908" y="3906"/>
                </a:moveTo>
                <a:lnTo>
                  <a:pt x="0" y="3906"/>
                </a:lnTo>
                <a:lnTo>
                  <a:pt x="0" y="0"/>
                </a:lnTo>
                <a:lnTo>
                  <a:pt x="3908" y="0"/>
                </a:lnTo>
                <a:lnTo>
                  <a:pt x="3908" y="390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73">
            <a:extLst>
              <a:ext uri="{FF2B5EF4-FFF2-40B4-BE49-F238E27FC236}">
                <a16:creationId xmlns:a16="http://schemas.microsoft.com/office/drawing/2014/main" id="{35A1F763-BD13-BF44-9F26-5BF6C4DE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109" y="5810369"/>
            <a:ext cx="472824" cy="472824"/>
          </a:xfrm>
          <a:custGeom>
            <a:avLst/>
            <a:gdLst>
              <a:gd name="T0" fmla="*/ 449 w 450"/>
              <a:gd name="T1" fmla="*/ 450 h 451"/>
              <a:gd name="T2" fmla="*/ 0 w 450"/>
              <a:gd name="T3" fmla="*/ 450 h 451"/>
              <a:gd name="T4" fmla="*/ 0 w 450"/>
              <a:gd name="T5" fmla="*/ 0 h 451"/>
              <a:gd name="T6" fmla="*/ 449 w 450"/>
              <a:gd name="T7" fmla="*/ 0 h 451"/>
              <a:gd name="T8" fmla="*/ 449 w 450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1">
                <a:moveTo>
                  <a:pt x="449" y="450"/>
                </a:moveTo>
                <a:lnTo>
                  <a:pt x="0" y="450"/>
                </a:lnTo>
                <a:lnTo>
                  <a:pt x="0" y="0"/>
                </a:lnTo>
                <a:lnTo>
                  <a:pt x="449" y="0"/>
                </a:lnTo>
                <a:lnTo>
                  <a:pt x="449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74">
            <a:extLst>
              <a:ext uri="{FF2B5EF4-FFF2-40B4-BE49-F238E27FC236}">
                <a16:creationId xmlns:a16="http://schemas.microsoft.com/office/drawing/2014/main" id="{4F845BE6-D2AE-654B-B317-34B4BC441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065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5">
            <a:extLst>
              <a:ext uri="{FF2B5EF4-FFF2-40B4-BE49-F238E27FC236}">
                <a16:creationId xmlns:a16="http://schemas.microsoft.com/office/drawing/2014/main" id="{1FC6FED5-1611-3D4E-A4B7-886DF41F4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4387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76">
            <a:extLst>
              <a:ext uri="{FF2B5EF4-FFF2-40B4-BE49-F238E27FC236}">
                <a16:creationId xmlns:a16="http://schemas.microsoft.com/office/drawing/2014/main" id="{FB5AF8D0-B6B6-1141-BADB-F1949F7A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9977" y="5810369"/>
            <a:ext cx="482095" cy="472824"/>
          </a:xfrm>
          <a:custGeom>
            <a:avLst/>
            <a:gdLst>
              <a:gd name="T0" fmla="*/ 458 w 459"/>
              <a:gd name="T1" fmla="*/ 450 h 451"/>
              <a:gd name="T2" fmla="*/ 0 w 459"/>
              <a:gd name="T3" fmla="*/ 450 h 451"/>
              <a:gd name="T4" fmla="*/ 0 w 459"/>
              <a:gd name="T5" fmla="*/ 0 h 451"/>
              <a:gd name="T6" fmla="*/ 458 w 459"/>
              <a:gd name="T7" fmla="*/ 0 h 451"/>
              <a:gd name="T8" fmla="*/ 458 w 459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1">
                <a:moveTo>
                  <a:pt x="458" y="450"/>
                </a:moveTo>
                <a:lnTo>
                  <a:pt x="0" y="450"/>
                </a:lnTo>
                <a:lnTo>
                  <a:pt x="0" y="0"/>
                </a:lnTo>
                <a:lnTo>
                  <a:pt x="458" y="0"/>
                </a:lnTo>
                <a:lnTo>
                  <a:pt x="458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77">
            <a:extLst>
              <a:ext uri="{FF2B5EF4-FFF2-40B4-BE49-F238E27FC236}">
                <a16:creationId xmlns:a16="http://schemas.microsoft.com/office/drawing/2014/main" id="{1B5C7A0D-797F-7E49-B18E-EC7EE38D5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5570" y="5810369"/>
            <a:ext cx="472824" cy="472824"/>
          </a:xfrm>
          <a:custGeom>
            <a:avLst/>
            <a:gdLst>
              <a:gd name="T0" fmla="*/ 450 w 451"/>
              <a:gd name="T1" fmla="*/ 450 h 451"/>
              <a:gd name="T2" fmla="*/ 0 w 451"/>
              <a:gd name="T3" fmla="*/ 450 h 451"/>
              <a:gd name="T4" fmla="*/ 0 w 451"/>
              <a:gd name="T5" fmla="*/ 0 h 451"/>
              <a:gd name="T6" fmla="*/ 450 w 451"/>
              <a:gd name="T7" fmla="*/ 0 h 451"/>
              <a:gd name="T8" fmla="*/ 450 w 451"/>
              <a:gd name="T9" fmla="*/ 45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1">
                <a:moveTo>
                  <a:pt x="450" y="450"/>
                </a:moveTo>
                <a:lnTo>
                  <a:pt x="0" y="450"/>
                </a:lnTo>
                <a:lnTo>
                  <a:pt x="0" y="0"/>
                </a:lnTo>
                <a:lnTo>
                  <a:pt x="450" y="0"/>
                </a:lnTo>
                <a:lnTo>
                  <a:pt x="450" y="4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78">
            <a:extLst>
              <a:ext uri="{FF2B5EF4-FFF2-40B4-BE49-F238E27FC236}">
                <a16:creationId xmlns:a16="http://schemas.microsoft.com/office/drawing/2014/main" id="{4E1AF2BD-9B6F-834F-9CC0-5FBC28CE6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7109" y="9008885"/>
            <a:ext cx="472824" cy="472824"/>
          </a:xfrm>
          <a:custGeom>
            <a:avLst/>
            <a:gdLst>
              <a:gd name="T0" fmla="*/ 449 w 450"/>
              <a:gd name="T1" fmla="*/ 449 h 450"/>
              <a:gd name="T2" fmla="*/ 0 w 450"/>
              <a:gd name="T3" fmla="*/ 449 h 450"/>
              <a:gd name="T4" fmla="*/ 0 w 450"/>
              <a:gd name="T5" fmla="*/ 0 h 450"/>
              <a:gd name="T6" fmla="*/ 449 w 450"/>
              <a:gd name="T7" fmla="*/ 0 h 450"/>
              <a:gd name="T8" fmla="*/ 449 w 450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0" h="450">
                <a:moveTo>
                  <a:pt x="449" y="449"/>
                </a:moveTo>
                <a:lnTo>
                  <a:pt x="0" y="449"/>
                </a:lnTo>
                <a:lnTo>
                  <a:pt x="0" y="0"/>
                </a:lnTo>
                <a:lnTo>
                  <a:pt x="449" y="0"/>
                </a:lnTo>
                <a:lnTo>
                  <a:pt x="449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79">
            <a:extLst>
              <a:ext uri="{FF2B5EF4-FFF2-40B4-BE49-F238E27FC236}">
                <a16:creationId xmlns:a16="http://schemas.microsoft.com/office/drawing/2014/main" id="{FE0EAC4A-9E36-A142-91D4-37BD6CF65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8065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80">
            <a:extLst>
              <a:ext uri="{FF2B5EF4-FFF2-40B4-BE49-F238E27FC236}">
                <a16:creationId xmlns:a16="http://schemas.microsoft.com/office/drawing/2014/main" id="{9A215C01-8FCF-BC40-8A70-9E728DC85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4387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1">
            <a:extLst>
              <a:ext uri="{FF2B5EF4-FFF2-40B4-BE49-F238E27FC236}">
                <a16:creationId xmlns:a16="http://schemas.microsoft.com/office/drawing/2014/main" id="{CF16EA32-D714-A943-BDF1-810C1618F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9977" y="9008885"/>
            <a:ext cx="482095" cy="472824"/>
          </a:xfrm>
          <a:custGeom>
            <a:avLst/>
            <a:gdLst>
              <a:gd name="T0" fmla="*/ 458 w 459"/>
              <a:gd name="T1" fmla="*/ 449 h 450"/>
              <a:gd name="T2" fmla="*/ 0 w 459"/>
              <a:gd name="T3" fmla="*/ 449 h 450"/>
              <a:gd name="T4" fmla="*/ 0 w 459"/>
              <a:gd name="T5" fmla="*/ 0 h 450"/>
              <a:gd name="T6" fmla="*/ 458 w 459"/>
              <a:gd name="T7" fmla="*/ 0 h 450"/>
              <a:gd name="T8" fmla="*/ 458 w 459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" h="450">
                <a:moveTo>
                  <a:pt x="458" y="449"/>
                </a:moveTo>
                <a:lnTo>
                  <a:pt x="0" y="449"/>
                </a:lnTo>
                <a:lnTo>
                  <a:pt x="0" y="0"/>
                </a:lnTo>
                <a:lnTo>
                  <a:pt x="458" y="0"/>
                </a:lnTo>
                <a:lnTo>
                  <a:pt x="458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2">
            <a:extLst>
              <a:ext uri="{FF2B5EF4-FFF2-40B4-BE49-F238E27FC236}">
                <a16:creationId xmlns:a16="http://schemas.microsoft.com/office/drawing/2014/main" id="{B496E087-752F-334E-824B-DC743AF0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5570" y="9008885"/>
            <a:ext cx="472824" cy="472824"/>
          </a:xfrm>
          <a:custGeom>
            <a:avLst/>
            <a:gdLst>
              <a:gd name="T0" fmla="*/ 450 w 451"/>
              <a:gd name="T1" fmla="*/ 449 h 450"/>
              <a:gd name="T2" fmla="*/ 0 w 451"/>
              <a:gd name="T3" fmla="*/ 449 h 450"/>
              <a:gd name="T4" fmla="*/ 0 w 451"/>
              <a:gd name="T5" fmla="*/ 0 h 450"/>
              <a:gd name="T6" fmla="*/ 450 w 451"/>
              <a:gd name="T7" fmla="*/ 0 h 450"/>
              <a:gd name="T8" fmla="*/ 450 w 451"/>
              <a:gd name="T9" fmla="*/ 449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1" h="450">
                <a:moveTo>
                  <a:pt x="450" y="449"/>
                </a:moveTo>
                <a:lnTo>
                  <a:pt x="0" y="449"/>
                </a:lnTo>
                <a:lnTo>
                  <a:pt x="0" y="0"/>
                </a:lnTo>
                <a:lnTo>
                  <a:pt x="450" y="0"/>
                </a:lnTo>
                <a:lnTo>
                  <a:pt x="450" y="4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3">
            <a:extLst>
              <a:ext uri="{FF2B5EF4-FFF2-40B4-BE49-F238E27FC236}">
                <a16:creationId xmlns:a16="http://schemas.microsoft.com/office/drawing/2014/main" id="{B792467B-FA93-2849-9024-C0096FEC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270" y="7057328"/>
            <a:ext cx="1599257" cy="1228414"/>
          </a:xfrm>
          <a:custGeom>
            <a:avLst/>
            <a:gdLst>
              <a:gd name="T0" fmla="*/ 1444 w 1523"/>
              <a:gd name="T1" fmla="*/ 1166 h 1167"/>
              <a:gd name="T2" fmla="*/ 1444 w 1523"/>
              <a:gd name="T3" fmla="*/ 1166 h 1167"/>
              <a:gd name="T4" fmla="*/ 78 w 1523"/>
              <a:gd name="T5" fmla="*/ 1166 h 1167"/>
              <a:gd name="T6" fmla="*/ 0 w 1523"/>
              <a:gd name="T7" fmla="*/ 1089 h 1167"/>
              <a:gd name="T8" fmla="*/ 0 w 1523"/>
              <a:gd name="T9" fmla="*/ 77 h 1167"/>
              <a:gd name="T10" fmla="*/ 78 w 1523"/>
              <a:gd name="T11" fmla="*/ 0 h 1167"/>
              <a:gd name="T12" fmla="*/ 579 w 1523"/>
              <a:gd name="T13" fmla="*/ 0 h 1167"/>
              <a:gd name="T14" fmla="*/ 623 w 1523"/>
              <a:gd name="T15" fmla="*/ 25 h 1167"/>
              <a:gd name="T16" fmla="*/ 778 w 1523"/>
              <a:gd name="T17" fmla="*/ 181 h 1167"/>
              <a:gd name="T18" fmla="*/ 1444 w 1523"/>
              <a:gd name="T19" fmla="*/ 181 h 1167"/>
              <a:gd name="T20" fmla="*/ 1522 w 1523"/>
              <a:gd name="T21" fmla="*/ 250 h 1167"/>
              <a:gd name="T22" fmla="*/ 1522 w 1523"/>
              <a:gd name="T23" fmla="*/ 1089 h 1167"/>
              <a:gd name="T24" fmla="*/ 1444 w 1523"/>
              <a:gd name="T25" fmla="*/ 1166 h 1167"/>
              <a:gd name="T26" fmla="*/ 104 w 1523"/>
              <a:gd name="T27" fmla="*/ 1063 h 1167"/>
              <a:gd name="T28" fmla="*/ 104 w 1523"/>
              <a:gd name="T29" fmla="*/ 1063 h 1167"/>
              <a:gd name="T30" fmla="*/ 1427 w 1523"/>
              <a:gd name="T31" fmla="*/ 1063 h 1167"/>
              <a:gd name="T32" fmla="*/ 1427 w 1523"/>
              <a:gd name="T33" fmla="*/ 276 h 1167"/>
              <a:gd name="T34" fmla="*/ 770 w 1523"/>
              <a:gd name="T35" fmla="*/ 276 h 1167"/>
              <a:gd name="T36" fmla="*/ 718 w 1523"/>
              <a:gd name="T37" fmla="*/ 259 h 1167"/>
              <a:gd name="T38" fmla="*/ 562 w 1523"/>
              <a:gd name="T39" fmla="*/ 103 h 1167"/>
              <a:gd name="T40" fmla="*/ 104 w 1523"/>
              <a:gd name="T41" fmla="*/ 103 h 1167"/>
              <a:gd name="T42" fmla="*/ 104 w 1523"/>
              <a:gd name="T43" fmla="*/ 1063 h 1167"/>
              <a:gd name="T44" fmla="*/ 787 w 1523"/>
              <a:gd name="T45" fmla="*/ 190 h 1167"/>
              <a:gd name="T46" fmla="*/ 787 w 1523"/>
              <a:gd name="T47" fmla="*/ 190 h 1167"/>
              <a:gd name="T48" fmla="*/ 579 w 1523"/>
              <a:gd name="T49" fmla="*/ 103 h 1167"/>
              <a:gd name="T50" fmla="*/ 579 w 1523"/>
              <a:gd name="T51" fmla="*/ 103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23" h="1167">
                <a:moveTo>
                  <a:pt x="1444" y="1166"/>
                </a:moveTo>
                <a:lnTo>
                  <a:pt x="1444" y="1166"/>
                </a:lnTo>
                <a:cubicBezTo>
                  <a:pt x="78" y="1166"/>
                  <a:pt x="78" y="1166"/>
                  <a:pt x="78" y="1166"/>
                </a:cubicBezTo>
                <a:cubicBezTo>
                  <a:pt x="35" y="1166"/>
                  <a:pt x="0" y="1132"/>
                  <a:pt x="0" y="1089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8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97" y="0"/>
                  <a:pt x="614" y="8"/>
                  <a:pt x="623" y="25"/>
                </a:cubicBezTo>
                <a:cubicBezTo>
                  <a:pt x="778" y="181"/>
                  <a:pt x="778" y="181"/>
                  <a:pt x="778" y="181"/>
                </a:cubicBezTo>
                <a:cubicBezTo>
                  <a:pt x="1444" y="181"/>
                  <a:pt x="1444" y="181"/>
                  <a:pt x="1444" y="181"/>
                </a:cubicBezTo>
                <a:cubicBezTo>
                  <a:pt x="1487" y="181"/>
                  <a:pt x="1522" y="216"/>
                  <a:pt x="1522" y="250"/>
                </a:cubicBezTo>
                <a:cubicBezTo>
                  <a:pt x="1522" y="1089"/>
                  <a:pt x="1522" y="1089"/>
                  <a:pt x="1522" y="1089"/>
                </a:cubicBezTo>
                <a:cubicBezTo>
                  <a:pt x="1522" y="1132"/>
                  <a:pt x="1487" y="1166"/>
                  <a:pt x="1444" y="1166"/>
                </a:cubicBezTo>
                <a:close/>
                <a:moveTo>
                  <a:pt x="104" y="1063"/>
                </a:moveTo>
                <a:lnTo>
                  <a:pt x="104" y="1063"/>
                </a:lnTo>
                <a:cubicBezTo>
                  <a:pt x="1427" y="1063"/>
                  <a:pt x="1427" y="1063"/>
                  <a:pt x="1427" y="1063"/>
                </a:cubicBezTo>
                <a:cubicBezTo>
                  <a:pt x="1427" y="276"/>
                  <a:pt x="1427" y="276"/>
                  <a:pt x="1427" y="276"/>
                </a:cubicBezTo>
                <a:cubicBezTo>
                  <a:pt x="770" y="276"/>
                  <a:pt x="770" y="276"/>
                  <a:pt x="770" y="276"/>
                </a:cubicBezTo>
                <a:cubicBezTo>
                  <a:pt x="752" y="276"/>
                  <a:pt x="735" y="267"/>
                  <a:pt x="718" y="259"/>
                </a:cubicBezTo>
                <a:cubicBezTo>
                  <a:pt x="562" y="103"/>
                  <a:pt x="562" y="103"/>
                  <a:pt x="562" y="103"/>
                </a:cubicBezTo>
                <a:cubicBezTo>
                  <a:pt x="104" y="103"/>
                  <a:pt x="104" y="103"/>
                  <a:pt x="104" y="103"/>
                </a:cubicBezTo>
                <a:lnTo>
                  <a:pt x="104" y="1063"/>
                </a:lnTo>
                <a:close/>
                <a:moveTo>
                  <a:pt x="787" y="190"/>
                </a:moveTo>
                <a:lnTo>
                  <a:pt x="787" y="190"/>
                </a:lnTo>
                <a:close/>
                <a:moveTo>
                  <a:pt x="579" y="103"/>
                </a:moveTo>
                <a:lnTo>
                  <a:pt x="579" y="1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4">
            <a:extLst>
              <a:ext uri="{FF2B5EF4-FFF2-40B4-BE49-F238E27FC236}">
                <a16:creationId xmlns:a16="http://schemas.microsoft.com/office/drawing/2014/main" id="{2D6649DA-F73C-1B4E-8EA4-51597F6D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216" y="7057328"/>
            <a:ext cx="801948" cy="111253"/>
          </a:xfrm>
          <a:custGeom>
            <a:avLst/>
            <a:gdLst>
              <a:gd name="T0" fmla="*/ 709 w 762"/>
              <a:gd name="T1" fmla="*/ 103 h 104"/>
              <a:gd name="T2" fmla="*/ 709 w 762"/>
              <a:gd name="T3" fmla="*/ 103 h 104"/>
              <a:gd name="T4" fmla="*/ 52 w 762"/>
              <a:gd name="T5" fmla="*/ 103 h 104"/>
              <a:gd name="T6" fmla="*/ 0 w 762"/>
              <a:gd name="T7" fmla="*/ 51 h 104"/>
              <a:gd name="T8" fmla="*/ 52 w 762"/>
              <a:gd name="T9" fmla="*/ 0 h 104"/>
              <a:gd name="T10" fmla="*/ 709 w 762"/>
              <a:gd name="T11" fmla="*/ 0 h 104"/>
              <a:gd name="T12" fmla="*/ 761 w 762"/>
              <a:gd name="T13" fmla="*/ 51 h 104"/>
              <a:gd name="T14" fmla="*/ 709 w 762"/>
              <a:gd name="T1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104">
                <a:moveTo>
                  <a:pt x="709" y="103"/>
                </a:moveTo>
                <a:lnTo>
                  <a:pt x="709" y="103"/>
                </a:lnTo>
                <a:cubicBezTo>
                  <a:pt x="52" y="103"/>
                  <a:pt x="52" y="103"/>
                  <a:pt x="52" y="103"/>
                </a:cubicBezTo>
                <a:cubicBezTo>
                  <a:pt x="26" y="103"/>
                  <a:pt x="0" y="77"/>
                  <a:pt x="0" y="51"/>
                </a:cubicBezTo>
                <a:cubicBezTo>
                  <a:pt x="0" y="25"/>
                  <a:pt x="26" y="0"/>
                  <a:pt x="52" y="0"/>
                </a:cubicBezTo>
                <a:cubicBezTo>
                  <a:pt x="709" y="0"/>
                  <a:pt x="709" y="0"/>
                  <a:pt x="709" y="0"/>
                </a:cubicBezTo>
                <a:cubicBezTo>
                  <a:pt x="735" y="0"/>
                  <a:pt x="761" y="25"/>
                  <a:pt x="761" y="51"/>
                </a:cubicBezTo>
                <a:cubicBezTo>
                  <a:pt x="761" y="77"/>
                  <a:pt x="735" y="103"/>
                  <a:pt x="709" y="1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85">
            <a:extLst>
              <a:ext uri="{FF2B5EF4-FFF2-40B4-BE49-F238E27FC236}">
                <a16:creationId xmlns:a16="http://schemas.microsoft.com/office/drawing/2014/main" id="{5AE3C20A-2EB0-E44F-902F-5BA036E7F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157" y="6983159"/>
            <a:ext cx="1372117" cy="1372117"/>
          </a:xfrm>
          <a:custGeom>
            <a:avLst/>
            <a:gdLst>
              <a:gd name="T0" fmla="*/ 1236 w 1306"/>
              <a:gd name="T1" fmla="*/ 0 h 1306"/>
              <a:gd name="T2" fmla="*/ 1236 w 1306"/>
              <a:gd name="T3" fmla="*/ 0 h 1306"/>
              <a:gd name="T4" fmla="*/ 69 w 1306"/>
              <a:gd name="T5" fmla="*/ 0 h 1306"/>
              <a:gd name="T6" fmla="*/ 0 w 1306"/>
              <a:gd name="T7" fmla="*/ 61 h 1306"/>
              <a:gd name="T8" fmla="*/ 0 w 1306"/>
              <a:gd name="T9" fmla="*/ 329 h 1306"/>
              <a:gd name="T10" fmla="*/ 69 w 1306"/>
              <a:gd name="T11" fmla="*/ 381 h 1306"/>
              <a:gd name="T12" fmla="*/ 78 w 1306"/>
              <a:gd name="T13" fmla="*/ 381 h 1306"/>
              <a:gd name="T14" fmla="*/ 78 w 1306"/>
              <a:gd name="T15" fmla="*/ 1236 h 1306"/>
              <a:gd name="T16" fmla="*/ 147 w 1306"/>
              <a:gd name="T17" fmla="*/ 1305 h 1306"/>
              <a:gd name="T18" fmla="*/ 1167 w 1306"/>
              <a:gd name="T19" fmla="*/ 1305 h 1306"/>
              <a:gd name="T20" fmla="*/ 1236 w 1306"/>
              <a:gd name="T21" fmla="*/ 1236 h 1306"/>
              <a:gd name="T22" fmla="*/ 1236 w 1306"/>
              <a:gd name="T23" fmla="*/ 381 h 1306"/>
              <a:gd name="T24" fmla="*/ 1236 w 1306"/>
              <a:gd name="T25" fmla="*/ 381 h 1306"/>
              <a:gd name="T26" fmla="*/ 1305 w 1306"/>
              <a:gd name="T27" fmla="*/ 329 h 1306"/>
              <a:gd name="T28" fmla="*/ 1305 w 1306"/>
              <a:gd name="T29" fmla="*/ 61 h 1306"/>
              <a:gd name="T30" fmla="*/ 1236 w 1306"/>
              <a:gd name="T31" fmla="*/ 0 h 1306"/>
              <a:gd name="T32" fmla="*/ 95 w 1306"/>
              <a:gd name="T33" fmla="*/ 104 h 1306"/>
              <a:gd name="T34" fmla="*/ 95 w 1306"/>
              <a:gd name="T35" fmla="*/ 104 h 1306"/>
              <a:gd name="T36" fmla="*/ 1210 w 1306"/>
              <a:gd name="T37" fmla="*/ 104 h 1306"/>
              <a:gd name="T38" fmla="*/ 1210 w 1306"/>
              <a:gd name="T39" fmla="*/ 286 h 1306"/>
              <a:gd name="T40" fmla="*/ 1167 w 1306"/>
              <a:gd name="T41" fmla="*/ 286 h 1306"/>
              <a:gd name="T42" fmla="*/ 1046 w 1306"/>
              <a:gd name="T43" fmla="*/ 286 h 1306"/>
              <a:gd name="T44" fmla="*/ 242 w 1306"/>
              <a:gd name="T45" fmla="*/ 286 h 1306"/>
              <a:gd name="T46" fmla="*/ 147 w 1306"/>
              <a:gd name="T47" fmla="*/ 286 h 1306"/>
              <a:gd name="T48" fmla="*/ 95 w 1306"/>
              <a:gd name="T49" fmla="*/ 286 h 1306"/>
              <a:gd name="T50" fmla="*/ 95 w 1306"/>
              <a:gd name="T51" fmla="*/ 104 h 1306"/>
              <a:gd name="T52" fmla="*/ 1132 w 1306"/>
              <a:gd name="T53" fmla="*/ 1202 h 1306"/>
              <a:gd name="T54" fmla="*/ 1132 w 1306"/>
              <a:gd name="T55" fmla="*/ 1202 h 1306"/>
              <a:gd name="T56" fmla="*/ 173 w 1306"/>
              <a:gd name="T57" fmla="*/ 1202 h 1306"/>
              <a:gd name="T58" fmla="*/ 173 w 1306"/>
              <a:gd name="T59" fmla="*/ 381 h 1306"/>
              <a:gd name="T60" fmla="*/ 242 w 1306"/>
              <a:gd name="T61" fmla="*/ 381 h 1306"/>
              <a:gd name="T62" fmla="*/ 1046 w 1306"/>
              <a:gd name="T63" fmla="*/ 381 h 1306"/>
              <a:gd name="T64" fmla="*/ 1132 w 1306"/>
              <a:gd name="T65" fmla="*/ 381 h 1306"/>
              <a:gd name="T66" fmla="*/ 1132 w 1306"/>
              <a:gd name="T67" fmla="*/ 1202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06" h="1306">
                <a:moveTo>
                  <a:pt x="1236" y="0"/>
                </a:moveTo>
                <a:lnTo>
                  <a:pt x="1236" y="0"/>
                </a:lnTo>
                <a:cubicBezTo>
                  <a:pt x="69" y="0"/>
                  <a:pt x="69" y="0"/>
                  <a:pt x="69" y="0"/>
                </a:cubicBezTo>
                <a:cubicBezTo>
                  <a:pt x="26" y="0"/>
                  <a:pt x="0" y="35"/>
                  <a:pt x="0" y="61"/>
                </a:cubicBezTo>
                <a:cubicBezTo>
                  <a:pt x="0" y="329"/>
                  <a:pt x="0" y="329"/>
                  <a:pt x="0" y="329"/>
                </a:cubicBezTo>
                <a:cubicBezTo>
                  <a:pt x="0" y="355"/>
                  <a:pt x="26" y="381"/>
                  <a:pt x="69" y="381"/>
                </a:cubicBezTo>
                <a:cubicBezTo>
                  <a:pt x="78" y="381"/>
                  <a:pt x="78" y="381"/>
                  <a:pt x="78" y="381"/>
                </a:cubicBezTo>
                <a:cubicBezTo>
                  <a:pt x="78" y="1236"/>
                  <a:pt x="78" y="1236"/>
                  <a:pt x="78" y="1236"/>
                </a:cubicBezTo>
                <a:cubicBezTo>
                  <a:pt x="78" y="1271"/>
                  <a:pt x="104" y="1305"/>
                  <a:pt x="147" y="1305"/>
                </a:cubicBezTo>
                <a:cubicBezTo>
                  <a:pt x="1167" y="1305"/>
                  <a:pt x="1167" y="1305"/>
                  <a:pt x="1167" y="1305"/>
                </a:cubicBezTo>
                <a:cubicBezTo>
                  <a:pt x="1202" y="1305"/>
                  <a:pt x="1236" y="1271"/>
                  <a:pt x="1236" y="1236"/>
                </a:cubicBezTo>
                <a:cubicBezTo>
                  <a:pt x="1236" y="381"/>
                  <a:pt x="1236" y="381"/>
                  <a:pt x="1236" y="381"/>
                </a:cubicBezTo>
                <a:lnTo>
                  <a:pt x="1236" y="381"/>
                </a:lnTo>
                <a:cubicBezTo>
                  <a:pt x="1288" y="381"/>
                  <a:pt x="1305" y="355"/>
                  <a:pt x="1305" y="329"/>
                </a:cubicBezTo>
                <a:cubicBezTo>
                  <a:pt x="1305" y="61"/>
                  <a:pt x="1305" y="61"/>
                  <a:pt x="1305" y="61"/>
                </a:cubicBezTo>
                <a:cubicBezTo>
                  <a:pt x="1305" y="35"/>
                  <a:pt x="1288" y="0"/>
                  <a:pt x="1236" y="0"/>
                </a:cubicBezTo>
                <a:close/>
                <a:moveTo>
                  <a:pt x="95" y="104"/>
                </a:moveTo>
                <a:lnTo>
                  <a:pt x="95" y="104"/>
                </a:lnTo>
                <a:cubicBezTo>
                  <a:pt x="1210" y="104"/>
                  <a:pt x="1210" y="104"/>
                  <a:pt x="1210" y="104"/>
                </a:cubicBezTo>
                <a:cubicBezTo>
                  <a:pt x="1210" y="286"/>
                  <a:pt x="1210" y="286"/>
                  <a:pt x="1210" y="286"/>
                </a:cubicBezTo>
                <a:cubicBezTo>
                  <a:pt x="1167" y="286"/>
                  <a:pt x="1167" y="286"/>
                  <a:pt x="1167" y="286"/>
                </a:cubicBezTo>
                <a:cubicBezTo>
                  <a:pt x="1046" y="286"/>
                  <a:pt x="1046" y="286"/>
                  <a:pt x="1046" y="286"/>
                </a:cubicBezTo>
                <a:cubicBezTo>
                  <a:pt x="242" y="286"/>
                  <a:pt x="242" y="286"/>
                  <a:pt x="242" y="286"/>
                </a:cubicBezTo>
                <a:cubicBezTo>
                  <a:pt x="147" y="286"/>
                  <a:pt x="147" y="286"/>
                  <a:pt x="147" y="286"/>
                </a:cubicBezTo>
                <a:cubicBezTo>
                  <a:pt x="95" y="286"/>
                  <a:pt x="95" y="286"/>
                  <a:pt x="95" y="286"/>
                </a:cubicBezTo>
                <a:lnTo>
                  <a:pt x="95" y="104"/>
                </a:lnTo>
                <a:close/>
                <a:moveTo>
                  <a:pt x="1132" y="1202"/>
                </a:moveTo>
                <a:lnTo>
                  <a:pt x="1132" y="1202"/>
                </a:lnTo>
                <a:cubicBezTo>
                  <a:pt x="173" y="1202"/>
                  <a:pt x="173" y="1202"/>
                  <a:pt x="173" y="1202"/>
                </a:cubicBezTo>
                <a:cubicBezTo>
                  <a:pt x="173" y="381"/>
                  <a:pt x="173" y="381"/>
                  <a:pt x="173" y="381"/>
                </a:cubicBezTo>
                <a:cubicBezTo>
                  <a:pt x="242" y="381"/>
                  <a:pt x="242" y="381"/>
                  <a:pt x="242" y="381"/>
                </a:cubicBezTo>
                <a:cubicBezTo>
                  <a:pt x="1046" y="381"/>
                  <a:pt x="1046" y="381"/>
                  <a:pt x="1046" y="381"/>
                </a:cubicBezTo>
                <a:cubicBezTo>
                  <a:pt x="1132" y="381"/>
                  <a:pt x="1132" y="381"/>
                  <a:pt x="1132" y="381"/>
                </a:cubicBezTo>
                <a:lnTo>
                  <a:pt x="1132" y="12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86">
            <a:extLst>
              <a:ext uri="{FF2B5EF4-FFF2-40B4-BE49-F238E27FC236}">
                <a16:creationId xmlns:a16="http://schemas.microsoft.com/office/drawing/2014/main" id="{10BD297C-CBDC-F04B-90A7-A51BE29A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150" y="7539423"/>
            <a:ext cx="292037" cy="101982"/>
          </a:xfrm>
          <a:custGeom>
            <a:avLst/>
            <a:gdLst>
              <a:gd name="T0" fmla="*/ 224 w 277"/>
              <a:gd name="T1" fmla="*/ 0 h 96"/>
              <a:gd name="T2" fmla="*/ 224 w 277"/>
              <a:gd name="T3" fmla="*/ 0 h 96"/>
              <a:gd name="T4" fmla="*/ 43 w 277"/>
              <a:gd name="T5" fmla="*/ 0 h 96"/>
              <a:gd name="T6" fmla="*/ 0 w 277"/>
              <a:gd name="T7" fmla="*/ 51 h 96"/>
              <a:gd name="T8" fmla="*/ 43 w 277"/>
              <a:gd name="T9" fmla="*/ 95 h 96"/>
              <a:gd name="T10" fmla="*/ 224 w 277"/>
              <a:gd name="T11" fmla="*/ 95 h 96"/>
              <a:gd name="T12" fmla="*/ 276 w 277"/>
              <a:gd name="T13" fmla="*/ 51 h 96"/>
              <a:gd name="T14" fmla="*/ 224 w 277"/>
              <a:gd name="T1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" h="96">
                <a:moveTo>
                  <a:pt x="224" y="0"/>
                </a:moveTo>
                <a:lnTo>
                  <a:pt x="224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51"/>
                </a:cubicBezTo>
                <a:cubicBezTo>
                  <a:pt x="0" y="77"/>
                  <a:pt x="17" y="95"/>
                  <a:pt x="43" y="95"/>
                </a:cubicBezTo>
                <a:cubicBezTo>
                  <a:pt x="224" y="95"/>
                  <a:pt x="224" y="95"/>
                  <a:pt x="224" y="95"/>
                </a:cubicBezTo>
                <a:cubicBezTo>
                  <a:pt x="250" y="95"/>
                  <a:pt x="276" y="77"/>
                  <a:pt x="276" y="51"/>
                </a:cubicBezTo>
                <a:cubicBezTo>
                  <a:pt x="276" y="17"/>
                  <a:pt x="250" y="0"/>
                  <a:pt x="22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87">
            <a:extLst>
              <a:ext uri="{FF2B5EF4-FFF2-40B4-BE49-F238E27FC236}">
                <a16:creationId xmlns:a16="http://schemas.microsoft.com/office/drawing/2014/main" id="{929B1F5F-2B24-8C43-A924-824D27D95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6475" y="7020244"/>
            <a:ext cx="1372117" cy="1302583"/>
          </a:xfrm>
          <a:custGeom>
            <a:avLst/>
            <a:gdLst>
              <a:gd name="T0" fmla="*/ 1237 w 1307"/>
              <a:gd name="T1" fmla="*/ 0 h 1237"/>
              <a:gd name="T2" fmla="*/ 1237 w 1307"/>
              <a:gd name="T3" fmla="*/ 0 h 1237"/>
              <a:gd name="T4" fmla="*/ 1237 w 1307"/>
              <a:gd name="T5" fmla="*/ 0 h 1237"/>
              <a:gd name="T6" fmla="*/ 666 w 1307"/>
              <a:gd name="T7" fmla="*/ 69 h 1237"/>
              <a:gd name="T8" fmla="*/ 657 w 1307"/>
              <a:gd name="T9" fmla="*/ 69 h 1237"/>
              <a:gd name="T10" fmla="*/ 640 w 1307"/>
              <a:gd name="T11" fmla="*/ 69 h 1237"/>
              <a:gd name="T12" fmla="*/ 69 w 1307"/>
              <a:gd name="T13" fmla="*/ 0 h 1237"/>
              <a:gd name="T14" fmla="*/ 61 w 1307"/>
              <a:gd name="T15" fmla="*/ 0 h 1237"/>
              <a:gd name="T16" fmla="*/ 0 w 1307"/>
              <a:gd name="T17" fmla="*/ 69 h 1237"/>
              <a:gd name="T18" fmla="*/ 0 w 1307"/>
              <a:gd name="T19" fmla="*/ 199 h 1237"/>
              <a:gd name="T20" fmla="*/ 0 w 1307"/>
              <a:gd name="T21" fmla="*/ 925 h 1237"/>
              <a:gd name="T22" fmla="*/ 0 w 1307"/>
              <a:gd name="T23" fmla="*/ 1037 h 1237"/>
              <a:gd name="T24" fmla="*/ 52 w 1307"/>
              <a:gd name="T25" fmla="*/ 1106 h 1237"/>
              <a:gd name="T26" fmla="*/ 623 w 1307"/>
              <a:gd name="T27" fmla="*/ 1236 h 1237"/>
              <a:gd name="T28" fmla="*/ 631 w 1307"/>
              <a:gd name="T29" fmla="*/ 1236 h 1237"/>
              <a:gd name="T30" fmla="*/ 649 w 1307"/>
              <a:gd name="T31" fmla="*/ 1236 h 1237"/>
              <a:gd name="T32" fmla="*/ 666 w 1307"/>
              <a:gd name="T33" fmla="*/ 1236 h 1237"/>
              <a:gd name="T34" fmla="*/ 683 w 1307"/>
              <a:gd name="T35" fmla="*/ 1236 h 1237"/>
              <a:gd name="T36" fmla="*/ 1245 w 1307"/>
              <a:gd name="T37" fmla="*/ 1106 h 1237"/>
              <a:gd name="T38" fmla="*/ 1306 w 1307"/>
              <a:gd name="T39" fmla="*/ 1037 h 1237"/>
              <a:gd name="T40" fmla="*/ 1306 w 1307"/>
              <a:gd name="T41" fmla="*/ 804 h 1237"/>
              <a:gd name="T42" fmla="*/ 1306 w 1307"/>
              <a:gd name="T43" fmla="*/ 804 h 1237"/>
              <a:gd name="T44" fmla="*/ 1306 w 1307"/>
              <a:gd name="T45" fmla="*/ 69 h 1237"/>
              <a:gd name="T46" fmla="*/ 1237 w 1307"/>
              <a:gd name="T47" fmla="*/ 0 h 1237"/>
              <a:gd name="T48" fmla="*/ 95 w 1307"/>
              <a:gd name="T49" fmla="*/ 925 h 1237"/>
              <a:gd name="T50" fmla="*/ 95 w 1307"/>
              <a:gd name="T51" fmla="*/ 925 h 1237"/>
              <a:gd name="T52" fmla="*/ 95 w 1307"/>
              <a:gd name="T53" fmla="*/ 199 h 1237"/>
              <a:gd name="T54" fmla="*/ 95 w 1307"/>
              <a:gd name="T55" fmla="*/ 199 h 1237"/>
              <a:gd name="T56" fmla="*/ 95 w 1307"/>
              <a:gd name="T57" fmla="*/ 104 h 1237"/>
              <a:gd name="T58" fmla="*/ 597 w 1307"/>
              <a:gd name="T59" fmla="*/ 164 h 1237"/>
              <a:gd name="T60" fmla="*/ 605 w 1307"/>
              <a:gd name="T61" fmla="*/ 423 h 1237"/>
              <a:gd name="T62" fmla="*/ 605 w 1307"/>
              <a:gd name="T63" fmla="*/ 1124 h 1237"/>
              <a:gd name="T64" fmla="*/ 95 w 1307"/>
              <a:gd name="T65" fmla="*/ 1011 h 1237"/>
              <a:gd name="T66" fmla="*/ 95 w 1307"/>
              <a:gd name="T67" fmla="*/ 925 h 1237"/>
              <a:gd name="T68" fmla="*/ 1211 w 1307"/>
              <a:gd name="T69" fmla="*/ 804 h 1237"/>
              <a:gd name="T70" fmla="*/ 1211 w 1307"/>
              <a:gd name="T71" fmla="*/ 804 h 1237"/>
              <a:gd name="T72" fmla="*/ 1202 w 1307"/>
              <a:gd name="T73" fmla="*/ 1011 h 1237"/>
              <a:gd name="T74" fmla="*/ 700 w 1307"/>
              <a:gd name="T75" fmla="*/ 1132 h 1237"/>
              <a:gd name="T76" fmla="*/ 700 w 1307"/>
              <a:gd name="T77" fmla="*/ 423 h 1237"/>
              <a:gd name="T78" fmla="*/ 700 w 1307"/>
              <a:gd name="T79" fmla="*/ 199 h 1237"/>
              <a:gd name="T80" fmla="*/ 700 w 1307"/>
              <a:gd name="T81" fmla="*/ 199 h 1237"/>
              <a:gd name="T82" fmla="*/ 700 w 1307"/>
              <a:gd name="T83" fmla="*/ 164 h 1237"/>
              <a:gd name="T84" fmla="*/ 1211 w 1307"/>
              <a:gd name="T85" fmla="*/ 104 h 1237"/>
              <a:gd name="T86" fmla="*/ 1211 w 1307"/>
              <a:gd name="T87" fmla="*/ 804 h 1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07" h="1237">
                <a:moveTo>
                  <a:pt x="1237" y="0"/>
                </a:moveTo>
                <a:lnTo>
                  <a:pt x="1237" y="0"/>
                </a:lnTo>
                <a:lnTo>
                  <a:pt x="1237" y="0"/>
                </a:lnTo>
                <a:cubicBezTo>
                  <a:pt x="666" y="69"/>
                  <a:pt x="666" y="69"/>
                  <a:pt x="666" y="69"/>
                </a:cubicBezTo>
                <a:cubicBezTo>
                  <a:pt x="657" y="69"/>
                  <a:pt x="657" y="69"/>
                  <a:pt x="657" y="69"/>
                </a:cubicBezTo>
                <a:cubicBezTo>
                  <a:pt x="649" y="69"/>
                  <a:pt x="640" y="69"/>
                  <a:pt x="640" y="69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9" y="0"/>
                  <a:pt x="61" y="0"/>
                </a:cubicBezTo>
                <a:cubicBezTo>
                  <a:pt x="26" y="0"/>
                  <a:pt x="0" y="35"/>
                  <a:pt x="0" y="69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5"/>
                  <a:pt x="0" y="925"/>
                  <a:pt x="0" y="925"/>
                </a:cubicBezTo>
                <a:cubicBezTo>
                  <a:pt x="0" y="1037"/>
                  <a:pt x="0" y="1037"/>
                  <a:pt x="0" y="1037"/>
                </a:cubicBezTo>
                <a:cubicBezTo>
                  <a:pt x="0" y="1072"/>
                  <a:pt x="26" y="1098"/>
                  <a:pt x="52" y="1106"/>
                </a:cubicBezTo>
                <a:cubicBezTo>
                  <a:pt x="623" y="1236"/>
                  <a:pt x="623" y="1236"/>
                  <a:pt x="623" y="1236"/>
                </a:cubicBezTo>
                <a:cubicBezTo>
                  <a:pt x="631" y="1236"/>
                  <a:pt x="631" y="1236"/>
                  <a:pt x="631" y="1236"/>
                </a:cubicBezTo>
                <a:cubicBezTo>
                  <a:pt x="640" y="1236"/>
                  <a:pt x="640" y="1236"/>
                  <a:pt x="649" y="1236"/>
                </a:cubicBezTo>
                <a:cubicBezTo>
                  <a:pt x="657" y="1236"/>
                  <a:pt x="657" y="1236"/>
                  <a:pt x="666" y="1236"/>
                </a:cubicBezTo>
                <a:cubicBezTo>
                  <a:pt x="674" y="1236"/>
                  <a:pt x="674" y="1236"/>
                  <a:pt x="683" y="1236"/>
                </a:cubicBezTo>
                <a:cubicBezTo>
                  <a:pt x="1245" y="1106"/>
                  <a:pt x="1245" y="1106"/>
                  <a:pt x="1245" y="1106"/>
                </a:cubicBezTo>
                <a:cubicBezTo>
                  <a:pt x="1280" y="1098"/>
                  <a:pt x="1306" y="1072"/>
                  <a:pt x="1306" y="1037"/>
                </a:cubicBezTo>
                <a:cubicBezTo>
                  <a:pt x="1306" y="804"/>
                  <a:pt x="1306" y="804"/>
                  <a:pt x="1306" y="804"/>
                </a:cubicBezTo>
                <a:lnTo>
                  <a:pt x="1306" y="804"/>
                </a:lnTo>
                <a:cubicBezTo>
                  <a:pt x="1306" y="69"/>
                  <a:pt x="1306" y="69"/>
                  <a:pt x="1306" y="69"/>
                </a:cubicBezTo>
                <a:cubicBezTo>
                  <a:pt x="1306" y="35"/>
                  <a:pt x="1280" y="0"/>
                  <a:pt x="1237" y="0"/>
                </a:cubicBezTo>
                <a:close/>
                <a:moveTo>
                  <a:pt x="95" y="925"/>
                </a:moveTo>
                <a:lnTo>
                  <a:pt x="95" y="925"/>
                </a:lnTo>
                <a:cubicBezTo>
                  <a:pt x="95" y="199"/>
                  <a:pt x="95" y="199"/>
                  <a:pt x="95" y="199"/>
                </a:cubicBezTo>
                <a:lnTo>
                  <a:pt x="95" y="199"/>
                </a:lnTo>
                <a:cubicBezTo>
                  <a:pt x="95" y="104"/>
                  <a:pt x="95" y="104"/>
                  <a:pt x="95" y="104"/>
                </a:cubicBezTo>
                <a:cubicBezTo>
                  <a:pt x="597" y="164"/>
                  <a:pt x="597" y="164"/>
                  <a:pt x="597" y="164"/>
                </a:cubicBezTo>
                <a:cubicBezTo>
                  <a:pt x="605" y="423"/>
                  <a:pt x="605" y="423"/>
                  <a:pt x="605" y="423"/>
                </a:cubicBezTo>
                <a:cubicBezTo>
                  <a:pt x="605" y="1124"/>
                  <a:pt x="605" y="1124"/>
                  <a:pt x="605" y="1124"/>
                </a:cubicBezTo>
                <a:cubicBezTo>
                  <a:pt x="95" y="1011"/>
                  <a:pt x="95" y="1011"/>
                  <a:pt x="95" y="1011"/>
                </a:cubicBezTo>
                <a:lnTo>
                  <a:pt x="95" y="925"/>
                </a:lnTo>
                <a:close/>
                <a:moveTo>
                  <a:pt x="1211" y="804"/>
                </a:moveTo>
                <a:lnTo>
                  <a:pt x="1211" y="804"/>
                </a:lnTo>
                <a:cubicBezTo>
                  <a:pt x="1202" y="1011"/>
                  <a:pt x="1202" y="1011"/>
                  <a:pt x="1202" y="1011"/>
                </a:cubicBezTo>
                <a:cubicBezTo>
                  <a:pt x="700" y="1132"/>
                  <a:pt x="700" y="1132"/>
                  <a:pt x="700" y="1132"/>
                </a:cubicBezTo>
                <a:cubicBezTo>
                  <a:pt x="700" y="423"/>
                  <a:pt x="700" y="423"/>
                  <a:pt x="700" y="423"/>
                </a:cubicBezTo>
                <a:cubicBezTo>
                  <a:pt x="700" y="199"/>
                  <a:pt x="700" y="199"/>
                  <a:pt x="700" y="199"/>
                </a:cubicBezTo>
                <a:lnTo>
                  <a:pt x="700" y="199"/>
                </a:lnTo>
                <a:cubicBezTo>
                  <a:pt x="700" y="164"/>
                  <a:pt x="700" y="164"/>
                  <a:pt x="700" y="164"/>
                </a:cubicBezTo>
                <a:cubicBezTo>
                  <a:pt x="1211" y="104"/>
                  <a:pt x="1211" y="104"/>
                  <a:pt x="1211" y="104"/>
                </a:cubicBezTo>
                <a:lnTo>
                  <a:pt x="1211" y="80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88">
            <a:extLst>
              <a:ext uri="{FF2B5EF4-FFF2-40B4-BE49-F238E27FC236}">
                <a16:creationId xmlns:a16="http://schemas.microsoft.com/office/drawing/2014/main" id="{DC6934DA-4732-D843-884F-85222A34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4478" y="6876541"/>
            <a:ext cx="1492641" cy="1589989"/>
          </a:xfrm>
          <a:custGeom>
            <a:avLst/>
            <a:gdLst>
              <a:gd name="T0" fmla="*/ 1418 w 1419"/>
              <a:gd name="T1" fmla="*/ 164 h 1513"/>
              <a:gd name="T2" fmla="*/ 1418 w 1419"/>
              <a:gd name="T3" fmla="*/ 164 h 1513"/>
              <a:gd name="T4" fmla="*/ 1340 w 1419"/>
              <a:gd name="T5" fmla="*/ 103 h 1513"/>
              <a:gd name="T6" fmla="*/ 1193 w 1419"/>
              <a:gd name="T7" fmla="*/ 103 h 1513"/>
              <a:gd name="T8" fmla="*/ 1193 w 1419"/>
              <a:gd name="T9" fmla="*/ 43 h 1513"/>
              <a:gd name="T10" fmla="*/ 1141 w 1419"/>
              <a:gd name="T11" fmla="*/ 0 h 1513"/>
              <a:gd name="T12" fmla="*/ 1098 w 1419"/>
              <a:gd name="T13" fmla="*/ 43 h 1513"/>
              <a:gd name="T14" fmla="*/ 1098 w 1419"/>
              <a:gd name="T15" fmla="*/ 103 h 1513"/>
              <a:gd name="T16" fmla="*/ 311 w 1419"/>
              <a:gd name="T17" fmla="*/ 103 h 1513"/>
              <a:gd name="T18" fmla="*/ 311 w 1419"/>
              <a:gd name="T19" fmla="*/ 43 h 1513"/>
              <a:gd name="T20" fmla="*/ 259 w 1419"/>
              <a:gd name="T21" fmla="*/ 0 h 1513"/>
              <a:gd name="T22" fmla="*/ 208 w 1419"/>
              <a:gd name="T23" fmla="*/ 43 h 1513"/>
              <a:gd name="T24" fmla="*/ 208 w 1419"/>
              <a:gd name="T25" fmla="*/ 103 h 1513"/>
              <a:gd name="T26" fmla="*/ 69 w 1419"/>
              <a:gd name="T27" fmla="*/ 103 h 1513"/>
              <a:gd name="T28" fmla="*/ 0 w 1419"/>
              <a:gd name="T29" fmla="*/ 164 h 1513"/>
              <a:gd name="T30" fmla="*/ 0 w 1419"/>
              <a:gd name="T31" fmla="*/ 535 h 1513"/>
              <a:gd name="T32" fmla="*/ 0 w 1419"/>
              <a:gd name="T33" fmla="*/ 553 h 1513"/>
              <a:gd name="T34" fmla="*/ 0 w 1419"/>
              <a:gd name="T35" fmla="*/ 570 h 1513"/>
              <a:gd name="T36" fmla="*/ 0 w 1419"/>
              <a:gd name="T37" fmla="*/ 1443 h 1513"/>
              <a:gd name="T38" fmla="*/ 69 w 1419"/>
              <a:gd name="T39" fmla="*/ 1512 h 1513"/>
              <a:gd name="T40" fmla="*/ 1340 w 1419"/>
              <a:gd name="T41" fmla="*/ 1512 h 1513"/>
              <a:gd name="T42" fmla="*/ 1418 w 1419"/>
              <a:gd name="T43" fmla="*/ 1443 h 1513"/>
              <a:gd name="T44" fmla="*/ 1418 w 1419"/>
              <a:gd name="T45" fmla="*/ 570 h 1513"/>
              <a:gd name="T46" fmla="*/ 1409 w 1419"/>
              <a:gd name="T47" fmla="*/ 553 h 1513"/>
              <a:gd name="T48" fmla="*/ 1418 w 1419"/>
              <a:gd name="T49" fmla="*/ 535 h 1513"/>
              <a:gd name="T50" fmla="*/ 1418 w 1419"/>
              <a:gd name="T51" fmla="*/ 164 h 1513"/>
              <a:gd name="T52" fmla="*/ 95 w 1419"/>
              <a:gd name="T53" fmla="*/ 198 h 1513"/>
              <a:gd name="T54" fmla="*/ 95 w 1419"/>
              <a:gd name="T55" fmla="*/ 198 h 1513"/>
              <a:gd name="T56" fmla="*/ 208 w 1419"/>
              <a:gd name="T57" fmla="*/ 198 h 1513"/>
              <a:gd name="T58" fmla="*/ 208 w 1419"/>
              <a:gd name="T59" fmla="*/ 259 h 1513"/>
              <a:gd name="T60" fmla="*/ 259 w 1419"/>
              <a:gd name="T61" fmla="*/ 311 h 1513"/>
              <a:gd name="T62" fmla="*/ 311 w 1419"/>
              <a:gd name="T63" fmla="*/ 259 h 1513"/>
              <a:gd name="T64" fmla="*/ 311 w 1419"/>
              <a:gd name="T65" fmla="*/ 198 h 1513"/>
              <a:gd name="T66" fmla="*/ 1098 w 1419"/>
              <a:gd name="T67" fmla="*/ 198 h 1513"/>
              <a:gd name="T68" fmla="*/ 1098 w 1419"/>
              <a:gd name="T69" fmla="*/ 259 h 1513"/>
              <a:gd name="T70" fmla="*/ 1141 w 1419"/>
              <a:gd name="T71" fmla="*/ 311 h 1513"/>
              <a:gd name="T72" fmla="*/ 1193 w 1419"/>
              <a:gd name="T73" fmla="*/ 259 h 1513"/>
              <a:gd name="T74" fmla="*/ 1193 w 1419"/>
              <a:gd name="T75" fmla="*/ 198 h 1513"/>
              <a:gd name="T76" fmla="*/ 1314 w 1419"/>
              <a:gd name="T77" fmla="*/ 198 h 1513"/>
              <a:gd name="T78" fmla="*/ 1314 w 1419"/>
              <a:gd name="T79" fmla="*/ 492 h 1513"/>
              <a:gd name="T80" fmla="*/ 95 w 1419"/>
              <a:gd name="T81" fmla="*/ 492 h 1513"/>
              <a:gd name="T82" fmla="*/ 95 w 1419"/>
              <a:gd name="T83" fmla="*/ 198 h 1513"/>
              <a:gd name="T84" fmla="*/ 1314 w 1419"/>
              <a:gd name="T85" fmla="*/ 1417 h 1513"/>
              <a:gd name="T86" fmla="*/ 1314 w 1419"/>
              <a:gd name="T87" fmla="*/ 1417 h 1513"/>
              <a:gd name="T88" fmla="*/ 95 w 1419"/>
              <a:gd name="T89" fmla="*/ 1417 h 1513"/>
              <a:gd name="T90" fmla="*/ 95 w 1419"/>
              <a:gd name="T91" fmla="*/ 596 h 1513"/>
              <a:gd name="T92" fmla="*/ 1314 w 1419"/>
              <a:gd name="T93" fmla="*/ 596 h 1513"/>
              <a:gd name="T94" fmla="*/ 1314 w 1419"/>
              <a:gd name="T95" fmla="*/ 1417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9" h="1513">
                <a:moveTo>
                  <a:pt x="1418" y="164"/>
                </a:moveTo>
                <a:lnTo>
                  <a:pt x="1418" y="164"/>
                </a:lnTo>
                <a:cubicBezTo>
                  <a:pt x="1418" y="121"/>
                  <a:pt x="1375" y="103"/>
                  <a:pt x="1340" y="103"/>
                </a:cubicBezTo>
                <a:cubicBezTo>
                  <a:pt x="1193" y="103"/>
                  <a:pt x="1193" y="103"/>
                  <a:pt x="1193" y="103"/>
                </a:cubicBezTo>
                <a:cubicBezTo>
                  <a:pt x="1193" y="43"/>
                  <a:pt x="1193" y="43"/>
                  <a:pt x="1193" y="43"/>
                </a:cubicBezTo>
                <a:cubicBezTo>
                  <a:pt x="1193" y="17"/>
                  <a:pt x="1176" y="0"/>
                  <a:pt x="1141" y="0"/>
                </a:cubicBezTo>
                <a:cubicBezTo>
                  <a:pt x="1115" y="0"/>
                  <a:pt x="1098" y="17"/>
                  <a:pt x="1098" y="43"/>
                </a:cubicBezTo>
                <a:cubicBezTo>
                  <a:pt x="1098" y="103"/>
                  <a:pt x="1098" y="103"/>
                  <a:pt x="1098" y="103"/>
                </a:cubicBezTo>
                <a:cubicBezTo>
                  <a:pt x="311" y="103"/>
                  <a:pt x="311" y="103"/>
                  <a:pt x="311" y="103"/>
                </a:cubicBezTo>
                <a:cubicBezTo>
                  <a:pt x="311" y="43"/>
                  <a:pt x="311" y="43"/>
                  <a:pt x="311" y="43"/>
                </a:cubicBezTo>
                <a:cubicBezTo>
                  <a:pt x="311" y="17"/>
                  <a:pt x="285" y="0"/>
                  <a:pt x="259" y="0"/>
                </a:cubicBezTo>
                <a:cubicBezTo>
                  <a:pt x="234" y="0"/>
                  <a:pt x="208" y="17"/>
                  <a:pt x="208" y="43"/>
                </a:cubicBezTo>
                <a:cubicBezTo>
                  <a:pt x="208" y="103"/>
                  <a:pt x="208" y="103"/>
                  <a:pt x="208" y="103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26" y="103"/>
                  <a:pt x="0" y="138"/>
                  <a:pt x="0" y="164"/>
                </a:cubicBezTo>
                <a:cubicBezTo>
                  <a:pt x="0" y="535"/>
                  <a:pt x="0" y="535"/>
                  <a:pt x="0" y="535"/>
                </a:cubicBezTo>
                <a:cubicBezTo>
                  <a:pt x="0" y="544"/>
                  <a:pt x="0" y="544"/>
                  <a:pt x="0" y="553"/>
                </a:cubicBezTo>
                <a:cubicBezTo>
                  <a:pt x="0" y="561"/>
                  <a:pt x="0" y="561"/>
                  <a:pt x="0" y="570"/>
                </a:cubicBezTo>
                <a:cubicBezTo>
                  <a:pt x="0" y="1443"/>
                  <a:pt x="0" y="1443"/>
                  <a:pt x="0" y="1443"/>
                </a:cubicBezTo>
                <a:cubicBezTo>
                  <a:pt x="0" y="1478"/>
                  <a:pt x="26" y="1512"/>
                  <a:pt x="69" y="1512"/>
                </a:cubicBezTo>
                <a:cubicBezTo>
                  <a:pt x="1340" y="1512"/>
                  <a:pt x="1340" y="1512"/>
                  <a:pt x="1340" y="1512"/>
                </a:cubicBezTo>
                <a:cubicBezTo>
                  <a:pt x="1383" y="1512"/>
                  <a:pt x="1418" y="1478"/>
                  <a:pt x="1418" y="1443"/>
                </a:cubicBezTo>
                <a:cubicBezTo>
                  <a:pt x="1418" y="570"/>
                  <a:pt x="1418" y="570"/>
                  <a:pt x="1418" y="570"/>
                </a:cubicBezTo>
                <a:cubicBezTo>
                  <a:pt x="1418" y="561"/>
                  <a:pt x="1409" y="553"/>
                  <a:pt x="1409" y="553"/>
                </a:cubicBezTo>
                <a:cubicBezTo>
                  <a:pt x="1409" y="544"/>
                  <a:pt x="1418" y="535"/>
                  <a:pt x="1418" y="535"/>
                </a:cubicBezTo>
                <a:lnTo>
                  <a:pt x="1418" y="164"/>
                </a:lnTo>
                <a:close/>
                <a:moveTo>
                  <a:pt x="95" y="198"/>
                </a:moveTo>
                <a:lnTo>
                  <a:pt x="95" y="198"/>
                </a:lnTo>
                <a:cubicBezTo>
                  <a:pt x="208" y="198"/>
                  <a:pt x="208" y="198"/>
                  <a:pt x="208" y="198"/>
                </a:cubicBezTo>
                <a:cubicBezTo>
                  <a:pt x="208" y="259"/>
                  <a:pt x="208" y="259"/>
                  <a:pt x="208" y="259"/>
                </a:cubicBezTo>
                <a:cubicBezTo>
                  <a:pt x="208" y="285"/>
                  <a:pt x="234" y="311"/>
                  <a:pt x="259" y="311"/>
                </a:cubicBezTo>
                <a:cubicBezTo>
                  <a:pt x="285" y="311"/>
                  <a:pt x="311" y="285"/>
                  <a:pt x="311" y="259"/>
                </a:cubicBezTo>
                <a:cubicBezTo>
                  <a:pt x="311" y="198"/>
                  <a:pt x="311" y="198"/>
                  <a:pt x="311" y="198"/>
                </a:cubicBezTo>
                <a:cubicBezTo>
                  <a:pt x="1098" y="198"/>
                  <a:pt x="1098" y="198"/>
                  <a:pt x="1098" y="198"/>
                </a:cubicBezTo>
                <a:cubicBezTo>
                  <a:pt x="1098" y="259"/>
                  <a:pt x="1098" y="259"/>
                  <a:pt x="1098" y="259"/>
                </a:cubicBezTo>
                <a:cubicBezTo>
                  <a:pt x="1098" y="285"/>
                  <a:pt x="1115" y="311"/>
                  <a:pt x="1141" y="311"/>
                </a:cubicBezTo>
                <a:cubicBezTo>
                  <a:pt x="1176" y="311"/>
                  <a:pt x="1193" y="285"/>
                  <a:pt x="1193" y="259"/>
                </a:cubicBezTo>
                <a:cubicBezTo>
                  <a:pt x="1193" y="198"/>
                  <a:pt x="1193" y="198"/>
                  <a:pt x="1193" y="198"/>
                </a:cubicBezTo>
                <a:cubicBezTo>
                  <a:pt x="1314" y="198"/>
                  <a:pt x="1314" y="198"/>
                  <a:pt x="1314" y="198"/>
                </a:cubicBezTo>
                <a:cubicBezTo>
                  <a:pt x="1314" y="492"/>
                  <a:pt x="1314" y="492"/>
                  <a:pt x="1314" y="492"/>
                </a:cubicBezTo>
                <a:cubicBezTo>
                  <a:pt x="95" y="492"/>
                  <a:pt x="95" y="492"/>
                  <a:pt x="95" y="492"/>
                </a:cubicBezTo>
                <a:lnTo>
                  <a:pt x="95" y="198"/>
                </a:lnTo>
                <a:close/>
                <a:moveTo>
                  <a:pt x="1314" y="1417"/>
                </a:moveTo>
                <a:lnTo>
                  <a:pt x="1314" y="1417"/>
                </a:lnTo>
                <a:cubicBezTo>
                  <a:pt x="95" y="1417"/>
                  <a:pt x="95" y="1417"/>
                  <a:pt x="95" y="1417"/>
                </a:cubicBezTo>
                <a:cubicBezTo>
                  <a:pt x="95" y="596"/>
                  <a:pt x="95" y="596"/>
                  <a:pt x="95" y="596"/>
                </a:cubicBezTo>
                <a:cubicBezTo>
                  <a:pt x="1314" y="596"/>
                  <a:pt x="1314" y="596"/>
                  <a:pt x="1314" y="596"/>
                </a:cubicBezTo>
                <a:lnTo>
                  <a:pt x="1314" y="14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89">
            <a:extLst>
              <a:ext uri="{FF2B5EF4-FFF2-40B4-BE49-F238E27FC236}">
                <a16:creationId xmlns:a16="http://schemas.microsoft.com/office/drawing/2014/main" id="{E0F068DC-9E0A-BE4B-B53A-52991F65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031" y="7191757"/>
            <a:ext cx="565535" cy="101982"/>
          </a:xfrm>
          <a:custGeom>
            <a:avLst/>
            <a:gdLst>
              <a:gd name="T0" fmla="*/ 484 w 537"/>
              <a:gd name="T1" fmla="*/ 0 h 96"/>
              <a:gd name="T2" fmla="*/ 484 w 537"/>
              <a:gd name="T3" fmla="*/ 0 h 96"/>
              <a:gd name="T4" fmla="*/ 52 w 537"/>
              <a:gd name="T5" fmla="*/ 0 h 96"/>
              <a:gd name="T6" fmla="*/ 0 w 537"/>
              <a:gd name="T7" fmla="*/ 43 h 96"/>
              <a:gd name="T8" fmla="*/ 52 w 537"/>
              <a:gd name="T9" fmla="*/ 95 h 96"/>
              <a:gd name="T10" fmla="*/ 484 w 537"/>
              <a:gd name="T11" fmla="*/ 95 h 96"/>
              <a:gd name="T12" fmla="*/ 536 w 537"/>
              <a:gd name="T13" fmla="*/ 43 h 96"/>
              <a:gd name="T14" fmla="*/ 484 w 537"/>
              <a:gd name="T1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7" h="96">
                <a:moveTo>
                  <a:pt x="484" y="0"/>
                </a:moveTo>
                <a:lnTo>
                  <a:pt x="484" y="0"/>
                </a:ln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0" y="17"/>
                  <a:pt x="0" y="43"/>
                </a:cubicBezTo>
                <a:cubicBezTo>
                  <a:pt x="0" y="78"/>
                  <a:pt x="26" y="95"/>
                  <a:pt x="52" y="95"/>
                </a:cubicBezTo>
                <a:cubicBezTo>
                  <a:pt x="484" y="95"/>
                  <a:pt x="484" y="95"/>
                  <a:pt x="484" y="95"/>
                </a:cubicBezTo>
                <a:cubicBezTo>
                  <a:pt x="510" y="95"/>
                  <a:pt x="536" y="78"/>
                  <a:pt x="536" y="43"/>
                </a:cubicBezTo>
                <a:cubicBezTo>
                  <a:pt x="536" y="17"/>
                  <a:pt x="510" y="0"/>
                  <a:pt x="4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90">
            <a:extLst>
              <a:ext uri="{FF2B5EF4-FFF2-40B4-BE49-F238E27FC236}">
                <a16:creationId xmlns:a16="http://schemas.microsoft.com/office/drawing/2014/main" id="{33D139E5-5167-CF43-9E29-722D95993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684" y="7729478"/>
            <a:ext cx="347666" cy="463553"/>
          </a:xfrm>
          <a:custGeom>
            <a:avLst/>
            <a:gdLst>
              <a:gd name="T0" fmla="*/ 147 w 329"/>
              <a:gd name="T1" fmla="*/ 242 h 442"/>
              <a:gd name="T2" fmla="*/ 147 w 329"/>
              <a:gd name="T3" fmla="*/ 242 h 442"/>
              <a:gd name="T4" fmla="*/ 26 w 329"/>
              <a:gd name="T5" fmla="*/ 346 h 442"/>
              <a:gd name="T6" fmla="*/ 0 w 329"/>
              <a:gd name="T7" fmla="*/ 389 h 442"/>
              <a:gd name="T8" fmla="*/ 52 w 329"/>
              <a:gd name="T9" fmla="*/ 441 h 442"/>
              <a:gd name="T10" fmla="*/ 285 w 329"/>
              <a:gd name="T11" fmla="*/ 441 h 442"/>
              <a:gd name="T12" fmla="*/ 328 w 329"/>
              <a:gd name="T13" fmla="*/ 398 h 442"/>
              <a:gd name="T14" fmla="*/ 285 w 329"/>
              <a:gd name="T15" fmla="*/ 354 h 442"/>
              <a:gd name="T16" fmla="*/ 138 w 329"/>
              <a:gd name="T17" fmla="*/ 354 h 442"/>
              <a:gd name="T18" fmla="*/ 207 w 329"/>
              <a:gd name="T19" fmla="*/ 303 h 442"/>
              <a:gd name="T20" fmla="*/ 320 w 329"/>
              <a:gd name="T21" fmla="*/ 138 h 442"/>
              <a:gd name="T22" fmla="*/ 320 w 329"/>
              <a:gd name="T23" fmla="*/ 130 h 442"/>
              <a:gd name="T24" fmla="*/ 173 w 329"/>
              <a:gd name="T25" fmla="*/ 0 h 442"/>
              <a:gd name="T26" fmla="*/ 34 w 329"/>
              <a:gd name="T27" fmla="*/ 61 h 442"/>
              <a:gd name="T28" fmla="*/ 26 w 329"/>
              <a:gd name="T29" fmla="*/ 95 h 442"/>
              <a:gd name="T30" fmla="*/ 69 w 329"/>
              <a:gd name="T31" fmla="*/ 138 h 442"/>
              <a:gd name="T32" fmla="*/ 95 w 329"/>
              <a:gd name="T33" fmla="*/ 121 h 442"/>
              <a:gd name="T34" fmla="*/ 164 w 329"/>
              <a:gd name="T35" fmla="*/ 87 h 442"/>
              <a:gd name="T36" fmla="*/ 224 w 329"/>
              <a:gd name="T37" fmla="*/ 138 h 442"/>
              <a:gd name="T38" fmla="*/ 147 w 329"/>
              <a:gd name="T39" fmla="*/ 2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9" h="442">
                <a:moveTo>
                  <a:pt x="147" y="242"/>
                </a:moveTo>
                <a:lnTo>
                  <a:pt x="147" y="242"/>
                </a:lnTo>
                <a:cubicBezTo>
                  <a:pt x="26" y="346"/>
                  <a:pt x="26" y="346"/>
                  <a:pt x="26" y="346"/>
                </a:cubicBezTo>
                <a:cubicBezTo>
                  <a:pt x="8" y="354"/>
                  <a:pt x="0" y="372"/>
                  <a:pt x="0" y="389"/>
                </a:cubicBezTo>
                <a:cubicBezTo>
                  <a:pt x="0" y="424"/>
                  <a:pt x="26" y="441"/>
                  <a:pt x="52" y="441"/>
                </a:cubicBezTo>
                <a:cubicBezTo>
                  <a:pt x="285" y="441"/>
                  <a:pt x="285" y="441"/>
                  <a:pt x="285" y="441"/>
                </a:cubicBezTo>
                <a:cubicBezTo>
                  <a:pt x="311" y="441"/>
                  <a:pt x="328" y="424"/>
                  <a:pt x="328" y="398"/>
                </a:cubicBezTo>
                <a:cubicBezTo>
                  <a:pt x="328" y="372"/>
                  <a:pt x="311" y="354"/>
                  <a:pt x="285" y="354"/>
                </a:cubicBezTo>
                <a:cubicBezTo>
                  <a:pt x="138" y="354"/>
                  <a:pt x="138" y="354"/>
                  <a:pt x="138" y="354"/>
                </a:cubicBezTo>
                <a:cubicBezTo>
                  <a:pt x="207" y="303"/>
                  <a:pt x="207" y="303"/>
                  <a:pt x="207" y="303"/>
                </a:cubicBezTo>
                <a:cubicBezTo>
                  <a:pt x="285" y="242"/>
                  <a:pt x="320" y="208"/>
                  <a:pt x="320" y="138"/>
                </a:cubicBezTo>
                <a:cubicBezTo>
                  <a:pt x="320" y="130"/>
                  <a:pt x="320" y="130"/>
                  <a:pt x="320" y="130"/>
                </a:cubicBezTo>
                <a:cubicBezTo>
                  <a:pt x="320" y="52"/>
                  <a:pt x="259" y="0"/>
                  <a:pt x="173" y="0"/>
                </a:cubicBezTo>
                <a:cubicBezTo>
                  <a:pt x="112" y="0"/>
                  <a:pt x="69" y="26"/>
                  <a:pt x="34" y="61"/>
                </a:cubicBezTo>
                <a:cubicBezTo>
                  <a:pt x="26" y="69"/>
                  <a:pt x="26" y="87"/>
                  <a:pt x="26" y="95"/>
                </a:cubicBezTo>
                <a:cubicBezTo>
                  <a:pt x="26" y="121"/>
                  <a:pt x="43" y="138"/>
                  <a:pt x="69" y="138"/>
                </a:cubicBezTo>
                <a:cubicBezTo>
                  <a:pt x="78" y="138"/>
                  <a:pt x="95" y="130"/>
                  <a:pt x="95" y="121"/>
                </a:cubicBezTo>
                <a:cubicBezTo>
                  <a:pt x="121" y="95"/>
                  <a:pt x="138" y="87"/>
                  <a:pt x="164" y="87"/>
                </a:cubicBezTo>
                <a:cubicBezTo>
                  <a:pt x="199" y="87"/>
                  <a:pt x="224" y="104"/>
                  <a:pt x="224" y="138"/>
                </a:cubicBezTo>
                <a:cubicBezTo>
                  <a:pt x="224" y="173"/>
                  <a:pt x="207" y="199"/>
                  <a:pt x="147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91">
            <a:extLst>
              <a:ext uri="{FF2B5EF4-FFF2-40B4-BE49-F238E27FC236}">
                <a16:creationId xmlns:a16="http://schemas.microsoft.com/office/drawing/2014/main" id="{CB9897AF-8CEC-FC4C-93B0-25A9959E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7882" y="7738749"/>
            <a:ext cx="338395" cy="454282"/>
          </a:xfrm>
          <a:custGeom>
            <a:avLst/>
            <a:gdLst>
              <a:gd name="T0" fmla="*/ 44 w 321"/>
              <a:gd name="T1" fmla="*/ 78 h 433"/>
              <a:gd name="T2" fmla="*/ 44 w 321"/>
              <a:gd name="T3" fmla="*/ 78 h 433"/>
              <a:gd name="T4" fmla="*/ 208 w 321"/>
              <a:gd name="T5" fmla="*/ 78 h 433"/>
              <a:gd name="T6" fmla="*/ 44 w 321"/>
              <a:gd name="T7" fmla="*/ 363 h 433"/>
              <a:gd name="T8" fmla="*/ 35 w 321"/>
              <a:gd name="T9" fmla="*/ 389 h 433"/>
              <a:gd name="T10" fmla="*/ 87 w 321"/>
              <a:gd name="T11" fmla="*/ 432 h 433"/>
              <a:gd name="T12" fmla="*/ 130 w 321"/>
              <a:gd name="T13" fmla="*/ 397 h 433"/>
              <a:gd name="T14" fmla="*/ 303 w 321"/>
              <a:gd name="T15" fmla="*/ 86 h 433"/>
              <a:gd name="T16" fmla="*/ 320 w 321"/>
              <a:gd name="T17" fmla="*/ 43 h 433"/>
              <a:gd name="T18" fmla="*/ 277 w 321"/>
              <a:gd name="T19" fmla="*/ 0 h 433"/>
              <a:gd name="T20" fmla="*/ 44 w 321"/>
              <a:gd name="T21" fmla="*/ 0 h 433"/>
              <a:gd name="T22" fmla="*/ 0 w 321"/>
              <a:gd name="T23" fmla="*/ 34 h 433"/>
              <a:gd name="T24" fmla="*/ 44 w 321"/>
              <a:gd name="T25" fmla="*/ 78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1" h="433">
                <a:moveTo>
                  <a:pt x="44" y="78"/>
                </a:moveTo>
                <a:lnTo>
                  <a:pt x="44" y="78"/>
                </a:lnTo>
                <a:cubicBezTo>
                  <a:pt x="208" y="78"/>
                  <a:pt x="208" y="78"/>
                  <a:pt x="208" y="78"/>
                </a:cubicBezTo>
                <a:cubicBezTo>
                  <a:pt x="44" y="363"/>
                  <a:pt x="44" y="363"/>
                  <a:pt x="44" y="363"/>
                </a:cubicBezTo>
                <a:cubicBezTo>
                  <a:pt x="44" y="371"/>
                  <a:pt x="35" y="380"/>
                  <a:pt x="35" y="389"/>
                </a:cubicBezTo>
                <a:cubicBezTo>
                  <a:pt x="35" y="415"/>
                  <a:pt x="61" y="432"/>
                  <a:pt x="87" y="432"/>
                </a:cubicBezTo>
                <a:cubicBezTo>
                  <a:pt x="104" y="432"/>
                  <a:pt x="122" y="423"/>
                  <a:pt x="130" y="397"/>
                </a:cubicBezTo>
                <a:cubicBezTo>
                  <a:pt x="303" y="86"/>
                  <a:pt x="303" y="86"/>
                  <a:pt x="303" y="86"/>
                </a:cubicBezTo>
                <a:cubicBezTo>
                  <a:pt x="312" y="69"/>
                  <a:pt x="320" y="52"/>
                  <a:pt x="320" y="43"/>
                </a:cubicBezTo>
                <a:cubicBezTo>
                  <a:pt x="320" y="8"/>
                  <a:pt x="303" y="0"/>
                  <a:pt x="277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34"/>
                </a:cubicBezTo>
                <a:cubicBezTo>
                  <a:pt x="0" y="60"/>
                  <a:pt x="18" y="78"/>
                  <a:pt x="44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4D3FBBAD-4A0C-AC4A-BDFF-9C3BD441D40C}"/>
              </a:ext>
            </a:extLst>
          </p:cNvPr>
          <p:cNvSpPr txBox="1"/>
          <p:nvPr/>
        </p:nvSpPr>
        <p:spPr>
          <a:xfrm>
            <a:off x="9707216" y="1683541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54" name="CuadroTexto 453">
            <a:extLst>
              <a:ext uri="{FF2B5EF4-FFF2-40B4-BE49-F238E27FC236}">
                <a16:creationId xmlns:a16="http://schemas.microsoft.com/office/drawing/2014/main" id="{B0CEBC9D-F727-2248-8B7D-7ED95C5B0835}"/>
              </a:ext>
            </a:extLst>
          </p:cNvPr>
          <p:cNvSpPr txBox="1"/>
          <p:nvPr/>
        </p:nvSpPr>
        <p:spPr>
          <a:xfrm>
            <a:off x="2451398" y="319896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8FE3E8DE-0948-3B43-B308-EB48AC9DD55C}"/>
              </a:ext>
            </a:extLst>
          </p:cNvPr>
          <p:cNvSpPr txBox="1"/>
          <p:nvPr/>
        </p:nvSpPr>
        <p:spPr>
          <a:xfrm>
            <a:off x="2750876" y="10606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BDD8EC4-3B1C-3746-8113-D0F1A3414FD7}"/>
              </a:ext>
            </a:extLst>
          </p:cNvPr>
          <p:cNvSpPr/>
          <p:nvPr/>
        </p:nvSpPr>
        <p:spPr>
          <a:xfrm>
            <a:off x="1340092" y="11253294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0E0C8A08-C83E-974C-BDEF-E9AA232AD96D}"/>
              </a:ext>
            </a:extLst>
          </p:cNvPr>
          <p:cNvSpPr txBox="1"/>
          <p:nvPr/>
        </p:nvSpPr>
        <p:spPr>
          <a:xfrm>
            <a:off x="8306559" y="10606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72879F-82B4-854C-B3E7-278B5EF34047}"/>
              </a:ext>
            </a:extLst>
          </p:cNvPr>
          <p:cNvSpPr/>
          <p:nvPr/>
        </p:nvSpPr>
        <p:spPr>
          <a:xfrm>
            <a:off x="6895775" y="11253294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FEB1EE50-64C7-D94B-9870-9AD845075437}"/>
              </a:ext>
            </a:extLst>
          </p:cNvPr>
          <p:cNvSpPr txBox="1"/>
          <p:nvPr/>
        </p:nvSpPr>
        <p:spPr>
          <a:xfrm>
            <a:off x="13616559" y="10606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A1C00-E0A3-2C40-876A-E8862CE75F3A}"/>
              </a:ext>
            </a:extLst>
          </p:cNvPr>
          <p:cNvSpPr/>
          <p:nvPr/>
        </p:nvSpPr>
        <p:spPr>
          <a:xfrm>
            <a:off x="12205775" y="11253294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040BD737-B409-B64E-8196-AA9EF6A883A1}"/>
              </a:ext>
            </a:extLst>
          </p:cNvPr>
          <p:cNvSpPr txBox="1"/>
          <p:nvPr/>
        </p:nvSpPr>
        <p:spPr>
          <a:xfrm>
            <a:off x="19276543" y="1060696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163E938-83A0-1D47-A140-AFBF1F499053}"/>
              </a:ext>
            </a:extLst>
          </p:cNvPr>
          <p:cNvSpPr/>
          <p:nvPr/>
        </p:nvSpPr>
        <p:spPr>
          <a:xfrm>
            <a:off x="17865759" y="11253294"/>
            <a:ext cx="520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 to your best.</a:t>
            </a:r>
          </a:p>
        </p:txBody>
      </p: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331">
            <a:extLst>
              <a:ext uri="{FF2B5EF4-FFF2-40B4-BE49-F238E27FC236}">
                <a16:creationId xmlns:a16="http://schemas.microsoft.com/office/drawing/2014/main" id="{CD4917EB-17D7-BA42-9739-750F977B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796" y="5303039"/>
            <a:ext cx="18278059" cy="4235099"/>
          </a:xfrm>
          <a:custGeom>
            <a:avLst/>
            <a:gdLst>
              <a:gd name="T0" fmla="*/ 16691 w 16692"/>
              <a:gd name="T1" fmla="*/ 2930 h 3869"/>
              <a:gd name="T2" fmla="*/ 13862 w 16692"/>
              <a:gd name="T3" fmla="*/ 0 h 3869"/>
              <a:gd name="T4" fmla="*/ 8069 w 16692"/>
              <a:gd name="T5" fmla="*/ 2709 h 3869"/>
              <a:gd name="T6" fmla="*/ 3084 w 16692"/>
              <a:gd name="T7" fmla="*/ 946 h 3869"/>
              <a:gd name="T8" fmla="*/ 0 w 16692"/>
              <a:gd name="T9" fmla="*/ 3834 h 3869"/>
              <a:gd name="T10" fmla="*/ 42 w 16692"/>
              <a:gd name="T11" fmla="*/ 3868 h 3869"/>
              <a:gd name="T12" fmla="*/ 3093 w 16692"/>
              <a:gd name="T13" fmla="*/ 1006 h 3869"/>
              <a:gd name="T14" fmla="*/ 8069 w 16692"/>
              <a:gd name="T15" fmla="*/ 2769 h 3869"/>
              <a:gd name="T16" fmla="*/ 13854 w 16692"/>
              <a:gd name="T17" fmla="*/ 68 h 3869"/>
              <a:gd name="T18" fmla="*/ 16657 w 16692"/>
              <a:gd name="T19" fmla="*/ 2964 h 3869"/>
              <a:gd name="T20" fmla="*/ 16691 w 16692"/>
              <a:gd name="T21" fmla="*/ 293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92" h="3869">
                <a:moveTo>
                  <a:pt x="16691" y="2930"/>
                </a:moveTo>
                <a:lnTo>
                  <a:pt x="13862" y="0"/>
                </a:lnTo>
                <a:lnTo>
                  <a:pt x="8069" y="2709"/>
                </a:lnTo>
                <a:lnTo>
                  <a:pt x="3084" y="946"/>
                </a:lnTo>
                <a:lnTo>
                  <a:pt x="0" y="3834"/>
                </a:lnTo>
                <a:lnTo>
                  <a:pt x="42" y="3868"/>
                </a:lnTo>
                <a:lnTo>
                  <a:pt x="3093" y="1006"/>
                </a:lnTo>
                <a:lnTo>
                  <a:pt x="8069" y="2769"/>
                </a:lnTo>
                <a:lnTo>
                  <a:pt x="13854" y="68"/>
                </a:lnTo>
                <a:lnTo>
                  <a:pt x="16657" y="2964"/>
                </a:lnTo>
                <a:lnTo>
                  <a:pt x="16691" y="293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78" name="Freeform 333">
            <a:extLst>
              <a:ext uri="{FF2B5EF4-FFF2-40B4-BE49-F238E27FC236}">
                <a16:creationId xmlns:a16="http://schemas.microsoft.com/office/drawing/2014/main" id="{29AC259F-BA82-C649-8373-D4D600E73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246" y="8606128"/>
            <a:ext cx="1820564" cy="1820561"/>
          </a:xfrm>
          <a:custGeom>
            <a:avLst/>
            <a:gdLst>
              <a:gd name="T0" fmla="*/ 1662 w 1663"/>
              <a:gd name="T1" fmla="*/ 835 h 1662"/>
              <a:gd name="T2" fmla="*/ 1662 w 1663"/>
              <a:gd name="T3" fmla="*/ 835 h 1662"/>
              <a:gd name="T4" fmla="*/ 827 w 1663"/>
              <a:gd name="T5" fmla="*/ 1661 h 1662"/>
              <a:gd name="T6" fmla="*/ 0 w 1663"/>
              <a:gd name="T7" fmla="*/ 835 h 1662"/>
              <a:gd name="T8" fmla="*/ 827 w 1663"/>
              <a:gd name="T9" fmla="*/ 0 h 1662"/>
              <a:gd name="T10" fmla="*/ 1662 w 1663"/>
              <a:gd name="T11" fmla="*/ 835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662">
                <a:moveTo>
                  <a:pt x="1662" y="835"/>
                </a:moveTo>
                <a:lnTo>
                  <a:pt x="1662" y="835"/>
                </a:lnTo>
                <a:cubicBezTo>
                  <a:pt x="1662" y="1295"/>
                  <a:pt x="1287" y="1661"/>
                  <a:pt x="827" y="1661"/>
                </a:cubicBezTo>
                <a:cubicBezTo>
                  <a:pt x="375" y="1661"/>
                  <a:pt x="0" y="1295"/>
                  <a:pt x="0" y="835"/>
                </a:cubicBezTo>
                <a:cubicBezTo>
                  <a:pt x="0" y="375"/>
                  <a:pt x="375" y="0"/>
                  <a:pt x="827" y="0"/>
                </a:cubicBezTo>
                <a:cubicBezTo>
                  <a:pt x="1287" y="0"/>
                  <a:pt x="1662" y="375"/>
                  <a:pt x="1662" y="8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34">
            <a:extLst>
              <a:ext uri="{FF2B5EF4-FFF2-40B4-BE49-F238E27FC236}">
                <a16:creationId xmlns:a16="http://schemas.microsoft.com/office/drawing/2014/main" id="{7103ED34-35BC-0742-ABC4-A838CD42A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283" y="5472055"/>
            <a:ext cx="1820564" cy="1820564"/>
          </a:xfrm>
          <a:custGeom>
            <a:avLst/>
            <a:gdLst>
              <a:gd name="T0" fmla="*/ 1661 w 1662"/>
              <a:gd name="T1" fmla="*/ 826 h 1661"/>
              <a:gd name="T2" fmla="*/ 1661 w 1662"/>
              <a:gd name="T3" fmla="*/ 826 h 1661"/>
              <a:gd name="T4" fmla="*/ 835 w 1662"/>
              <a:gd name="T5" fmla="*/ 1660 h 1661"/>
              <a:gd name="T6" fmla="*/ 0 w 1662"/>
              <a:gd name="T7" fmla="*/ 826 h 1661"/>
              <a:gd name="T8" fmla="*/ 835 w 1662"/>
              <a:gd name="T9" fmla="*/ 0 h 1661"/>
              <a:gd name="T10" fmla="*/ 1661 w 1662"/>
              <a:gd name="T11" fmla="*/ 826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2" h="1661">
                <a:moveTo>
                  <a:pt x="1661" y="826"/>
                </a:moveTo>
                <a:lnTo>
                  <a:pt x="1661" y="826"/>
                </a:lnTo>
                <a:cubicBezTo>
                  <a:pt x="1661" y="1285"/>
                  <a:pt x="1295" y="1660"/>
                  <a:pt x="835" y="1660"/>
                </a:cubicBezTo>
                <a:cubicBezTo>
                  <a:pt x="375" y="1660"/>
                  <a:pt x="0" y="1285"/>
                  <a:pt x="0" y="826"/>
                </a:cubicBezTo>
                <a:cubicBezTo>
                  <a:pt x="0" y="366"/>
                  <a:pt x="375" y="0"/>
                  <a:pt x="835" y="0"/>
                </a:cubicBezTo>
                <a:cubicBezTo>
                  <a:pt x="1295" y="0"/>
                  <a:pt x="1661" y="366"/>
                  <a:pt x="1661" y="8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35">
            <a:extLst>
              <a:ext uri="{FF2B5EF4-FFF2-40B4-BE49-F238E27FC236}">
                <a16:creationId xmlns:a16="http://schemas.microsoft.com/office/drawing/2014/main" id="{FE0DE811-226B-A347-AC0D-FA9CDD87D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574" y="4438632"/>
            <a:ext cx="1820564" cy="1820564"/>
          </a:xfrm>
          <a:custGeom>
            <a:avLst/>
            <a:gdLst>
              <a:gd name="T0" fmla="*/ 1662 w 1663"/>
              <a:gd name="T1" fmla="*/ 826 h 1662"/>
              <a:gd name="T2" fmla="*/ 1662 w 1663"/>
              <a:gd name="T3" fmla="*/ 826 h 1662"/>
              <a:gd name="T4" fmla="*/ 827 w 1663"/>
              <a:gd name="T5" fmla="*/ 1661 h 1662"/>
              <a:gd name="T6" fmla="*/ 0 w 1663"/>
              <a:gd name="T7" fmla="*/ 826 h 1662"/>
              <a:gd name="T8" fmla="*/ 827 w 1663"/>
              <a:gd name="T9" fmla="*/ 0 h 1662"/>
              <a:gd name="T10" fmla="*/ 1662 w 1663"/>
              <a:gd name="T11" fmla="*/ 82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662">
                <a:moveTo>
                  <a:pt x="1662" y="826"/>
                </a:moveTo>
                <a:lnTo>
                  <a:pt x="1662" y="826"/>
                </a:lnTo>
                <a:cubicBezTo>
                  <a:pt x="1662" y="1287"/>
                  <a:pt x="1287" y="1661"/>
                  <a:pt x="827" y="1661"/>
                </a:cubicBezTo>
                <a:cubicBezTo>
                  <a:pt x="366" y="1661"/>
                  <a:pt x="0" y="1287"/>
                  <a:pt x="0" y="826"/>
                </a:cubicBezTo>
                <a:cubicBezTo>
                  <a:pt x="0" y="366"/>
                  <a:pt x="366" y="0"/>
                  <a:pt x="827" y="0"/>
                </a:cubicBezTo>
                <a:cubicBezTo>
                  <a:pt x="1287" y="0"/>
                  <a:pt x="1662" y="366"/>
                  <a:pt x="1662" y="8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36">
            <a:extLst>
              <a:ext uri="{FF2B5EF4-FFF2-40B4-BE49-F238E27FC236}">
                <a16:creationId xmlns:a16="http://schemas.microsoft.com/office/drawing/2014/main" id="{DC271592-7D23-5D4B-84E9-589F60A2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5842" y="7625823"/>
            <a:ext cx="1820564" cy="1820564"/>
          </a:xfrm>
          <a:custGeom>
            <a:avLst/>
            <a:gdLst>
              <a:gd name="T0" fmla="*/ 1662 w 1663"/>
              <a:gd name="T1" fmla="*/ 826 h 1662"/>
              <a:gd name="T2" fmla="*/ 1662 w 1663"/>
              <a:gd name="T3" fmla="*/ 826 h 1662"/>
              <a:gd name="T4" fmla="*/ 835 w 1663"/>
              <a:gd name="T5" fmla="*/ 1661 h 1662"/>
              <a:gd name="T6" fmla="*/ 0 w 1663"/>
              <a:gd name="T7" fmla="*/ 826 h 1662"/>
              <a:gd name="T8" fmla="*/ 835 w 1663"/>
              <a:gd name="T9" fmla="*/ 0 h 1662"/>
              <a:gd name="T10" fmla="*/ 1662 w 1663"/>
              <a:gd name="T11" fmla="*/ 826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3" h="1662">
                <a:moveTo>
                  <a:pt x="1662" y="826"/>
                </a:moveTo>
                <a:lnTo>
                  <a:pt x="1662" y="826"/>
                </a:lnTo>
                <a:cubicBezTo>
                  <a:pt x="1662" y="1286"/>
                  <a:pt x="1295" y="1661"/>
                  <a:pt x="835" y="1661"/>
                </a:cubicBezTo>
                <a:cubicBezTo>
                  <a:pt x="375" y="1661"/>
                  <a:pt x="0" y="1286"/>
                  <a:pt x="0" y="826"/>
                </a:cubicBezTo>
                <a:cubicBezTo>
                  <a:pt x="0" y="366"/>
                  <a:pt x="375" y="0"/>
                  <a:pt x="835" y="0"/>
                </a:cubicBezTo>
                <a:cubicBezTo>
                  <a:pt x="1295" y="0"/>
                  <a:pt x="1662" y="366"/>
                  <a:pt x="1662" y="8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37">
            <a:extLst>
              <a:ext uri="{FF2B5EF4-FFF2-40B4-BE49-F238E27FC236}">
                <a16:creationId xmlns:a16="http://schemas.microsoft.com/office/drawing/2014/main" id="{27E21629-E5D9-7647-885F-73257310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128" y="9093863"/>
            <a:ext cx="791969" cy="859576"/>
          </a:xfrm>
          <a:custGeom>
            <a:avLst/>
            <a:gdLst>
              <a:gd name="T0" fmla="*/ 716 w 725"/>
              <a:gd name="T1" fmla="*/ 605 h 785"/>
              <a:gd name="T2" fmla="*/ 716 w 725"/>
              <a:gd name="T3" fmla="*/ 605 h 785"/>
              <a:gd name="T4" fmla="*/ 724 w 725"/>
              <a:gd name="T5" fmla="*/ 605 h 785"/>
              <a:gd name="T6" fmla="*/ 724 w 725"/>
              <a:gd name="T7" fmla="*/ 605 h 785"/>
              <a:gd name="T8" fmla="*/ 724 w 725"/>
              <a:gd name="T9" fmla="*/ 605 h 785"/>
              <a:gd name="T10" fmla="*/ 724 w 725"/>
              <a:gd name="T11" fmla="*/ 605 h 785"/>
              <a:gd name="T12" fmla="*/ 724 w 725"/>
              <a:gd name="T13" fmla="*/ 596 h 785"/>
              <a:gd name="T14" fmla="*/ 724 w 725"/>
              <a:gd name="T15" fmla="*/ 596 h 785"/>
              <a:gd name="T16" fmla="*/ 724 w 725"/>
              <a:gd name="T17" fmla="*/ 596 h 785"/>
              <a:gd name="T18" fmla="*/ 724 w 725"/>
              <a:gd name="T19" fmla="*/ 596 h 785"/>
              <a:gd name="T20" fmla="*/ 724 w 725"/>
              <a:gd name="T21" fmla="*/ 596 h 785"/>
              <a:gd name="T22" fmla="*/ 724 w 725"/>
              <a:gd name="T23" fmla="*/ 596 h 785"/>
              <a:gd name="T24" fmla="*/ 724 w 725"/>
              <a:gd name="T25" fmla="*/ 588 h 785"/>
              <a:gd name="T26" fmla="*/ 724 w 725"/>
              <a:gd name="T27" fmla="*/ 588 h 785"/>
              <a:gd name="T28" fmla="*/ 724 w 725"/>
              <a:gd name="T29" fmla="*/ 588 h 785"/>
              <a:gd name="T30" fmla="*/ 724 w 725"/>
              <a:gd name="T31" fmla="*/ 588 h 785"/>
              <a:gd name="T32" fmla="*/ 724 w 725"/>
              <a:gd name="T33" fmla="*/ 588 h 785"/>
              <a:gd name="T34" fmla="*/ 724 w 725"/>
              <a:gd name="T35" fmla="*/ 579 h 785"/>
              <a:gd name="T36" fmla="*/ 724 w 725"/>
              <a:gd name="T37" fmla="*/ 579 h 785"/>
              <a:gd name="T38" fmla="*/ 724 w 725"/>
              <a:gd name="T39" fmla="*/ 579 h 785"/>
              <a:gd name="T40" fmla="*/ 724 w 725"/>
              <a:gd name="T41" fmla="*/ 579 h 785"/>
              <a:gd name="T42" fmla="*/ 724 w 725"/>
              <a:gd name="T43" fmla="*/ 579 h 785"/>
              <a:gd name="T44" fmla="*/ 724 w 725"/>
              <a:gd name="T45" fmla="*/ 579 h 785"/>
              <a:gd name="T46" fmla="*/ 724 w 725"/>
              <a:gd name="T47" fmla="*/ 571 h 785"/>
              <a:gd name="T48" fmla="*/ 716 w 725"/>
              <a:gd name="T49" fmla="*/ 571 h 785"/>
              <a:gd name="T50" fmla="*/ 716 w 725"/>
              <a:gd name="T51" fmla="*/ 571 h 785"/>
              <a:gd name="T52" fmla="*/ 716 w 725"/>
              <a:gd name="T53" fmla="*/ 571 h 785"/>
              <a:gd name="T54" fmla="*/ 716 w 725"/>
              <a:gd name="T55" fmla="*/ 571 h 785"/>
              <a:gd name="T56" fmla="*/ 716 w 725"/>
              <a:gd name="T57" fmla="*/ 571 h 785"/>
              <a:gd name="T58" fmla="*/ 554 w 725"/>
              <a:gd name="T59" fmla="*/ 409 h 785"/>
              <a:gd name="T60" fmla="*/ 511 w 725"/>
              <a:gd name="T61" fmla="*/ 409 h 785"/>
              <a:gd name="T62" fmla="*/ 511 w 725"/>
              <a:gd name="T63" fmla="*/ 451 h 785"/>
              <a:gd name="T64" fmla="*/ 622 w 725"/>
              <a:gd name="T65" fmla="*/ 562 h 785"/>
              <a:gd name="T66" fmla="*/ 332 w 725"/>
              <a:gd name="T67" fmla="*/ 562 h 785"/>
              <a:gd name="T68" fmla="*/ 60 w 725"/>
              <a:gd name="T69" fmla="*/ 315 h 785"/>
              <a:gd name="T70" fmla="*/ 332 w 725"/>
              <a:gd name="T71" fmla="*/ 59 h 785"/>
              <a:gd name="T72" fmla="*/ 537 w 725"/>
              <a:gd name="T73" fmla="*/ 59 h 785"/>
              <a:gd name="T74" fmla="*/ 562 w 725"/>
              <a:gd name="T75" fmla="*/ 34 h 785"/>
              <a:gd name="T76" fmla="*/ 537 w 725"/>
              <a:gd name="T77" fmla="*/ 0 h 785"/>
              <a:gd name="T78" fmla="*/ 537 w 725"/>
              <a:gd name="T79" fmla="*/ 0 h 785"/>
              <a:gd name="T80" fmla="*/ 332 w 725"/>
              <a:gd name="T81" fmla="*/ 0 h 785"/>
              <a:gd name="T82" fmla="*/ 93 w 725"/>
              <a:gd name="T83" fmla="*/ 94 h 785"/>
              <a:gd name="T84" fmla="*/ 0 w 725"/>
              <a:gd name="T85" fmla="*/ 315 h 785"/>
              <a:gd name="T86" fmla="*/ 93 w 725"/>
              <a:gd name="T87" fmla="*/ 528 h 785"/>
              <a:gd name="T88" fmla="*/ 332 w 725"/>
              <a:gd name="T89" fmla="*/ 622 h 785"/>
              <a:gd name="T90" fmla="*/ 622 w 725"/>
              <a:gd name="T91" fmla="*/ 622 h 785"/>
              <a:gd name="T92" fmla="*/ 511 w 725"/>
              <a:gd name="T93" fmla="*/ 732 h 785"/>
              <a:gd name="T94" fmla="*/ 511 w 725"/>
              <a:gd name="T95" fmla="*/ 775 h 785"/>
              <a:gd name="T96" fmla="*/ 537 w 725"/>
              <a:gd name="T97" fmla="*/ 784 h 785"/>
              <a:gd name="T98" fmla="*/ 554 w 725"/>
              <a:gd name="T99" fmla="*/ 775 h 785"/>
              <a:gd name="T100" fmla="*/ 716 w 725"/>
              <a:gd name="T101" fmla="*/ 613 h 785"/>
              <a:gd name="T102" fmla="*/ 716 w 725"/>
              <a:gd name="T103" fmla="*/ 605 h 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5" h="785">
                <a:moveTo>
                  <a:pt x="716" y="605"/>
                </a:moveTo>
                <a:lnTo>
                  <a:pt x="716" y="605"/>
                </a:lnTo>
                <a:cubicBezTo>
                  <a:pt x="724" y="605"/>
                  <a:pt x="724" y="605"/>
                  <a:pt x="724" y="605"/>
                </a:cubicBezTo>
                <a:lnTo>
                  <a:pt x="724" y="605"/>
                </a:lnTo>
                <a:lnTo>
                  <a:pt x="724" y="605"/>
                </a:lnTo>
                <a:lnTo>
                  <a:pt x="724" y="605"/>
                </a:lnTo>
                <a:cubicBezTo>
                  <a:pt x="724" y="596"/>
                  <a:pt x="724" y="596"/>
                  <a:pt x="724" y="596"/>
                </a:cubicBezTo>
                <a:lnTo>
                  <a:pt x="724" y="596"/>
                </a:lnTo>
                <a:lnTo>
                  <a:pt x="724" y="596"/>
                </a:lnTo>
                <a:lnTo>
                  <a:pt x="724" y="596"/>
                </a:lnTo>
                <a:lnTo>
                  <a:pt x="724" y="596"/>
                </a:lnTo>
                <a:lnTo>
                  <a:pt x="724" y="596"/>
                </a:lnTo>
                <a:cubicBezTo>
                  <a:pt x="724" y="588"/>
                  <a:pt x="724" y="588"/>
                  <a:pt x="724" y="588"/>
                </a:cubicBezTo>
                <a:lnTo>
                  <a:pt x="724" y="588"/>
                </a:lnTo>
                <a:lnTo>
                  <a:pt x="724" y="588"/>
                </a:lnTo>
                <a:lnTo>
                  <a:pt x="724" y="588"/>
                </a:lnTo>
                <a:lnTo>
                  <a:pt x="724" y="588"/>
                </a:lnTo>
                <a:cubicBezTo>
                  <a:pt x="724" y="579"/>
                  <a:pt x="724" y="579"/>
                  <a:pt x="724" y="579"/>
                </a:cubicBezTo>
                <a:lnTo>
                  <a:pt x="724" y="579"/>
                </a:lnTo>
                <a:lnTo>
                  <a:pt x="724" y="579"/>
                </a:lnTo>
                <a:lnTo>
                  <a:pt x="724" y="579"/>
                </a:lnTo>
                <a:lnTo>
                  <a:pt x="724" y="579"/>
                </a:lnTo>
                <a:lnTo>
                  <a:pt x="724" y="579"/>
                </a:lnTo>
                <a:cubicBezTo>
                  <a:pt x="724" y="571"/>
                  <a:pt x="724" y="571"/>
                  <a:pt x="724" y="571"/>
                </a:cubicBezTo>
                <a:cubicBezTo>
                  <a:pt x="716" y="571"/>
                  <a:pt x="716" y="571"/>
                  <a:pt x="716" y="571"/>
                </a:cubicBezTo>
                <a:lnTo>
                  <a:pt x="716" y="571"/>
                </a:lnTo>
                <a:lnTo>
                  <a:pt x="716" y="571"/>
                </a:lnTo>
                <a:lnTo>
                  <a:pt x="716" y="571"/>
                </a:lnTo>
                <a:lnTo>
                  <a:pt x="716" y="571"/>
                </a:lnTo>
                <a:cubicBezTo>
                  <a:pt x="554" y="409"/>
                  <a:pt x="554" y="409"/>
                  <a:pt x="554" y="409"/>
                </a:cubicBezTo>
                <a:cubicBezTo>
                  <a:pt x="545" y="400"/>
                  <a:pt x="528" y="400"/>
                  <a:pt x="511" y="409"/>
                </a:cubicBezTo>
                <a:cubicBezTo>
                  <a:pt x="503" y="417"/>
                  <a:pt x="503" y="443"/>
                  <a:pt x="511" y="451"/>
                </a:cubicBezTo>
                <a:cubicBezTo>
                  <a:pt x="622" y="562"/>
                  <a:pt x="622" y="562"/>
                  <a:pt x="622" y="562"/>
                </a:cubicBezTo>
                <a:cubicBezTo>
                  <a:pt x="332" y="562"/>
                  <a:pt x="332" y="562"/>
                  <a:pt x="332" y="562"/>
                </a:cubicBezTo>
                <a:cubicBezTo>
                  <a:pt x="179" y="562"/>
                  <a:pt x="60" y="451"/>
                  <a:pt x="60" y="315"/>
                </a:cubicBezTo>
                <a:cubicBezTo>
                  <a:pt x="60" y="179"/>
                  <a:pt x="179" y="59"/>
                  <a:pt x="332" y="59"/>
                </a:cubicBezTo>
                <a:cubicBezTo>
                  <a:pt x="537" y="59"/>
                  <a:pt x="537" y="59"/>
                  <a:pt x="537" y="59"/>
                </a:cubicBezTo>
                <a:cubicBezTo>
                  <a:pt x="554" y="59"/>
                  <a:pt x="562" y="51"/>
                  <a:pt x="562" y="34"/>
                </a:cubicBezTo>
                <a:cubicBezTo>
                  <a:pt x="562" y="17"/>
                  <a:pt x="554" y="0"/>
                  <a:pt x="537" y="0"/>
                </a:cubicBezTo>
                <a:lnTo>
                  <a:pt x="537" y="0"/>
                </a:lnTo>
                <a:cubicBezTo>
                  <a:pt x="332" y="0"/>
                  <a:pt x="332" y="0"/>
                  <a:pt x="332" y="0"/>
                </a:cubicBezTo>
                <a:cubicBezTo>
                  <a:pt x="247" y="0"/>
                  <a:pt x="162" y="34"/>
                  <a:pt x="93" y="94"/>
                </a:cubicBezTo>
                <a:cubicBezTo>
                  <a:pt x="34" y="153"/>
                  <a:pt x="0" y="230"/>
                  <a:pt x="0" y="315"/>
                </a:cubicBezTo>
                <a:cubicBezTo>
                  <a:pt x="0" y="392"/>
                  <a:pt x="34" y="468"/>
                  <a:pt x="93" y="528"/>
                </a:cubicBezTo>
                <a:cubicBezTo>
                  <a:pt x="162" y="588"/>
                  <a:pt x="247" y="622"/>
                  <a:pt x="332" y="622"/>
                </a:cubicBezTo>
                <a:cubicBezTo>
                  <a:pt x="622" y="622"/>
                  <a:pt x="622" y="622"/>
                  <a:pt x="622" y="622"/>
                </a:cubicBezTo>
                <a:cubicBezTo>
                  <a:pt x="511" y="732"/>
                  <a:pt x="511" y="732"/>
                  <a:pt x="511" y="732"/>
                </a:cubicBezTo>
                <a:cubicBezTo>
                  <a:pt x="503" y="741"/>
                  <a:pt x="503" y="758"/>
                  <a:pt x="511" y="775"/>
                </a:cubicBezTo>
                <a:cubicBezTo>
                  <a:pt x="520" y="775"/>
                  <a:pt x="528" y="784"/>
                  <a:pt x="537" y="784"/>
                </a:cubicBezTo>
                <a:cubicBezTo>
                  <a:pt x="545" y="784"/>
                  <a:pt x="554" y="775"/>
                  <a:pt x="554" y="775"/>
                </a:cubicBezTo>
                <a:cubicBezTo>
                  <a:pt x="716" y="613"/>
                  <a:pt x="716" y="613"/>
                  <a:pt x="716" y="613"/>
                </a:cubicBezTo>
                <a:cubicBezTo>
                  <a:pt x="716" y="605"/>
                  <a:pt x="716" y="605"/>
                  <a:pt x="716" y="60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38">
            <a:extLst>
              <a:ext uri="{FF2B5EF4-FFF2-40B4-BE49-F238E27FC236}">
                <a16:creationId xmlns:a16="http://schemas.microsoft.com/office/drawing/2014/main" id="{AB3B3EBF-DA73-D947-AC9C-C029B6B7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5875" y="5882528"/>
            <a:ext cx="898208" cy="999617"/>
          </a:xfrm>
          <a:custGeom>
            <a:avLst/>
            <a:gdLst>
              <a:gd name="T0" fmla="*/ 809 w 819"/>
              <a:gd name="T1" fmla="*/ 247 h 911"/>
              <a:gd name="T2" fmla="*/ 809 w 819"/>
              <a:gd name="T3" fmla="*/ 247 h 911"/>
              <a:gd name="T4" fmla="*/ 801 w 819"/>
              <a:gd name="T5" fmla="*/ 221 h 911"/>
              <a:gd name="T6" fmla="*/ 579 w 819"/>
              <a:gd name="T7" fmla="*/ 8 h 911"/>
              <a:gd name="T8" fmla="*/ 579 w 819"/>
              <a:gd name="T9" fmla="*/ 8 h 911"/>
              <a:gd name="T10" fmla="*/ 579 w 819"/>
              <a:gd name="T11" fmla="*/ 0 h 911"/>
              <a:gd name="T12" fmla="*/ 579 w 819"/>
              <a:gd name="T13" fmla="*/ 0 h 911"/>
              <a:gd name="T14" fmla="*/ 579 w 819"/>
              <a:gd name="T15" fmla="*/ 0 h 911"/>
              <a:gd name="T16" fmla="*/ 579 w 819"/>
              <a:gd name="T17" fmla="*/ 0 h 911"/>
              <a:gd name="T18" fmla="*/ 579 w 819"/>
              <a:gd name="T19" fmla="*/ 0 h 911"/>
              <a:gd name="T20" fmla="*/ 571 w 819"/>
              <a:gd name="T21" fmla="*/ 0 h 911"/>
              <a:gd name="T22" fmla="*/ 571 w 819"/>
              <a:gd name="T23" fmla="*/ 0 h 911"/>
              <a:gd name="T24" fmla="*/ 571 w 819"/>
              <a:gd name="T25" fmla="*/ 0 h 911"/>
              <a:gd name="T26" fmla="*/ 571 w 819"/>
              <a:gd name="T27" fmla="*/ 0 h 911"/>
              <a:gd name="T28" fmla="*/ 571 w 819"/>
              <a:gd name="T29" fmla="*/ 0 h 911"/>
              <a:gd name="T30" fmla="*/ 571 w 819"/>
              <a:gd name="T31" fmla="*/ 0 h 911"/>
              <a:gd name="T32" fmla="*/ 562 w 819"/>
              <a:gd name="T33" fmla="*/ 0 h 911"/>
              <a:gd name="T34" fmla="*/ 562 w 819"/>
              <a:gd name="T35" fmla="*/ 0 h 911"/>
              <a:gd name="T36" fmla="*/ 562 w 819"/>
              <a:gd name="T37" fmla="*/ 0 h 911"/>
              <a:gd name="T38" fmla="*/ 562 w 819"/>
              <a:gd name="T39" fmla="*/ 0 h 911"/>
              <a:gd name="T40" fmla="*/ 51 w 819"/>
              <a:gd name="T41" fmla="*/ 0 h 911"/>
              <a:gd name="T42" fmla="*/ 0 w 819"/>
              <a:gd name="T43" fmla="*/ 51 h 911"/>
              <a:gd name="T44" fmla="*/ 0 w 819"/>
              <a:gd name="T45" fmla="*/ 876 h 911"/>
              <a:gd name="T46" fmla="*/ 34 w 819"/>
              <a:gd name="T47" fmla="*/ 910 h 911"/>
              <a:gd name="T48" fmla="*/ 170 w 819"/>
              <a:gd name="T49" fmla="*/ 910 h 911"/>
              <a:gd name="T50" fmla="*/ 630 w 819"/>
              <a:gd name="T51" fmla="*/ 910 h 911"/>
              <a:gd name="T52" fmla="*/ 784 w 819"/>
              <a:gd name="T53" fmla="*/ 910 h 911"/>
              <a:gd name="T54" fmla="*/ 809 w 819"/>
              <a:gd name="T55" fmla="*/ 876 h 911"/>
              <a:gd name="T56" fmla="*/ 809 w 819"/>
              <a:gd name="T57" fmla="*/ 255 h 911"/>
              <a:gd name="T58" fmla="*/ 809 w 819"/>
              <a:gd name="T59" fmla="*/ 247 h 911"/>
              <a:gd name="T60" fmla="*/ 502 w 819"/>
              <a:gd name="T61" fmla="*/ 59 h 911"/>
              <a:gd name="T62" fmla="*/ 502 w 819"/>
              <a:gd name="T63" fmla="*/ 59 h 911"/>
              <a:gd name="T64" fmla="*/ 502 w 819"/>
              <a:gd name="T65" fmla="*/ 221 h 911"/>
              <a:gd name="T66" fmla="*/ 273 w 819"/>
              <a:gd name="T67" fmla="*/ 221 h 911"/>
              <a:gd name="T68" fmla="*/ 273 w 819"/>
              <a:gd name="T69" fmla="*/ 59 h 911"/>
              <a:gd name="T70" fmla="*/ 502 w 819"/>
              <a:gd name="T71" fmla="*/ 59 h 911"/>
              <a:gd name="T72" fmla="*/ 187 w 819"/>
              <a:gd name="T73" fmla="*/ 851 h 911"/>
              <a:gd name="T74" fmla="*/ 187 w 819"/>
              <a:gd name="T75" fmla="*/ 851 h 911"/>
              <a:gd name="T76" fmla="*/ 187 w 819"/>
              <a:gd name="T77" fmla="*/ 553 h 911"/>
              <a:gd name="T78" fmla="*/ 613 w 819"/>
              <a:gd name="T79" fmla="*/ 553 h 911"/>
              <a:gd name="T80" fmla="*/ 613 w 819"/>
              <a:gd name="T81" fmla="*/ 851 h 911"/>
              <a:gd name="T82" fmla="*/ 187 w 819"/>
              <a:gd name="T83" fmla="*/ 851 h 911"/>
              <a:gd name="T84" fmla="*/ 750 w 819"/>
              <a:gd name="T85" fmla="*/ 851 h 911"/>
              <a:gd name="T86" fmla="*/ 750 w 819"/>
              <a:gd name="T87" fmla="*/ 851 h 911"/>
              <a:gd name="T88" fmla="*/ 673 w 819"/>
              <a:gd name="T89" fmla="*/ 851 h 911"/>
              <a:gd name="T90" fmla="*/ 673 w 819"/>
              <a:gd name="T91" fmla="*/ 528 h 911"/>
              <a:gd name="T92" fmla="*/ 630 w 819"/>
              <a:gd name="T93" fmla="*/ 494 h 911"/>
              <a:gd name="T94" fmla="*/ 170 w 819"/>
              <a:gd name="T95" fmla="*/ 494 h 911"/>
              <a:gd name="T96" fmla="*/ 127 w 819"/>
              <a:gd name="T97" fmla="*/ 528 h 911"/>
              <a:gd name="T98" fmla="*/ 127 w 819"/>
              <a:gd name="T99" fmla="*/ 851 h 911"/>
              <a:gd name="T100" fmla="*/ 59 w 819"/>
              <a:gd name="T101" fmla="*/ 851 h 911"/>
              <a:gd name="T102" fmla="*/ 59 w 819"/>
              <a:gd name="T103" fmla="*/ 59 h 911"/>
              <a:gd name="T104" fmla="*/ 213 w 819"/>
              <a:gd name="T105" fmla="*/ 59 h 911"/>
              <a:gd name="T106" fmla="*/ 213 w 819"/>
              <a:gd name="T107" fmla="*/ 247 h 911"/>
              <a:gd name="T108" fmla="*/ 255 w 819"/>
              <a:gd name="T109" fmla="*/ 281 h 911"/>
              <a:gd name="T110" fmla="*/ 520 w 819"/>
              <a:gd name="T111" fmla="*/ 281 h 911"/>
              <a:gd name="T112" fmla="*/ 562 w 819"/>
              <a:gd name="T113" fmla="*/ 247 h 911"/>
              <a:gd name="T114" fmla="*/ 562 w 819"/>
              <a:gd name="T115" fmla="*/ 68 h 911"/>
              <a:gd name="T116" fmla="*/ 750 w 819"/>
              <a:gd name="T117" fmla="*/ 255 h 911"/>
              <a:gd name="T118" fmla="*/ 750 w 819"/>
              <a:gd name="T119" fmla="*/ 255 h 911"/>
              <a:gd name="T120" fmla="*/ 750 w 819"/>
              <a:gd name="T121" fmla="*/ 851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9" h="911">
                <a:moveTo>
                  <a:pt x="809" y="247"/>
                </a:moveTo>
                <a:lnTo>
                  <a:pt x="809" y="247"/>
                </a:lnTo>
                <a:cubicBezTo>
                  <a:pt x="818" y="238"/>
                  <a:pt x="809" y="230"/>
                  <a:pt x="801" y="221"/>
                </a:cubicBezTo>
                <a:cubicBezTo>
                  <a:pt x="579" y="8"/>
                  <a:pt x="579" y="8"/>
                  <a:pt x="579" y="8"/>
                </a:cubicBezTo>
                <a:lnTo>
                  <a:pt x="579" y="8"/>
                </a:lnTo>
                <a:cubicBezTo>
                  <a:pt x="579" y="0"/>
                  <a:pt x="579" y="0"/>
                  <a:pt x="579" y="0"/>
                </a:cubicBezTo>
                <a:lnTo>
                  <a:pt x="579" y="0"/>
                </a:lnTo>
                <a:lnTo>
                  <a:pt x="579" y="0"/>
                </a:lnTo>
                <a:lnTo>
                  <a:pt x="579" y="0"/>
                </a:lnTo>
                <a:lnTo>
                  <a:pt x="579" y="0"/>
                </a:lnTo>
                <a:cubicBezTo>
                  <a:pt x="571" y="0"/>
                  <a:pt x="571" y="0"/>
                  <a:pt x="571" y="0"/>
                </a:cubicBezTo>
                <a:lnTo>
                  <a:pt x="571" y="0"/>
                </a:lnTo>
                <a:lnTo>
                  <a:pt x="571" y="0"/>
                </a:lnTo>
                <a:lnTo>
                  <a:pt x="571" y="0"/>
                </a:lnTo>
                <a:lnTo>
                  <a:pt x="571" y="0"/>
                </a:lnTo>
                <a:lnTo>
                  <a:pt x="571" y="0"/>
                </a:lnTo>
                <a:cubicBezTo>
                  <a:pt x="562" y="0"/>
                  <a:pt x="562" y="0"/>
                  <a:pt x="562" y="0"/>
                </a:cubicBezTo>
                <a:lnTo>
                  <a:pt x="562" y="0"/>
                </a:lnTo>
                <a:lnTo>
                  <a:pt x="562" y="0"/>
                </a:lnTo>
                <a:lnTo>
                  <a:pt x="562" y="0"/>
                </a:lnTo>
                <a:cubicBezTo>
                  <a:pt x="51" y="0"/>
                  <a:pt x="51" y="0"/>
                  <a:pt x="51" y="0"/>
                </a:cubicBezTo>
                <a:cubicBezTo>
                  <a:pt x="25" y="0"/>
                  <a:pt x="0" y="25"/>
                  <a:pt x="0" y="51"/>
                </a:cubicBezTo>
                <a:cubicBezTo>
                  <a:pt x="0" y="876"/>
                  <a:pt x="0" y="876"/>
                  <a:pt x="0" y="876"/>
                </a:cubicBezTo>
                <a:cubicBezTo>
                  <a:pt x="0" y="893"/>
                  <a:pt x="17" y="910"/>
                  <a:pt x="34" y="910"/>
                </a:cubicBezTo>
                <a:cubicBezTo>
                  <a:pt x="170" y="910"/>
                  <a:pt x="170" y="910"/>
                  <a:pt x="170" y="910"/>
                </a:cubicBezTo>
                <a:cubicBezTo>
                  <a:pt x="630" y="910"/>
                  <a:pt x="630" y="910"/>
                  <a:pt x="630" y="910"/>
                </a:cubicBezTo>
                <a:cubicBezTo>
                  <a:pt x="784" y="910"/>
                  <a:pt x="784" y="910"/>
                  <a:pt x="784" y="910"/>
                </a:cubicBezTo>
                <a:cubicBezTo>
                  <a:pt x="801" y="910"/>
                  <a:pt x="809" y="893"/>
                  <a:pt x="809" y="876"/>
                </a:cubicBezTo>
                <a:cubicBezTo>
                  <a:pt x="809" y="255"/>
                  <a:pt x="809" y="255"/>
                  <a:pt x="809" y="255"/>
                </a:cubicBezTo>
                <a:lnTo>
                  <a:pt x="809" y="247"/>
                </a:lnTo>
                <a:close/>
                <a:moveTo>
                  <a:pt x="502" y="59"/>
                </a:moveTo>
                <a:lnTo>
                  <a:pt x="502" y="59"/>
                </a:lnTo>
                <a:cubicBezTo>
                  <a:pt x="502" y="221"/>
                  <a:pt x="502" y="221"/>
                  <a:pt x="502" y="221"/>
                </a:cubicBezTo>
                <a:cubicBezTo>
                  <a:pt x="273" y="221"/>
                  <a:pt x="273" y="221"/>
                  <a:pt x="273" y="221"/>
                </a:cubicBezTo>
                <a:cubicBezTo>
                  <a:pt x="273" y="59"/>
                  <a:pt x="273" y="59"/>
                  <a:pt x="273" y="59"/>
                </a:cubicBezTo>
                <a:lnTo>
                  <a:pt x="502" y="59"/>
                </a:lnTo>
                <a:close/>
                <a:moveTo>
                  <a:pt x="187" y="851"/>
                </a:moveTo>
                <a:lnTo>
                  <a:pt x="187" y="851"/>
                </a:lnTo>
                <a:cubicBezTo>
                  <a:pt x="187" y="553"/>
                  <a:pt x="187" y="553"/>
                  <a:pt x="187" y="553"/>
                </a:cubicBezTo>
                <a:cubicBezTo>
                  <a:pt x="613" y="553"/>
                  <a:pt x="613" y="553"/>
                  <a:pt x="613" y="553"/>
                </a:cubicBezTo>
                <a:cubicBezTo>
                  <a:pt x="613" y="851"/>
                  <a:pt x="613" y="851"/>
                  <a:pt x="613" y="851"/>
                </a:cubicBezTo>
                <a:lnTo>
                  <a:pt x="187" y="851"/>
                </a:lnTo>
                <a:close/>
                <a:moveTo>
                  <a:pt x="750" y="851"/>
                </a:moveTo>
                <a:lnTo>
                  <a:pt x="750" y="851"/>
                </a:lnTo>
                <a:cubicBezTo>
                  <a:pt x="673" y="851"/>
                  <a:pt x="673" y="851"/>
                  <a:pt x="673" y="851"/>
                </a:cubicBezTo>
                <a:cubicBezTo>
                  <a:pt x="673" y="528"/>
                  <a:pt x="673" y="528"/>
                  <a:pt x="673" y="528"/>
                </a:cubicBezTo>
                <a:cubicBezTo>
                  <a:pt x="673" y="511"/>
                  <a:pt x="656" y="494"/>
                  <a:pt x="630" y="494"/>
                </a:cubicBezTo>
                <a:cubicBezTo>
                  <a:pt x="170" y="494"/>
                  <a:pt x="170" y="494"/>
                  <a:pt x="170" y="494"/>
                </a:cubicBezTo>
                <a:cubicBezTo>
                  <a:pt x="153" y="494"/>
                  <a:pt x="127" y="511"/>
                  <a:pt x="127" y="528"/>
                </a:cubicBezTo>
                <a:cubicBezTo>
                  <a:pt x="127" y="851"/>
                  <a:pt x="127" y="851"/>
                  <a:pt x="127" y="851"/>
                </a:cubicBezTo>
                <a:cubicBezTo>
                  <a:pt x="59" y="851"/>
                  <a:pt x="59" y="851"/>
                  <a:pt x="59" y="851"/>
                </a:cubicBezTo>
                <a:cubicBezTo>
                  <a:pt x="59" y="59"/>
                  <a:pt x="59" y="59"/>
                  <a:pt x="59" y="59"/>
                </a:cubicBezTo>
                <a:cubicBezTo>
                  <a:pt x="213" y="59"/>
                  <a:pt x="213" y="59"/>
                  <a:pt x="213" y="59"/>
                </a:cubicBezTo>
                <a:cubicBezTo>
                  <a:pt x="213" y="247"/>
                  <a:pt x="213" y="247"/>
                  <a:pt x="213" y="247"/>
                </a:cubicBezTo>
                <a:cubicBezTo>
                  <a:pt x="213" y="264"/>
                  <a:pt x="230" y="281"/>
                  <a:pt x="255" y="281"/>
                </a:cubicBezTo>
                <a:cubicBezTo>
                  <a:pt x="520" y="281"/>
                  <a:pt x="520" y="281"/>
                  <a:pt x="520" y="281"/>
                </a:cubicBezTo>
                <a:cubicBezTo>
                  <a:pt x="545" y="281"/>
                  <a:pt x="562" y="264"/>
                  <a:pt x="562" y="247"/>
                </a:cubicBezTo>
                <a:cubicBezTo>
                  <a:pt x="562" y="68"/>
                  <a:pt x="562" y="68"/>
                  <a:pt x="562" y="68"/>
                </a:cubicBezTo>
                <a:cubicBezTo>
                  <a:pt x="750" y="255"/>
                  <a:pt x="750" y="255"/>
                  <a:pt x="750" y="255"/>
                </a:cubicBezTo>
                <a:lnTo>
                  <a:pt x="750" y="255"/>
                </a:lnTo>
                <a:lnTo>
                  <a:pt x="750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39">
            <a:extLst>
              <a:ext uri="{FF2B5EF4-FFF2-40B4-BE49-F238E27FC236}">
                <a16:creationId xmlns:a16="http://schemas.microsoft.com/office/drawing/2014/main" id="{D5BB23C3-C0E4-194A-A899-6AAD158F3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8140" y="4902224"/>
            <a:ext cx="840259" cy="922355"/>
          </a:xfrm>
          <a:custGeom>
            <a:avLst/>
            <a:gdLst>
              <a:gd name="T0" fmla="*/ 767 w 768"/>
              <a:gd name="T1" fmla="*/ 383 h 844"/>
              <a:gd name="T2" fmla="*/ 767 w 768"/>
              <a:gd name="T3" fmla="*/ 383 h 844"/>
              <a:gd name="T4" fmla="*/ 647 w 768"/>
              <a:gd name="T5" fmla="*/ 111 h 844"/>
              <a:gd name="T6" fmla="*/ 383 w 768"/>
              <a:gd name="T7" fmla="*/ 0 h 844"/>
              <a:gd name="T8" fmla="*/ 110 w 768"/>
              <a:gd name="T9" fmla="*/ 111 h 844"/>
              <a:gd name="T10" fmla="*/ 0 w 768"/>
              <a:gd name="T11" fmla="*/ 383 h 844"/>
              <a:gd name="T12" fmla="*/ 110 w 768"/>
              <a:gd name="T13" fmla="*/ 648 h 844"/>
              <a:gd name="T14" fmla="*/ 128 w 768"/>
              <a:gd name="T15" fmla="*/ 673 h 844"/>
              <a:gd name="T16" fmla="*/ 76 w 768"/>
              <a:gd name="T17" fmla="*/ 801 h 844"/>
              <a:gd name="T18" fmla="*/ 94 w 768"/>
              <a:gd name="T19" fmla="*/ 843 h 844"/>
              <a:gd name="T20" fmla="*/ 110 w 768"/>
              <a:gd name="T21" fmla="*/ 843 h 844"/>
              <a:gd name="T22" fmla="*/ 136 w 768"/>
              <a:gd name="T23" fmla="*/ 826 h 844"/>
              <a:gd name="T24" fmla="*/ 179 w 768"/>
              <a:gd name="T25" fmla="*/ 707 h 844"/>
              <a:gd name="T26" fmla="*/ 383 w 768"/>
              <a:gd name="T27" fmla="*/ 767 h 844"/>
              <a:gd name="T28" fmla="*/ 579 w 768"/>
              <a:gd name="T29" fmla="*/ 707 h 844"/>
              <a:gd name="T30" fmla="*/ 622 w 768"/>
              <a:gd name="T31" fmla="*/ 826 h 844"/>
              <a:gd name="T32" fmla="*/ 647 w 768"/>
              <a:gd name="T33" fmla="*/ 843 h 844"/>
              <a:gd name="T34" fmla="*/ 656 w 768"/>
              <a:gd name="T35" fmla="*/ 843 h 844"/>
              <a:gd name="T36" fmla="*/ 673 w 768"/>
              <a:gd name="T37" fmla="*/ 801 h 844"/>
              <a:gd name="T38" fmla="*/ 630 w 768"/>
              <a:gd name="T39" fmla="*/ 673 h 844"/>
              <a:gd name="T40" fmla="*/ 647 w 768"/>
              <a:gd name="T41" fmla="*/ 648 h 844"/>
              <a:gd name="T42" fmla="*/ 767 w 768"/>
              <a:gd name="T43" fmla="*/ 383 h 844"/>
              <a:gd name="T44" fmla="*/ 153 w 768"/>
              <a:gd name="T45" fmla="*/ 613 h 844"/>
              <a:gd name="T46" fmla="*/ 153 w 768"/>
              <a:gd name="T47" fmla="*/ 613 h 844"/>
              <a:gd name="T48" fmla="*/ 60 w 768"/>
              <a:gd name="T49" fmla="*/ 383 h 844"/>
              <a:gd name="T50" fmla="*/ 153 w 768"/>
              <a:gd name="T51" fmla="*/ 153 h 844"/>
              <a:gd name="T52" fmla="*/ 383 w 768"/>
              <a:gd name="T53" fmla="*/ 59 h 844"/>
              <a:gd name="T54" fmla="*/ 605 w 768"/>
              <a:gd name="T55" fmla="*/ 153 h 844"/>
              <a:gd name="T56" fmla="*/ 707 w 768"/>
              <a:gd name="T57" fmla="*/ 383 h 844"/>
              <a:gd name="T58" fmla="*/ 605 w 768"/>
              <a:gd name="T59" fmla="*/ 613 h 844"/>
              <a:gd name="T60" fmla="*/ 383 w 768"/>
              <a:gd name="T61" fmla="*/ 707 h 844"/>
              <a:gd name="T62" fmla="*/ 153 w 768"/>
              <a:gd name="T63" fmla="*/ 613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68" h="844">
                <a:moveTo>
                  <a:pt x="767" y="383"/>
                </a:moveTo>
                <a:lnTo>
                  <a:pt x="767" y="383"/>
                </a:lnTo>
                <a:cubicBezTo>
                  <a:pt x="767" y="281"/>
                  <a:pt x="724" y="179"/>
                  <a:pt x="647" y="111"/>
                </a:cubicBezTo>
                <a:cubicBezTo>
                  <a:pt x="579" y="34"/>
                  <a:pt x="485" y="0"/>
                  <a:pt x="383" y="0"/>
                </a:cubicBezTo>
                <a:cubicBezTo>
                  <a:pt x="281" y="0"/>
                  <a:pt x="179" y="34"/>
                  <a:pt x="110" y="111"/>
                </a:cubicBezTo>
                <a:cubicBezTo>
                  <a:pt x="34" y="179"/>
                  <a:pt x="0" y="281"/>
                  <a:pt x="0" y="383"/>
                </a:cubicBezTo>
                <a:cubicBezTo>
                  <a:pt x="0" y="486"/>
                  <a:pt x="34" y="579"/>
                  <a:pt x="110" y="648"/>
                </a:cubicBezTo>
                <a:cubicBezTo>
                  <a:pt x="119" y="656"/>
                  <a:pt x="119" y="664"/>
                  <a:pt x="128" y="673"/>
                </a:cubicBezTo>
                <a:cubicBezTo>
                  <a:pt x="76" y="801"/>
                  <a:pt x="76" y="801"/>
                  <a:pt x="76" y="801"/>
                </a:cubicBezTo>
                <a:cubicBezTo>
                  <a:pt x="76" y="818"/>
                  <a:pt x="85" y="835"/>
                  <a:pt x="94" y="843"/>
                </a:cubicBezTo>
                <a:cubicBezTo>
                  <a:pt x="102" y="843"/>
                  <a:pt x="102" y="843"/>
                  <a:pt x="110" y="843"/>
                </a:cubicBezTo>
                <a:cubicBezTo>
                  <a:pt x="119" y="843"/>
                  <a:pt x="128" y="835"/>
                  <a:pt x="136" y="826"/>
                </a:cubicBezTo>
                <a:cubicBezTo>
                  <a:pt x="179" y="707"/>
                  <a:pt x="179" y="707"/>
                  <a:pt x="179" y="707"/>
                </a:cubicBezTo>
                <a:cubicBezTo>
                  <a:pt x="238" y="741"/>
                  <a:pt x="307" y="767"/>
                  <a:pt x="383" y="767"/>
                </a:cubicBezTo>
                <a:cubicBezTo>
                  <a:pt x="451" y="767"/>
                  <a:pt x="520" y="741"/>
                  <a:pt x="579" y="707"/>
                </a:cubicBezTo>
                <a:cubicBezTo>
                  <a:pt x="622" y="826"/>
                  <a:pt x="622" y="826"/>
                  <a:pt x="622" y="826"/>
                </a:cubicBezTo>
                <a:cubicBezTo>
                  <a:pt x="622" y="835"/>
                  <a:pt x="639" y="843"/>
                  <a:pt x="647" y="843"/>
                </a:cubicBezTo>
                <a:cubicBezTo>
                  <a:pt x="656" y="843"/>
                  <a:pt x="656" y="843"/>
                  <a:pt x="656" y="843"/>
                </a:cubicBezTo>
                <a:cubicBezTo>
                  <a:pt x="673" y="835"/>
                  <a:pt x="681" y="818"/>
                  <a:pt x="673" y="801"/>
                </a:cubicBezTo>
                <a:cubicBezTo>
                  <a:pt x="630" y="673"/>
                  <a:pt x="630" y="673"/>
                  <a:pt x="630" y="673"/>
                </a:cubicBezTo>
                <a:cubicBezTo>
                  <a:pt x="639" y="664"/>
                  <a:pt x="639" y="656"/>
                  <a:pt x="647" y="648"/>
                </a:cubicBezTo>
                <a:cubicBezTo>
                  <a:pt x="724" y="579"/>
                  <a:pt x="767" y="486"/>
                  <a:pt x="767" y="383"/>
                </a:cubicBezTo>
                <a:close/>
                <a:moveTo>
                  <a:pt x="153" y="613"/>
                </a:moveTo>
                <a:lnTo>
                  <a:pt x="153" y="613"/>
                </a:lnTo>
                <a:cubicBezTo>
                  <a:pt x="85" y="545"/>
                  <a:pt x="60" y="468"/>
                  <a:pt x="60" y="383"/>
                </a:cubicBezTo>
                <a:cubicBezTo>
                  <a:pt x="60" y="298"/>
                  <a:pt x="85" y="213"/>
                  <a:pt x="153" y="153"/>
                </a:cubicBezTo>
                <a:cubicBezTo>
                  <a:pt x="213" y="94"/>
                  <a:pt x="289" y="59"/>
                  <a:pt x="383" y="59"/>
                </a:cubicBezTo>
                <a:cubicBezTo>
                  <a:pt x="469" y="59"/>
                  <a:pt x="545" y="94"/>
                  <a:pt x="605" y="153"/>
                </a:cubicBezTo>
                <a:cubicBezTo>
                  <a:pt x="673" y="213"/>
                  <a:pt x="707" y="298"/>
                  <a:pt x="707" y="383"/>
                </a:cubicBezTo>
                <a:cubicBezTo>
                  <a:pt x="707" y="468"/>
                  <a:pt x="673" y="545"/>
                  <a:pt x="605" y="613"/>
                </a:cubicBezTo>
                <a:cubicBezTo>
                  <a:pt x="545" y="673"/>
                  <a:pt x="469" y="707"/>
                  <a:pt x="383" y="707"/>
                </a:cubicBezTo>
                <a:cubicBezTo>
                  <a:pt x="289" y="707"/>
                  <a:pt x="213" y="673"/>
                  <a:pt x="153" y="6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0">
            <a:extLst>
              <a:ext uri="{FF2B5EF4-FFF2-40B4-BE49-F238E27FC236}">
                <a16:creationId xmlns:a16="http://schemas.microsoft.com/office/drawing/2014/main" id="{0EB7D3E8-F1EA-5743-84BC-5004082D4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108" y="5071243"/>
            <a:ext cx="439445" cy="280086"/>
          </a:xfrm>
          <a:custGeom>
            <a:avLst/>
            <a:gdLst>
              <a:gd name="T0" fmla="*/ 341 w 402"/>
              <a:gd name="T1" fmla="*/ 9 h 257"/>
              <a:gd name="T2" fmla="*/ 341 w 402"/>
              <a:gd name="T3" fmla="*/ 9 h 257"/>
              <a:gd name="T4" fmla="*/ 162 w 402"/>
              <a:gd name="T5" fmla="*/ 196 h 257"/>
              <a:gd name="T6" fmla="*/ 26 w 402"/>
              <a:gd name="T7" fmla="*/ 196 h 257"/>
              <a:gd name="T8" fmla="*/ 0 w 402"/>
              <a:gd name="T9" fmla="*/ 222 h 257"/>
              <a:gd name="T10" fmla="*/ 26 w 402"/>
              <a:gd name="T11" fmla="*/ 256 h 257"/>
              <a:gd name="T12" fmla="*/ 171 w 402"/>
              <a:gd name="T13" fmla="*/ 256 h 257"/>
              <a:gd name="T14" fmla="*/ 196 w 402"/>
              <a:gd name="T15" fmla="*/ 239 h 257"/>
              <a:gd name="T16" fmla="*/ 384 w 402"/>
              <a:gd name="T17" fmla="*/ 51 h 257"/>
              <a:gd name="T18" fmla="*/ 384 w 402"/>
              <a:gd name="T19" fmla="*/ 9 h 257"/>
              <a:gd name="T20" fmla="*/ 341 w 402"/>
              <a:gd name="T21" fmla="*/ 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2" h="257">
                <a:moveTo>
                  <a:pt x="341" y="9"/>
                </a:moveTo>
                <a:lnTo>
                  <a:pt x="341" y="9"/>
                </a:lnTo>
                <a:cubicBezTo>
                  <a:pt x="162" y="196"/>
                  <a:pt x="162" y="196"/>
                  <a:pt x="162" y="196"/>
                </a:cubicBezTo>
                <a:cubicBezTo>
                  <a:pt x="26" y="196"/>
                  <a:pt x="26" y="196"/>
                  <a:pt x="26" y="196"/>
                </a:cubicBezTo>
                <a:cubicBezTo>
                  <a:pt x="17" y="196"/>
                  <a:pt x="0" y="205"/>
                  <a:pt x="0" y="222"/>
                </a:cubicBezTo>
                <a:cubicBezTo>
                  <a:pt x="0" y="239"/>
                  <a:pt x="17" y="256"/>
                  <a:pt x="26" y="256"/>
                </a:cubicBezTo>
                <a:cubicBezTo>
                  <a:pt x="171" y="256"/>
                  <a:pt x="171" y="256"/>
                  <a:pt x="171" y="256"/>
                </a:cubicBezTo>
                <a:cubicBezTo>
                  <a:pt x="179" y="256"/>
                  <a:pt x="188" y="247"/>
                  <a:pt x="196" y="239"/>
                </a:cubicBezTo>
                <a:cubicBezTo>
                  <a:pt x="384" y="51"/>
                  <a:pt x="384" y="51"/>
                  <a:pt x="384" y="51"/>
                </a:cubicBezTo>
                <a:cubicBezTo>
                  <a:pt x="401" y="43"/>
                  <a:pt x="401" y="26"/>
                  <a:pt x="384" y="9"/>
                </a:cubicBezTo>
                <a:cubicBezTo>
                  <a:pt x="375" y="0"/>
                  <a:pt x="358" y="0"/>
                  <a:pt x="341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1">
            <a:extLst>
              <a:ext uri="{FF2B5EF4-FFF2-40B4-BE49-F238E27FC236}">
                <a16:creationId xmlns:a16="http://schemas.microsoft.com/office/drawing/2014/main" id="{9C5D5574-C37D-6547-96C0-A2A084C9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358" y="4853933"/>
            <a:ext cx="178674" cy="178677"/>
          </a:xfrm>
          <a:custGeom>
            <a:avLst/>
            <a:gdLst>
              <a:gd name="T0" fmla="*/ 145 w 163"/>
              <a:gd name="T1" fmla="*/ 137 h 163"/>
              <a:gd name="T2" fmla="*/ 145 w 163"/>
              <a:gd name="T3" fmla="*/ 137 h 163"/>
              <a:gd name="T4" fmla="*/ 145 w 163"/>
              <a:gd name="T5" fmla="*/ 137 h 163"/>
              <a:gd name="T6" fmla="*/ 102 w 163"/>
              <a:gd name="T7" fmla="*/ 162 h 163"/>
              <a:gd name="T8" fmla="*/ 93 w 163"/>
              <a:gd name="T9" fmla="*/ 162 h 163"/>
              <a:gd name="T10" fmla="*/ 59 w 163"/>
              <a:gd name="T11" fmla="*/ 154 h 163"/>
              <a:gd name="T12" fmla="*/ 59 w 163"/>
              <a:gd name="T13" fmla="*/ 154 h 163"/>
              <a:gd name="T14" fmla="*/ 51 w 163"/>
              <a:gd name="T15" fmla="*/ 145 h 163"/>
              <a:gd name="T16" fmla="*/ 42 w 163"/>
              <a:gd name="T17" fmla="*/ 145 h 163"/>
              <a:gd name="T18" fmla="*/ 17 w 163"/>
              <a:gd name="T19" fmla="*/ 111 h 163"/>
              <a:gd name="T20" fmla="*/ 0 w 163"/>
              <a:gd name="T21" fmla="*/ 68 h 163"/>
              <a:gd name="T22" fmla="*/ 17 w 163"/>
              <a:gd name="T23" fmla="*/ 26 h 163"/>
              <a:gd name="T24" fmla="*/ 25 w 163"/>
              <a:gd name="T25" fmla="*/ 26 h 163"/>
              <a:gd name="T26" fmla="*/ 102 w 163"/>
              <a:gd name="T27" fmla="*/ 26 h 163"/>
              <a:gd name="T28" fmla="*/ 136 w 163"/>
              <a:gd name="T29" fmla="*/ 51 h 163"/>
              <a:gd name="T30" fmla="*/ 145 w 163"/>
              <a:gd name="T31" fmla="*/ 13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63">
                <a:moveTo>
                  <a:pt x="145" y="137"/>
                </a:moveTo>
                <a:lnTo>
                  <a:pt x="145" y="137"/>
                </a:lnTo>
                <a:lnTo>
                  <a:pt x="145" y="137"/>
                </a:lnTo>
                <a:cubicBezTo>
                  <a:pt x="136" y="145"/>
                  <a:pt x="119" y="154"/>
                  <a:pt x="102" y="162"/>
                </a:cubicBezTo>
                <a:lnTo>
                  <a:pt x="93" y="162"/>
                </a:lnTo>
                <a:cubicBezTo>
                  <a:pt x="77" y="162"/>
                  <a:pt x="68" y="162"/>
                  <a:pt x="59" y="154"/>
                </a:cubicBezTo>
                <a:lnTo>
                  <a:pt x="59" y="154"/>
                </a:lnTo>
                <a:cubicBezTo>
                  <a:pt x="51" y="154"/>
                  <a:pt x="51" y="145"/>
                  <a:pt x="51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8" y="102"/>
                  <a:pt x="0" y="86"/>
                  <a:pt x="0" y="68"/>
                </a:cubicBezTo>
                <a:cubicBezTo>
                  <a:pt x="0" y="51"/>
                  <a:pt x="8" y="43"/>
                  <a:pt x="17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42" y="0"/>
                  <a:pt x="85" y="0"/>
                  <a:pt x="102" y="26"/>
                </a:cubicBezTo>
                <a:cubicBezTo>
                  <a:pt x="136" y="51"/>
                  <a:pt x="136" y="51"/>
                  <a:pt x="136" y="51"/>
                </a:cubicBezTo>
                <a:cubicBezTo>
                  <a:pt x="153" y="77"/>
                  <a:pt x="162" y="111"/>
                  <a:pt x="145" y="1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42">
            <a:extLst>
              <a:ext uri="{FF2B5EF4-FFF2-40B4-BE49-F238E27FC236}">
                <a16:creationId xmlns:a16="http://schemas.microsoft.com/office/drawing/2014/main" id="{39C0737E-7E8F-E74F-96A3-568B53091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4680" y="4863591"/>
            <a:ext cx="178674" cy="169019"/>
          </a:xfrm>
          <a:custGeom>
            <a:avLst/>
            <a:gdLst>
              <a:gd name="T0" fmla="*/ 162 w 163"/>
              <a:gd name="T1" fmla="*/ 59 h 154"/>
              <a:gd name="T2" fmla="*/ 162 w 163"/>
              <a:gd name="T3" fmla="*/ 59 h 154"/>
              <a:gd name="T4" fmla="*/ 137 w 163"/>
              <a:gd name="T5" fmla="*/ 102 h 154"/>
              <a:gd name="T6" fmla="*/ 111 w 163"/>
              <a:gd name="T7" fmla="*/ 136 h 154"/>
              <a:gd name="T8" fmla="*/ 103 w 163"/>
              <a:gd name="T9" fmla="*/ 145 h 154"/>
              <a:gd name="T10" fmla="*/ 103 w 163"/>
              <a:gd name="T11" fmla="*/ 145 h 154"/>
              <a:gd name="T12" fmla="*/ 68 w 163"/>
              <a:gd name="T13" fmla="*/ 153 h 154"/>
              <a:gd name="T14" fmla="*/ 51 w 163"/>
              <a:gd name="T15" fmla="*/ 153 h 154"/>
              <a:gd name="T16" fmla="*/ 9 w 163"/>
              <a:gd name="T17" fmla="*/ 128 h 154"/>
              <a:gd name="T18" fmla="*/ 17 w 163"/>
              <a:gd name="T19" fmla="*/ 42 h 154"/>
              <a:gd name="T20" fmla="*/ 17 w 163"/>
              <a:gd name="T21" fmla="*/ 42 h 154"/>
              <a:gd name="T22" fmla="*/ 51 w 163"/>
              <a:gd name="T23" fmla="*/ 17 h 154"/>
              <a:gd name="T24" fmla="*/ 68 w 163"/>
              <a:gd name="T25" fmla="*/ 0 h 154"/>
              <a:gd name="T26" fmla="*/ 94 w 163"/>
              <a:gd name="T27" fmla="*/ 0 h 154"/>
              <a:gd name="T28" fmla="*/ 137 w 163"/>
              <a:gd name="T29" fmla="*/ 17 h 154"/>
              <a:gd name="T30" fmla="*/ 137 w 163"/>
              <a:gd name="T31" fmla="*/ 17 h 154"/>
              <a:gd name="T32" fmla="*/ 162 w 163"/>
              <a:gd name="T33" fmla="*/ 5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154">
                <a:moveTo>
                  <a:pt x="162" y="59"/>
                </a:moveTo>
                <a:lnTo>
                  <a:pt x="162" y="59"/>
                </a:lnTo>
                <a:cubicBezTo>
                  <a:pt x="162" y="77"/>
                  <a:pt x="153" y="93"/>
                  <a:pt x="137" y="102"/>
                </a:cubicBezTo>
                <a:cubicBezTo>
                  <a:pt x="111" y="136"/>
                  <a:pt x="111" y="136"/>
                  <a:pt x="111" y="136"/>
                </a:cubicBezTo>
                <a:cubicBezTo>
                  <a:pt x="111" y="136"/>
                  <a:pt x="103" y="136"/>
                  <a:pt x="103" y="145"/>
                </a:cubicBezTo>
                <a:lnTo>
                  <a:pt x="103" y="145"/>
                </a:lnTo>
                <a:cubicBezTo>
                  <a:pt x="94" y="153"/>
                  <a:pt x="77" y="153"/>
                  <a:pt x="68" y="153"/>
                </a:cubicBezTo>
                <a:cubicBezTo>
                  <a:pt x="60" y="153"/>
                  <a:pt x="60" y="153"/>
                  <a:pt x="51" y="153"/>
                </a:cubicBezTo>
                <a:cubicBezTo>
                  <a:pt x="34" y="145"/>
                  <a:pt x="26" y="136"/>
                  <a:pt x="9" y="128"/>
                </a:cubicBezTo>
                <a:cubicBezTo>
                  <a:pt x="0" y="102"/>
                  <a:pt x="0" y="68"/>
                  <a:pt x="17" y="42"/>
                </a:cubicBezTo>
                <a:lnTo>
                  <a:pt x="17" y="42"/>
                </a:lnTo>
                <a:cubicBezTo>
                  <a:pt x="51" y="17"/>
                  <a:pt x="51" y="17"/>
                  <a:pt x="51" y="17"/>
                </a:cubicBezTo>
                <a:cubicBezTo>
                  <a:pt x="60" y="8"/>
                  <a:pt x="60" y="8"/>
                  <a:pt x="68" y="0"/>
                </a:cubicBezTo>
                <a:cubicBezTo>
                  <a:pt x="77" y="0"/>
                  <a:pt x="85" y="0"/>
                  <a:pt x="94" y="0"/>
                </a:cubicBezTo>
                <a:cubicBezTo>
                  <a:pt x="111" y="0"/>
                  <a:pt x="119" y="0"/>
                  <a:pt x="137" y="17"/>
                </a:cubicBezTo>
                <a:lnTo>
                  <a:pt x="137" y="17"/>
                </a:lnTo>
                <a:cubicBezTo>
                  <a:pt x="153" y="34"/>
                  <a:pt x="162" y="42"/>
                  <a:pt x="162" y="5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43">
            <a:extLst>
              <a:ext uri="{FF2B5EF4-FFF2-40B4-BE49-F238E27FC236}">
                <a16:creationId xmlns:a16="http://schemas.microsoft.com/office/drawing/2014/main" id="{318FCE7C-2806-5147-BFA4-838B8A08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6315" y="8137705"/>
            <a:ext cx="1009276" cy="796799"/>
          </a:xfrm>
          <a:custGeom>
            <a:avLst/>
            <a:gdLst>
              <a:gd name="T0" fmla="*/ 869 w 921"/>
              <a:gd name="T1" fmla="*/ 128 h 726"/>
              <a:gd name="T2" fmla="*/ 869 w 921"/>
              <a:gd name="T3" fmla="*/ 128 h 726"/>
              <a:gd name="T4" fmla="*/ 673 w 921"/>
              <a:gd name="T5" fmla="*/ 128 h 726"/>
              <a:gd name="T6" fmla="*/ 596 w 921"/>
              <a:gd name="T7" fmla="*/ 43 h 726"/>
              <a:gd name="T8" fmla="*/ 460 w 921"/>
              <a:gd name="T9" fmla="*/ 0 h 726"/>
              <a:gd name="T10" fmla="*/ 324 w 921"/>
              <a:gd name="T11" fmla="*/ 43 h 726"/>
              <a:gd name="T12" fmla="*/ 239 w 921"/>
              <a:gd name="T13" fmla="*/ 128 h 726"/>
              <a:gd name="T14" fmla="*/ 51 w 921"/>
              <a:gd name="T15" fmla="*/ 128 h 726"/>
              <a:gd name="T16" fmla="*/ 0 w 921"/>
              <a:gd name="T17" fmla="*/ 180 h 726"/>
              <a:gd name="T18" fmla="*/ 0 w 921"/>
              <a:gd name="T19" fmla="*/ 248 h 726"/>
              <a:gd name="T20" fmla="*/ 0 w 921"/>
              <a:gd name="T21" fmla="*/ 384 h 726"/>
              <a:gd name="T22" fmla="*/ 0 w 921"/>
              <a:gd name="T23" fmla="*/ 674 h 726"/>
              <a:gd name="T24" fmla="*/ 51 w 921"/>
              <a:gd name="T25" fmla="*/ 725 h 726"/>
              <a:gd name="T26" fmla="*/ 869 w 921"/>
              <a:gd name="T27" fmla="*/ 725 h 726"/>
              <a:gd name="T28" fmla="*/ 920 w 921"/>
              <a:gd name="T29" fmla="*/ 674 h 726"/>
              <a:gd name="T30" fmla="*/ 920 w 921"/>
              <a:gd name="T31" fmla="*/ 384 h 726"/>
              <a:gd name="T32" fmla="*/ 920 w 921"/>
              <a:gd name="T33" fmla="*/ 248 h 726"/>
              <a:gd name="T34" fmla="*/ 920 w 921"/>
              <a:gd name="T35" fmla="*/ 171 h 726"/>
              <a:gd name="T36" fmla="*/ 869 w 921"/>
              <a:gd name="T37" fmla="*/ 128 h 726"/>
              <a:gd name="T38" fmla="*/ 358 w 921"/>
              <a:gd name="T39" fmla="*/ 86 h 726"/>
              <a:gd name="T40" fmla="*/ 358 w 921"/>
              <a:gd name="T41" fmla="*/ 86 h 726"/>
              <a:gd name="T42" fmla="*/ 460 w 921"/>
              <a:gd name="T43" fmla="*/ 60 h 726"/>
              <a:gd name="T44" fmla="*/ 562 w 921"/>
              <a:gd name="T45" fmla="*/ 86 h 726"/>
              <a:gd name="T46" fmla="*/ 605 w 921"/>
              <a:gd name="T47" fmla="*/ 128 h 726"/>
              <a:gd name="T48" fmla="*/ 460 w 921"/>
              <a:gd name="T49" fmla="*/ 128 h 726"/>
              <a:gd name="T50" fmla="*/ 315 w 921"/>
              <a:gd name="T51" fmla="*/ 128 h 726"/>
              <a:gd name="T52" fmla="*/ 358 w 921"/>
              <a:gd name="T53" fmla="*/ 86 h 726"/>
              <a:gd name="T54" fmla="*/ 60 w 921"/>
              <a:gd name="T55" fmla="*/ 188 h 726"/>
              <a:gd name="T56" fmla="*/ 60 w 921"/>
              <a:gd name="T57" fmla="*/ 188 h 726"/>
              <a:gd name="T58" fmla="*/ 222 w 921"/>
              <a:gd name="T59" fmla="*/ 188 h 726"/>
              <a:gd name="T60" fmla="*/ 222 w 921"/>
              <a:gd name="T61" fmla="*/ 188 h 726"/>
              <a:gd name="T62" fmla="*/ 699 w 921"/>
              <a:gd name="T63" fmla="*/ 188 h 726"/>
              <a:gd name="T64" fmla="*/ 699 w 921"/>
              <a:gd name="T65" fmla="*/ 188 h 726"/>
              <a:gd name="T66" fmla="*/ 861 w 921"/>
              <a:gd name="T67" fmla="*/ 188 h 726"/>
              <a:gd name="T68" fmla="*/ 861 w 921"/>
              <a:gd name="T69" fmla="*/ 248 h 726"/>
              <a:gd name="T70" fmla="*/ 861 w 921"/>
              <a:gd name="T71" fmla="*/ 384 h 726"/>
              <a:gd name="T72" fmla="*/ 801 w 921"/>
              <a:gd name="T73" fmla="*/ 435 h 726"/>
              <a:gd name="T74" fmla="*/ 119 w 921"/>
              <a:gd name="T75" fmla="*/ 435 h 726"/>
              <a:gd name="T76" fmla="*/ 60 w 921"/>
              <a:gd name="T77" fmla="*/ 384 h 726"/>
              <a:gd name="T78" fmla="*/ 60 w 921"/>
              <a:gd name="T79" fmla="*/ 248 h 726"/>
              <a:gd name="T80" fmla="*/ 60 w 921"/>
              <a:gd name="T81" fmla="*/ 188 h 726"/>
              <a:gd name="T82" fmla="*/ 60 w 921"/>
              <a:gd name="T83" fmla="*/ 665 h 726"/>
              <a:gd name="T84" fmla="*/ 60 w 921"/>
              <a:gd name="T85" fmla="*/ 665 h 726"/>
              <a:gd name="T86" fmla="*/ 60 w 921"/>
              <a:gd name="T87" fmla="*/ 478 h 726"/>
              <a:gd name="T88" fmla="*/ 119 w 921"/>
              <a:gd name="T89" fmla="*/ 495 h 726"/>
              <a:gd name="T90" fmla="*/ 801 w 921"/>
              <a:gd name="T91" fmla="*/ 495 h 726"/>
              <a:gd name="T92" fmla="*/ 861 w 921"/>
              <a:gd name="T93" fmla="*/ 478 h 726"/>
              <a:gd name="T94" fmla="*/ 861 w 921"/>
              <a:gd name="T95" fmla="*/ 665 h 726"/>
              <a:gd name="T96" fmla="*/ 60 w 921"/>
              <a:gd name="T97" fmla="*/ 665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21" h="726">
                <a:moveTo>
                  <a:pt x="869" y="128"/>
                </a:moveTo>
                <a:lnTo>
                  <a:pt x="869" y="128"/>
                </a:lnTo>
                <a:cubicBezTo>
                  <a:pt x="673" y="128"/>
                  <a:pt x="673" y="128"/>
                  <a:pt x="673" y="128"/>
                </a:cubicBezTo>
                <a:cubicBezTo>
                  <a:pt x="656" y="94"/>
                  <a:pt x="631" y="60"/>
                  <a:pt x="596" y="43"/>
                </a:cubicBezTo>
                <a:cubicBezTo>
                  <a:pt x="554" y="9"/>
                  <a:pt x="511" y="0"/>
                  <a:pt x="460" y="0"/>
                </a:cubicBezTo>
                <a:cubicBezTo>
                  <a:pt x="409" y="0"/>
                  <a:pt x="366" y="9"/>
                  <a:pt x="324" y="43"/>
                </a:cubicBezTo>
                <a:cubicBezTo>
                  <a:pt x="290" y="60"/>
                  <a:pt x="264" y="94"/>
                  <a:pt x="239" y="128"/>
                </a:cubicBezTo>
                <a:cubicBezTo>
                  <a:pt x="51" y="128"/>
                  <a:pt x="51" y="128"/>
                  <a:pt x="51" y="128"/>
                </a:cubicBezTo>
                <a:cubicBezTo>
                  <a:pt x="25" y="128"/>
                  <a:pt x="0" y="154"/>
                  <a:pt x="0" y="180"/>
                </a:cubicBezTo>
                <a:cubicBezTo>
                  <a:pt x="0" y="248"/>
                  <a:pt x="0" y="248"/>
                  <a:pt x="0" y="248"/>
                </a:cubicBezTo>
                <a:cubicBezTo>
                  <a:pt x="0" y="384"/>
                  <a:pt x="0" y="384"/>
                  <a:pt x="0" y="384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699"/>
                  <a:pt x="25" y="725"/>
                  <a:pt x="51" y="725"/>
                </a:cubicBezTo>
                <a:cubicBezTo>
                  <a:pt x="869" y="725"/>
                  <a:pt x="869" y="725"/>
                  <a:pt x="869" y="725"/>
                </a:cubicBezTo>
                <a:cubicBezTo>
                  <a:pt x="895" y="725"/>
                  <a:pt x="920" y="699"/>
                  <a:pt x="920" y="674"/>
                </a:cubicBezTo>
                <a:cubicBezTo>
                  <a:pt x="920" y="384"/>
                  <a:pt x="920" y="384"/>
                  <a:pt x="920" y="384"/>
                </a:cubicBezTo>
                <a:cubicBezTo>
                  <a:pt x="920" y="248"/>
                  <a:pt x="920" y="248"/>
                  <a:pt x="920" y="248"/>
                </a:cubicBezTo>
                <a:cubicBezTo>
                  <a:pt x="920" y="171"/>
                  <a:pt x="920" y="171"/>
                  <a:pt x="920" y="171"/>
                </a:cubicBezTo>
                <a:cubicBezTo>
                  <a:pt x="920" y="146"/>
                  <a:pt x="895" y="128"/>
                  <a:pt x="869" y="128"/>
                </a:cubicBezTo>
                <a:close/>
                <a:moveTo>
                  <a:pt x="358" y="86"/>
                </a:moveTo>
                <a:lnTo>
                  <a:pt x="358" y="86"/>
                </a:lnTo>
                <a:cubicBezTo>
                  <a:pt x="384" y="69"/>
                  <a:pt x="426" y="60"/>
                  <a:pt x="460" y="60"/>
                </a:cubicBezTo>
                <a:cubicBezTo>
                  <a:pt x="494" y="60"/>
                  <a:pt x="537" y="69"/>
                  <a:pt x="562" y="86"/>
                </a:cubicBezTo>
                <a:cubicBezTo>
                  <a:pt x="580" y="103"/>
                  <a:pt x="596" y="111"/>
                  <a:pt x="605" y="128"/>
                </a:cubicBezTo>
                <a:cubicBezTo>
                  <a:pt x="460" y="128"/>
                  <a:pt x="460" y="128"/>
                  <a:pt x="460" y="128"/>
                </a:cubicBezTo>
                <a:cubicBezTo>
                  <a:pt x="315" y="128"/>
                  <a:pt x="315" y="128"/>
                  <a:pt x="315" y="128"/>
                </a:cubicBezTo>
                <a:cubicBezTo>
                  <a:pt x="324" y="111"/>
                  <a:pt x="341" y="103"/>
                  <a:pt x="358" y="86"/>
                </a:cubicBezTo>
                <a:close/>
                <a:moveTo>
                  <a:pt x="60" y="188"/>
                </a:moveTo>
                <a:lnTo>
                  <a:pt x="60" y="188"/>
                </a:lnTo>
                <a:cubicBezTo>
                  <a:pt x="222" y="188"/>
                  <a:pt x="222" y="188"/>
                  <a:pt x="222" y="188"/>
                </a:cubicBezTo>
                <a:lnTo>
                  <a:pt x="222" y="188"/>
                </a:lnTo>
                <a:cubicBezTo>
                  <a:pt x="699" y="188"/>
                  <a:pt x="699" y="188"/>
                  <a:pt x="699" y="188"/>
                </a:cubicBezTo>
                <a:lnTo>
                  <a:pt x="699" y="188"/>
                </a:lnTo>
                <a:cubicBezTo>
                  <a:pt x="861" y="188"/>
                  <a:pt x="861" y="188"/>
                  <a:pt x="861" y="188"/>
                </a:cubicBezTo>
                <a:cubicBezTo>
                  <a:pt x="861" y="248"/>
                  <a:pt x="861" y="248"/>
                  <a:pt x="861" y="248"/>
                </a:cubicBezTo>
                <a:cubicBezTo>
                  <a:pt x="861" y="384"/>
                  <a:pt x="861" y="384"/>
                  <a:pt x="861" y="384"/>
                </a:cubicBezTo>
                <a:cubicBezTo>
                  <a:pt x="861" y="409"/>
                  <a:pt x="835" y="435"/>
                  <a:pt x="801" y="435"/>
                </a:cubicBezTo>
                <a:cubicBezTo>
                  <a:pt x="119" y="435"/>
                  <a:pt x="119" y="435"/>
                  <a:pt x="119" y="435"/>
                </a:cubicBezTo>
                <a:cubicBezTo>
                  <a:pt x="85" y="435"/>
                  <a:pt x="60" y="409"/>
                  <a:pt x="60" y="384"/>
                </a:cubicBezTo>
                <a:cubicBezTo>
                  <a:pt x="60" y="248"/>
                  <a:pt x="60" y="248"/>
                  <a:pt x="60" y="248"/>
                </a:cubicBezTo>
                <a:lnTo>
                  <a:pt x="60" y="188"/>
                </a:lnTo>
                <a:close/>
                <a:moveTo>
                  <a:pt x="60" y="665"/>
                </a:moveTo>
                <a:lnTo>
                  <a:pt x="60" y="665"/>
                </a:lnTo>
                <a:cubicBezTo>
                  <a:pt x="60" y="478"/>
                  <a:pt x="60" y="478"/>
                  <a:pt x="60" y="478"/>
                </a:cubicBezTo>
                <a:cubicBezTo>
                  <a:pt x="77" y="486"/>
                  <a:pt x="94" y="495"/>
                  <a:pt x="119" y="495"/>
                </a:cubicBezTo>
                <a:cubicBezTo>
                  <a:pt x="801" y="495"/>
                  <a:pt x="801" y="495"/>
                  <a:pt x="801" y="495"/>
                </a:cubicBezTo>
                <a:cubicBezTo>
                  <a:pt x="818" y="495"/>
                  <a:pt x="843" y="486"/>
                  <a:pt x="861" y="478"/>
                </a:cubicBezTo>
                <a:cubicBezTo>
                  <a:pt x="861" y="665"/>
                  <a:pt x="861" y="665"/>
                  <a:pt x="861" y="665"/>
                </a:cubicBezTo>
                <a:lnTo>
                  <a:pt x="60" y="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44">
            <a:extLst>
              <a:ext uri="{FF2B5EF4-FFF2-40B4-BE49-F238E27FC236}">
                <a16:creationId xmlns:a16="http://schemas.microsoft.com/office/drawing/2014/main" id="{D2540D79-84C7-C845-B141-C28944F69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728" y="6563426"/>
            <a:ext cx="4404119" cy="2675309"/>
          </a:xfrm>
          <a:custGeom>
            <a:avLst/>
            <a:gdLst>
              <a:gd name="T0" fmla="*/ 4020 w 4021"/>
              <a:gd name="T1" fmla="*/ 655 h 2445"/>
              <a:gd name="T2" fmla="*/ 1951 w 4021"/>
              <a:gd name="T3" fmla="*/ 1618 h 2445"/>
              <a:gd name="T4" fmla="*/ 0 w 4021"/>
              <a:gd name="T5" fmla="*/ 919 h 2445"/>
              <a:gd name="T6" fmla="*/ 0 w 4021"/>
              <a:gd name="T7" fmla="*/ 2444 h 2445"/>
              <a:gd name="T8" fmla="*/ 4020 w 4021"/>
              <a:gd name="T9" fmla="*/ 2444 h 2445"/>
              <a:gd name="T10" fmla="*/ 4020 w 4021"/>
              <a:gd name="T11" fmla="*/ 655 h 2445"/>
              <a:gd name="T12" fmla="*/ 4020 w 4021"/>
              <a:gd name="T13" fmla="*/ 0 h 2445"/>
              <a:gd name="T14" fmla="*/ 0 w 4021"/>
              <a:gd name="T15" fmla="*/ 0 h 2445"/>
              <a:gd name="T16" fmla="*/ 0 w 4021"/>
              <a:gd name="T17" fmla="*/ 859 h 2445"/>
              <a:gd name="T18" fmla="*/ 1951 w 4021"/>
              <a:gd name="T19" fmla="*/ 1558 h 2445"/>
              <a:gd name="T20" fmla="*/ 4020 w 4021"/>
              <a:gd name="T21" fmla="*/ 586 h 2445"/>
              <a:gd name="T22" fmla="*/ 4020 w 4021"/>
              <a:gd name="T23" fmla="*/ 0 h 2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21" h="2445">
                <a:moveTo>
                  <a:pt x="4020" y="655"/>
                </a:moveTo>
                <a:lnTo>
                  <a:pt x="1951" y="1618"/>
                </a:lnTo>
                <a:lnTo>
                  <a:pt x="0" y="919"/>
                </a:lnTo>
                <a:lnTo>
                  <a:pt x="0" y="2444"/>
                </a:lnTo>
                <a:lnTo>
                  <a:pt x="4020" y="2444"/>
                </a:lnTo>
                <a:lnTo>
                  <a:pt x="4020" y="655"/>
                </a:lnTo>
                <a:close/>
                <a:moveTo>
                  <a:pt x="4020" y="0"/>
                </a:moveTo>
                <a:lnTo>
                  <a:pt x="0" y="0"/>
                </a:lnTo>
                <a:lnTo>
                  <a:pt x="0" y="859"/>
                </a:lnTo>
                <a:lnTo>
                  <a:pt x="1951" y="1558"/>
                </a:lnTo>
                <a:lnTo>
                  <a:pt x="4020" y="586"/>
                </a:lnTo>
                <a:lnTo>
                  <a:pt x="40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45">
            <a:extLst>
              <a:ext uri="{FF2B5EF4-FFF2-40B4-BE49-F238E27FC236}">
                <a16:creationId xmlns:a16="http://schemas.microsoft.com/office/drawing/2014/main" id="{1CBEA3B4-B0F6-5547-A71A-4489FA566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728" y="7282960"/>
            <a:ext cx="4404119" cy="1960605"/>
          </a:xfrm>
          <a:custGeom>
            <a:avLst/>
            <a:gdLst>
              <a:gd name="T0" fmla="*/ 4020 w 4021"/>
              <a:gd name="T1" fmla="*/ 0 h 1790"/>
              <a:gd name="T2" fmla="*/ 1951 w 4021"/>
              <a:gd name="T3" fmla="*/ 963 h 1790"/>
              <a:gd name="T4" fmla="*/ 0 w 4021"/>
              <a:gd name="T5" fmla="*/ 264 h 1790"/>
              <a:gd name="T6" fmla="*/ 0 w 4021"/>
              <a:gd name="T7" fmla="*/ 1789 h 1790"/>
              <a:gd name="T8" fmla="*/ 4020 w 4021"/>
              <a:gd name="T9" fmla="*/ 1789 h 1790"/>
              <a:gd name="T10" fmla="*/ 4020 w 4021"/>
              <a:gd name="T11" fmla="*/ 0 h 1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21" h="1790">
                <a:moveTo>
                  <a:pt x="4020" y="0"/>
                </a:moveTo>
                <a:lnTo>
                  <a:pt x="1951" y="963"/>
                </a:lnTo>
                <a:lnTo>
                  <a:pt x="0" y="264"/>
                </a:lnTo>
                <a:lnTo>
                  <a:pt x="0" y="1789"/>
                </a:lnTo>
                <a:lnTo>
                  <a:pt x="4020" y="1789"/>
                </a:lnTo>
                <a:lnTo>
                  <a:pt x="402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46">
            <a:extLst>
              <a:ext uri="{FF2B5EF4-FFF2-40B4-BE49-F238E27FC236}">
                <a16:creationId xmlns:a16="http://schemas.microsoft.com/office/drawing/2014/main" id="{84938E04-641F-F045-94D1-06DF6AB50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728" y="6563426"/>
            <a:ext cx="4404119" cy="1709493"/>
          </a:xfrm>
          <a:custGeom>
            <a:avLst/>
            <a:gdLst>
              <a:gd name="T0" fmla="*/ 4020 w 4021"/>
              <a:gd name="T1" fmla="*/ 0 h 1559"/>
              <a:gd name="T2" fmla="*/ 0 w 4021"/>
              <a:gd name="T3" fmla="*/ 0 h 1559"/>
              <a:gd name="T4" fmla="*/ 0 w 4021"/>
              <a:gd name="T5" fmla="*/ 859 h 1559"/>
              <a:gd name="T6" fmla="*/ 1951 w 4021"/>
              <a:gd name="T7" fmla="*/ 1558 h 1559"/>
              <a:gd name="T8" fmla="*/ 4020 w 4021"/>
              <a:gd name="T9" fmla="*/ 586 h 1559"/>
              <a:gd name="T10" fmla="*/ 4020 w 4021"/>
              <a:gd name="T11" fmla="*/ 0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21" h="1559">
                <a:moveTo>
                  <a:pt x="4020" y="0"/>
                </a:moveTo>
                <a:lnTo>
                  <a:pt x="0" y="0"/>
                </a:lnTo>
                <a:lnTo>
                  <a:pt x="0" y="859"/>
                </a:lnTo>
                <a:lnTo>
                  <a:pt x="1951" y="1558"/>
                </a:lnTo>
                <a:lnTo>
                  <a:pt x="4020" y="586"/>
                </a:lnTo>
                <a:lnTo>
                  <a:pt x="402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9">
            <a:extLst>
              <a:ext uri="{FF2B5EF4-FFF2-40B4-BE49-F238E27FC236}">
                <a16:creationId xmlns:a16="http://schemas.microsoft.com/office/drawing/2014/main" id="{CAC4A0A1-2076-AB46-B47E-691709E10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932" y="6331631"/>
            <a:ext cx="4853221" cy="3114756"/>
          </a:xfrm>
          <a:custGeom>
            <a:avLst/>
            <a:gdLst>
              <a:gd name="T0" fmla="*/ 4208 w 4431"/>
              <a:gd name="T1" fmla="*/ 2844 h 2845"/>
              <a:gd name="T2" fmla="*/ 4208 w 4431"/>
              <a:gd name="T3" fmla="*/ 2844 h 2845"/>
              <a:gd name="T4" fmla="*/ 221 w 4431"/>
              <a:gd name="T5" fmla="*/ 2844 h 2845"/>
              <a:gd name="T6" fmla="*/ 0 w 4431"/>
              <a:gd name="T7" fmla="*/ 2623 h 2845"/>
              <a:gd name="T8" fmla="*/ 0 w 4431"/>
              <a:gd name="T9" fmla="*/ 213 h 2845"/>
              <a:gd name="T10" fmla="*/ 221 w 4431"/>
              <a:gd name="T11" fmla="*/ 0 h 2845"/>
              <a:gd name="T12" fmla="*/ 4208 w 4431"/>
              <a:gd name="T13" fmla="*/ 0 h 2845"/>
              <a:gd name="T14" fmla="*/ 4430 w 4431"/>
              <a:gd name="T15" fmla="*/ 213 h 2845"/>
              <a:gd name="T16" fmla="*/ 4430 w 4431"/>
              <a:gd name="T17" fmla="*/ 2623 h 2845"/>
              <a:gd name="T18" fmla="*/ 4208 w 4431"/>
              <a:gd name="T19" fmla="*/ 2844 h 2845"/>
              <a:gd name="T20" fmla="*/ 281 w 4431"/>
              <a:gd name="T21" fmla="*/ 2555 h 2845"/>
              <a:gd name="T22" fmla="*/ 281 w 4431"/>
              <a:gd name="T23" fmla="*/ 2555 h 2845"/>
              <a:gd name="T24" fmla="*/ 4148 w 4431"/>
              <a:gd name="T25" fmla="*/ 2555 h 2845"/>
              <a:gd name="T26" fmla="*/ 4148 w 4431"/>
              <a:gd name="T27" fmla="*/ 281 h 2845"/>
              <a:gd name="T28" fmla="*/ 281 w 4431"/>
              <a:gd name="T29" fmla="*/ 281 h 2845"/>
              <a:gd name="T30" fmla="*/ 281 w 4431"/>
              <a:gd name="T31" fmla="*/ 2555 h 2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31" h="2845">
                <a:moveTo>
                  <a:pt x="4208" y="2844"/>
                </a:moveTo>
                <a:lnTo>
                  <a:pt x="4208" y="2844"/>
                </a:lnTo>
                <a:cubicBezTo>
                  <a:pt x="221" y="2844"/>
                  <a:pt x="221" y="2844"/>
                  <a:pt x="221" y="2844"/>
                </a:cubicBezTo>
                <a:cubicBezTo>
                  <a:pt x="93" y="2844"/>
                  <a:pt x="0" y="2742"/>
                  <a:pt x="0" y="262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93"/>
                  <a:pt x="93" y="0"/>
                  <a:pt x="221" y="0"/>
                </a:cubicBezTo>
                <a:cubicBezTo>
                  <a:pt x="4208" y="0"/>
                  <a:pt x="4208" y="0"/>
                  <a:pt x="4208" y="0"/>
                </a:cubicBezTo>
                <a:cubicBezTo>
                  <a:pt x="4336" y="0"/>
                  <a:pt x="4430" y="93"/>
                  <a:pt x="4430" y="213"/>
                </a:cubicBezTo>
                <a:cubicBezTo>
                  <a:pt x="4430" y="2623"/>
                  <a:pt x="4430" y="2623"/>
                  <a:pt x="4430" y="2623"/>
                </a:cubicBezTo>
                <a:cubicBezTo>
                  <a:pt x="4430" y="2742"/>
                  <a:pt x="4336" y="2844"/>
                  <a:pt x="4208" y="2844"/>
                </a:cubicBezTo>
                <a:close/>
                <a:moveTo>
                  <a:pt x="281" y="2555"/>
                </a:moveTo>
                <a:lnTo>
                  <a:pt x="281" y="2555"/>
                </a:lnTo>
                <a:cubicBezTo>
                  <a:pt x="4148" y="2555"/>
                  <a:pt x="4148" y="2555"/>
                  <a:pt x="4148" y="2555"/>
                </a:cubicBezTo>
                <a:cubicBezTo>
                  <a:pt x="4148" y="281"/>
                  <a:pt x="4148" y="281"/>
                  <a:pt x="4148" y="281"/>
                </a:cubicBezTo>
                <a:cubicBezTo>
                  <a:pt x="281" y="281"/>
                  <a:pt x="281" y="281"/>
                  <a:pt x="281" y="281"/>
                </a:cubicBezTo>
                <a:lnTo>
                  <a:pt x="281" y="2555"/>
                </a:lnTo>
                <a:close/>
              </a:path>
            </a:pathLst>
          </a:custGeom>
          <a:solidFill>
            <a:srgbClr val="E793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0">
            <a:extLst>
              <a:ext uri="{FF2B5EF4-FFF2-40B4-BE49-F238E27FC236}">
                <a16:creationId xmlns:a16="http://schemas.microsoft.com/office/drawing/2014/main" id="{66DFDB3F-FDE5-6A4B-9B8A-650A1A98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759" y="9716815"/>
            <a:ext cx="5973567" cy="318719"/>
          </a:xfrm>
          <a:custGeom>
            <a:avLst/>
            <a:gdLst>
              <a:gd name="T0" fmla="*/ 5308 w 5454"/>
              <a:gd name="T1" fmla="*/ 289 h 290"/>
              <a:gd name="T2" fmla="*/ 5308 w 5454"/>
              <a:gd name="T3" fmla="*/ 289 h 290"/>
              <a:gd name="T4" fmla="*/ 145 w 5454"/>
              <a:gd name="T5" fmla="*/ 289 h 290"/>
              <a:gd name="T6" fmla="*/ 0 w 5454"/>
              <a:gd name="T7" fmla="*/ 144 h 290"/>
              <a:gd name="T8" fmla="*/ 145 w 5454"/>
              <a:gd name="T9" fmla="*/ 0 h 290"/>
              <a:gd name="T10" fmla="*/ 5308 w 5454"/>
              <a:gd name="T11" fmla="*/ 0 h 290"/>
              <a:gd name="T12" fmla="*/ 5453 w 5454"/>
              <a:gd name="T13" fmla="*/ 144 h 290"/>
              <a:gd name="T14" fmla="*/ 5308 w 5454"/>
              <a:gd name="T1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54" h="290">
                <a:moveTo>
                  <a:pt x="5308" y="289"/>
                </a:moveTo>
                <a:lnTo>
                  <a:pt x="5308" y="289"/>
                </a:lnTo>
                <a:cubicBezTo>
                  <a:pt x="145" y="289"/>
                  <a:pt x="145" y="289"/>
                  <a:pt x="145" y="289"/>
                </a:cubicBezTo>
                <a:cubicBezTo>
                  <a:pt x="60" y="289"/>
                  <a:pt x="0" y="221"/>
                  <a:pt x="0" y="144"/>
                </a:cubicBezTo>
                <a:cubicBezTo>
                  <a:pt x="0" y="68"/>
                  <a:pt x="60" y="0"/>
                  <a:pt x="145" y="0"/>
                </a:cubicBezTo>
                <a:cubicBezTo>
                  <a:pt x="5308" y="0"/>
                  <a:pt x="5308" y="0"/>
                  <a:pt x="5308" y="0"/>
                </a:cubicBezTo>
                <a:cubicBezTo>
                  <a:pt x="5393" y="0"/>
                  <a:pt x="5453" y="68"/>
                  <a:pt x="5453" y="144"/>
                </a:cubicBezTo>
                <a:cubicBezTo>
                  <a:pt x="5453" y="221"/>
                  <a:pt x="5393" y="289"/>
                  <a:pt x="5308" y="289"/>
                </a:cubicBezTo>
              </a:path>
            </a:pathLst>
          </a:custGeom>
          <a:solidFill>
            <a:srgbClr val="E793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CuadroTexto 395">
            <a:extLst>
              <a:ext uri="{FF2B5EF4-FFF2-40B4-BE49-F238E27FC236}">
                <a16:creationId xmlns:a16="http://schemas.microsoft.com/office/drawing/2014/main" id="{E5F02301-8A2B-F748-B5F3-A03374981376}"/>
              </a:ext>
            </a:extLst>
          </p:cNvPr>
          <p:cNvSpPr txBox="1"/>
          <p:nvPr/>
        </p:nvSpPr>
        <p:spPr>
          <a:xfrm>
            <a:off x="9707216" y="1254916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397" name="CuadroTexto 396">
            <a:extLst>
              <a:ext uri="{FF2B5EF4-FFF2-40B4-BE49-F238E27FC236}">
                <a16:creationId xmlns:a16="http://schemas.microsoft.com/office/drawing/2014/main" id="{12AE935E-E632-D94C-907E-8785239C1602}"/>
              </a:ext>
            </a:extLst>
          </p:cNvPr>
          <p:cNvSpPr txBox="1"/>
          <p:nvPr/>
        </p:nvSpPr>
        <p:spPr>
          <a:xfrm>
            <a:off x="2451398" y="27703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CuadroTexto 395">
            <a:extLst>
              <a:ext uri="{FF2B5EF4-FFF2-40B4-BE49-F238E27FC236}">
                <a16:creationId xmlns:a16="http://schemas.microsoft.com/office/drawing/2014/main" id="{51A78FE8-276F-0E46-AA0C-4EB965C25CBD}"/>
              </a:ext>
            </a:extLst>
          </p:cNvPr>
          <p:cNvSpPr txBox="1"/>
          <p:nvPr/>
        </p:nvSpPr>
        <p:spPr>
          <a:xfrm>
            <a:off x="1877773" y="1044117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62C800-2A39-4744-BBEE-F204FA5E8C5B}"/>
              </a:ext>
            </a:extLst>
          </p:cNvPr>
          <p:cNvSpPr/>
          <p:nvPr/>
        </p:nvSpPr>
        <p:spPr>
          <a:xfrm>
            <a:off x="913081" y="11087505"/>
            <a:ext cx="431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6" name="CuadroTexto 395">
            <a:extLst>
              <a:ext uri="{FF2B5EF4-FFF2-40B4-BE49-F238E27FC236}">
                <a16:creationId xmlns:a16="http://schemas.microsoft.com/office/drawing/2014/main" id="{19B5D5EB-8EE2-B74E-808F-F40622BE89C7}"/>
              </a:ext>
            </a:extLst>
          </p:cNvPr>
          <p:cNvSpPr txBox="1"/>
          <p:nvPr/>
        </p:nvSpPr>
        <p:spPr>
          <a:xfrm>
            <a:off x="5356975" y="76151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60385D-4C12-5A4E-8FEE-F21A839859CA}"/>
              </a:ext>
            </a:extLst>
          </p:cNvPr>
          <p:cNvSpPr/>
          <p:nvPr/>
        </p:nvSpPr>
        <p:spPr>
          <a:xfrm>
            <a:off x="4392283" y="8261490"/>
            <a:ext cx="431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39" name="CuadroTexto 395">
            <a:extLst>
              <a:ext uri="{FF2B5EF4-FFF2-40B4-BE49-F238E27FC236}">
                <a16:creationId xmlns:a16="http://schemas.microsoft.com/office/drawing/2014/main" id="{8AC6B756-7CF4-4549-8B51-8B4A321B04A6}"/>
              </a:ext>
            </a:extLst>
          </p:cNvPr>
          <p:cNvSpPr txBox="1"/>
          <p:nvPr/>
        </p:nvSpPr>
        <p:spPr>
          <a:xfrm>
            <a:off x="16910997" y="653726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BCBAE0-E104-D943-955D-0DCDB52A24D1}"/>
              </a:ext>
            </a:extLst>
          </p:cNvPr>
          <p:cNvSpPr/>
          <p:nvPr/>
        </p:nvSpPr>
        <p:spPr>
          <a:xfrm>
            <a:off x="15946305" y="7183598"/>
            <a:ext cx="431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705C789D-E2BA-D34D-B4E2-8A59D1C47956}"/>
              </a:ext>
            </a:extLst>
          </p:cNvPr>
          <p:cNvSpPr txBox="1"/>
          <p:nvPr/>
        </p:nvSpPr>
        <p:spPr>
          <a:xfrm>
            <a:off x="20117199" y="969280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075799-834F-9347-B5E3-95086EBAA7F4}"/>
              </a:ext>
            </a:extLst>
          </p:cNvPr>
          <p:cNvSpPr/>
          <p:nvPr/>
        </p:nvSpPr>
        <p:spPr>
          <a:xfrm>
            <a:off x="19152507" y="10339135"/>
            <a:ext cx="43120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Allows you to quickly and easily spread the word.</a:t>
            </a:r>
          </a:p>
        </p:txBody>
      </p: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Freeform 334">
            <a:extLst>
              <a:ext uri="{FF2B5EF4-FFF2-40B4-BE49-F238E27FC236}">
                <a16:creationId xmlns:a16="http://schemas.microsoft.com/office/drawing/2014/main" id="{253EC673-24E9-5249-8DC3-827FEF1D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159" y="5650582"/>
            <a:ext cx="2419324" cy="2419324"/>
          </a:xfrm>
          <a:custGeom>
            <a:avLst/>
            <a:gdLst>
              <a:gd name="T0" fmla="*/ 2377 w 2378"/>
              <a:gd name="T1" fmla="*/ 1193 h 2378"/>
              <a:gd name="T2" fmla="*/ 2377 w 2378"/>
              <a:gd name="T3" fmla="*/ 1193 h 2378"/>
              <a:gd name="T4" fmla="*/ 1184 w 2378"/>
              <a:gd name="T5" fmla="*/ 2377 h 2378"/>
              <a:gd name="T6" fmla="*/ 0 w 2378"/>
              <a:gd name="T7" fmla="*/ 1193 h 2378"/>
              <a:gd name="T8" fmla="*/ 1184 w 2378"/>
              <a:gd name="T9" fmla="*/ 0 h 2378"/>
              <a:gd name="T10" fmla="*/ 2377 w 2378"/>
              <a:gd name="T11" fmla="*/ 1193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8" h="2378">
                <a:moveTo>
                  <a:pt x="2377" y="1193"/>
                </a:moveTo>
                <a:lnTo>
                  <a:pt x="2377" y="1193"/>
                </a:lnTo>
                <a:cubicBezTo>
                  <a:pt x="2377" y="1843"/>
                  <a:pt x="1844" y="2377"/>
                  <a:pt x="1184" y="2377"/>
                </a:cubicBezTo>
                <a:cubicBezTo>
                  <a:pt x="533" y="2377"/>
                  <a:pt x="0" y="1843"/>
                  <a:pt x="0" y="1193"/>
                </a:cubicBezTo>
                <a:cubicBezTo>
                  <a:pt x="0" y="534"/>
                  <a:pt x="533" y="0"/>
                  <a:pt x="1184" y="0"/>
                </a:cubicBezTo>
                <a:cubicBezTo>
                  <a:pt x="1844" y="0"/>
                  <a:pt x="2377" y="534"/>
                  <a:pt x="2377" y="1193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35">
            <a:extLst>
              <a:ext uri="{FF2B5EF4-FFF2-40B4-BE49-F238E27FC236}">
                <a16:creationId xmlns:a16="http://schemas.microsoft.com/office/drawing/2014/main" id="{C3F007B6-E32D-D846-9BC9-735764E4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4314" y="5650582"/>
            <a:ext cx="2419321" cy="2419324"/>
          </a:xfrm>
          <a:custGeom>
            <a:avLst/>
            <a:gdLst>
              <a:gd name="T0" fmla="*/ 2377 w 2378"/>
              <a:gd name="T1" fmla="*/ 1193 h 2378"/>
              <a:gd name="T2" fmla="*/ 2377 w 2378"/>
              <a:gd name="T3" fmla="*/ 1193 h 2378"/>
              <a:gd name="T4" fmla="*/ 1184 w 2378"/>
              <a:gd name="T5" fmla="*/ 2377 h 2378"/>
              <a:gd name="T6" fmla="*/ 0 w 2378"/>
              <a:gd name="T7" fmla="*/ 1193 h 2378"/>
              <a:gd name="T8" fmla="*/ 1184 w 2378"/>
              <a:gd name="T9" fmla="*/ 0 h 2378"/>
              <a:gd name="T10" fmla="*/ 2377 w 2378"/>
              <a:gd name="T11" fmla="*/ 1193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8" h="2378">
                <a:moveTo>
                  <a:pt x="2377" y="1193"/>
                </a:moveTo>
                <a:lnTo>
                  <a:pt x="2377" y="1193"/>
                </a:lnTo>
                <a:cubicBezTo>
                  <a:pt x="2377" y="1843"/>
                  <a:pt x="1844" y="2377"/>
                  <a:pt x="1184" y="2377"/>
                </a:cubicBezTo>
                <a:cubicBezTo>
                  <a:pt x="533" y="2377"/>
                  <a:pt x="0" y="1843"/>
                  <a:pt x="0" y="1193"/>
                </a:cubicBezTo>
                <a:cubicBezTo>
                  <a:pt x="0" y="534"/>
                  <a:pt x="533" y="0"/>
                  <a:pt x="1184" y="0"/>
                </a:cubicBezTo>
                <a:cubicBezTo>
                  <a:pt x="1844" y="0"/>
                  <a:pt x="2377" y="534"/>
                  <a:pt x="2377" y="1193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36">
            <a:extLst>
              <a:ext uri="{FF2B5EF4-FFF2-40B4-BE49-F238E27FC236}">
                <a16:creationId xmlns:a16="http://schemas.microsoft.com/office/drawing/2014/main" id="{5D17613F-6F9D-F641-A25D-DE5BD499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1466" y="5650582"/>
            <a:ext cx="2419324" cy="2419324"/>
          </a:xfrm>
          <a:custGeom>
            <a:avLst/>
            <a:gdLst>
              <a:gd name="T0" fmla="*/ 2378 w 2379"/>
              <a:gd name="T1" fmla="*/ 1193 h 2378"/>
              <a:gd name="T2" fmla="*/ 2378 w 2379"/>
              <a:gd name="T3" fmla="*/ 1193 h 2378"/>
              <a:gd name="T4" fmla="*/ 1194 w 2379"/>
              <a:gd name="T5" fmla="*/ 2377 h 2378"/>
              <a:gd name="T6" fmla="*/ 0 w 2379"/>
              <a:gd name="T7" fmla="*/ 1193 h 2378"/>
              <a:gd name="T8" fmla="*/ 1194 w 2379"/>
              <a:gd name="T9" fmla="*/ 0 h 2378"/>
              <a:gd name="T10" fmla="*/ 2378 w 2379"/>
              <a:gd name="T11" fmla="*/ 1193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9" h="2378">
                <a:moveTo>
                  <a:pt x="2378" y="1193"/>
                </a:moveTo>
                <a:lnTo>
                  <a:pt x="2378" y="1193"/>
                </a:lnTo>
                <a:cubicBezTo>
                  <a:pt x="2378" y="1843"/>
                  <a:pt x="1845" y="2377"/>
                  <a:pt x="1194" y="2377"/>
                </a:cubicBezTo>
                <a:cubicBezTo>
                  <a:pt x="534" y="2377"/>
                  <a:pt x="0" y="1843"/>
                  <a:pt x="0" y="1193"/>
                </a:cubicBezTo>
                <a:cubicBezTo>
                  <a:pt x="0" y="534"/>
                  <a:pt x="534" y="0"/>
                  <a:pt x="1194" y="0"/>
                </a:cubicBezTo>
                <a:cubicBezTo>
                  <a:pt x="1845" y="0"/>
                  <a:pt x="2378" y="534"/>
                  <a:pt x="2378" y="1193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37">
            <a:extLst>
              <a:ext uri="{FF2B5EF4-FFF2-40B4-BE49-F238E27FC236}">
                <a16:creationId xmlns:a16="http://schemas.microsoft.com/office/drawing/2014/main" id="{E4F439F6-05B0-2C48-BC24-C6E51B87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108" y="5650582"/>
            <a:ext cx="2419324" cy="2419324"/>
          </a:xfrm>
          <a:custGeom>
            <a:avLst/>
            <a:gdLst>
              <a:gd name="T0" fmla="*/ 2377 w 2378"/>
              <a:gd name="T1" fmla="*/ 1193 h 2378"/>
              <a:gd name="T2" fmla="*/ 2377 w 2378"/>
              <a:gd name="T3" fmla="*/ 1193 h 2378"/>
              <a:gd name="T4" fmla="*/ 1193 w 2378"/>
              <a:gd name="T5" fmla="*/ 2377 h 2378"/>
              <a:gd name="T6" fmla="*/ 0 w 2378"/>
              <a:gd name="T7" fmla="*/ 1193 h 2378"/>
              <a:gd name="T8" fmla="*/ 1193 w 2378"/>
              <a:gd name="T9" fmla="*/ 0 h 2378"/>
              <a:gd name="T10" fmla="*/ 2377 w 2378"/>
              <a:gd name="T11" fmla="*/ 1193 h 2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78" h="2378">
                <a:moveTo>
                  <a:pt x="2377" y="1193"/>
                </a:moveTo>
                <a:lnTo>
                  <a:pt x="2377" y="1193"/>
                </a:lnTo>
                <a:cubicBezTo>
                  <a:pt x="2377" y="1843"/>
                  <a:pt x="1844" y="2377"/>
                  <a:pt x="1193" y="2377"/>
                </a:cubicBezTo>
                <a:cubicBezTo>
                  <a:pt x="533" y="2377"/>
                  <a:pt x="0" y="1843"/>
                  <a:pt x="0" y="1193"/>
                </a:cubicBezTo>
                <a:cubicBezTo>
                  <a:pt x="0" y="534"/>
                  <a:pt x="533" y="0"/>
                  <a:pt x="1193" y="0"/>
                </a:cubicBezTo>
                <a:cubicBezTo>
                  <a:pt x="1844" y="0"/>
                  <a:pt x="2377" y="534"/>
                  <a:pt x="2377" y="1193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38">
            <a:extLst>
              <a:ext uri="{FF2B5EF4-FFF2-40B4-BE49-F238E27FC236}">
                <a16:creationId xmlns:a16="http://schemas.microsoft.com/office/drawing/2014/main" id="{3DCEDCBB-7C3C-AA48-9F28-0063078F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030" y="7814058"/>
            <a:ext cx="10736586" cy="561069"/>
          </a:xfrm>
          <a:custGeom>
            <a:avLst/>
            <a:gdLst>
              <a:gd name="T0" fmla="*/ 10269 w 10550"/>
              <a:gd name="T1" fmla="*/ 551 h 552"/>
              <a:gd name="T2" fmla="*/ 10269 w 10550"/>
              <a:gd name="T3" fmla="*/ 551 h 552"/>
              <a:gd name="T4" fmla="*/ 281 w 10550"/>
              <a:gd name="T5" fmla="*/ 551 h 552"/>
              <a:gd name="T6" fmla="*/ 0 w 10550"/>
              <a:gd name="T7" fmla="*/ 280 h 552"/>
              <a:gd name="T8" fmla="*/ 0 w 10550"/>
              <a:gd name="T9" fmla="*/ 280 h 552"/>
              <a:gd name="T10" fmla="*/ 281 w 10550"/>
              <a:gd name="T11" fmla="*/ 0 h 552"/>
              <a:gd name="T12" fmla="*/ 10269 w 10550"/>
              <a:gd name="T13" fmla="*/ 0 h 552"/>
              <a:gd name="T14" fmla="*/ 10549 w 10550"/>
              <a:gd name="T15" fmla="*/ 280 h 552"/>
              <a:gd name="T16" fmla="*/ 10549 w 10550"/>
              <a:gd name="T17" fmla="*/ 280 h 552"/>
              <a:gd name="T18" fmla="*/ 10269 w 10550"/>
              <a:gd name="T1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50" h="552">
                <a:moveTo>
                  <a:pt x="10269" y="551"/>
                </a:moveTo>
                <a:lnTo>
                  <a:pt x="10269" y="551"/>
                </a:lnTo>
                <a:cubicBezTo>
                  <a:pt x="281" y="551"/>
                  <a:pt x="281" y="551"/>
                  <a:pt x="281" y="551"/>
                </a:cubicBezTo>
                <a:cubicBezTo>
                  <a:pt x="127" y="551"/>
                  <a:pt x="0" y="434"/>
                  <a:pt x="0" y="280"/>
                </a:cubicBezTo>
                <a:lnTo>
                  <a:pt x="0" y="280"/>
                </a:lnTo>
                <a:cubicBezTo>
                  <a:pt x="0" y="126"/>
                  <a:pt x="127" y="0"/>
                  <a:pt x="281" y="0"/>
                </a:cubicBezTo>
                <a:cubicBezTo>
                  <a:pt x="10269" y="0"/>
                  <a:pt x="10269" y="0"/>
                  <a:pt x="10269" y="0"/>
                </a:cubicBezTo>
                <a:cubicBezTo>
                  <a:pt x="10423" y="0"/>
                  <a:pt x="10549" y="126"/>
                  <a:pt x="10549" y="280"/>
                </a:cubicBezTo>
                <a:lnTo>
                  <a:pt x="10549" y="280"/>
                </a:lnTo>
                <a:cubicBezTo>
                  <a:pt x="10549" y="434"/>
                  <a:pt x="10423" y="551"/>
                  <a:pt x="10269" y="55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39">
            <a:extLst>
              <a:ext uri="{FF2B5EF4-FFF2-40B4-BE49-F238E27FC236}">
                <a16:creationId xmlns:a16="http://schemas.microsoft.com/office/drawing/2014/main" id="{D770C9D5-FEF9-FA49-9EBF-7F1D6B4C5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205" y="8370637"/>
            <a:ext cx="10094723" cy="4286556"/>
          </a:xfrm>
          <a:custGeom>
            <a:avLst/>
            <a:gdLst>
              <a:gd name="T0" fmla="*/ 9147 w 9917"/>
              <a:gd name="T1" fmla="*/ 4212 h 4213"/>
              <a:gd name="T2" fmla="*/ 9147 w 9917"/>
              <a:gd name="T3" fmla="*/ 4212 h 4213"/>
              <a:gd name="T4" fmla="*/ 768 w 9917"/>
              <a:gd name="T5" fmla="*/ 4212 h 4213"/>
              <a:gd name="T6" fmla="*/ 416 w 9917"/>
              <a:gd name="T7" fmla="*/ 3887 h 4213"/>
              <a:gd name="T8" fmla="*/ 0 w 9917"/>
              <a:gd name="T9" fmla="*/ 0 h 4213"/>
              <a:gd name="T10" fmla="*/ 9916 w 9917"/>
              <a:gd name="T11" fmla="*/ 0 h 4213"/>
              <a:gd name="T12" fmla="*/ 9500 w 9917"/>
              <a:gd name="T13" fmla="*/ 3887 h 4213"/>
              <a:gd name="T14" fmla="*/ 9147 w 9917"/>
              <a:gd name="T15" fmla="*/ 4212 h 4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17" h="4213">
                <a:moveTo>
                  <a:pt x="9147" y="4212"/>
                </a:moveTo>
                <a:lnTo>
                  <a:pt x="9147" y="4212"/>
                </a:lnTo>
                <a:cubicBezTo>
                  <a:pt x="768" y="4212"/>
                  <a:pt x="768" y="4212"/>
                  <a:pt x="768" y="4212"/>
                </a:cubicBezTo>
                <a:cubicBezTo>
                  <a:pt x="587" y="4212"/>
                  <a:pt x="434" y="4068"/>
                  <a:pt x="416" y="3887"/>
                </a:cubicBezTo>
                <a:cubicBezTo>
                  <a:pt x="0" y="0"/>
                  <a:pt x="0" y="0"/>
                  <a:pt x="0" y="0"/>
                </a:cubicBezTo>
                <a:cubicBezTo>
                  <a:pt x="9916" y="0"/>
                  <a:pt x="9916" y="0"/>
                  <a:pt x="9916" y="0"/>
                </a:cubicBezTo>
                <a:cubicBezTo>
                  <a:pt x="9500" y="3887"/>
                  <a:pt x="9500" y="3887"/>
                  <a:pt x="9500" y="3887"/>
                </a:cubicBezTo>
                <a:cubicBezTo>
                  <a:pt x="9482" y="4068"/>
                  <a:pt x="9328" y="4212"/>
                  <a:pt x="9147" y="421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40">
            <a:extLst>
              <a:ext uri="{FF2B5EF4-FFF2-40B4-BE49-F238E27FC236}">
                <a16:creationId xmlns:a16="http://schemas.microsoft.com/office/drawing/2014/main" id="{C5854DCF-9B05-CD47-80C6-5C4FF164E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314" y="9088803"/>
            <a:ext cx="534138" cy="2917550"/>
          </a:xfrm>
          <a:custGeom>
            <a:avLst/>
            <a:gdLst>
              <a:gd name="T0" fmla="*/ 263 w 526"/>
              <a:gd name="T1" fmla="*/ 2866 h 2867"/>
              <a:gd name="T2" fmla="*/ 263 w 526"/>
              <a:gd name="T3" fmla="*/ 2866 h 2867"/>
              <a:gd name="T4" fmla="*/ 263 w 526"/>
              <a:gd name="T5" fmla="*/ 2866 h 2867"/>
              <a:gd name="T6" fmla="*/ 0 w 526"/>
              <a:gd name="T7" fmla="*/ 2603 h 2867"/>
              <a:gd name="T8" fmla="*/ 0 w 526"/>
              <a:gd name="T9" fmla="*/ 262 h 2867"/>
              <a:gd name="T10" fmla="*/ 263 w 526"/>
              <a:gd name="T11" fmla="*/ 0 h 2867"/>
              <a:gd name="T12" fmla="*/ 263 w 526"/>
              <a:gd name="T13" fmla="*/ 0 h 2867"/>
              <a:gd name="T14" fmla="*/ 525 w 526"/>
              <a:gd name="T15" fmla="*/ 262 h 2867"/>
              <a:gd name="T16" fmla="*/ 525 w 526"/>
              <a:gd name="T17" fmla="*/ 2603 h 2867"/>
              <a:gd name="T18" fmla="*/ 263 w 526"/>
              <a:gd name="T19" fmla="*/ 2866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6" h="2867">
                <a:moveTo>
                  <a:pt x="263" y="2866"/>
                </a:moveTo>
                <a:lnTo>
                  <a:pt x="263" y="2866"/>
                </a:lnTo>
                <a:lnTo>
                  <a:pt x="263" y="2866"/>
                </a:lnTo>
                <a:cubicBezTo>
                  <a:pt x="118" y="2866"/>
                  <a:pt x="0" y="2748"/>
                  <a:pt x="0" y="260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8" y="0"/>
                  <a:pt x="263" y="0"/>
                </a:cubicBezTo>
                <a:lnTo>
                  <a:pt x="263" y="0"/>
                </a:lnTo>
                <a:cubicBezTo>
                  <a:pt x="407" y="0"/>
                  <a:pt x="525" y="118"/>
                  <a:pt x="525" y="262"/>
                </a:cubicBezTo>
                <a:cubicBezTo>
                  <a:pt x="525" y="2603"/>
                  <a:pt x="525" y="2603"/>
                  <a:pt x="525" y="2603"/>
                </a:cubicBezTo>
                <a:cubicBezTo>
                  <a:pt x="525" y="2748"/>
                  <a:pt x="407" y="2866"/>
                  <a:pt x="263" y="28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41">
            <a:extLst>
              <a:ext uri="{FF2B5EF4-FFF2-40B4-BE49-F238E27FC236}">
                <a16:creationId xmlns:a16="http://schemas.microsoft.com/office/drawing/2014/main" id="{B67FFBA5-1FCB-6F4B-8B45-71F428B4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440" y="9088803"/>
            <a:ext cx="534138" cy="2917550"/>
          </a:xfrm>
          <a:custGeom>
            <a:avLst/>
            <a:gdLst>
              <a:gd name="T0" fmla="*/ 262 w 525"/>
              <a:gd name="T1" fmla="*/ 2866 h 2867"/>
              <a:gd name="T2" fmla="*/ 262 w 525"/>
              <a:gd name="T3" fmla="*/ 2866 h 2867"/>
              <a:gd name="T4" fmla="*/ 262 w 525"/>
              <a:gd name="T5" fmla="*/ 2866 h 2867"/>
              <a:gd name="T6" fmla="*/ 0 w 525"/>
              <a:gd name="T7" fmla="*/ 2603 h 2867"/>
              <a:gd name="T8" fmla="*/ 0 w 525"/>
              <a:gd name="T9" fmla="*/ 262 h 2867"/>
              <a:gd name="T10" fmla="*/ 262 w 525"/>
              <a:gd name="T11" fmla="*/ 0 h 2867"/>
              <a:gd name="T12" fmla="*/ 262 w 525"/>
              <a:gd name="T13" fmla="*/ 0 h 2867"/>
              <a:gd name="T14" fmla="*/ 524 w 525"/>
              <a:gd name="T15" fmla="*/ 262 h 2867"/>
              <a:gd name="T16" fmla="*/ 524 w 525"/>
              <a:gd name="T17" fmla="*/ 2603 h 2867"/>
              <a:gd name="T18" fmla="*/ 262 w 525"/>
              <a:gd name="T19" fmla="*/ 2866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5" h="2867">
                <a:moveTo>
                  <a:pt x="262" y="2866"/>
                </a:moveTo>
                <a:lnTo>
                  <a:pt x="262" y="2866"/>
                </a:lnTo>
                <a:lnTo>
                  <a:pt x="262" y="2866"/>
                </a:lnTo>
                <a:cubicBezTo>
                  <a:pt x="117" y="2866"/>
                  <a:pt x="0" y="2748"/>
                  <a:pt x="0" y="260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7" y="0"/>
                  <a:pt x="262" y="0"/>
                </a:cubicBezTo>
                <a:lnTo>
                  <a:pt x="262" y="0"/>
                </a:lnTo>
                <a:cubicBezTo>
                  <a:pt x="407" y="0"/>
                  <a:pt x="524" y="118"/>
                  <a:pt x="524" y="262"/>
                </a:cubicBezTo>
                <a:cubicBezTo>
                  <a:pt x="524" y="2603"/>
                  <a:pt x="524" y="2603"/>
                  <a:pt x="524" y="2603"/>
                </a:cubicBezTo>
                <a:cubicBezTo>
                  <a:pt x="524" y="2748"/>
                  <a:pt x="407" y="2866"/>
                  <a:pt x="262" y="28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42">
            <a:extLst>
              <a:ext uri="{FF2B5EF4-FFF2-40B4-BE49-F238E27FC236}">
                <a16:creationId xmlns:a16="http://schemas.microsoft.com/office/drawing/2014/main" id="{DF5DFB19-12B1-B64E-A1A9-EB9D89931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827" y="9088803"/>
            <a:ext cx="525158" cy="2917550"/>
          </a:xfrm>
          <a:custGeom>
            <a:avLst/>
            <a:gdLst>
              <a:gd name="T0" fmla="*/ 262 w 515"/>
              <a:gd name="T1" fmla="*/ 2866 h 2867"/>
              <a:gd name="T2" fmla="*/ 262 w 515"/>
              <a:gd name="T3" fmla="*/ 2866 h 2867"/>
              <a:gd name="T4" fmla="*/ 262 w 515"/>
              <a:gd name="T5" fmla="*/ 2866 h 2867"/>
              <a:gd name="T6" fmla="*/ 0 w 515"/>
              <a:gd name="T7" fmla="*/ 2603 h 2867"/>
              <a:gd name="T8" fmla="*/ 0 w 515"/>
              <a:gd name="T9" fmla="*/ 262 h 2867"/>
              <a:gd name="T10" fmla="*/ 262 w 515"/>
              <a:gd name="T11" fmla="*/ 0 h 2867"/>
              <a:gd name="T12" fmla="*/ 262 w 515"/>
              <a:gd name="T13" fmla="*/ 0 h 2867"/>
              <a:gd name="T14" fmla="*/ 514 w 515"/>
              <a:gd name="T15" fmla="*/ 262 h 2867"/>
              <a:gd name="T16" fmla="*/ 514 w 515"/>
              <a:gd name="T17" fmla="*/ 2603 h 2867"/>
              <a:gd name="T18" fmla="*/ 262 w 515"/>
              <a:gd name="T19" fmla="*/ 2866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5" h="2867">
                <a:moveTo>
                  <a:pt x="262" y="2866"/>
                </a:moveTo>
                <a:lnTo>
                  <a:pt x="262" y="2866"/>
                </a:lnTo>
                <a:lnTo>
                  <a:pt x="262" y="2866"/>
                </a:lnTo>
                <a:cubicBezTo>
                  <a:pt x="118" y="2866"/>
                  <a:pt x="0" y="2748"/>
                  <a:pt x="0" y="260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8" y="0"/>
                  <a:pt x="262" y="0"/>
                </a:cubicBezTo>
                <a:lnTo>
                  <a:pt x="262" y="0"/>
                </a:lnTo>
                <a:cubicBezTo>
                  <a:pt x="406" y="0"/>
                  <a:pt x="514" y="118"/>
                  <a:pt x="514" y="262"/>
                </a:cubicBezTo>
                <a:cubicBezTo>
                  <a:pt x="514" y="2603"/>
                  <a:pt x="514" y="2603"/>
                  <a:pt x="514" y="2603"/>
                </a:cubicBezTo>
                <a:cubicBezTo>
                  <a:pt x="514" y="2748"/>
                  <a:pt x="406" y="2866"/>
                  <a:pt x="262" y="28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43">
            <a:extLst>
              <a:ext uri="{FF2B5EF4-FFF2-40B4-BE49-F238E27FC236}">
                <a16:creationId xmlns:a16="http://schemas.microsoft.com/office/drawing/2014/main" id="{77F5B479-77E1-0549-99A7-19439377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953" y="9088803"/>
            <a:ext cx="525158" cy="2917550"/>
          </a:xfrm>
          <a:custGeom>
            <a:avLst/>
            <a:gdLst>
              <a:gd name="T0" fmla="*/ 262 w 516"/>
              <a:gd name="T1" fmla="*/ 2866 h 2867"/>
              <a:gd name="T2" fmla="*/ 262 w 516"/>
              <a:gd name="T3" fmla="*/ 2866 h 2867"/>
              <a:gd name="T4" fmla="*/ 262 w 516"/>
              <a:gd name="T5" fmla="*/ 2866 h 2867"/>
              <a:gd name="T6" fmla="*/ 0 w 516"/>
              <a:gd name="T7" fmla="*/ 2603 h 2867"/>
              <a:gd name="T8" fmla="*/ 0 w 516"/>
              <a:gd name="T9" fmla="*/ 262 h 2867"/>
              <a:gd name="T10" fmla="*/ 262 w 516"/>
              <a:gd name="T11" fmla="*/ 0 h 2867"/>
              <a:gd name="T12" fmla="*/ 262 w 516"/>
              <a:gd name="T13" fmla="*/ 0 h 2867"/>
              <a:gd name="T14" fmla="*/ 515 w 516"/>
              <a:gd name="T15" fmla="*/ 262 h 2867"/>
              <a:gd name="T16" fmla="*/ 515 w 516"/>
              <a:gd name="T17" fmla="*/ 2603 h 2867"/>
              <a:gd name="T18" fmla="*/ 262 w 516"/>
              <a:gd name="T19" fmla="*/ 2866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" h="2867">
                <a:moveTo>
                  <a:pt x="262" y="2866"/>
                </a:moveTo>
                <a:lnTo>
                  <a:pt x="262" y="2866"/>
                </a:lnTo>
                <a:lnTo>
                  <a:pt x="262" y="2866"/>
                </a:lnTo>
                <a:cubicBezTo>
                  <a:pt x="117" y="2866"/>
                  <a:pt x="0" y="2748"/>
                  <a:pt x="0" y="260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17" y="0"/>
                  <a:pt x="262" y="0"/>
                </a:cubicBezTo>
                <a:lnTo>
                  <a:pt x="262" y="0"/>
                </a:lnTo>
                <a:cubicBezTo>
                  <a:pt x="397" y="0"/>
                  <a:pt x="515" y="118"/>
                  <a:pt x="515" y="262"/>
                </a:cubicBezTo>
                <a:cubicBezTo>
                  <a:pt x="515" y="2603"/>
                  <a:pt x="515" y="2603"/>
                  <a:pt x="515" y="2603"/>
                </a:cubicBezTo>
                <a:cubicBezTo>
                  <a:pt x="515" y="2748"/>
                  <a:pt x="397" y="2866"/>
                  <a:pt x="262" y="28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44">
            <a:extLst>
              <a:ext uri="{FF2B5EF4-FFF2-40B4-BE49-F238E27FC236}">
                <a16:creationId xmlns:a16="http://schemas.microsoft.com/office/drawing/2014/main" id="{581B0F85-5932-5A4C-B7F3-820C5AE7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079" y="9088803"/>
            <a:ext cx="525158" cy="2917550"/>
          </a:xfrm>
          <a:custGeom>
            <a:avLst/>
            <a:gdLst>
              <a:gd name="T0" fmla="*/ 253 w 517"/>
              <a:gd name="T1" fmla="*/ 2866 h 2867"/>
              <a:gd name="T2" fmla="*/ 253 w 517"/>
              <a:gd name="T3" fmla="*/ 2866 h 2867"/>
              <a:gd name="T4" fmla="*/ 253 w 517"/>
              <a:gd name="T5" fmla="*/ 2866 h 2867"/>
              <a:gd name="T6" fmla="*/ 0 w 517"/>
              <a:gd name="T7" fmla="*/ 2603 h 2867"/>
              <a:gd name="T8" fmla="*/ 0 w 517"/>
              <a:gd name="T9" fmla="*/ 262 h 2867"/>
              <a:gd name="T10" fmla="*/ 253 w 517"/>
              <a:gd name="T11" fmla="*/ 0 h 2867"/>
              <a:gd name="T12" fmla="*/ 253 w 517"/>
              <a:gd name="T13" fmla="*/ 0 h 2867"/>
              <a:gd name="T14" fmla="*/ 516 w 517"/>
              <a:gd name="T15" fmla="*/ 262 h 2867"/>
              <a:gd name="T16" fmla="*/ 516 w 517"/>
              <a:gd name="T17" fmla="*/ 2603 h 2867"/>
              <a:gd name="T18" fmla="*/ 253 w 517"/>
              <a:gd name="T19" fmla="*/ 2866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7" h="2867">
                <a:moveTo>
                  <a:pt x="253" y="2866"/>
                </a:moveTo>
                <a:lnTo>
                  <a:pt x="253" y="2866"/>
                </a:lnTo>
                <a:lnTo>
                  <a:pt x="253" y="2866"/>
                </a:lnTo>
                <a:cubicBezTo>
                  <a:pt x="109" y="2866"/>
                  <a:pt x="0" y="2748"/>
                  <a:pt x="0" y="2603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118"/>
                  <a:pt x="109" y="0"/>
                  <a:pt x="253" y="0"/>
                </a:cubicBezTo>
                <a:lnTo>
                  <a:pt x="253" y="0"/>
                </a:lnTo>
                <a:cubicBezTo>
                  <a:pt x="398" y="0"/>
                  <a:pt x="516" y="118"/>
                  <a:pt x="516" y="262"/>
                </a:cubicBezTo>
                <a:cubicBezTo>
                  <a:pt x="516" y="2603"/>
                  <a:pt x="516" y="2603"/>
                  <a:pt x="516" y="2603"/>
                </a:cubicBezTo>
                <a:cubicBezTo>
                  <a:pt x="516" y="2748"/>
                  <a:pt x="398" y="2866"/>
                  <a:pt x="253" y="28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45">
            <a:extLst>
              <a:ext uri="{FF2B5EF4-FFF2-40B4-BE49-F238E27FC236}">
                <a16:creationId xmlns:a16="http://schemas.microsoft.com/office/drawing/2014/main" id="{F2164CF0-2C4A-5E4C-8C7F-C7EE7BD8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2131" y="6323863"/>
            <a:ext cx="1261278" cy="1077249"/>
          </a:xfrm>
          <a:custGeom>
            <a:avLst/>
            <a:gdLst>
              <a:gd name="T0" fmla="*/ 1176 w 1240"/>
              <a:gd name="T1" fmla="*/ 154 h 1058"/>
              <a:gd name="T2" fmla="*/ 1176 w 1240"/>
              <a:gd name="T3" fmla="*/ 154 h 1058"/>
              <a:gd name="T4" fmla="*/ 904 w 1240"/>
              <a:gd name="T5" fmla="*/ 154 h 1058"/>
              <a:gd name="T6" fmla="*/ 904 w 1240"/>
              <a:gd name="T7" fmla="*/ 145 h 1058"/>
              <a:gd name="T8" fmla="*/ 904 w 1240"/>
              <a:gd name="T9" fmla="*/ 45 h 1058"/>
              <a:gd name="T10" fmla="*/ 859 w 1240"/>
              <a:gd name="T11" fmla="*/ 0 h 1058"/>
              <a:gd name="T12" fmla="*/ 380 w 1240"/>
              <a:gd name="T13" fmla="*/ 0 h 1058"/>
              <a:gd name="T14" fmla="*/ 335 w 1240"/>
              <a:gd name="T15" fmla="*/ 45 h 1058"/>
              <a:gd name="T16" fmla="*/ 335 w 1240"/>
              <a:gd name="T17" fmla="*/ 145 h 1058"/>
              <a:gd name="T18" fmla="*/ 335 w 1240"/>
              <a:gd name="T19" fmla="*/ 154 h 1058"/>
              <a:gd name="T20" fmla="*/ 64 w 1240"/>
              <a:gd name="T21" fmla="*/ 154 h 1058"/>
              <a:gd name="T22" fmla="*/ 0 w 1240"/>
              <a:gd name="T23" fmla="*/ 226 h 1058"/>
              <a:gd name="T24" fmla="*/ 0 w 1240"/>
              <a:gd name="T25" fmla="*/ 994 h 1058"/>
              <a:gd name="T26" fmla="*/ 64 w 1240"/>
              <a:gd name="T27" fmla="*/ 1057 h 1058"/>
              <a:gd name="T28" fmla="*/ 1176 w 1240"/>
              <a:gd name="T29" fmla="*/ 1057 h 1058"/>
              <a:gd name="T30" fmla="*/ 1239 w 1240"/>
              <a:gd name="T31" fmla="*/ 994 h 1058"/>
              <a:gd name="T32" fmla="*/ 1239 w 1240"/>
              <a:gd name="T33" fmla="*/ 217 h 1058"/>
              <a:gd name="T34" fmla="*/ 1176 w 1240"/>
              <a:gd name="T35" fmla="*/ 154 h 1058"/>
              <a:gd name="T36" fmla="*/ 416 w 1240"/>
              <a:gd name="T37" fmla="*/ 145 h 1058"/>
              <a:gd name="T38" fmla="*/ 416 w 1240"/>
              <a:gd name="T39" fmla="*/ 145 h 1058"/>
              <a:gd name="T40" fmla="*/ 416 w 1240"/>
              <a:gd name="T41" fmla="*/ 81 h 1058"/>
              <a:gd name="T42" fmla="*/ 832 w 1240"/>
              <a:gd name="T43" fmla="*/ 81 h 1058"/>
              <a:gd name="T44" fmla="*/ 832 w 1240"/>
              <a:gd name="T45" fmla="*/ 145 h 1058"/>
              <a:gd name="T46" fmla="*/ 832 w 1240"/>
              <a:gd name="T47" fmla="*/ 154 h 1058"/>
              <a:gd name="T48" fmla="*/ 624 w 1240"/>
              <a:gd name="T49" fmla="*/ 154 h 1058"/>
              <a:gd name="T50" fmla="*/ 407 w 1240"/>
              <a:gd name="T51" fmla="*/ 154 h 1058"/>
              <a:gd name="T52" fmla="*/ 416 w 1240"/>
              <a:gd name="T53" fmla="*/ 145 h 1058"/>
              <a:gd name="T54" fmla="*/ 624 w 1240"/>
              <a:gd name="T55" fmla="*/ 235 h 1058"/>
              <a:gd name="T56" fmla="*/ 624 w 1240"/>
              <a:gd name="T57" fmla="*/ 235 h 1058"/>
              <a:gd name="T58" fmla="*/ 1158 w 1240"/>
              <a:gd name="T59" fmla="*/ 235 h 1058"/>
              <a:gd name="T60" fmla="*/ 1158 w 1240"/>
              <a:gd name="T61" fmla="*/ 569 h 1058"/>
              <a:gd name="T62" fmla="*/ 1022 w 1240"/>
              <a:gd name="T63" fmla="*/ 569 h 1058"/>
              <a:gd name="T64" fmla="*/ 1022 w 1240"/>
              <a:gd name="T65" fmla="*/ 541 h 1058"/>
              <a:gd name="T66" fmla="*/ 977 w 1240"/>
              <a:gd name="T67" fmla="*/ 497 h 1058"/>
              <a:gd name="T68" fmla="*/ 941 w 1240"/>
              <a:gd name="T69" fmla="*/ 541 h 1058"/>
              <a:gd name="T70" fmla="*/ 941 w 1240"/>
              <a:gd name="T71" fmla="*/ 569 h 1058"/>
              <a:gd name="T72" fmla="*/ 299 w 1240"/>
              <a:gd name="T73" fmla="*/ 569 h 1058"/>
              <a:gd name="T74" fmla="*/ 299 w 1240"/>
              <a:gd name="T75" fmla="*/ 541 h 1058"/>
              <a:gd name="T76" fmla="*/ 263 w 1240"/>
              <a:gd name="T77" fmla="*/ 497 h 1058"/>
              <a:gd name="T78" fmla="*/ 217 w 1240"/>
              <a:gd name="T79" fmla="*/ 541 h 1058"/>
              <a:gd name="T80" fmla="*/ 217 w 1240"/>
              <a:gd name="T81" fmla="*/ 569 h 1058"/>
              <a:gd name="T82" fmla="*/ 82 w 1240"/>
              <a:gd name="T83" fmla="*/ 569 h 1058"/>
              <a:gd name="T84" fmla="*/ 82 w 1240"/>
              <a:gd name="T85" fmla="*/ 235 h 1058"/>
              <a:gd name="T86" fmla="*/ 624 w 1240"/>
              <a:gd name="T87" fmla="*/ 235 h 1058"/>
              <a:gd name="T88" fmla="*/ 82 w 1240"/>
              <a:gd name="T89" fmla="*/ 975 h 1058"/>
              <a:gd name="T90" fmla="*/ 82 w 1240"/>
              <a:gd name="T91" fmla="*/ 975 h 1058"/>
              <a:gd name="T92" fmla="*/ 82 w 1240"/>
              <a:gd name="T93" fmla="*/ 650 h 1058"/>
              <a:gd name="T94" fmla="*/ 217 w 1240"/>
              <a:gd name="T95" fmla="*/ 650 h 1058"/>
              <a:gd name="T96" fmla="*/ 217 w 1240"/>
              <a:gd name="T97" fmla="*/ 713 h 1058"/>
              <a:gd name="T98" fmla="*/ 263 w 1240"/>
              <a:gd name="T99" fmla="*/ 758 h 1058"/>
              <a:gd name="T100" fmla="*/ 299 w 1240"/>
              <a:gd name="T101" fmla="*/ 713 h 1058"/>
              <a:gd name="T102" fmla="*/ 299 w 1240"/>
              <a:gd name="T103" fmla="*/ 650 h 1058"/>
              <a:gd name="T104" fmla="*/ 941 w 1240"/>
              <a:gd name="T105" fmla="*/ 650 h 1058"/>
              <a:gd name="T106" fmla="*/ 941 w 1240"/>
              <a:gd name="T107" fmla="*/ 713 h 1058"/>
              <a:gd name="T108" fmla="*/ 977 w 1240"/>
              <a:gd name="T109" fmla="*/ 758 h 1058"/>
              <a:gd name="T110" fmla="*/ 1022 w 1240"/>
              <a:gd name="T111" fmla="*/ 713 h 1058"/>
              <a:gd name="T112" fmla="*/ 1022 w 1240"/>
              <a:gd name="T113" fmla="*/ 650 h 1058"/>
              <a:gd name="T114" fmla="*/ 1158 w 1240"/>
              <a:gd name="T115" fmla="*/ 650 h 1058"/>
              <a:gd name="T116" fmla="*/ 1158 w 1240"/>
              <a:gd name="T117" fmla="*/ 975 h 1058"/>
              <a:gd name="T118" fmla="*/ 82 w 1240"/>
              <a:gd name="T119" fmla="*/ 975 h 1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40" h="1058">
                <a:moveTo>
                  <a:pt x="1176" y="154"/>
                </a:moveTo>
                <a:lnTo>
                  <a:pt x="1176" y="154"/>
                </a:lnTo>
                <a:cubicBezTo>
                  <a:pt x="904" y="154"/>
                  <a:pt x="904" y="154"/>
                  <a:pt x="904" y="154"/>
                </a:cubicBezTo>
                <a:cubicBezTo>
                  <a:pt x="904" y="154"/>
                  <a:pt x="904" y="154"/>
                  <a:pt x="904" y="145"/>
                </a:cubicBezTo>
                <a:cubicBezTo>
                  <a:pt x="904" y="45"/>
                  <a:pt x="904" y="45"/>
                  <a:pt x="904" y="45"/>
                </a:cubicBezTo>
                <a:cubicBezTo>
                  <a:pt x="904" y="18"/>
                  <a:pt x="887" y="0"/>
                  <a:pt x="859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62" y="0"/>
                  <a:pt x="335" y="18"/>
                  <a:pt x="335" y="45"/>
                </a:cubicBezTo>
                <a:cubicBezTo>
                  <a:pt x="335" y="145"/>
                  <a:pt x="335" y="145"/>
                  <a:pt x="335" y="145"/>
                </a:cubicBezTo>
                <a:cubicBezTo>
                  <a:pt x="335" y="154"/>
                  <a:pt x="335" y="154"/>
                  <a:pt x="335" y="154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28" y="154"/>
                  <a:pt x="0" y="190"/>
                  <a:pt x="0" y="226"/>
                </a:cubicBezTo>
                <a:cubicBezTo>
                  <a:pt x="0" y="994"/>
                  <a:pt x="0" y="994"/>
                  <a:pt x="0" y="994"/>
                </a:cubicBezTo>
                <a:cubicBezTo>
                  <a:pt x="0" y="1030"/>
                  <a:pt x="28" y="1057"/>
                  <a:pt x="64" y="1057"/>
                </a:cubicBezTo>
                <a:cubicBezTo>
                  <a:pt x="1176" y="1057"/>
                  <a:pt x="1176" y="1057"/>
                  <a:pt x="1176" y="1057"/>
                </a:cubicBezTo>
                <a:cubicBezTo>
                  <a:pt x="1212" y="1057"/>
                  <a:pt x="1239" y="1030"/>
                  <a:pt x="1239" y="994"/>
                </a:cubicBezTo>
                <a:cubicBezTo>
                  <a:pt x="1239" y="217"/>
                  <a:pt x="1239" y="217"/>
                  <a:pt x="1239" y="217"/>
                </a:cubicBezTo>
                <a:cubicBezTo>
                  <a:pt x="1239" y="181"/>
                  <a:pt x="1212" y="154"/>
                  <a:pt x="1176" y="154"/>
                </a:cubicBezTo>
                <a:close/>
                <a:moveTo>
                  <a:pt x="416" y="145"/>
                </a:moveTo>
                <a:lnTo>
                  <a:pt x="416" y="145"/>
                </a:lnTo>
                <a:cubicBezTo>
                  <a:pt x="416" y="81"/>
                  <a:pt x="416" y="81"/>
                  <a:pt x="416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45"/>
                  <a:pt x="832" y="145"/>
                  <a:pt x="832" y="145"/>
                </a:cubicBezTo>
                <a:cubicBezTo>
                  <a:pt x="832" y="154"/>
                  <a:pt x="832" y="154"/>
                  <a:pt x="832" y="154"/>
                </a:cubicBezTo>
                <a:cubicBezTo>
                  <a:pt x="624" y="154"/>
                  <a:pt x="624" y="154"/>
                  <a:pt x="624" y="154"/>
                </a:cubicBezTo>
                <a:cubicBezTo>
                  <a:pt x="407" y="154"/>
                  <a:pt x="407" y="154"/>
                  <a:pt x="407" y="154"/>
                </a:cubicBezTo>
                <a:cubicBezTo>
                  <a:pt x="416" y="154"/>
                  <a:pt x="416" y="154"/>
                  <a:pt x="416" y="145"/>
                </a:cubicBezTo>
                <a:close/>
                <a:moveTo>
                  <a:pt x="624" y="235"/>
                </a:moveTo>
                <a:lnTo>
                  <a:pt x="624" y="235"/>
                </a:lnTo>
                <a:cubicBezTo>
                  <a:pt x="1158" y="235"/>
                  <a:pt x="1158" y="235"/>
                  <a:pt x="1158" y="235"/>
                </a:cubicBezTo>
                <a:cubicBezTo>
                  <a:pt x="1158" y="569"/>
                  <a:pt x="1158" y="569"/>
                  <a:pt x="1158" y="569"/>
                </a:cubicBezTo>
                <a:cubicBezTo>
                  <a:pt x="1022" y="569"/>
                  <a:pt x="1022" y="569"/>
                  <a:pt x="1022" y="569"/>
                </a:cubicBezTo>
                <a:cubicBezTo>
                  <a:pt x="1022" y="541"/>
                  <a:pt x="1022" y="541"/>
                  <a:pt x="1022" y="541"/>
                </a:cubicBezTo>
                <a:cubicBezTo>
                  <a:pt x="1022" y="514"/>
                  <a:pt x="1004" y="497"/>
                  <a:pt x="977" y="497"/>
                </a:cubicBezTo>
                <a:cubicBezTo>
                  <a:pt x="959" y="497"/>
                  <a:pt x="941" y="514"/>
                  <a:pt x="941" y="541"/>
                </a:cubicBezTo>
                <a:cubicBezTo>
                  <a:pt x="941" y="569"/>
                  <a:pt x="941" y="569"/>
                  <a:pt x="941" y="569"/>
                </a:cubicBezTo>
                <a:cubicBezTo>
                  <a:pt x="299" y="569"/>
                  <a:pt x="299" y="569"/>
                  <a:pt x="299" y="569"/>
                </a:cubicBezTo>
                <a:cubicBezTo>
                  <a:pt x="299" y="541"/>
                  <a:pt x="299" y="541"/>
                  <a:pt x="299" y="541"/>
                </a:cubicBezTo>
                <a:cubicBezTo>
                  <a:pt x="299" y="514"/>
                  <a:pt x="281" y="497"/>
                  <a:pt x="263" y="497"/>
                </a:cubicBezTo>
                <a:cubicBezTo>
                  <a:pt x="236" y="497"/>
                  <a:pt x="217" y="514"/>
                  <a:pt x="217" y="541"/>
                </a:cubicBezTo>
                <a:cubicBezTo>
                  <a:pt x="217" y="569"/>
                  <a:pt x="217" y="569"/>
                  <a:pt x="217" y="569"/>
                </a:cubicBezTo>
                <a:cubicBezTo>
                  <a:pt x="82" y="569"/>
                  <a:pt x="82" y="569"/>
                  <a:pt x="82" y="569"/>
                </a:cubicBezTo>
                <a:cubicBezTo>
                  <a:pt x="82" y="235"/>
                  <a:pt x="82" y="235"/>
                  <a:pt x="82" y="235"/>
                </a:cubicBezTo>
                <a:lnTo>
                  <a:pt x="624" y="235"/>
                </a:lnTo>
                <a:close/>
                <a:moveTo>
                  <a:pt x="82" y="975"/>
                </a:moveTo>
                <a:lnTo>
                  <a:pt x="82" y="975"/>
                </a:lnTo>
                <a:cubicBezTo>
                  <a:pt x="82" y="650"/>
                  <a:pt x="82" y="650"/>
                  <a:pt x="82" y="650"/>
                </a:cubicBezTo>
                <a:cubicBezTo>
                  <a:pt x="217" y="650"/>
                  <a:pt x="217" y="650"/>
                  <a:pt x="217" y="650"/>
                </a:cubicBezTo>
                <a:cubicBezTo>
                  <a:pt x="217" y="713"/>
                  <a:pt x="217" y="713"/>
                  <a:pt x="217" y="713"/>
                </a:cubicBezTo>
                <a:cubicBezTo>
                  <a:pt x="217" y="740"/>
                  <a:pt x="236" y="758"/>
                  <a:pt x="263" y="758"/>
                </a:cubicBezTo>
                <a:cubicBezTo>
                  <a:pt x="281" y="758"/>
                  <a:pt x="299" y="740"/>
                  <a:pt x="299" y="713"/>
                </a:cubicBezTo>
                <a:cubicBezTo>
                  <a:pt x="299" y="650"/>
                  <a:pt x="299" y="650"/>
                  <a:pt x="299" y="650"/>
                </a:cubicBezTo>
                <a:cubicBezTo>
                  <a:pt x="941" y="650"/>
                  <a:pt x="941" y="650"/>
                  <a:pt x="941" y="650"/>
                </a:cubicBezTo>
                <a:cubicBezTo>
                  <a:pt x="941" y="713"/>
                  <a:pt x="941" y="713"/>
                  <a:pt x="941" y="713"/>
                </a:cubicBezTo>
                <a:cubicBezTo>
                  <a:pt x="941" y="740"/>
                  <a:pt x="959" y="758"/>
                  <a:pt x="977" y="758"/>
                </a:cubicBezTo>
                <a:cubicBezTo>
                  <a:pt x="1004" y="758"/>
                  <a:pt x="1022" y="740"/>
                  <a:pt x="1022" y="713"/>
                </a:cubicBezTo>
                <a:cubicBezTo>
                  <a:pt x="1022" y="650"/>
                  <a:pt x="1022" y="650"/>
                  <a:pt x="1022" y="650"/>
                </a:cubicBezTo>
                <a:cubicBezTo>
                  <a:pt x="1158" y="650"/>
                  <a:pt x="1158" y="650"/>
                  <a:pt x="1158" y="650"/>
                </a:cubicBezTo>
                <a:cubicBezTo>
                  <a:pt x="1158" y="975"/>
                  <a:pt x="1158" y="975"/>
                  <a:pt x="1158" y="975"/>
                </a:cubicBezTo>
                <a:lnTo>
                  <a:pt x="82" y="9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46">
            <a:extLst>
              <a:ext uri="{FF2B5EF4-FFF2-40B4-BE49-F238E27FC236}">
                <a16:creationId xmlns:a16="http://schemas.microsoft.com/office/drawing/2014/main" id="{65CB3500-C5AD-5845-B5B4-02B7A068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889" y="6274490"/>
            <a:ext cx="628395" cy="1167020"/>
          </a:xfrm>
          <a:custGeom>
            <a:avLst/>
            <a:gdLst>
              <a:gd name="T0" fmla="*/ 308 w 616"/>
              <a:gd name="T1" fmla="*/ 1147 h 1148"/>
              <a:gd name="T2" fmla="*/ 308 w 616"/>
              <a:gd name="T3" fmla="*/ 1147 h 1148"/>
              <a:gd name="T4" fmla="*/ 9 w 616"/>
              <a:gd name="T5" fmla="*/ 840 h 1148"/>
              <a:gd name="T6" fmla="*/ 0 w 616"/>
              <a:gd name="T7" fmla="*/ 262 h 1148"/>
              <a:gd name="T8" fmla="*/ 46 w 616"/>
              <a:gd name="T9" fmla="*/ 217 h 1148"/>
              <a:gd name="T10" fmla="*/ 46 w 616"/>
              <a:gd name="T11" fmla="*/ 217 h 1148"/>
              <a:gd name="T12" fmla="*/ 82 w 616"/>
              <a:gd name="T13" fmla="*/ 262 h 1148"/>
              <a:gd name="T14" fmla="*/ 82 w 616"/>
              <a:gd name="T15" fmla="*/ 840 h 1148"/>
              <a:gd name="T16" fmla="*/ 308 w 616"/>
              <a:gd name="T17" fmla="*/ 1075 h 1148"/>
              <a:gd name="T18" fmla="*/ 543 w 616"/>
              <a:gd name="T19" fmla="*/ 840 h 1148"/>
              <a:gd name="T20" fmla="*/ 534 w 616"/>
              <a:gd name="T21" fmla="*/ 668 h 1148"/>
              <a:gd name="T22" fmla="*/ 534 w 616"/>
              <a:gd name="T23" fmla="*/ 668 h 1148"/>
              <a:gd name="T24" fmla="*/ 534 w 616"/>
              <a:gd name="T25" fmla="*/ 334 h 1148"/>
              <a:gd name="T26" fmla="*/ 534 w 616"/>
              <a:gd name="T27" fmla="*/ 217 h 1148"/>
              <a:gd name="T28" fmla="*/ 398 w 616"/>
              <a:gd name="T29" fmla="*/ 81 h 1148"/>
              <a:gd name="T30" fmla="*/ 262 w 616"/>
              <a:gd name="T31" fmla="*/ 217 h 1148"/>
              <a:gd name="T32" fmla="*/ 262 w 616"/>
              <a:gd name="T33" fmla="*/ 334 h 1148"/>
              <a:gd name="T34" fmla="*/ 262 w 616"/>
              <a:gd name="T35" fmla="*/ 785 h 1148"/>
              <a:gd name="T36" fmla="*/ 262 w 616"/>
              <a:gd name="T37" fmla="*/ 840 h 1148"/>
              <a:gd name="T38" fmla="*/ 308 w 616"/>
              <a:gd name="T39" fmla="*/ 885 h 1148"/>
              <a:gd name="T40" fmla="*/ 362 w 616"/>
              <a:gd name="T41" fmla="*/ 840 h 1148"/>
              <a:gd name="T42" fmla="*/ 362 w 616"/>
              <a:gd name="T43" fmla="*/ 262 h 1148"/>
              <a:gd name="T44" fmla="*/ 398 w 616"/>
              <a:gd name="T45" fmla="*/ 226 h 1148"/>
              <a:gd name="T46" fmla="*/ 398 w 616"/>
              <a:gd name="T47" fmla="*/ 226 h 1148"/>
              <a:gd name="T48" fmla="*/ 434 w 616"/>
              <a:gd name="T49" fmla="*/ 262 h 1148"/>
              <a:gd name="T50" fmla="*/ 443 w 616"/>
              <a:gd name="T51" fmla="*/ 840 h 1148"/>
              <a:gd name="T52" fmla="*/ 308 w 616"/>
              <a:gd name="T53" fmla="*/ 966 h 1148"/>
              <a:gd name="T54" fmla="*/ 181 w 616"/>
              <a:gd name="T55" fmla="*/ 840 h 1148"/>
              <a:gd name="T56" fmla="*/ 181 w 616"/>
              <a:gd name="T57" fmla="*/ 785 h 1148"/>
              <a:gd name="T58" fmla="*/ 181 w 616"/>
              <a:gd name="T59" fmla="*/ 334 h 1148"/>
              <a:gd name="T60" fmla="*/ 181 w 616"/>
              <a:gd name="T61" fmla="*/ 217 h 1148"/>
              <a:gd name="T62" fmla="*/ 398 w 616"/>
              <a:gd name="T63" fmla="*/ 0 h 1148"/>
              <a:gd name="T64" fmla="*/ 615 w 616"/>
              <a:gd name="T65" fmla="*/ 217 h 1148"/>
              <a:gd name="T66" fmla="*/ 615 w 616"/>
              <a:gd name="T67" fmla="*/ 334 h 1148"/>
              <a:gd name="T68" fmla="*/ 615 w 616"/>
              <a:gd name="T69" fmla="*/ 334 h 1148"/>
              <a:gd name="T70" fmla="*/ 615 w 616"/>
              <a:gd name="T71" fmla="*/ 668 h 1148"/>
              <a:gd name="T72" fmla="*/ 615 w 616"/>
              <a:gd name="T73" fmla="*/ 840 h 1148"/>
              <a:gd name="T74" fmla="*/ 308 w 616"/>
              <a:gd name="T75" fmla="*/ 1147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6" h="1148">
                <a:moveTo>
                  <a:pt x="308" y="1147"/>
                </a:moveTo>
                <a:lnTo>
                  <a:pt x="308" y="1147"/>
                </a:lnTo>
                <a:cubicBezTo>
                  <a:pt x="145" y="1147"/>
                  <a:pt x="9" y="1011"/>
                  <a:pt x="9" y="840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35"/>
                  <a:pt x="18" y="217"/>
                  <a:pt x="46" y="217"/>
                </a:cubicBezTo>
                <a:lnTo>
                  <a:pt x="46" y="217"/>
                </a:lnTo>
                <a:cubicBezTo>
                  <a:pt x="64" y="217"/>
                  <a:pt x="82" y="235"/>
                  <a:pt x="82" y="262"/>
                </a:cubicBezTo>
                <a:cubicBezTo>
                  <a:pt x="82" y="840"/>
                  <a:pt x="82" y="840"/>
                  <a:pt x="82" y="840"/>
                </a:cubicBezTo>
                <a:cubicBezTo>
                  <a:pt x="82" y="966"/>
                  <a:pt x="190" y="1075"/>
                  <a:pt x="308" y="1075"/>
                </a:cubicBezTo>
                <a:cubicBezTo>
                  <a:pt x="434" y="1075"/>
                  <a:pt x="543" y="966"/>
                  <a:pt x="543" y="840"/>
                </a:cubicBezTo>
                <a:cubicBezTo>
                  <a:pt x="534" y="668"/>
                  <a:pt x="534" y="668"/>
                  <a:pt x="534" y="668"/>
                </a:cubicBezTo>
                <a:lnTo>
                  <a:pt x="534" y="668"/>
                </a:lnTo>
                <a:cubicBezTo>
                  <a:pt x="534" y="334"/>
                  <a:pt x="534" y="334"/>
                  <a:pt x="534" y="334"/>
                </a:cubicBezTo>
                <a:cubicBezTo>
                  <a:pt x="534" y="217"/>
                  <a:pt x="534" y="217"/>
                  <a:pt x="534" y="217"/>
                </a:cubicBezTo>
                <a:cubicBezTo>
                  <a:pt x="534" y="145"/>
                  <a:pt x="479" y="81"/>
                  <a:pt x="398" y="81"/>
                </a:cubicBezTo>
                <a:cubicBezTo>
                  <a:pt x="326" y="81"/>
                  <a:pt x="262" y="145"/>
                  <a:pt x="262" y="217"/>
                </a:cubicBezTo>
                <a:cubicBezTo>
                  <a:pt x="262" y="334"/>
                  <a:pt x="262" y="334"/>
                  <a:pt x="262" y="334"/>
                </a:cubicBezTo>
                <a:cubicBezTo>
                  <a:pt x="262" y="785"/>
                  <a:pt x="262" y="785"/>
                  <a:pt x="262" y="785"/>
                </a:cubicBezTo>
                <a:cubicBezTo>
                  <a:pt x="262" y="840"/>
                  <a:pt x="262" y="840"/>
                  <a:pt x="262" y="840"/>
                </a:cubicBezTo>
                <a:cubicBezTo>
                  <a:pt x="262" y="867"/>
                  <a:pt x="281" y="885"/>
                  <a:pt x="308" y="885"/>
                </a:cubicBezTo>
                <a:cubicBezTo>
                  <a:pt x="335" y="885"/>
                  <a:pt x="362" y="867"/>
                  <a:pt x="362" y="840"/>
                </a:cubicBezTo>
                <a:cubicBezTo>
                  <a:pt x="362" y="262"/>
                  <a:pt x="362" y="262"/>
                  <a:pt x="362" y="262"/>
                </a:cubicBezTo>
                <a:cubicBezTo>
                  <a:pt x="362" y="244"/>
                  <a:pt x="380" y="226"/>
                  <a:pt x="398" y="226"/>
                </a:cubicBezTo>
                <a:lnTo>
                  <a:pt x="398" y="226"/>
                </a:lnTo>
                <a:cubicBezTo>
                  <a:pt x="425" y="226"/>
                  <a:pt x="434" y="244"/>
                  <a:pt x="434" y="262"/>
                </a:cubicBezTo>
                <a:cubicBezTo>
                  <a:pt x="443" y="840"/>
                  <a:pt x="443" y="840"/>
                  <a:pt x="443" y="840"/>
                </a:cubicBezTo>
                <a:cubicBezTo>
                  <a:pt x="443" y="912"/>
                  <a:pt x="380" y="966"/>
                  <a:pt x="308" y="966"/>
                </a:cubicBezTo>
                <a:cubicBezTo>
                  <a:pt x="235" y="966"/>
                  <a:pt x="181" y="912"/>
                  <a:pt x="181" y="840"/>
                </a:cubicBezTo>
                <a:cubicBezTo>
                  <a:pt x="181" y="785"/>
                  <a:pt x="181" y="785"/>
                  <a:pt x="181" y="785"/>
                </a:cubicBezTo>
                <a:cubicBezTo>
                  <a:pt x="181" y="334"/>
                  <a:pt x="181" y="334"/>
                  <a:pt x="181" y="334"/>
                </a:cubicBezTo>
                <a:cubicBezTo>
                  <a:pt x="181" y="217"/>
                  <a:pt x="181" y="217"/>
                  <a:pt x="181" y="217"/>
                </a:cubicBezTo>
                <a:cubicBezTo>
                  <a:pt x="181" y="99"/>
                  <a:pt x="281" y="0"/>
                  <a:pt x="398" y="0"/>
                </a:cubicBezTo>
                <a:cubicBezTo>
                  <a:pt x="516" y="0"/>
                  <a:pt x="615" y="99"/>
                  <a:pt x="615" y="217"/>
                </a:cubicBezTo>
                <a:cubicBezTo>
                  <a:pt x="615" y="334"/>
                  <a:pt x="615" y="334"/>
                  <a:pt x="615" y="334"/>
                </a:cubicBezTo>
                <a:lnTo>
                  <a:pt x="615" y="334"/>
                </a:lnTo>
                <a:cubicBezTo>
                  <a:pt x="615" y="668"/>
                  <a:pt x="615" y="668"/>
                  <a:pt x="615" y="668"/>
                </a:cubicBezTo>
                <a:cubicBezTo>
                  <a:pt x="615" y="840"/>
                  <a:pt x="615" y="840"/>
                  <a:pt x="615" y="840"/>
                </a:cubicBezTo>
                <a:cubicBezTo>
                  <a:pt x="615" y="1011"/>
                  <a:pt x="479" y="1147"/>
                  <a:pt x="308" y="11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47">
            <a:extLst>
              <a:ext uri="{FF2B5EF4-FFF2-40B4-BE49-F238E27FC236}">
                <a16:creationId xmlns:a16="http://schemas.microsoft.com/office/drawing/2014/main" id="{1903DC25-2BBB-9A45-8154-DEA11A2B2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334" y="6440565"/>
            <a:ext cx="1261281" cy="843845"/>
          </a:xfrm>
          <a:custGeom>
            <a:avLst/>
            <a:gdLst>
              <a:gd name="T0" fmla="*/ 1175 w 1239"/>
              <a:gd name="T1" fmla="*/ 830 h 831"/>
              <a:gd name="T2" fmla="*/ 1175 w 1239"/>
              <a:gd name="T3" fmla="*/ 830 h 831"/>
              <a:gd name="T4" fmla="*/ 63 w 1239"/>
              <a:gd name="T5" fmla="*/ 830 h 831"/>
              <a:gd name="T6" fmla="*/ 0 w 1239"/>
              <a:gd name="T7" fmla="*/ 767 h 831"/>
              <a:gd name="T8" fmla="*/ 0 w 1239"/>
              <a:gd name="T9" fmla="*/ 153 h 831"/>
              <a:gd name="T10" fmla="*/ 63 w 1239"/>
              <a:gd name="T11" fmla="*/ 90 h 831"/>
              <a:gd name="T12" fmla="*/ 705 w 1239"/>
              <a:gd name="T13" fmla="*/ 90 h 831"/>
              <a:gd name="T14" fmla="*/ 723 w 1239"/>
              <a:gd name="T15" fmla="*/ 27 h 831"/>
              <a:gd name="T16" fmla="*/ 777 w 1239"/>
              <a:gd name="T17" fmla="*/ 0 h 831"/>
              <a:gd name="T18" fmla="*/ 1175 w 1239"/>
              <a:gd name="T19" fmla="*/ 0 h 831"/>
              <a:gd name="T20" fmla="*/ 1238 w 1239"/>
              <a:gd name="T21" fmla="*/ 54 h 831"/>
              <a:gd name="T22" fmla="*/ 1238 w 1239"/>
              <a:gd name="T23" fmla="*/ 767 h 831"/>
              <a:gd name="T24" fmla="*/ 1175 w 1239"/>
              <a:gd name="T25" fmla="*/ 830 h 831"/>
              <a:gd name="T26" fmla="*/ 81 w 1239"/>
              <a:gd name="T27" fmla="*/ 749 h 831"/>
              <a:gd name="T28" fmla="*/ 81 w 1239"/>
              <a:gd name="T29" fmla="*/ 749 h 831"/>
              <a:gd name="T30" fmla="*/ 1157 w 1239"/>
              <a:gd name="T31" fmla="*/ 749 h 831"/>
              <a:gd name="T32" fmla="*/ 1157 w 1239"/>
              <a:gd name="T33" fmla="*/ 72 h 831"/>
              <a:gd name="T34" fmla="*/ 795 w 1239"/>
              <a:gd name="T35" fmla="*/ 72 h 831"/>
              <a:gd name="T36" fmla="*/ 768 w 1239"/>
              <a:gd name="T37" fmla="*/ 135 h 831"/>
              <a:gd name="T38" fmla="*/ 714 w 1239"/>
              <a:gd name="T39" fmla="*/ 162 h 831"/>
              <a:gd name="T40" fmla="*/ 81 w 1239"/>
              <a:gd name="T41" fmla="*/ 171 h 831"/>
              <a:gd name="T42" fmla="*/ 81 w 1239"/>
              <a:gd name="T43" fmla="*/ 749 h 831"/>
              <a:gd name="T44" fmla="*/ 696 w 1239"/>
              <a:gd name="T45" fmla="*/ 99 h 831"/>
              <a:gd name="T46" fmla="*/ 696 w 1239"/>
              <a:gd name="T47" fmla="*/ 99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39" h="831">
                <a:moveTo>
                  <a:pt x="1175" y="830"/>
                </a:moveTo>
                <a:lnTo>
                  <a:pt x="1175" y="830"/>
                </a:lnTo>
                <a:cubicBezTo>
                  <a:pt x="63" y="830"/>
                  <a:pt x="63" y="830"/>
                  <a:pt x="63" y="830"/>
                </a:cubicBezTo>
                <a:cubicBezTo>
                  <a:pt x="27" y="830"/>
                  <a:pt x="0" y="803"/>
                  <a:pt x="0" y="76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17"/>
                  <a:pt x="27" y="90"/>
                  <a:pt x="63" y="90"/>
                </a:cubicBezTo>
                <a:cubicBezTo>
                  <a:pt x="705" y="90"/>
                  <a:pt x="705" y="90"/>
                  <a:pt x="705" y="90"/>
                </a:cubicBezTo>
                <a:cubicBezTo>
                  <a:pt x="723" y="27"/>
                  <a:pt x="723" y="27"/>
                  <a:pt x="723" y="27"/>
                </a:cubicBezTo>
                <a:cubicBezTo>
                  <a:pt x="732" y="9"/>
                  <a:pt x="759" y="0"/>
                  <a:pt x="777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1211" y="0"/>
                  <a:pt x="1238" y="27"/>
                  <a:pt x="1238" y="54"/>
                </a:cubicBezTo>
                <a:cubicBezTo>
                  <a:pt x="1238" y="767"/>
                  <a:pt x="1238" y="767"/>
                  <a:pt x="1238" y="767"/>
                </a:cubicBezTo>
                <a:cubicBezTo>
                  <a:pt x="1238" y="803"/>
                  <a:pt x="1211" y="830"/>
                  <a:pt x="1175" y="830"/>
                </a:cubicBezTo>
                <a:close/>
                <a:moveTo>
                  <a:pt x="81" y="749"/>
                </a:moveTo>
                <a:lnTo>
                  <a:pt x="81" y="749"/>
                </a:lnTo>
                <a:cubicBezTo>
                  <a:pt x="1157" y="749"/>
                  <a:pt x="1157" y="749"/>
                  <a:pt x="1157" y="749"/>
                </a:cubicBezTo>
                <a:cubicBezTo>
                  <a:pt x="1157" y="72"/>
                  <a:pt x="1157" y="72"/>
                  <a:pt x="1157" y="72"/>
                </a:cubicBezTo>
                <a:cubicBezTo>
                  <a:pt x="795" y="72"/>
                  <a:pt x="795" y="72"/>
                  <a:pt x="795" y="72"/>
                </a:cubicBezTo>
                <a:cubicBezTo>
                  <a:pt x="768" y="135"/>
                  <a:pt x="768" y="135"/>
                  <a:pt x="768" y="135"/>
                </a:cubicBezTo>
                <a:cubicBezTo>
                  <a:pt x="759" y="153"/>
                  <a:pt x="741" y="162"/>
                  <a:pt x="714" y="162"/>
                </a:cubicBezTo>
                <a:cubicBezTo>
                  <a:pt x="81" y="171"/>
                  <a:pt x="81" y="171"/>
                  <a:pt x="81" y="171"/>
                </a:cubicBezTo>
                <a:lnTo>
                  <a:pt x="81" y="749"/>
                </a:lnTo>
                <a:close/>
                <a:moveTo>
                  <a:pt x="696" y="99"/>
                </a:moveTo>
                <a:lnTo>
                  <a:pt x="696" y="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48">
            <a:extLst>
              <a:ext uri="{FF2B5EF4-FFF2-40B4-BE49-F238E27FC236}">
                <a16:creationId xmlns:a16="http://schemas.microsoft.com/office/drawing/2014/main" id="{69FF1406-EDE6-3844-B759-847377E7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434" y="6440565"/>
            <a:ext cx="228914" cy="76307"/>
          </a:xfrm>
          <a:custGeom>
            <a:avLst/>
            <a:gdLst>
              <a:gd name="T0" fmla="*/ 190 w 227"/>
              <a:gd name="T1" fmla="*/ 72 h 73"/>
              <a:gd name="T2" fmla="*/ 190 w 227"/>
              <a:gd name="T3" fmla="*/ 72 h 73"/>
              <a:gd name="T4" fmla="*/ 45 w 227"/>
              <a:gd name="T5" fmla="*/ 72 h 73"/>
              <a:gd name="T6" fmla="*/ 0 w 227"/>
              <a:gd name="T7" fmla="*/ 36 h 73"/>
              <a:gd name="T8" fmla="*/ 45 w 227"/>
              <a:gd name="T9" fmla="*/ 0 h 73"/>
              <a:gd name="T10" fmla="*/ 190 w 227"/>
              <a:gd name="T11" fmla="*/ 0 h 73"/>
              <a:gd name="T12" fmla="*/ 226 w 227"/>
              <a:gd name="T13" fmla="*/ 36 h 73"/>
              <a:gd name="T14" fmla="*/ 190 w 227"/>
              <a:gd name="T15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73">
                <a:moveTo>
                  <a:pt x="190" y="72"/>
                </a:moveTo>
                <a:lnTo>
                  <a:pt x="190" y="72"/>
                </a:lnTo>
                <a:cubicBezTo>
                  <a:pt x="45" y="72"/>
                  <a:pt x="45" y="72"/>
                  <a:pt x="45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208" y="0"/>
                  <a:pt x="226" y="18"/>
                  <a:pt x="226" y="36"/>
                </a:cubicBezTo>
                <a:cubicBezTo>
                  <a:pt x="226" y="54"/>
                  <a:pt x="208" y="72"/>
                  <a:pt x="190" y="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49">
            <a:extLst>
              <a:ext uri="{FF2B5EF4-FFF2-40B4-BE49-F238E27FC236}">
                <a16:creationId xmlns:a16="http://schemas.microsoft.com/office/drawing/2014/main" id="{5C3E4DB8-74B2-CE42-AD47-069D2BA98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692" y="6588688"/>
            <a:ext cx="260335" cy="210960"/>
          </a:xfrm>
          <a:custGeom>
            <a:avLst/>
            <a:gdLst>
              <a:gd name="T0" fmla="*/ 208 w 254"/>
              <a:gd name="T1" fmla="*/ 208 h 209"/>
              <a:gd name="T2" fmla="*/ 208 w 254"/>
              <a:gd name="T3" fmla="*/ 208 h 209"/>
              <a:gd name="T4" fmla="*/ 45 w 254"/>
              <a:gd name="T5" fmla="*/ 208 h 209"/>
              <a:gd name="T6" fmla="*/ 0 w 254"/>
              <a:gd name="T7" fmla="*/ 163 h 209"/>
              <a:gd name="T8" fmla="*/ 0 w 254"/>
              <a:gd name="T9" fmla="*/ 36 h 209"/>
              <a:gd name="T10" fmla="*/ 45 w 254"/>
              <a:gd name="T11" fmla="*/ 0 h 209"/>
              <a:gd name="T12" fmla="*/ 208 w 254"/>
              <a:gd name="T13" fmla="*/ 0 h 209"/>
              <a:gd name="T14" fmla="*/ 253 w 254"/>
              <a:gd name="T15" fmla="*/ 36 h 209"/>
              <a:gd name="T16" fmla="*/ 253 w 254"/>
              <a:gd name="T17" fmla="*/ 163 h 209"/>
              <a:gd name="T18" fmla="*/ 208 w 254"/>
              <a:gd name="T19" fmla="*/ 208 h 209"/>
              <a:gd name="T20" fmla="*/ 82 w 254"/>
              <a:gd name="T21" fmla="*/ 127 h 209"/>
              <a:gd name="T22" fmla="*/ 82 w 254"/>
              <a:gd name="T23" fmla="*/ 127 h 209"/>
              <a:gd name="T24" fmla="*/ 172 w 254"/>
              <a:gd name="T25" fmla="*/ 127 h 209"/>
              <a:gd name="T26" fmla="*/ 172 w 254"/>
              <a:gd name="T27" fmla="*/ 72 h 209"/>
              <a:gd name="T28" fmla="*/ 82 w 254"/>
              <a:gd name="T29" fmla="*/ 72 h 209"/>
              <a:gd name="T30" fmla="*/ 82 w 254"/>
              <a:gd name="T31" fmla="*/ 127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209">
                <a:moveTo>
                  <a:pt x="208" y="208"/>
                </a:moveTo>
                <a:lnTo>
                  <a:pt x="208" y="208"/>
                </a:lnTo>
                <a:cubicBezTo>
                  <a:pt x="45" y="208"/>
                  <a:pt x="45" y="208"/>
                  <a:pt x="45" y="208"/>
                </a:cubicBezTo>
                <a:cubicBezTo>
                  <a:pt x="18" y="208"/>
                  <a:pt x="0" y="190"/>
                  <a:pt x="0" y="16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45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35" y="0"/>
                  <a:pt x="253" y="18"/>
                  <a:pt x="253" y="36"/>
                </a:cubicBezTo>
                <a:cubicBezTo>
                  <a:pt x="253" y="163"/>
                  <a:pt x="253" y="163"/>
                  <a:pt x="253" y="163"/>
                </a:cubicBezTo>
                <a:cubicBezTo>
                  <a:pt x="253" y="190"/>
                  <a:pt x="235" y="208"/>
                  <a:pt x="208" y="208"/>
                </a:cubicBezTo>
                <a:close/>
                <a:moveTo>
                  <a:pt x="82" y="127"/>
                </a:moveTo>
                <a:lnTo>
                  <a:pt x="82" y="127"/>
                </a:lnTo>
                <a:cubicBezTo>
                  <a:pt x="172" y="127"/>
                  <a:pt x="172" y="127"/>
                  <a:pt x="172" y="127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82" y="72"/>
                  <a:pt x="82" y="72"/>
                  <a:pt x="82" y="72"/>
                </a:cubicBezTo>
                <a:lnTo>
                  <a:pt x="82" y="1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50">
            <a:extLst>
              <a:ext uri="{FF2B5EF4-FFF2-40B4-BE49-F238E27FC236}">
                <a16:creationId xmlns:a16="http://schemas.microsoft.com/office/drawing/2014/main" id="{B9109F19-4A47-F247-ACC6-F922BE97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463" y="6673969"/>
            <a:ext cx="489252" cy="489252"/>
          </a:xfrm>
          <a:custGeom>
            <a:avLst/>
            <a:gdLst>
              <a:gd name="T0" fmla="*/ 235 w 480"/>
              <a:gd name="T1" fmla="*/ 478 h 479"/>
              <a:gd name="T2" fmla="*/ 235 w 480"/>
              <a:gd name="T3" fmla="*/ 478 h 479"/>
              <a:gd name="T4" fmla="*/ 0 w 480"/>
              <a:gd name="T5" fmla="*/ 243 h 479"/>
              <a:gd name="T6" fmla="*/ 235 w 480"/>
              <a:gd name="T7" fmla="*/ 0 h 479"/>
              <a:gd name="T8" fmla="*/ 479 w 480"/>
              <a:gd name="T9" fmla="*/ 243 h 479"/>
              <a:gd name="T10" fmla="*/ 235 w 480"/>
              <a:gd name="T11" fmla="*/ 478 h 479"/>
              <a:gd name="T12" fmla="*/ 235 w 480"/>
              <a:gd name="T13" fmla="*/ 81 h 479"/>
              <a:gd name="T14" fmla="*/ 235 w 480"/>
              <a:gd name="T15" fmla="*/ 81 h 479"/>
              <a:gd name="T16" fmla="*/ 81 w 480"/>
              <a:gd name="T17" fmla="*/ 243 h 479"/>
              <a:gd name="T18" fmla="*/ 235 w 480"/>
              <a:gd name="T19" fmla="*/ 396 h 479"/>
              <a:gd name="T20" fmla="*/ 398 w 480"/>
              <a:gd name="T21" fmla="*/ 243 h 479"/>
              <a:gd name="T22" fmla="*/ 235 w 480"/>
              <a:gd name="T23" fmla="*/ 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80" h="479">
                <a:moveTo>
                  <a:pt x="235" y="478"/>
                </a:moveTo>
                <a:lnTo>
                  <a:pt x="235" y="478"/>
                </a:lnTo>
                <a:cubicBezTo>
                  <a:pt x="109" y="478"/>
                  <a:pt x="0" y="369"/>
                  <a:pt x="0" y="243"/>
                </a:cubicBezTo>
                <a:cubicBezTo>
                  <a:pt x="0" y="108"/>
                  <a:pt x="109" y="0"/>
                  <a:pt x="235" y="0"/>
                </a:cubicBezTo>
                <a:cubicBezTo>
                  <a:pt x="371" y="0"/>
                  <a:pt x="479" y="108"/>
                  <a:pt x="479" y="243"/>
                </a:cubicBezTo>
                <a:cubicBezTo>
                  <a:pt x="479" y="369"/>
                  <a:pt x="371" y="478"/>
                  <a:pt x="235" y="478"/>
                </a:cubicBezTo>
                <a:close/>
                <a:moveTo>
                  <a:pt x="235" y="81"/>
                </a:moveTo>
                <a:lnTo>
                  <a:pt x="235" y="81"/>
                </a:lnTo>
                <a:cubicBezTo>
                  <a:pt x="154" y="81"/>
                  <a:pt x="81" y="153"/>
                  <a:pt x="81" y="243"/>
                </a:cubicBezTo>
                <a:cubicBezTo>
                  <a:pt x="81" y="324"/>
                  <a:pt x="154" y="396"/>
                  <a:pt x="235" y="396"/>
                </a:cubicBezTo>
                <a:cubicBezTo>
                  <a:pt x="325" y="396"/>
                  <a:pt x="398" y="324"/>
                  <a:pt x="398" y="243"/>
                </a:cubicBezTo>
                <a:cubicBezTo>
                  <a:pt x="398" y="153"/>
                  <a:pt x="325" y="81"/>
                  <a:pt x="235" y="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51">
            <a:extLst>
              <a:ext uri="{FF2B5EF4-FFF2-40B4-BE49-F238E27FC236}">
                <a16:creationId xmlns:a16="http://schemas.microsoft.com/office/drawing/2014/main" id="{48D0F869-60DC-E144-9535-02D25611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068" y="6341817"/>
            <a:ext cx="1337585" cy="1041341"/>
          </a:xfrm>
          <a:custGeom>
            <a:avLst/>
            <a:gdLst>
              <a:gd name="T0" fmla="*/ 1265 w 1312"/>
              <a:gd name="T1" fmla="*/ 262 h 1022"/>
              <a:gd name="T2" fmla="*/ 1121 w 1312"/>
              <a:gd name="T3" fmla="*/ 262 h 1022"/>
              <a:gd name="T4" fmla="*/ 1121 w 1312"/>
              <a:gd name="T5" fmla="*/ 262 h 1022"/>
              <a:gd name="T6" fmla="*/ 750 w 1312"/>
              <a:gd name="T7" fmla="*/ 344 h 1022"/>
              <a:gd name="T8" fmla="*/ 633 w 1312"/>
              <a:gd name="T9" fmla="*/ 253 h 1022"/>
              <a:gd name="T10" fmla="*/ 452 w 1312"/>
              <a:gd name="T11" fmla="*/ 208 h 1022"/>
              <a:gd name="T12" fmla="*/ 452 w 1312"/>
              <a:gd name="T13" fmla="*/ 36 h 1022"/>
              <a:gd name="T14" fmla="*/ 172 w 1312"/>
              <a:gd name="T15" fmla="*/ 0 h 1022"/>
              <a:gd name="T16" fmla="*/ 117 w 1312"/>
              <a:gd name="T17" fmla="*/ 54 h 1022"/>
              <a:gd name="T18" fmla="*/ 18 w 1312"/>
              <a:gd name="T19" fmla="*/ 1003 h 1022"/>
              <a:gd name="T20" fmla="*/ 407 w 1312"/>
              <a:gd name="T21" fmla="*/ 1021 h 1022"/>
              <a:gd name="T22" fmla="*/ 452 w 1312"/>
              <a:gd name="T23" fmla="*/ 966 h 1022"/>
              <a:gd name="T24" fmla="*/ 587 w 1312"/>
              <a:gd name="T25" fmla="*/ 822 h 1022"/>
              <a:gd name="T26" fmla="*/ 633 w 1312"/>
              <a:gd name="T27" fmla="*/ 722 h 1022"/>
              <a:gd name="T28" fmla="*/ 1121 w 1312"/>
              <a:gd name="T29" fmla="*/ 813 h 1022"/>
              <a:gd name="T30" fmla="*/ 1121 w 1312"/>
              <a:gd name="T31" fmla="*/ 813 h 1022"/>
              <a:gd name="T32" fmla="*/ 1121 w 1312"/>
              <a:gd name="T33" fmla="*/ 813 h 1022"/>
              <a:gd name="T34" fmla="*/ 1130 w 1312"/>
              <a:gd name="T35" fmla="*/ 813 h 1022"/>
              <a:gd name="T36" fmla="*/ 1311 w 1312"/>
              <a:gd name="T37" fmla="*/ 768 h 1022"/>
              <a:gd name="T38" fmla="*/ 1265 w 1312"/>
              <a:gd name="T39" fmla="*/ 262 h 1022"/>
              <a:gd name="T40" fmla="*/ 795 w 1312"/>
              <a:gd name="T41" fmla="*/ 416 h 1022"/>
              <a:gd name="T42" fmla="*/ 1085 w 1312"/>
              <a:gd name="T43" fmla="*/ 722 h 1022"/>
              <a:gd name="T44" fmla="*/ 795 w 1312"/>
              <a:gd name="T45" fmla="*/ 416 h 1022"/>
              <a:gd name="T46" fmla="*/ 1166 w 1312"/>
              <a:gd name="T47" fmla="*/ 344 h 1022"/>
              <a:gd name="T48" fmla="*/ 1229 w 1312"/>
              <a:gd name="T49" fmla="*/ 731 h 1022"/>
              <a:gd name="T50" fmla="*/ 1166 w 1312"/>
              <a:gd name="T51" fmla="*/ 344 h 1022"/>
              <a:gd name="T52" fmla="*/ 90 w 1312"/>
              <a:gd name="T53" fmla="*/ 939 h 1022"/>
              <a:gd name="T54" fmla="*/ 379 w 1312"/>
              <a:gd name="T55" fmla="*/ 82 h 1022"/>
              <a:gd name="T56" fmla="*/ 90 w 1312"/>
              <a:gd name="T57" fmla="*/ 939 h 1022"/>
              <a:gd name="T58" fmla="*/ 551 w 1312"/>
              <a:gd name="T59" fmla="*/ 740 h 1022"/>
              <a:gd name="T60" fmla="*/ 452 w 1312"/>
              <a:gd name="T61" fmla="*/ 290 h 1022"/>
              <a:gd name="T62" fmla="*/ 551 w 1312"/>
              <a:gd name="T63" fmla="*/ 740 h 1022"/>
              <a:gd name="T64" fmla="*/ 633 w 1312"/>
              <a:gd name="T65" fmla="*/ 425 h 1022"/>
              <a:gd name="T66" fmla="*/ 714 w 1312"/>
              <a:gd name="T67" fmla="*/ 641 h 1022"/>
              <a:gd name="T68" fmla="*/ 633 w 1312"/>
              <a:gd name="T69" fmla="*/ 425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12" h="1022">
                <a:moveTo>
                  <a:pt x="1265" y="262"/>
                </a:moveTo>
                <a:lnTo>
                  <a:pt x="1265" y="262"/>
                </a:lnTo>
                <a:cubicBezTo>
                  <a:pt x="1130" y="262"/>
                  <a:pt x="1130" y="262"/>
                  <a:pt x="1130" y="262"/>
                </a:cubicBezTo>
                <a:lnTo>
                  <a:pt x="1121" y="262"/>
                </a:lnTo>
                <a:lnTo>
                  <a:pt x="1121" y="262"/>
                </a:lnTo>
                <a:lnTo>
                  <a:pt x="1121" y="262"/>
                </a:lnTo>
                <a:lnTo>
                  <a:pt x="1121" y="262"/>
                </a:lnTo>
                <a:cubicBezTo>
                  <a:pt x="750" y="344"/>
                  <a:pt x="750" y="344"/>
                  <a:pt x="750" y="344"/>
                </a:cubicBezTo>
                <a:cubicBezTo>
                  <a:pt x="633" y="344"/>
                  <a:pt x="633" y="344"/>
                  <a:pt x="633" y="344"/>
                </a:cubicBezTo>
                <a:cubicBezTo>
                  <a:pt x="633" y="253"/>
                  <a:pt x="633" y="253"/>
                  <a:pt x="633" y="253"/>
                </a:cubicBezTo>
                <a:cubicBezTo>
                  <a:pt x="633" y="226"/>
                  <a:pt x="615" y="208"/>
                  <a:pt x="587" y="208"/>
                </a:cubicBezTo>
                <a:cubicBezTo>
                  <a:pt x="452" y="208"/>
                  <a:pt x="452" y="208"/>
                  <a:pt x="452" y="208"/>
                </a:cubicBezTo>
                <a:cubicBezTo>
                  <a:pt x="452" y="63"/>
                  <a:pt x="452" y="63"/>
                  <a:pt x="452" y="63"/>
                </a:cubicBezTo>
                <a:cubicBezTo>
                  <a:pt x="452" y="54"/>
                  <a:pt x="452" y="45"/>
                  <a:pt x="452" y="36"/>
                </a:cubicBezTo>
                <a:cubicBezTo>
                  <a:pt x="443" y="18"/>
                  <a:pt x="425" y="0"/>
                  <a:pt x="40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45" y="0"/>
                  <a:pt x="136" y="18"/>
                  <a:pt x="126" y="36"/>
                </a:cubicBezTo>
                <a:cubicBezTo>
                  <a:pt x="126" y="45"/>
                  <a:pt x="117" y="54"/>
                  <a:pt x="117" y="54"/>
                </a:cubicBezTo>
                <a:cubicBezTo>
                  <a:pt x="9" y="957"/>
                  <a:pt x="9" y="957"/>
                  <a:pt x="9" y="957"/>
                </a:cubicBezTo>
                <a:cubicBezTo>
                  <a:pt x="0" y="976"/>
                  <a:pt x="9" y="985"/>
                  <a:pt x="18" y="1003"/>
                </a:cubicBezTo>
                <a:cubicBezTo>
                  <a:pt x="27" y="1012"/>
                  <a:pt x="45" y="1021"/>
                  <a:pt x="63" y="1021"/>
                </a:cubicBezTo>
                <a:cubicBezTo>
                  <a:pt x="407" y="1021"/>
                  <a:pt x="407" y="1021"/>
                  <a:pt x="407" y="1021"/>
                </a:cubicBezTo>
                <a:cubicBezTo>
                  <a:pt x="425" y="1021"/>
                  <a:pt x="443" y="1012"/>
                  <a:pt x="452" y="994"/>
                </a:cubicBezTo>
                <a:cubicBezTo>
                  <a:pt x="452" y="985"/>
                  <a:pt x="452" y="976"/>
                  <a:pt x="452" y="966"/>
                </a:cubicBezTo>
                <a:cubicBezTo>
                  <a:pt x="452" y="822"/>
                  <a:pt x="452" y="822"/>
                  <a:pt x="452" y="822"/>
                </a:cubicBezTo>
                <a:cubicBezTo>
                  <a:pt x="587" y="822"/>
                  <a:pt x="587" y="822"/>
                  <a:pt x="587" y="822"/>
                </a:cubicBezTo>
                <a:cubicBezTo>
                  <a:pt x="615" y="822"/>
                  <a:pt x="633" y="795"/>
                  <a:pt x="633" y="768"/>
                </a:cubicBezTo>
                <a:cubicBezTo>
                  <a:pt x="633" y="722"/>
                  <a:pt x="633" y="722"/>
                  <a:pt x="633" y="722"/>
                </a:cubicBezTo>
                <a:cubicBezTo>
                  <a:pt x="750" y="722"/>
                  <a:pt x="750" y="722"/>
                  <a:pt x="750" y="722"/>
                </a:cubicBezTo>
                <a:cubicBezTo>
                  <a:pt x="1121" y="813"/>
                  <a:pt x="1121" y="813"/>
                  <a:pt x="1121" y="813"/>
                </a:cubicBezTo>
                <a:lnTo>
                  <a:pt x="1121" y="813"/>
                </a:lnTo>
                <a:lnTo>
                  <a:pt x="1121" y="813"/>
                </a:lnTo>
                <a:lnTo>
                  <a:pt x="1121" y="813"/>
                </a:lnTo>
                <a:lnTo>
                  <a:pt x="1121" y="813"/>
                </a:lnTo>
                <a:lnTo>
                  <a:pt x="1130" y="813"/>
                </a:lnTo>
                <a:lnTo>
                  <a:pt x="1130" y="813"/>
                </a:lnTo>
                <a:cubicBezTo>
                  <a:pt x="1265" y="813"/>
                  <a:pt x="1265" y="813"/>
                  <a:pt x="1265" y="813"/>
                </a:cubicBezTo>
                <a:cubicBezTo>
                  <a:pt x="1293" y="813"/>
                  <a:pt x="1311" y="795"/>
                  <a:pt x="1311" y="768"/>
                </a:cubicBezTo>
                <a:cubicBezTo>
                  <a:pt x="1311" y="308"/>
                  <a:pt x="1311" y="308"/>
                  <a:pt x="1311" y="308"/>
                </a:cubicBezTo>
                <a:cubicBezTo>
                  <a:pt x="1311" y="280"/>
                  <a:pt x="1293" y="262"/>
                  <a:pt x="1265" y="262"/>
                </a:cubicBezTo>
                <a:close/>
                <a:moveTo>
                  <a:pt x="795" y="416"/>
                </a:moveTo>
                <a:lnTo>
                  <a:pt x="795" y="416"/>
                </a:lnTo>
                <a:cubicBezTo>
                  <a:pt x="1085" y="353"/>
                  <a:pt x="1085" y="353"/>
                  <a:pt x="1085" y="353"/>
                </a:cubicBezTo>
                <a:cubicBezTo>
                  <a:pt x="1085" y="722"/>
                  <a:pt x="1085" y="722"/>
                  <a:pt x="1085" y="722"/>
                </a:cubicBezTo>
                <a:cubicBezTo>
                  <a:pt x="795" y="650"/>
                  <a:pt x="795" y="650"/>
                  <a:pt x="795" y="650"/>
                </a:cubicBezTo>
                <a:lnTo>
                  <a:pt x="795" y="416"/>
                </a:lnTo>
                <a:close/>
                <a:moveTo>
                  <a:pt x="1166" y="344"/>
                </a:moveTo>
                <a:lnTo>
                  <a:pt x="1166" y="344"/>
                </a:lnTo>
                <a:cubicBezTo>
                  <a:pt x="1229" y="344"/>
                  <a:pt x="1229" y="344"/>
                  <a:pt x="1229" y="344"/>
                </a:cubicBezTo>
                <a:cubicBezTo>
                  <a:pt x="1229" y="731"/>
                  <a:pt x="1229" y="731"/>
                  <a:pt x="1229" y="731"/>
                </a:cubicBezTo>
                <a:cubicBezTo>
                  <a:pt x="1166" y="731"/>
                  <a:pt x="1166" y="731"/>
                  <a:pt x="1166" y="731"/>
                </a:cubicBezTo>
                <a:lnTo>
                  <a:pt x="1166" y="344"/>
                </a:lnTo>
                <a:close/>
                <a:moveTo>
                  <a:pt x="90" y="939"/>
                </a:moveTo>
                <a:lnTo>
                  <a:pt x="90" y="939"/>
                </a:lnTo>
                <a:cubicBezTo>
                  <a:pt x="199" y="82"/>
                  <a:pt x="199" y="82"/>
                  <a:pt x="199" y="82"/>
                </a:cubicBezTo>
                <a:cubicBezTo>
                  <a:pt x="379" y="82"/>
                  <a:pt x="379" y="82"/>
                  <a:pt x="379" y="82"/>
                </a:cubicBezTo>
                <a:cubicBezTo>
                  <a:pt x="379" y="939"/>
                  <a:pt x="379" y="939"/>
                  <a:pt x="379" y="939"/>
                </a:cubicBezTo>
                <a:lnTo>
                  <a:pt x="90" y="939"/>
                </a:lnTo>
                <a:close/>
                <a:moveTo>
                  <a:pt x="551" y="740"/>
                </a:moveTo>
                <a:lnTo>
                  <a:pt x="551" y="740"/>
                </a:lnTo>
                <a:cubicBezTo>
                  <a:pt x="452" y="740"/>
                  <a:pt x="452" y="740"/>
                  <a:pt x="452" y="740"/>
                </a:cubicBezTo>
                <a:cubicBezTo>
                  <a:pt x="452" y="290"/>
                  <a:pt x="452" y="290"/>
                  <a:pt x="452" y="290"/>
                </a:cubicBezTo>
                <a:cubicBezTo>
                  <a:pt x="551" y="290"/>
                  <a:pt x="551" y="290"/>
                  <a:pt x="551" y="290"/>
                </a:cubicBezTo>
                <a:lnTo>
                  <a:pt x="551" y="740"/>
                </a:lnTo>
                <a:close/>
                <a:moveTo>
                  <a:pt x="633" y="425"/>
                </a:moveTo>
                <a:lnTo>
                  <a:pt x="633" y="425"/>
                </a:lnTo>
                <a:cubicBezTo>
                  <a:pt x="714" y="425"/>
                  <a:pt x="714" y="425"/>
                  <a:pt x="714" y="425"/>
                </a:cubicBezTo>
                <a:cubicBezTo>
                  <a:pt x="714" y="641"/>
                  <a:pt x="714" y="641"/>
                  <a:pt x="714" y="641"/>
                </a:cubicBezTo>
                <a:cubicBezTo>
                  <a:pt x="633" y="641"/>
                  <a:pt x="633" y="641"/>
                  <a:pt x="633" y="641"/>
                </a:cubicBezTo>
                <a:lnTo>
                  <a:pt x="633" y="4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B8EC4156-88AD-B24A-8E0E-5B5BA3998E48}"/>
              </a:ext>
            </a:extLst>
          </p:cNvPr>
          <p:cNvSpPr txBox="1"/>
          <p:nvPr/>
        </p:nvSpPr>
        <p:spPr>
          <a:xfrm>
            <a:off x="9707216" y="826291"/>
            <a:ext cx="49632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65A0FE56-F06C-3B44-9486-5E18893F932C}"/>
              </a:ext>
            </a:extLst>
          </p:cNvPr>
          <p:cNvSpPr txBox="1"/>
          <p:nvPr/>
        </p:nvSpPr>
        <p:spPr>
          <a:xfrm>
            <a:off x="2451398" y="234171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CuadroTexto 395">
            <a:extLst>
              <a:ext uri="{FF2B5EF4-FFF2-40B4-BE49-F238E27FC236}">
                <a16:creationId xmlns:a16="http://schemas.microsoft.com/office/drawing/2014/main" id="{A89EF856-5742-7F44-9874-B92D6F923FBB}"/>
              </a:ext>
            </a:extLst>
          </p:cNvPr>
          <p:cNvSpPr txBox="1"/>
          <p:nvPr/>
        </p:nvSpPr>
        <p:spPr>
          <a:xfrm>
            <a:off x="6477159" y="46922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CuadroTexto 395">
            <a:extLst>
              <a:ext uri="{FF2B5EF4-FFF2-40B4-BE49-F238E27FC236}">
                <a16:creationId xmlns:a16="http://schemas.microsoft.com/office/drawing/2014/main" id="{7A6875CC-7329-724A-9FC2-C6F178F6FE56}"/>
              </a:ext>
            </a:extLst>
          </p:cNvPr>
          <p:cNvSpPr txBox="1"/>
          <p:nvPr/>
        </p:nvSpPr>
        <p:spPr>
          <a:xfrm>
            <a:off x="9390960" y="46922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CF9F79BE-D1CE-8548-9507-B25BB07D021D}"/>
              </a:ext>
            </a:extLst>
          </p:cNvPr>
          <p:cNvSpPr txBox="1"/>
          <p:nvPr/>
        </p:nvSpPr>
        <p:spPr>
          <a:xfrm>
            <a:off x="12326266" y="46922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69BFA2A-E875-9645-89CE-8C18E665D4CF}"/>
              </a:ext>
            </a:extLst>
          </p:cNvPr>
          <p:cNvSpPr txBox="1"/>
          <p:nvPr/>
        </p:nvSpPr>
        <p:spPr>
          <a:xfrm>
            <a:off x="15191658" y="46922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68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D26446"/>
      </a:accent1>
      <a:accent2>
        <a:srgbClr val="F1C776"/>
      </a:accent2>
      <a:accent3>
        <a:srgbClr val="E69224"/>
      </a:accent3>
      <a:accent4>
        <a:srgbClr val="D95616"/>
      </a:accent4>
      <a:accent5>
        <a:srgbClr val="ECB53A"/>
      </a:accent5>
      <a:accent6>
        <a:srgbClr val="9C9C9C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91200</TotalTime>
  <Words>518</Words>
  <Application>Microsoft Macintosh PowerPoint</Application>
  <PresentationFormat>Custom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16090</cp:revision>
  <dcterms:created xsi:type="dcterms:W3CDTF">2014-11-12T21:47:38Z</dcterms:created>
  <dcterms:modified xsi:type="dcterms:W3CDTF">2019-09-30T20:09:24Z</dcterms:modified>
  <cp:category/>
</cp:coreProperties>
</file>