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1" d="100"/>
          <a:sy n="41" d="100"/>
        </p:scale>
        <p:origin x="968" y="8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712CF884-6A4B-6441-B935-CC3F3730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688" y="5482260"/>
            <a:ext cx="3580761" cy="3575965"/>
          </a:xfrm>
          <a:custGeom>
            <a:avLst/>
            <a:gdLst>
              <a:gd name="T0" fmla="*/ 3291 w 3292"/>
              <a:gd name="T1" fmla="*/ 1644 h 3290"/>
              <a:gd name="T2" fmla="*/ 3291 w 3292"/>
              <a:gd name="T3" fmla="*/ 1644 h 3290"/>
              <a:gd name="T4" fmla="*/ 1645 w 3292"/>
              <a:gd name="T5" fmla="*/ 3289 h 3290"/>
              <a:gd name="T6" fmla="*/ 0 w 3292"/>
              <a:gd name="T7" fmla="*/ 1644 h 3290"/>
              <a:gd name="T8" fmla="*/ 1645 w 3292"/>
              <a:gd name="T9" fmla="*/ 0 h 3290"/>
              <a:gd name="T10" fmla="*/ 3291 w 3292"/>
              <a:gd name="T11" fmla="*/ 1644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2" h="3290">
                <a:moveTo>
                  <a:pt x="3291" y="1644"/>
                </a:moveTo>
                <a:lnTo>
                  <a:pt x="3291" y="1644"/>
                </a:lnTo>
                <a:cubicBezTo>
                  <a:pt x="3291" y="2557"/>
                  <a:pt x="2558" y="3289"/>
                  <a:pt x="1645" y="3289"/>
                </a:cubicBezTo>
                <a:cubicBezTo>
                  <a:pt x="741" y="3289"/>
                  <a:pt x="0" y="2557"/>
                  <a:pt x="0" y="1644"/>
                </a:cubicBezTo>
                <a:cubicBezTo>
                  <a:pt x="0" y="741"/>
                  <a:pt x="741" y="0"/>
                  <a:pt x="1645" y="0"/>
                </a:cubicBezTo>
                <a:cubicBezTo>
                  <a:pt x="2558" y="0"/>
                  <a:pt x="3291" y="741"/>
                  <a:pt x="3291" y="16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7780E9F9-89A9-7743-B712-A9C2ECDF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118" y="5482260"/>
            <a:ext cx="3575966" cy="3575965"/>
          </a:xfrm>
          <a:custGeom>
            <a:avLst/>
            <a:gdLst>
              <a:gd name="T0" fmla="*/ 3290 w 3291"/>
              <a:gd name="T1" fmla="*/ 1644 h 3290"/>
              <a:gd name="T2" fmla="*/ 3290 w 3291"/>
              <a:gd name="T3" fmla="*/ 1644 h 3290"/>
              <a:gd name="T4" fmla="*/ 1645 w 3291"/>
              <a:gd name="T5" fmla="*/ 3289 h 3290"/>
              <a:gd name="T6" fmla="*/ 0 w 3291"/>
              <a:gd name="T7" fmla="*/ 1644 h 3290"/>
              <a:gd name="T8" fmla="*/ 1645 w 3291"/>
              <a:gd name="T9" fmla="*/ 0 h 3290"/>
              <a:gd name="T10" fmla="*/ 3290 w 3291"/>
              <a:gd name="T11" fmla="*/ 1644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1" h="3290">
                <a:moveTo>
                  <a:pt x="3290" y="1644"/>
                </a:moveTo>
                <a:lnTo>
                  <a:pt x="3290" y="1644"/>
                </a:lnTo>
                <a:cubicBezTo>
                  <a:pt x="3290" y="2557"/>
                  <a:pt x="2558" y="3289"/>
                  <a:pt x="1645" y="3289"/>
                </a:cubicBezTo>
                <a:cubicBezTo>
                  <a:pt x="741" y="3289"/>
                  <a:pt x="0" y="2557"/>
                  <a:pt x="0" y="1644"/>
                </a:cubicBezTo>
                <a:cubicBezTo>
                  <a:pt x="0" y="741"/>
                  <a:pt x="741" y="0"/>
                  <a:pt x="1645" y="0"/>
                </a:cubicBezTo>
                <a:cubicBezTo>
                  <a:pt x="2558" y="0"/>
                  <a:pt x="3290" y="741"/>
                  <a:pt x="3290" y="16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9DF40FF3-4C3A-844B-B96D-24F750C5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692" y="5482260"/>
            <a:ext cx="3575966" cy="3575965"/>
          </a:xfrm>
          <a:custGeom>
            <a:avLst/>
            <a:gdLst>
              <a:gd name="T0" fmla="*/ 3290 w 3291"/>
              <a:gd name="T1" fmla="*/ 1644 h 3290"/>
              <a:gd name="T2" fmla="*/ 3290 w 3291"/>
              <a:gd name="T3" fmla="*/ 1644 h 3290"/>
              <a:gd name="T4" fmla="*/ 1645 w 3291"/>
              <a:gd name="T5" fmla="*/ 3289 h 3290"/>
              <a:gd name="T6" fmla="*/ 0 w 3291"/>
              <a:gd name="T7" fmla="*/ 1644 h 3290"/>
              <a:gd name="T8" fmla="*/ 1645 w 3291"/>
              <a:gd name="T9" fmla="*/ 0 h 3290"/>
              <a:gd name="T10" fmla="*/ 3290 w 3291"/>
              <a:gd name="T11" fmla="*/ 1644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1" h="3290">
                <a:moveTo>
                  <a:pt x="3290" y="1644"/>
                </a:moveTo>
                <a:lnTo>
                  <a:pt x="3290" y="1644"/>
                </a:lnTo>
                <a:cubicBezTo>
                  <a:pt x="3290" y="2557"/>
                  <a:pt x="2558" y="3289"/>
                  <a:pt x="1645" y="3289"/>
                </a:cubicBezTo>
                <a:cubicBezTo>
                  <a:pt x="741" y="3289"/>
                  <a:pt x="0" y="2557"/>
                  <a:pt x="0" y="1644"/>
                </a:cubicBezTo>
                <a:cubicBezTo>
                  <a:pt x="0" y="741"/>
                  <a:pt x="741" y="0"/>
                  <a:pt x="1645" y="0"/>
                </a:cubicBezTo>
                <a:cubicBezTo>
                  <a:pt x="2558" y="0"/>
                  <a:pt x="3290" y="741"/>
                  <a:pt x="3290" y="16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62319F57-3A40-D74A-848B-1017101A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6392" y="5482260"/>
            <a:ext cx="3575966" cy="3575965"/>
          </a:xfrm>
          <a:custGeom>
            <a:avLst/>
            <a:gdLst>
              <a:gd name="T0" fmla="*/ 3290 w 3291"/>
              <a:gd name="T1" fmla="*/ 1644 h 3290"/>
              <a:gd name="T2" fmla="*/ 3290 w 3291"/>
              <a:gd name="T3" fmla="*/ 1644 h 3290"/>
              <a:gd name="T4" fmla="*/ 1645 w 3291"/>
              <a:gd name="T5" fmla="*/ 3289 h 3290"/>
              <a:gd name="T6" fmla="*/ 0 w 3291"/>
              <a:gd name="T7" fmla="*/ 1644 h 3290"/>
              <a:gd name="T8" fmla="*/ 1645 w 3291"/>
              <a:gd name="T9" fmla="*/ 0 h 3290"/>
              <a:gd name="T10" fmla="*/ 3290 w 3291"/>
              <a:gd name="T11" fmla="*/ 1644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1" h="3290">
                <a:moveTo>
                  <a:pt x="3290" y="1644"/>
                </a:moveTo>
                <a:lnTo>
                  <a:pt x="3290" y="1644"/>
                </a:lnTo>
                <a:cubicBezTo>
                  <a:pt x="3290" y="2557"/>
                  <a:pt x="2558" y="3289"/>
                  <a:pt x="1645" y="3289"/>
                </a:cubicBezTo>
                <a:cubicBezTo>
                  <a:pt x="741" y="3289"/>
                  <a:pt x="0" y="2557"/>
                  <a:pt x="0" y="1644"/>
                </a:cubicBezTo>
                <a:cubicBezTo>
                  <a:pt x="0" y="741"/>
                  <a:pt x="741" y="0"/>
                  <a:pt x="1645" y="0"/>
                </a:cubicBezTo>
                <a:cubicBezTo>
                  <a:pt x="2558" y="0"/>
                  <a:pt x="3290" y="741"/>
                  <a:pt x="3290" y="16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4">
            <a:extLst>
              <a:ext uri="{FF2B5EF4-FFF2-40B4-BE49-F238E27FC236}">
                <a16:creationId xmlns:a16="http://schemas.microsoft.com/office/drawing/2014/main" id="{435CDDDC-9AF1-9E43-9E37-E0142B89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807" y="7926955"/>
            <a:ext cx="4050522" cy="325959"/>
          </a:xfrm>
          <a:custGeom>
            <a:avLst/>
            <a:gdLst>
              <a:gd name="T0" fmla="*/ 3580 w 3726"/>
              <a:gd name="T1" fmla="*/ 299 h 300"/>
              <a:gd name="T2" fmla="*/ 3580 w 3726"/>
              <a:gd name="T3" fmla="*/ 299 h 300"/>
              <a:gd name="T4" fmla="*/ 145 w 3726"/>
              <a:gd name="T5" fmla="*/ 299 h 300"/>
              <a:gd name="T6" fmla="*/ 0 w 3726"/>
              <a:gd name="T7" fmla="*/ 145 h 300"/>
              <a:gd name="T8" fmla="*/ 0 w 3726"/>
              <a:gd name="T9" fmla="*/ 145 h 300"/>
              <a:gd name="T10" fmla="*/ 145 w 3726"/>
              <a:gd name="T11" fmla="*/ 0 h 300"/>
              <a:gd name="T12" fmla="*/ 3580 w 3726"/>
              <a:gd name="T13" fmla="*/ 0 h 300"/>
              <a:gd name="T14" fmla="*/ 3725 w 3726"/>
              <a:gd name="T15" fmla="*/ 145 h 300"/>
              <a:gd name="T16" fmla="*/ 3725 w 3726"/>
              <a:gd name="T17" fmla="*/ 145 h 300"/>
              <a:gd name="T18" fmla="*/ 3580 w 3726"/>
              <a:gd name="T1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6" h="300">
                <a:moveTo>
                  <a:pt x="3580" y="299"/>
                </a:moveTo>
                <a:lnTo>
                  <a:pt x="3580" y="299"/>
                </a:lnTo>
                <a:cubicBezTo>
                  <a:pt x="145" y="299"/>
                  <a:pt x="145" y="299"/>
                  <a:pt x="145" y="299"/>
                </a:cubicBezTo>
                <a:cubicBezTo>
                  <a:pt x="63" y="299"/>
                  <a:pt x="0" y="236"/>
                  <a:pt x="0" y="145"/>
                </a:cubicBezTo>
                <a:lnTo>
                  <a:pt x="0" y="145"/>
                </a:lnTo>
                <a:cubicBezTo>
                  <a:pt x="0" y="64"/>
                  <a:pt x="63" y="0"/>
                  <a:pt x="145" y="0"/>
                </a:cubicBezTo>
                <a:cubicBezTo>
                  <a:pt x="3580" y="0"/>
                  <a:pt x="3580" y="0"/>
                  <a:pt x="3580" y="0"/>
                </a:cubicBezTo>
                <a:cubicBezTo>
                  <a:pt x="3661" y="0"/>
                  <a:pt x="3725" y="64"/>
                  <a:pt x="3725" y="145"/>
                </a:cubicBezTo>
                <a:lnTo>
                  <a:pt x="3725" y="145"/>
                </a:lnTo>
                <a:cubicBezTo>
                  <a:pt x="3725" y="236"/>
                  <a:pt x="3661" y="299"/>
                  <a:pt x="3580" y="29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5">
            <a:extLst>
              <a:ext uri="{FF2B5EF4-FFF2-40B4-BE49-F238E27FC236}">
                <a16:creationId xmlns:a16="http://schemas.microsoft.com/office/drawing/2014/main" id="{837F4DBE-F4BE-E34E-AD2F-1A217759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643" y="8252914"/>
            <a:ext cx="3815641" cy="2449490"/>
          </a:xfrm>
          <a:custGeom>
            <a:avLst/>
            <a:gdLst>
              <a:gd name="T0" fmla="*/ 3236 w 3508"/>
              <a:gd name="T1" fmla="*/ 2251 h 2252"/>
              <a:gd name="T2" fmla="*/ 3236 w 3508"/>
              <a:gd name="T3" fmla="*/ 2251 h 2252"/>
              <a:gd name="T4" fmla="*/ 271 w 3508"/>
              <a:gd name="T5" fmla="*/ 2251 h 2252"/>
              <a:gd name="T6" fmla="*/ 144 w 3508"/>
              <a:gd name="T7" fmla="*/ 2079 h 2252"/>
              <a:gd name="T8" fmla="*/ 0 w 3508"/>
              <a:gd name="T9" fmla="*/ 0 h 2252"/>
              <a:gd name="T10" fmla="*/ 3507 w 3508"/>
              <a:gd name="T11" fmla="*/ 0 h 2252"/>
              <a:gd name="T12" fmla="*/ 3363 w 3508"/>
              <a:gd name="T13" fmla="*/ 2079 h 2252"/>
              <a:gd name="T14" fmla="*/ 3236 w 3508"/>
              <a:gd name="T1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2252">
                <a:moveTo>
                  <a:pt x="3236" y="2251"/>
                </a:moveTo>
                <a:lnTo>
                  <a:pt x="3236" y="2251"/>
                </a:lnTo>
                <a:cubicBezTo>
                  <a:pt x="271" y="2251"/>
                  <a:pt x="271" y="2251"/>
                  <a:pt x="271" y="2251"/>
                </a:cubicBezTo>
                <a:cubicBezTo>
                  <a:pt x="208" y="2251"/>
                  <a:pt x="153" y="2178"/>
                  <a:pt x="144" y="2079"/>
                </a:cubicBezTo>
                <a:cubicBezTo>
                  <a:pt x="0" y="0"/>
                  <a:pt x="0" y="0"/>
                  <a:pt x="0" y="0"/>
                </a:cubicBezTo>
                <a:cubicBezTo>
                  <a:pt x="3507" y="0"/>
                  <a:pt x="3507" y="0"/>
                  <a:pt x="3507" y="0"/>
                </a:cubicBezTo>
                <a:cubicBezTo>
                  <a:pt x="3363" y="2079"/>
                  <a:pt x="3363" y="2079"/>
                  <a:pt x="3363" y="2079"/>
                </a:cubicBezTo>
                <a:cubicBezTo>
                  <a:pt x="3353" y="2178"/>
                  <a:pt x="3299" y="2251"/>
                  <a:pt x="3236" y="225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6">
            <a:extLst>
              <a:ext uri="{FF2B5EF4-FFF2-40B4-BE49-F238E27FC236}">
                <a16:creationId xmlns:a16="http://schemas.microsoft.com/office/drawing/2014/main" id="{FD932F1B-2D43-904C-9ED6-7B8F6655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770" y="8655570"/>
            <a:ext cx="206120" cy="1682527"/>
          </a:xfrm>
          <a:custGeom>
            <a:avLst/>
            <a:gdLst>
              <a:gd name="T0" fmla="*/ 100 w 191"/>
              <a:gd name="T1" fmla="*/ 1545 h 1546"/>
              <a:gd name="T2" fmla="*/ 100 w 191"/>
              <a:gd name="T3" fmla="*/ 1545 h 1546"/>
              <a:gd name="T4" fmla="*/ 100 w 191"/>
              <a:gd name="T5" fmla="*/ 1545 h 1546"/>
              <a:gd name="T6" fmla="*/ 0 w 191"/>
              <a:gd name="T7" fmla="*/ 1446 h 1546"/>
              <a:gd name="T8" fmla="*/ 0 w 191"/>
              <a:gd name="T9" fmla="*/ 99 h 1546"/>
              <a:gd name="T10" fmla="*/ 100 w 191"/>
              <a:gd name="T11" fmla="*/ 0 h 1546"/>
              <a:gd name="T12" fmla="*/ 100 w 191"/>
              <a:gd name="T13" fmla="*/ 0 h 1546"/>
              <a:gd name="T14" fmla="*/ 190 w 191"/>
              <a:gd name="T15" fmla="*/ 99 h 1546"/>
              <a:gd name="T16" fmla="*/ 190 w 191"/>
              <a:gd name="T17" fmla="*/ 1446 h 1546"/>
              <a:gd name="T18" fmla="*/ 100 w 19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546">
                <a:moveTo>
                  <a:pt x="100" y="1545"/>
                </a:moveTo>
                <a:lnTo>
                  <a:pt x="100" y="1545"/>
                </a:lnTo>
                <a:lnTo>
                  <a:pt x="100" y="1545"/>
                </a:lnTo>
                <a:cubicBezTo>
                  <a:pt x="45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lnTo>
                  <a:pt x="100" y="0"/>
                </a:lnTo>
                <a:cubicBezTo>
                  <a:pt x="145" y="0"/>
                  <a:pt x="190" y="45"/>
                  <a:pt x="190" y="99"/>
                </a:cubicBezTo>
                <a:cubicBezTo>
                  <a:pt x="190" y="1446"/>
                  <a:pt x="190" y="1446"/>
                  <a:pt x="190" y="1446"/>
                </a:cubicBezTo>
                <a:cubicBezTo>
                  <a:pt x="190" y="1500"/>
                  <a:pt x="145" y="1545"/>
                  <a:pt x="10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7">
            <a:extLst>
              <a:ext uri="{FF2B5EF4-FFF2-40B4-BE49-F238E27FC236}">
                <a16:creationId xmlns:a16="http://schemas.microsoft.com/office/drawing/2014/main" id="{191061EA-CDD7-964C-A76D-8523579E5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784" y="8655570"/>
            <a:ext cx="196536" cy="1682527"/>
          </a:xfrm>
          <a:custGeom>
            <a:avLst/>
            <a:gdLst>
              <a:gd name="T0" fmla="*/ 90 w 182"/>
              <a:gd name="T1" fmla="*/ 1545 h 1546"/>
              <a:gd name="T2" fmla="*/ 90 w 182"/>
              <a:gd name="T3" fmla="*/ 1545 h 1546"/>
              <a:gd name="T4" fmla="*/ 90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0 w 182"/>
              <a:gd name="T11" fmla="*/ 0 h 1546"/>
              <a:gd name="T12" fmla="*/ 90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0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44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44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8">
            <a:extLst>
              <a:ext uri="{FF2B5EF4-FFF2-40B4-BE49-F238E27FC236}">
                <a16:creationId xmlns:a16="http://schemas.microsoft.com/office/drawing/2014/main" id="{B32E2BEE-70D1-B34E-84A1-FC38D1C9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563" y="8655570"/>
            <a:ext cx="196533" cy="1682527"/>
          </a:xfrm>
          <a:custGeom>
            <a:avLst/>
            <a:gdLst>
              <a:gd name="T0" fmla="*/ 91 w 182"/>
              <a:gd name="T1" fmla="*/ 1545 h 1546"/>
              <a:gd name="T2" fmla="*/ 91 w 182"/>
              <a:gd name="T3" fmla="*/ 1545 h 1546"/>
              <a:gd name="T4" fmla="*/ 91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1 w 182"/>
              <a:gd name="T11" fmla="*/ 0 h 1546"/>
              <a:gd name="T12" fmla="*/ 91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1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1" y="1545"/>
                </a:moveTo>
                <a:lnTo>
                  <a:pt x="91" y="1545"/>
                </a:lnTo>
                <a:lnTo>
                  <a:pt x="91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1" y="0"/>
                </a:cubicBezTo>
                <a:lnTo>
                  <a:pt x="91" y="0"/>
                </a:lnTo>
                <a:cubicBezTo>
                  <a:pt x="136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36" y="1545"/>
                  <a:pt x="91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9">
            <a:extLst>
              <a:ext uri="{FF2B5EF4-FFF2-40B4-BE49-F238E27FC236}">
                <a16:creationId xmlns:a16="http://schemas.microsoft.com/office/drawing/2014/main" id="{E429B3F5-7213-0640-B92A-6FFE40B0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990" y="8655570"/>
            <a:ext cx="196536" cy="1682527"/>
          </a:xfrm>
          <a:custGeom>
            <a:avLst/>
            <a:gdLst>
              <a:gd name="T0" fmla="*/ 90 w 181"/>
              <a:gd name="T1" fmla="*/ 1545 h 1546"/>
              <a:gd name="T2" fmla="*/ 90 w 181"/>
              <a:gd name="T3" fmla="*/ 1545 h 1546"/>
              <a:gd name="T4" fmla="*/ 90 w 181"/>
              <a:gd name="T5" fmla="*/ 1545 h 1546"/>
              <a:gd name="T6" fmla="*/ 0 w 181"/>
              <a:gd name="T7" fmla="*/ 1446 h 1546"/>
              <a:gd name="T8" fmla="*/ 0 w 181"/>
              <a:gd name="T9" fmla="*/ 99 h 1546"/>
              <a:gd name="T10" fmla="*/ 90 w 181"/>
              <a:gd name="T11" fmla="*/ 0 h 1546"/>
              <a:gd name="T12" fmla="*/ 90 w 181"/>
              <a:gd name="T13" fmla="*/ 0 h 1546"/>
              <a:gd name="T14" fmla="*/ 180 w 181"/>
              <a:gd name="T15" fmla="*/ 99 h 1546"/>
              <a:gd name="T16" fmla="*/ 180 w 181"/>
              <a:gd name="T17" fmla="*/ 1446 h 1546"/>
              <a:gd name="T18" fmla="*/ 90 w 18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44" y="0"/>
                  <a:pt x="180" y="45"/>
                  <a:pt x="180" y="99"/>
                </a:cubicBezTo>
                <a:cubicBezTo>
                  <a:pt x="180" y="1446"/>
                  <a:pt x="180" y="1446"/>
                  <a:pt x="180" y="1446"/>
                </a:cubicBezTo>
                <a:cubicBezTo>
                  <a:pt x="180" y="1500"/>
                  <a:pt x="144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0">
            <a:extLst>
              <a:ext uri="{FF2B5EF4-FFF2-40B4-BE49-F238E27FC236}">
                <a16:creationId xmlns:a16="http://schemas.microsoft.com/office/drawing/2014/main" id="{A0AEA0F4-EA26-7940-AAF0-8E76DF7C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420" y="8655570"/>
            <a:ext cx="206120" cy="1682527"/>
          </a:xfrm>
          <a:custGeom>
            <a:avLst/>
            <a:gdLst>
              <a:gd name="T0" fmla="*/ 90 w 191"/>
              <a:gd name="T1" fmla="*/ 1545 h 1546"/>
              <a:gd name="T2" fmla="*/ 90 w 191"/>
              <a:gd name="T3" fmla="*/ 1545 h 1546"/>
              <a:gd name="T4" fmla="*/ 90 w 191"/>
              <a:gd name="T5" fmla="*/ 1545 h 1546"/>
              <a:gd name="T6" fmla="*/ 0 w 191"/>
              <a:gd name="T7" fmla="*/ 1446 h 1546"/>
              <a:gd name="T8" fmla="*/ 0 w 191"/>
              <a:gd name="T9" fmla="*/ 99 h 1546"/>
              <a:gd name="T10" fmla="*/ 90 w 191"/>
              <a:gd name="T11" fmla="*/ 0 h 1546"/>
              <a:gd name="T12" fmla="*/ 90 w 191"/>
              <a:gd name="T13" fmla="*/ 0 h 1546"/>
              <a:gd name="T14" fmla="*/ 190 w 191"/>
              <a:gd name="T15" fmla="*/ 99 h 1546"/>
              <a:gd name="T16" fmla="*/ 190 w 191"/>
              <a:gd name="T17" fmla="*/ 1446 h 1546"/>
              <a:gd name="T18" fmla="*/ 90 w 19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45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0" y="0"/>
                </a:cubicBezTo>
                <a:lnTo>
                  <a:pt x="90" y="0"/>
                </a:lnTo>
                <a:cubicBezTo>
                  <a:pt x="144" y="0"/>
                  <a:pt x="190" y="45"/>
                  <a:pt x="190" y="99"/>
                </a:cubicBezTo>
                <a:cubicBezTo>
                  <a:pt x="190" y="1446"/>
                  <a:pt x="190" y="1446"/>
                  <a:pt x="190" y="1446"/>
                </a:cubicBezTo>
                <a:cubicBezTo>
                  <a:pt x="190" y="1500"/>
                  <a:pt x="144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1">
            <a:extLst>
              <a:ext uri="{FF2B5EF4-FFF2-40B4-BE49-F238E27FC236}">
                <a16:creationId xmlns:a16="http://schemas.microsoft.com/office/drawing/2014/main" id="{44490D07-EB03-4547-A74D-5AD16C1F6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237" y="7926955"/>
            <a:ext cx="4050522" cy="325959"/>
          </a:xfrm>
          <a:custGeom>
            <a:avLst/>
            <a:gdLst>
              <a:gd name="T0" fmla="*/ 3580 w 3725"/>
              <a:gd name="T1" fmla="*/ 299 h 300"/>
              <a:gd name="T2" fmla="*/ 3580 w 3725"/>
              <a:gd name="T3" fmla="*/ 299 h 300"/>
              <a:gd name="T4" fmla="*/ 153 w 3725"/>
              <a:gd name="T5" fmla="*/ 299 h 300"/>
              <a:gd name="T6" fmla="*/ 0 w 3725"/>
              <a:gd name="T7" fmla="*/ 145 h 300"/>
              <a:gd name="T8" fmla="*/ 0 w 3725"/>
              <a:gd name="T9" fmla="*/ 145 h 300"/>
              <a:gd name="T10" fmla="*/ 153 w 3725"/>
              <a:gd name="T11" fmla="*/ 0 h 300"/>
              <a:gd name="T12" fmla="*/ 3580 w 3725"/>
              <a:gd name="T13" fmla="*/ 0 h 300"/>
              <a:gd name="T14" fmla="*/ 3724 w 3725"/>
              <a:gd name="T15" fmla="*/ 145 h 300"/>
              <a:gd name="T16" fmla="*/ 3724 w 3725"/>
              <a:gd name="T17" fmla="*/ 145 h 300"/>
              <a:gd name="T18" fmla="*/ 3580 w 3725"/>
              <a:gd name="T1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5" h="300">
                <a:moveTo>
                  <a:pt x="3580" y="299"/>
                </a:moveTo>
                <a:lnTo>
                  <a:pt x="3580" y="299"/>
                </a:lnTo>
                <a:cubicBezTo>
                  <a:pt x="153" y="299"/>
                  <a:pt x="153" y="299"/>
                  <a:pt x="153" y="299"/>
                </a:cubicBezTo>
                <a:cubicBezTo>
                  <a:pt x="63" y="299"/>
                  <a:pt x="0" y="236"/>
                  <a:pt x="0" y="145"/>
                </a:cubicBezTo>
                <a:lnTo>
                  <a:pt x="0" y="145"/>
                </a:lnTo>
                <a:cubicBezTo>
                  <a:pt x="0" y="64"/>
                  <a:pt x="63" y="0"/>
                  <a:pt x="153" y="0"/>
                </a:cubicBezTo>
                <a:cubicBezTo>
                  <a:pt x="3580" y="0"/>
                  <a:pt x="3580" y="0"/>
                  <a:pt x="3580" y="0"/>
                </a:cubicBezTo>
                <a:cubicBezTo>
                  <a:pt x="3661" y="0"/>
                  <a:pt x="3724" y="64"/>
                  <a:pt x="3724" y="145"/>
                </a:cubicBezTo>
                <a:lnTo>
                  <a:pt x="3724" y="145"/>
                </a:lnTo>
                <a:cubicBezTo>
                  <a:pt x="3724" y="236"/>
                  <a:pt x="3661" y="299"/>
                  <a:pt x="3580" y="29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2">
            <a:extLst>
              <a:ext uri="{FF2B5EF4-FFF2-40B4-BE49-F238E27FC236}">
                <a16:creationId xmlns:a16="http://schemas.microsoft.com/office/drawing/2014/main" id="{8CEEC48C-DA48-1D44-A38E-770E04591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282" y="8252914"/>
            <a:ext cx="3815641" cy="2449490"/>
          </a:xfrm>
          <a:custGeom>
            <a:avLst/>
            <a:gdLst>
              <a:gd name="T0" fmla="*/ 3237 w 3509"/>
              <a:gd name="T1" fmla="*/ 2251 h 2252"/>
              <a:gd name="T2" fmla="*/ 3237 w 3509"/>
              <a:gd name="T3" fmla="*/ 2251 h 2252"/>
              <a:gd name="T4" fmla="*/ 271 w 3509"/>
              <a:gd name="T5" fmla="*/ 2251 h 2252"/>
              <a:gd name="T6" fmla="*/ 145 w 3509"/>
              <a:gd name="T7" fmla="*/ 2079 h 2252"/>
              <a:gd name="T8" fmla="*/ 0 w 3509"/>
              <a:gd name="T9" fmla="*/ 0 h 2252"/>
              <a:gd name="T10" fmla="*/ 3508 w 3509"/>
              <a:gd name="T11" fmla="*/ 0 h 2252"/>
              <a:gd name="T12" fmla="*/ 3363 w 3509"/>
              <a:gd name="T13" fmla="*/ 2079 h 2252"/>
              <a:gd name="T14" fmla="*/ 3237 w 3509"/>
              <a:gd name="T1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9" h="2252">
                <a:moveTo>
                  <a:pt x="3237" y="2251"/>
                </a:moveTo>
                <a:lnTo>
                  <a:pt x="3237" y="2251"/>
                </a:lnTo>
                <a:cubicBezTo>
                  <a:pt x="271" y="2251"/>
                  <a:pt x="271" y="2251"/>
                  <a:pt x="271" y="2251"/>
                </a:cubicBezTo>
                <a:cubicBezTo>
                  <a:pt x="208" y="2251"/>
                  <a:pt x="154" y="2178"/>
                  <a:pt x="145" y="2079"/>
                </a:cubicBezTo>
                <a:cubicBezTo>
                  <a:pt x="0" y="0"/>
                  <a:pt x="0" y="0"/>
                  <a:pt x="0" y="0"/>
                </a:cubicBezTo>
                <a:cubicBezTo>
                  <a:pt x="3508" y="0"/>
                  <a:pt x="3508" y="0"/>
                  <a:pt x="3508" y="0"/>
                </a:cubicBezTo>
                <a:cubicBezTo>
                  <a:pt x="3363" y="2079"/>
                  <a:pt x="3363" y="2079"/>
                  <a:pt x="3363" y="2079"/>
                </a:cubicBezTo>
                <a:cubicBezTo>
                  <a:pt x="3354" y="2178"/>
                  <a:pt x="3300" y="2251"/>
                  <a:pt x="3237" y="225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3">
            <a:extLst>
              <a:ext uri="{FF2B5EF4-FFF2-40B4-BE49-F238E27FC236}">
                <a16:creationId xmlns:a16="http://schemas.microsoft.com/office/drawing/2014/main" id="{FBE2D640-DFA9-BE4D-BDA1-349E8875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405" y="8655570"/>
            <a:ext cx="206123" cy="1682527"/>
          </a:xfrm>
          <a:custGeom>
            <a:avLst/>
            <a:gdLst>
              <a:gd name="T0" fmla="*/ 99 w 191"/>
              <a:gd name="T1" fmla="*/ 1545 h 1546"/>
              <a:gd name="T2" fmla="*/ 99 w 191"/>
              <a:gd name="T3" fmla="*/ 1545 h 1546"/>
              <a:gd name="T4" fmla="*/ 99 w 191"/>
              <a:gd name="T5" fmla="*/ 1545 h 1546"/>
              <a:gd name="T6" fmla="*/ 0 w 191"/>
              <a:gd name="T7" fmla="*/ 1446 h 1546"/>
              <a:gd name="T8" fmla="*/ 0 w 191"/>
              <a:gd name="T9" fmla="*/ 99 h 1546"/>
              <a:gd name="T10" fmla="*/ 99 w 191"/>
              <a:gd name="T11" fmla="*/ 0 h 1546"/>
              <a:gd name="T12" fmla="*/ 99 w 191"/>
              <a:gd name="T13" fmla="*/ 0 h 1546"/>
              <a:gd name="T14" fmla="*/ 190 w 191"/>
              <a:gd name="T15" fmla="*/ 99 h 1546"/>
              <a:gd name="T16" fmla="*/ 190 w 191"/>
              <a:gd name="T17" fmla="*/ 1446 h 1546"/>
              <a:gd name="T18" fmla="*/ 99 w 19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546">
                <a:moveTo>
                  <a:pt x="99" y="1545"/>
                </a:moveTo>
                <a:lnTo>
                  <a:pt x="99" y="1545"/>
                </a:lnTo>
                <a:lnTo>
                  <a:pt x="99" y="1545"/>
                </a:lnTo>
                <a:cubicBezTo>
                  <a:pt x="45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lnTo>
                  <a:pt x="99" y="0"/>
                </a:lnTo>
                <a:cubicBezTo>
                  <a:pt x="144" y="0"/>
                  <a:pt x="190" y="45"/>
                  <a:pt x="190" y="99"/>
                </a:cubicBezTo>
                <a:cubicBezTo>
                  <a:pt x="190" y="1446"/>
                  <a:pt x="190" y="1446"/>
                  <a:pt x="190" y="1446"/>
                </a:cubicBezTo>
                <a:cubicBezTo>
                  <a:pt x="190" y="1500"/>
                  <a:pt x="144" y="1545"/>
                  <a:pt x="99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4">
            <a:extLst>
              <a:ext uri="{FF2B5EF4-FFF2-40B4-BE49-F238E27FC236}">
                <a16:creationId xmlns:a16="http://schemas.microsoft.com/office/drawing/2014/main" id="{158D3C94-FF3B-A444-9804-90B6A369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423" y="8655570"/>
            <a:ext cx="196533" cy="1682527"/>
          </a:xfrm>
          <a:custGeom>
            <a:avLst/>
            <a:gdLst>
              <a:gd name="T0" fmla="*/ 91 w 182"/>
              <a:gd name="T1" fmla="*/ 1545 h 1546"/>
              <a:gd name="T2" fmla="*/ 91 w 182"/>
              <a:gd name="T3" fmla="*/ 1545 h 1546"/>
              <a:gd name="T4" fmla="*/ 91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1 w 182"/>
              <a:gd name="T11" fmla="*/ 0 h 1546"/>
              <a:gd name="T12" fmla="*/ 91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1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1" y="1545"/>
                </a:moveTo>
                <a:lnTo>
                  <a:pt x="91" y="1545"/>
                </a:lnTo>
                <a:lnTo>
                  <a:pt x="91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1" y="0"/>
                </a:cubicBezTo>
                <a:lnTo>
                  <a:pt x="91" y="0"/>
                </a:lnTo>
                <a:cubicBezTo>
                  <a:pt x="145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45" y="1545"/>
                  <a:pt x="91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5">
            <a:extLst>
              <a:ext uri="{FF2B5EF4-FFF2-40B4-BE49-F238E27FC236}">
                <a16:creationId xmlns:a16="http://schemas.microsoft.com/office/drawing/2014/main" id="{AD00422E-DF88-7940-AB31-A2713042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198" y="8655570"/>
            <a:ext cx="196536" cy="1682527"/>
          </a:xfrm>
          <a:custGeom>
            <a:avLst/>
            <a:gdLst>
              <a:gd name="T0" fmla="*/ 90 w 181"/>
              <a:gd name="T1" fmla="*/ 1545 h 1546"/>
              <a:gd name="T2" fmla="*/ 90 w 181"/>
              <a:gd name="T3" fmla="*/ 1545 h 1546"/>
              <a:gd name="T4" fmla="*/ 90 w 181"/>
              <a:gd name="T5" fmla="*/ 1545 h 1546"/>
              <a:gd name="T6" fmla="*/ 0 w 181"/>
              <a:gd name="T7" fmla="*/ 1446 h 1546"/>
              <a:gd name="T8" fmla="*/ 0 w 181"/>
              <a:gd name="T9" fmla="*/ 99 h 1546"/>
              <a:gd name="T10" fmla="*/ 90 w 181"/>
              <a:gd name="T11" fmla="*/ 0 h 1546"/>
              <a:gd name="T12" fmla="*/ 90 w 181"/>
              <a:gd name="T13" fmla="*/ 0 h 1546"/>
              <a:gd name="T14" fmla="*/ 180 w 181"/>
              <a:gd name="T15" fmla="*/ 99 h 1546"/>
              <a:gd name="T16" fmla="*/ 180 w 181"/>
              <a:gd name="T17" fmla="*/ 1446 h 1546"/>
              <a:gd name="T18" fmla="*/ 90 w 18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35" y="0"/>
                  <a:pt x="180" y="45"/>
                  <a:pt x="180" y="99"/>
                </a:cubicBezTo>
                <a:cubicBezTo>
                  <a:pt x="180" y="1446"/>
                  <a:pt x="180" y="1446"/>
                  <a:pt x="180" y="1446"/>
                </a:cubicBezTo>
                <a:cubicBezTo>
                  <a:pt x="180" y="1500"/>
                  <a:pt x="135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6">
            <a:extLst>
              <a:ext uri="{FF2B5EF4-FFF2-40B4-BE49-F238E27FC236}">
                <a16:creationId xmlns:a16="http://schemas.microsoft.com/office/drawing/2014/main" id="{D273DC9F-02DC-B843-86B8-2AB4C2DA0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629" y="8655570"/>
            <a:ext cx="196533" cy="1682527"/>
          </a:xfrm>
          <a:custGeom>
            <a:avLst/>
            <a:gdLst>
              <a:gd name="T0" fmla="*/ 90 w 182"/>
              <a:gd name="T1" fmla="*/ 1545 h 1546"/>
              <a:gd name="T2" fmla="*/ 90 w 182"/>
              <a:gd name="T3" fmla="*/ 1545 h 1546"/>
              <a:gd name="T4" fmla="*/ 90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0 w 182"/>
              <a:gd name="T11" fmla="*/ 0 h 1546"/>
              <a:gd name="T12" fmla="*/ 90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0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45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45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7">
            <a:extLst>
              <a:ext uri="{FF2B5EF4-FFF2-40B4-BE49-F238E27FC236}">
                <a16:creationId xmlns:a16="http://schemas.microsoft.com/office/drawing/2014/main" id="{38628CFC-3C69-8F4E-A401-6492E099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056" y="8655570"/>
            <a:ext cx="206123" cy="1682527"/>
          </a:xfrm>
          <a:custGeom>
            <a:avLst/>
            <a:gdLst>
              <a:gd name="T0" fmla="*/ 91 w 191"/>
              <a:gd name="T1" fmla="*/ 1545 h 1546"/>
              <a:gd name="T2" fmla="*/ 91 w 191"/>
              <a:gd name="T3" fmla="*/ 1545 h 1546"/>
              <a:gd name="T4" fmla="*/ 91 w 191"/>
              <a:gd name="T5" fmla="*/ 1545 h 1546"/>
              <a:gd name="T6" fmla="*/ 0 w 191"/>
              <a:gd name="T7" fmla="*/ 1446 h 1546"/>
              <a:gd name="T8" fmla="*/ 0 w 191"/>
              <a:gd name="T9" fmla="*/ 99 h 1546"/>
              <a:gd name="T10" fmla="*/ 91 w 191"/>
              <a:gd name="T11" fmla="*/ 0 h 1546"/>
              <a:gd name="T12" fmla="*/ 91 w 191"/>
              <a:gd name="T13" fmla="*/ 0 h 1546"/>
              <a:gd name="T14" fmla="*/ 190 w 191"/>
              <a:gd name="T15" fmla="*/ 99 h 1546"/>
              <a:gd name="T16" fmla="*/ 190 w 191"/>
              <a:gd name="T17" fmla="*/ 1446 h 1546"/>
              <a:gd name="T18" fmla="*/ 91 w 19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546">
                <a:moveTo>
                  <a:pt x="91" y="1545"/>
                </a:moveTo>
                <a:lnTo>
                  <a:pt x="91" y="1545"/>
                </a:lnTo>
                <a:lnTo>
                  <a:pt x="91" y="1545"/>
                </a:lnTo>
                <a:cubicBezTo>
                  <a:pt x="4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91" y="0"/>
                </a:cubicBezTo>
                <a:lnTo>
                  <a:pt x="91" y="0"/>
                </a:lnTo>
                <a:cubicBezTo>
                  <a:pt x="145" y="0"/>
                  <a:pt x="190" y="45"/>
                  <a:pt x="190" y="99"/>
                </a:cubicBezTo>
                <a:cubicBezTo>
                  <a:pt x="190" y="1446"/>
                  <a:pt x="190" y="1446"/>
                  <a:pt x="190" y="1446"/>
                </a:cubicBezTo>
                <a:cubicBezTo>
                  <a:pt x="190" y="1500"/>
                  <a:pt x="145" y="1545"/>
                  <a:pt x="91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8">
            <a:extLst>
              <a:ext uri="{FF2B5EF4-FFF2-40B4-BE49-F238E27FC236}">
                <a16:creationId xmlns:a16="http://schemas.microsoft.com/office/drawing/2014/main" id="{22D7BC3B-059A-ED41-ABB8-7EC8DEBF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808" y="7926955"/>
            <a:ext cx="4050525" cy="325959"/>
          </a:xfrm>
          <a:custGeom>
            <a:avLst/>
            <a:gdLst>
              <a:gd name="T0" fmla="*/ 3579 w 3725"/>
              <a:gd name="T1" fmla="*/ 299 h 300"/>
              <a:gd name="T2" fmla="*/ 3579 w 3725"/>
              <a:gd name="T3" fmla="*/ 299 h 300"/>
              <a:gd name="T4" fmla="*/ 153 w 3725"/>
              <a:gd name="T5" fmla="*/ 299 h 300"/>
              <a:gd name="T6" fmla="*/ 0 w 3725"/>
              <a:gd name="T7" fmla="*/ 145 h 300"/>
              <a:gd name="T8" fmla="*/ 0 w 3725"/>
              <a:gd name="T9" fmla="*/ 145 h 300"/>
              <a:gd name="T10" fmla="*/ 153 w 3725"/>
              <a:gd name="T11" fmla="*/ 0 h 300"/>
              <a:gd name="T12" fmla="*/ 3579 w 3725"/>
              <a:gd name="T13" fmla="*/ 0 h 300"/>
              <a:gd name="T14" fmla="*/ 3724 w 3725"/>
              <a:gd name="T15" fmla="*/ 145 h 300"/>
              <a:gd name="T16" fmla="*/ 3724 w 3725"/>
              <a:gd name="T17" fmla="*/ 145 h 300"/>
              <a:gd name="T18" fmla="*/ 3579 w 3725"/>
              <a:gd name="T1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5" h="300">
                <a:moveTo>
                  <a:pt x="3579" y="299"/>
                </a:moveTo>
                <a:lnTo>
                  <a:pt x="3579" y="299"/>
                </a:lnTo>
                <a:cubicBezTo>
                  <a:pt x="153" y="299"/>
                  <a:pt x="153" y="299"/>
                  <a:pt x="153" y="299"/>
                </a:cubicBezTo>
                <a:cubicBezTo>
                  <a:pt x="63" y="299"/>
                  <a:pt x="0" y="236"/>
                  <a:pt x="0" y="145"/>
                </a:cubicBezTo>
                <a:lnTo>
                  <a:pt x="0" y="145"/>
                </a:lnTo>
                <a:cubicBezTo>
                  <a:pt x="0" y="64"/>
                  <a:pt x="63" y="0"/>
                  <a:pt x="153" y="0"/>
                </a:cubicBezTo>
                <a:cubicBezTo>
                  <a:pt x="3579" y="0"/>
                  <a:pt x="3579" y="0"/>
                  <a:pt x="3579" y="0"/>
                </a:cubicBezTo>
                <a:cubicBezTo>
                  <a:pt x="3661" y="0"/>
                  <a:pt x="3724" y="64"/>
                  <a:pt x="3724" y="145"/>
                </a:cubicBezTo>
                <a:lnTo>
                  <a:pt x="3724" y="145"/>
                </a:lnTo>
                <a:cubicBezTo>
                  <a:pt x="3724" y="236"/>
                  <a:pt x="3661" y="299"/>
                  <a:pt x="3579" y="29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9">
            <a:extLst>
              <a:ext uri="{FF2B5EF4-FFF2-40B4-BE49-F238E27FC236}">
                <a16:creationId xmlns:a16="http://schemas.microsoft.com/office/drawing/2014/main" id="{2603BD1D-632C-9446-B952-A74E8E86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917" y="8252914"/>
            <a:ext cx="3815641" cy="2449490"/>
          </a:xfrm>
          <a:custGeom>
            <a:avLst/>
            <a:gdLst>
              <a:gd name="T0" fmla="*/ 3236 w 3508"/>
              <a:gd name="T1" fmla="*/ 2251 h 2252"/>
              <a:gd name="T2" fmla="*/ 3236 w 3508"/>
              <a:gd name="T3" fmla="*/ 2251 h 2252"/>
              <a:gd name="T4" fmla="*/ 271 w 3508"/>
              <a:gd name="T5" fmla="*/ 2251 h 2252"/>
              <a:gd name="T6" fmla="*/ 145 w 3508"/>
              <a:gd name="T7" fmla="*/ 2079 h 2252"/>
              <a:gd name="T8" fmla="*/ 0 w 3508"/>
              <a:gd name="T9" fmla="*/ 0 h 2252"/>
              <a:gd name="T10" fmla="*/ 3507 w 3508"/>
              <a:gd name="T11" fmla="*/ 0 h 2252"/>
              <a:gd name="T12" fmla="*/ 3363 w 3508"/>
              <a:gd name="T13" fmla="*/ 2079 h 2252"/>
              <a:gd name="T14" fmla="*/ 3236 w 3508"/>
              <a:gd name="T1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2252">
                <a:moveTo>
                  <a:pt x="3236" y="2251"/>
                </a:moveTo>
                <a:lnTo>
                  <a:pt x="3236" y="2251"/>
                </a:lnTo>
                <a:cubicBezTo>
                  <a:pt x="271" y="2251"/>
                  <a:pt x="271" y="2251"/>
                  <a:pt x="271" y="2251"/>
                </a:cubicBezTo>
                <a:cubicBezTo>
                  <a:pt x="208" y="2251"/>
                  <a:pt x="154" y="2178"/>
                  <a:pt x="145" y="2079"/>
                </a:cubicBezTo>
                <a:cubicBezTo>
                  <a:pt x="0" y="0"/>
                  <a:pt x="0" y="0"/>
                  <a:pt x="0" y="0"/>
                </a:cubicBezTo>
                <a:cubicBezTo>
                  <a:pt x="3507" y="0"/>
                  <a:pt x="3507" y="0"/>
                  <a:pt x="3507" y="0"/>
                </a:cubicBezTo>
                <a:cubicBezTo>
                  <a:pt x="3363" y="2079"/>
                  <a:pt x="3363" y="2079"/>
                  <a:pt x="3363" y="2079"/>
                </a:cubicBezTo>
                <a:cubicBezTo>
                  <a:pt x="3354" y="2178"/>
                  <a:pt x="3299" y="2251"/>
                  <a:pt x="3236" y="225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0">
            <a:extLst>
              <a:ext uri="{FF2B5EF4-FFF2-40B4-BE49-F238E27FC236}">
                <a16:creationId xmlns:a16="http://schemas.microsoft.com/office/drawing/2014/main" id="{C6CD4ABE-8365-4C46-A913-AFDD1A51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631" y="8655570"/>
            <a:ext cx="196533" cy="1682527"/>
          </a:xfrm>
          <a:custGeom>
            <a:avLst/>
            <a:gdLst>
              <a:gd name="T0" fmla="*/ 91 w 182"/>
              <a:gd name="T1" fmla="*/ 1545 h 1546"/>
              <a:gd name="T2" fmla="*/ 91 w 182"/>
              <a:gd name="T3" fmla="*/ 1545 h 1546"/>
              <a:gd name="T4" fmla="*/ 91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1 w 182"/>
              <a:gd name="T11" fmla="*/ 0 h 1546"/>
              <a:gd name="T12" fmla="*/ 91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1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1" y="1545"/>
                </a:moveTo>
                <a:lnTo>
                  <a:pt x="91" y="1545"/>
                </a:lnTo>
                <a:lnTo>
                  <a:pt x="91" y="1545"/>
                </a:lnTo>
                <a:cubicBezTo>
                  <a:pt x="37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7" y="0"/>
                  <a:pt x="91" y="0"/>
                </a:cubicBezTo>
                <a:lnTo>
                  <a:pt x="91" y="0"/>
                </a:lnTo>
                <a:cubicBezTo>
                  <a:pt x="136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36" y="1545"/>
                  <a:pt x="91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1">
            <a:extLst>
              <a:ext uri="{FF2B5EF4-FFF2-40B4-BE49-F238E27FC236}">
                <a16:creationId xmlns:a16="http://schemas.microsoft.com/office/drawing/2014/main" id="{F9197D33-3B80-954F-8317-A5F05557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058" y="8655570"/>
            <a:ext cx="196536" cy="1682527"/>
          </a:xfrm>
          <a:custGeom>
            <a:avLst/>
            <a:gdLst>
              <a:gd name="T0" fmla="*/ 90 w 182"/>
              <a:gd name="T1" fmla="*/ 1545 h 1546"/>
              <a:gd name="T2" fmla="*/ 90 w 182"/>
              <a:gd name="T3" fmla="*/ 1545 h 1546"/>
              <a:gd name="T4" fmla="*/ 90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0 w 182"/>
              <a:gd name="T11" fmla="*/ 0 h 1546"/>
              <a:gd name="T12" fmla="*/ 90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0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44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44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2">
            <a:extLst>
              <a:ext uri="{FF2B5EF4-FFF2-40B4-BE49-F238E27FC236}">
                <a16:creationId xmlns:a16="http://schemas.microsoft.com/office/drawing/2014/main" id="{1E9C4040-1FE6-2A48-8BF6-40C0A9D5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3837" y="8655570"/>
            <a:ext cx="196533" cy="1682527"/>
          </a:xfrm>
          <a:custGeom>
            <a:avLst/>
            <a:gdLst>
              <a:gd name="T0" fmla="*/ 91 w 182"/>
              <a:gd name="T1" fmla="*/ 1545 h 1546"/>
              <a:gd name="T2" fmla="*/ 91 w 182"/>
              <a:gd name="T3" fmla="*/ 1545 h 1546"/>
              <a:gd name="T4" fmla="*/ 91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1 w 182"/>
              <a:gd name="T11" fmla="*/ 0 h 1546"/>
              <a:gd name="T12" fmla="*/ 91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1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1" y="1545"/>
                </a:moveTo>
                <a:lnTo>
                  <a:pt x="91" y="1545"/>
                </a:lnTo>
                <a:lnTo>
                  <a:pt x="91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1" y="0"/>
                </a:cubicBezTo>
                <a:lnTo>
                  <a:pt x="91" y="0"/>
                </a:lnTo>
                <a:cubicBezTo>
                  <a:pt x="136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36" y="1545"/>
                  <a:pt x="91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3">
            <a:extLst>
              <a:ext uri="{FF2B5EF4-FFF2-40B4-BE49-F238E27FC236}">
                <a16:creationId xmlns:a16="http://schemas.microsoft.com/office/drawing/2014/main" id="{67AA36C8-B3E6-DB47-9EBD-DE214FB9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264" y="8655570"/>
            <a:ext cx="196536" cy="1682527"/>
          </a:xfrm>
          <a:custGeom>
            <a:avLst/>
            <a:gdLst>
              <a:gd name="T0" fmla="*/ 90 w 181"/>
              <a:gd name="T1" fmla="*/ 1545 h 1546"/>
              <a:gd name="T2" fmla="*/ 90 w 181"/>
              <a:gd name="T3" fmla="*/ 1545 h 1546"/>
              <a:gd name="T4" fmla="*/ 90 w 181"/>
              <a:gd name="T5" fmla="*/ 1545 h 1546"/>
              <a:gd name="T6" fmla="*/ 0 w 181"/>
              <a:gd name="T7" fmla="*/ 1446 h 1546"/>
              <a:gd name="T8" fmla="*/ 0 w 181"/>
              <a:gd name="T9" fmla="*/ 99 h 1546"/>
              <a:gd name="T10" fmla="*/ 90 w 181"/>
              <a:gd name="T11" fmla="*/ 0 h 1546"/>
              <a:gd name="T12" fmla="*/ 90 w 181"/>
              <a:gd name="T13" fmla="*/ 0 h 1546"/>
              <a:gd name="T14" fmla="*/ 180 w 181"/>
              <a:gd name="T15" fmla="*/ 99 h 1546"/>
              <a:gd name="T16" fmla="*/ 180 w 181"/>
              <a:gd name="T17" fmla="*/ 1446 h 1546"/>
              <a:gd name="T18" fmla="*/ 90 w 18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44" y="0"/>
                  <a:pt x="180" y="45"/>
                  <a:pt x="180" y="99"/>
                </a:cubicBezTo>
                <a:cubicBezTo>
                  <a:pt x="180" y="1446"/>
                  <a:pt x="180" y="1446"/>
                  <a:pt x="180" y="1446"/>
                </a:cubicBezTo>
                <a:cubicBezTo>
                  <a:pt x="180" y="1500"/>
                  <a:pt x="144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4">
            <a:extLst>
              <a:ext uri="{FF2B5EF4-FFF2-40B4-BE49-F238E27FC236}">
                <a16:creationId xmlns:a16="http://schemas.microsoft.com/office/drawing/2014/main" id="{276FF045-468F-E648-B6C4-A87D958B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4694" y="8655570"/>
            <a:ext cx="206120" cy="1682527"/>
          </a:xfrm>
          <a:custGeom>
            <a:avLst/>
            <a:gdLst>
              <a:gd name="T0" fmla="*/ 90 w 191"/>
              <a:gd name="T1" fmla="*/ 1545 h 1546"/>
              <a:gd name="T2" fmla="*/ 90 w 191"/>
              <a:gd name="T3" fmla="*/ 1545 h 1546"/>
              <a:gd name="T4" fmla="*/ 90 w 191"/>
              <a:gd name="T5" fmla="*/ 1545 h 1546"/>
              <a:gd name="T6" fmla="*/ 0 w 191"/>
              <a:gd name="T7" fmla="*/ 1446 h 1546"/>
              <a:gd name="T8" fmla="*/ 0 w 191"/>
              <a:gd name="T9" fmla="*/ 99 h 1546"/>
              <a:gd name="T10" fmla="*/ 90 w 191"/>
              <a:gd name="T11" fmla="*/ 0 h 1546"/>
              <a:gd name="T12" fmla="*/ 90 w 191"/>
              <a:gd name="T13" fmla="*/ 0 h 1546"/>
              <a:gd name="T14" fmla="*/ 190 w 191"/>
              <a:gd name="T15" fmla="*/ 99 h 1546"/>
              <a:gd name="T16" fmla="*/ 190 w 191"/>
              <a:gd name="T17" fmla="*/ 1446 h 1546"/>
              <a:gd name="T18" fmla="*/ 90 w 19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45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0" y="0"/>
                </a:cubicBezTo>
                <a:lnTo>
                  <a:pt x="90" y="0"/>
                </a:lnTo>
                <a:cubicBezTo>
                  <a:pt x="144" y="0"/>
                  <a:pt x="190" y="45"/>
                  <a:pt x="190" y="99"/>
                </a:cubicBezTo>
                <a:cubicBezTo>
                  <a:pt x="190" y="1446"/>
                  <a:pt x="190" y="1446"/>
                  <a:pt x="190" y="1446"/>
                </a:cubicBezTo>
                <a:cubicBezTo>
                  <a:pt x="190" y="1500"/>
                  <a:pt x="144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5">
            <a:extLst>
              <a:ext uri="{FF2B5EF4-FFF2-40B4-BE49-F238E27FC236}">
                <a16:creationId xmlns:a16="http://schemas.microsoft.com/office/drawing/2014/main" id="{A70FF28B-630A-4A4E-A4A7-E732085D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511" y="7926955"/>
            <a:ext cx="4050522" cy="325959"/>
          </a:xfrm>
          <a:custGeom>
            <a:avLst/>
            <a:gdLst>
              <a:gd name="T0" fmla="*/ 3580 w 3725"/>
              <a:gd name="T1" fmla="*/ 299 h 300"/>
              <a:gd name="T2" fmla="*/ 3580 w 3725"/>
              <a:gd name="T3" fmla="*/ 299 h 300"/>
              <a:gd name="T4" fmla="*/ 154 w 3725"/>
              <a:gd name="T5" fmla="*/ 299 h 300"/>
              <a:gd name="T6" fmla="*/ 0 w 3725"/>
              <a:gd name="T7" fmla="*/ 145 h 300"/>
              <a:gd name="T8" fmla="*/ 0 w 3725"/>
              <a:gd name="T9" fmla="*/ 145 h 300"/>
              <a:gd name="T10" fmla="*/ 154 w 3725"/>
              <a:gd name="T11" fmla="*/ 0 h 300"/>
              <a:gd name="T12" fmla="*/ 3580 w 3725"/>
              <a:gd name="T13" fmla="*/ 0 h 300"/>
              <a:gd name="T14" fmla="*/ 3724 w 3725"/>
              <a:gd name="T15" fmla="*/ 145 h 300"/>
              <a:gd name="T16" fmla="*/ 3724 w 3725"/>
              <a:gd name="T17" fmla="*/ 145 h 300"/>
              <a:gd name="T18" fmla="*/ 3580 w 3725"/>
              <a:gd name="T1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5" h="300">
                <a:moveTo>
                  <a:pt x="3580" y="299"/>
                </a:moveTo>
                <a:lnTo>
                  <a:pt x="3580" y="299"/>
                </a:lnTo>
                <a:cubicBezTo>
                  <a:pt x="154" y="299"/>
                  <a:pt x="154" y="299"/>
                  <a:pt x="154" y="299"/>
                </a:cubicBezTo>
                <a:cubicBezTo>
                  <a:pt x="63" y="299"/>
                  <a:pt x="0" y="236"/>
                  <a:pt x="0" y="145"/>
                </a:cubicBezTo>
                <a:lnTo>
                  <a:pt x="0" y="145"/>
                </a:lnTo>
                <a:cubicBezTo>
                  <a:pt x="0" y="64"/>
                  <a:pt x="63" y="0"/>
                  <a:pt x="154" y="0"/>
                </a:cubicBezTo>
                <a:cubicBezTo>
                  <a:pt x="3580" y="0"/>
                  <a:pt x="3580" y="0"/>
                  <a:pt x="3580" y="0"/>
                </a:cubicBezTo>
                <a:cubicBezTo>
                  <a:pt x="3661" y="0"/>
                  <a:pt x="3724" y="64"/>
                  <a:pt x="3724" y="145"/>
                </a:cubicBezTo>
                <a:lnTo>
                  <a:pt x="3724" y="145"/>
                </a:lnTo>
                <a:cubicBezTo>
                  <a:pt x="3724" y="236"/>
                  <a:pt x="3661" y="299"/>
                  <a:pt x="3580" y="29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6">
            <a:extLst>
              <a:ext uri="{FF2B5EF4-FFF2-40B4-BE49-F238E27FC236}">
                <a16:creationId xmlns:a16="http://schemas.microsoft.com/office/drawing/2014/main" id="{FC4F3548-6F3F-CC41-9225-C36C20717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556" y="8252914"/>
            <a:ext cx="3815641" cy="2449490"/>
          </a:xfrm>
          <a:custGeom>
            <a:avLst/>
            <a:gdLst>
              <a:gd name="T0" fmla="*/ 3237 w 3509"/>
              <a:gd name="T1" fmla="*/ 2251 h 2252"/>
              <a:gd name="T2" fmla="*/ 3237 w 3509"/>
              <a:gd name="T3" fmla="*/ 2251 h 2252"/>
              <a:gd name="T4" fmla="*/ 280 w 3509"/>
              <a:gd name="T5" fmla="*/ 2251 h 2252"/>
              <a:gd name="T6" fmla="*/ 145 w 3509"/>
              <a:gd name="T7" fmla="*/ 2079 h 2252"/>
              <a:gd name="T8" fmla="*/ 0 w 3509"/>
              <a:gd name="T9" fmla="*/ 0 h 2252"/>
              <a:gd name="T10" fmla="*/ 3508 w 3509"/>
              <a:gd name="T11" fmla="*/ 0 h 2252"/>
              <a:gd name="T12" fmla="*/ 3363 w 3509"/>
              <a:gd name="T13" fmla="*/ 2079 h 2252"/>
              <a:gd name="T14" fmla="*/ 3237 w 3509"/>
              <a:gd name="T15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9" h="2252">
                <a:moveTo>
                  <a:pt x="3237" y="2251"/>
                </a:moveTo>
                <a:lnTo>
                  <a:pt x="3237" y="2251"/>
                </a:lnTo>
                <a:cubicBezTo>
                  <a:pt x="280" y="2251"/>
                  <a:pt x="280" y="2251"/>
                  <a:pt x="280" y="2251"/>
                </a:cubicBezTo>
                <a:cubicBezTo>
                  <a:pt x="208" y="2251"/>
                  <a:pt x="154" y="2178"/>
                  <a:pt x="145" y="2079"/>
                </a:cubicBezTo>
                <a:cubicBezTo>
                  <a:pt x="0" y="0"/>
                  <a:pt x="0" y="0"/>
                  <a:pt x="0" y="0"/>
                </a:cubicBezTo>
                <a:cubicBezTo>
                  <a:pt x="3508" y="0"/>
                  <a:pt x="3508" y="0"/>
                  <a:pt x="3508" y="0"/>
                </a:cubicBezTo>
                <a:cubicBezTo>
                  <a:pt x="3363" y="2079"/>
                  <a:pt x="3363" y="2079"/>
                  <a:pt x="3363" y="2079"/>
                </a:cubicBezTo>
                <a:cubicBezTo>
                  <a:pt x="3354" y="2178"/>
                  <a:pt x="3300" y="2251"/>
                  <a:pt x="3237" y="225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7">
            <a:extLst>
              <a:ext uri="{FF2B5EF4-FFF2-40B4-BE49-F238E27FC236}">
                <a16:creationId xmlns:a16="http://schemas.microsoft.com/office/drawing/2014/main" id="{299F0E3D-303D-7847-A0FC-DB01751C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062" y="8655570"/>
            <a:ext cx="196533" cy="1682527"/>
          </a:xfrm>
          <a:custGeom>
            <a:avLst/>
            <a:gdLst>
              <a:gd name="T0" fmla="*/ 90 w 182"/>
              <a:gd name="T1" fmla="*/ 1545 h 1546"/>
              <a:gd name="T2" fmla="*/ 90 w 182"/>
              <a:gd name="T3" fmla="*/ 1545 h 1546"/>
              <a:gd name="T4" fmla="*/ 90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0 w 182"/>
              <a:gd name="T11" fmla="*/ 0 h 1546"/>
              <a:gd name="T12" fmla="*/ 90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0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36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36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8">
            <a:extLst>
              <a:ext uri="{FF2B5EF4-FFF2-40B4-BE49-F238E27FC236}">
                <a16:creationId xmlns:a16="http://schemas.microsoft.com/office/drawing/2014/main" id="{84896F7D-E22C-9D41-BE70-20F04669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697" y="8655570"/>
            <a:ext cx="196533" cy="1682527"/>
          </a:xfrm>
          <a:custGeom>
            <a:avLst/>
            <a:gdLst>
              <a:gd name="T0" fmla="*/ 91 w 182"/>
              <a:gd name="T1" fmla="*/ 1545 h 1546"/>
              <a:gd name="T2" fmla="*/ 91 w 182"/>
              <a:gd name="T3" fmla="*/ 1545 h 1546"/>
              <a:gd name="T4" fmla="*/ 91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1 w 182"/>
              <a:gd name="T11" fmla="*/ 0 h 1546"/>
              <a:gd name="T12" fmla="*/ 91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1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1" y="1545"/>
                </a:moveTo>
                <a:lnTo>
                  <a:pt x="91" y="1545"/>
                </a:lnTo>
                <a:lnTo>
                  <a:pt x="91" y="1545"/>
                </a:lnTo>
                <a:cubicBezTo>
                  <a:pt x="37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7" y="0"/>
                  <a:pt x="91" y="0"/>
                </a:cubicBezTo>
                <a:lnTo>
                  <a:pt x="91" y="0"/>
                </a:lnTo>
                <a:cubicBezTo>
                  <a:pt x="145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45" y="1545"/>
                  <a:pt x="91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9">
            <a:extLst>
              <a:ext uri="{FF2B5EF4-FFF2-40B4-BE49-F238E27FC236}">
                <a16:creationId xmlns:a16="http://schemas.microsoft.com/office/drawing/2014/main" id="{A95E2F44-32C9-AC48-AA26-6F24425E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267" y="8655570"/>
            <a:ext cx="196533" cy="1682527"/>
          </a:xfrm>
          <a:custGeom>
            <a:avLst/>
            <a:gdLst>
              <a:gd name="T0" fmla="*/ 90 w 182"/>
              <a:gd name="T1" fmla="*/ 1545 h 1546"/>
              <a:gd name="T2" fmla="*/ 90 w 182"/>
              <a:gd name="T3" fmla="*/ 1545 h 1546"/>
              <a:gd name="T4" fmla="*/ 90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0 w 182"/>
              <a:gd name="T11" fmla="*/ 0 h 1546"/>
              <a:gd name="T12" fmla="*/ 90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0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35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35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0">
            <a:extLst>
              <a:ext uri="{FF2B5EF4-FFF2-40B4-BE49-F238E27FC236}">
                <a16:creationId xmlns:a16="http://schemas.microsoft.com/office/drawing/2014/main" id="{18874CEC-B8B5-D24F-9644-A26FB7FF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2903" y="8655570"/>
            <a:ext cx="196533" cy="1682527"/>
          </a:xfrm>
          <a:custGeom>
            <a:avLst/>
            <a:gdLst>
              <a:gd name="T0" fmla="*/ 90 w 182"/>
              <a:gd name="T1" fmla="*/ 1545 h 1546"/>
              <a:gd name="T2" fmla="*/ 90 w 182"/>
              <a:gd name="T3" fmla="*/ 1545 h 1546"/>
              <a:gd name="T4" fmla="*/ 90 w 182"/>
              <a:gd name="T5" fmla="*/ 1545 h 1546"/>
              <a:gd name="T6" fmla="*/ 0 w 182"/>
              <a:gd name="T7" fmla="*/ 1446 h 1546"/>
              <a:gd name="T8" fmla="*/ 0 w 182"/>
              <a:gd name="T9" fmla="*/ 99 h 1546"/>
              <a:gd name="T10" fmla="*/ 90 w 182"/>
              <a:gd name="T11" fmla="*/ 0 h 1546"/>
              <a:gd name="T12" fmla="*/ 90 w 182"/>
              <a:gd name="T13" fmla="*/ 0 h 1546"/>
              <a:gd name="T14" fmla="*/ 181 w 182"/>
              <a:gd name="T15" fmla="*/ 99 h 1546"/>
              <a:gd name="T16" fmla="*/ 181 w 182"/>
              <a:gd name="T17" fmla="*/ 1446 h 1546"/>
              <a:gd name="T18" fmla="*/ 90 w 182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546">
                <a:moveTo>
                  <a:pt x="90" y="1545"/>
                </a:moveTo>
                <a:lnTo>
                  <a:pt x="90" y="1545"/>
                </a:lnTo>
                <a:lnTo>
                  <a:pt x="90" y="1545"/>
                </a:lnTo>
                <a:cubicBezTo>
                  <a:pt x="3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0" y="0"/>
                </a:cubicBezTo>
                <a:lnTo>
                  <a:pt x="90" y="0"/>
                </a:lnTo>
                <a:cubicBezTo>
                  <a:pt x="145" y="0"/>
                  <a:pt x="181" y="45"/>
                  <a:pt x="181" y="99"/>
                </a:cubicBezTo>
                <a:cubicBezTo>
                  <a:pt x="181" y="1446"/>
                  <a:pt x="181" y="1446"/>
                  <a:pt x="181" y="1446"/>
                </a:cubicBezTo>
                <a:cubicBezTo>
                  <a:pt x="181" y="1500"/>
                  <a:pt x="145" y="1545"/>
                  <a:pt x="90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71">
            <a:extLst>
              <a:ext uri="{FF2B5EF4-FFF2-40B4-BE49-F238E27FC236}">
                <a16:creationId xmlns:a16="http://schemas.microsoft.com/office/drawing/2014/main" id="{A02F37F9-843A-544F-BFC4-2F500F28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3330" y="8655570"/>
            <a:ext cx="206123" cy="1682527"/>
          </a:xfrm>
          <a:custGeom>
            <a:avLst/>
            <a:gdLst>
              <a:gd name="T0" fmla="*/ 91 w 191"/>
              <a:gd name="T1" fmla="*/ 1545 h 1546"/>
              <a:gd name="T2" fmla="*/ 91 w 191"/>
              <a:gd name="T3" fmla="*/ 1545 h 1546"/>
              <a:gd name="T4" fmla="*/ 91 w 191"/>
              <a:gd name="T5" fmla="*/ 1545 h 1546"/>
              <a:gd name="T6" fmla="*/ 0 w 191"/>
              <a:gd name="T7" fmla="*/ 1446 h 1546"/>
              <a:gd name="T8" fmla="*/ 0 w 191"/>
              <a:gd name="T9" fmla="*/ 99 h 1546"/>
              <a:gd name="T10" fmla="*/ 91 w 191"/>
              <a:gd name="T11" fmla="*/ 0 h 1546"/>
              <a:gd name="T12" fmla="*/ 91 w 191"/>
              <a:gd name="T13" fmla="*/ 0 h 1546"/>
              <a:gd name="T14" fmla="*/ 190 w 191"/>
              <a:gd name="T15" fmla="*/ 99 h 1546"/>
              <a:gd name="T16" fmla="*/ 190 w 191"/>
              <a:gd name="T17" fmla="*/ 1446 h 1546"/>
              <a:gd name="T18" fmla="*/ 91 w 191"/>
              <a:gd name="T19" fmla="*/ 1545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546">
                <a:moveTo>
                  <a:pt x="91" y="1545"/>
                </a:moveTo>
                <a:lnTo>
                  <a:pt x="91" y="1545"/>
                </a:lnTo>
                <a:lnTo>
                  <a:pt x="91" y="1545"/>
                </a:lnTo>
                <a:cubicBezTo>
                  <a:pt x="46" y="1545"/>
                  <a:pt x="0" y="1500"/>
                  <a:pt x="0" y="144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91" y="0"/>
                </a:cubicBezTo>
                <a:lnTo>
                  <a:pt x="91" y="0"/>
                </a:lnTo>
                <a:cubicBezTo>
                  <a:pt x="145" y="0"/>
                  <a:pt x="190" y="45"/>
                  <a:pt x="190" y="99"/>
                </a:cubicBezTo>
                <a:cubicBezTo>
                  <a:pt x="190" y="1446"/>
                  <a:pt x="190" y="1446"/>
                  <a:pt x="190" y="1446"/>
                </a:cubicBezTo>
                <a:cubicBezTo>
                  <a:pt x="190" y="1500"/>
                  <a:pt x="145" y="1545"/>
                  <a:pt x="91" y="1545"/>
                </a:cubicBezTo>
              </a:path>
            </a:pathLst>
          </a:custGeom>
          <a:solidFill>
            <a:srgbClr val="59978B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72">
            <a:extLst>
              <a:ext uri="{FF2B5EF4-FFF2-40B4-BE49-F238E27FC236}">
                <a16:creationId xmlns:a16="http://schemas.microsoft.com/office/drawing/2014/main" id="{37E776E5-3BE7-EC47-8C8B-3BB5312C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037" y="6378650"/>
            <a:ext cx="1150445" cy="1011431"/>
          </a:xfrm>
          <a:custGeom>
            <a:avLst/>
            <a:gdLst>
              <a:gd name="T0" fmla="*/ 1058 w 1059"/>
              <a:gd name="T1" fmla="*/ 226 h 931"/>
              <a:gd name="T2" fmla="*/ 1058 w 1059"/>
              <a:gd name="T3" fmla="*/ 226 h 931"/>
              <a:gd name="T4" fmla="*/ 1049 w 1059"/>
              <a:gd name="T5" fmla="*/ 199 h 931"/>
              <a:gd name="T6" fmla="*/ 1040 w 1059"/>
              <a:gd name="T7" fmla="*/ 190 h 931"/>
              <a:gd name="T8" fmla="*/ 886 w 1059"/>
              <a:gd name="T9" fmla="*/ 9 h 931"/>
              <a:gd name="T10" fmla="*/ 859 w 1059"/>
              <a:gd name="T11" fmla="*/ 0 h 931"/>
              <a:gd name="T12" fmla="*/ 199 w 1059"/>
              <a:gd name="T13" fmla="*/ 0 h 931"/>
              <a:gd name="T14" fmla="*/ 172 w 1059"/>
              <a:gd name="T15" fmla="*/ 9 h 931"/>
              <a:gd name="T16" fmla="*/ 9 w 1059"/>
              <a:gd name="T17" fmla="*/ 190 h 931"/>
              <a:gd name="T18" fmla="*/ 9 w 1059"/>
              <a:gd name="T19" fmla="*/ 199 h 931"/>
              <a:gd name="T20" fmla="*/ 0 w 1059"/>
              <a:gd name="T21" fmla="*/ 226 h 931"/>
              <a:gd name="T22" fmla="*/ 99 w 1059"/>
              <a:gd name="T23" fmla="*/ 371 h 931"/>
              <a:gd name="T24" fmla="*/ 99 w 1059"/>
              <a:gd name="T25" fmla="*/ 876 h 931"/>
              <a:gd name="T26" fmla="*/ 154 w 1059"/>
              <a:gd name="T27" fmla="*/ 930 h 931"/>
              <a:gd name="T28" fmla="*/ 362 w 1059"/>
              <a:gd name="T29" fmla="*/ 930 h 931"/>
              <a:gd name="T30" fmla="*/ 687 w 1059"/>
              <a:gd name="T31" fmla="*/ 930 h 931"/>
              <a:gd name="T32" fmla="*/ 895 w 1059"/>
              <a:gd name="T33" fmla="*/ 930 h 931"/>
              <a:gd name="T34" fmla="*/ 949 w 1059"/>
              <a:gd name="T35" fmla="*/ 876 h 931"/>
              <a:gd name="T36" fmla="*/ 949 w 1059"/>
              <a:gd name="T37" fmla="*/ 371 h 931"/>
              <a:gd name="T38" fmla="*/ 1058 w 1059"/>
              <a:gd name="T39" fmla="*/ 226 h 931"/>
              <a:gd name="T40" fmla="*/ 398 w 1059"/>
              <a:gd name="T41" fmla="*/ 858 h 931"/>
              <a:gd name="T42" fmla="*/ 398 w 1059"/>
              <a:gd name="T43" fmla="*/ 858 h 931"/>
              <a:gd name="T44" fmla="*/ 398 w 1059"/>
              <a:gd name="T45" fmla="*/ 632 h 931"/>
              <a:gd name="T46" fmla="*/ 660 w 1059"/>
              <a:gd name="T47" fmla="*/ 632 h 931"/>
              <a:gd name="T48" fmla="*/ 660 w 1059"/>
              <a:gd name="T49" fmla="*/ 858 h 931"/>
              <a:gd name="T50" fmla="*/ 398 w 1059"/>
              <a:gd name="T51" fmla="*/ 858 h 931"/>
              <a:gd name="T52" fmla="*/ 732 w 1059"/>
              <a:gd name="T53" fmla="*/ 858 h 931"/>
              <a:gd name="T54" fmla="*/ 732 w 1059"/>
              <a:gd name="T55" fmla="*/ 858 h 931"/>
              <a:gd name="T56" fmla="*/ 732 w 1059"/>
              <a:gd name="T57" fmla="*/ 605 h 931"/>
              <a:gd name="T58" fmla="*/ 687 w 1059"/>
              <a:gd name="T59" fmla="*/ 560 h 931"/>
              <a:gd name="T60" fmla="*/ 362 w 1059"/>
              <a:gd name="T61" fmla="*/ 560 h 931"/>
              <a:gd name="T62" fmla="*/ 326 w 1059"/>
              <a:gd name="T63" fmla="*/ 605 h 931"/>
              <a:gd name="T64" fmla="*/ 326 w 1059"/>
              <a:gd name="T65" fmla="*/ 858 h 931"/>
              <a:gd name="T66" fmla="*/ 172 w 1059"/>
              <a:gd name="T67" fmla="*/ 858 h 931"/>
              <a:gd name="T68" fmla="*/ 172 w 1059"/>
              <a:gd name="T69" fmla="*/ 380 h 931"/>
              <a:gd name="T70" fmla="*/ 280 w 1059"/>
              <a:gd name="T71" fmla="*/ 326 h 931"/>
              <a:gd name="T72" fmla="*/ 407 w 1059"/>
              <a:gd name="T73" fmla="*/ 380 h 931"/>
              <a:gd name="T74" fmla="*/ 524 w 1059"/>
              <a:gd name="T75" fmla="*/ 326 h 931"/>
              <a:gd name="T76" fmla="*/ 651 w 1059"/>
              <a:gd name="T77" fmla="*/ 380 h 931"/>
              <a:gd name="T78" fmla="*/ 778 w 1059"/>
              <a:gd name="T79" fmla="*/ 326 h 931"/>
              <a:gd name="T80" fmla="*/ 877 w 1059"/>
              <a:gd name="T81" fmla="*/ 380 h 931"/>
              <a:gd name="T82" fmla="*/ 877 w 1059"/>
              <a:gd name="T83" fmla="*/ 858 h 931"/>
              <a:gd name="T84" fmla="*/ 732 w 1059"/>
              <a:gd name="T85" fmla="*/ 858 h 931"/>
              <a:gd name="T86" fmla="*/ 895 w 1059"/>
              <a:gd name="T87" fmla="*/ 308 h 931"/>
              <a:gd name="T88" fmla="*/ 895 w 1059"/>
              <a:gd name="T89" fmla="*/ 308 h 931"/>
              <a:gd name="T90" fmla="*/ 814 w 1059"/>
              <a:gd name="T91" fmla="*/ 226 h 931"/>
              <a:gd name="T92" fmla="*/ 778 w 1059"/>
              <a:gd name="T93" fmla="*/ 190 h 931"/>
              <a:gd name="T94" fmla="*/ 741 w 1059"/>
              <a:gd name="T95" fmla="*/ 226 h 931"/>
              <a:gd name="T96" fmla="*/ 651 w 1059"/>
              <a:gd name="T97" fmla="*/ 308 h 931"/>
              <a:gd name="T98" fmla="*/ 561 w 1059"/>
              <a:gd name="T99" fmla="*/ 226 h 931"/>
              <a:gd name="T100" fmla="*/ 524 w 1059"/>
              <a:gd name="T101" fmla="*/ 190 h 931"/>
              <a:gd name="T102" fmla="*/ 488 w 1059"/>
              <a:gd name="T103" fmla="*/ 226 h 931"/>
              <a:gd name="T104" fmla="*/ 407 w 1059"/>
              <a:gd name="T105" fmla="*/ 308 h 931"/>
              <a:gd name="T106" fmla="*/ 316 w 1059"/>
              <a:gd name="T107" fmla="*/ 226 h 931"/>
              <a:gd name="T108" fmla="*/ 280 w 1059"/>
              <a:gd name="T109" fmla="*/ 190 h 931"/>
              <a:gd name="T110" fmla="*/ 244 w 1059"/>
              <a:gd name="T111" fmla="*/ 226 h 931"/>
              <a:gd name="T112" fmla="*/ 154 w 1059"/>
              <a:gd name="T113" fmla="*/ 308 h 931"/>
              <a:gd name="T114" fmla="*/ 73 w 1059"/>
              <a:gd name="T115" fmla="*/ 235 h 931"/>
              <a:gd name="T116" fmla="*/ 217 w 1059"/>
              <a:gd name="T117" fmla="*/ 73 h 931"/>
              <a:gd name="T118" fmla="*/ 841 w 1059"/>
              <a:gd name="T119" fmla="*/ 73 h 931"/>
              <a:gd name="T120" fmla="*/ 986 w 1059"/>
              <a:gd name="T121" fmla="*/ 235 h 931"/>
              <a:gd name="T122" fmla="*/ 895 w 1059"/>
              <a:gd name="T123" fmla="*/ 308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59" h="931">
                <a:moveTo>
                  <a:pt x="1058" y="226"/>
                </a:moveTo>
                <a:lnTo>
                  <a:pt x="1058" y="226"/>
                </a:lnTo>
                <a:cubicBezTo>
                  <a:pt x="1058" y="217"/>
                  <a:pt x="1058" y="208"/>
                  <a:pt x="1049" y="199"/>
                </a:cubicBezTo>
                <a:cubicBezTo>
                  <a:pt x="1049" y="199"/>
                  <a:pt x="1049" y="199"/>
                  <a:pt x="1040" y="190"/>
                </a:cubicBezTo>
                <a:cubicBezTo>
                  <a:pt x="886" y="9"/>
                  <a:pt x="886" y="9"/>
                  <a:pt x="886" y="9"/>
                </a:cubicBezTo>
                <a:cubicBezTo>
                  <a:pt x="877" y="0"/>
                  <a:pt x="868" y="0"/>
                  <a:pt x="85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0" y="0"/>
                  <a:pt x="181" y="0"/>
                  <a:pt x="172" y="9"/>
                </a:cubicBezTo>
                <a:cubicBezTo>
                  <a:pt x="9" y="190"/>
                  <a:pt x="9" y="190"/>
                  <a:pt x="9" y="190"/>
                </a:cubicBezTo>
                <a:lnTo>
                  <a:pt x="9" y="199"/>
                </a:lnTo>
                <a:cubicBezTo>
                  <a:pt x="0" y="208"/>
                  <a:pt x="0" y="217"/>
                  <a:pt x="0" y="226"/>
                </a:cubicBezTo>
                <a:cubicBezTo>
                  <a:pt x="0" y="290"/>
                  <a:pt x="45" y="353"/>
                  <a:pt x="99" y="371"/>
                </a:cubicBezTo>
                <a:cubicBezTo>
                  <a:pt x="99" y="876"/>
                  <a:pt x="99" y="876"/>
                  <a:pt x="99" y="876"/>
                </a:cubicBezTo>
                <a:cubicBezTo>
                  <a:pt x="99" y="903"/>
                  <a:pt x="127" y="930"/>
                  <a:pt x="154" y="930"/>
                </a:cubicBezTo>
                <a:cubicBezTo>
                  <a:pt x="362" y="930"/>
                  <a:pt x="362" y="930"/>
                  <a:pt x="362" y="930"/>
                </a:cubicBezTo>
                <a:cubicBezTo>
                  <a:pt x="687" y="930"/>
                  <a:pt x="687" y="930"/>
                  <a:pt x="687" y="930"/>
                </a:cubicBezTo>
                <a:cubicBezTo>
                  <a:pt x="895" y="930"/>
                  <a:pt x="895" y="930"/>
                  <a:pt x="895" y="930"/>
                </a:cubicBezTo>
                <a:cubicBezTo>
                  <a:pt x="931" y="930"/>
                  <a:pt x="949" y="903"/>
                  <a:pt x="949" y="876"/>
                </a:cubicBezTo>
                <a:cubicBezTo>
                  <a:pt x="949" y="371"/>
                  <a:pt x="949" y="371"/>
                  <a:pt x="949" y="371"/>
                </a:cubicBezTo>
                <a:cubicBezTo>
                  <a:pt x="1013" y="353"/>
                  <a:pt x="1058" y="290"/>
                  <a:pt x="1058" y="226"/>
                </a:cubicBezTo>
                <a:close/>
                <a:moveTo>
                  <a:pt x="398" y="858"/>
                </a:moveTo>
                <a:lnTo>
                  <a:pt x="398" y="858"/>
                </a:lnTo>
                <a:cubicBezTo>
                  <a:pt x="398" y="632"/>
                  <a:pt x="398" y="632"/>
                  <a:pt x="398" y="632"/>
                </a:cubicBezTo>
                <a:cubicBezTo>
                  <a:pt x="660" y="632"/>
                  <a:pt x="660" y="632"/>
                  <a:pt x="660" y="632"/>
                </a:cubicBezTo>
                <a:cubicBezTo>
                  <a:pt x="660" y="858"/>
                  <a:pt x="660" y="858"/>
                  <a:pt x="660" y="858"/>
                </a:cubicBezTo>
                <a:lnTo>
                  <a:pt x="398" y="858"/>
                </a:lnTo>
                <a:close/>
                <a:moveTo>
                  <a:pt x="732" y="858"/>
                </a:moveTo>
                <a:lnTo>
                  <a:pt x="732" y="858"/>
                </a:lnTo>
                <a:cubicBezTo>
                  <a:pt x="732" y="605"/>
                  <a:pt x="732" y="605"/>
                  <a:pt x="732" y="605"/>
                </a:cubicBezTo>
                <a:cubicBezTo>
                  <a:pt x="732" y="578"/>
                  <a:pt x="705" y="560"/>
                  <a:pt x="687" y="560"/>
                </a:cubicBezTo>
                <a:cubicBezTo>
                  <a:pt x="362" y="560"/>
                  <a:pt x="362" y="560"/>
                  <a:pt x="362" y="560"/>
                </a:cubicBezTo>
                <a:cubicBezTo>
                  <a:pt x="344" y="560"/>
                  <a:pt x="326" y="578"/>
                  <a:pt x="326" y="605"/>
                </a:cubicBezTo>
                <a:cubicBezTo>
                  <a:pt x="326" y="858"/>
                  <a:pt x="326" y="858"/>
                  <a:pt x="326" y="858"/>
                </a:cubicBezTo>
                <a:cubicBezTo>
                  <a:pt x="172" y="858"/>
                  <a:pt x="172" y="858"/>
                  <a:pt x="172" y="858"/>
                </a:cubicBezTo>
                <a:cubicBezTo>
                  <a:pt x="172" y="380"/>
                  <a:pt x="172" y="380"/>
                  <a:pt x="172" y="380"/>
                </a:cubicBezTo>
                <a:cubicBezTo>
                  <a:pt x="217" y="380"/>
                  <a:pt x="253" y="353"/>
                  <a:pt x="280" y="326"/>
                </a:cubicBezTo>
                <a:cubicBezTo>
                  <a:pt x="307" y="362"/>
                  <a:pt x="353" y="380"/>
                  <a:pt x="407" y="380"/>
                </a:cubicBezTo>
                <a:cubicBezTo>
                  <a:pt x="452" y="380"/>
                  <a:pt x="497" y="362"/>
                  <a:pt x="524" y="326"/>
                </a:cubicBezTo>
                <a:cubicBezTo>
                  <a:pt x="552" y="362"/>
                  <a:pt x="597" y="380"/>
                  <a:pt x="651" y="380"/>
                </a:cubicBezTo>
                <a:cubicBezTo>
                  <a:pt x="696" y="380"/>
                  <a:pt x="741" y="362"/>
                  <a:pt x="778" y="326"/>
                </a:cubicBezTo>
                <a:cubicBezTo>
                  <a:pt x="796" y="353"/>
                  <a:pt x="832" y="380"/>
                  <a:pt x="877" y="380"/>
                </a:cubicBezTo>
                <a:cubicBezTo>
                  <a:pt x="877" y="858"/>
                  <a:pt x="877" y="858"/>
                  <a:pt x="877" y="858"/>
                </a:cubicBezTo>
                <a:lnTo>
                  <a:pt x="732" y="858"/>
                </a:lnTo>
                <a:close/>
                <a:moveTo>
                  <a:pt x="895" y="308"/>
                </a:moveTo>
                <a:lnTo>
                  <a:pt x="895" y="308"/>
                </a:lnTo>
                <a:cubicBezTo>
                  <a:pt x="850" y="308"/>
                  <a:pt x="814" y="271"/>
                  <a:pt x="814" y="226"/>
                </a:cubicBezTo>
                <a:cubicBezTo>
                  <a:pt x="814" y="199"/>
                  <a:pt x="796" y="190"/>
                  <a:pt x="778" y="190"/>
                </a:cubicBezTo>
                <a:cubicBezTo>
                  <a:pt x="750" y="190"/>
                  <a:pt x="741" y="199"/>
                  <a:pt x="741" y="226"/>
                </a:cubicBezTo>
                <a:cubicBezTo>
                  <a:pt x="741" y="271"/>
                  <a:pt x="696" y="308"/>
                  <a:pt x="651" y="308"/>
                </a:cubicBezTo>
                <a:cubicBezTo>
                  <a:pt x="606" y="308"/>
                  <a:pt x="561" y="271"/>
                  <a:pt x="561" y="226"/>
                </a:cubicBezTo>
                <a:cubicBezTo>
                  <a:pt x="561" y="199"/>
                  <a:pt x="543" y="190"/>
                  <a:pt x="524" y="190"/>
                </a:cubicBezTo>
                <a:cubicBezTo>
                  <a:pt x="506" y="190"/>
                  <a:pt x="488" y="199"/>
                  <a:pt x="488" y="226"/>
                </a:cubicBezTo>
                <a:cubicBezTo>
                  <a:pt x="488" y="271"/>
                  <a:pt x="452" y="308"/>
                  <a:pt x="407" y="308"/>
                </a:cubicBezTo>
                <a:cubicBezTo>
                  <a:pt x="353" y="308"/>
                  <a:pt x="316" y="271"/>
                  <a:pt x="316" y="226"/>
                </a:cubicBezTo>
                <a:cubicBezTo>
                  <a:pt x="316" y="199"/>
                  <a:pt x="298" y="190"/>
                  <a:pt x="280" y="190"/>
                </a:cubicBezTo>
                <a:cubicBezTo>
                  <a:pt x="262" y="190"/>
                  <a:pt x="244" y="199"/>
                  <a:pt x="244" y="226"/>
                </a:cubicBezTo>
                <a:cubicBezTo>
                  <a:pt x="244" y="271"/>
                  <a:pt x="208" y="308"/>
                  <a:pt x="154" y="308"/>
                </a:cubicBezTo>
                <a:cubicBezTo>
                  <a:pt x="109" y="308"/>
                  <a:pt x="73" y="280"/>
                  <a:pt x="73" y="235"/>
                </a:cubicBezTo>
                <a:cubicBezTo>
                  <a:pt x="217" y="73"/>
                  <a:pt x="217" y="73"/>
                  <a:pt x="217" y="73"/>
                </a:cubicBezTo>
                <a:cubicBezTo>
                  <a:pt x="841" y="73"/>
                  <a:pt x="841" y="73"/>
                  <a:pt x="841" y="73"/>
                </a:cubicBezTo>
                <a:cubicBezTo>
                  <a:pt x="986" y="235"/>
                  <a:pt x="986" y="235"/>
                  <a:pt x="986" y="235"/>
                </a:cubicBezTo>
                <a:cubicBezTo>
                  <a:pt x="977" y="280"/>
                  <a:pt x="940" y="308"/>
                  <a:pt x="895" y="3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73">
            <a:extLst>
              <a:ext uri="{FF2B5EF4-FFF2-40B4-BE49-F238E27FC236}">
                <a16:creationId xmlns:a16="http://schemas.microsoft.com/office/drawing/2014/main" id="{9E2472B7-7743-1E46-B9FD-7C6E7C57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911" y="6306745"/>
            <a:ext cx="1207967" cy="1150445"/>
          </a:xfrm>
          <a:custGeom>
            <a:avLst/>
            <a:gdLst>
              <a:gd name="T0" fmla="*/ 235 w 1113"/>
              <a:gd name="T1" fmla="*/ 1057 h 1058"/>
              <a:gd name="T2" fmla="*/ 235 w 1113"/>
              <a:gd name="T3" fmla="*/ 1057 h 1058"/>
              <a:gd name="T4" fmla="*/ 217 w 1113"/>
              <a:gd name="T5" fmla="*/ 1048 h 1058"/>
              <a:gd name="T6" fmla="*/ 198 w 1113"/>
              <a:gd name="T7" fmla="*/ 1011 h 1058"/>
              <a:gd name="T8" fmla="*/ 253 w 1113"/>
              <a:gd name="T9" fmla="*/ 677 h 1058"/>
              <a:gd name="T10" fmla="*/ 9 w 1113"/>
              <a:gd name="T11" fmla="*/ 434 h 1058"/>
              <a:gd name="T12" fmla="*/ 0 w 1113"/>
              <a:gd name="T13" fmla="*/ 398 h 1058"/>
              <a:gd name="T14" fmla="*/ 27 w 1113"/>
              <a:gd name="T15" fmla="*/ 380 h 1058"/>
              <a:gd name="T16" fmla="*/ 370 w 1113"/>
              <a:gd name="T17" fmla="*/ 325 h 1058"/>
              <a:gd name="T18" fmla="*/ 524 w 1113"/>
              <a:gd name="T19" fmla="*/ 18 h 1058"/>
              <a:gd name="T20" fmla="*/ 551 w 1113"/>
              <a:gd name="T21" fmla="*/ 0 h 1058"/>
              <a:gd name="T22" fmla="*/ 551 w 1113"/>
              <a:gd name="T23" fmla="*/ 0 h 1058"/>
              <a:gd name="T24" fmla="*/ 587 w 1113"/>
              <a:gd name="T25" fmla="*/ 18 h 1058"/>
              <a:gd name="T26" fmla="*/ 741 w 1113"/>
              <a:gd name="T27" fmla="*/ 325 h 1058"/>
              <a:gd name="T28" fmla="*/ 1075 w 1113"/>
              <a:gd name="T29" fmla="*/ 371 h 1058"/>
              <a:gd name="T30" fmla="*/ 1102 w 1113"/>
              <a:gd name="T31" fmla="*/ 398 h 1058"/>
              <a:gd name="T32" fmla="*/ 1093 w 1113"/>
              <a:gd name="T33" fmla="*/ 434 h 1058"/>
              <a:gd name="T34" fmla="*/ 849 w 1113"/>
              <a:gd name="T35" fmla="*/ 677 h 1058"/>
              <a:gd name="T36" fmla="*/ 913 w 1113"/>
              <a:gd name="T37" fmla="*/ 1011 h 1058"/>
              <a:gd name="T38" fmla="*/ 895 w 1113"/>
              <a:gd name="T39" fmla="*/ 1048 h 1058"/>
              <a:gd name="T40" fmla="*/ 858 w 1113"/>
              <a:gd name="T41" fmla="*/ 1048 h 1058"/>
              <a:gd name="T42" fmla="*/ 551 w 1113"/>
              <a:gd name="T43" fmla="*/ 894 h 1058"/>
              <a:gd name="T44" fmla="*/ 253 w 1113"/>
              <a:gd name="T45" fmla="*/ 1048 h 1058"/>
              <a:gd name="T46" fmla="*/ 235 w 1113"/>
              <a:gd name="T47" fmla="*/ 1057 h 1058"/>
              <a:gd name="T48" fmla="*/ 108 w 1113"/>
              <a:gd name="T49" fmla="*/ 434 h 1058"/>
              <a:gd name="T50" fmla="*/ 108 w 1113"/>
              <a:gd name="T51" fmla="*/ 434 h 1058"/>
              <a:gd name="T52" fmla="*/ 316 w 1113"/>
              <a:gd name="T53" fmla="*/ 632 h 1058"/>
              <a:gd name="T54" fmla="*/ 325 w 1113"/>
              <a:gd name="T55" fmla="*/ 677 h 1058"/>
              <a:gd name="T56" fmla="*/ 280 w 1113"/>
              <a:gd name="T57" fmla="*/ 957 h 1058"/>
              <a:gd name="T58" fmla="*/ 533 w 1113"/>
              <a:gd name="T59" fmla="*/ 822 h 1058"/>
              <a:gd name="T60" fmla="*/ 578 w 1113"/>
              <a:gd name="T61" fmla="*/ 822 h 1058"/>
              <a:gd name="T62" fmla="*/ 831 w 1113"/>
              <a:gd name="T63" fmla="*/ 948 h 1058"/>
              <a:gd name="T64" fmla="*/ 777 w 1113"/>
              <a:gd name="T65" fmla="*/ 677 h 1058"/>
              <a:gd name="T66" fmla="*/ 795 w 1113"/>
              <a:gd name="T67" fmla="*/ 632 h 1058"/>
              <a:gd name="T68" fmla="*/ 994 w 1113"/>
              <a:gd name="T69" fmla="*/ 434 h 1058"/>
              <a:gd name="T70" fmla="*/ 714 w 1113"/>
              <a:gd name="T71" fmla="*/ 398 h 1058"/>
              <a:gd name="T72" fmla="*/ 714 w 1113"/>
              <a:gd name="T73" fmla="*/ 398 h 1058"/>
              <a:gd name="T74" fmla="*/ 678 w 1113"/>
              <a:gd name="T75" fmla="*/ 371 h 1058"/>
              <a:gd name="T76" fmla="*/ 551 w 1113"/>
              <a:gd name="T77" fmla="*/ 117 h 1058"/>
              <a:gd name="T78" fmla="*/ 425 w 1113"/>
              <a:gd name="T79" fmla="*/ 371 h 1058"/>
              <a:gd name="T80" fmla="*/ 388 w 1113"/>
              <a:gd name="T81" fmla="*/ 398 h 1058"/>
              <a:gd name="T82" fmla="*/ 108 w 1113"/>
              <a:gd name="T83" fmla="*/ 434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13" h="1058">
                <a:moveTo>
                  <a:pt x="235" y="1057"/>
                </a:moveTo>
                <a:lnTo>
                  <a:pt x="235" y="1057"/>
                </a:lnTo>
                <a:cubicBezTo>
                  <a:pt x="226" y="1057"/>
                  <a:pt x="217" y="1057"/>
                  <a:pt x="217" y="1048"/>
                </a:cubicBezTo>
                <a:cubicBezTo>
                  <a:pt x="198" y="1039"/>
                  <a:pt x="198" y="1029"/>
                  <a:pt x="198" y="1011"/>
                </a:cubicBezTo>
                <a:cubicBezTo>
                  <a:pt x="253" y="677"/>
                  <a:pt x="253" y="677"/>
                  <a:pt x="253" y="677"/>
                </a:cubicBezTo>
                <a:cubicBezTo>
                  <a:pt x="9" y="434"/>
                  <a:pt x="9" y="434"/>
                  <a:pt x="9" y="434"/>
                </a:cubicBezTo>
                <a:cubicBezTo>
                  <a:pt x="0" y="425"/>
                  <a:pt x="0" y="416"/>
                  <a:pt x="0" y="398"/>
                </a:cubicBezTo>
                <a:cubicBezTo>
                  <a:pt x="9" y="389"/>
                  <a:pt x="18" y="380"/>
                  <a:pt x="27" y="380"/>
                </a:cubicBezTo>
                <a:cubicBezTo>
                  <a:pt x="370" y="325"/>
                  <a:pt x="370" y="325"/>
                  <a:pt x="370" y="325"/>
                </a:cubicBezTo>
                <a:cubicBezTo>
                  <a:pt x="524" y="18"/>
                  <a:pt x="524" y="18"/>
                  <a:pt x="524" y="18"/>
                </a:cubicBezTo>
                <a:cubicBezTo>
                  <a:pt x="524" y="9"/>
                  <a:pt x="542" y="0"/>
                  <a:pt x="551" y="0"/>
                </a:cubicBezTo>
                <a:lnTo>
                  <a:pt x="551" y="0"/>
                </a:lnTo>
                <a:cubicBezTo>
                  <a:pt x="569" y="0"/>
                  <a:pt x="578" y="9"/>
                  <a:pt x="587" y="18"/>
                </a:cubicBezTo>
                <a:cubicBezTo>
                  <a:pt x="741" y="325"/>
                  <a:pt x="741" y="325"/>
                  <a:pt x="741" y="325"/>
                </a:cubicBezTo>
                <a:cubicBezTo>
                  <a:pt x="1075" y="371"/>
                  <a:pt x="1075" y="371"/>
                  <a:pt x="1075" y="371"/>
                </a:cubicBezTo>
                <a:cubicBezTo>
                  <a:pt x="1093" y="371"/>
                  <a:pt x="1102" y="389"/>
                  <a:pt x="1102" y="398"/>
                </a:cubicBezTo>
                <a:cubicBezTo>
                  <a:pt x="1112" y="407"/>
                  <a:pt x="1102" y="425"/>
                  <a:pt x="1093" y="434"/>
                </a:cubicBezTo>
                <a:cubicBezTo>
                  <a:pt x="849" y="677"/>
                  <a:pt x="849" y="677"/>
                  <a:pt x="849" y="677"/>
                </a:cubicBezTo>
                <a:cubicBezTo>
                  <a:pt x="913" y="1011"/>
                  <a:pt x="913" y="1011"/>
                  <a:pt x="913" y="1011"/>
                </a:cubicBezTo>
                <a:cubicBezTo>
                  <a:pt x="913" y="1029"/>
                  <a:pt x="904" y="1039"/>
                  <a:pt x="895" y="1048"/>
                </a:cubicBezTo>
                <a:cubicBezTo>
                  <a:pt x="885" y="1057"/>
                  <a:pt x="867" y="1057"/>
                  <a:pt x="858" y="1048"/>
                </a:cubicBezTo>
                <a:cubicBezTo>
                  <a:pt x="551" y="894"/>
                  <a:pt x="551" y="894"/>
                  <a:pt x="551" y="894"/>
                </a:cubicBezTo>
                <a:cubicBezTo>
                  <a:pt x="253" y="1048"/>
                  <a:pt x="253" y="1048"/>
                  <a:pt x="253" y="1048"/>
                </a:cubicBezTo>
                <a:cubicBezTo>
                  <a:pt x="244" y="1057"/>
                  <a:pt x="244" y="1057"/>
                  <a:pt x="235" y="1057"/>
                </a:cubicBezTo>
                <a:close/>
                <a:moveTo>
                  <a:pt x="108" y="434"/>
                </a:moveTo>
                <a:lnTo>
                  <a:pt x="108" y="434"/>
                </a:lnTo>
                <a:cubicBezTo>
                  <a:pt x="316" y="632"/>
                  <a:pt x="316" y="632"/>
                  <a:pt x="316" y="632"/>
                </a:cubicBezTo>
                <a:cubicBezTo>
                  <a:pt x="325" y="641"/>
                  <a:pt x="334" y="659"/>
                  <a:pt x="325" y="677"/>
                </a:cubicBezTo>
                <a:cubicBezTo>
                  <a:pt x="280" y="957"/>
                  <a:pt x="280" y="957"/>
                  <a:pt x="280" y="957"/>
                </a:cubicBezTo>
                <a:cubicBezTo>
                  <a:pt x="533" y="822"/>
                  <a:pt x="533" y="822"/>
                  <a:pt x="533" y="822"/>
                </a:cubicBezTo>
                <a:cubicBezTo>
                  <a:pt x="542" y="812"/>
                  <a:pt x="560" y="812"/>
                  <a:pt x="578" y="822"/>
                </a:cubicBezTo>
                <a:cubicBezTo>
                  <a:pt x="831" y="948"/>
                  <a:pt x="831" y="948"/>
                  <a:pt x="831" y="948"/>
                </a:cubicBezTo>
                <a:cubicBezTo>
                  <a:pt x="777" y="677"/>
                  <a:pt x="777" y="677"/>
                  <a:pt x="777" y="677"/>
                </a:cubicBezTo>
                <a:cubicBezTo>
                  <a:pt x="777" y="659"/>
                  <a:pt x="786" y="641"/>
                  <a:pt x="795" y="632"/>
                </a:cubicBezTo>
                <a:cubicBezTo>
                  <a:pt x="994" y="434"/>
                  <a:pt x="994" y="434"/>
                  <a:pt x="994" y="434"/>
                </a:cubicBezTo>
                <a:cubicBezTo>
                  <a:pt x="714" y="398"/>
                  <a:pt x="714" y="398"/>
                  <a:pt x="714" y="398"/>
                </a:cubicBezTo>
                <a:lnTo>
                  <a:pt x="714" y="398"/>
                </a:lnTo>
                <a:cubicBezTo>
                  <a:pt x="696" y="389"/>
                  <a:pt x="687" y="380"/>
                  <a:pt x="678" y="371"/>
                </a:cubicBezTo>
                <a:cubicBezTo>
                  <a:pt x="551" y="117"/>
                  <a:pt x="551" y="117"/>
                  <a:pt x="551" y="117"/>
                </a:cubicBezTo>
                <a:cubicBezTo>
                  <a:pt x="425" y="371"/>
                  <a:pt x="425" y="371"/>
                  <a:pt x="425" y="371"/>
                </a:cubicBezTo>
                <a:cubicBezTo>
                  <a:pt x="425" y="380"/>
                  <a:pt x="406" y="389"/>
                  <a:pt x="388" y="398"/>
                </a:cubicBezTo>
                <a:lnTo>
                  <a:pt x="108" y="4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4">
            <a:extLst>
              <a:ext uri="{FF2B5EF4-FFF2-40B4-BE49-F238E27FC236}">
                <a16:creationId xmlns:a16="http://schemas.microsoft.com/office/drawing/2014/main" id="{BC655B02-D0BE-9947-A92B-5011C41A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714" y="6436172"/>
            <a:ext cx="757376" cy="747789"/>
          </a:xfrm>
          <a:custGeom>
            <a:avLst/>
            <a:gdLst>
              <a:gd name="T0" fmla="*/ 37 w 697"/>
              <a:gd name="T1" fmla="*/ 686 h 687"/>
              <a:gd name="T2" fmla="*/ 37 w 697"/>
              <a:gd name="T3" fmla="*/ 686 h 687"/>
              <a:gd name="T4" fmla="*/ 46 w 697"/>
              <a:gd name="T5" fmla="*/ 686 h 687"/>
              <a:gd name="T6" fmla="*/ 262 w 697"/>
              <a:gd name="T7" fmla="*/ 641 h 687"/>
              <a:gd name="T8" fmla="*/ 281 w 697"/>
              <a:gd name="T9" fmla="*/ 632 h 687"/>
              <a:gd name="T10" fmla="*/ 678 w 697"/>
              <a:gd name="T11" fmla="*/ 226 h 687"/>
              <a:gd name="T12" fmla="*/ 678 w 697"/>
              <a:gd name="T13" fmla="*/ 181 h 687"/>
              <a:gd name="T14" fmla="*/ 525 w 697"/>
              <a:gd name="T15" fmla="*/ 19 h 687"/>
              <a:gd name="T16" fmla="*/ 498 w 697"/>
              <a:gd name="T17" fmla="*/ 0 h 687"/>
              <a:gd name="T18" fmla="*/ 470 w 697"/>
              <a:gd name="T19" fmla="*/ 19 h 687"/>
              <a:gd name="T20" fmla="*/ 64 w 697"/>
              <a:gd name="T21" fmla="*/ 415 h 687"/>
              <a:gd name="T22" fmla="*/ 55 w 697"/>
              <a:gd name="T23" fmla="*/ 433 h 687"/>
              <a:gd name="T24" fmla="*/ 0 w 697"/>
              <a:gd name="T25" fmla="*/ 641 h 687"/>
              <a:gd name="T26" fmla="*/ 9 w 697"/>
              <a:gd name="T27" fmla="*/ 678 h 687"/>
              <a:gd name="T28" fmla="*/ 37 w 697"/>
              <a:gd name="T29" fmla="*/ 686 h 687"/>
              <a:gd name="T30" fmla="*/ 498 w 697"/>
              <a:gd name="T31" fmla="*/ 91 h 687"/>
              <a:gd name="T32" fmla="*/ 498 w 697"/>
              <a:gd name="T33" fmla="*/ 91 h 687"/>
              <a:gd name="T34" fmla="*/ 606 w 697"/>
              <a:gd name="T35" fmla="*/ 199 h 687"/>
              <a:gd name="T36" fmla="*/ 507 w 697"/>
              <a:gd name="T37" fmla="*/ 299 h 687"/>
              <a:gd name="T38" fmla="*/ 398 w 697"/>
              <a:gd name="T39" fmla="*/ 190 h 687"/>
              <a:gd name="T40" fmla="*/ 498 w 697"/>
              <a:gd name="T41" fmla="*/ 91 h 687"/>
              <a:gd name="T42" fmla="*/ 127 w 697"/>
              <a:gd name="T43" fmla="*/ 461 h 687"/>
              <a:gd name="T44" fmla="*/ 127 w 697"/>
              <a:gd name="T45" fmla="*/ 461 h 687"/>
              <a:gd name="T46" fmla="*/ 344 w 697"/>
              <a:gd name="T47" fmla="*/ 245 h 687"/>
              <a:gd name="T48" fmla="*/ 453 w 697"/>
              <a:gd name="T49" fmla="*/ 352 h 687"/>
              <a:gd name="T50" fmla="*/ 236 w 697"/>
              <a:gd name="T51" fmla="*/ 569 h 687"/>
              <a:gd name="T52" fmla="*/ 82 w 697"/>
              <a:gd name="T53" fmla="*/ 605 h 687"/>
              <a:gd name="T54" fmla="*/ 127 w 697"/>
              <a:gd name="T55" fmla="*/ 461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97" h="687">
                <a:moveTo>
                  <a:pt x="37" y="686"/>
                </a:moveTo>
                <a:lnTo>
                  <a:pt x="37" y="686"/>
                </a:lnTo>
                <a:cubicBezTo>
                  <a:pt x="37" y="686"/>
                  <a:pt x="37" y="686"/>
                  <a:pt x="46" y="686"/>
                </a:cubicBezTo>
                <a:cubicBezTo>
                  <a:pt x="262" y="641"/>
                  <a:pt x="262" y="641"/>
                  <a:pt x="262" y="641"/>
                </a:cubicBezTo>
                <a:cubicBezTo>
                  <a:pt x="272" y="641"/>
                  <a:pt x="272" y="632"/>
                  <a:pt x="281" y="632"/>
                </a:cubicBezTo>
                <a:cubicBezTo>
                  <a:pt x="678" y="226"/>
                  <a:pt x="678" y="226"/>
                  <a:pt x="678" y="226"/>
                </a:cubicBezTo>
                <a:cubicBezTo>
                  <a:pt x="687" y="217"/>
                  <a:pt x="696" y="190"/>
                  <a:pt x="678" y="181"/>
                </a:cubicBezTo>
                <a:cubicBezTo>
                  <a:pt x="525" y="19"/>
                  <a:pt x="525" y="19"/>
                  <a:pt x="525" y="19"/>
                </a:cubicBezTo>
                <a:cubicBezTo>
                  <a:pt x="516" y="9"/>
                  <a:pt x="507" y="0"/>
                  <a:pt x="498" y="0"/>
                </a:cubicBezTo>
                <a:cubicBezTo>
                  <a:pt x="489" y="0"/>
                  <a:pt x="479" y="9"/>
                  <a:pt x="470" y="19"/>
                </a:cubicBezTo>
                <a:cubicBezTo>
                  <a:pt x="64" y="415"/>
                  <a:pt x="64" y="415"/>
                  <a:pt x="64" y="415"/>
                </a:cubicBezTo>
                <a:cubicBezTo>
                  <a:pt x="64" y="424"/>
                  <a:pt x="55" y="424"/>
                  <a:pt x="55" y="433"/>
                </a:cubicBezTo>
                <a:cubicBezTo>
                  <a:pt x="0" y="641"/>
                  <a:pt x="0" y="641"/>
                  <a:pt x="0" y="641"/>
                </a:cubicBezTo>
                <a:cubicBezTo>
                  <a:pt x="0" y="650"/>
                  <a:pt x="0" y="669"/>
                  <a:pt x="9" y="678"/>
                </a:cubicBezTo>
                <a:cubicBezTo>
                  <a:pt x="19" y="686"/>
                  <a:pt x="28" y="686"/>
                  <a:pt x="37" y="686"/>
                </a:cubicBezTo>
                <a:close/>
                <a:moveTo>
                  <a:pt x="498" y="91"/>
                </a:moveTo>
                <a:lnTo>
                  <a:pt x="498" y="91"/>
                </a:lnTo>
                <a:cubicBezTo>
                  <a:pt x="606" y="199"/>
                  <a:pt x="606" y="199"/>
                  <a:pt x="606" y="199"/>
                </a:cubicBezTo>
                <a:cubicBezTo>
                  <a:pt x="507" y="299"/>
                  <a:pt x="507" y="299"/>
                  <a:pt x="507" y="299"/>
                </a:cubicBezTo>
                <a:cubicBezTo>
                  <a:pt x="398" y="190"/>
                  <a:pt x="398" y="190"/>
                  <a:pt x="398" y="190"/>
                </a:cubicBezTo>
                <a:lnTo>
                  <a:pt x="498" y="91"/>
                </a:lnTo>
                <a:close/>
                <a:moveTo>
                  <a:pt x="127" y="461"/>
                </a:moveTo>
                <a:lnTo>
                  <a:pt x="127" y="461"/>
                </a:lnTo>
                <a:cubicBezTo>
                  <a:pt x="344" y="245"/>
                  <a:pt x="344" y="245"/>
                  <a:pt x="344" y="245"/>
                </a:cubicBezTo>
                <a:cubicBezTo>
                  <a:pt x="453" y="352"/>
                  <a:pt x="453" y="352"/>
                  <a:pt x="453" y="352"/>
                </a:cubicBezTo>
                <a:cubicBezTo>
                  <a:pt x="236" y="569"/>
                  <a:pt x="236" y="569"/>
                  <a:pt x="236" y="569"/>
                </a:cubicBezTo>
                <a:cubicBezTo>
                  <a:pt x="82" y="605"/>
                  <a:pt x="82" y="605"/>
                  <a:pt x="82" y="605"/>
                </a:cubicBezTo>
                <a:lnTo>
                  <a:pt x="127" y="4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5">
            <a:extLst>
              <a:ext uri="{FF2B5EF4-FFF2-40B4-BE49-F238E27FC236}">
                <a16:creationId xmlns:a16="http://schemas.microsoft.com/office/drawing/2014/main" id="{B11C1FA5-5B43-9D49-912E-B60DB744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495" y="7241483"/>
            <a:ext cx="925151" cy="81488"/>
          </a:xfrm>
          <a:custGeom>
            <a:avLst/>
            <a:gdLst>
              <a:gd name="T0" fmla="*/ 813 w 851"/>
              <a:gd name="T1" fmla="*/ 0 h 73"/>
              <a:gd name="T2" fmla="*/ 813 w 851"/>
              <a:gd name="T3" fmla="*/ 0 h 73"/>
              <a:gd name="T4" fmla="*/ 36 w 851"/>
              <a:gd name="T5" fmla="*/ 0 h 73"/>
              <a:gd name="T6" fmla="*/ 0 w 851"/>
              <a:gd name="T7" fmla="*/ 36 h 73"/>
              <a:gd name="T8" fmla="*/ 36 w 851"/>
              <a:gd name="T9" fmla="*/ 72 h 73"/>
              <a:gd name="T10" fmla="*/ 813 w 851"/>
              <a:gd name="T11" fmla="*/ 72 h 73"/>
              <a:gd name="T12" fmla="*/ 850 w 851"/>
              <a:gd name="T13" fmla="*/ 36 h 73"/>
              <a:gd name="T14" fmla="*/ 813 w 851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73">
                <a:moveTo>
                  <a:pt x="813" y="0"/>
                </a:moveTo>
                <a:lnTo>
                  <a:pt x="81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813" y="72"/>
                  <a:pt x="813" y="72"/>
                  <a:pt x="813" y="72"/>
                </a:cubicBezTo>
                <a:cubicBezTo>
                  <a:pt x="832" y="72"/>
                  <a:pt x="850" y="54"/>
                  <a:pt x="850" y="36"/>
                </a:cubicBezTo>
                <a:cubicBezTo>
                  <a:pt x="850" y="18"/>
                  <a:pt x="832" y="0"/>
                  <a:pt x="81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6">
            <a:extLst>
              <a:ext uri="{FF2B5EF4-FFF2-40B4-BE49-F238E27FC236}">
                <a16:creationId xmlns:a16="http://schemas.microsoft.com/office/drawing/2014/main" id="{E09788CB-DCD5-B048-84E1-EF008E5A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0319" y="6277984"/>
            <a:ext cx="512908" cy="834072"/>
          </a:xfrm>
          <a:custGeom>
            <a:avLst/>
            <a:gdLst>
              <a:gd name="T0" fmla="*/ 0 w 471"/>
              <a:gd name="T1" fmla="*/ 361 h 768"/>
              <a:gd name="T2" fmla="*/ 0 w 471"/>
              <a:gd name="T3" fmla="*/ 361 h 768"/>
              <a:gd name="T4" fmla="*/ 0 w 471"/>
              <a:gd name="T5" fmla="*/ 370 h 768"/>
              <a:gd name="T6" fmla="*/ 0 w 471"/>
              <a:gd name="T7" fmla="*/ 532 h 768"/>
              <a:gd name="T8" fmla="*/ 72 w 471"/>
              <a:gd name="T9" fmla="*/ 704 h 768"/>
              <a:gd name="T10" fmla="*/ 235 w 471"/>
              <a:gd name="T11" fmla="*/ 767 h 768"/>
              <a:gd name="T12" fmla="*/ 235 w 471"/>
              <a:gd name="T13" fmla="*/ 767 h 768"/>
              <a:gd name="T14" fmla="*/ 470 w 471"/>
              <a:gd name="T15" fmla="*/ 532 h 768"/>
              <a:gd name="T16" fmla="*/ 470 w 471"/>
              <a:gd name="T17" fmla="*/ 370 h 768"/>
              <a:gd name="T18" fmla="*/ 470 w 471"/>
              <a:gd name="T19" fmla="*/ 361 h 768"/>
              <a:gd name="T20" fmla="*/ 470 w 471"/>
              <a:gd name="T21" fmla="*/ 361 h 768"/>
              <a:gd name="T22" fmla="*/ 470 w 471"/>
              <a:gd name="T23" fmla="*/ 235 h 768"/>
              <a:gd name="T24" fmla="*/ 407 w 471"/>
              <a:gd name="T25" fmla="*/ 63 h 768"/>
              <a:gd name="T26" fmla="*/ 235 w 471"/>
              <a:gd name="T27" fmla="*/ 0 h 768"/>
              <a:gd name="T28" fmla="*/ 235 w 471"/>
              <a:gd name="T29" fmla="*/ 0 h 768"/>
              <a:gd name="T30" fmla="*/ 72 w 471"/>
              <a:gd name="T31" fmla="*/ 63 h 768"/>
              <a:gd name="T32" fmla="*/ 0 w 471"/>
              <a:gd name="T33" fmla="*/ 235 h 768"/>
              <a:gd name="T34" fmla="*/ 0 w 471"/>
              <a:gd name="T35" fmla="*/ 361 h 768"/>
              <a:gd name="T36" fmla="*/ 127 w 471"/>
              <a:gd name="T37" fmla="*/ 117 h 768"/>
              <a:gd name="T38" fmla="*/ 127 w 471"/>
              <a:gd name="T39" fmla="*/ 117 h 768"/>
              <a:gd name="T40" fmla="*/ 235 w 471"/>
              <a:gd name="T41" fmla="*/ 72 h 768"/>
              <a:gd name="T42" fmla="*/ 235 w 471"/>
              <a:gd name="T43" fmla="*/ 72 h 768"/>
              <a:gd name="T44" fmla="*/ 353 w 471"/>
              <a:gd name="T45" fmla="*/ 117 h 768"/>
              <a:gd name="T46" fmla="*/ 398 w 471"/>
              <a:gd name="T47" fmla="*/ 235 h 768"/>
              <a:gd name="T48" fmla="*/ 398 w 471"/>
              <a:gd name="T49" fmla="*/ 361 h 768"/>
              <a:gd name="T50" fmla="*/ 398 w 471"/>
              <a:gd name="T51" fmla="*/ 370 h 768"/>
              <a:gd name="T52" fmla="*/ 398 w 471"/>
              <a:gd name="T53" fmla="*/ 370 h 768"/>
              <a:gd name="T54" fmla="*/ 398 w 471"/>
              <a:gd name="T55" fmla="*/ 532 h 768"/>
              <a:gd name="T56" fmla="*/ 235 w 471"/>
              <a:gd name="T57" fmla="*/ 695 h 768"/>
              <a:gd name="T58" fmla="*/ 235 w 471"/>
              <a:gd name="T59" fmla="*/ 695 h 768"/>
              <a:gd name="T60" fmla="*/ 127 w 471"/>
              <a:gd name="T61" fmla="*/ 650 h 768"/>
              <a:gd name="T62" fmla="*/ 72 w 471"/>
              <a:gd name="T63" fmla="*/ 532 h 768"/>
              <a:gd name="T64" fmla="*/ 72 w 471"/>
              <a:gd name="T65" fmla="*/ 370 h 768"/>
              <a:gd name="T66" fmla="*/ 72 w 471"/>
              <a:gd name="T67" fmla="*/ 361 h 768"/>
              <a:gd name="T68" fmla="*/ 72 w 471"/>
              <a:gd name="T69" fmla="*/ 361 h 768"/>
              <a:gd name="T70" fmla="*/ 72 w 471"/>
              <a:gd name="T71" fmla="*/ 235 h 768"/>
              <a:gd name="T72" fmla="*/ 127 w 471"/>
              <a:gd name="T73" fmla="*/ 11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1" h="768">
                <a:moveTo>
                  <a:pt x="0" y="361"/>
                </a:moveTo>
                <a:lnTo>
                  <a:pt x="0" y="361"/>
                </a:lnTo>
                <a:lnTo>
                  <a:pt x="0" y="370"/>
                </a:lnTo>
                <a:cubicBezTo>
                  <a:pt x="0" y="532"/>
                  <a:pt x="0" y="532"/>
                  <a:pt x="0" y="532"/>
                </a:cubicBezTo>
                <a:cubicBezTo>
                  <a:pt x="0" y="596"/>
                  <a:pt x="27" y="659"/>
                  <a:pt x="72" y="704"/>
                </a:cubicBezTo>
                <a:cubicBezTo>
                  <a:pt x="118" y="749"/>
                  <a:pt x="172" y="767"/>
                  <a:pt x="235" y="767"/>
                </a:cubicBezTo>
                <a:lnTo>
                  <a:pt x="235" y="767"/>
                </a:lnTo>
                <a:cubicBezTo>
                  <a:pt x="371" y="767"/>
                  <a:pt x="470" y="668"/>
                  <a:pt x="470" y="532"/>
                </a:cubicBezTo>
                <a:cubicBezTo>
                  <a:pt x="470" y="370"/>
                  <a:pt x="470" y="370"/>
                  <a:pt x="470" y="370"/>
                </a:cubicBezTo>
                <a:cubicBezTo>
                  <a:pt x="470" y="361"/>
                  <a:pt x="470" y="361"/>
                  <a:pt x="470" y="361"/>
                </a:cubicBezTo>
                <a:lnTo>
                  <a:pt x="470" y="361"/>
                </a:lnTo>
                <a:cubicBezTo>
                  <a:pt x="470" y="235"/>
                  <a:pt x="470" y="235"/>
                  <a:pt x="470" y="235"/>
                </a:cubicBezTo>
                <a:cubicBezTo>
                  <a:pt x="470" y="172"/>
                  <a:pt x="443" y="108"/>
                  <a:pt x="407" y="63"/>
                </a:cubicBezTo>
                <a:cubicBezTo>
                  <a:pt x="362" y="27"/>
                  <a:pt x="298" y="0"/>
                  <a:pt x="235" y="0"/>
                </a:cubicBezTo>
                <a:lnTo>
                  <a:pt x="235" y="0"/>
                </a:lnTo>
                <a:cubicBezTo>
                  <a:pt x="172" y="0"/>
                  <a:pt x="118" y="18"/>
                  <a:pt x="72" y="63"/>
                </a:cubicBezTo>
                <a:cubicBezTo>
                  <a:pt x="27" y="108"/>
                  <a:pt x="0" y="172"/>
                  <a:pt x="0" y="235"/>
                </a:cubicBezTo>
                <a:cubicBezTo>
                  <a:pt x="0" y="361"/>
                  <a:pt x="0" y="361"/>
                  <a:pt x="0" y="361"/>
                </a:cubicBezTo>
                <a:close/>
                <a:moveTo>
                  <a:pt x="127" y="117"/>
                </a:moveTo>
                <a:lnTo>
                  <a:pt x="127" y="117"/>
                </a:lnTo>
                <a:cubicBezTo>
                  <a:pt x="154" y="90"/>
                  <a:pt x="190" y="72"/>
                  <a:pt x="235" y="72"/>
                </a:cubicBezTo>
                <a:lnTo>
                  <a:pt x="235" y="72"/>
                </a:lnTo>
                <a:cubicBezTo>
                  <a:pt x="280" y="72"/>
                  <a:pt x="326" y="90"/>
                  <a:pt x="353" y="117"/>
                </a:cubicBezTo>
                <a:cubicBezTo>
                  <a:pt x="380" y="144"/>
                  <a:pt x="398" y="190"/>
                  <a:pt x="398" y="235"/>
                </a:cubicBezTo>
                <a:cubicBezTo>
                  <a:pt x="398" y="361"/>
                  <a:pt x="398" y="361"/>
                  <a:pt x="398" y="361"/>
                </a:cubicBezTo>
                <a:cubicBezTo>
                  <a:pt x="398" y="370"/>
                  <a:pt x="398" y="370"/>
                  <a:pt x="398" y="370"/>
                </a:cubicBezTo>
                <a:lnTo>
                  <a:pt x="398" y="370"/>
                </a:lnTo>
                <a:cubicBezTo>
                  <a:pt x="398" y="532"/>
                  <a:pt x="398" y="532"/>
                  <a:pt x="398" y="532"/>
                </a:cubicBezTo>
                <a:cubicBezTo>
                  <a:pt x="398" y="622"/>
                  <a:pt x="326" y="695"/>
                  <a:pt x="235" y="695"/>
                </a:cubicBezTo>
                <a:lnTo>
                  <a:pt x="235" y="695"/>
                </a:lnTo>
                <a:cubicBezTo>
                  <a:pt x="190" y="695"/>
                  <a:pt x="154" y="677"/>
                  <a:pt x="127" y="650"/>
                </a:cubicBezTo>
                <a:cubicBezTo>
                  <a:pt x="90" y="622"/>
                  <a:pt x="72" y="577"/>
                  <a:pt x="72" y="532"/>
                </a:cubicBezTo>
                <a:cubicBezTo>
                  <a:pt x="72" y="370"/>
                  <a:pt x="72" y="370"/>
                  <a:pt x="72" y="370"/>
                </a:cubicBezTo>
                <a:cubicBezTo>
                  <a:pt x="72" y="361"/>
                  <a:pt x="72" y="361"/>
                  <a:pt x="72" y="361"/>
                </a:cubicBezTo>
                <a:lnTo>
                  <a:pt x="72" y="361"/>
                </a:lnTo>
                <a:cubicBezTo>
                  <a:pt x="72" y="235"/>
                  <a:pt x="72" y="235"/>
                  <a:pt x="72" y="235"/>
                </a:cubicBezTo>
                <a:cubicBezTo>
                  <a:pt x="72" y="190"/>
                  <a:pt x="90" y="144"/>
                  <a:pt x="127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7">
            <a:extLst>
              <a:ext uri="{FF2B5EF4-FFF2-40B4-BE49-F238E27FC236}">
                <a16:creationId xmlns:a16="http://schemas.microsoft.com/office/drawing/2014/main" id="{828DFA2C-44C7-1E4B-8E3C-C6FEE936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2134" y="6829240"/>
            <a:ext cx="824485" cy="661506"/>
          </a:xfrm>
          <a:custGeom>
            <a:avLst/>
            <a:gdLst>
              <a:gd name="T0" fmla="*/ 759 w 760"/>
              <a:gd name="T1" fmla="*/ 36 h 607"/>
              <a:gd name="T2" fmla="*/ 759 w 760"/>
              <a:gd name="T3" fmla="*/ 36 h 607"/>
              <a:gd name="T4" fmla="*/ 723 w 760"/>
              <a:gd name="T5" fmla="*/ 0 h 607"/>
              <a:gd name="T6" fmla="*/ 687 w 760"/>
              <a:gd name="T7" fmla="*/ 36 h 607"/>
              <a:gd name="T8" fmla="*/ 379 w 760"/>
              <a:gd name="T9" fmla="*/ 344 h 607"/>
              <a:gd name="T10" fmla="*/ 72 w 760"/>
              <a:gd name="T11" fmla="*/ 36 h 607"/>
              <a:gd name="T12" fmla="*/ 36 w 760"/>
              <a:gd name="T13" fmla="*/ 0 h 607"/>
              <a:gd name="T14" fmla="*/ 0 w 760"/>
              <a:gd name="T15" fmla="*/ 36 h 607"/>
              <a:gd name="T16" fmla="*/ 343 w 760"/>
              <a:gd name="T17" fmla="*/ 416 h 607"/>
              <a:gd name="T18" fmla="*/ 343 w 760"/>
              <a:gd name="T19" fmla="*/ 533 h 607"/>
              <a:gd name="T20" fmla="*/ 243 w 760"/>
              <a:gd name="T21" fmla="*/ 533 h 607"/>
              <a:gd name="T22" fmla="*/ 207 w 760"/>
              <a:gd name="T23" fmla="*/ 570 h 607"/>
              <a:gd name="T24" fmla="*/ 243 w 760"/>
              <a:gd name="T25" fmla="*/ 606 h 607"/>
              <a:gd name="T26" fmla="*/ 379 w 760"/>
              <a:gd name="T27" fmla="*/ 606 h 607"/>
              <a:gd name="T28" fmla="*/ 379 w 760"/>
              <a:gd name="T29" fmla="*/ 606 h 607"/>
              <a:gd name="T30" fmla="*/ 388 w 760"/>
              <a:gd name="T31" fmla="*/ 606 h 607"/>
              <a:gd name="T32" fmla="*/ 524 w 760"/>
              <a:gd name="T33" fmla="*/ 606 h 607"/>
              <a:gd name="T34" fmla="*/ 560 w 760"/>
              <a:gd name="T35" fmla="*/ 570 h 607"/>
              <a:gd name="T36" fmla="*/ 524 w 760"/>
              <a:gd name="T37" fmla="*/ 533 h 607"/>
              <a:gd name="T38" fmla="*/ 415 w 760"/>
              <a:gd name="T39" fmla="*/ 533 h 607"/>
              <a:gd name="T40" fmla="*/ 415 w 760"/>
              <a:gd name="T41" fmla="*/ 416 h 607"/>
              <a:gd name="T42" fmla="*/ 759 w 760"/>
              <a:gd name="T43" fmla="*/ 3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0" h="607">
                <a:moveTo>
                  <a:pt x="759" y="36"/>
                </a:moveTo>
                <a:lnTo>
                  <a:pt x="759" y="36"/>
                </a:lnTo>
                <a:cubicBezTo>
                  <a:pt x="759" y="18"/>
                  <a:pt x="741" y="0"/>
                  <a:pt x="723" y="0"/>
                </a:cubicBezTo>
                <a:cubicBezTo>
                  <a:pt x="705" y="0"/>
                  <a:pt x="687" y="18"/>
                  <a:pt x="687" y="36"/>
                </a:cubicBezTo>
                <a:cubicBezTo>
                  <a:pt x="687" y="208"/>
                  <a:pt x="551" y="344"/>
                  <a:pt x="379" y="344"/>
                </a:cubicBezTo>
                <a:cubicBezTo>
                  <a:pt x="216" y="344"/>
                  <a:pt x="72" y="208"/>
                  <a:pt x="72" y="36"/>
                </a:cubicBezTo>
                <a:cubicBezTo>
                  <a:pt x="72" y="18"/>
                  <a:pt x="54" y="0"/>
                  <a:pt x="36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235"/>
                  <a:pt x="153" y="398"/>
                  <a:pt x="343" y="416"/>
                </a:cubicBezTo>
                <a:cubicBezTo>
                  <a:pt x="343" y="533"/>
                  <a:pt x="343" y="533"/>
                  <a:pt x="343" y="533"/>
                </a:cubicBezTo>
                <a:cubicBezTo>
                  <a:pt x="243" y="533"/>
                  <a:pt x="243" y="533"/>
                  <a:pt x="243" y="533"/>
                </a:cubicBezTo>
                <a:cubicBezTo>
                  <a:pt x="216" y="533"/>
                  <a:pt x="207" y="542"/>
                  <a:pt x="207" y="570"/>
                </a:cubicBezTo>
                <a:cubicBezTo>
                  <a:pt x="207" y="588"/>
                  <a:pt x="216" y="606"/>
                  <a:pt x="243" y="606"/>
                </a:cubicBezTo>
                <a:cubicBezTo>
                  <a:pt x="379" y="606"/>
                  <a:pt x="379" y="606"/>
                  <a:pt x="379" y="606"/>
                </a:cubicBezTo>
                <a:lnTo>
                  <a:pt x="379" y="606"/>
                </a:lnTo>
                <a:cubicBezTo>
                  <a:pt x="388" y="606"/>
                  <a:pt x="388" y="606"/>
                  <a:pt x="388" y="606"/>
                </a:cubicBezTo>
                <a:cubicBezTo>
                  <a:pt x="524" y="606"/>
                  <a:pt x="524" y="606"/>
                  <a:pt x="524" y="606"/>
                </a:cubicBezTo>
                <a:cubicBezTo>
                  <a:pt x="542" y="606"/>
                  <a:pt x="560" y="588"/>
                  <a:pt x="560" y="570"/>
                </a:cubicBezTo>
                <a:cubicBezTo>
                  <a:pt x="560" y="542"/>
                  <a:pt x="542" y="533"/>
                  <a:pt x="524" y="533"/>
                </a:cubicBezTo>
                <a:cubicBezTo>
                  <a:pt x="415" y="533"/>
                  <a:pt x="415" y="533"/>
                  <a:pt x="415" y="533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614" y="398"/>
                  <a:pt x="759" y="235"/>
                  <a:pt x="75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CuadroTexto 446">
            <a:extLst>
              <a:ext uri="{FF2B5EF4-FFF2-40B4-BE49-F238E27FC236}">
                <a16:creationId xmlns:a16="http://schemas.microsoft.com/office/drawing/2014/main" id="{A277A750-31DF-A54B-ABEE-244BE9CDBDF5}"/>
              </a:ext>
            </a:extLst>
          </p:cNvPr>
          <p:cNvSpPr txBox="1"/>
          <p:nvPr/>
        </p:nvSpPr>
        <p:spPr>
          <a:xfrm>
            <a:off x="9707216" y="1574040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A4936AA9-4D24-FC48-87DC-B6CA09D18E6C}"/>
              </a:ext>
            </a:extLst>
          </p:cNvPr>
          <p:cNvSpPr txBox="1"/>
          <p:nvPr/>
        </p:nvSpPr>
        <p:spPr>
          <a:xfrm>
            <a:off x="2451398" y="308946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28A8706F-23FF-AC45-A624-DF157C5CC399}"/>
              </a:ext>
            </a:extLst>
          </p:cNvPr>
          <p:cNvSpPr txBox="1"/>
          <p:nvPr/>
        </p:nvSpPr>
        <p:spPr>
          <a:xfrm>
            <a:off x="3810787" y="111050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D5F157-42E1-824F-983F-7577FD0636B8}"/>
              </a:ext>
            </a:extLst>
          </p:cNvPr>
          <p:cNvSpPr/>
          <p:nvPr/>
        </p:nvSpPr>
        <p:spPr>
          <a:xfrm>
            <a:off x="3163656" y="1175139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B0D7E187-12B6-2E4F-876F-5F14A65F4A87}"/>
              </a:ext>
            </a:extLst>
          </p:cNvPr>
          <p:cNvSpPr txBox="1"/>
          <p:nvPr/>
        </p:nvSpPr>
        <p:spPr>
          <a:xfrm>
            <a:off x="8375276" y="111050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42D454-5886-3A4A-BA8A-35B07061F0D8}"/>
              </a:ext>
            </a:extLst>
          </p:cNvPr>
          <p:cNvSpPr/>
          <p:nvPr/>
        </p:nvSpPr>
        <p:spPr>
          <a:xfrm>
            <a:off x="7728145" y="1175139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4A344287-2BEC-5C40-B4F0-6066CCA98837}"/>
              </a:ext>
            </a:extLst>
          </p:cNvPr>
          <p:cNvSpPr txBox="1"/>
          <p:nvPr/>
        </p:nvSpPr>
        <p:spPr>
          <a:xfrm>
            <a:off x="13053750" y="111050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53BD24-8E08-7842-958A-838BC606ED11}"/>
              </a:ext>
            </a:extLst>
          </p:cNvPr>
          <p:cNvSpPr/>
          <p:nvPr/>
        </p:nvSpPr>
        <p:spPr>
          <a:xfrm>
            <a:off x="12406619" y="1175139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50ACE4B5-524A-4549-B1BF-7990E06C289E}"/>
              </a:ext>
            </a:extLst>
          </p:cNvPr>
          <p:cNvSpPr txBox="1"/>
          <p:nvPr/>
        </p:nvSpPr>
        <p:spPr>
          <a:xfrm>
            <a:off x="17593523" y="111050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520797-AEE7-4841-899A-C7B9B090FA87}"/>
              </a:ext>
            </a:extLst>
          </p:cNvPr>
          <p:cNvSpPr/>
          <p:nvPr/>
        </p:nvSpPr>
        <p:spPr>
          <a:xfrm>
            <a:off x="16946392" y="1175139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Freeform 332">
            <a:extLst>
              <a:ext uri="{FF2B5EF4-FFF2-40B4-BE49-F238E27FC236}">
                <a16:creationId xmlns:a16="http://schemas.microsoft.com/office/drawing/2014/main" id="{58213341-5820-FE4E-940E-B3949067D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27" y="7454598"/>
            <a:ext cx="4049029" cy="2567318"/>
          </a:xfrm>
          <a:custGeom>
            <a:avLst/>
            <a:gdLst>
              <a:gd name="T0" fmla="*/ 3496 w 3651"/>
              <a:gd name="T1" fmla="*/ 2313 h 2314"/>
              <a:gd name="T2" fmla="*/ 3496 w 3651"/>
              <a:gd name="T3" fmla="*/ 2313 h 2314"/>
              <a:gd name="T4" fmla="*/ 144 w 3651"/>
              <a:gd name="T5" fmla="*/ 2313 h 2314"/>
              <a:gd name="T6" fmla="*/ 0 w 3651"/>
              <a:gd name="T7" fmla="*/ 2169 h 2314"/>
              <a:gd name="T8" fmla="*/ 0 w 3651"/>
              <a:gd name="T9" fmla="*/ 145 h 2314"/>
              <a:gd name="T10" fmla="*/ 144 w 3651"/>
              <a:gd name="T11" fmla="*/ 0 h 2314"/>
              <a:gd name="T12" fmla="*/ 650 w 3651"/>
              <a:gd name="T13" fmla="*/ 0 h 2314"/>
              <a:gd name="T14" fmla="*/ 741 w 3651"/>
              <a:gd name="T15" fmla="*/ 82 h 2314"/>
              <a:gd name="T16" fmla="*/ 650 w 3651"/>
              <a:gd name="T17" fmla="*/ 172 h 2314"/>
              <a:gd name="T18" fmla="*/ 162 w 3651"/>
              <a:gd name="T19" fmla="*/ 172 h 2314"/>
              <a:gd name="T20" fmla="*/ 162 w 3651"/>
              <a:gd name="T21" fmla="*/ 2142 h 2314"/>
              <a:gd name="T22" fmla="*/ 3479 w 3651"/>
              <a:gd name="T23" fmla="*/ 2142 h 2314"/>
              <a:gd name="T24" fmla="*/ 3479 w 3651"/>
              <a:gd name="T25" fmla="*/ 172 h 2314"/>
              <a:gd name="T26" fmla="*/ 2973 w 3651"/>
              <a:gd name="T27" fmla="*/ 172 h 2314"/>
              <a:gd name="T28" fmla="*/ 2891 w 3651"/>
              <a:gd name="T29" fmla="*/ 82 h 2314"/>
              <a:gd name="T30" fmla="*/ 2973 w 3651"/>
              <a:gd name="T31" fmla="*/ 0 h 2314"/>
              <a:gd name="T32" fmla="*/ 3496 w 3651"/>
              <a:gd name="T33" fmla="*/ 0 h 2314"/>
              <a:gd name="T34" fmla="*/ 3650 w 3651"/>
              <a:gd name="T35" fmla="*/ 145 h 2314"/>
              <a:gd name="T36" fmla="*/ 3650 w 3651"/>
              <a:gd name="T37" fmla="*/ 2169 h 2314"/>
              <a:gd name="T38" fmla="*/ 3496 w 3651"/>
              <a:gd name="T39" fmla="*/ 2313 h 2314"/>
              <a:gd name="T40" fmla="*/ 3496 w 3651"/>
              <a:gd name="T41" fmla="*/ 172 h 2314"/>
              <a:gd name="T42" fmla="*/ 3496 w 3651"/>
              <a:gd name="T43" fmla="*/ 172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51" h="2314">
                <a:moveTo>
                  <a:pt x="3496" y="2313"/>
                </a:moveTo>
                <a:lnTo>
                  <a:pt x="3496" y="2313"/>
                </a:lnTo>
                <a:cubicBezTo>
                  <a:pt x="144" y="2313"/>
                  <a:pt x="144" y="2313"/>
                  <a:pt x="144" y="2313"/>
                </a:cubicBezTo>
                <a:cubicBezTo>
                  <a:pt x="63" y="2313"/>
                  <a:pt x="0" y="2250"/>
                  <a:pt x="0" y="216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63" y="0"/>
                  <a:pt x="14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95" y="0"/>
                  <a:pt x="741" y="36"/>
                  <a:pt x="741" y="82"/>
                </a:cubicBezTo>
                <a:cubicBezTo>
                  <a:pt x="741" y="127"/>
                  <a:pt x="695" y="172"/>
                  <a:pt x="650" y="172"/>
                </a:cubicBezTo>
                <a:cubicBezTo>
                  <a:pt x="162" y="172"/>
                  <a:pt x="162" y="172"/>
                  <a:pt x="162" y="172"/>
                </a:cubicBezTo>
                <a:cubicBezTo>
                  <a:pt x="162" y="2142"/>
                  <a:pt x="162" y="2142"/>
                  <a:pt x="162" y="2142"/>
                </a:cubicBezTo>
                <a:cubicBezTo>
                  <a:pt x="3479" y="2142"/>
                  <a:pt x="3479" y="2142"/>
                  <a:pt x="3479" y="2142"/>
                </a:cubicBezTo>
                <a:cubicBezTo>
                  <a:pt x="3479" y="172"/>
                  <a:pt x="3479" y="172"/>
                  <a:pt x="3479" y="172"/>
                </a:cubicBezTo>
                <a:cubicBezTo>
                  <a:pt x="2973" y="172"/>
                  <a:pt x="2973" y="172"/>
                  <a:pt x="2973" y="172"/>
                </a:cubicBezTo>
                <a:cubicBezTo>
                  <a:pt x="2927" y="172"/>
                  <a:pt x="2891" y="127"/>
                  <a:pt x="2891" y="82"/>
                </a:cubicBezTo>
                <a:cubicBezTo>
                  <a:pt x="2891" y="36"/>
                  <a:pt x="2927" y="0"/>
                  <a:pt x="2973" y="0"/>
                </a:cubicBezTo>
                <a:cubicBezTo>
                  <a:pt x="3496" y="0"/>
                  <a:pt x="3496" y="0"/>
                  <a:pt x="3496" y="0"/>
                </a:cubicBezTo>
                <a:cubicBezTo>
                  <a:pt x="3578" y="0"/>
                  <a:pt x="3650" y="63"/>
                  <a:pt x="3650" y="145"/>
                </a:cubicBezTo>
                <a:cubicBezTo>
                  <a:pt x="3650" y="2169"/>
                  <a:pt x="3650" y="2169"/>
                  <a:pt x="3650" y="2169"/>
                </a:cubicBezTo>
                <a:cubicBezTo>
                  <a:pt x="3650" y="2250"/>
                  <a:pt x="3578" y="2313"/>
                  <a:pt x="3496" y="2313"/>
                </a:cubicBezTo>
                <a:close/>
                <a:moveTo>
                  <a:pt x="3496" y="172"/>
                </a:moveTo>
                <a:lnTo>
                  <a:pt x="3496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333">
            <a:extLst>
              <a:ext uri="{FF2B5EF4-FFF2-40B4-BE49-F238E27FC236}">
                <a16:creationId xmlns:a16="http://schemas.microsoft.com/office/drawing/2014/main" id="{3EA3B96E-7ABB-A747-A2A1-D143246F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687" y="7483938"/>
            <a:ext cx="2156550" cy="1183412"/>
          </a:xfrm>
          <a:custGeom>
            <a:avLst/>
            <a:gdLst>
              <a:gd name="T0" fmla="*/ 100 w 1944"/>
              <a:gd name="T1" fmla="*/ 1067 h 1068"/>
              <a:gd name="T2" fmla="*/ 100 w 1944"/>
              <a:gd name="T3" fmla="*/ 1067 h 1068"/>
              <a:gd name="T4" fmla="*/ 28 w 1944"/>
              <a:gd name="T5" fmla="*/ 1021 h 1068"/>
              <a:gd name="T6" fmla="*/ 64 w 1944"/>
              <a:gd name="T7" fmla="*/ 904 h 1068"/>
              <a:gd name="T8" fmla="*/ 1808 w 1944"/>
              <a:gd name="T9" fmla="*/ 18 h 1068"/>
              <a:gd name="T10" fmla="*/ 1925 w 1944"/>
              <a:gd name="T11" fmla="*/ 55 h 1068"/>
              <a:gd name="T12" fmla="*/ 1880 w 1944"/>
              <a:gd name="T13" fmla="*/ 172 h 1068"/>
              <a:gd name="T14" fmla="*/ 136 w 1944"/>
              <a:gd name="T15" fmla="*/ 1058 h 1068"/>
              <a:gd name="T16" fmla="*/ 100 w 1944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4" h="1068">
                <a:moveTo>
                  <a:pt x="100" y="1067"/>
                </a:moveTo>
                <a:lnTo>
                  <a:pt x="100" y="1067"/>
                </a:lnTo>
                <a:cubicBezTo>
                  <a:pt x="73" y="1067"/>
                  <a:pt x="37" y="1048"/>
                  <a:pt x="28" y="1021"/>
                </a:cubicBezTo>
                <a:cubicBezTo>
                  <a:pt x="0" y="976"/>
                  <a:pt x="19" y="931"/>
                  <a:pt x="64" y="904"/>
                </a:cubicBezTo>
                <a:cubicBezTo>
                  <a:pt x="1808" y="18"/>
                  <a:pt x="1808" y="18"/>
                  <a:pt x="1808" y="18"/>
                </a:cubicBezTo>
                <a:cubicBezTo>
                  <a:pt x="1853" y="0"/>
                  <a:pt x="1898" y="18"/>
                  <a:pt x="1925" y="55"/>
                </a:cubicBezTo>
                <a:cubicBezTo>
                  <a:pt x="1943" y="100"/>
                  <a:pt x="1925" y="154"/>
                  <a:pt x="1880" y="172"/>
                </a:cubicBezTo>
                <a:cubicBezTo>
                  <a:pt x="136" y="1058"/>
                  <a:pt x="136" y="1058"/>
                  <a:pt x="136" y="1058"/>
                </a:cubicBezTo>
                <a:cubicBezTo>
                  <a:pt x="127" y="1067"/>
                  <a:pt x="118" y="1067"/>
                  <a:pt x="100" y="10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334">
            <a:extLst>
              <a:ext uri="{FF2B5EF4-FFF2-40B4-BE49-F238E27FC236}">
                <a16:creationId xmlns:a16="http://schemas.microsoft.com/office/drawing/2014/main" id="{88103FF3-B125-BB4E-851D-1938592A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975" y="7483938"/>
            <a:ext cx="2146769" cy="1183412"/>
          </a:xfrm>
          <a:custGeom>
            <a:avLst/>
            <a:gdLst>
              <a:gd name="T0" fmla="*/ 1834 w 1934"/>
              <a:gd name="T1" fmla="*/ 1067 h 1068"/>
              <a:gd name="T2" fmla="*/ 1834 w 1934"/>
              <a:gd name="T3" fmla="*/ 1067 h 1068"/>
              <a:gd name="T4" fmla="*/ 1798 w 1934"/>
              <a:gd name="T5" fmla="*/ 1058 h 1068"/>
              <a:gd name="T6" fmla="*/ 63 w 1934"/>
              <a:gd name="T7" fmla="*/ 172 h 1068"/>
              <a:gd name="T8" fmla="*/ 27 w 1934"/>
              <a:gd name="T9" fmla="*/ 55 h 1068"/>
              <a:gd name="T10" fmla="*/ 135 w 1934"/>
              <a:gd name="T11" fmla="*/ 18 h 1068"/>
              <a:gd name="T12" fmla="*/ 1870 w 1934"/>
              <a:gd name="T13" fmla="*/ 904 h 1068"/>
              <a:gd name="T14" fmla="*/ 1906 w 1934"/>
              <a:gd name="T15" fmla="*/ 1021 h 1068"/>
              <a:gd name="T16" fmla="*/ 1834 w 1934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4" h="1068">
                <a:moveTo>
                  <a:pt x="1834" y="1067"/>
                </a:moveTo>
                <a:lnTo>
                  <a:pt x="1834" y="1067"/>
                </a:lnTo>
                <a:cubicBezTo>
                  <a:pt x="1825" y="1067"/>
                  <a:pt x="1807" y="1067"/>
                  <a:pt x="1798" y="1058"/>
                </a:cubicBezTo>
                <a:cubicBezTo>
                  <a:pt x="63" y="172"/>
                  <a:pt x="63" y="172"/>
                  <a:pt x="63" y="172"/>
                </a:cubicBezTo>
                <a:cubicBezTo>
                  <a:pt x="18" y="154"/>
                  <a:pt x="0" y="100"/>
                  <a:pt x="27" y="55"/>
                </a:cubicBezTo>
                <a:cubicBezTo>
                  <a:pt x="45" y="18"/>
                  <a:pt x="99" y="0"/>
                  <a:pt x="135" y="18"/>
                </a:cubicBezTo>
                <a:cubicBezTo>
                  <a:pt x="1870" y="904"/>
                  <a:pt x="1870" y="904"/>
                  <a:pt x="1870" y="904"/>
                </a:cubicBezTo>
                <a:cubicBezTo>
                  <a:pt x="1915" y="931"/>
                  <a:pt x="1933" y="976"/>
                  <a:pt x="1906" y="1021"/>
                </a:cubicBezTo>
                <a:cubicBezTo>
                  <a:pt x="1897" y="1048"/>
                  <a:pt x="1861" y="1067"/>
                  <a:pt x="1834" y="10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335">
            <a:extLst>
              <a:ext uri="{FF2B5EF4-FFF2-40B4-BE49-F238E27FC236}">
                <a16:creationId xmlns:a16="http://schemas.microsoft.com/office/drawing/2014/main" id="{6AA1DA18-132B-CA44-A8B6-9B00A273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856" y="8545095"/>
            <a:ext cx="1462148" cy="1452371"/>
          </a:xfrm>
          <a:custGeom>
            <a:avLst/>
            <a:gdLst>
              <a:gd name="T0" fmla="*/ 1229 w 1320"/>
              <a:gd name="T1" fmla="*/ 1310 h 1311"/>
              <a:gd name="T2" fmla="*/ 1229 w 1320"/>
              <a:gd name="T3" fmla="*/ 1310 h 1311"/>
              <a:gd name="T4" fmla="*/ 1166 w 1320"/>
              <a:gd name="T5" fmla="*/ 1283 h 1311"/>
              <a:gd name="T6" fmla="*/ 36 w 1320"/>
              <a:gd name="T7" fmla="*/ 154 h 1311"/>
              <a:gd name="T8" fmla="*/ 36 w 1320"/>
              <a:gd name="T9" fmla="*/ 27 h 1311"/>
              <a:gd name="T10" fmla="*/ 154 w 1320"/>
              <a:gd name="T11" fmla="*/ 27 h 1311"/>
              <a:gd name="T12" fmla="*/ 1292 w 1320"/>
              <a:gd name="T13" fmla="*/ 1166 h 1311"/>
              <a:gd name="T14" fmla="*/ 1292 w 1320"/>
              <a:gd name="T15" fmla="*/ 1283 h 1311"/>
              <a:gd name="T16" fmla="*/ 1229 w 1320"/>
              <a:gd name="T17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11">
                <a:moveTo>
                  <a:pt x="1229" y="1310"/>
                </a:moveTo>
                <a:lnTo>
                  <a:pt x="1229" y="1310"/>
                </a:lnTo>
                <a:cubicBezTo>
                  <a:pt x="1211" y="1310"/>
                  <a:pt x="1183" y="1301"/>
                  <a:pt x="1166" y="1283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0" y="118"/>
                  <a:pt x="0" y="63"/>
                  <a:pt x="36" y="27"/>
                </a:cubicBezTo>
                <a:cubicBezTo>
                  <a:pt x="63" y="0"/>
                  <a:pt x="117" y="0"/>
                  <a:pt x="154" y="27"/>
                </a:cubicBezTo>
                <a:cubicBezTo>
                  <a:pt x="1292" y="1166"/>
                  <a:pt x="1292" y="1166"/>
                  <a:pt x="1292" y="1166"/>
                </a:cubicBezTo>
                <a:cubicBezTo>
                  <a:pt x="1319" y="1202"/>
                  <a:pt x="1319" y="1256"/>
                  <a:pt x="1292" y="1283"/>
                </a:cubicBezTo>
                <a:cubicBezTo>
                  <a:pt x="1274" y="1301"/>
                  <a:pt x="1247" y="1310"/>
                  <a:pt x="1229" y="13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336">
            <a:extLst>
              <a:ext uri="{FF2B5EF4-FFF2-40B4-BE49-F238E27FC236}">
                <a16:creationId xmlns:a16="http://schemas.microsoft.com/office/drawing/2014/main" id="{9CD4E821-CF87-114C-93DC-9705F31C2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48" y="8545095"/>
            <a:ext cx="1432807" cy="1423030"/>
          </a:xfrm>
          <a:custGeom>
            <a:avLst/>
            <a:gdLst>
              <a:gd name="T0" fmla="*/ 90 w 1293"/>
              <a:gd name="T1" fmla="*/ 1283 h 1284"/>
              <a:gd name="T2" fmla="*/ 90 w 1293"/>
              <a:gd name="T3" fmla="*/ 1283 h 1284"/>
              <a:gd name="T4" fmla="*/ 36 w 1293"/>
              <a:gd name="T5" fmla="*/ 1256 h 1284"/>
              <a:gd name="T6" fmla="*/ 36 w 1293"/>
              <a:gd name="T7" fmla="*/ 1129 h 1284"/>
              <a:gd name="T8" fmla="*/ 1138 w 1293"/>
              <a:gd name="T9" fmla="*/ 27 h 1284"/>
              <a:gd name="T10" fmla="*/ 1256 w 1293"/>
              <a:gd name="T11" fmla="*/ 27 h 1284"/>
              <a:gd name="T12" fmla="*/ 1256 w 1293"/>
              <a:gd name="T13" fmla="*/ 154 h 1284"/>
              <a:gd name="T14" fmla="*/ 153 w 1293"/>
              <a:gd name="T15" fmla="*/ 1256 h 1284"/>
              <a:gd name="T16" fmla="*/ 90 w 1293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3" h="1284">
                <a:moveTo>
                  <a:pt x="90" y="1283"/>
                </a:moveTo>
                <a:lnTo>
                  <a:pt x="90" y="1283"/>
                </a:lnTo>
                <a:cubicBezTo>
                  <a:pt x="72" y="1283"/>
                  <a:pt x="54" y="1274"/>
                  <a:pt x="36" y="1256"/>
                </a:cubicBezTo>
                <a:cubicBezTo>
                  <a:pt x="0" y="1220"/>
                  <a:pt x="0" y="1166"/>
                  <a:pt x="36" y="1129"/>
                </a:cubicBezTo>
                <a:cubicBezTo>
                  <a:pt x="1138" y="27"/>
                  <a:pt x="1138" y="27"/>
                  <a:pt x="1138" y="27"/>
                </a:cubicBezTo>
                <a:cubicBezTo>
                  <a:pt x="1165" y="0"/>
                  <a:pt x="1220" y="0"/>
                  <a:pt x="1256" y="27"/>
                </a:cubicBezTo>
                <a:cubicBezTo>
                  <a:pt x="1292" y="63"/>
                  <a:pt x="1292" y="118"/>
                  <a:pt x="1256" y="154"/>
                </a:cubicBezTo>
                <a:cubicBezTo>
                  <a:pt x="153" y="1256"/>
                  <a:pt x="153" y="1256"/>
                  <a:pt x="153" y="1256"/>
                </a:cubicBezTo>
                <a:cubicBezTo>
                  <a:pt x="135" y="1274"/>
                  <a:pt x="117" y="1283"/>
                  <a:pt x="90" y="12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337">
            <a:extLst>
              <a:ext uri="{FF2B5EF4-FFF2-40B4-BE49-F238E27FC236}">
                <a16:creationId xmlns:a16="http://schemas.microsoft.com/office/drawing/2014/main" id="{95E4F04F-1430-3E42-9F9A-303E3DE6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23" y="5943545"/>
            <a:ext cx="2836276" cy="2024515"/>
          </a:xfrm>
          <a:custGeom>
            <a:avLst/>
            <a:gdLst>
              <a:gd name="T0" fmla="*/ 2439 w 2558"/>
              <a:gd name="T1" fmla="*/ 1824 h 1825"/>
              <a:gd name="T2" fmla="*/ 2439 w 2558"/>
              <a:gd name="T3" fmla="*/ 1824 h 1825"/>
              <a:gd name="T4" fmla="*/ 2439 w 2558"/>
              <a:gd name="T5" fmla="*/ 1824 h 1825"/>
              <a:gd name="T6" fmla="*/ 2331 w 2558"/>
              <a:gd name="T7" fmla="*/ 1716 h 1825"/>
              <a:gd name="T8" fmla="*/ 2331 w 2558"/>
              <a:gd name="T9" fmla="*/ 226 h 1825"/>
              <a:gd name="T10" fmla="*/ 226 w 2558"/>
              <a:gd name="T11" fmla="*/ 226 h 1825"/>
              <a:gd name="T12" fmla="*/ 226 w 2558"/>
              <a:gd name="T13" fmla="*/ 1716 h 1825"/>
              <a:gd name="T14" fmla="*/ 108 w 2558"/>
              <a:gd name="T15" fmla="*/ 1824 h 1825"/>
              <a:gd name="T16" fmla="*/ 108 w 2558"/>
              <a:gd name="T17" fmla="*/ 1824 h 1825"/>
              <a:gd name="T18" fmla="*/ 0 w 2558"/>
              <a:gd name="T19" fmla="*/ 1716 h 1825"/>
              <a:gd name="T20" fmla="*/ 0 w 2558"/>
              <a:gd name="T21" fmla="*/ 153 h 1825"/>
              <a:gd name="T22" fmla="*/ 153 w 2558"/>
              <a:gd name="T23" fmla="*/ 0 h 1825"/>
              <a:gd name="T24" fmla="*/ 2403 w 2558"/>
              <a:gd name="T25" fmla="*/ 0 h 1825"/>
              <a:gd name="T26" fmla="*/ 2557 w 2558"/>
              <a:gd name="T27" fmla="*/ 153 h 1825"/>
              <a:gd name="T28" fmla="*/ 2557 w 2558"/>
              <a:gd name="T29" fmla="*/ 1716 h 1825"/>
              <a:gd name="T30" fmla="*/ 2439 w 2558"/>
              <a:gd name="T31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8" h="1825">
                <a:moveTo>
                  <a:pt x="2439" y="1824"/>
                </a:moveTo>
                <a:lnTo>
                  <a:pt x="2439" y="1824"/>
                </a:lnTo>
                <a:lnTo>
                  <a:pt x="2439" y="1824"/>
                </a:lnTo>
                <a:cubicBezTo>
                  <a:pt x="2376" y="1824"/>
                  <a:pt x="2331" y="1779"/>
                  <a:pt x="2331" y="1716"/>
                </a:cubicBezTo>
                <a:cubicBezTo>
                  <a:pt x="2331" y="226"/>
                  <a:pt x="2331" y="226"/>
                  <a:pt x="2331" y="226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6" y="1716"/>
                  <a:pt x="226" y="1716"/>
                  <a:pt x="226" y="1716"/>
                </a:cubicBezTo>
                <a:cubicBezTo>
                  <a:pt x="226" y="1779"/>
                  <a:pt x="171" y="1824"/>
                  <a:pt x="108" y="1824"/>
                </a:cubicBezTo>
                <a:lnTo>
                  <a:pt x="108" y="1824"/>
                </a:lnTo>
                <a:cubicBezTo>
                  <a:pt x="45" y="1824"/>
                  <a:pt x="0" y="1779"/>
                  <a:pt x="0" y="171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0"/>
                  <a:pt x="153" y="0"/>
                </a:cubicBezTo>
                <a:cubicBezTo>
                  <a:pt x="2403" y="0"/>
                  <a:pt x="2403" y="0"/>
                  <a:pt x="2403" y="0"/>
                </a:cubicBezTo>
                <a:cubicBezTo>
                  <a:pt x="2485" y="0"/>
                  <a:pt x="2557" y="72"/>
                  <a:pt x="2557" y="153"/>
                </a:cubicBezTo>
                <a:cubicBezTo>
                  <a:pt x="2557" y="1716"/>
                  <a:pt x="2557" y="1716"/>
                  <a:pt x="2557" y="1716"/>
                </a:cubicBezTo>
                <a:cubicBezTo>
                  <a:pt x="2557" y="1779"/>
                  <a:pt x="2503" y="1824"/>
                  <a:pt x="2439" y="18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338">
            <a:extLst>
              <a:ext uri="{FF2B5EF4-FFF2-40B4-BE49-F238E27FC236}">
                <a16:creationId xmlns:a16="http://schemas.microsoft.com/office/drawing/2014/main" id="{149AEB20-2C49-684B-A1F4-6E44D0A8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002" y="7454598"/>
            <a:ext cx="4049029" cy="2567318"/>
          </a:xfrm>
          <a:custGeom>
            <a:avLst/>
            <a:gdLst>
              <a:gd name="T0" fmla="*/ 3497 w 3652"/>
              <a:gd name="T1" fmla="*/ 2313 h 2314"/>
              <a:gd name="T2" fmla="*/ 3497 w 3652"/>
              <a:gd name="T3" fmla="*/ 2313 h 2314"/>
              <a:gd name="T4" fmla="*/ 145 w 3652"/>
              <a:gd name="T5" fmla="*/ 2313 h 2314"/>
              <a:gd name="T6" fmla="*/ 0 w 3652"/>
              <a:gd name="T7" fmla="*/ 2169 h 2314"/>
              <a:gd name="T8" fmla="*/ 0 w 3652"/>
              <a:gd name="T9" fmla="*/ 145 h 2314"/>
              <a:gd name="T10" fmla="*/ 145 w 3652"/>
              <a:gd name="T11" fmla="*/ 0 h 2314"/>
              <a:gd name="T12" fmla="*/ 651 w 3652"/>
              <a:gd name="T13" fmla="*/ 0 h 2314"/>
              <a:gd name="T14" fmla="*/ 741 w 3652"/>
              <a:gd name="T15" fmla="*/ 82 h 2314"/>
              <a:gd name="T16" fmla="*/ 651 w 3652"/>
              <a:gd name="T17" fmla="*/ 172 h 2314"/>
              <a:gd name="T18" fmla="*/ 172 w 3652"/>
              <a:gd name="T19" fmla="*/ 172 h 2314"/>
              <a:gd name="T20" fmla="*/ 172 w 3652"/>
              <a:gd name="T21" fmla="*/ 2142 h 2314"/>
              <a:gd name="T22" fmla="*/ 3479 w 3652"/>
              <a:gd name="T23" fmla="*/ 2142 h 2314"/>
              <a:gd name="T24" fmla="*/ 3479 w 3652"/>
              <a:gd name="T25" fmla="*/ 172 h 2314"/>
              <a:gd name="T26" fmla="*/ 2973 w 3652"/>
              <a:gd name="T27" fmla="*/ 172 h 2314"/>
              <a:gd name="T28" fmla="*/ 2892 w 3652"/>
              <a:gd name="T29" fmla="*/ 82 h 2314"/>
              <a:gd name="T30" fmla="*/ 2973 w 3652"/>
              <a:gd name="T31" fmla="*/ 0 h 2314"/>
              <a:gd name="T32" fmla="*/ 3497 w 3652"/>
              <a:gd name="T33" fmla="*/ 0 h 2314"/>
              <a:gd name="T34" fmla="*/ 3651 w 3652"/>
              <a:gd name="T35" fmla="*/ 145 h 2314"/>
              <a:gd name="T36" fmla="*/ 3651 w 3652"/>
              <a:gd name="T37" fmla="*/ 2169 h 2314"/>
              <a:gd name="T38" fmla="*/ 3497 w 3652"/>
              <a:gd name="T39" fmla="*/ 2313 h 2314"/>
              <a:gd name="T40" fmla="*/ 3497 w 3652"/>
              <a:gd name="T41" fmla="*/ 172 h 2314"/>
              <a:gd name="T42" fmla="*/ 3497 w 3652"/>
              <a:gd name="T43" fmla="*/ 172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52" h="2314">
                <a:moveTo>
                  <a:pt x="3497" y="2313"/>
                </a:moveTo>
                <a:lnTo>
                  <a:pt x="3497" y="2313"/>
                </a:lnTo>
                <a:cubicBezTo>
                  <a:pt x="145" y="2313"/>
                  <a:pt x="145" y="2313"/>
                  <a:pt x="145" y="2313"/>
                </a:cubicBezTo>
                <a:cubicBezTo>
                  <a:pt x="64" y="2313"/>
                  <a:pt x="0" y="2250"/>
                  <a:pt x="0" y="216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64" y="0"/>
                  <a:pt x="145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705" y="0"/>
                  <a:pt x="741" y="36"/>
                  <a:pt x="741" y="82"/>
                </a:cubicBezTo>
                <a:cubicBezTo>
                  <a:pt x="741" y="127"/>
                  <a:pt x="705" y="172"/>
                  <a:pt x="651" y="17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2" y="2142"/>
                  <a:pt x="172" y="2142"/>
                  <a:pt x="172" y="2142"/>
                </a:cubicBezTo>
                <a:cubicBezTo>
                  <a:pt x="3479" y="2142"/>
                  <a:pt x="3479" y="2142"/>
                  <a:pt x="3479" y="2142"/>
                </a:cubicBezTo>
                <a:cubicBezTo>
                  <a:pt x="3479" y="172"/>
                  <a:pt x="3479" y="172"/>
                  <a:pt x="3479" y="172"/>
                </a:cubicBezTo>
                <a:cubicBezTo>
                  <a:pt x="2973" y="172"/>
                  <a:pt x="2973" y="172"/>
                  <a:pt x="2973" y="172"/>
                </a:cubicBezTo>
                <a:cubicBezTo>
                  <a:pt x="2928" y="172"/>
                  <a:pt x="2892" y="127"/>
                  <a:pt x="2892" y="82"/>
                </a:cubicBezTo>
                <a:cubicBezTo>
                  <a:pt x="2892" y="36"/>
                  <a:pt x="2928" y="0"/>
                  <a:pt x="2973" y="0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578" y="0"/>
                  <a:pt x="3651" y="63"/>
                  <a:pt x="3651" y="145"/>
                </a:cubicBezTo>
                <a:cubicBezTo>
                  <a:pt x="3651" y="2169"/>
                  <a:pt x="3651" y="2169"/>
                  <a:pt x="3651" y="2169"/>
                </a:cubicBezTo>
                <a:cubicBezTo>
                  <a:pt x="3651" y="2250"/>
                  <a:pt x="3578" y="2313"/>
                  <a:pt x="3497" y="2313"/>
                </a:cubicBezTo>
                <a:close/>
                <a:moveTo>
                  <a:pt x="3497" y="172"/>
                </a:moveTo>
                <a:lnTo>
                  <a:pt x="3497" y="1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339">
            <a:extLst>
              <a:ext uri="{FF2B5EF4-FFF2-40B4-BE49-F238E27FC236}">
                <a16:creationId xmlns:a16="http://schemas.microsoft.com/office/drawing/2014/main" id="{A1E796AC-BD4C-804A-A71D-D01EEA0F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042" y="7483938"/>
            <a:ext cx="2146769" cy="1183412"/>
          </a:xfrm>
          <a:custGeom>
            <a:avLst/>
            <a:gdLst>
              <a:gd name="T0" fmla="*/ 91 w 1935"/>
              <a:gd name="T1" fmla="*/ 1067 h 1068"/>
              <a:gd name="T2" fmla="*/ 91 w 1935"/>
              <a:gd name="T3" fmla="*/ 1067 h 1068"/>
              <a:gd name="T4" fmla="*/ 18 w 1935"/>
              <a:gd name="T5" fmla="*/ 1021 h 1068"/>
              <a:gd name="T6" fmla="*/ 54 w 1935"/>
              <a:gd name="T7" fmla="*/ 904 h 1068"/>
              <a:gd name="T8" fmla="*/ 1798 w 1935"/>
              <a:gd name="T9" fmla="*/ 18 h 1068"/>
              <a:gd name="T10" fmla="*/ 1916 w 1935"/>
              <a:gd name="T11" fmla="*/ 55 h 1068"/>
              <a:gd name="T12" fmla="*/ 1880 w 1935"/>
              <a:gd name="T13" fmla="*/ 172 h 1068"/>
              <a:gd name="T14" fmla="*/ 136 w 1935"/>
              <a:gd name="T15" fmla="*/ 1058 h 1068"/>
              <a:gd name="T16" fmla="*/ 91 w 1935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5" h="1068">
                <a:moveTo>
                  <a:pt x="91" y="1067"/>
                </a:moveTo>
                <a:lnTo>
                  <a:pt x="91" y="1067"/>
                </a:lnTo>
                <a:cubicBezTo>
                  <a:pt x="63" y="1067"/>
                  <a:pt x="36" y="1048"/>
                  <a:pt x="18" y="1021"/>
                </a:cubicBezTo>
                <a:cubicBezTo>
                  <a:pt x="0" y="976"/>
                  <a:pt x="9" y="931"/>
                  <a:pt x="54" y="904"/>
                </a:cubicBezTo>
                <a:cubicBezTo>
                  <a:pt x="1798" y="18"/>
                  <a:pt x="1798" y="18"/>
                  <a:pt x="1798" y="18"/>
                </a:cubicBezTo>
                <a:cubicBezTo>
                  <a:pt x="1843" y="0"/>
                  <a:pt x="1889" y="18"/>
                  <a:pt x="1916" y="55"/>
                </a:cubicBezTo>
                <a:cubicBezTo>
                  <a:pt x="1934" y="100"/>
                  <a:pt x="1916" y="154"/>
                  <a:pt x="1880" y="172"/>
                </a:cubicBezTo>
                <a:cubicBezTo>
                  <a:pt x="136" y="1058"/>
                  <a:pt x="136" y="1058"/>
                  <a:pt x="136" y="1058"/>
                </a:cubicBezTo>
                <a:cubicBezTo>
                  <a:pt x="117" y="1067"/>
                  <a:pt x="109" y="1067"/>
                  <a:pt x="91" y="10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340">
            <a:extLst>
              <a:ext uri="{FF2B5EF4-FFF2-40B4-BE49-F238E27FC236}">
                <a16:creationId xmlns:a16="http://schemas.microsoft.com/office/drawing/2014/main" id="{65EB3F0B-E9AC-E048-969A-C32F0FF8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442" y="7483938"/>
            <a:ext cx="2146766" cy="1183412"/>
          </a:xfrm>
          <a:custGeom>
            <a:avLst/>
            <a:gdLst>
              <a:gd name="T0" fmla="*/ 1835 w 1935"/>
              <a:gd name="T1" fmla="*/ 1067 h 1068"/>
              <a:gd name="T2" fmla="*/ 1835 w 1935"/>
              <a:gd name="T3" fmla="*/ 1067 h 1068"/>
              <a:gd name="T4" fmla="*/ 1798 w 1935"/>
              <a:gd name="T5" fmla="*/ 1058 h 1068"/>
              <a:gd name="T6" fmla="*/ 64 w 1935"/>
              <a:gd name="T7" fmla="*/ 172 h 1068"/>
              <a:gd name="T8" fmla="*/ 27 w 1935"/>
              <a:gd name="T9" fmla="*/ 55 h 1068"/>
              <a:gd name="T10" fmla="*/ 136 w 1935"/>
              <a:gd name="T11" fmla="*/ 18 h 1068"/>
              <a:gd name="T12" fmla="*/ 1880 w 1935"/>
              <a:gd name="T13" fmla="*/ 904 h 1068"/>
              <a:gd name="T14" fmla="*/ 1916 w 1935"/>
              <a:gd name="T15" fmla="*/ 1021 h 1068"/>
              <a:gd name="T16" fmla="*/ 1835 w 1935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5" h="1068">
                <a:moveTo>
                  <a:pt x="1835" y="1067"/>
                </a:moveTo>
                <a:lnTo>
                  <a:pt x="1835" y="1067"/>
                </a:lnTo>
                <a:cubicBezTo>
                  <a:pt x="1825" y="1067"/>
                  <a:pt x="1807" y="1067"/>
                  <a:pt x="1798" y="1058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18" y="154"/>
                  <a:pt x="0" y="100"/>
                  <a:pt x="27" y="55"/>
                </a:cubicBezTo>
                <a:cubicBezTo>
                  <a:pt x="45" y="18"/>
                  <a:pt x="100" y="0"/>
                  <a:pt x="136" y="18"/>
                </a:cubicBezTo>
                <a:cubicBezTo>
                  <a:pt x="1880" y="904"/>
                  <a:pt x="1880" y="904"/>
                  <a:pt x="1880" y="904"/>
                </a:cubicBezTo>
                <a:cubicBezTo>
                  <a:pt x="1916" y="931"/>
                  <a:pt x="1934" y="976"/>
                  <a:pt x="1916" y="1021"/>
                </a:cubicBezTo>
                <a:cubicBezTo>
                  <a:pt x="1898" y="1048"/>
                  <a:pt x="1871" y="1067"/>
                  <a:pt x="1835" y="10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341">
            <a:extLst>
              <a:ext uri="{FF2B5EF4-FFF2-40B4-BE49-F238E27FC236}">
                <a16:creationId xmlns:a16="http://schemas.microsoft.com/office/drawing/2014/main" id="{1F9BBBAC-4155-4E41-9006-32BDA19E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432" y="8545095"/>
            <a:ext cx="1476820" cy="1452371"/>
          </a:xfrm>
          <a:custGeom>
            <a:avLst/>
            <a:gdLst>
              <a:gd name="T0" fmla="*/ 1229 w 1330"/>
              <a:gd name="T1" fmla="*/ 1310 h 1311"/>
              <a:gd name="T2" fmla="*/ 1229 w 1330"/>
              <a:gd name="T3" fmla="*/ 1310 h 1311"/>
              <a:gd name="T4" fmla="*/ 1175 w 1330"/>
              <a:gd name="T5" fmla="*/ 1283 h 1311"/>
              <a:gd name="T6" fmla="*/ 37 w 1330"/>
              <a:gd name="T7" fmla="*/ 154 h 1311"/>
              <a:gd name="T8" fmla="*/ 37 w 1330"/>
              <a:gd name="T9" fmla="*/ 27 h 1311"/>
              <a:gd name="T10" fmla="*/ 154 w 1330"/>
              <a:gd name="T11" fmla="*/ 27 h 1311"/>
              <a:gd name="T12" fmla="*/ 1293 w 1330"/>
              <a:gd name="T13" fmla="*/ 1166 h 1311"/>
              <a:gd name="T14" fmla="*/ 1293 w 1330"/>
              <a:gd name="T15" fmla="*/ 1283 h 1311"/>
              <a:gd name="T16" fmla="*/ 1229 w 1330"/>
              <a:gd name="T17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0" h="1311">
                <a:moveTo>
                  <a:pt x="1229" y="1310"/>
                </a:moveTo>
                <a:lnTo>
                  <a:pt x="1229" y="1310"/>
                </a:lnTo>
                <a:cubicBezTo>
                  <a:pt x="1211" y="1310"/>
                  <a:pt x="1184" y="1301"/>
                  <a:pt x="1175" y="1283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0" y="118"/>
                  <a:pt x="0" y="63"/>
                  <a:pt x="37" y="27"/>
                </a:cubicBezTo>
                <a:cubicBezTo>
                  <a:pt x="73" y="0"/>
                  <a:pt x="127" y="0"/>
                  <a:pt x="154" y="27"/>
                </a:cubicBezTo>
                <a:cubicBezTo>
                  <a:pt x="1293" y="1166"/>
                  <a:pt x="1293" y="1166"/>
                  <a:pt x="1293" y="1166"/>
                </a:cubicBezTo>
                <a:cubicBezTo>
                  <a:pt x="1329" y="1202"/>
                  <a:pt x="1329" y="1256"/>
                  <a:pt x="1293" y="1283"/>
                </a:cubicBezTo>
                <a:cubicBezTo>
                  <a:pt x="1275" y="1301"/>
                  <a:pt x="1256" y="1310"/>
                  <a:pt x="1229" y="13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342">
            <a:extLst>
              <a:ext uri="{FF2B5EF4-FFF2-40B4-BE49-F238E27FC236}">
                <a16:creationId xmlns:a16="http://schemas.microsoft.com/office/drawing/2014/main" id="{41865C5B-34EE-C843-8C26-C18C8B6B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124" y="8545095"/>
            <a:ext cx="1432807" cy="1423030"/>
          </a:xfrm>
          <a:custGeom>
            <a:avLst/>
            <a:gdLst>
              <a:gd name="T0" fmla="*/ 100 w 1294"/>
              <a:gd name="T1" fmla="*/ 1283 h 1284"/>
              <a:gd name="T2" fmla="*/ 100 w 1294"/>
              <a:gd name="T3" fmla="*/ 1283 h 1284"/>
              <a:gd name="T4" fmla="*/ 36 w 1294"/>
              <a:gd name="T5" fmla="*/ 1256 h 1284"/>
              <a:gd name="T6" fmla="*/ 36 w 1294"/>
              <a:gd name="T7" fmla="*/ 1129 h 1284"/>
              <a:gd name="T8" fmla="*/ 1139 w 1294"/>
              <a:gd name="T9" fmla="*/ 27 h 1284"/>
              <a:gd name="T10" fmla="*/ 1256 w 1294"/>
              <a:gd name="T11" fmla="*/ 27 h 1284"/>
              <a:gd name="T12" fmla="*/ 1256 w 1294"/>
              <a:gd name="T13" fmla="*/ 154 h 1284"/>
              <a:gd name="T14" fmla="*/ 154 w 1294"/>
              <a:gd name="T15" fmla="*/ 1256 h 1284"/>
              <a:gd name="T16" fmla="*/ 100 w 1294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284">
                <a:moveTo>
                  <a:pt x="100" y="1283"/>
                </a:moveTo>
                <a:lnTo>
                  <a:pt x="100" y="1283"/>
                </a:lnTo>
                <a:cubicBezTo>
                  <a:pt x="73" y="1283"/>
                  <a:pt x="55" y="1274"/>
                  <a:pt x="36" y="1256"/>
                </a:cubicBezTo>
                <a:cubicBezTo>
                  <a:pt x="0" y="1220"/>
                  <a:pt x="0" y="1166"/>
                  <a:pt x="36" y="1129"/>
                </a:cubicBezTo>
                <a:cubicBezTo>
                  <a:pt x="1139" y="27"/>
                  <a:pt x="1139" y="27"/>
                  <a:pt x="1139" y="27"/>
                </a:cubicBezTo>
                <a:cubicBezTo>
                  <a:pt x="1175" y="0"/>
                  <a:pt x="1229" y="0"/>
                  <a:pt x="1256" y="27"/>
                </a:cubicBezTo>
                <a:cubicBezTo>
                  <a:pt x="1293" y="63"/>
                  <a:pt x="1293" y="118"/>
                  <a:pt x="1256" y="154"/>
                </a:cubicBezTo>
                <a:cubicBezTo>
                  <a:pt x="154" y="1256"/>
                  <a:pt x="154" y="1256"/>
                  <a:pt x="154" y="1256"/>
                </a:cubicBezTo>
                <a:cubicBezTo>
                  <a:pt x="136" y="1274"/>
                  <a:pt x="118" y="1283"/>
                  <a:pt x="100" y="1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343">
            <a:extLst>
              <a:ext uri="{FF2B5EF4-FFF2-40B4-BE49-F238E27FC236}">
                <a16:creationId xmlns:a16="http://schemas.microsoft.com/office/drawing/2014/main" id="{3092CC64-9D80-2E46-8D61-1B8D761F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487" y="5943545"/>
            <a:ext cx="2836276" cy="2024515"/>
          </a:xfrm>
          <a:custGeom>
            <a:avLst/>
            <a:gdLst>
              <a:gd name="T0" fmla="*/ 2449 w 2559"/>
              <a:gd name="T1" fmla="*/ 1824 h 1825"/>
              <a:gd name="T2" fmla="*/ 2449 w 2559"/>
              <a:gd name="T3" fmla="*/ 1824 h 1825"/>
              <a:gd name="T4" fmla="*/ 2449 w 2559"/>
              <a:gd name="T5" fmla="*/ 1824 h 1825"/>
              <a:gd name="T6" fmla="*/ 2332 w 2559"/>
              <a:gd name="T7" fmla="*/ 1716 h 1825"/>
              <a:gd name="T8" fmla="*/ 2332 w 2559"/>
              <a:gd name="T9" fmla="*/ 226 h 1825"/>
              <a:gd name="T10" fmla="*/ 226 w 2559"/>
              <a:gd name="T11" fmla="*/ 226 h 1825"/>
              <a:gd name="T12" fmla="*/ 226 w 2559"/>
              <a:gd name="T13" fmla="*/ 1716 h 1825"/>
              <a:gd name="T14" fmla="*/ 109 w 2559"/>
              <a:gd name="T15" fmla="*/ 1824 h 1825"/>
              <a:gd name="T16" fmla="*/ 109 w 2559"/>
              <a:gd name="T17" fmla="*/ 1824 h 1825"/>
              <a:gd name="T18" fmla="*/ 0 w 2559"/>
              <a:gd name="T19" fmla="*/ 1716 h 1825"/>
              <a:gd name="T20" fmla="*/ 0 w 2559"/>
              <a:gd name="T21" fmla="*/ 153 h 1825"/>
              <a:gd name="T22" fmla="*/ 154 w 2559"/>
              <a:gd name="T23" fmla="*/ 0 h 1825"/>
              <a:gd name="T24" fmla="*/ 2404 w 2559"/>
              <a:gd name="T25" fmla="*/ 0 h 1825"/>
              <a:gd name="T26" fmla="*/ 2558 w 2559"/>
              <a:gd name="T27" fmla="*/ 153 h 1825"/>
              <a:gd name="T28" fmla="*/ 2558 w 2559"/>
              <a:gd name="T29" fmla="*/ 1716 h 1825"/>
              <a:gd name="T30" fmla="*/ 2449 w 2559"/>
              <a:gd name="T31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9" h="1825">
                <a:moveTo>
                  <a:pt x="2449" y="1824"/>
                </a:moveTo>
                <a:lnTo>
                  <a:pt x="2449" y="1824"/>
                </a:lnTo>
                <a:lnTo>
                  <a:pt x="2449" y="1824"/>
                </a:lnTo>
                <a:cubicBezTo>
                  <a:pt x="2386" y="1824"/>
                  <a:pt x="2332" y="1779"/>
                  <a:pt x="2332" y="1716"/>
                </a:cubicBezTo>
                <a:cubicBezTo>
                  <a:pt x="2332" y="226"/>
                  <a:pt x="2332" y="226"/>
                  <a:pt x="2332" y="226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6" y="1716"/>
                  <a:pt x="226" y="1716"/>
                  <a:pt x="226" y="1716"/>
                </a:cubicBezTo>
                <a:cubicBezTo>
                  <a:pt x="226" y="1779"/>
                  <a:pt x="172" y="1824"/>
                  <a:pt x="109" y="1824"/>
                </a:cubicBezTo>
                <a:lnTo>
                  <a:pt x="109" y="1824"/>
                </a:lnTo>
                <a:cubicBezTo>
                  <a:pt x="55" y="1824"/>
                  <a:pt x="0" y="1779"/>
                  <a:pt x="0" y="171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3" y="0"/>
                  <a:pt x="154" y="0"/>
                </a:cubicBezTo>
                <a:cubicBezTo>
                  <a:pt x="2404" y="0"/>
                  <a:pt x="2404" y="0"/>
                  <a:pt x="2404" y="0"/>
                </a:cubicBezTo>
                <a:cubicBezTo>
                  <a:pt x="2494" y="0"/>
                  <a:pt x="2558" y="72"/>
                  <a:pt x="2558" y="153"/>
                </a:cubicBezTo>
                <a:cubicBezTo>
                  <a:pt x="2558" y="1716"/>
                  <a:pt x="2558" y="1716"/>
                  <a:pt x="2558" y="1716"/>
                </a:cubicBezTo>
                <a:cubicBezTo>
                  <a:pt x="2558" y="1779"/>
                  <a:pt x="2503" y="1824"/>
                  <a:pt x="2449" y="18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344">
            <a:extLst>
              <a:ext uri="{FF2B5EF4-FFF2-40B4-BE49-F238E27FC236}">
                <a16:creationId xmlns:a16="http://schemas.microsoft.com/office/drawing/2014/main" id="{38237E9B-05E1-E64E-A6EA-9855A283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632" y="7454598"/>
            <a:ext cx="4049029" cy="2567318"/>
          </a:xfrm>
          <a:custGeom>
            <a:avLst/>
            <a:gdLst>
              <a:gd name="T0" fmla="*/ 3506 w 3651"/>
              <a:gd name="T1" fmla="*/ 2313 h 2314"/>
              <a:gd name="T2" fmla="*/ 3506 w 3651"/>
              <a:gd name="T3" fmla="*/ 2313 h 2314"/>
              <a:gd name="T4" fmla="*/ 153 w 3651"/>
              <a:gd name="T5" fmla="*/ 2313 h 2314"/>
              <a:gd name="T6" fmla="*/ 0 w 3651"/>
              <a:gd name="T7" fmla="*/ 2169 h 2314"/>
              <a:gd name="T8" fmla="*/ 0 w 3651"/>
              <a:gd name="T9" fmla="*/ 145 h 2314"/>
              <a:gd name="T10" fmla="*/ 153 w 3651"/>
              <a:gd name="T11" fmla="*/ 0 h 2314"/>
              <a:gd name="T12" fmla="*/ 659 w 3651"/>
              <a:gd name="T13" fmla="*/ 0 h 2314"/>
              <a:gd name="T14" fmla="*/ 741 w 3651"/>
              <a:gd name="T15" fmla="*/ 82 h 2314"/>
              <a:gd name="T16" fmla="*/ 659 w 3651"/>
              <a:gd name="T17" fmla="*/ 172 h 2314"/>
              <a:gd name="T18" fmla="*/ 171 w 3651"/>
              <a:gd name="T19" fmla="*/ 172 h 2314"/>
              <a:gd name="T20" fmla="*/ 171 w 3651"/>
              <a:gd name="T21" fmla="*/ 2142 h 2314"/>
              <a:gd name="T22" fmla="*/ 3479 w 3651"/>
              <a:gd name="T23" fmla="*/ 2142 h 2314"/>
              <a:gd name="T24" fmla="*/ 3479 w 3651"/>
              <a:gd name="T25" fmla="*/ 172 h 2314"/>
              <a:gd name="T26" fmla="*/ 2981 w 3651"/>
              <a:gd name="T27" fmla="*/ 172 h 2314"/>
              <a:gd name="T28" fmla="*/ 2891 w 3651"/>
              <a:gd name="T29" fmla="*/ 82 h 2314"/>
              <a:gd name="T30" fmla="*/ 2981 w 3651"/>
              <a:gd name="T31" fmla="*/ 0 h 2314"/>
              <a:gd name="T32" fmla="*/ 3506 w 3651"/>
              <a:gd name="T33" fmla="*/ 0 h 2314"/>
              <a:gd name="T34" fmla="*/ 3650 w 3651"/>
              <a:gd name="T35" fmla="*/ 145 h 2314"/>
              <a:gd name="T36" fmla="*/ 3650 w 3651"/>
              <a:gd name="T37" fmla="*/ 2169 h 2314"/>
              <a:gd name="T38" fmla="*/ 3506 w 3651"/>
              <a:gd name="T39" fmla="*/ 2313 h 2314"/>
              <a:gd name="T40" fmla="*/ 3506 w 3651"/>
              <a:gd name="T41" fmla="*/ 172 h 2314"/>
              <a:gd name="T42" fmla="*/ 3506 w 3651"/>
              <a:gd name="T43" fmla="*/ 172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51" h="2314">
                <a:moveTo>
                  <a:pt x="3506" y="2313"/>
                </a:moveTo>
                <a:lnTo>
                  <a:pt x="3506" y="2313"/>
                </a:lnTo>
                <a:cubicBezTo>
                  <a:pt x="153" y="2313"/>
                  <a:pt x="153" y="2313"/>
                  <a:pt x="153" y="2313"/>
                </a:cubicBezTo>
                <a:cubicBezTo>
                  <a:pt x="72" y="2313"/>
                  <a:pt x="0" y="2250"/>
                  <a:pt x="0" y="216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72" y="0"/>
                  <a:pt x="153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704" y="0"/>
                  <a:pt x="741" y="36"/>
                  <a:pt x="741" y="82"/>
                </a:cubicBezTo>
                <a:cubicBezTo>
                  <a:pt x="741" y="127"/>
                  <a:pt x="704" y="172"/>
                  <a:pt x="659" y="172"/>
                </a:cubicBezTo>
                <a:cubicBezTo>
                  <a:pt x="171" y="172"/>
                  <a:pt x="171" y="172"/>
                  <a:pt x="171" y="172"/>
                </a:cubicBezTo>
                <a:cubicBezTo>
                  <a:pt x="171" y="2142"/>
                  <a:pt x="171" y="2142"/>
                  <a:pt x="171" y="2142"/>
                </a:cubicBezTo>
                <a:cubicBezTo>
                  <a:pt x="3479" y="2142"/>
                  <a:pt x="3479" y="2142"/>
                  <a:pt x="3479" y="2142"/>
                </a:cubicBezTo>
                <a:cubicBezTo>
                  <a:pt x="3479" y="172"/>
                  <a:pt x="3479" y="172"/>
                  <a:pt x="3479" y="172"/>
                </a:cubicBezTo>
                <a:cubicBezTo>
                  <a:pt x="2981" y="172"/>
                  <a:pt x="2981" y="172"/>
                  <a:pt x="2981" y="172"/>
                </a:cubicBezTo>
                <a:cubicBezTo>
                  <a:pt x="2936" y="172"/>
                  <a:pt x="2891" y="127"/>
                  <a:pt x="2891" y="82"/>
                </a:cubicBezTo>
                <a:cubicBezTo>
                  <a:pt x="2891" y="36"/>
                  <a:pt x="2936" y="0"/>
                  <a:pt x="2981" y="0"/>
                </a:cubicBezTo>
                <a:cubicBezTo>
                  <a:pt x="3506" y="0"/>
                  <a:pt x="3506" y="0"/>
                  <a:pt x="3506" y="0"/>
                </a:cubicBezTo>
                <a:cubicBezTo>
                  <a:pt x="3587" y="0"/>
                  <a:pt x="3650" y="63"/>
                  <a:pt x="3650" y="145"/>
                </a:cubicBezTo>
                <a:cubicBezTo>
                  <a:pt x="3650" y="2169"/>
                  <a:pt x="3650" y="2169"/>
                  <a:pt x="3650" y="2169"/>
                </a:cubicBezTo>
                <a:cubicBezTo>
                  <a:pt x="3650" y="2250"/>
                  <a:pt x="3587" y="2313"/>
                  <a:pt x="3506" y="2313"/>
                </a:cubicBezTo>
                <a:close/>
                <a:moveTo>
                  <a:pt x="3506" y="172"/>
                </a:moveTo>
                <a:lnTo>
                  <a:pt x="3506" y="1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345">
            <a:extLst>
              <a:ext uri="{FF2B5EF4-FFF2-40B4-BE49-F238E27FC236}">
                <a16:creationId xmlns:a16="http://schemas.microsoft.com/office/drawing/2014/main" id="{B277CE7C-D015-2142-97C6-8F513CE9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8675" y="7483938"/>
            <a:ext cx="2146766" cy="1183412"/>
          </a:xfrm>
          <a:custGeom>
            <a:avLst/>
            <a:gdLst>
              <a:gd name="T0" fmla="*/ 100 w 1935"/>
              <a:gd name="T1" fmla="*/ 1067 h 1068"/>
              <a:gd name="T2" fmla="*/ 100 w 1935"/>
              <a:gd name="T3" fmla="*/ 1067 h 1068"/>
              <a:gd name="T4" fmla="*/ 19 w 1935"/>
              <a:gd name="T5" fmla="*/ 1021 h 1068"/>
              <a:gd name="T6" fmla="*/ 55 w 1935"/>
              <a:gd name="T7" fmla="*/ 904 h 1068"/>
              <a:gd name="T8" fmla="*/ 1799 w 1935"/>
              <a:gd name="T9" fmla="*/ 18 h 1068"/>
              <a:gd name="T10" fmla="*/ 1916 w 1935"/>
              <a:gd name="T11" fmla="*/ 55 h 1068"/>
              <a:gd name="T12" fmla="*/ 1880 w 1935"/>
              <a:gd name="T13" fmla="*/ 172 h 1068"/>
              <a:gd name="T14" fmla="*/ 136 w 1935"/>
              <a:gd name="T15" fmla="*/ 1058 h 1068"/>
              <a:gd name="T16" fmla="*/ 100 w 1935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5" h="1068">
                <a:moveTo>
                  <a:pt x="100" y="1067"/>
                </a:moveTo>
                <a:lnTo>
                  <a:pt x="100" y="1067"/>
                </a:lnTo>
                <a:cubicBezTo>
                  <a:pt x="64" y="1067"/>
                  <a:pt x="37" y="1048"/>
                  <a:pt x="19" y="1021"/>
                </a:cubicBezTo>
                <a:cubicBezTo>
                  <a:pt x="0" y="976"/>
                  <a:pt x="19" y="931"/>
                  <a:pt x="55" y="904"/>
                </a:cubicBezTo>
                <a:cubicBezTo>
                  <a:pt x="1799" y="18"/>
                  <a:pt x="1799" y="18"/>
                  <a:pt x="1799" y="18"/>
                </a:cubicBezTo>
                <a:cubicBezTo>
                  <a:pt x="1844" y="0"/>
                  <a:pt x="1898" y="18"/>
                  <a:pt x="1916" y="55"/>
                </a:cubicBezTo>
                <a:cubicBezTo>
                  <a:pt x="1934" y="100"/>
                  <a:pt x="1925" y="154"/>
                  <a:pt x="1880" y="172"/>
                </a:cubicBezTo>
                <a:cubicBezTo>
                  <a:pt x="136" y="1058"/>
                  <a:pt x="136" y="1058"/>
                  <a:pt x="136" y="1058"/>
                </a:cubicBezTo>
                <a:cubicBezTo>
                  <a:pt x="118" y="1067"/>
                  <a:pt x="109" y="1067"/>
                  <a:pt x="100" y="10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346">
            <a:extLst>
              <a:ext uri="{FF2B5EF4-FFF2-40B4-BE49-F238E27FC236}">
                <a16:creationId xmlns:a16="http://schemas.microsoft.com/office/drawing/2014/main" id="{60216664-012A-3543-ACFF-5871161E3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6852" y="7483938"/>
            <a:ext cx="2136989" cy="1183412"/>
          </a:xfrm>
          <a:custGeom>
            <a:avLst/>
            <a:gdLst>
              <a:gd name="T0" fmla="*/ 1834 w 1925"/>
              <a:gd name="T1" fmla="*/ 1067 h 1068"/>
              <a:gd name="T2" fmla="*/ 1834 w 1925"/>
              <a:gd name="T3" fmla="*/ 1067 h 1068"/>
              <a:gd name="T4" fmla="*/ 1789 w 1925"/>
              <a:gd name="T5" fmla="*/ 1058 h 1068"/>
              <a:gd name="T6" fmla="*/ 54 w 1925"/>
              <a:gd name="T7" fmla="*/ 172 h 1068"/>
              <a:gd name="T8" fmla="*/ 18 w 1925"/>
              <a:gd name="T9" fmla="*/ 55 h 1068"/>
              <a:gd name="T10" fmla="*/ 135 w 1925"/>
              <a:gd name="T11" fmla="*/ 18 h 1068"/>
              <a:gd name="T12" fmla="*/ 1870 w 1925"/>
              <a:gd name="T13" fmla="*/ 904 h 1068"/>
              <a:gd name="T14" fmla="*/ 1906 w 1925"/>
              <a:gd name="T15" fmla="*/ 1021 h 1068"/>
              <a:gd name="T16" fmla="*/ 1834 w 1925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5" h="1068">
                <a:moveTo>
                  <a:pt x="1834" y="1067"/>
                </a:moveTo>
                <a:lnTo>
                  <a:pt x="1834" y="1067"/>
                </a:lnTo>
                <a:cubicBezTo>
                  <a:pt x="1816" y="1067"/>
                  <a:pt x="1807" y="1067"/>
                  <a:pt x="1789" y="1058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18" y="154"/>
                  <a:pt x="0" y="100"/>
                  <a:pt x="18" y="55"/>
                </a:cubicBezTo>
                <a:cubicBezTo>
                  <a:pt x="36" y="18"/>
                  <a:pt x="90" y="0"/>
                  <a:pt x="135" y="18"/>
                </a:cubicBezTo>
                <a:cubicBezTo>
                  <a:pt x="1870" y="904"/>
                  <a:pt x="1870" y="904"/>
                  <a:pt x="1870" y="904"/>
                </a:cubicBezTo>
                <a:cubicBezTo>
                  <a:pt x="1906" y="931"/>
                  <a:pt x="1924" y="976"/>
                  <a:pt x="1906" y="1021"/>
                </a:cubicBezTo>
                <a:cubicBezTo>
                  <a:pt x="1888" y="1048"/>
                  <a:pt x="1861" y="1067"/>
                  <a:pt x="1834" y="10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347">
            <a:extLst>
              <a:ext uri="{FF2B5EF4-FFF2-40B4-BE49-F238E27FC236}">
                <a16:creationId xmlns:a16="http://schemas.microsoft.com/office/drawing/2014/main" id="{2C6BA541-DF52-4342-8550-DB788672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841" y="8545095"/>
            <a:ext cx="1462151" cy="1452371"/>
          </a:xfrm>
          <a:custGeom>
            <a:avLst/>
            <a:gdLst>
              <a:gd name="T0" fmla="*/ 1229 w 1320"/>
              <a:gd name="T1" fmla="*/ 1310 h 1311"/>
              <a:gd name="T2" fmla="*/ 1229 w 1320"/>
              <a:gd name="T3" fmla="*/ 1310 h 1311"/>
              <a:gd name="T4" fmla="*/ 1165 w 1320"/>
              <a:gd name="T5" fmla="*/ 1283 h 1311"/>
              <a:gd name="T6" fmla="*/ 27 w 1320"/>
              <a:gd name="T7" fmla="*/ 154 h 1311"/>
              <a:gd name="T8" fmla="*/ 27 w 1320"/>
              <a:gd name="T9" fmla="*/ 27 h 1311"/>
              <a:gd name="T10" fmla="*/ 153 w 1320"/>
              <a:gd name="T11" fmla="*/ 27 h 1311"/>
              <a:gd name="T12" fmla="*/ 1283 w 1320"/>
              <a:gd name="T13" fmla="*/ 1166 h 1311"/>
              <a:gd name="T14" fmla="*/ 1283 w 1320"/>
              <a:gd name="T15" fmla="*/ 1283 h 1311"/>
              <a:gd name="T16" fmla="*/ 1229 w 1320"/>
              <a:gd name="T17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11">
                <a:moveTo>
                  <a:pt x="1229" y="1310"/>
                </a:moveTo>
                <a:lnTo>
                  <a:pt x="1229" y="1310"/>
                </a:lnTo>
                <a:cubicBezTo>
                  <a:pt x="1202" y="1310"/>
                  <a:pt x="1184" y="1301"/>
                  <a:pt x="1165" y="1283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0" y="118"/>
                  <a:pt x="0" y="63"/>
                  <a:pt x="27" y="27"/>
                </a:cubicBezTo>
                <a:cubicBezTo>
                  <a:pt x="63" y="0"/>
                  <a:pt x="117" y="0"/>
                  <a:pt x="153" y="27"/>
                </a:cubicBezTo>
                <a:cubicBezTo>
                  <a:pt x="1283" y="1166"/>
                  <a:pt x="1283" y="1166"/>
                  <a:pt x="1283" y="1166"/>
                </a:cubicBezTo>
                <a:cubicBezTo>
                  <a:pt x="1319" y="1202"/>
                  <a:pt x="1319" y="1256"/>
                  <a:pt x="1283" y="1283"/>
                </a:cubicBezTo>
                <a:cubicBezTo>
                  <a:pt x="1265" y="1301"/>
                  <a:pt x="1247" y="1310"/>
                  <a:pt x="1229" y="13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348">
            <a:extLst>
              <a:ext uri="{FF2B5EF4-FFF2-40B4-BE49-F238E27FC236}">
                <a16:creationId xmlns:a16="http://schemas.microsoft.com/office/drawing/2014/main" id="{829CB125-9914-4B40-B2C4-718B2C21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533" y="8545095"/>
            <a:ext cx="1423030" cy="1423030"/>
          </a:xfrm>
          <a:custGeom>
            <a:avLst/>
            <a:gdLst>
              <a:gd name="T0" fmla="*/ 90 w 1284"/>
              <a:gd name="T1" fmla="*/ 1283 h 1284"/>
              <a:gd name="T2" fmla="*/ 90 w 1284"/>
              <a:gd name="T3" fmla="*/ 1283 h 1284"/>
              <a:gd name="T4" fmla="*/ 27 w 1284"/>
              <a:gd name="T5" fmla="*/ 1256 h 1284"/>
              <a:gd name="T6" fmla="*/ 27 w 1284"/>
              <a:gd name="T7" fmla="*/ 1129 h 1284"/>
              <a:gd name="T8" fmla="*/ 1129 w 1284"/>
              <a:gd name="T9" fmla="*/ 27 h 1284"/>
              <a:gd name="T10" fmla="*/ 1256 w 1284"/>
              <a:gd name="T11" fmla="*/ 27 h 1284"/>
              <a:gd name="T12" fmla="*/ 1256 w 1284"/>
              <a:gd name="T13" fmla="*/ 154 h 1284"/>
              <a:gd name="T14" fmla="*/ 153 w 1284"/>
              <a:gd name="T15" fmla="*/ 1256 h 1284"/>
              <a:gd name="T16" fmla="*/ 90 w 1284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4">
                <a:moveTo>
                  <a:pt x="90" y="1283"/>
                </a:moveTo>
                <a:lnTo>
                  <a:pt x="90" y="1283"/>
                </a:lnTo>
                <a:cubicBezTo>
                  <a:pt x="63" y="1283"/>
                  <a:pt x="45" y="1274"/>
                  <a:pt x="27" y="1256"/>
                </a:cubicBezTo>
                <a:cubicBezTo>
                  <a:pt x="0" y="1220"/>
                  <a:pt x="0" y="1166"/>
                  <a:pt x="27" y="1129"/>
                </a:cubicBezTo>
                <a:cubicBezTo>
                  <a:pt x="1129" y="27"/>
                  <a:pt x="1129" y="27"/>
                  <a:pt x="1129" y="27"/>
                </a:cubicBezTo>
                <a:cubicBezTo>
                  <a:pt x="1165" y="0"/>
                  <a:pt x="1220" y="0"/>
                  <a:pt x="1256" y="27"/>
                </a:cubicBezTo>
                <a:cubicBezTo>
                  <a:pt x="1283" y="63"/>
                  <a:pt x="1283" y="118"/>
                  <a:pt x="1256" y="154"/>
                </a:cubicBezTo>
                <a:cubicBezTo>
                  <a:pt x="153" y="1256"/>
                  <a:pt x="153" y="1256"/>
                  <a:pt x="153" y="1256"/>
                </a:cubicBezTo>
                <a:cubicBezTo>
                  <a:pt x="136" y="1274"/>
                  <a:pt x="108" y="1283"/>
                  <a:pt x="90" y="12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349">
            <a:extLst>
              <a:ext uri="{FF2B5EF4-FFF2-40B4-BE49-F238E27FC236}">
                <a16:creationId xmlns:a16="http://schemas.microsoft.com/office/drawing/2014/main" id="{844CCE5E-75A7-3245-A7C3-759B86B5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120" y="5943545"/>
            <a:ext cx="2836276" cy="2024515"/>
          </a:xfrm>
          <a:custGeom>
            <a:avLst/>
            <a:gdLst>
              <a:gd name="T0" fmla="*/ 2448 w 2558"/>
              <a:gd name="T1" fmla="*/ 1824 h 1825"/>
              <a:gd name="T2" fmla="*/ 2448 w 2558"/>
              <a:gd name="T3" fmla="*/ 1824 h 1825"/>
              <a:gd name="T4" fmla="*/ 2448 w 2558"/>
              <a:gd name="T5" fmla="*/ 1824 h 1825"/>
              <a:gd name="T6" fmla="*/ 2331 w 2558"/>
              <a:gd name="T7" fmla="*/ 1716 h 1825"/>
              <a:gd name="T8" fmla="*/ 2331 w 2558"/>
              <a:gd name="T9" fmla="*/ 226 h 1825"/>
              <a:gd name="T10" fmla="*/ 226 w 2558"/>
              <a:gd name="T11" fmla="*/ 226 h 1825"/>
              <a:gd name="T12" fmla="*/ 226 w 2558"/>
              <a:gd name="T13" fmla="*/ 1716 h 1825"/>
              <a:gd name="T14" fmla="*/ 117 w 2558"/>
              <a:gd name="T15" fmla="*/ 1824 h 1825"/>
              <a:gd name="T16" fmla="*/ 117 w 2558"/>
              <a:gd name="T17" fmla="*/ 1824 h 1825"/>
              <a:gd name="T18" fmla="*/ 0 w 2558"/>
              <a:gd name="T19" fmla="*/ 1716 h 1825"/>
              <a:gd name="T20" fmla="*/ 0 w 2558"/>
              <a:gd name="T21" fmla="*/ 153 h 1825"/>
              <a:gd name="T22" fmla="*/ 153 w 2558"/>
              <a:gd name="T23" fmla="*/ 0 h 1825"/>
              <a:gd name="T24" fmla="*/ 2412 w 2558"/>
              <a:gd name="T25" fmla="*/ 0 h 1825"/>
              <a:gd name="T26" fmla="*/ 2557 w 2558"/>
              <a:gd name="T27" fmla="*/ 153 h 1825"/>
              <a:gd name="T28" fmla="*/ 2557 w 2558"/>
              <a:gd name="T29" fmla="*/ 1716 h 1825"/>
              <a:gd name="T30" fmla="*/ 2448 w 2558"/>
              <a:gd name="T31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8" h="1825">
                <a:moveTo>
                  <a:pt x="2448" y="1824"/>
                </a:moveTo>
                <a:lnTo>
                  <a:pt x="2448" y="1824"/>
                </a:lnTo>
                <a:lnTo>
                  <a:pt x="2448" y="1824"/>
                </a:lnTo>
                <a:cubicBezTo>
                  <a:pt x="2385" y="1824"/>
                  <a:pt x="2331" y="1779"/>
                  <a:pt x="2331" y="1716"/>
                </a:cubicBezTo>
                <a:cubicBezTo>
                  <a:pt x="2331" y="226"/>
                  <a:pt x="2331" y="226"/>
                  <a:pt x="2331" y="226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6" y="1716"/>
                  <a:pt x="226" y="1716"/>
                  <a:pt x="226" y="1716"/>
                </a:cubicBezTo>
                <a:cubicBezTo>
                  <a:pt x="226" y="1779"/>
                  <a:pt x="181" y="1824"/>
                  <a:pt x="117" y="1824"/>
                </a:cubicBezTo>
                <a:lnTo>
                  <a:pt x="117" y="1824"/>
                </a:lnTo>
                <a:cubicBezTo>
                  <a:pt x="54" y="1824"/>
                  <a:pt x="0" y="1779"/>
                  <a:pt x="0" y="171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3" y="0"/>
                </a:cubicBezTo>
                <a:cubicBezTo>
                  <a:pt x="2412" y="0"/>
                  <a:pt x="2412" y="0"/>
                  <a:pt x="2412" y="0"/>
                </a:cubicBezTo>
                <a:cubicBezTo>
                  <a:pt x="2494" y="0"/>
                  <a:pt x="2557" y="72"/>
                  <a:pt x="2557" y="153"/>
                </a:cubicBezTo>
                <a:cubicBezTo>
                  <a:pt x="2557" y="1716"/>
                  <a:pt x="2557" y="1716"/>
                  <a:pt x="2557" y="1716"/>
                </a:cubicBezTo>
                <a:cubicBezTo>
                  <a:pt x="2557" y="1779"/>
                  <a:pt x="2512" y="1824"/>
                  <a:pt x="2448" y="18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350">
            <a:extLst>
              <a:ext uri="{FF2B5EF4-FFF2-40B4-BE49-F238E27FC236}">
                <a16:creationId xmlns:a16="http://schemas.microsoft.com/office/drawing/2014/main" id="{7E042583-21C5-D746-84AA-A622310B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8086" y="7454598"/>
            <a:ext cx="4049029" cy="2567318"/>
          </a:xfrm>
          <a:custGeom>
            <a:avLst/>
            <a:gdLst>
              <a:gd name="T0" fmla="*/ 3506 w 3652"/>
              <a:gd name="T1" fmla="*/ 2313 h 2314"/>
              <a:gd name="T2" fmla="*/ 3506 w 3652"/>
              <a:gd name="T3" fmla="*/ 2313 h 2314"/>
              <a:gd name="T4" fmla="*/ 154 w 3652"/>
              <a:gd name="T5" fmla="*/ 2313 h 2314"/>
              <a:gd name="T6" fmla="*/ 0 w 3652"/>
              <a:gd name="T7" fmla="*/ 2169 h 2314"/>
              <a:gd name="T8" fmla="*/ 0 w 3652"/>
              <a:gd name="T9" fmla="*/ 145 h 2314"/>
              <a:gd name="T10" fmla="*/ 154 w 3652"/>
              <a:gd name="T11" fmla="*/ 0 h 2314"/>
              <a:gd name="T12" fmla="*/ 660 w 3652"/>
              <a:gd name="T13" fmla="*/ 0 h 2314"/>
              <a:gd name="T14" fmla="*/ 741 w 3652"/>
              <a:gd name="T15" fmla="*/ 82 h 2314"/>
              <a:gd name="T16" fmla="*/ 660 w 3652"/>
              <a:gd name="T17" fmla="*/ 172 h 2314"/>
              <a:gd name="T18" fmla="*/ 172 w 3652"/>
              <a:gd name="T19" fmla="*/ 172 h 2314"/>
              <a:gd name="T20" fmla="*/ 172 w 3652"/>
              <a:gd name="T21" fmla="*/ 2142 h 2314"/>
              <a:gd name="T22" fmla="*/ 3479 w 3652"/>
              <a:gd name="T23" fmla="*/ 2142 h 2314"/>
              <a:gd name="T24" fmla="*/ 3479 w 3652"/>
              <a:gd name="T25" fmla="*/ 172 h 2314"/>
              <a:gd name="T26" fmla="*/ 2982 w 3652"/>
              <a:gd name="T27" fmla="*/ 172 h 2314"/>
              <a:gd name="T28" fmla="*/ 2901 w 3652"/>
              <a:gd name="T29" fmla="*/ 82 h 2314"/>
              <a:gd name="T30" fmla="*/ 2982 w 3652"/>
              <a:gd name="T31" fmla="*/ 0 h 2314"/>
              <a:gd name="T32" fmla="*/ 3506 w 3652"/>
              <a:gd name="T33" fmla="*/ 0 h 2314"/>
              <a:gd name="T34" fmla="*/ 3651 w 3652"/>
              <a:gd name="T35" fmla="*/ 145 h 2314"/>
              <a:gd name="T36" fmla="*/ 3651 w 3652"/>
              <a:gd name="T37" fmla="*/ 2169 h 2314"/>
              <a:gd name="T38" fmla="*/ 3506 w 3652"/>
              <a:gd name="T39" fmla="*/ 2313 h 2314"/>
              <a:gd name="T40" fmla="*/ 3506 w 3652"/>
              <a:gd name="T41" fmla="*/ 172 h 2314"/>
              <a:gd name="T42" fmla="*/ 3506 w 3652"/>
              <a:gd name="T43" fmla="*/ 172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52" h="2314">
                <a:moveTo>
                  <a:pt x="3506" y="2313"/>
                </a:moveTo>
                <a:lnTo>
                  <a:pt x="3506" y="2313"/>
                </a:lnTo>
                <a:cubicBezTo>
                  <a:pt x="154" y="2313"/>
                  <a:pt x="154" y="2313"/>
                  <a:pt x="154" y="2313"/>
                </a:cubicBezTo>
                <a:cubicBezTo>
                  <a:pt x="72" y="2313"/>
                  <a:pt x="0" y="2250"/>
                  <a:pt x="0" y="216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72" y="0"/>
                  <a:pt x="154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05" y="0"/>
                  <a:pt x="741" y="36"/>
                  <a:pt x="741" y="82"/>
                </a:cubicBezTo>
                <a:cubicBezTo>
                  <a:pt x="741" y="127"/>
                  <a:pt x="705" y="172"/>
                  <a:pt x="660" y="17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2" y="2142"/>
                  <a:pt x="172" y="2142"/>
                  <a:pt x="172" y="2142"/>
                </a:cubicBezTo>
                <a:cubicBezTo>
                  <a:pt x="3479" y="2142"/>
                  <a:pt x="3479" y="2142"/>
                  <a:pt x="3479" y="2142"/>
                </a:cubicBezTo>
                <a:cubicBezTo>
                  <a:pt x="3479" y="172"/>
                  <a:pt x="3479" y="172"/>
                  <a:pt x="3479" y="172"/>
                </a:cubicBezTo>
                <a:cubicBezTo>
                  <a:pt x="2982" y="172"/>
                  <a:pt x="2982" y="172"/>
                  <a:pt x="2982" y="172"/>
                </a:cubicBezTo>
                <a:cubicBezTo>
                  <a:pt x="2937" y="172"/>
                  <a:pt x="2901" y="127"/>
                  <a:pt x="2901" y="82"/>
                </a:cubicBezTo>
                <a:cubicBezTo>
                  <a:pt x="2901" y="36"/>
                  <a:pt x="2937" y="0"/>
                  <a:pt x="2982" y="0"/>
                </a:cubicBezTo>
                <a:cubicBezTo>
                  <a:pt x="3506" y="0"/>
                  <a:pt x="3506" y="0"/>
                  <a:pt x="3506" y="0"/>
                </a:cubicBezTo>
                <a:cubicBezTo>
                  <a:pt x="3587" y="0"/>
                  <a:pt x="3651" y="63"/>
                  <a:pt x="3651" y="145"/>
                </a:cubicBezTo>
                <a:cubicBezTo>
                  <a:pt x="3651" y="2169"/>
                  <a:pt x="3651" y="2169"/>
                  <a:pt x="3651" y="2169"/>
                </a:cubicBezTo>
                <a:cubicBezTo>
                  <a:pt x="3651" y="2250"/>
                  <a:pt x="3587" y="2313"/>
                  <a:pt x="3506" y="2313"/>
                </a:cubicBezTo>
                <a:close/>
                <a:moveTo>
                  <a:pt x="3506" y="172"/>
                </a:moveTo>
                <a:lnTo>
                  <a:pt x="3506" y="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351">
            <a:extLst>
              <a:ext uri="{FF2B5EF4-FFF2-40B4-BE49-F238E27FC236}">
                <a16:creationId xmlns:a16="http://schemas.microsoft.com/office/drawing/2014/main" id="{8EEFB774-221E-184E-8C06-43FCFD59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129" y="7483938"/>
            <a:ext cx="2156547" cy="1183412"/>
          </a:xfrm>
          <a:custGeom>
            <a:avLst/>
            <a:gdLst>
              <a:gd name="T0" fmla="*/ 99 w 1944"/>
              <a:gd name="T1" fmla="*/ 1067 h 1068"/>
              <a:gd name="T2" fmla="*/ 99 w 1944"/>
              <a:gd name="T3" fmla="*/ 1067 h 1068"/>
              <a:gd name="T4" fmla="*/ 18 w 1944"/>
              <a:gd name="T5" fmla="*/ 1021 h 1068"/>
              <a:gd name="T6" fmla="*/ 63 w 1944"/>
              <a:gd name="T7" fmla="*/ 904 h 1068"/>
              <a:gd name="T8" fmla="*/ 1807 w 1944"/>
              <a:gd name="T9" fmla="*/ 18 h 1068"/>
              <a:gd name="T10" fmla="*/ 1916 w 1944"/>
              <a:gd name="T11" fmla="*/ 55 h 1068"/>
              <a:gd name="T12" fmla="*/ 1879 w 1944"/>
              <a:gd name="T13" fmla="*/ 172 h 1068"/>
              <a:gd name="T14" fmla="*/ 136 w 1944"/>
              <a:gd name="T15" fmla="*/ 1058 h 1068"/>
              <a:gd name="T16" fmla="*/ 99 w 1944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4" h="1068">
                <a:moveTo>
                  <a:pt x="99" y="1067"/>
                </a:moveTo>
                <a:lnTo>
                  <a:pt x="99" y="1067"/>
                </a:lnTo>
                <a:cubicBezTo>
                  <a:pt x="63" y="1067"/>
                  <a:pt x="36" y="1048"/>
                  <a:pt x="18" y="1021"/>
                </a:cubicBezTo>
                <a:cubicBezTo>
                  <a:pt x="0" y="976"/>
                  <a:pt x="18" y="931"/>
                  <a:pt x="63" y="904"/>
                </a:cubicBezTo>
                <a:cubicBezTo>
                  <a:pt x="1807" y="18"/>
                  <a:pt x="1807" y="18"/>
                  <a:pt x="1807" y="18"/>
                </a:cubicBezTo>
                <a:cubicBezTo>
                  <a:pt x="1843" y="0"/>
                  <a:pt x="1898" y="18"/>
                  <a:pt x="1916" y="55"/>
                </a:cubicBezTo>
                <a:cubicBezTo>
                  <a:pt x="1943" y="100"/>
                  <a:pt x="1925" y="154"/>
                  <a:pt x="1879" y="172"/>
                </a:cubicBezTo>
                <a:cubicBezTo>
                  <a:pt x="136" y="1058"/>
                  <a:pt x="136" y="1058"/>
                  <a:pt x="136" y="1058"/>
                </a:cubicBezTo>
                <a:cubicBezTo>
                  <a:pt x="127" y="1067"/>
                  <a:pt x="108" y="1067"/>
                  <a:pt x="99" y="10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352">
            <a:extLst>
              <a:ext uri="{FF2B5EF4-FFF2-40B4-BE49-F238E27FC236}">
                <a16:creationId xmlns:a16="http://schemas.microsoft.com/office/drawing/2014/main" id="{7054EAC6-631A-5448-B3F4-F8E63CB1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306" y="7483938"/>
            <a:ext cx="2146769" cy="1183412"/>
          </a:xfrm>
          <a:custGeom>
            <a:avLst/>
            <a:gdLst>
              <a:gd name="T0" fmla="*/ 1834 w 1935"/>
              <a:gd name="T1" fmla="*/ 1067 h 1068"/>
              <a:gd name="T2" fmla="*/ 1834 w 1935"/>
              <a:gd name="T3" fmla="*/ 1067 h 1068"/>
              <a:gd name="T4" fmla="*/ 1798 w 1935"/>
              <a:gd name="T5" fmla="*/ 1058 h 1068"/>
              <a:gd name="T6" fmla="*/ 54 w 1935"/>
              <a:gd name="T7" fmla="*/ 172 h 1068"/>
              <a:gd name="T8" fmla="*/ 18 w 1935"/>
              <a:gd name="T9" fmla="*/ 55 h 1068"/>
              <a:gd name="T10" fmla="*/ 136 w 1935"/>
              <a:gd name="T11" fmla="*/ 18 h 1068"/>
              <a:gd name="T12" fmla="*/ 1871 w 1935"/>
              <a:gd name="T13" fmla="*/ 904 h 1068"/>
              <a:gd name="T14" fmla="*/ 1907 w 1935"/>
              <a:gd name="T15" fmla="*/ 1021 h 1068"/>
              <a:gd name="T16" fmla="*/ 1834 w 1935"/>
              <a:gd name="T17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5" h="1068">
                <a:moveTo>
                  <a:pt x="1834" y="1067"/>
                </a:moveTo>
                <a:lnTo>
                  <a:pt x="1834" y="1067"/>
                </a:lnTo>
                <a:cubicBezTo>
                  <a:pt x="1816" y="1067"/>
                  <a:pt x="1807" y="1067"/>
                  <a:pt x="1798" y="1058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18" y="154"/>
                  <a:pt x="0" y="100"/>
                  <a:pt x="18" y="55"/>
                </a:cubicBezTo>
                <a:cubicBezTo>
                  <a:pt x="45" y="18"/>
                  <a:pt x="91" y="0"/>
                  <a:pt x="136" y="18"/>
                </a:cubicBezTo>
                <a:cubicBezTo>
                  <a:pt x="1871" y="904"/>
                  <a:pt x="1871" y="904"/>
                  <a:pt x="1871" y="904"/>
                </a:cubicBezTo>
                <a:cubicBezTo>
                  <a:pt x="1916" y="931"/>
                  <a:pt x="1934" y="976"/>
                  <a:pt x="1907" y="1021"/>
                </a:cubicBezTo>
                <a:cubicBezTo>
                  <a:pt x="1898" y="1048"/>
                  <a:pt x="1862" y="1067"/>
                  <a:pt x="1834" y="10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353">
            <a:extLst>
              <a:ext uri="{FF2B5EF4-FFF2-40B4-BE49-F238E27FC236}">
                <a16:creationId xmlns:a16="http://schemas.microsoft.com/office/drawing/2014/main" id="{C2859E98-60EB-444E-A9C6-F0455272C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0296" y="8545095"/>
            <a:ext cx="1467040" cy="1452371"/>
          </a:xfrm>
          <a:custGeom>
            <a:avLst/>
            <a:gdLst>
              <a:gd name="T0" fmla="*/ 1229 w 1321"/>
              <a:gd name="T1" fmla="*/ 1310 h 1311"/>
              <a:gd name="T2" fmla="*/ 1229 w 1321"/>
              <a:gd name="T3" fmla="*/ 1310 h 1311"/>
              <a:gd name="T4" fmla="*/ 1166 w 1321"/>
              <a:gd name="T5" fmla="*/ 1283 h 1311"/>
              <a:gd name="T6" fmla="*/ 27 w 1321"/>
              <a:gd name="T7" fmla="*/ 154 h 1311"/>
              <a:gd name="T8" fmla="*/ 27 w 1321"/>
              <a:gd name="T9" fmla="*/ 27 h 1311"/>
              <a:gd name="T10" fmla="*/ 154 w 1321"/>
              <a:gd name="T11" fmla="*/ 27 h 1311"/>
              <a:gd name="T12" fmla="*/ 1283 w 1321"/>
              <a:gd name="T13" fmla="*/ 1166 h 1311"/>
              <a:gd name="T14" fmla="*/ 1283 w 1321"/>
              <a:gd name="T15" fmla="*/ 1283 h 1311"/>
              <a:gd name="T16" fmla="*/ 1229 w 1321"/>
              <a:gd name="T17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1" h="1311">
                <a:moveTo>
                  <a:pt x="1229" y="1310"/>
                </a:moveTo>
                <a:lnTo>
                  <a:pt x="1229" y="1310"/>
                </a:lnTo>
                <a:cubicBezTo>
                  <a:pt x="1202" y="1310"/>
                  <a:pt x="1184" y="1301"/>
                  <a:pt x="1166" y="1283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0" y="118"/>
                  <a:pt x="0" y="63"/>
                  <a:pt x="27" y="27"/>
                </a:cubicBezTo>
                <a:cubicBezTo>
                  <a:pt x="64" y="0"/>
                  <a:pt x="118" y="0"/>
                  <a:pt x="154" y="27"/>
                </a:cubicBezTo>
                <a:cubicBezTo>
                  <a:pt x="1283" y="1166"/>
                  <a:pt x="1283" y="1166"/>
                  <a:pt x="1283" y="1166"/>
                </a:cubicBezTo>
                <a:cubicBezTo>
                  <a:pt x="1320" y="1202"/>
                  <a:pt x="1320" y="1256"/>
                  <a:pt x="1283" y="1283"/>
                </a:cubicBezTo>
                <a:cubicBezTo>
                  <a:pt x="1274" y="1301"/>
                  <a:pt x="1247" y="1310"/>
                  <a:pt x="1229" y="13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354">
            <a:extLst>
              <a:ext uri="{FF2B5EF4-FFF2-40B4-BE49-F238E27FC236}">
                <a16:creationId xmlns:a16="http://schemas.microsoft.com/office/drawing/2014/main" id="{9551C117-6459-9F45-8490-497BF195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988" y="8545095"/>
            <a:ext cx="1423030" cy="1423030"/>
          </a:xfrm>
          <a:custGeom>
            <a:avLst/>
            <a:gdLst>
              <a:gd name="T0" fmla="*/ 91 w 1284"/>
              <a:gd name="T1" fmla="*/ 1283 h 1284"/>
              <a:gd name="T2" fmla="*/ 91 w 1284"/>
              <a:gd name="T3" fmla="*/ 1283 h 1284"/>
              <a:gd name="T4" fmla="*/ 27 w 1284"/>
              <a:gd name="T5" fmla="*/ 1256 h 1284"/>
              <a:gd name="T6" fmla="*/ 27 w 1284"/>
              <a:gd name="T7" fmla="*/ 1129 h 1284"/>
              <a:gd name="T8" fmla="*/ 1139 w 1284"/>
              <a:gd name="T9" fmla="*/ 27 h 1284"/>
              <a:gd name="T10" fmla="*/ 1256 w 1284"/>
              <a:gd name="T11" fmla="*/ 27 h 1284"/>
              <a:gd name="T12" fmla="*/ 1256 w 1284"/>
              <a:gd name="T13" fmla="*/ 154 h 1284"/>
              <a:gd name="T14" fmla="*/ 154 w 1284"/>
              <a:gd name="T15" fmla="*/ 1256 h 1284"/>
              <a:gd name="T16" fmla="*/ 91 w 1284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4" h="1284">
                <a:moveTo>
                  <a:pt x="91" y="1283"/>
                </a:moveTo>
                <a:lnTo>
                  <a:pt x="91" y="1283"/>
                </a:lnTo>
                <a:cubicBezTo>
                  <a:pt x="73" y="1283"/>
                  <a:pt x="46" y="1274"/>
                  <a:pt x="27" y="1256"/>
                </a:cubicBezTo>
                <a:cubicBezTo>
                  <a:pt x="0" y="1220"/>
                  <a:pt x="0" y="1166"/>
                  <a:pt x="27" y="1129"/>
                </a:cubicBezTo>
                <a:cubicBezTo>
                  <a:pt x="1139" y="27"/>
                  <a:pt x="1139" y="27"/>
                  <a:pt x="1139" y="27"/>
                </a:cubicBezTo>
                <a:cubicBezTo>
                  <a:pt x="1166" y="0"/>
                  <a:pt x="1220" y="0"/>
                  <a:pt x="1256" y="27"/>
                </a:cubicBezTo>
                <a:cubicBezTo>
                  <a:pt x="1283" y="63"/>
                  <a:pt x="1283" y="118"/>
                  <a:pt x="1256" y="154"/>
                </a:cubicBezTo>
                <a:cubicBezTo>
                  <a:pt x="154" y="1256"/>
                  <a:pt x="154" y="1256"/>
                  <a:pt x="154" y="1256"/>
                </a:cubicBezTo>
                <a:cubicBezTo>
                  <a:pt x="136" y="1274"/>
                  <a:pt x="118" y="1283"/>
                  <a:pt x="91" y="12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355">
            <a:extLst>
              <a:ext uri="{FF2B5EF4-FFF2-40B4-BE49-F238E27FC236}">
                <a16:creationId xmlns:a16="http://schemas.microsoft.com/office/drawing/2014/main" id="{89B5B4C4-4028-9942-B41D-766C1F09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9574" y="5943545"/>
            <a:ext cx="2846057" cy="2024515"/>
          </a:xfrm>
          <a:custGeom>
            <a:avLst/>
            <a:gdLst>
              <a:gd name="T0" fmla="*/ 2449 w 2567"/>
              <a:gd name="T1" fmla="*/ 1824 h 1825"/>
              <a:gd name="T2" fmla="*/ 2449 w 2567"/>
              <a:gd name="T3" fmla="*/ 1824 h 1825"/>
              <a:gd name="T4" fmla="*/ 2449 w 2567"/>
              <a:gd name="T5" fmla="*/ 1824 h 1825"/>
              <a:gd name="T6" fmla="*/ 2341 w 2567"/>
              <a:gd name="T7" fmla="*/ 1716 h 1825"/>
              <a:gd name="T8" fmla="*/ 2341 w 2567"/>
              <a:gd name="T9" fmla="*/ 226 h 1825"/>
              <a:gd name="T10" fmla="*/ 235 w 2567"/>
              <a:gd name="T11" fmla="*/ 226 h 1825"/>
              <a:gd name="T12" fmla="*/ 235 w 2567"/>
              <a:gd name="T13" fmla="*/ 1716 h 1825"/>
              <a:gd name="T14" fmla="*/ 118 w 2567"/>
              <a:gd name="T15" fmla="*/ 1824 h 1825"/>
              <a:gd name="T16" fmla="*/ 118 w 2567"/>
              <a:gd name="T17" fmla="*/ 1824 h 1825"/>
              <a:gd name="T18" fmla="*/ 9 w 2567"/>
              <a:gd name="T19" fmla="*/ 1716 h 1825"/>
              <a:gd name="T20" fmla="*/ 9 w 2567"/>
              <a:gd name="T21" fmla="*/ 153 h 1825"/>
              <a:gd name="T22" fmla="*/ 154 w 2567"/>
              <a:gd name="T23" fmla="*/ 0 h 1825"/>
              <a:gd name="T24" fmla="*/ 2413 w 2567"/>
              <a:gd name="T25" fmla="*/ 0 h 1825"/>
              <a:gd name="T26" fmla="*/ 2566 w 2567"/>
              <a:gd name="T27" fmla="*/ 153 h 1825"/>
              <a:gd name="T28" fmla="*/ 2566 w 2567"/>
              <a:gd name="T29" fmla="*/ 1716 h 1825"/>
              <a:gd name="T30" fmla="*/ 2449 w 2567"/>
              <a:gd name="T31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7" h="1825">
                <a:moveTo>
                  <a:pt x="2449" y="1824"/>
                </a:moveTo>
                <a:lnTo>
                  <a:pt x="2449" y="1824"/>
                </a:lnTo>
                <a:lnTo>
                  <a:pt x="2449" y="1824"/>
                </a:lnTo>
                <a:cubicBezTo>
                  <a:pt x="2386" y="1824"/>
                  <a:pt x="2341" y="1779"/>
                  <a:pt x="2341" y="1716"/>
                </a:cubicBezTo>
                <a:cubicBezTo>
                  <a:pt x="2341" y="226"/>
                  <a:pt x="2341" y="226"/>
                  <a:pt x="2341" y="226"/>
                </a:cubicBezTo>
                <a:cubicBezTo>
                  <a:pt x="235" y="226"/>
                  <a:pt x="235" y="226"/>
                  <a:pt x="235" y="226"/>
                </a:cubicBezTo>
                <a:cubicBezTo>
                  <a:pt x="235" y="1716"/>
                  <a:pt x="235" y="1716"/>
                  <a:pt x="235" y="1716"/>
                </a:cubicBezTo>
                <a:cubicBezTo>
                  <a:pt x="235" y="1779"/>
                  <a:pt x="181" y="1824"/>
                  <a:pt x="118" y="1824"/>
                </a:cubicBezTo>
                <a:lnTo>
                  <a:pt x="118" y="1824"/>
                </a:lnTo>
                <a:cubicBezTo>
                  <a:pt x="55" y="1824"/>
                  <a:pt x="0" y="1779"/>
                  <a:pt x="9" y="1716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72"/>
                  <a:pt x="72" y="0"/>
                  <a:pt x="154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94" y="0"/>
                  <a:pt x="2566" y="72"/>
                  <a:pt x="2566" y="153"/>
                </a:cubicBezTo>
                <a:cubicBezTo>
                  <a:pt x="2566" y="1716"/>
                  <a:pt x="2566" y="1716"/>
                  <a:pt x="2566" y="1716"/>
                </a:cubicBezTo>
                <a:cubicBezTo>
                  <a:pt x="2566" y="1779"/>
                  <a:pt x="2512" y="1824"/>
                  <a:pt x="2449" y="18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356">
            <a:extLst>
              <a:ext uri="{FF2B5EF4-FFF2-40B4-BE49-F238E27FC236}">
                <a16:creationId xmlns:a16="http://schemas.microsoft.com/office/drawing/2014/main" id="{5FE833D9-9E60-D844-992D-3967E975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223" y="6633055"/>
            <a:ext cx="1163851" cy="1261654"/>
          </a:xfrm>
          <a:custGeom>
            <a:avLst/>
            <a:gdLst>
              <a:gd name="T0" fmla="*/ 804 w 1049"/>
              <a:gd name="T1" fmla="*/ 1138 h 1139"/>
              <a:gd name="T2" fmla="*/ 660 w 1049"/>
              <a:gd name="T3" fmla="*/ 1120 h 1139"/>
              <a:gd name="T4" fmla="*/ 605 w 1049"/>
              <a:gd name="T5" fmla="*/ 1120 h 1139"/>
              <a:gd name="T6" fmla="*/ 253 w 1049"/>
              <a:gd name="T7" fmla="*/ 1038 h 1139"/>
              <a:gd name="T8" fmla="*/ 63 w 1049"/>
              <a:gd name="T9" fmla="*/ 1002 h 1139"/>
              <a:gd name="T10" fmla="*/ 72 w 1049"/>
              <a:gd name="T11" fmla="*/ 524 h 1139"/>
              <a:gd name="T12" fmla="*/ 280 w 1049"/>
              <a:gd name="T13" fmla="*/ 505 h 1139"/>
              <a:gd name="T14" fmla="*/ 434 w 1049"/>
              <a:gd name="T15" fmla="*/ 297 h 1139"/>
              <a:gd name="T16" fmla="*/ 407 w 1049"/>
              <a:gd name="T17" fmla="*/ 118 h 1139"/>
              <a:gd name="T18" fmla="*/ 587 w 1049"/>
              <a:gd name="T19" fmla="*/ 27 h 1139"/>
              <a:gd name="T20" fmla="*/ 696 w 1049"/>
              <a:gd name="T21" fmla="*/ 316 h 1139"/>
              <a:gd name="T22" fmla="*/ 687 w 1049"/>
              <a:gd name="T23" fmla="*/ 406 h 1139"/>
              <a:gd name="T24" fmla="*/ 949 w 1049"/>
              <a:gd name="T25" fmla="*/ 451 h 1139"/>
              <a:gd name="T26" fmla="*/ 1012 w 1049"/>
              <a:gd name="T27" fmla="*/ 650 h 1139"/>
              <a:gd name="T28" fmla="*/ 1003 w 1049"/>
              <a:gd name="T29" fmla="*/ 831 h 1139"/>
              <a:gd name="T30" fmla="*/ 949 w 1049"/>
              <a:gd name="T31" fmla="*/ 984 h 1139"/>
              <a:gd name="T32" fmla="*/ 913 w 1049"/>
              <a:gd name="T33" fmla="*/ 1111 h 1139"/>
              <a:gd name="T34" fmla="*/ 623 w 1049"/>
              <a:gd name="T35" fmla="*/ 1038 h 1139"/>
              <a:gd name="T36" fmla="*/ 677 w 1049"/>
              <a:gd name="T37" fmla="*/ 1047 h 1139"/>
              <a:gd name="T38" fmla="*/ 867 w 1049"/>
              <a:gd name="T39" fmla="*/ 1056 h 1139"/>
              <a:gd name="T40" fmla="*/ 867 w 1049"/>
              <a:gd name="T41" fmla="*/ 993 h 1139"/>
              <a:gd name="T42" fmla="*/ 894 w 1049"/>
              <a:gd name="T43" fmla="*/ 930 h 1139"/>
              <a:gd name="T44" fmla="*/ 921 w 1049"/>
              <a:gd name="T45" fmla="*/ 840 h 1139"/>
              <a:gd name="T46" fmla="*/ 940 w 1049"/>
              <a:gd name="T47" fmla="*/ 776 h 1139"/>
              <a:gd name="T48" fmla="*/ 976 w 1049"/>
              <a:gd name="T49" fmla="*/ 731 h 1139"/>
              <a:gd name="T50" fmla="*/ 913 w 1049"/>
              <a:gd name="T51" fmla="*/ 650 h 1139"/>
              <a:gd name="T52" fmla="*/ 967 w 1049"/>
              <a:gd name="T53" fmla="*/ 578 h 1139"/>
              <a:gd name="T54" fmla="*/ 840 w 1049"/>
              <a:gd name="T55" fmla="*/ 514 h 1139"/>
              <a:gd name="T56" fmla="*/ 623 w 1049"/>
              <a:gd name="T57" fmla="*/ 307 h 1139"/>
              <a:gd name="T58" fmla="*/ 506 w 1049"/>
              <a:gd name="T59" fmla="*/ 82 h 1139"/>
              <a:gd name="T60" fmla="*/ 488 w 1049"/>
              <a:gd name="T61" fmla="*/ 127 h 1139"/>
              <a:gd name="T62" fmla="*/ 407 w 1049"/>
              <a:gd name="T63" fmla="*/ 469 h 1139"/>
              <a:gd name="T64" fmla="*/ 289 w 1049"/>
              <a:gd name="T65" fmla="*/ 578 h 1139"/>
              <a:gd name="T66" fmla="*/ 135 w 1049"/>
              <a:gd name="T67" fmla="*/ 560 h 1139"/>
              <a:gd name="T68" fmla="*/ 72 w 1049"/>
              <a:gd name="T69" fmla="*/ 767 h 1139"/>
              <a:gd name="T70" fmla="*/ 199 w 1049"/>
              <a:gd name="T71" fmla="*/ 975 h 1139"/>
              <a:gd name="T72" fmla="*/ 307 w 1049"/>
              <a:gd name="T73" fmla="*/ 948 h 1139"/>
              <a:gd name="T74" fmla="*/ 388 w 1049"/>
              <a:gd name="T75" fmla="*/ 957 h 1139"/>
              <a:gd name="T76" fmla="*/ 614 w 1049"/>
              <a:gd name="T77" fmla="*/ 1038 h 1139"/>
              <a:gd name="T78" fmla="*/ 479 w 1049"/>
              <a:gd name="T79" fmla="*/ 10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9" h="1139">
                <a:moveTo>
                  <a:pt x="804" y="1138"/>
                </a:moveTo>
                <a:lnTo>
                  <a:pt x="804" y="1138"/>
                </a:lnTo>
                <a:cubicBezTo>
                  <a:pt x="795" y="1138"/>
                  <a:pt x="786" y="1138"/>
                  <a:pt x="777" y="1138"/>
                </a:cubicBezTo>
                <a:cubicBezTo>
                  <a:pt x="732" y="1138"/>
                  <a:pt x="687" y="1129"/>
                  <a:pt x="660" y="1120"/>
                </a:cubicBezTo>
                <a:cubicBezTo>
                  <a:pt x="641" y="1120"/>
                  <a:pt x="632" y="1111"/>
                  <a:pt x="614" y="1120"/>
                </a:cubicBezTo>
                <a:lnTo>
                  <a:pt x="605" y="1120"/>
                </a:lnTo>
                <a:cubicBezTo>
                  <a:pt x="542" y="1120"/>
                  <a:pt x="434" y="1084"/>
                  <a:pt x="352" y="1020"/>
                </a:cubicBezTo>
                <a:cubicBezTo>
                  <a:pt x="325" y="1020"/>
                  <a:pt x="280" y="1029"/>
                  <a:pt x="253" y="1038"/>
                </a:cubicBezTo>
                <a:cubicBezTo>
                  <a:pt x="244" y="1038"/>
                  <a:pt x="226" y="1047"/>
                  <a:pt x="217" y="1047"/>
                </a:cubicBezTo>
                <a:cubicBezTo>
                  <a:pt x="162" y="1066"/>
                  <a:pt x="99" y="1047"/>
                  <a:pt x="63" y="1002"/>
                </a:cubicBezTo>
                <a:cubicBezTo>
                  <a:pt x="18" y="948"/>
                  <a:pt x="0" y="867"/>
                  <a:pt x="0" y="767"/>
                </a:cubicBezTo>
                <a:cubicBezTo>
                  <a:pt x="0" y="632"/>
                  <a:pt x="36" y="560"/>
                  <a:pt x="72" y="524"/>
                </a:cubicBezTo>
                <a:cubicBezTo>
                  <a:pt x="90" y="496"/>
                  <a:pt x="117" y="487"/>
                  <a:pt x="144" y="487"/>
                </a:cubicBezTo>
                <a:cubicBezTo>
                  <a:pt x="280" y="505"/>
                  <a:pt x="280" y="505"/>
                  <a:pt x="280" y="505"/>
                </a:cubicBezTo>
                <a:cubicBezTo>
                  <a:pt x="298" y="487"/>
                  <a:pt x="325" y="451"/>
                  <a:pt x="352" y="424"/>
                </a:cubicBezTo>
                <a:cubicBezTo>
                  <a:pt x="434" y="325"/>
                  <a:pt x="434" y="297"/>
                  <a:pt x="434" y="297"/>
                </a:cubicBezTo>
                <a:cubicBezTo>
                  <a:pt x="434" y="189"/>
                  <a:pt x="424" y="171"/>
                  <a:pt x="415" y="145"/>
                </a:cubicBezTo>
                <a:cubicBezTo>
                  <a:pt x="415" y="136"/>
                  <a:pt x="407" y="127"/>
                  <a:pt x="407" y="118"/>
                </a:cubicBezTo>
                <a:cubicBezTo>
                  <a:pt x="398" y="82"/>
                  <a:pt x="424" y="36"/>
                  <a:pt x="479" y="19"/>
                </a:cubicBezTo>
                <a:cubicBezTo>
                  <a:pt x="515" y="0"/>
                  <a:pt x="551" y="9"/>
                  <a:pt x="587" y="27"/>
                </a:cubicBezTo>
                <a:cubicBezTo>
                  <a:pt x="623" y="55"/>
                  <a:pt x="660" y="91"/>
                  <a:pt x="687" y="153"/>
                </a:cubicBezTo>
                <a:cubicBezTo>
                  <a:pt x="714" y="198"/>
                  <a:pt x="705" y="252"/>
                  <a:pt x="696" y="316"/>
                </a:cubicBezTo>
                <a:cubicBezTo>
                  <a:pt x="696" y="334"/>
                  <a:pt x="687" y="361"/>
                  <a:pt x="687" y="379"/>
                </a:cubicBezTo>
                <a:cubicBezTo>
                  <a:pt x="687" y="397"/>
                  <a:pt x="687" y="406"/>
                  <a:pt x="687" y="406"/>
                </a:cubicBezTo>
                <a:cubicBezTo>
                  <a:pt x="732" y="442"/>
                  <a:pt x="786" y="442"/>
                  <a:pt x="840" y="442"/>
                </a:cubicBezTo>
                <a:cubicBezTo>
                  <a:pt x="876" y="442"/>
                  <a:pt x="913" y="442"/>
                  <a:pt x="949" y="451"/>
                </a:cubicBezTo>
                <a:cubicBezTo>
                  <a:pt x="1012" y="460"/>
                  <a:pt x="1048" y="505"/>
                  <a:pt x="1039" y="587"/>
                </a:cubicBezTo>
                <a:cubicBezTo>
                  <a:pt x="1039" y="614"/>
                  <a:pt x="1021" y="632"/>
                  <a:pt x="1012" y="650"/>
                </a:cubicBezTo>
                <a:cubicBezTo>
                  <a:pt x="1039" y="668"/>
                  <a:pt x="1048" y="695"/>
                  <a:pt x="1048" y="731"/>
                </a:cubicBezTo>
                <a:cubicBezTo>
                  <a:pt x="1048" y="776"/>
                  <a:pt x="1030" y="813"/>
                  <a:pt x="1003" y="831"/>
                </a:cubicBezTo>
                <a:cubicBezTo>
                  <a:pt x="1012" y="849"/>
                  <a:pt x="1021" y="885"/>
                  <a:pt x="1012" y="921"/>
                </a:cubicBezTo>
                <a:cubicBezTo>
                  <a:pt x="1003" y="948"/>
                  <a:pt x="985" y="975"/>
                  <a:pt x="949" y="984"/>
                </a:cubicBezTo>
                <a:cubicBezTo>
                  <a:pt x="949" y="993"/>
                  <a:pt x="949" y="993"/>
                  <a:pt x="949" y="1002"/>
                </a:cubicBezTo>
                <a:cubicBezTo>
                  <a:pt x="958" y="1038"/>
                  <a:pt x="949" y="1084"/>
                  <a:pt x="913" y="1111"/>
                </a:cubicBezTo>
                <a:cubicBezTo>
                  <a:pt x="894" y="1129"/>
                  <a:pt x="858" y="1138"/>
                  <a:pt x="804" y="1138"/>
                </a:cubicBezTo>
                <a:close/>
                <a:moveTo>
                  <a:pt x="623" y="1038"/>
                </a:moveTo>
                <a:lnTo>
                  <a:pt x="623" y="1038"/>
                </a:lnTo>
                <a:cubicBezTo>
                  <a:pt x="641" y="1038"/>
                  <a:pt x="660" y="1047"/>
                  <a:pt x="677" y="1047"/>
                </a:cubicBezTo>
                <a:cubicBezTo>
                  <a:pt x="705" y="1056"/>
                  <a:pt x="741" y="1066"/>
                  <a:pt x="786" y="1066"/>
                </a:cubicBezTo>
                <a:cubicBezTo>
                  <a:pt x="840" y="1075"/>
                  <a:pt x="858" y="1056"/>
                  <a:pt x="867" y="1056"/>
                </a:cubicBezTo>
                <a:cubicBezTo>
                  <a:pt x="876" y="1047"/>
                  <a:pt x="885" y="1029"/>
                  <a:pt x="876" y="1011"/>
                </a:cubicBezTo>
                <a:cubicBezTo>
                  <a:pt x="876" y="1002"/>
                  <a:pt x="867" y="993"/>
                  <a:pt x="867" y="993"/>
                </a:cubicBezTo>
                <a:cubicBezTo>
                  <a:pt x="867" y="975"/>
                  <a:pt x="858" y="966"/>
                  <a:pt x="867" y="957"/>
                </a:cubicBezTo>
                <a:cubicBezTo>
                  <a:pt x="867" y="948"/>
                  <a:pt x="876" y="939"/>
                  <a:pt x="894" y="930"/>
                </a:cubicBezTo>
                <a:cubicBezTo>
                  <a:pt x="921" y="921"/>
                  <a:pt x="940" y="912"/>
                  <a:pt x="940" y="903"/>
                </a:cubicBezTo>
                <a:cubicBezTo>
                  <a:pt x="949" y="885"/>
                  <a:pt x="930" y="849"/>
                  <a:pt x="921" y="840"/>
                </a:cubicBezTo>
                <a:cubicBezTo>
                  <a:pt x="913" y="831"/>
                  <a:pt x="904" y="813"/>
                  <a:pt x="913" y="803"/>
                </a:cubicBezTo>
                <a:cubicBezTo>
                  <a:pt x="913" y="794"/>
                  <a:pt x="921" y="785"/>
                  <a:pt x="940" y="776"/>
                </a:cubicBezTo>
                <a:cubicBezTo>
                  <a:pt x="940" y="776"/>
                  <a:pt x="949" y="776"/>
                  <a:pt x="958" y="767"/>
                </a:cubicBezTo>
                <a:cubicBezTo>
                  <a:pt x="967" y="758"/>
                  <a:pt x="976" y="749"/>
                  <a:pt x="976" y="731"/>
                </a:cubicBezTo>
                <a:cubicBezTo>
                  <a:pt x="976" y="722"/>
                  <a:pt x="976" y="704"/>
                  <a:pt x="930" y="686"/>
                </a:cubicBezTo>
                <a:cubicBezTo>
                  <a:pt x="921" y="677"/>
                  <a:pt x="913" y="668"/>
                  <a:pt x="913" y="650"/>
                </a:cubicBezTo>
                <a:cubicBezTo>
                  <a:pt x="913" y="641"/>
                  <a:pt x="921" y="623"/>
                  <a:pt x="930" y="614"/>
                </a:cubicBezTo>
                <a:cubicBezTo>
                  <a:pt x="949" y="614"/>
                  <a:pt x="967" y="596"/>
                  <a:pt x="967" y="578"/>
                </a:cubicBezTo>
                <a:cubicBezTo>
                  <a:pt x="976" y="524"/>
                  <a:pt x="949" y="524"/>
                  <a:pt x="940" y="524"/>
                </a:cubicBezTo>
                <a:cubicBezTo>
                  <a:pt x="904" y="514"/>
                  <a:pt x="867" y="514"/>
                  <a:pt x="840" y="514"/>
                </a:cubicBezTo>
                <a:cubicBezTo>
                  <a:pt x="777" y="514"/>
                  <a:pt x="714" y="514"/>
                  <a:pt x="641" y="460"/>
                </a:cubicBezTo>
                <a:cubicBezTo>
                  <a:pt x="605" y="433"/>
                  <a:pt x="614" y="370"/>
                  <a:pt x="623" y="307"/>
                </a:cubicBezTo>
                <a:cubicBezTo>
                  <a:pt x="623" y="261"/>
                  <a:pt x="632" y="207"/>
                  <a:pt x="623" y="189"/>
                </a:cubicBezTo>
                <a:cubicBezTo>
                  <a:pt x="587" y="118"/>
                  <a:pt x="542" y="82"/>
                  <a:pt x="506" y="82"/>
                </a:cubicBezTo>
                <a:cubicBezTo>
                  <a:pt x="488" y="91"/>
                  <a:pt x="479" y="100"/>
                  <a:pt x="479" y="100"/>
                </a:cubicBezTo>
                <a:cubicBezTo>
                  <a:pt x="479" y="109"/>
                  <a:pt x="488" y="118"/>
                  <a:pt x="488" y="127"/>
                </a:cubicBezTo>
                <a:cubicBezTo>
                  <a:pt x="497" y="153"/>
                  <a:pt x="506" y="180"/>
                  <a:pt x="506" y="297"/>
                </a:cubicBezTo>
                <a:cubicBezTo>
                  <a:pt x="506" y="325"/>
                  <a:pt x="497" y="361"/>
                  <a:pt x="407" y="469"/>
                </a:cubicBezTo>
                <a:cubicBezTo>
                  <a:pt x="370" y="514"/>
                  <a:pt x="325" y="560"/>
                  <a:pt x="325" y="569"/>
                </a:cubicBezTo>
                <a:cubicBezTo>
                  <a:pt x="316" y="569"/>
                  <a:pt x="307" y="578"/>
                  <a:pt x="289" y="578"/>
                </a:cubicBezTo>
                <a:cubicBezTo>
                  <a:pt x="135" y="560"/>
                  <a:pt x="135" y="560"/>
                  <a:pt x="135" y="560"/>
                </a:cubicBezTo>
                <a:lnTo>
                  <a:pt x="135" y="560"/>
                </a:lnTo>
                <a:lnTo>
                  <a:pt x="126" y="569"/>
                </a:lnTo>
                <a:cubicBezTo>
                  <a:pt x="108" y="596"/>
                  <a:pt x="72" y="650"/>
                  <a:pt x="72" y="767"/>
                </a:cubicBezTo>
                <a:cubicBezTo>
                  <a:pt x="72" y="849"/>
                  <a:pt x="90" y="912"/>
                  <a:pt x="117" y="948"/>
                </a:cubicBezTo>
                <a:cubicBezTo>
                  <a:pt x="135" y="975"/>
                  <a:pt x="171" y="984"/>
                  <a:pt x="199" y="975"/>
                </a:cubicBezTo>
                <a:cubicBezTo>
                  <a:pt x="208" y="975"/>
                  <a:pt x="217" y="966"/>
                  <a:pt x="235" y="966"/>
                </a:cubicBezTo>
                <a:cubicBezTo>
                  <a:pt x="253" y="957"/>
                  <a:pt x="280" y="957"/>
                  <a:pt x="307" y="948"/>
                </a:cubicBezTo>
                <a:cubicBezTo>
                  <a:pt x="316" y="948"/>
                  <a:pt x="334" y="948"/>
                  <a:pt x="343" y="948"/>
                </a:cubicBezTo>
                <a:cubicBezTo>
                  <a:pt x="361" y="939"/>
                  <a:pt x="370" y="939"/>
                  <a:pt x="388" y="957"/>
                </a:cubicBezTo>
                <a:cubicBezTo>
                  <a:pt x="434" y="993"/>
                  <a:pt x="479" y="1011"/>
                  <a:pt x="515" y="1029"/>
                </a:cubicBezTo>
                <a:cubicBezTo>
                  <a:pt x="560" y="1038"/>
                  <a:pt x="596" y="1047"/>
                  <a:pt x="614" y="1038"/>
                </a:cubicBezTo>
                <a:lnTo>
                  <a:pt x="623" y="1038"/>
                </a:lnTo>
                <a:close/>
                <a:moveTo>
                  <a:pt x="479" y="100"/>
                </a:moveTo>
                <a:lnTo>
                  <a:pt x="479" y="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357">
            <a:extLst>
              <a:ext uri="{FF2B5EF4-FFF2-40B4-BE49-F238E27FC236}">
                <a16:creationId xmlns:a16="http://schemas.microsoft.com/office/drawing/2014/main" id="{9705BD9E-3ACB-F44B-BF93-F44D8BE2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0511" y="6652616"/>
            <a:ext cx="704179" cy="1232313"/>
          </a:xfrm>
          <a:custGeom>
            <a:avLst/>
            <a:gdLst>
              <a:gd name="T0" fmla="*/ 524 w 634"/>
              <a:gd name="T1" fmla="*/ 1110 h 1111"/>
              <a:gd name="T2" fmla="*/ 524 w 634"/>
              <a:gd name="T3" fmla="*/ 1110 h 1111"/>
              <a:gd name="T4" fmla="*/ 118 w 634"/>
              <a:gd name="T5" fmla="*/ 1110 h 1111"/>
              <a:gd name="T6" fmla="*/ 0 w 634"/>
              <a:gd name="T7" fmla="*/ 1001 h 1111"/>
              <a:gd name="T8" fmla="*/ 0 w 634"/>
              <a:gd name="T9" fmla="*/ 117 h 1111"/>
              <a:gd name="T10" fmla="*/ 118 w 634"/>
              <a:gd name="T11" fmla="*/ 0 h 1111"/>
              <a:gd name="T12" fmla="*/ 524 w 634"/>
              <a:gd name="T13" fmla="*/ 0 h 1111"/>
              <a:gd name="T14" fmla="*/ 633 w 634"/>
              <a:gd name="T15" fmla="*/ 117 h 1111"/>
              <a:gd name="T16" fmla="*/ 633 w 634"/>
              <a:gd name="T17" fmla="*/ 1001 h 1111"/>
              <a:gd name="T18" fmla="*/ 524 w 634"/>
              <a:gd name="T19" fmla="*/ 1110 h 1111"/>
              <a:gd name="T20" fmla="*/ 118 w 634"/>
              <a:gd name="T21" fmla="*/ 81 h 1111"/>
              <a:gd name="T22" fmla="*/ 118 w 634"/>
              <a:gd name="T23" fmla="*/ 81 h 1111"/>
              <a:gd name="T24" fmla="*/ 72 w 634"/>
              <a:gd name="T25" fmla="*/ 117 h 1111"/>
              <a:gd name="T26" fmla="*/ 72 w 634"/>
              <a:gd name="T27" fmla="*/ 1001 h 1111"/>
              <a:gd name="T28" fmla="*/ 118 w 634"/>
              <a:gd name="T29" fmla="*/ 1037 h 1111"/>
              <a:gd name="T30" fmla="*/ 524 w 634"/>
              <a:gd name="T31" fmla="*/ 1037 h 1111"/>
              <a:gd name="T32" fmla="*/ 560 w 634"/>
              <a:gd name="T33" fmla="*/ 1001 h 1111"/>
              <a:gd name="T34" fmla="*/ 560 w 634"/>
              <a:gd name="T35" fmla="*/ 117 h 1111"/>
              <a:gd name="T36" fmla="*/ 524 w 634"/>
              <a:gd name="T37" fmla="*/ 81 h 1111"/>
              <a:gd name="T38" fmla="*/ 118 w 634"/>
              <a:gd name="T39" fmla="*/ 8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4" h="1111">
                <a:moveTo>
                  <a:pt x="524" y="1110"/>
                </a:moveTo>
                <a:lnTo>
                  <a:pt x="524" y="1110"/>
                </a:lnTo>
                <a:cubicBezTo>
                  <a:pt x="118" y="1110"/>
                  <a:pt x="118" y="1110"/>
                  <a:pt x="118" y="1110"/>
                </a:cubicBezTo>
                <a:cubicBezTo>
                  <a:pt x="54" y="1110"/>
                  <a:pt x="0" y="1056"/>
                  <a:pt x="0" y="1001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8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87" y="0"/>
                  <a:pt x="633" y="54"/>
                  <a:pt x="633" y="117"/>
                </a:cubicBezTo>
                <a:cubicBezTo>
                  <a:pt x="633" y="1001"/>
                  <a:pt x="633" y="1001"/>
                  <a:pt x="633" y="1001"/>
                </a:cubicBezTo>
                <a:cubicBezTo>
                  <a:pt x="633" y="1056"/>
                  <a:pt x="587" y="1110"/>
                  <a:pt x="524" y="1110"/>
                </a:cubicBezTo>
                <a:close/>
                <a:moveTo>
                  <a:pt x="118" y="81"/>
                </a:moveTo>
                <a:lnTo>
                  <a:pt x="118" y="81"/>
                </a:lnTo>
                <a:cubicBezTo>
                  <a:pt x="91" y="81"/>
                  <a:pt x="72" y="99"/>
                  <a:pt x="72" y="117"/>
                </a:cubicBezTo>
                <a:cubicBezTo>
                  <a:pt x="72" y="1001"/>
                  <a:pt x="72" y="1001"/>
                  <a:pt x="72" y="1001"/>
                </a:cubicBezTo>
                <a:cubicBezTo>
                  <a:pt x="72" y="1019"/>
                  <a:pt x="91" y="1037"/>
                  <a:pt x="118" y="1037"/>
                </a:cubicBezTo>
                <a:cubicBezTo>
                  <a:pt x="524" y="1037"/>
                  <a:pt x="524" y="1037"/>
                  <a:pt x="524" y="1037"/>
                </a:cubicBezTo>
                <a:cubicBezTo>
                  <a:pt x="542" y="1037"/>
                  <a:pt x="560" y="1019"/>
                  <a:pt x="560" y="1001"/>
                </a:cubicBezTo>
                <a:cubicBezTo>
                  <a:pt x="560" y="117"/>
                  <a:pt x="560" y="117"/>
                  <a:pt x="560" y="117"/>
                </a:cubicBezTo>
                <a:cubicBezTo>
                  <a:pt x="560" y="99"/>
                  <a:pt x="542" y="81"/>
                  <a:pt x="524" y="81"/>
                </a:cubicBezTo>
                <a:lnTo>
                  <a:pt x="118" y="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358">
            <a:extLst>
              <a:ext uri="{FF2B5EF4-FFF2-40B4-BE49-F238E27FC236}">
                <a16:creationId xmlns:a16="http://schemas.microsoft.com/office/drawing/2014/main" id="{842E0E2C-9E91-4E45-BEF6-79C6A73D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8811" y="7635531"/>
            <a:ext cx="102691" cy="92914"/>
          </a:xfrm>
          <a:custGeom>
            <a:avLst/>
            <a:gdLst>
              <a:gd name="T0" fmla="*/ 45 w 92"/>
              <a:gd name="T1" fmla="*/ 81 h 82"/>
              <a:gd name="T2" fmla="*/ 45 w 92"/>
              <a:gd name="T3" fmla="*/ 81 h 82"/>
              <a:gd name="T4" fmla="*/ 0 w 92"/>
              <a:gd name="T5" fmla="*/ 36 h 82"/>
              <a:gd name="T6" fmla="*/ 45 w 92"/>
              <a:gd name="T7" fmla="*/ 0 h 82"/>
              <a:gd name="T8" fmla="*/ 91 w 92"/>
              <a:gd name="T9" fmla="*/ 36 h 82"/>
              <a:gd name="T10" fmla="*/ 45 w 92"/>
              <a:gd name="T1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82">
                <a:moveTo>
                  <a:pt x="45" y="81"/>
                </a:moveTo>
                <a:lnTo>
                  <a:pt x="45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91" y="18"/>
                  <a:pt x="91" y="36"/>
                </a:cubicBezTo>
                <a:cubicBezTo>
                  <a:pt x="91" y="63"/>
                  <a:pt x="73" y="81"/>
                  <a:pt x="45" y="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359">
            <a:extLst>
              <a:ext uri="{FF2B5EF4-FFF2-40B4-BE49-F238E27FC236}">
                <a16:creationId xmlns:a16="http://schemas.microsoft.com/office/drawing/2014/main" id="{D1FD952A-39FB-E148-B375-BD4F9F0B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690" y="6813989"/>
            <a:ext cx="180933" cy="39121"/>
          </a:xfrm>
          <a:custGeom>
            <a:avLst/>
            <a:gdLst>
              <a:gd name="T0" fmla="*/ 145 w 164"/>
              <a:gd name="T1" fmla="*/ 36 h 37"/>
              <a:gd name="T2" fmla="*/ 145 w 164"/>
              <a:gd name="T3" fmla="*/ 36 h 37"/>
              <a:gd name="T4" fmla="*/ 18 w 164"/>
              <a:gd name="T5" fmla="*/ 36 h 37"/>
              <a:gd name="T6" fmla="*/ 0 w 164"/>
              <a:gd name="T7" fmla="*/ 18 h 37"/>
              <a:gd name="T8" fmla="*/ 18 w 164"/>
              <a:gd name="T9" fmla="*/ 0 h 37"/>
              <a:gd name="T10" fmla="*/ 145 w 164"/>
              <a:gd name="T11" fmla="*/ 0 h 37"/>
              <a:gd name="T12" fmla="*/ 163 w 164"/>
              <a:gd name="T13" fmla="*/ 18 h 37"/>
              <a:gd name="T14" fmla="*/ 145 w 16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7">
                <a:moveTo>
                  <a:pt x="145" y="36"/>
                </a:moveTo>
                <a:lnTo>
                  <a:pt x="14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63" y="9"/>
                  <a:pt x="163" y="18"/>
                </a:cubicBezTo>
                <a:cubicBezTo>
                  <a:pt x="163" y="27"/>
                  <a:pt x="163" y="36"/>
                  <a:pt x="145" y="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360">
            <a:extLst>
              <a:ext uri="{FF2B5EF4-FFF2-40B4-BE49-F238E27FC236}">
                <a16:creationId xmlns:a16="http://schemas.microsoft.com/office/drawing/2014/main" id="{E57F0D23-34DB-3749-9158-0079B0DE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037" y="6794428"/>
            <a:ext cx="1031819" cy="410771"/>
          </a:xfrm>
          <a:custGeom>
            <a:avLst/>
            <a:gdLst>
              <a:gd name="T0" fmla="*/ 895 w 932"/>
              <a:gd name="T1" fmla="*/ 126 h 370"/>
              <a:gd name="T2" fmla="*/ 895 w 932"/>
              <a:gd name="T3" fmla="*/ 126 h 370"/>
              <a:gd name="T4" fmla="*/ 849 w 932"/>
              <a:gd name="T5" fmla="*/ 143 h 370"/>
              <a:gd name="T6" fmla="*/ 813 w 932"/>
              <a:gd name="T7" fmla="*/ 234 h 370"/>
              <a:gd name="T8" fmla="*/ 434 w 932"/>
              <a:gd name="T9" fmla="*/ 0 h 370"/>
              <a:gd name="T10" fmla="*/ 9 w 932"/>
              <a:gd name="T11" fmla="*/ 324 h 370"/>
              <a:gd name="T12" fmla="*/ 36 w 932"/>
              <a:gd name="T13" fmla="*/ 369 h 370"/>
              <a:gd name="T14" fmla="*/ 45 w 932"/>
              <a:gd name="T15" fmla="*/ 369 h 370"/>
              <a:gd name="T16" fmla="*/ 81 w 932"/>
              <a:gd name="T17" fmla="*/ 342 h 370"/>
              <a:gd name="T18" fmla="*/ 434 w 932"/>
              <a:gd name="T19" fmla="*/ 71 h 370"/>
              <a:gd name="T20" fmla="*/ 750 w 932"/>
              <a:gd name="T21" fmla="*/ 261 h 370"/>
              <a:gd name="T22" fmla="*/ 660 w 932"/>
              <a:gd name="T23" fmla="*/ 225 h 370"/>
              <a:gd name="T24" fmla="*/ 606 w 932"/>
              <a:gd name="T25" fmla="*/ 243 h 370"/>
              <a:gd name="T26" fmla="*/ 633 w 932"/>
              <a:gd name="T27" fmla="*/ 297 h 370"/>
              <a:gd name="T28" fmla="*/ 804 w 932"/>
              <a:gd name="T29" fmla="*/ 369 h 370"/>
              <a:gd name="T30" fmla="*/ 813 w 932"/>
              <a:gd name="T31" fmla="*/ 369 h 370"/>
              <a:gd name="T32" fmla="*/ 849 w 932"/>
              <a:gd name="T33" fmla="*/ 342 h 370"/>
              <a:gd name="T34" fmla="*/ 922 w 932"/>
              <a:gd name="T35" fmla="*/ 171 h 370"/>
              <a:gd name="T36" fmla="*/ 895 w 932"/>
              <a:gd name="T37" fmla="*/ 126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32" h="370">
                <a:moveTo>
                  <a:pt x="895" y="126"/>
                </a:moveTo>
                <a:lnTo>
                  <a:pt x="895" y="126"/>
                </a:lnTo>
                <a:cubicBezTo>
                  <a:pt x="877" y="116"/>
                  <a:pt x="859" y="126"/>
                  <a:pt x="849" y="143"/>
                </a:cubicBezTo>
                <a:cubicBezTo>
                  <a:pt x="813" y="234"/>
                  <a:pt x="813" y="234"/>
                  <a:pt x="813" y="234"/>
                </a:cubicBezTo>
                <a:cubicBezTo>
                  <a:pt x="741" y="89"/>
                  <a:pt x="596" y="0"/>
                  <a:pt x="434" y="0"/>
                </a:cubicBezTo>
                <a:cubicBezTo>
                  <a:pt x="235" y="0"/>
                  <a:pt x="54" y="134"/>
                  <a:pt x="9" y="324"/>
                </a:cubicBezTo>
                <a:cubicBezTo>
                  <a:pt x="0" y="342"/>
                  <a:pt x="18" y="360"/>
                  <a:pt x="36" y="369"/>
                </a:cubicBezTo>
                <a:lnTo>
                  <a:pt x="45" y="369"/>
                </a:lnTo>
                <a:cubicBezTo>
                  <a:pt x="64" y="369"/>
                  <a:pt x="72" y="360"/>
                  <a:pt x="81" y="342"/>
                </a:cubicBezTo>
                <a:cubicBezTo>
                  <a:pt x="118" y="180"/>
                  <a:pt x="262" y="71"/>
                  <a:pt x="434" y="71"/>
                </a:cubicBezTo>
                <a:cubicBezTo>
                  <a:pt x="570" y="71"/>
                  <a:pt x="687" y="143"/>
                  <a:pt x="750" y="261"/>
                </a:cubicBezTo>
                <a:cubicBezTo>
                  <a:pt x="660" y="225"/>
                  <a:pt x="660" y="225"/>
                  <a:pt x="660" y="225"/>
                </a:cubicBezTo>
                <a:cubicBezTo>
                  <a:pt x="642" y="216"/>
                  <a:pt x="615" y="225"/>
                  <a:pt x="606" y="243"/>
                </a:cubicBezTo>
                <a:cubicBezTo>
                  <a:pt x="606" y="261"/>
                  <a:pt x="615" y="288"/>
                  <a:pt x="633" y="297"/>
                </a:cubicBezTo>
                <a:cubicBezTo>
                  <a:pt x="804" y="369"/>
                  <a:pt x="804" y="369"/>
                  <a:pt x="804" y="369"/>
                </a:cubicBezTo>
                <a:lnTo>
                  <a:pt x="813" y="369"/>
                </a:lnTo>
                <a:cubicBezTo>
                  <a:pt x="831" y="369"/>
                  <a:pt x="840" y="360"/>
                  <a:pt x="849" y="342"/>
                </a:cubicBezTo>
                <a:cubicBezTo>
                  <a:pt x="922" y="171"/>
                  <a:pt x="922" y="171"/>
                  <a:pt x="922" y="171"/>
                </a:cubicBezTo>
                <a:cubicBezTo>
                  <a:pt x="931" y="152"/>
                  <a:pt x="922" y="134"/>
                  <a:pt x="895" y="1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361">
            <a:extLst>
              <a:ext uri="{FF2B5EF4-FFF2-40B4-BE49-F238E27FC236}">
                <a16:creationId xmlns:a16="http://schemas.microsoft.com/office/drawing/2014/main" id="{8B0B78F8-818A-D445-90E7-A5B05A37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55" y="7332343"/>
            <a:ext cx="1012259" cy="420551"/>
          </a:xfrm>
          <a:custGeom>
            <a:avLst/>
            <a:gdLst>
              <a:gd name="T0" fmla="*/ 877 w 914"/>
              <a:gd name="T1" fmla="*/ 9 h 380"/>
              <a:gd name="T2" fmla="*/ 877 w 914"/>
              <a:gd name="T3" fmla="*/ 9 h 380"/>
              <a:gd name="T4" fmla="*/ 831 w 914"/>
              <a:gd name="T5" fmla="*/ 36 h 380"/>
              <a:gd name="T6" fmla="*/ 488 w 914"/>
              <a:gd name="T7" fmla="*/ 307 h 380"/>
              <a:gd name="T8" fmla="*/ 163 w 914"/>
              <a:gd name="T9" fmla="*/ 99 h 380"/>
              <a:gd name="T10" fmla="*/ 262 w 914"/>
              <a:gd name="T11" fmla="*/ 135 h 380"/>
              <a:gd name="T12" fmla="*/ 271 w 914"/>
              <a:gd name="T13" fmla="*/ 135 h 380"/>
              <a:gd name="T14" fmla="*/ 307 w 914"/>
              <a:gd name="T15" fmla="*/ 108 h 380"/>
              <a:gd name="T16" fmla="*/ 289 w 914"/>
              <a:gd name="T17" fmla="*/ 63 h 380"/>
              <a:gd name="T18" fmla="*/ 108 w 914"/>
              <a:gd name="T19" fmla="*/ 9 h 380"/>
              <a:gd name="T20" fmla="*/ 108 w 914"/>
              <a:gd name="T21" fmla="*/ 9 h 380"/>
              <a:gd name="T22" fmla="*/ 108 w 914"/>
              <a:gd name="T23" fmla="*/ 9 h 380"/>
              <a:gd name="T24" fmla="*/ 108 w 914"/>
              <a:gd name="T25" fmla="*/ 9 h 380"/>
              <a:gd name="T26" fmla="*/ 108 w 914"/>
              <a:gd name="T27" fmla="*/ 9 h 380"/>
              <a:gd name="T28" fmla="*/ 99 w 914"/>
              <a:gd name="T29" fmla="*/ 9 h 380"/>
              <a:gd name="T30" fmla="*/ 99 w 914"/>
              <a:gd name="T31" fmla="*/ 9 h 380"/>
              <a:gd name="T32" fmla="*/ 99 w 914"/>
              <a:gd name="T33" fmla="*/ 9 h 380"/>
              <a:gd name="T34" fmla="*/ 99 w 914"/>
              <a:gd name="T35" fmla="*/ 9 h 380"/>
              <a:gd name="T36" fmla="*/ 99 w 914"/>
              <a:gd name="T37" fmla="*/ 9 h 380"/>
              <a:gd name="T38" fmla="*/ 99 w 914"/>
              <a:gd name="T39" fmla="*/ 9 h 380"/>
              <a:gd name="T40" fmla="*/ 90 w 914"/>
              <a:gd name="T41" fmla="*/ 9 h 380"/>
              <a:gd name="T42" fmla="*/ 90 w 914"/>
              <a:gd name="T43" fmla="*/ 9 h 380"/>
              <a:gd name="T44" fmla="*/ 90 w 914"/>
              <a:gd name="T45" fmla="*/ 9 h 380"/>
              <a:gd name="T46" fmla="*/ 90 w 914"/>
              <a:gd name="T47" fmla="*/ 9 h 380"/>
              <a:gd name="T48" fmla="*/ 90 w 914"/>
              <a:gd name="T49" fmla="*/ 9 h 380"/>
              <a:gd name="T50" fmla="*/ 90 w 914"/>
              <a:gd name="T51" fmla="*/ 9 h 380"/>
              <a:gd name="T52" fmla="*/ 63 w 914"/>
              <a:gd name="T53" fmla="*/ 36 h 380"/>
              <a:gd name="T54" fmla="*/ 9 w 914"/>
              <a:gd name="T55" fmla="*/ 208 h 380"/>
              <a:gd name="T56" fmla="*/ 36 w 914"/>
              <a:gd name="T57" fmla="*/ 253 h 380"/>
              <a:gd name="T58" fmla="*/ 45 w 914"/>
              <a:gd name="T59" fmla="*/ 253 h 380"/>
              <a:gd name="T60" fmla="*/ 81 w 914"/>
              <a:gd name="T61" fmla="*/ 226 h 380"/>
              <a:gd name="T62" fmla="*/ 99 w 914"/>
              <a:gd name="T63" fmla="*/ 153 h 380"/>
              <a:gd name="T64" fmla="*/ 217 w 914"/>
              <a:gd name="T65" fmla="*/ 280 h 380"/>
              <a:gd name="T66" fmla="*/ 488 w 914"/>
              <a:gd name="T67" fmla="*/ 379 h 380"/>
              <a:gd name="T68" fmla="*/ 903 w 914"/>
              <a:gd name="T69" fmla="*/ 54 h 380"/>
              <a:gd name="T70" fmla="*/ 877 w 914"/>
              <a:gd name="T71" fmla="*/ 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4" h="380">
                <a:moveTo>
                  <a:pt x="877" y="9"/>
                </a:moveTo>
                <a:lnTo>
                  <a:pt x="877" y="9"/>
                </a:lnTo>
                <a:cubicBezTo>
                  <a:pt x="858" y="0"/>
                  <a:pt x="840" y="18"/>
                  <a:pt x="831" y="36"/>
                </a:cubicBezTo>
                <a:cubicBezTo>
                  <a:pt x="795" y="190"/>
                  <a:pt x="650" y="307"/>
                  <a:pt x="488" y="307"/>
                </a:cubicBezTo>
                <a:cubicBezTo>
                  <a:pt x="343" y="307"/>
                  <a:pt x="217" y="226"/>
                  <a:pt x="163" y="99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71" y="135"/>
                  <a:pt x="271" y="135"/>
                  <a:pt x="271" y="135"/>
                </a:cubicBezTo>
                <a:cubicBezTo>
                  <a:pt x="289" y="135"/>
                  <a:pt x="307" y="126"/>
                  <a:pt x="307" y="108"/>
                </a:cubicBezTo>
                <a:cubicBezTo>
                  <a:pt x="316" y="90"/>
                  <a:pt x="307" y="72"/>
                  <a:pt x="289" y="63"/>
                </a:cubicBezTo>
                <a:cubicBezTo>
                  <a:pt x="108" y="9"/>
                  <a:pt x="108" y="9"/>
                  <a:pt x="108" y="9"/>
                </a:cubicBezTo>
                <a:lnTo>
                  <a:pt x="108" y="9"/>
                </a:lnTo>
                <a:lnTo>
                  <a:pt x="108" y="9"/>
                </a:lnTo>
                <a:lnTo>
                  <a:pt x="108" y="9"/>
                </a:lnTo>
                <a:lnTo>
                  <a:pt x="108" y="9"/>
                </a:lnTo>
                <a:cubicBezTo>
                  <a:pt x="108" y="9"/>
                  <a:pt x="108" y="9"/>
                  <a:pt x="99" y="9"/>
                </a:cubicBezTo>
                <a:lnTo>
                  <a:pt x="99" y="9"/>
                </a:lnTo>
                <a:lnTo>
                  <a:pt x="99" y="9"/>
                </a:lnTo>
                <a:lnTo>
                  <a:pt x="99" y="9"/>
                </a:lnTo>
                <a:lnTo>
                  <a:pt x="99" y="9"/>
                </a:lnTo>
                <a:lnTo>
                  <a:pt x="99" y="9"/>
                </a:lnTo>
                <a:cubicBezTo>
                  <a:pt x="99" y="9"/>
                  <a:pt x="99" y="9"/>
                  <a:pt x="90" y="9"/>
                </a:cubicBez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cubicBezTo>
                  <a:pt x="72" y="9"/>
                  <a:pt x="63" y="18"/>
                  <a:pt x="63" y="36"/>
                </a:cubicBezTo>
                <a:cubicBezTo>
                  <a:pt x="9" y="208"/>
                  <a:pt x="9" y="208"/>
                  <a:pt x="9" y="208"/>
                </a:cubicBezTo>
                <a:cubicBezTo>
                  <a:pt x="0" y="226"/>
                  <a:pt x="9" y="244"/>
                  <a:pt x="36" y="253"/>
                </a:cubicBezTo>
                <a:cubicBezTo>
                  <a:pt x="36" y="253"/>
                  <a:pt x="36" y="253"/>
                  <a:pt x="45" y="253"/>
                </a:cubicBezTo>
                <a:cubicBezTo>
                  <a:pt x="63" y="253"/>
                  <a:pt x="72" y="244"/>
                  <a:pt x="81" y="226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126" y="199"/>
                  <a:pt x="172" y="244"/>
                  <a:pt x="217" y="280"/>
                </a:cubicBezTo>
                <a:cubicBezTo>
                  <a:pt x="289" y="343"/>
                  <a:pt x="388" y="379"/>
                  <a:pt x="488" y="379"/>
                </a:cubicBezTo>
                <a:cubicBezTo>
                  <a:pt x="678" y="379"/>
                  <a:pt x="858" y="244"/>
                  <a:pt x="903" y="54"/>
                </a:cubicBezTo>
                <a:cubicBezTo>
                  <a:pt x="913" y="36"/>
                  <a:pt x="894" y="9"/>
                  <a:pt x="877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362">
            <a:extLst>
              <a:ext uri="{FF2B5EF4-FFF2-40B4-BE49-F238E27FC236}">
                <a16:creationId xmlns:a16="http://schemas.microsoft.com/office/drawing/2014/main" id="{8FA8218D-FB45-5342-A802-30D8D3D16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020" y="6735747"/>
            <a:ext cx="1276323" cy="1070940"/>
          </a:xfrm>
          <a:custGeom>
            <a:avLst/>
            <a:gdLst>
              <a:gd name="T0" fmla="*/ 1130 w 1149"/>
              <a:gd name="T1" fmla="*/ 405 h 966"/>
              <a:gd name="T2" fmla="*/ 1130 w 1149"/>
              <a:gd name="T3" fmla="*/ 405 h 966"/>
              <a:gd name="T4" fmla="*/ 596 w 1149"/>
              <a:gd name="T5" fmla="*/ 9 h 966"/>
              <a:gd name="T6" fmla="*/ 551 w 1149"/>
              <a:gd name="T7" fmla="*/ 9 h 966"/>
              <a:gd name="T8" fmla="*/ 27 w 1149"/>
              <a:gd name="T9" fmla="*/ 405 h 966"/>
              <a:gd name="T10" fmla="*/ 18 w 1149"/>
              <a:gd name="T11" fmla="*/ 459 h 966"/>
              <a:gd name="T12" fmla="*/ 64 w 1149"/>
              <a:gd name="T13" fmla="*/ 469 h 966"/>
              <a:gd name="T14" fmla="*/ 145 w 1149"/>
              <a:gd name="T15" fmla="*/ 405 h 966"/>
              <a:gd name="T16" fmla="*/ 145 w 1149"/>
              <a:gd name="T17" fmla="*/ 911 h 966"/>
              <a:gd name="T18" fmla="*/ 190 w 1149"/>
              <a:gd name="T19" fmla="*/ 965 h 966"/>
              <a:gd name="T20" fmla="*/ 416 w 1149"/>
              <a:gd name="T21" fmla="*/ 965 h 966"/>
              <a:gd name="T22" fmla="*/ 741 w 1149"/>
              <a:gd name="T23" fmla="*/ 965 h 966"/>
              <a:gd name="T24" fmla="*/ 958 w 1149"/>
              <a:gd name="T25" fmla="*/ 965 h 966"/>
              <a:gd name="T26" fmla="*/ 1012 w 1149"/>
              <a:gd name="T27" fmla="*/ 911 h 966"/>
              <a:gd name="T28" fmla="*/ 1012 w 1149"/>
              <a:gd name="T29" fmla="*/ 405 h 966"/>
              <a:gd name="T30" fmla="*/ 1085 w 1149"/>
              <a:gd name="T31" fmla="*/ 469 h 966"/>
              <a:gd name="T32" fmla="*/ 1103 w 1149"/>
              <a:gd name="T33" fmla="*/ 469 h 966"/>
              <a:gd name="T34" fmla="*/ 1139 w 1149"/>
              <a:gd name="T35" fmla="*/ 459 h 966"/>
              <a:gd name="T36" fmla="*/ 1130 w 1149"/>
              <a:gd name="T37" fmla="*/ 405 h 966"/>
              <a:gd name="T38" fmla="*/ 705 w 1149"/>
              <a:gd name="T39" fmla="*/ 893 h 966"/>
              <a:gd name="T40" fmla="*/ 705 w 1149"/>
              <a:gd name="T41" fmla="*/ 893 h 966"/>
              <a:gd name="T42" fmla="*/ 443 w 1149"/>
              <a:gd name="T43" fmla="*/ 893 h 966"/>
              <a:gd name="T44" fmla="*/ 443 w 1149"/>
              <a:gd name="T45" fmla="*/ 667 h 966"/>
              <a:gd name="T46" fmla="*/ 705 w 1149"/>
              <a:gd name="T47" fmla="*/ 667 h 966"/>
              <a:gd name="T48" fmla="*/ 705 w 1149"/>
              <a:gd name="T49" fmla="*/ 893 h 966"/>
              <a:gd name="T50" fmla="*/ 940 w 1149"/>
              <a:gd name="T51" fmla="*/ 893 h 966"/>
              <a:gd name="T52" fmla="*/ 940 w 1149"/>
              <a:gd name="T53" fmla="*/ 893 h 966"/>
              <a:gd name="T54" fmla="*/ 786 w 1149"/>
              <a:gd name="T55" fmla="*/ 893 h 966"/>
              <a:gd name="T56" fmla="*/ 786 w 1149"/>
              <a:gd name="T57" fmla="*/ 640 h 966"/>
              <a:gd name="T58" fmla="*/ 741 w 1149"/>
              <a:gd name="T59" fmla="*/ 595 h 966"/>
              <a:gd name="T60" fmla="*/ 416 w 1149"/>
              <a:gd name="T61" fmla="*/ 595 h 966"/>
              <a:gd name="T62" fmla="*/ 371 w 1149"/>
              <a:gd name="T63" fmla="*/ 640 h 966"/>
              <a:gd name="T64" fmla="*/ 371 w 1149"/>
              <a:gd name="T65" fmla="*/ 893 h 966"/>
              <a:gd name="T66" fmla="*/ 217 w 1149"/>
              <a:gd name="T67" fmla="*/ 893 h 966"/>
              <a:gd name="T68" fmla="*/ 217 w 1149"/>
              <a:gd name="T69" fmla="*/ 351 h 966"/>
              <a:gd name="T70" fmla="*/ 579 w 1149"/>
              <a:gd name="T71" fmla="*/ 80 h 966"/>
              <a:gd name="T72" fmla="*/ 940 w 1149"/>
              <a:gd name="T73" fmla="*/ 351 h 966"/>
              <a:gd name="T74" fmla="*/ 940 w 1149"/>
              <a:gd name="T75" fmla="*/ 89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9" h="966">
                <a:moveTo>
                  <a:pt x="1130" y="405"/>
                </a:moveTo>
                <a:lnTo>
                  <a:pt x="1130" y="405"/>
                </a:lnTo>
                <a:cubicBezTo>
                  <a:pt x="596" y="9"/>
                  <a:pt x="596" y="9"/>
                  <a:pt x="596" y="9"/>
                </a:cubicBezTo>
                <a:cubicBezTo>
                  <a:pt x="588" y="0"/>
                  <a:pt x="570" y="0"/>
                  <a:pt x="551" y="9"/>
                </a:cubicBezTo>
                <a:cubicBezTo>
                  <a:pt x="27" y="405"/>
                  <a:pt x="27" y="405"/>
                  <a:pt x="27" y="405"/>
                </a:cubicBezTo>
                <a:cubicBezTo>
                  <a:pt x="9" y="414"/>
                  <a:pt x="0" y="441"/>
                  <a:pt x="18" y="459"/>
                </a:cubicBezTo>
                <a:cubicBezTo>
                  <a:pt x="27" y="478"/>
                  <a:pt x="54" y="478"/>
                  <a:pt x="64" y="469"/>
                </a:cubicBezTo>
                <a:cubicBezTo>
                  <a:pt x="145" y="405"/>
                  <a:pt x="145" y="405"/>
                  <a:pt x="145" y="405"/>
                </a:cubicBezTo>
                <a:cubicBezTo>
                  <a:pt x="145" y="911"/>
                  <a:pt x="145" y="911"/>
                  <a:pt x="145" y="911"/>
                </a:cubicBezTo>
                <a:cubicBezTo>
                  <a:pt x="145" y="947"/>
                  <a:pt x="163" y="965"/>
                  <a:pt x="190" y="965"/>
                </a:cubicBezTo>
                <a:cubicBezTo>
                  <a:pt x="416" y="965"/>
                  <a:pt x="416" y="965"/>
                  <a:pt x="416" y="965"/>
                </a:cubicBezTo>
                <a:cubicBezTo>
                  <a:pt x="741" y="965"/>
                  <a:pt x="741" y="965"/>
                  <a:pt x="741" y="965"/>
                </a:cubicBezTo>
                <a:cubicBezTo>
                  <a:pt x="958" y="965"/>
                  <a:pt x="958" y="965"/>
                  <a:pt x="958" y="965"/>
                </a:cubicBezTo>
                <a:cubicBezTo>
                  <a:pt x="985" y="965"/>
                  <a:pt x="1012" y="947"/>
                  <a:pt x="1012" y="911"/>
                </a:cubicBezTo>
                <a:cubicBezTo>
                  <a:pt x="1012" y="405"/>
                  <a:pt x="1012" y="405"/>
                  <a:pt x="1012" y="405"/>
                </a:cubicBezTo>
                <a:cubicBezTo>
                  <a:pt x="1085" y="469"/>
                  <a:pt x="1085" y="469"/>
                  <a:pt x="1085" y="469"/>
                </a:cubicBezTo>
                <a:cubicBezTo>
                  <a:pt x="1094" y="469"/>
                  <a:pt x="1103" y="469"/>
                  <a:pt x="1103" y="469"/>
                </a:cubicBezTo>
                <a:cubicBezTo>
                  <a:pt x="1121" y="469"/>
                  <a:pt x="1130" y="469"/>
                  <a:pt x="1139" y="459"/>
                </a:cubicBezTo>
                <a:cubicBezTo>
                  <a:pt x="1148" y="441"/>
                  <a:pt x="1148" y="414"/>
                  <a:pt x="1130" y="405"/>
                </a:cubicBezTo>
                <a:close/>
                <a:moveTo>
                  <a:pt x="705" y="893"/>
                </a:moveTo>
                <a:lnTo>
                  <a:pt x="705" y="893"/>
                </a:lnTo>
                <a:cubicBezTo>
                  <a:pt x="443" y="893"/>
                  <a:pt x="443" y="893"/>
                  <a:pt x="443" y="893"/>
                </a:cubicBezTo>
                <a:cubicBezTo>
                  <a:pt x="443" y="667"/>
                  <a:pt x="443" y="667"/>
                  <a:pt x="443" y="667"/>
                </a:cubicBezTo>
                <a:cubicBezTo>
                  <a:pt x="705" y="667"/>
                  <a:pt x="705" y="667"/>
                  <a:pt x="705" y="667"/>
                </a:cubicBezTo>
                <a:lnTo>
                  <a:pt x="705" y="893"/>
                </a:lnTo>
                <a:close/>
                <a:moveTo>
                  <a:pt x="940" y="893"/>
                </a:moveTo>
                <a:lnTo>
                  <a:pt x="940" y="893"/>
                </a:lnTo>
                <a:cubicBezTo>
                  <a:pt x="786" y="893"/>
                  <a:pt x="786" y="893"/>
                  <a:pt x="786" y="893"/>
                </a:cubicBezTo>
                <a:cubicBezTo>
                  <a:pt x="786" y="640"/>
                  <a:pt x="786" y="640"/>
                  <a:pt x="786" y="640"/>
                </a:cubicBezTo>
                <a:cubicBezTo>
                  <a:pt x="786" y="613"/>
                  <a:pt x="759" y="595"/>
                  <a:pt x="741" y="595"/>
                </a:cubicBezTo>
                <a:cubicBezTo>
                  <a:pt x="416" y="595"/>
                  <a:pt x="416" y="595"/>
                  <a:pt x="416" y="595"/>
                </a:cubicBezTo>
                <a:cubicBezTo>
                  <a:pt x="389" y="595"/>
                  <a:pt x="371" y="613"/>
                  <a:pt x="371" y="640"/>
                </a:cubicBezTo>
                <a:cubicBezTo>
                  <a:pt x="371" y="893"/>
                  <a:pt x="371" y="893"/>
                  <a:pt x="371" y="893"/>
                </a:cubicBezTo>
                <a:cubicBezTo>
                  <a:pt x="217" y="893"/>
                  <a:pt x="217" y="893"/>
                  <a:pt x="217" y="893"/>
                </a:cubicBezTo>
                <a:cubicBezTo>
                  <a:pt x="217" y="351"/>
                  <a:pt x="217" y="351"/>
                  <a:pt x="217" y="351"/>
                </a:cubicBezTo>
                <a:cubicBezTo>
                  <a:pt x="579" y="80"/>
                  <a:pt x="579" y="80"/>
                  <a:pt x="579" y="80"/>
                </a:cubicBezTo>
                <a:cubicBezTo>
                  <a:pt x="940" y="351"/>
                  <a:pt x="940" y="351"/>
                  <a:pt x="940" y="351"/>
                </a:cubicBezTo>
                <a:lnTo>
                  <a:pt x="940" y="8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5DA0383A-A5B5-324D-B6BD-5711A142D6F5}"/>
              </a:ext>
            </a:extLst>
          </p:cNvPr>
          <p:cNvSpPr txBox="1"/>
          <p:nvPr/>
        </p:nvSpPr>
        <p:spPr>
          <a:xfrm>
            <a:off x="9707216" y="1627828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B55EE84F-65C7-1244-9F5C-8B74D181F138}"/>
              </a:ext>
            </a:extLst>
          </p:cNvPr>
          <p:cNvSpPr txBox="1"/>
          <p:nvPr/>
        </p:nvSpPr>
        <p:spPr>
          <a:xfrm>
            <a:off x="2451398" y="31432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E2AA527A-FB0B-B549-8B79-56081C42CA60}"/>
              </a:ext>
            </a:extLst>
          </p:cNvPr>
          <p:cNvSpPr txBox="1"/>
          <p:nvPr/>
        </p:nvSpPr>
        <p:spPr>
          <a:xfrm>
            <a:off x="2241994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8FFD43-32F2-EE4F-AB34-54D290251B17}"/>
              </a:ext>
            </a:extLst>
          </p:cNvPr>
          <p:cNvSpPr/>
          <p:nvPr/>
        </p:nvSpPr>
        <p:spPr>
          <a:xfrm>
            <a:off x="1245202" y="11083389"/>
            <a:ext cx="43762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6AF2837B-3BBC-E74A-9185-28CA94697EB5}"/>
              </a:ext>
            </a:extLst>
          </p:cNvPr>
          <p:cNvSpPr txBox="1"/>
          <p:nvPr/>
        </p:nvSpPr>
        <p:spPr>
          <a:xfrm>
            <a:off x="8113405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C38072-05E8-D54E-8C72-744E397F7150}"/>
              </a:ext>
            </a:extLst>
          </p:cNvPr>
          <p:cNvSpPr/>
          <p:nvPr/>
        </p:nvSpPr>
        <p:spPr>
          <a:xfrm>
            <a:off x="7116613" y="11083389"/>
            <a:ext cx="43762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A8F42D50-0662-F14B-81BE-21CCB4823331}"/>
              </a:ext>
            </a:extLst>
          </p:cNvPr>
          <p:cNvSpPr txBox="1"/>
          <p:nvPr/>
        </p:nvSpPr>
        <p:spPr>
          <a:xfrm>
            <a:off x="14081068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EBBD73-1BE8-2641-9389-BF4DE5AA2E0F}"/>
              </a:ext>
            </a:extLst>
          </p:cNvPr>
          <p:cNvSpPr/>
          <p:nvPr/>
        </p:nvSpPr>
        <p:spPr>
          <a:xfrm>
            <a:off x="13084276" y="11083389"/>
            <a:ext cx="43762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D02108DF-5CD8-9444-B480-F87B24EB2412}"/>
              </a:ext>
            </a:extLst>
          </p:cNvPr>
          <p:cNvSpPr txBox="1"/>
          <p:nvPr/>
        </p:nvSpPr>
        <p:spPr>
          <a:xfrm>
            <a:off x="19952479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A2008A-6738-AF43-8673-8B8E78B44E80}"/>
              </a:ext>
            </a:extLst>
          </p:cNvPr>
          <p:cNvSpPr/>
          <p:nvPr/>
        </p:nvSpPr>
        <p:spPr>
          <a:xfrm>
            <a:off x="18955687" y="11083389"/>
            <a:ext cx="43762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6E4F81-EE04-8F45-9077-3AC275FED5AE}"/>
              </a:ext>
            </a:extLst>
          </p:cNvPr>
          <p:cNvGrpSpPr/>
          <p:nvPr/>
        </p:nvGrpSpPr>
        <p:grpSpPr>
          <a:xfrm>
            <a:off x="9037266" y="5828337"/>
            <a:ext cx="5612754" cy="5641122"/>
            <a:chOff x="9037266" y="5828337"/>
            <a:chExt cx="5612754" cy="5641122"/>
          </a:xfrm>
          <a:solidFill>
            <a:srgbClr val="59978B"/>
          </a:solidFill>
        </p:grpSpPr>
        <p:sp>
          <p:nvSpPr>
            <p:cNvPr id="491" name="Freeform 418">
              <a:extLst>
                <a:ext uri="{FF2B5EF4-FFF2-40B4-BE49-F238E27FC236}">
                  <a16:creationId xmlns:a16="http://schemas.microsoft.com/office/drawing/2014/main" id="{DC3E1770-2F65-0D43-B2D7-DCE84C0A3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7266" y="5856708"/>
              <a:ext cx="5612754" cy="5612751"/>
            </a:xfrm>
            <a:custGeom>
              <a:avLst/>
              <a:gdLst>
                <a:gd name="T0" fmla="*/ 2622 w 5235"/>
                <a:gd name="T1" fmla="*/ 5234 h 5235"/>
                <a:gd name="T2" fmla="*/ 2622 w 5235"/>
                <a:gd name="T3" fmla="*/ 5234 h 5235"/>
                <a:gd name="T4" fmla="*/ 769 w 5235"/>
                <a:gd name="T5" fmla="*/ 4465 h 5235"/>
                <a:gd name="T6" fmla="*/ 0 w 5235"/>
                <a:gd name="T7" fmla="*/ 2612 h 5235"/>
                <a:gd name="T8" fmla="*/ 769 w 5235"/>
                <a:gd name="T9" fmla="*/ 769 h 5235"/>
                <a:gd name="T10" fmla="*/ 2622 w 5235"/>
                <a:gd name="T11" fmla="*/ 0 h 5235"/>
                <a:gd name="T12" fmla="*/ 4465 w 5235"/>
                <a:gd name="T13" fmla="*/ 769 h 5235"/>
                <a:gd name="T14" fmla="*/ 5234 w 5235"/>
                <a:gd name="T15" fmla="*/ 2612 h 5235"/>
                <a:gd name="T16" fmla="*/ 4465 w 5235"/>
                <a:gd name="T17" fmla="*/ 4465 h 5235"/>
                <a:gd name="T18" fmla="*/ 2622 w 5235"/>
                <a:gd name="T19" fmla="*/ 5234 h 5235"/>
                <a:gd name="T20" fmla="*/ 2622 w 5235"/>
                <a:gd name="T21" fmla="*/ 317 h 5235"/>
                <a:gd name="T22" fmla="*/ 2622 w 5235"/>
                <a:gd name="T23" fmla="*/ 317 h 5235"/>
                <a:gd name="T24" fmla="*/ 317 w 5235"/>
                <a:gd name="T25" fmla="*/ 2612 h 5235"/>
                <a:gd name="T26" fmla="*/ 2622 w 5235"/>
                <a:gd name="T27" fmla="*/ 4917 h 5235"/>
                <a:gd name="T28" fmla="*/ 4917 w 5235"/>
                <a:gd name="T29" fmla="*/ 2612 h 5235"/>
                <a:gd name="T30" fmla="*/ 2622 w 5235"/>
                <a:gd name="T31" fmla="*/ 317 h 5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35" h="5235">
                  <a:moveTo>
                    <a:pt x="2622" y="5234"/>
                  </a:moveTo>
                  <a:lnTo>
                    <a:pt x="2622" y="5234"/>
                  </a:lnTo>
                  <a:cubicBezTo>
                    <a:pt x="1917" y="5234"/>
                    <a:pt x="1266" y="4962"/>
                    <a:pt x="769" y="4465"/>
                  </a:cubicBezTo>
                  <a:cubicBezTo>
                    <a:pt x="272" y="3968"/>
                    <a:pt x="0" y="3317"/>
                    <a:pt x="0" y="2612"/>
                  </a:cubicBezTo>
                  <a:cubicBezTo>
                    <a:pt x="0" y="1916"/>
                    <a:pt x="272" y="1256"/>
                    <a:pt x="769" y="769"/>
                  </a:cubicBezTo>
                  <a:cubicBezTo>
                    <a:pt x="1266" y="272"/>
                    <a:pt x="1917" y="0"/>
                    <a:pt x="2622" y="0"/>
                  </a:cubicBezTo>
                  <a:cubicBezTo>
                    <a:pt x="3317" y="0"/>
                    <a:pt x="3977" y="272"/>
                    <a:pt x="4465" y="769"/>
                  </a:cubicBezTo>
                  <a:cubicBezTo>
                    <a:pt x="4963" y="1256"/>
                    <a:pt x="5234" y="1916"/>
                    <a:pt x="5234" y="2612"/>
                  </a:cubicBezTo>
                  <a:cubicBezTo>
                    <a:pt x="5234" y="3317"/>
                    <a:pt x="4963" y="3968"/>
                    <a:pt x="4465" y="4465"/>
                  </a:cubicBezTo>
                  <a:cubicBezTo>
                    <a:pt x="3977" y="4962"/>
                    <a:pt x="3317" y="5234"/>
                    <a:pt x="2622" y="5234"/>
                  </a:cubicBezTo>
                  <a:close/>
                  <a:moveTo>
                    <a:pt x="2622" y="317"/>
                  </a:moveTo>
                  <a:lnTo>
                    <a:pt x="2622" y="317"/>
                  </a:lnTo>
                  <a:cubicBezTo>
                    <a:pt x="1348" y="317"/>
                    <a:pt x="317" y="1346"/>
                    <a:pt x="317" y="2612"/>
                  </a:cubicBezTo>
                  <a:cubicBezTo>
                    <a:pt x="317" y="3887"/>
                    <a:pt x="1348" y="4917"/>
                    <a:pt x="2622" y="4917"/>
                  </a:cubicBezTo>
                  <a:cubicBezTo>
                    <a:pt x="3887" y="4917"/>
                    <a:pt x="4917" y="3887"/>
                    <a:pt x="4917" y="2612"/>
                  </a:cubicBezTo>
                  <a:cubicBezTo>
                    <a:pt x="4917" y="1346"/>
                    <a:pt x="3887" y="317"/>
                    <a:pt x="2622" y="31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419">
              <a:extLst>
                <a:ext uri="{FF2B5EF4-FFF2-40B4-BE49-F238E27FC236}">
                  <a16:creationId xmlns:a16="http://schemas.microsoft.com/office/drawing/2014/main" id="{10A50A50-134E-EB4F-BA4C-4BEDF89D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9485" y="6518701"/>
              <a:ext cx="3953042" cy="950431"/>
            </a:xfrm>
            <a:custGeom>
              <a:avLst/>
              <a:gdLst>
                <a:gd name="T0" fmla="*/ 1871 w 3688"/>
                <a:gd name="T1" fmla="*/ 885 h 886"/>
                <a:gd name="T2" fmla="*/ 1871 w 3688"/>
                <a:gd name="T3" fmla="*/ 885 h 886"/>
                <a:gd name="T4" fmla="*/ 1826 w 3688"/>
                <a:gd name="T5" fmla="*/ 885 h 886"/>
                <a:gd name="T6" fmla="*/ 81 w 3688"/>
                <a:gd name="T7" fmla="*/ 316 h 886"/>
                <a:gd name="T8" fmla="*/ 45 w 3688"/>
                <a:gd name="T9" fmla="*/ 91 h 886"/>
                <a:gd name="T10" fmla="*/ 271 w 3688"/>
                <a:gd name="T11" fmla="*/ 55 h 886"/>
                <a:gd name="T12" fmla="*/ 1826 w 3688"/>
                <a:gd name="T13" fmla="*/ 560 h 886"/>
                <a:gd name="T14" fmla="*/ 3416 w 3688"/>
                <a:gd name="T15" fmla="*/ 91 h 886"/>
                <a:gd name="T16" fmla="*/ 3642 w 3688"/>
                <a:gd name="T17" fmla="*/ 136 h 886"/>
                <a:gd name="T18" fmla="*/ 3597 w 3688"/>
                <a:gd name="T19" fmla="*/ 361 h 886"/>
                <a:gd name="T20" fmla="*/ 1871 w 3688"/>
                <a:gd name="T21" fmla="*/ 88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88" h="886">
                  <a:moveTo>
                    <a:pt x="1871" y="885"/>
                  </a:moveTo>
                  <a:lnTo>
                    <a:pt x="1871" y="885"/>
                  </a:lnTo>
                  <a:cubicBezTo>
                    <a:pt x="1862" y="885"/>
                    <a:pt x="1844" y="885"/>
                    <a:pt x="1826" y="885"/>
                  </a:cubicBezTo>
                  <a:cubicBezTo>
                    <a:pt x="1193" y="876"/>
                    <a:pt x="596" y="677"/>
                    <a:pt x="81" y="316"/>
                  </a:cubicBezTo>
                  <a:cubicBezTo>
                    <a:pt x="18" y="262"/>
                    <a:pt x="0" y="163"/>
                    <a:pt x="45" y="91"/>
                  </a:cubicBezTo>
                  <a:cubicBezTo>
                    <a:pt x="99" y="18"/>
                    <a:pt x="199" y="0"/>
                    <a:pt x="271" y="55"/>
                  </a:cubicBezTo>
                  <a:cubicBezTo>
                    <a:pt x="732" y="379"/>
                    <a:pt x="1266" y="551"/>
                    <a:pt x="1826" y="560"/>
                  </a:cubicBezTo>
                  <a:cubicBezTo>
                    <a:pt x="2395" y="569"/>
                    <a:pt x="2946" y="406"/>
                    <a:pt x="3416" y="91"/>
                  </a:cubicBezTo>
                  <a:cubicBezTo>
                    <a:pt x="3488" y="45"/>
                    <a:pt x="3588" y="64"/>
                    <a:pt x="3642" y="136"/>
                  </a:cubicBezTo>
                  <a:cubicBezTo>
                    <a:pt x="3687" y="208"/>
                    <a:pt x="3669" y="307"/>
                    <a:pt x="3597" y="361"/>
                  </a:cubicBezTo>
                  <a:cubicBezTo>
                    <a:pt x="3082" y="704"/>
                    <a:pt x="2485" y="885"/>
                    <a:pt x="1871" y="8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420">
              <a:extLst>
                <a:ext uri="{FF2B5EF4-FFF2-40B4-BE49-F238E27FC236}">
                  <a16:creationId xmlns:a16="http://schemas.microsoft.com/office/drawing/2014/main" id="{66F852DF-10CE-A74C-80E3-90F93771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9485" y="9852305"/>
              <a:ext cx="3953042" cy="931520"/>
            </a:xfrm>
            <a:custGeom>
              <a:avLst/>
              <a:gdLst>
                <a:gd name="T0" fmla="*/ 3507 w 3688"/>
                <a:gd name="T1" fmla="*/ 868 h 869"/>
                <a:gd name="T2" fmla="*/ 3507 w 3688"/>
                <a:gd name="T3" fmla="*/ 868 h 869"/>
                <a:gd name="T4" fmla="*/ 3416 w 3688"/>
                <a:gd name="T5" fmla="*/ 841 h 869"/>
                <a:gd name="T6" fmla="*/ 1853 w 3688"/>
                <a:gd name="T7" fmla="*/ 325 h 869"/>
                <a:gd name="T8" fmla="*/ 271 w 3688"/>
                <a:gd name="T9" fmla="*/ 795 h 869"/>
                <a:gd name="T10" fmla="*/ 45 w 3688"/>
                <a:gd name="T11" fmla="*/ 759 h 869"/>
                <a:gd name="T12" fmla="*/ 90 w 3688"/>
                <a:gd name="T13" fmla="*/ 533 h 869"/>
                <a:gd name="T14" fmla="*/ 1862 w 3688"/>
                <a:gd name="T15" fmla="*/ 9 h 869"/>
                <a:gd name="T16" fmla="*/ 3597 w 3688"/>
                <a:gd name="T17" fmla="*/ 578 h 869"/>
                <a:gd name="T18" fmla="*/ 3633 w 3688"/>
                <a:gd name="T19" fmla="*/ 795 h 869"/>
                <a:gd name="T20" fmla="*/ 3507 w 3688"/>
                <a:gd name="T21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88" h="869">
                  <a:moveTo>
                    <a:pt x="3507" y="868"/>
                  </a:moveTo>
                  <a:lnTo>
                    <a:pt x="3507" y="868"/>
                  </a:lnTo>
                  <a:cubicBezTo>
                    <a:pt x="3479" y="868"/>
                    <a:pt x="3443" y="859"/>
                    <a:pt x="3416" y="841"/>
                  </a:cubicBezTo>
                  <a:cubicBezTo>
                    <a:pt x="2955" y="515"/>
                    <a:pt x="2422" y="334"/>
                    <a:pt x="1853" y="325"/>
                  </a:cubicBezTo>
                  <a:cubicBezTo>
                    <a:pt x="1293" y="316"/>
                    <a:pt x="741" y="479"/>
                    <a:pt x="271" y="795"/>
                  </a:cubicBezTo>
                  <a:cubicBezTo>
                    <a:pt x="190" y="850"/>
                    <a:pt x="90" y="832"/>
                    <a:pt x="45" y="759"/>
                  </a:cubicBezTo>
                  <a:cubicBezTo>
                    <a:pt x="0" y="687"/>
                    <a:pt x="18" y="587"/>
                    <a:pt x="90" y="533"/>
                  </a:cubicBezTo>
                  <a:cubicBezTo>
                    <a:pt x="615" y="181"/>
                    <a:pt x="1229" y="0"/>
                    <a:pt x="1862" y="9"/>
                  </a:cubicBezTo>
                  <a:cubicBezTo>
                    <a:pt x="2485" y="18"/>
                    <a:pt x="3091" y="217"/>
                    <a:pt x="3597" y="578"/>
                  </a:cubicBezTo>
                  <a:cubicBezTo>
                    <a:pt x="3669" y="624"/>
                    <a:pt x="3687" y="723"/>
                    <a:pt x="3633" y="795"/>
                  </a:cubicBezTo>
                  <a:cubicBezTo>
                    <a:pt x="3606" y="841"/>
                    <a:pt x="3561" y="868"/>
                    <a:pt x="3507" y="8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21">
              <a:extLst>
                <a:ext uri="{FF2B5EF4-FFF2-40B4-BE49-F238E27FC236}">
                  <a16:creationId xmlns:a16="http://schemas.microsoft.com/office/drawing/2014/main" id="{033557F9-9252-4B41-A65E-CD1642774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7266" y="8495222"/>
              <a:ext cx="5612754" cy="340453"/>
            </a:xfrm>
            <a:custGeom>
              <a:avLst/>
              <a:gdLst>
                <a:gd name="T0" fmla="*/ 5080 w 5235"/>
                <a:gd name="T1" fmla="*/ 317 h 318"/>
                <a:gd name="T2" fmla="*/ 5080 w 5235"/>
                <a:gd name="T3" fmla="*/ 317 h 318"/>
                <a:gd name="T4" fmla="*/ 163 w 5235"/>
                <a:gd name="T5" fmla="*/ 317 h 318"/>
                <a:gd name="T6" fmla="*/ 0 w 5235"/>
                <a:gd name="T7" fmla="*/ 154 h 318"/>
                <a:gd name="T8" fmla="*/ 163 w 5235"/>
                <a:gd name="T9" fmla="*/ 0 h 318"/>
                <a:gd name="T10" fmla="*/ 5080 w 5235"/>
                <a:gd name="T11" fmla="*/ 0 h 318"/>
                <a:gd name="T12" fmla="*/ 5234 w 5235"/>
                <a:gd name="T13" fmla="*/ 154 h 318"/>
                <a:gd name="T14" fmla="*/ 5080 w 5235"/>
                <a:gd name="T15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5" h="318">
                  <a:moveTo>
                    <a:pt x="5080" y="317"/>
                  </a:moveTo>
                  <a:lnTo>
                    <a:pt x="5080" y="317"/>
                  </a:lnTo>
                  <a:cubicBezTo>
                    <a:pt x="163" y="317"/>
                    <a:pt x="163" y="317"/>
                    <a:pt x="163" y="317"/>
                  </a:cubicBezTo>
                  <a:cubicBezTo>
                    <a:pt x="73" y="317"/>
                    <a:pt x="0" y="244"/>
                    <a:pt x="0" y="154"/>
                  </a:cubicBezTo>
                  <a:cubicBezTo>
                    <a:pt x="0" y="73"/>
                    <a:pt x="73" y="0"/>
                    <a:pt x="163" y="0"/>
                  </a:cubicBezTo>
                  <a:cubicBezTo>
                    <a:pt x="5080" y="0"/>
                    <a:pt x="5080" y="0"/>
                    <a:pt x="5080" y="0"/>
                  </a:cubicBezTo>
                  <a:cubicBezTo>
                    <a:pt x="5161" y="0"/>
                    <a:pt x="5234" y="73"/>
                    <a:pt x="5234" y="154"/>
                  </a:cubicBezTo>
                  <a:cubicBezTo>
                    <a:pt x="5234" y="244"/>
                    <a:pt x="5161" y="317"/>
                    <a:pt x="5080" y="3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22">
              <a:extLst>
                <a:ext uri="{FF2B5EF4-FFF2-40B4-BE49-F238E27FC236}">
                  <a16:creationId xmlns:a16="http://schemas.microsoft.com/office/drawing/2014/main" id="{8E0BDBD1-1A7F-8846-8F21-7BC05073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470" y="5828337"/>
              <a:ext cx="1881951" cy="5641122"/>
            </a:xfrm>
            <a:custGeom>
              <a:avLst/>
              <a:gdLst>
                <a:gd name="T0" fmla="*/ 1474 w 1755"/>
                <a:gd name="T1" fmla="*/ 5261 h 5262"/>
                <a:gd name="T2" fmla="*/ 1474 w 1755"/>
                <a:gd name="T3" fmla="*/ 5261 h 5262"/>
                <a:gd name="T4" fmla="*/ 1374 w 1755"/>
                <a:gd name="T5" fmla="*/ 5224 h 5262"/>
                <a:gd name="T6" fmla="*/ 27 w 1755"/>
                <a:gd name="T7" fmla="*/ 2612 h 5262"/>
                <a:gd name="T8" fmla="*/ 1474 w 1755"/>
                <a:gd name="T9" fmla="*/ 64 h 5262"/>
                <a:gd name="T10" fmla="*/ 1700 w 1755"/>
                <a:gd name="T11" fmla="*/ 82 h 5262"/>
                <a:gd name="T12" fmla="*/ 1682 w 1755"/>
                <a:gd name="T13" fmla="*/ 308 h 5262"/>
                <a:gd name="T14" fmla="*/ 353 w 1755"/>
                <a:gd name="T15" fmla="*/ 2621 h 5262"/>
                <a:gd name="T16" fmla="*/ 1582 w 1755"/>
                <a:gd name="T17" fmla="*/ 4980 h 5262"/>
                <a:gd name="T18" fmla="*/ 1600 w 1755"/>
                <a:gd name="T19" fmla="*/ 5206 h 5262"/>
                <a:gd name="T20" fmla="*/ 1474 w 1755"/>
                <a:gd name="T21" fmla="*/ 5261 h 5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5" h="5262">
                  <a:moveTo>
                    <a:pt x="1474" y="5261"/>
                  </a:moveTo>
                  <a:lnTo>
                    <a:pt x="1474" y="5261"/>
                  </a:lnTo>
                  <a:cubicBezTo>
                    <a:pt x="1438" y="5261"/>
                    <a:pt x="1401" y="5251"/>
                    <a:pt x="1374" y="5224"/>
                  </a:cubicBezTo>
                  <a:cubicBezTo>
                    <a:pt x="470" y="4456"/>
                    <a:pt x="0" y="3552"/>
                    <a:pt x="27" y="2612"/>
                  </a:cubicBezTo>
                  <a:cubicBezTo>
                    <a:pt x="54" y="1690"/>
                    <a:pt x="551" y="805"/>
                    <a:pt x="1474" y="64"/>
                  </a:cubicBezTo>
                  <a:cubicBezTo>
                    <a:pt x="1546" y="0"/>
                    <a:pt x="1646" y="19"/>
                    <a:pt x="1700" y="82"/>
                  </a:cubicBezTo>
                  <a:cubicBezTo>
                    <a:pt x="1754" y="154"/>
                    <a:pt x="1745" y="253"/>
                    <a:pt x="1682" y="308"/>
                  </a:cubicBezTo>
                  <a:cubicBezTo>
                    <a:pt x="832" y="994"/>
                    <a:pt x="371" y="1789"/>
                    <a:pt x="353" y="2621"/>
                  </a:cubicBezTo>
                  <a:cubicBezTo>
                    <a:pt x="326" y="3462"/>
                    <a:pt x="750" y="4275"/>
                    <a:pt x="1582" y="4980"/>
                  </a:cubicBezTo>
                  <a:cubicBezTo>
                    <a:pt x="1646" y="5035"/>
                    <a:pt x="1654" y="5134"/>
                    <a:pt x="1600" y="5206"/>
                  </a:cubicBezTo>
                  <a:cubicBezTo>
                    <a:pt x="1564" y="5242"/>
                    <a:pt x="1519" y="5261"/>
                    <a:pt x="1474" y="52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423">
              <a:extLst>
                <a:ext uri="{FF2B5EF4-FFF2-40B4-BE49-F238E27FC236}">
                  <a16:creationId xmlns:a16="http://schemas.microsoft.com/office/drawing/2014/main" id="{48724B62-FF0D-034E-8175-8C7DACC7C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139" y="5837794"/>
              <a:ext cx="1881951" cy="5631665"/>
            </a:xfrm>
            <a:custGeom>
              <a:avLst/>
              <a:gdLst>
                <a:gd name="T0" fmla="*/ 181 w 1754"/>
                <a:gd name="T1" fmla="*/ 5251 h 5252"/>
                <a:gd name="T2" fmla="*/ 181 w 1754"/>
                <a:gd name="T3" fmla="*/ 5251 h 5252"/>
                <a:gd name="T4" fmla="*/ 54 w 1754"/>
                <a:gd name="T5" fmla="*/ 5187 h 5252"/>
                <a:gd name="T6" fmla="*/ 82 w 1754"/>
                <a:gd name="T7" fmla="*/ 4970 h 5252"/>
                <a:gd name="T8" fmla="*/ 1410 w 1754"/>
                <a:gd name="T9" fmla="*/ 2656 h 5252"/>
                <a:gd name="T10" fmla="*/ 181 w 1754"/>
                <a:gd name="T11" fmla="*/ 298 h 5252"/>
                <a:gd name="T12" fmla="*/ 163 w 1754"/>
                <a:gd name="T13" fmla="*/ 72 h 5252"/>
                <a:gd name="T14" fmla="*/ 389 w 1754"/>
                <a:gd name="T15" fmla="*/ 54 h 5252"/>
                <a:gd name="T16" fmla="*/ 1726 w 1754"/>
                <a:gd name="T17" fmla="*/ 2665 h 5252"/>
                <a:gd name="T18" fmla="*/ 281 w 1754"/>
                <a:gd name="T19" fmla="*/ 5214 h 5252"/>
                <a:gd name="T20" fmla="*/ 181 w 1754"/>
                <a:gd name="T21" fmla="*/ 5251 h 5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4" h="5252">
                  <a:moveTo>
                    <a:pt x="181" y="5251"/>
                  </a:moveTo>
                  <a:lnTo>
                    <a:pt x="181" y="5251"/>
                  </a:lnTo>
                  <a:cubicBezTo>
                    <a:pt x="136" y="5251"/>
                    <a:pt x="91" y="5232"/>
                    <a:pt x="54" y="5187"/>
                  </a:cubicBezTo>
                  <a:cubicBezTo>
                    <a:pt x="0" y="5124"/>
                    <a:pt x="9" y="5025"/>
                    <a:pt x="82" y="4970"/>
                  </a:cubicBezTo>
                  <a:cubicBezTo>
                    <a:pt x="921" y="4283"/>
                    <a:pt x="1382" y="3479"/>
                    <a:pt x="1410" y="2656"/>
                  </a:cubicBezTo>
                  <a:cubicBezTo>
                    <a:pt x="1428" y="1815"/>
                    <a:pt x="1003" y="1002"/>
                    <a:pt x="181" y="298"/>
                  </a:cubicBezTo>
                  <a:cubicBezTo>
                    <a:pt x="109" y="234"/>
                    <a:pt x="109" y="135"/>
                    <a:pt x="163" y="72"/>
                  </a:cubicBezTo>
                  <a:cubicBezTo>
                    <a:pt x="217" y="0"/>
                    <a:pt x="317" y="0"/>
                    <a:pt x="389" y="54"/>
                  </a:cubicBezTo>
                  <a:cubicBezTo>
                    <a:pt x="1292" y="822"/>
                    <a:pt x="1753" y="1725"/>
                    <a:pt x="1726" y="2665"/>
                  </a:cubicBezTo>
                  <a:cubicBezTo>
                    <a:pt x="1699" y="3587"/>
                    <a:pt x="1202" y="4473"/>
                    <a:pt x="281" y="5214"/>
                  </a:cubicBezTo>
                  <a:cubicBezTo>
                    <a:pt x="253" y="5241"/>
                    <a:pt x="217" y="5251"/>
                    <a:pt x="181" y="52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97" name="Freeform 424">
            <a:extLst>
              <a:ext uri="{FF2B5EF4-FFF2-40B4-BE49-F238E27FC236}">
                <a16:creationId xmlns:a16="http://schemas.microsoft.com/office/drawing/2014/main" id="{47CEABC3-545D-0541-BABE-740D9733B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905" y="5672294"/>
            <a:ext cx="3257948" cy="5920106"/>
          </a:xfrm>
          <a:custGeom>
            <a:avLst/>
            <a:gdLst>
              <a:gd name="T0" fmla="*/ 3038 w 3039"/>
              <a:gd name="T1" fmla="*/ 5522 h 5523"/>
              <a:gd name="T2" fmla="*/ 0 w 3039"/>
              <a:gd name="T3" fmla="*/ 5522 h 5523"/>
              <a:gd name="T4" fmla="*/ 0 w 3039"/>
              <a:gd name="T5" fmla="*/ 0 h 5523"/>
              <a:gd name="T6" fmla="*/ 3038 w 3039"/>
              <a:gd name="T7" fmla="*/ 0 h 5523"/>
              <a:gd name="T8" fmla="*/ 3038 w 3039"/>
              <a:gd name="T9" fmla="*/ 5522 h 5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9" h="5523">
                <a:moveTo>
                  <a:pt x="3038" y="5522"/>
                </a:moveTo>
                <a:lnTo>
                  <a:pt x="0" y="5522"/>
                </a:lnTo>
                <a:lnTo>
                  <a:pt x="0" y="0"/>
                </a:lnTo>
                <a:lnTo>
                  <a:pt x="3038" y="0"/>
                </a:lnTo>
                <a:lnTo>
                  <a:pt x="3038" y="55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5">
            <a:extLst>
              <a:ext uri="{FF2B5EF4-FFF2-40B4-BE49-F238E27FC236}">
                <a16:creationId xmlns:a16="http://schemas.microsoft.com/office/drawing/2014/main" id="{1B64B211-50D1-9843-9DFA-10C987C6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921" y="5374399"/>
            <a:ext cx="3763901" cy="6572642"/>
          </a:xfrm>
          <a:custGeom>
            <a:avLst/>
            <a:gdLst>
              <a:gd name="T0" fmla="*/ 2883 w 3508"/>
              <a:gd name="T1" fmla="*/ 6127 h 6128"/>
              <a:gd name="T2" fmla="*/ 2883 w 3508"/>
              <a:gd name="T3" fmla="*/ 6127 h 6128"/>
              <a:gd name="T4" fmla="*/ 623 w 3508"/>
              <a:gd name="T5" fmla="*/ 6127 h 6128"/>
              <a:gd name="T6" fmla="*/ 0 w 3508"/>
              <a:gd name="T7" fmla="*/ 5504 h 6128"/>
              <a:gd name="T8" fmla="*/ 0 w 3508"/>
              <a:gd name="T9" fmla="*/ 623 h 6128"/>
              <a:gd name="T10" fmla="*/ 623 w 3508"/>
              <a:gd name="T11" fmla="*/ 0 h 6128"/>
              <a:gd name="T12" fmla="*/ 2883 w 3508"/>
              <a:gd name="T13" fmla="*/ 0 h 6128"/>
              <a:gd name="T14" fmla="*/ 3507 w 3508"/>
              <a:gd name="T15" fmla="*/ 623 h 6128"/>
              <a:gd name="T16" fmla="*/ 3507 w 3508"/>
              <a:gd name="T17" fmla="*/ 5504 h 6128"/>
              <a:gd name="T18" fmla="*/ 2883 w 3508"/>
              <a:gd name="T19" fmla="*/ 6127 h 6128"/>
              <a:gd name="T20" fmla="*/ 623 w 3508"/>
              <a:gd name="T21" fmla="*/ 406 h 6128"/>
              <a:gd name="T22" fmla="*/ 623 w 3508"/>
              <a:gd name="T23" fmla="*/ 406 h 6128"/>
              <a:gd name="T24" fmla="*/ 406 w 3508"/>
              <a:gd name="T25" fmla="*/ 623 h 6128"/>
              <a:gd name="T26" fmla="*/ 406 w 3508"/>
              <a:gd name="T27" fmla="*/ 5504 h 6128"/>
              <a:gd name="T28" fmla="*/ 623 w 3508"/>
              <a:gd name="T29" fmla="*/ 5721 h 6128"/>
              <a:gd name="T30" fmla="*/ 2883 w 3508"/>
              <a:gd name="T31" fmla="*/ 5721 h 6128"/>
              <a:gd name="T32" fmla="*/ 3100 w 3508"/>
              <a:gd name="T33" fmla="*/ 5504 h 6128"/>
              <a:gd name="T34" fmla="*/ 3100 w 3508"/>
              <a:gd name="T35" fmla="*/ 623 h 6128"/>
              <a:gd name="T36" fmla="*/ 2883 w 3508"/>
              <a:gd name="T37" fmla="*/ 406 h 6128"/>
              <a:gd name="T38" fmla="*/ 623 w 3508"/>
              <a:gd name="T39" fmla="*/ 406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08" h="6128">
                <a:moveTo>
                  <a:pt x="2883" y="6127"/>
                </a:moveTo>
                <a:lnTo>
                  <a:pt x="2883" y="6127"/>
                </a:lnTo>
                <a:cubicBezTo>
                  <a:pt x="623" y="6127"/>
                  <a:pt x="623" y="6127"/>
                  <a:pt x="623" y="6127"/>
                </a:cubicBezTo>
                <a:cubicBezTo>
                  <a:pt x="279" y="6127"/>
                  <a:pt x="0" y="5847"/>
                  <a:pt x="0" y="5504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280"/>
                  <a:pt x="279" y="0"/>
                  <a:pt x="623" y="0"/>
                </a:cubicBezTo>
                <a:cubicBezTo>
                  <a:pt x="2883" y="0"/>
                  <a:pt x="2883" y="0"/>
                  <a:pt x="2883" y="0"/>
                </a:cubicBezTo>
                <a:cubicBezTo>
                  <a:pt x="3227" y="0"/>
                  <a:pt x="3507" y="280"/>
                  <a:pt x="3507" y="623"/>
                </a:cubicBezTo>
                <a:cubicBezTo>
                  <a:pt x="3507" y="5504"/>
                  <a:pt x="3507" y="5504"/>
                  <a:pt x="3507" y="5504"/>
                </a:cubicBezTo>
                <a:cubicBezTo>
                  <a:pt x="3507" y="5847"/>
                  <a:pt x="3227" y="6127"/>
                  <a:pt x="2883" y="6127"/>
                </a:cubicBezTo>
                <a:close/>
                <a:moveTo>
                  <a:pt x="623" y="406"/>
                </a:moveTo>
                <a:lnTo>
                  <a:pt x="623" y="406"/>
                </a:lnTo>
                <a:cubicBezTo>
                  <a:pt x="505" y="406"/>
                  <a:pt x="406" y="506"/>
                  <a:pt x="406" y="623"/>
                </a:cubicBezTo>
                <a:cubicBezTo>
                  <a:pt x="406" y="5504"/>
                  <a:pt x="406" y="5504"/>
                  <a:pt x="406" y="5504"/>
                </a:cubicBezTo>
                <a:cubicBezTo>
                  <a:pt x="406" y="5630"/>
                  <a:pt x="505" y="5721"/>
                  <a:pt x="623" y="5721"/>
                </a:cubicBezTo>
                <a:cubicBezTo>
                  <a:pt x="2883" y="5721"/>
                  <a:pt x="2883" y="5721"/>
                  <a:pt x="2883" y="5721"/>
                </a:cubicBezTo>
                <a:cubicBezTo>
                  <a:pt x="3000" y="5721"/>
                  <a:pt x="3100" y="5630"/>
                  <a:pt x="3100" y="5504"/>
                </a:cubicBezTo>
                <a:cubicBezTo>
                  <a:pt x="3100" y="623"/>
                  <a:pt x="3100" y="623"/>
                  <a:pt x="3100" y="623"/>
                </a:cubicBezTo>
                <a:cubicBezTo>
                  <a:pt x="3100" y="506"/>
                  <a:pt x="3000" y="406"/>
                  <a:pt x="2883" y="406"/>
                </a:cubicBezTo>
                <a:lnTo>
                  <a:pt x="623" y="4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6">
            <a:extLst>
              <a:ext uri="{FF2B5EF4-FFF2-40B4-BE49-F238E27FC236}">
                <a16:creationId xmlns:a16="http://schemas.microsoft.com/office/drawing/2014/main" id="{0B1CBFF0-B909-E140-814E-700239F9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1531" y="10585227"/>
            <a:ext cx="505953" cy="505950"/>
          </a:xfrm>
          <a:custGeom>
            <a:avLst/>
            <a:gdLst>
              <a:gd name="T0" fmla="*/ 235 w 471"/>
              <a:gd name="T1" fmla="*/ 470 h 471"/>
              <a:gd name="T2" fmla="*/ 235 w 471"/>
              <a:gd name="T3" fmla="*/ 470 h 471"/>
              <a:gd name="T4" fmla="*/ 0 w 471"/>
              <a:gd name="T5" fmla="*/ 235 h 471"/>
              <a:gd name="T6" fmla="*/ 235 w 471"/>
              <a:gd name="T7" fmla="*/ 0 h 471"/>
              <a:gd name="T8" fmla="*/ 470 w 471"/>
              <a:gd name="T9" fmla="*/ 235 h 471"/>
              <a:gd name="T10" fmla="*/ 235 w 471"/>
              <a:gd name="T11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108" y="470"/>
                  <a:pt x="0" y="361"/>
                  <a:pt x="0" y="235"/>
                </a:cubicBezTo>
                <a:cubicBezTo>
                  <a:pt x="0" y="108"/>
                  <a:pt x="108" y="0"/>
                  <a:pt x="235" y="0"/>
                </a:cubicBezTo>
                <a:cubicBezTo>
                  <a:pt x="361" y="0"/>
                  <a:pt x="470" y="108"/>
                  <a:pt x="470" y="235"/>
                </a:cubicBezTo>
                <a:cubicBezTo>
                  <a:pt x="470" y="361"/>
                  <a:pt x="361" y="470"/>
                  <a:pt x="235" y="4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7">
            <a:extLst>
              <a:ext uri="{FF2B5EF4-FFF2-40B4-BE49-F238E27FC236}">
                <a16:creationId xmlns:a16="http://schemas.microsoft.com/office/drawing/2014/main" id="{0D610D88-F426-1B4D-BAB0-DE0BCF5B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921" y="6197161"/>
            <a:ext cx="1007173" cy="212782"/>
          </a:xfrm>
          <a:custGeom>
            <a:avLst/>
            <a:gdLst>
              <a:gd name="T0" fmla="*/ 841 w 941"/>
              <a:gd name="T1" fmla="*/ 199 h 200"/>
              <a:gd name="T2" fmla="*/ 841 w 941"/>
              <a:gd name="T3" fmla="*/ 199 h 200"/>
              <a:gd name="T4" fmla="*/ 99 w 941"/>
              <a:gd name="T5" fmla="*/ 199 h 200"/>
              <a:gd name="T6" fmla="*/ 0 w 941"/>
              <a:gd name="T7" fmla="*/ 99 h 200"/>
              <a:gd name="T8" fmla="*/ 99 w 941"/>
              <a:gd name="T9" fmla="*/ 0 h 200"/>
              <a:gd name="T10" fmla="*/ 841 w 941"/>
              <a:gd name="T11" fmla="*/ 0 h 200"/>
              <a:gd name="T12" fmla="*/ 940 w 941"/>
              <a:gd name="T13" fmla="*/ 99 h 200"/>
              <a:gd name="T14" fmla="*/ 841 w 941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1" h="200">
                <a:moveTo>
                  <a:pt x="841" y="199"/>
                </a:moveTo>
                <a:lnTo>
                  <a:pt x="841" y="199"/>
                </a:lnTo>
                <a:cubicBezTo>
                  <a:pt x="99" y="199"/>
                  <a:pt x="99" y="199"/>
                  <a:pt x="99" y="199"/>
                </a:cubicBezTo>
                <a:cubicBezTo>
                  <a:pt x="45" y="199"/>
                  <a:pt x="0" y="154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895" y="0"/>
                  <a:pt x="940" y="45"/>
                  <a:pt x="940" y="99"/>
                </a:cubicBezTo>
                <a:cubicBezTo>
                  <a:pt x="940" y="154"/>
                  <a:pt x="895" y="199"/>
                  <a:pt x="841" y="1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8">
            <a:extLst>
              <a:ext uri="{FF2B5EF4-FFF2-40B4-BE49-F238E27FC236}">
                <a16:creationId xmlns:a16="http://schemas.microsoft.com/office/drawing/2014/main" id="{B06254FB-2E7D-334F-9CD4-40FA06DE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151" y="4996117"/>
            <a:ext cx="1716454" cy="1716451"/>
          </a:xfrm>
          <a:custGeom>
            <a:avLst/>
            <a:gdLst>
              <a:gd name="T0" fmla="*/ 1600 w 1601"/>
              <a:gd name="T1" fmla="*/ 804 h 1601"/>
              <a:gd name="T2" fmla="*/ 1600 w 1601"/>
              <a:gd name="T3" fmla="*/ 804 h 1601"/>
              <a:gd name="T4" fmla="*/ 805 w 1601"/>
              <a:gd name="T5" fmla="*/ 1600 h 1601"/>
              <a:gd name="T6" fmla="*/ 0 w 1601"/>
              <a:gd name="T7" fmla="*/ 804 h 1601"/>
              <a:gd name="T8" fmla="*/ 805 w 1601"/>
              <a:gd name="T9" fmla="*/ 0 h 1601"/>
              <a:gd name="T10" fmla="*/ 1600 w 1601"/>
              <a:gd name="T11" fmla="*/ 804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601">
                <a:moveTo>
                  <a:pt x="1600" y="804"/>
                </a:moveTo>
                <a:lnTo>
                  <a:pt x="1600" y="804"/>
                </a:lnTo>
                <a:cubicBezTo>
                  <a:pt x="1600" y="1247"/>
                  <a:pt x="1247" y="1600"/>
                  <a:pt x="805" y="1600"/>
                </a:cubicBezTo>
                <a:cubicBezTo>
                  <a:pt x="362" y="1600"/>
                  <a:pt x="0" y="1247"/>
                  <a:pt x="0" y="804"/>
                </a:cubicBezTo>
                <a:cubicBezTo>
                  <a:pt x="0" y="362"/>
                  <a:pt x="362" y="0"/>
                  <a:pt x="805" y="0"/>
                </a:cubicBezTo>
                <a:cubicBezTo>
                  <a:pt x="1247" y="0"/>
                  <a:pt x="1600" y="362"/>
                  <a:pt x="1600" y="8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29">
            <a:extLst>
              <a:ext uri="{FF2B5EF4-FFF2-40B4-BE49-F238E27FC236}">
                <a16:creationId xmlns:a16="http://schemas.microsoft.com/office/drawing/2014/main" id="{7C4BE6F7-C981-504B-88D4-46204A2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151" y="7776487"/>
            <a:ext cx="1716454" cy="1716451"/>
          </a:xfrm>
          <a:custGeom>
            <a:avLst/>
            <a:gdLst>
              <a:gd name="T0" fmla="*/ 1600 w 1601"/>
              <a:gd name="T1" fmla="*/ 795 h 1600"/>
              <a:gd name="T2" fmla="*/ 1600 w 1601"/>
              <a:gd name="T3" fmla="*/ 795 h 1600"/>
              <a:gd name="T4" fmla="*/ 805 w 1601"/>
              <a:gd name="T5" fmla="*/ 1599 h 1600"/>
              <a:gd name="T6" fmla="*/ 0 w 1601"/>
              <a:gd name="T7" fmla="*/ 795 h 1600"/>
              <a:gd name="T8" fmla="*/ 805 w 1601"/>
              <a:gd name="T9" fmla="*/ 0 h 1600"/>
              <a:gd name="T10" fmla="*/ 1600 w 1601"/>
              <a:gd name="T11" fmla="*/ 795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600">
                <a:moveTo>
                  <a:pt x="1600" y="795"/>
                </a:moveTo>
                <a:lnTo>
                  <a:pt x="1600" y="795"/>
                </a:lnTo>
                <a:cubicBezTo>
                  <a:pt x="1600" y="1238"/>
                  <a:pt x="1247" y="1599"/>
                  <a:pt x="805" y="1599"/>
                </a:cubicBezTo>
                <a:cubicBezTo>
                  <a:pt x="362" y="1599"/>
                  <a:pt x="0" y="1238"/>
                  <a:pt x="0" y="795"/>
                </a:cubicBezTo>
                <a:cubicBezTo>
                  <a:pt x="0" y="352"/>
                  <a:pt x="362" y="0"/>
                  <a:pt x="805" y="0"/>
                </a:cubicBezTo>
                <a:cubicBezTo>
                  <a:pt x="1247" y="0"/>
                  <a:pt x="1600" y="352"/>
                  <a:pt x="1600" y="7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0">
            <a:extLst>
              <a:ext uri="{FF2B5EF4-FFF2-40B4-BE49-F238E27FC236}">
                <a16:creationId xmlns:a16="http://schemas.microsoft.com/office/drawing/2014/main" id="{315ADBDD-5825-B240-AFF4-69EBB004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151" y="10547399"/>
            <a:ext cx="1716454" cy="1716451"/>
          </a:xfrm>
          <a:custGeom>
            <a:avLst/>
            <a:gdLst>
              <a:gd name="T0" fmla="*/ 1600 w 1601"/>
              <a:gd name="T1" fmla="*/ 804 h 1601"/>
              <a:gd name="T2" fmla="*/ 1600 w 1601"/>
              <a:gd name="T3" fmla="*/ 804 h 1601"/>
              <a:gd name="T4" fmla="*/ 805 w 1601"/>
              <a:gd name="T5" fmla="*/ 1600 h 1601"/>
              <a:gd name="T6" fmla="*/ 0 w 1601"/>
              <a:gd name="T7" fmla="*/ 804 h 1601"/>
              <a:gd name="T8" fmla="*/ 805 w 1601"/>
              <a:gd name="T9" fmla="*/ 0 h 1601"/>
              <a:gd name="T10" fmla="*/ 1600 w 1601"/>
              <a:gd name="T11" fmla="*/ 804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601">
                <a:moveTo>
                  <a:pt x="1600" y="804"/>
                </a:moveTo>
                <a:lnTo>
                  <a:pt x="1600" y="804"/>
                </a:lnTo>
                <a:cubicBezTo>
                  <a:pt x="1600" y="1238"/>
                  <a:pt x="1247" y="1600"/>
                  <a:pt x="805" y="1600"/>
                </a:cubicBezTo>
                <a:cubicBezTo>
                  <a:pt x="362" y="1600"/>
                  <a:pt x="0" y="1238"/>
                  <a:pt x="0" y="804"/>
                </a:cubicBezTo>
                <a:cubicBezTo>
                  <a:pt x="0" y="361"/>
                  <a:pt x="362" y="0"/>
                  <a:pt x="805" y="0"/>
                </a:cubicBezTo>
                <a:cubicBezTo>
                  <a:pt x="1247" y="0"/>
                  <a:pt x="1600" y="361"/>
                  <a:pt x="1600" y="8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1">
            <a:extLst>
              <a:ext uri="{FF2B5EF4-FFF2-40B4-BE49-F238E27FC236}">
                <a16:creationId xmlns:a16="http://schemas.microsoft.com/office/drawing/2014/main" id="{F3D28955-5BED-2043-AD0A-0AF2B4C6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924" y="4996117"/>
            <a:ext cx="1716454" cy="1716451"/>
          </a:xfrm>
          <a:custGeom>
            <a:avLst/>
            <a:gdLst>
              <a:gd name="T0" fmla="*/ 1601 w 1602"/>
              <a:gd name="T1" fmla="*/ 804 h 1601"/>
              <a:gd name="T2" fmla="*/ 1601 w 1602"/>
              <a:gd name="T3" fmla="*/ 804 h 1601"/>
              <a:gd name="T4" fmla="*/ 796 w 1602"/>
              <a:gd name="T5" fmla="*/ 1600 h 1601"/>
              <a:gd name="T6" fmla="*/ 0 w 1602"/>
              <a:gd name="T7" fmla="*/ 804 h 1601"/>
              <a:gd name="T8" fmla="*/ 796 w 1602"/>
              <a:gd name="T9" fmla="*/ 0 h 1601"/>
              <a:gd name="T10" fmla="*/ 1601 w 1602"/>
              <a:gd name="T11" fmla="*/ 804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2" h="1601">
                <a:moveTo>
                  <a:pt x="1601" y="804"/>
                </a:moveTo>
                <a:lnTo>
                  <a:pt x="1601" y="804"/>
                </a:lnTo>
                <a:cubicBezTo>
                  <a:pt x="1601" y="1247"/>
                  <a:pt x="1239" y="1600"/>
                  <a:pt x="796" y="1600"/>
                </a:cubicBezTo>
                <a:cubicBezTo>
                  <a:pt x="362" y="1600"/>
                  <a:pt x="0" y="1247"/>
                  <a:pt x="0" y="804"/>
                </a:cubicBezTo>
                <a:cubicBezTo>
                  <a:pt x="0" y="362"/>
                  <a:pt x="362" y="0"/>
                  <a:pt x="796" y="0"/>
                </a:cubicBezTo>
                <a:cubicBezTo>
                  <a:pt x="1239" y="0"/>
                  <a:pt x="1601" y="362"/>
                  <a:pt x="1601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2">
            <a:extLst>
              <a:ext uri="{FF2B5EF4-FFF2-40B4-BE49-F238E27FC236}">
                <a16:creationId xmlns:a16="http://schemas.microsoft.com/office/drawing/2014/main" id="{EEE87043-53A4-CF40-9C19-728B76BE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924" y="7776487"/>
            <a:ext cx="1716454" cy="1716451"/>
          </a:xfrm>
          <a:custGeom>
            <a:avLst/>
            <a:gdLst>
              <a:gd name="T0" fmla="*/ 1601 w 1602"/>
              <a:gd name="T1" fmla="*/ 795 h 1600"/>
              <a:gd name="T2" fmla="*/ 1601 w 1602"/>
              <a:gd name="T3" fmla="*/ 795 h 1600"/>
              <a:gd name="T4" fmla="*/ 796 w 1602"/>
              <a:gd name="T5" fmla="*/ 1599 h 1600"/>
              <a:gd name="T6" fmla="*/ 0 w 1602"/>
              <a:gd name="T7" fmla="*/ 795 h 1600"/>
              <a:gd name="T8" fmla="*/ 796 w 1602"/>
              <a:gd name="T9" fmla="*/ 0 h 1600"/>
              <a:gd name="T10" fmla="*/ 1601 w 1602"/>
              <a:gd name="T11" fmla="*/ 795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2" h="1600">
                <a:moveTo>
                  <a:pt x="1601" y="795"/>
                </a:moveTo>
                <a:lnTo>
                  <a:pt x="1601" y="795"/>
                </a:lnTo>
                <a:cubicBezTo>
                  <a:pt x="1601" y="1238"/>
                  <a:pt x="1239" y="1599"/>
                  <a:pt x="796" y="1599"/>
                </a:cubicBezTo>
                <a:cubicBezTo>
                  <a:pt x="362" y="1599"/>
                  <a:pt x="0" y="1238"/>
                  <a:pt x="0" y="795"/>
                </a:cubicBezTo>
                <a:cubicBezTo>
                  <a:pt x="0" y="352"/>
                  <a:pt x="362" y="0"/>
                  <a:pt x="796" y="0"/>
                </a:cubicBezTo>
                <a:cubicBezTo>
                  <a:pt x="1239" y="0"/>
                  <a:pt x="1601" y="352"/>
                  <a:pt x="1601" y="7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3">
            <a:extLst>
              <a:ext uri="{FF2B5EF4-FFF2-40B4-BE49-F238E27FC236}">
                <a16:creationId xmlns:a16="http://schemas.microsoft.com/office/drawing/2014/main" id="{AEC6EE4C-F4AD-654A-9790-05FDEC1A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924" y="10547399"/>
            <a:ext cx="1716454" cy="1716451"/>
          </a:xfrm>
          <a:custGeom>
            <a:avLst/>
            <a:gdLst>
              <a:gd name="T0" fmla="*/ 1601 w 1602"/>
              <a:gd name="T1" fmla="*/ 804 h 1601"/>
              <a:gd name="T2" fmla="*/ 1601 w 1602"/>
              <a:gd name="T3" fmla="*/ 804 h 1601"/>
              <a:gd name="T4" fmla="*/ 796 w 1602"/>
              <a:gd name="T5" fmla="*/ 1600 h 1601"/>
              <a:gd name="T6" fmla="*/ 0 w 1602"/>
              <a:gd name="T7" fmla="*/ 804 h 1601"/>
              <a:gd name="T8" fmla="*/ 796 w 1602"/>
              <a:gd name="T9" fmla="*/ 0 h 1601"/>
              <a:gd name="T10" fmla="*/ 1601 w 1602"/>
              <a:gd name="T11" fmla="*/ 804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2" h="1601">
                <a:moveTo>
                  <a:pt x="1601" y="804"/>
                </a:moveTo>
                <a:lnTo>
                  <a:pt x="1601" y="804"/>
                </a:lnTo>
                <a:cubicBezTo>
                  <a:pt x="1601" y="1238"/>
                  <a:pt x="1239" y="1600"/>
                  <a:pt x="796" y="1600"/>
                </a:cubicBezTo>
                <a:cubicBezTo>
                  <a:pt x="362" y="1600"/>
                  <a:pt x="0" y="1238"/>
                  <a:pt x="0" y="804"/>
                </a:cubicBezTo>
                <a:cubicBezTo>
                  <a:pt x="0" y="361"/>
                  <a:pt x="362" y="0"/>
                  <a:pt x="796" y="0"/>
                </a:cubicBezTo>
                <a:cubicBezTo>
                  <a:pt x="1239" y="0"/>
                  <a:pt x="1601" y="361"/>
                  <a:pt x="1601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4">
            <a:extLst>
              <a:ext uri="{FF2B5EF4-FFF2-40B4-BE49-F238E27FC236}">
                <a16:creationId xmlns:a16="http://schemas.microsoft.com/office/drawing/2014/main" id="{B42F25FA-B629-8746-B1B6-EB9A7EFD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006" y="5312927"/>
            <a:ext cx="1087559" cy="1078102"/>
          </a:xfrm>
          <a:custGeom>
            <a:avLst/>
            <a:gdLst>
              <a:gd name="T0" fmla="*/ 795 w 1013"/>
              <a:gd name="T1" fmla="*/ 1004 h 1005"/>
              <a:gd name="T2" fmla="*/ 795 w 1013"/>
              <a:gd name="T3" fmla="*/ 1004 h 1005"/>
              <a:gd name="T4" fmla="*/ 650 w 1013"/>
              <a:gd name="T5" fmla="*/ 959 h 1005"/>
              <a:gd name="T6" fmla="*/ 533 w 1013"/>
              <a:gd name="T7" fmla="*/ 886 h 1005"/>
              <a:gd name="T8" fmla="*/ 470 w 1013"/>
              <a:gd name="T9" fmla="*/ 832 h 1005"/>
              <a:gd name="T10" fmla="*/ 271 w 1013"/>
              <a:gd name="T11" fmla="*/ 651 h 1005"/>
              <a:gd name="T12" fmla="*/ 135 w 1013"/>
              <a:gd name="T13" fmla="*/ 479 h 1005"/>
              <a:gd name="T14" fmla="*/ 90 w 1013"/>
              <a:gd name="T15" fmla="*/ 416 h 1005"/>
              <a:gd name="T16" fmla="*/ 81 w 1013"/>
              <a:gd name="T17" fmla="*/ 407 h 1005"/>
              <a:gd name="T18" fmla="*/ 18 w 1013"/>
              <a:gd name="T19" fmla="*/ 262 h 1005"/>
              <a:gd name="T20" fmla="*/ 36 w 1013"/>
              <a:gd name="T21" fmla="*/ 118 h 1005"/>
              <a:gd name="T22" fmla="*/ 162 w 1013"/>
              <a:gd name="T23" fmla="*/ 9 h 1005"/>
              <a:gd name="T24" fmla="*/ 253 w 1013"/>
              <a:gd name="T25" fmla="*/ 9 h 1005"/>
              <a:gd name="T26" fmla="*/ 280 w 1013"/>
              <a:gd name="T27" fmla="*/ 18 h 1005"/>
              <a:gd name="T28" fmla="*/ 352 w 1013"/>
              <a:gd name="T29" fmla="*/ 118 h 1005"/>
              <a:gd name="T30" fmla="*/ 416 w 1013"/>
              <a:gd name="T31" fmla="*/ 253 h 1005"/>
              <a:gd name="T32" fmla="*/ 379 w 1013"/>
              <a:gd name="T33" fmla="*/ 335 h 1005"/>
              <a:gd name="T34" fmla="*/ 352 w 1013"/>
              <a:gd name="T35" fmla="*/ 389 h 1005"/>
              <a:gd name="T36" fmla="*/ 388 w 1013"/>
              <a:gd name="T37" fmla="*/ 443 h 1005"/>
              <a:gd name="T38" fmla="*/ 470 w 1013"/>
              <a:gd name="T39" fmla="*/ 543 h 1005"/>
              <a:gd name="T40" fmla="*/ 623 w 1013"/>
              <a:gd name="T41" fmla="*/ 660 h 1005"/>
              <a:gd name="T42" fmla="*/ 696 w 1013"/>
              <a:gd name="T43" fmla="*/ 633 h 1005"/>
              <a:gd name="T44" fmla="*/ 777 w 1013"/>
              <a:gd name="T45" fmla="*/ 606 h 1005"/>
              <a:gd name="T46" fmla="*/ 904 w 1013"/>
              <a:gd name="T47" fmla="*/ 669 h 1005"/>
              <a:gd name="T48" fmla="*/ 994 w 1013"/>
              <a:gd name="T49" fmla="*/ 742 h 1005"/>
              <a:gd name="T50" fmla="*/ 1012 w 1013"/>
              <a:gd name="T51" fmla="*/ 769 h 1005"/>
              <a:gd name="T52" fmla="*/ 967 w 1013"/>
              <a:gd name="T53" fmla="*/ 922 h 1005"/>
              <a:gd name="T54" fmla="*/ 813 w 1013"/>
              <a:gd name="T55" fmla="*/ 1004 h 1005"/>
              <a:gd name="T56" fmla="*/ 795 w 1013"/>
              <a:gd name="T57" fmla="*/ 1004 h 1005"/>
              <a:gd name="T58" fmla="*/ 226 w 1013"/>
              <a:gd name="T59" fmla="*/ 64 h 1005"/>
              <a:gd name="T60" fmla="*/ 226 w 1013"/>
              <a:gd name="T61" fmla="*/ 64 h 1005"/>
              <a:gd name="T62" fmla="*/ 180 w 1013"/>
              <a:gd name="T63" fmla="*/ 73 h 1005"/>
              <a:gd name="T64" fmla="*/ 90 w 1013"/>
              <a:gd name="T65" fmla="*/ 154 h 1005"/>
              <a:gd name="T66" fmla="*/ 126 w 1013"/>
              <a:gd name="T67" fmla="*/ 362 h 1005"/>
              <a:gd name="T68" fmla="*/ 135 w 1013"/>
              <a:gd name="T69" fmla="*/ 380 h 1005"/>
              <a:gd name="T70" fmla="*/ 190 w 1013"/>
              <a:gd name="T71" fmla="*/ 443 h 1005"/>
              <a:gd name="T72" fmla="*/ 316 w 1013"/>
              <a:gd name="T73" fmla="*/ 606 h 1005"/>
              <a:gd name="T74" fmla="*/ 506 w 1013"/>
              <a:gd name="T75" fmla="*/ 787 h 1005"/>
              <a:gd name="T76" fmla="*/ 569 w 1013"/>
              <a:gd name="T77" fmla="*/ 832 h 1005"/>
              <a:gd name="T78" fmla="*/ 813 w 1013"/>
              <a:gd name="T79" fmla="*/ 940 h 1005"/>
              <a:gd name="T80" fmla="*/ 922 w 1013"/>
              <a:gd name="T81" fmla="*/ 886 h 1005"/>
              <a:gd name="T82" fmla="*/ 949 w 1013"/>
              <a:gd name="T83" fmla="*/ 778 h 1005"/>
              <a:gd name="T84" fmla="*/ 867 w 1013"/>
              <a:gd name="T85" fmla="*/ 723 h 1005"/>
              <a:gd name="T86" fmla="*/ 768 w 1013"/>
              <a:gd name="T87" fmla="*/ 669 h 1005"/>
              <a:gd name="T88" fmla="*/ 723 w 1013"/>
              <a:gd name="T89" fmla="*/ 687 h 1005"/>
              <a:gd name="T90" fmla="*/ 614 w 1013"/>
              <a:gd name="T91" fmla="*/ 723 h 1005"/>
              <a:gd name="T92" fmla="*/ 488 w 1013"/>
              <a:gd name="T93" fmla="*/ 642 h 1005"/>
              <a:gd name="T94" fmla="*/ 343 w 1013"/>
              <a:gd name="T95" fmla="*/ 498 h 1005"/>
              <a:gd name="T96" fmla="*/ 289 w 1013"/>
              <a:gd name="T97" fmla="*/ 380 h 1005"/>
              <a:gd name="T98" fmla="*/ 289 w 1013"/>
              <a:gd name="T99" fmla="*/ 380 h 1005"/>
              <a:gd name="T100" fmla="*/ 325 w 1013"/>
              <a:gd name="T101" fmla="*/ 308 h 1005"/>
              <a:gd name="T102" fmla="*/ 352 w 1013"/>
              <a:gd name="T103" fmla="*/ 253 h 1005"/>
              <a:gd name="T104" fmla="*/ 235 w 1013"/>
              <a:gd name="T105" fmla="*/ 73 h 1005"/>
              <a:gd name="T106" fmla="*/ 226 w 1013"/>
              <a:gd name="T107" fmla="*/ 64 h 1005"/>
              <a:gd name="T108" fmla="*/ 777 w 1013"/>
              <a:gd name="T109" fmla="*/ 669 h 1005"/>
              <a:gd name="T110" fmla="*/ 777 w 1013"/>
              <a:gd name="T111" fmla="*/ 669 h 1005"/>
              <a:gd name="T112" fmla="*/ 352 w 1013"/>
              <a:gd name="T113" fmla="*/ 389 h 1005"/>
              <a:gd name="T114" fmla="*/ 352 w 1013"/>
              <a:gd name="T115" fmla="*/ 38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13" h="1005">
                <a:moveTo>
                  <a:pt x="795" y="1004"/>
                </a:moveTo>
                <a:lnTo>
                  <a:pt x="795" y="1004"/>
                </a:lnTo>
                <a:cubicBezTo>
                  <a:pt x="750" y="1004"/>
                  <a:pt x="705" y="994"/>
                  <a:pt x="650" y="959"/>
                </a:cubicBezTo>
                <a:cubicBezTo>
                  <a:pt x="596" y="940"/>
                  <a:pt x="560" y="904"/>
                  <a:pt x="533" y="886"/>
                </a:cubicBezTo>
                <a:cubicBezTo>
                  <a:pt x="515" y="868"/>
                  <a:pt x="488" y="850"/>
                  <a:pt x="470" y="832"/>
                </a:cubicBezTo>
                <a:cubicBezTo>
                  <a:pt x="397" y="778"/>
                  <a:pt x="325" y="714"/>
                  <a:pt x="271" y="651"/>
                </a:cubicBezTo>
                <a:cubicBezTo>
                  <a:pt x="217" y="597"/>
                  <a:pt x="180" y="543"/>
                  <a:pt x="135" y="479"/>
                </a:cubicBezTo>
                <a:cubicBezTo>
                  <a:pt x="117" y="461"/>
                  <a:pt x="99" y="434"/>
                  <a:pt x="90" y="416"/>
                </a:cubicBezTo>
                <a:cubicBezTo>
                  <a:pt x="81" y="407"/>
                  <a:pt x="81" y="407"/>
                  <a:pt x="81" y="407"/>
                </a:cubicBezTo>
                <a:cubicBezTo>
                  <a:pt x="45" y="362"/>
                  <a:pt x="18" y="308"/>
                  <a:pt x="18" y="262"/>
                </a:cubicBezTo>
                <a:cubicBezTo>
                  <a:pt x="0" y="208"/>
                  <a:pt x="9" y="163"/>
                  <a:pt x="36" y="118"/>
                </a:cubicBezTo>
                <a:cubicBezTo>
                  <a:pt x="63" y="64"/>
                  <a:pt x="108" y="27"/>
                  <a:pt x="162" y="9"/>
                </a:cubicBezTo>
                <a:cubicBezTo>
                  <a:pt x="208" y="0"/>
                  <a:pt x="244" y="0"/>
                  <a:pt x="253" y="9"/>
                </a:cubicBezTo>
                <a:cubicBezTo>
                  <a:pt x="271" y="9"/>
                  <a:pt x="280" y="9"/>
                  <a:pt x="280" y="18"/>
                </a:cubicBezTo>
                <a:cubicBezTo>
                  <a:pt x="289" y="36"/>
                  <a:pt x="325" y="73"/>
                  <a:pt x="352" y="118"/>
                </a:cubicBezTo>
                <a:cubicBezTo>
                  <a:pt x="407" y="199"/>
                  <a:pt x="416" y="226"/>
                  <a:pt x="416" y="253"/>
                </a:cubicBezTo>
                <a:cubicBezTo>
                  <a:pt x="416" y="281"/>
                  <a:pt x="397" y="308"/>
                  <a:pt x="379" y="335"/>
                </a:cubicBezTo>
                <a:cubicBezTo>
                  <a:pt x="370" y="353"/>
                  <a:pt x="361" y="371"/>
                  <a:pt x="352" y="389"/>
                </a:cubicBezTo>
                <a:cubicBezTo>
                  <a:pt x="352" y="389"/>
                  <a:pt x="361" y="407"/>
                  <a:pt x="388" y="443"/>
                </a:cubicBezTo>
                <a:cubicBezTo>
                  <a:pt x="407" y="470"/>
                  <a:pt x="443" y="506"/>
                  <a:pt x="470" y="543"/>
                </a:cubicBezTo>
                <a:cubicBezTo>
                  <a:pt x="542" y="615"/>
                  <a:pt x="605" y="660"/>
                  <a:pt x="623" y="660"/>
                </a:cubicBezTo>
                <a:cubicBezTo>
                  <a:pt x="642" y="660"/>
                  <a:pt x="669" y="642"/>
                  <a:pt x="696" y="633"/>
                </a:cubicBezTo>
                <a:cubicBezTo>
                  <a:pt x="723" y="615"/>
                  <a:pt x="750" y="606"/>
                  <a:pt x="777" y="606"/>
                </a:cubicBezTo>
                <a:cubicBezTo>
                  <a:pt x="813" y="606"/>
                  <a:pt x="867" y="642"/>
                  <a:pt x="904" y="669"/>
                </a:cubicBezTo>
                <a:cubicBezTo>
                  <a:pt x="940" y="696"/>
                  <a:pt x="976" y="723"/>
                  <a:pt x="994" y="742"/>
                </a:cubicBezTo>
                <a:cubicBezTo>
                  <a:pt x="1003" y="742"/>
                  <a:pt x="1003" y="751"/>
                  <a:pt x="1012" y="769"/>
                </a:cubicBezTo>
                <a:cubicBezTo>
                  <a:pt x="1012" y="823"/>
                  <a:pt x="1003" y="886"/>
                  <a:pt x="967" y="922"/>
                </a:cubicBezTo>
                <a:cubicBezTo>
                  <a:pt x="931" y="968"/>
                  <a:pt x="877" y="994"/>
                  <a:pt x="813" y="1004"/>
                </a:cubicBezTo>
                <a:cubicBezTo>
                  <a:pt x="813" y="1004"/>
                  <a:pt x="804" y="1004"/>
                  <a:pt x="795" y="1004"/>
                </a:cubicBezTo>
                <a:close/>
                <a:moveTo>
                  <a:pt x="226" y="64"/>
                </a:moveTo>
                <a:lnTo>
                  <a:pt x="226" y="64"/>
                </a:lnTo>
                <a:cubicBezTo>
                  <a:pt x="208" y="64"/>
                  <a:pt x="199" y="73"/>
                  <a:pt x="180" y="73"/>
                </a:cubicBezTo>
                <a:cubicBezTo>
                  <a:pt x="144" y="82"/>
                  <a:pt x="108" y="109"/>
                  <a:pt x="90" y="154"/>
                </a:cubicBezTo>
                <a:cubicBezTo>
                  <a:pt x="54" y="208"/>
                  <a:pt x="72" y="290"/>
                  <a:pt x="126" y="362"/>
                </a:cubicBezTo>
                <a:cubicBezTo>
                  <a:pt x="135" y="380"/>
                  <a:pt x="135" y="380"/>
                  <a:pt x="135" y="380"/>
                </a:cubicBezTo>
                <a:cubicBezTo>
                  <a:pt x="154" y="398"/>
                  <a:pt x="171" y="425"/>
                  <a:pt x="190" y="443"/>
                </a:cubicBezTo>
                <a:cubicBezTo>
                  <a:pt x="226" y="498"/>
                  <a:pt x="271" y="552"/>
                  <a:pt x="316" y="606"/>
                </a:cubicBezTo>
                <a:cubicBezTo>
                  <a:pt x="370" y="669"/>
                  <a:pt x="434" y="732"/>
                  <a:pt x="506" y="787"/>
                </a:cubicBezTo>
                <a:cubicBezTo>
                  <a:pt x="533" y="805"/>
                  <a:pt x="551" y="823"/>
                  <a:pt x="569" y="832"/>
                </a:cubicBezTo>
                <a:cubicBezTo>
                  <a:pt x="614" y="868"/>
                  <a:pt x="714" y="949"/>
                  <a:pt x="813" y="940"/>
                </a:cubicBezTo>
                <a:cubicBezTo>
                  <a:pt x="858" y="931"/>
                  <a:pt x="895" y="913"/>
                  <a:pt x="922" y="886"/>
                </a:cubicBezTo>
                <a:cubicBezTo>
                  <a:pt x="940" y="859"/>
                  <a:pt x="949" y="823"/>
                  <a:pt x="949" y="778"/>
                </a:cubicBezTo>
                <a:cubicBezTo>
                  <a:pt x="931" y="769"/>
                  <a:pt x="904" y="742"/>
                  <a:pt x="867" y="723"/>
                </a:cubicBezTo>
                <a:cubicBezTo>
                  <a:pt x="804" y="678"/>
                  <a:pt x="777" y="669"/>
                  <a:pt x="768" y="669"/>
                </a:cubicBezTo>
                <a:cubicBezTo>
                  <a:pt x="768" y="669"/>
                  <a:pt x="741" y="678"/>
                  <a:pt x="723" y="687"/>
                </a:cubicBezTo>
                <a:cubicBezTo>
                  <a:pt x="687" y="714"/>
                  <a:pt x="650" y="732"/>
                  <a:pt x="614" y="723"/>
                </a:cubicBezTo>
                <a:cubicBezTo>
                  <a:pt x="605" y="723"/>
                  <a:pt x="578" y="723"/>
                  <a:pt x="488" y="642"/>
                </a:cubicBezTo>
                <a:cubicBezTo>
                  <a:pt x="434" y="597"/>
                  <a:pt x="379" y="543"/>
                  <a:pt x="343" y="498"/>
                </a:cubicBezTo>
                <a:cubicBezTo>
                  <a:pt x="316" y="461"/>
                  <a:pt x="289" y="416"/>
                  <a:pt x="289" y="380"/>
                </a:cubicBezTo>
                <a:lnTo>
                  <a:pt x="289" y="380"/>
                </a:lnTo>
                <a:cubicBezTo>
                  <a:pt x="298" y="353"/>
                  <a:pt x="307" y="326"/>
                  <a:pt x="325" y="308"/>
                </a:cubicBezTo>
                <a:cubicBezTo>
                  <a:pt x="334" y="290"/>
                  <a:pt x="352" y="262"/>
                  <a:pt x="352" y="253"/>
                </a:cubicBezTo>
                <a:cubicBezTo>
                  <a:pt x="343" y="226"/>
                  <a:pt x="298" y="145"/>
                  <a:pt x="235" y="73"/>
                </a:cubicBezTo>
                <a:cubicBezTo>
                  <a:pt x="235" y="64"/>
                  <a:pt x="226" y="64"/>
                  <a:pt x="226" y="64"/>
                </a:cubicBezTo>
                <a:close/>
                <a:moveTo>
                  <a:pt x="777" y="669"/>
                </a:moveTo>
                <a:lnTo>
                  <a:pt x="777" y="669"/>
                </a:lnTo>
                <a:close/>
                <a:moveTo>
                  <a:pt x="352" y="389"/>
                </a:moveTo>
                <a:lnTo>
                  <a:pt x="352" y="3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5">
            <a:extLst>
              <a:ext uri="{FF2B5EF4-FFF2-40B4-BE49-F238E27FC236}">
                <a16:creationId xmlns:a16="http://schemas.microsoft.com/office/drawing/2014/main" id="{4C630AFF-4354-1442-9B18-DBE3B611E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463" y="8192596"/>
            <a:ext cx="1068645" cy="874775"/>
          </a:xfrm>
          <a:custGeom>
            <a:avLst/>
            <a:gdLst>
              <a:gd name="T0" fmla="*/ 904 w 995"/>
              <a:gd name="T1" fmla="*/ 100 h 815"/>
              <a:gd name="T2" fmla="*/ 904 w 995"/>
              <a:gd name="T3" fmla="*/ 100 h 815"/>
              <a:gd name="T4" fmla="*/ 678 w 995"/>
              <a:gd name="T5" fmla="*/ 0 h 815"/>
              <a:gd name="T6" fmla="*/ 325 w 995"/>
              <a:gd name="T7" fmla="*/ 0 h 815"/>
              <a:gd name="T8" fmla="*/ 99 w 995"/>
              <a:gd name="T9" fmla="*/ 91 h 815"/>
              <a:gd name="T10" fmla="*/ 0 w 995"/>
              <a:gd name="T11" fmla="*/ 316 h 815"/>
              <a:gd name="T12" fmla="*/ 45 w 995"/>
              <a:gd name="T13" fmla="*/ 479 h 815"/>
              <a:gd name="T14" fmla="*/ 145 w 995"/>
              <a:gd name="T15" fmla="*/ 579 h 815"/>
              <a:gd name="T16" fmla="*/ 108 w 995"/>
              <a:gd name="T17" fmla="*/ 778 h 815"/>
              <a:gd name="T18" fmla="*/ 117 w 995"/>
              <a:gd name="T19" fmla="*/ 805 h 815"/>
              <a:gd name="T20" fmla="*/ 135 w 995"/>
              <a:gd name="T21" fmla="*/ 814 h 815"/>
              <a:gd name="T22" fmla="*/ 145 w 995"/>
              <a:gd name="T23" fmla="*/ 814 h 815"/>
              <a:gd name="T24" fmla="*/ 470 w 995"/>
              <a:gd name="T25" fmla="*/ 678 h 815"/>
              <a:gd name="T26" fmla="*/ 678 w 995"/>
              <a:gd name="T27" fmla="*/ 633 h 815"/>
              <a:gd name="T28" fmla="*/ 904 w 995"/>
              <a:gd name="T29" fmla="*/ 542 h 815"/>
              <a:gd name="T30" fmla="*/ 994 w 995"/>
              <a:gd name="T31" fmla="*/ 316 h 815"/>
              <a:gd name="T32" fmla="*/ 904 w 995"/>
              <a:gd name="T33" fmla="*/ 100 h 815"/>
              <a:gd name="T34" fmla="*/ 858 w 995"/>
              <a:gd name="T35" fmla="*/ 497 h 815"/>
              <a:gd name="T36" fmla="*/ 858 w 995"/>
              <a:gd name="T37" fmla="*/ 497 h 815"/>
              <a:gd name="T38" fmla="*/ 678 w 995"/>
              <a:gd name="T39" fmla="*/ 570 h 815"/>
              <a:gd name="T40" fmla="*/ 443 w 995"/>
              <a:gd name="T41" fmla="*/ 624 h 815"/>
              <a:gd name="T42" fmla="*/ 181 w 995"/>
              <a:gd name="T43" fmla="*/ 732 h 815"/>
              <a:gd name="T44" fmla="*/ 208 w 995"/>
              <a:gd name="T45" fmla="*/ 570 h 815"/>
              <a:gd name="T46" fmla="*/ 190 w 995"/>
              <a:gd name="T47" fmla="*/ 533 h 815"/>
              <a:gd name="T48" fmla="*/ 190 w 995"/>
              <a:gd name="T49" fmla="*/ 533 h 815"/>
              <a:gd name="T50" fmla="*/ 99 w 995"/>
              <a:gd name="T51" fmla="*/ 443 h 815"/>
              <a:gd name="T52" fmla="*/ 72 w 995"/>
              <a:gd name="T53" fmla="*/ 316 h 815"/>
              <a:gd name="T54" fmla="*/ 145 w 995"/>
              <a:gd name="T55" fmla="*/ 136 h 815"/>
              <a:gd name="T56" fmla="*/ 325 w 995"/>
              <a:gd name="T57" fmla="*/ 63 h 815"/>
              <a:gd name="T58" fmla="*/ 678 w 995"/>
              <a:gd name="T59" fmla="*/ 63 h 815"/>
              <a:gd name="T60" fmla="*/ 858 w 995"/>
              <a:gd name="T61" fmla="*/ 145 h 815"/>
              <a:gd name="T62" fmla="*/ 931 w 995"/>
              <a:gd name="T63" fmla="*/ 316 h 815"/>
              <a:gd name="T64" fmla="*/ 931 w 995"/>
              <a:gd name="T65" fmla="*/ 316 h 815"/>
              <a:gd name="T66" fmla="*/ 858 w 995"/>
              <a:gd name="T67" fmla="*/ 497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5" h="815">
                <a:moveTo>
                  <a:pt x="904" y="100"/>
                </a:moveTo>
                <a:lnTo>
                  <a:pt x="904" y="100"/>
                </a:lnTo>
                <a:cubicBezTo>
                  <a:pt x="841" y="36"/>
                  <a:pt x="768" y="0"/>
                  <a:pt x="678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35" y="0"/>
                  <a:pt x="153" y="36"/>
                  <a:pt x="99" y="91"/>
                </a:cubicBezTo>
                <a:cubicBezTo>
                  <a:pt x="36" y="154"/>
                  <a:pt x="0" y="235"/>
                  <a:pt x="0" y="316"/>
                </a:cubicBezTo>
                <a:cubicBezTo>
                  <a:pt x="0" y="371"/>
                  <a:pt x="18" y="425"/>
                  <a:pt x="45" y="479"/>
                </a:cubicBezTo>
                <a:cubicBezTo>
                  <a:pt x="72" y="515"/>
                  <a:pt x="99" y="552"/>
                  <a:pt x="145" y="579"/>
                </a:cubicBezTo>
                <a:cubicBezTo>
                  <a:pt x="117" y="687"/>
                  <a:pt x="108" y="778"/>
                  <a:pt x="108" y="778"/>
                </a:cubicBezTo>
                <a:cubicBezTo>
                  <a:pt x="99" y="787"/>
                  <a:pt x="108" y="805"/>
                  <a:pt x="117" y="805"/>
                </a:cubicBezTo>
                <a:cubicBezTo>
                  <a:pt x="126" y="814"/>
                  <a:pt x="126" y="814"/>
                  <a:pt x="135" y="814"/>
                </a:cubicBezTo>
                <a:cubicBezTo>
                  <a:pt x="145" y="814"/>
                  <a:pt x="145" y="814"/>
                  <a:pt x="145" y="814"/>
                </a:cubicBezTo>
                <a:cubicBezTo>
                  <a:pt x="153" y="814"/>
                  <a:pt x="316" y="750"/>
                  <a:pt x="470" y="678"/>
                </a:cubicBezTo>
                <a:cubicBezTo>
                  <a:pt x="533" y="651"/>
                  <a:pt x="605" y="633"/>
                  <a:pt x="678" y="633"/>
                </a:cubicBezTo>
                <a:cubicBezTo>
                  <a:pt x="768" y="633"/>
                  <a:pt x="841" y="597"/>
                  <a:pt x="904" y="542"/>
                </a:cubicBezTo>
                <a:cubicBezTo>
                  <a:pt x="967" y="479"/>
                  <a:pt x="994" y="398"/>
                  <a:pt x="994" y="316"/>
                </a:cubicBezTo>
                <a:cubicBezTo>
                  <a:pt x="994" y="235"/>
                  <a:pt x="967" y="154"/>
                  <a:pt x="904" y="100"/>
                </a:cubicBezTo>
                <a:close/>
                <a:moveTo>
                  <a:pt x="858" y="497"/>
                </a:moveTo>
                <a:lnTo>
                  <a:pt x="858" y="497"/>
                </a:lnTo>
                <a:cubicBezTo>
                  <a:pt x="813" y="542"/>
                  <a:pt x="750" y="570"/>
                  <a:pt x="678" y="570"/>
                </a:cubicBezTo>
                <a:cubicBezTo>
                  <a:pt x="596" y="570"/>
                  <a:pt x="515" y="588"/>
                  <a:pt x="443" y="624"/>
                </a:cubicBezTo>
                <a:cubicBezTo>
                  <a:pt x="343" y="669"/>
                  <a:pt x="235" y="714"/>
                  <a:pt x="181" y="732"/>
                </a:cubicBezTo>
                <a:cubicBezTo>
                  <a:pt x="181" y="696"/>
                  <a:pt x="190" y="633"/>
                  <a:pt x="208" y="570"/>
                </a:cubicBezTo>
                <a:cubicBezTo>
                  <a:pt x="208" y="552"/>
                  <a:pt x="208" y="542"/>
                  <a:pt x="190" y="533"/>
                </a:cubicBezTo>
                <a:lnTo>
                  <a:pt x="190" y="533"/>
                </a:lnTo>
                <a:cubicBezTo>
                  <a:pt x="153" y="515"/>
                  <a:pt x="126" y="479"/>
                  <a:pt x="99" y="443"/>
                </a:cubicBezTo>
                <a:cubicBezTo>
                  <a:pt x="81" y="407"/>
                  <a:pt x="72" y="362"/>
                  <a:pt x="72" y="316"/>
                </a:cubicBezTo>
                <a:cubicBezTo>
                  <a:pt x="72" y="253"/>
                  <a:pt x="99" y="190"/>
                  <a:pt x="145" y="136"/>
                </a:cubicBezTo>
                <a:cubicBezTo>
                  <a:pt x="190" y="91"/>
                  <a:pt x="253" y="63"/>
                  <a:pt x="325" y="63"/>
                </a:cubicBezTo>
                <a:cubicBezTo>
                  <a:pt x="678" y="63"/>
                  <a:pt x="678" y="63"/>
                  <a:pt x="678" y="63"/>
                </a:cubicBezTo>
                <a:cubicBezTo>
                  <a:pt x="750" y="63"/>
                  <a:pt x="813" y="91"/>
                  <a:pt x="858" y="145"/>
                </a:cubicBezTo>
                <a:cubicBezTo>
                  <a:pt x="904" y="190"/>
                  <a:pt x="931" y="253"/>
                  <a:pt x="931" y="316"/>
                </a:cubicBezTo>
                <a:lnTo>
                  <a:pt x="931" y="316"/>
                </a:lnTo>
                <a:cubicBezTo>
                  <a:pt x="931" y="389"/>
                  <a:pt x="904" y="452"/>
                  <a:pt x="858" y="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6">
            <a:extLst>
              <a:ext uri="{FF2B5EF4-FFF2-40B4-BE49-F238E27FC236}">
                <a16:creationId xmlns:a16="http://schemas.microsoft.com/office/drawing/2014/main" id="{2EDCF4D4-DE38-8D4D-A2DC-5C6BE76F3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99" y="8452663"/>
            <a:ext cx="146583" cy="137129"/>
          </a:xfrm>
          <a:custGeom>
            <a:avLst/>
            <a:gdLst>
              <a:gd name="T0" fmla="*/ 63 w 137"/>
              <a:gd name="T1" fmla="*/ 0 h 128"/>
              <a:gd name="T2" fmla="*/ 63 w 137"/>
              <a:gd name="T3" fmla="*/ 0 h 128"/>
              <a:gd name="T4" fmla="*/ 0 w 137"/>
              <a:gd name="T5" fmla="*/ 64 h 128"/>
              <a:gd name="T6" fmla="*/ 63 w 137"/>
              <a:gd name="T7" fmla="*/ 127 h 128"/>
              <a:gd name="T8" fmla="*/ 136 w 137"/>
              <a:gd name="T9" fmla="*/ 64 h 128"/>
              <a:gd name="T10" fmla="*/ 63 w 137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28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4"/>
                </a:cubicBezTo>
                <a:cubicBezTo>
                  <a:pt x="0" y="100"/>
                  <a:pt x="27" y="127"/>
                  <a:pt x="63" y="127"/>
                </a:cubicBezTo>
                <a:cubicBezTo>
                  <a:pt x="99" y="127"/>
                  <a:pt x="136" y="100"/>
                  <a:pt x="136" y="64"/>
                </a:cubicBezTo>
                <a:cubicBezTo>
                  <a:pt x="136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7">
            <a:extLst>
              <a:ext uri="{FF2B5EF4-FFF2-40B4-BE49-F238E27FC236}">
                <a16:creationId xmlns:a16="http://schemas.microsoft.com/office/drawing/2014/main" id="{8C00AD0A-1C13-D543-A382-5D3DA7FE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315" y="8452663"/>
            <a:ext cx="137129" cy="137129"/>
          </a:xfrm>
          <a:custGeom>
            <a:avLst/>
            <a:gdLst>
              <a:gd name="T0" fmla="*/ 63 w 127"/>
              <a:gd name="T1" fmla="*/ 0 h 128"/>
              <a:gd name="T2" fmla="*/ 63 w 127"/>
              <a:gd name="T3" fmla="*/ 0 h 128"/>
              <a:gd name="T4" fmla="*/ 0 w 127"/>
              <a:gd name="T5" fmla="*/ 64 h 128"/>
              <a:gd name="T6" fmla="*/ 63 w 127"/>
              <a:gd name="T7" fmla="*/ 127 h 128"/>
              <a:gd name="T8" fmla="*/ 126 w 127"/>
              <a:gd name="T9" fmla="*/ 64 h 128"/>
              <a:gd name="T10" fmla="*/ 63 w 127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4"/>
                </a:cubicBezTo>
                <a:cubicBezTo>
                  <a:pt x="0" y="100"/>
                  <a:pt x="27" y="127"/>
                  <a:pt x="63" y="127"/>
                </a:cubicBezTo>
                <a:cubicBezTo>
                  <a:pt x="99" y="127"/>
                  <a:pt x="126" y="100"/>
                  <a:pt x="126" y="64"/>
                </a:cubicBezTo>
                <a:cubicBezTo>
                  <a:pt x="126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8">
            <a:extLst>
              <a:ext uri="{FF2B5EF4-FFF2-40B4-BE49-F238E27FC236}">
                <a16:creationId xmlns:a16="http://schemas.microsoft.com/office/drawing/2014/main" id="{E63B2DFB-E244-CC48-A832-CBA0CE118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334" y="8452663"/>
            <a:ext cx="137126" cy="137129"/>
          </a:xfrm>
          <a:custGeom>
            <a:avLst/>
            <a:gdLst>
              <a:gd name="T0" fmla="*/ 63 w 127"/>
              <a:gd name="T1" fmla="*/ 0 h 128"/>
              <a:gd name="T2" fmla="*/ 63 w 127"/>
              <a:gd name="T3" fmla="*/ 0 h 128"/>
              <a:gd name="T4" fmla="*/ 0 w 127"/>
              <a:gd name="T5" fmla="*/ 64 h 128"/>
              <a:gd name="T6" fmla="*/ 63 w 127"/>
              <a:gd name="T7" fmla="*/ 127 h 128"/>
              <a:gd name="T8" fmla="*/ 126 w 127"/>
              <a:gd name="T9" fmla="*/ 64 h 128"/>
              <a:gd name="T10" fmla="*/ 63 w 127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4"/>
                </a:cubicBezTo>
                <a:cubicBezTo>
                  <a:pt x="0" y="100"/>
                  <a:pt x="27" y="127"/>
                  <a:pt x="63" y="127"/>
                </a:cubicBezTo>
                <a:cubicBezTo>
                  <a:pt x="99" y="127"/>
                  <a:pt x="126" y="100"/>
                  <a:pt x="126" y="64"/>
                </a:cubicBezTo>
                <a:cubicBezTo>
                  <a:pt x="126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9">
            <a:extLst>
              <a:ext uri="{FF2B5EF4-FFF2-40B4-BE49-F238E27FC236}">
                <a16:creationId xmlns:a16="http://schemas.microsoft.com/office/drawing/2014/main" id="{4CCF4DF5-A3F6-9241-8EF3-884318B2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252" y="10996607"/>
            <a:ext cx="1309798" cy="813305"/>
          </a:xfrm>
          <a:custGeom>
            <a:avLst/>
            <a:gdLst>
              <a:gd name="T0" fmla="*/ 606 w 1222"/>
              <a:gd name="T1" fmla="*/ 759 h 760"/>
              <a:gd name="T2" fmla="*/ 606 w 1222"/>
              <a:gd name="T3" fmla="*/ 759 h 760"/>
              <a:gd name="T4" fmla="*/ 199 w 1222"/>
              <a:gd name="T5" fmla="*/ 614 h 760"/>
              <a:gd name="T6" fmla="*/ 9 w 1222"/>
              <a:gd name="T7" fmla="*/ 406 h 760"/>
              <a:gd name="T8" fmla="*/ 0 w 1222"/>
              <a:gd name="T9" fmla="*/ 397 h 760"/>
              <a:gd name="T10" fmla="*/ 9 w 1222"/>
              <a:gd name="T11" fmla="*/ 361 h 760"/>
              <a:gd name="T12" fmla="*/ 199 w 1222"/>
              <a:gd name="T13" fmla="*/ 162 h 760"/>
              <a:gd name="T14" fmla="*/ 606 w 1222"/>
              <a:gd name="T15" fmla="*/ 9 h 760"/>
              <a:gd name="T16" fmla="*/ 1013 w 1222"/>
              <a:gd name="T17" fmla="*/ 153 h 760"/>
              <a:gd name="T18" fmla="*/ 1212 w 1222"/>
              <a:gd name="T19" fmla="*/ 361 h 760"/>
              <a:gd name="T20" fmla="*/ 1221 w 1222"/>
              <a:gd name="T21" fmla="*/ 370 h 760"/>
              <a:gd name="T22" fmla="*/ 1212 w 1222"/>
              <a:gd name="T23" fmla="*/ 406 h 760"/>
              <a:gd name="T24" fmla="*/ 1022 w 1222"/>
              <a:gd name="T25" fmla="*/ 605 h 760"/>
              <a:gd name="T26" fmla="*/ 615 w 1222"/>
              <a:gd name="T27" fmla="*/ 759 h 760"/>
              <a:gd name="T28" fmla="*/ 606 w 1222"/>
              <a:gd name="T29" fmla="*/ 759 h 760"/>
              <a:gd name="T30" fmla="*/ 73 w 1222"/>
              <a:gd name="T31" fmla="*/ 379 h 760"/>
              <a:gd name="T32" fmla="*/ 73 w 1222"/>
              <a:gd name="T33" fmla="*/ 379 h 760"/>
              <a:gd name="T34" fmla="*/ 606 w 1222"/>
              <a:gd name="T35" fmla="*/ 696 h 760"/>
              <a:gd name="T36" fmla="*/ 615 w 1222"/>
              <a:gd name="T37" fmla="*/ 696 h 760"/>
              <a:gd name="T38" fmla="*/ 977 w 1222"/>
              <a:gd name="T39" fmla="*/ 560 h 760"/>
              <a:gd name="T40" fmla="*/ 1148 w 1222"/>
              <a:gd name="T41" fmla="*/ 388 h 760"/>
              <a:gd name="T42" fmla="*/ 606 w 1222"/>
              <a:gd name="T43" fmla="*/ 72 h 760"/>
              <a:gd name="T44" fmla="*/ 606 w 1222"/>
              <a:gd name="T45" fmla="*/ 72 h 760"/>
              <a:gd name="T46" fmla="*/ 235 w 1222"/>
              <a:gd name="T47" fmla="*/ 207 h 760"/>
              <a:gd name="T48" fmla="*/ 73 w 1222"/>
              <a:gd name="T49" fmla="*/ 37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2" h="760">
                <a:moveTo>
                  <a:pt x="606" y="759"/>
                </a:moveTo>
                <a:lnTo>
                  <a:pt x="606" y="759"/>
                </a:lnTo>
                <a:cubicBezTo>
                  <a:pt x="470" y="759"/>
                  <a:pt x="335" y="714"/>
                  <a:pt x="199" y="614"/>
                </a:cubicBezTo>
                <a:cubicBezTo>
                  <a:pt x="136" y="551"/>
                  <a:pt x="63" y="488"/>
                  <a:pt x="9" y="406"/>
                </a:cubicBezTo>
                <a:cubicBezTo>
                  <a:pt x="9" y="406"/>
                  <a:pt x="0" y="406"/>
                  <a:pt x="0" y="397"/>
                </a:cubicBezTo>
                <a:cubicBezTo>
                  <a:pt x="0" y="388"/>
                  <a:pt x="0" y="379"/>
                  <a:pt x="9" y="361"/>
                </a:cubicBezTo>
                <a:cubicBezTo>
                  <a:pt x="63" y="289"/>
                  <a:pt x="127" y="217"/>
                  <a:pt x="199" y="162"/>
                </a:cubicBezTo>
                <a:cubicBezTo>
                  <a:pt x="326" y="63"/>
                  <a:pt x="461" y="9"/>
                  <a:pt x="606" y="9"/>
                </a:cubicBezTo>
                <a:cubicBezTo>
                  <a:pt x="750" y="0"/>
                  <a:pt x="886" y="54"/>
                  <a:pt x="1013" y="153"/>
                </a:cubicBezTo>
                <a:cubicBezTo>
                  <a:pt x="1085" y="217"/>
                  <a:pt x="1158" y="280"/>
                  <a:pt x="1212" y="361"/>
                </a:cubicBezTo>
                <a:cubicBezTo>
                  <a:pt x="1212" y="361"/>
                  <a:pt x="1212" y="370"/>
                  <a:pt x="1221" y="370"/>
                </a:cubicBezTo>
                <a:cubicBezTo>
                  <a:pt x="1221" y="379"/>
                  <a:pt x="1221" y="397"/>
                  <a:pt x="1212" y="406"/>
                </a:cubicBezTo>
                <a:cubicBezTo>
                  <a:pt x="1158" y="479"/>
                  <a:pt x="1094" y="551"/>
                  <a:pt x="1022" y="605"/>
                </a:cubicBezTo>
                <a:cubicBezTo>
                  <a:pt x="895" y="714"/>
                  <a:pt x="760" y="759"/>
                  <a:pt x="615" y="759"/>
                </a:cubicBezTo>
                <a:cubicBezTo>
                  <a:pt x="615" y="759"/>
                  <a:pt x="615" y="759"/>
                  <a:pt x="606" y="759"/>
                </a:cubicBezTo>
                <a:close/>
                <a:moveTo>
                  <a:pt x="73" y="379"/>
                </a:moveTo>
                <a:lnTo>
                  <a:pt x="73" y="379"/>
                </a:lnTo>
                <a:cubicBezTo>
                  <a:pt x="154" y="488"/>
                  <a:pt x="344" y="696"/>
                  <a:pt x="606" y="696"/>
                </a:cubicBezTo>
                <a:cubicBezTo>
                  <a:pt x="615" y="696"/>
                  <a:pt x="615" y="696"/>
                  <a:pt x="615" y="696"/>
                </a:cubicBezTo>
                <a:cubicBezTo>
                  <a:pt x="742" y="696"/>
                  <a:pt x="868" y="651"/>
                  <a:pt x="977" y="560"/>
                </a:cubicBezTo>
                <a:cubicBezTo>
                  <a:pt x="1040" y="506"/>
                  <a:pt x="1094" y="452"/>
                  <a:pt x="1148" y="388"/>
                </a:cubicBezTo>
                <a:cubicBezTo>
                  <a:pt x="1067" y="280"/>
                  <a:pt x="877" y="72"/>
                  <a:pt x="606" y="72"/>
                </a:cubicBezTo>
                <a:lnTo>
                  <a:pt x="606" y="72"/>
                </a:lnTo>
                <a:cubicBezTo>
                  <a:pt x="479" y="72"/>
                  <a:pt x="353" y="117"/>
                  <a:pt x="235" y="207"/>
                </a:cubicBezTo>
                <a:cubicBezTo>
                  <a:pt x="181" y="262"/>
                  <a:pt x="118" y="316"/>
                  <a:pt x="73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0">
            <a:extLst>
              <a:ext uri="{FF2B5EF4-FFF2-40B4-BE49-F238E27FC236}">
                <a16:creationId xmlns:a16="http://schemas.microsoft.com/office/drawing/2014/main" id="{85F83E02-A300-8244-A4FB-8D466208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33" y="11138462"/>
            <a:ext cx="543778" cy="534324"/>
          </a:xfrm>
          <a:custGeom>
            <a:avLst/>
            <a:gdLst>
              <a:gd name="T0" fmla="*/ 253 w 507"/>
              <a:gd name="T1" fmla="*/ 497 h 498"/>
              <a:gd name="T2" fmla="*/ 253 w 507"/>
              <a:gd name="T3" fmla="*/ 497 h 498"/>
              <a:gd name="T4" fmla="*/ 0 w 507"/>
              <a:gd name="T5" fmla="*/ 253 h 498"/>
              <a:gd name="T6" fmla="*/ 253 w 507"/>
              <a:gd name="T7" fmla="*/ 0 h 498"/>
              <a:gd name="T8" fmla="*/ 506 w 507"/>
              <a:gd name="T9" fmla="*/ 253 h 498"/>
              <a:gd name="T10" fmla="*/ 253 w 507"/>
              <a:gd name="T11" fmla="*/ 497 h 498"/>
              <a:gd name="T12" fmla="*/ 253 w 507"/>
              <a:gd name="T13" fmla="*/ 63 h 498"/>
              <a:gd name="T14" fmla="*/ 253 w 507"/>
              <a:gd name="T15" fmla="*/ 63 h 498"/>
              <a:gd name="T16" fmla="*/ 63 w 507"/>
              <a:gd name="T17" fmla="*/ 253 h 498"/>
              <a:gd name="T18" fmla="*/ 253 w 507"/>
              <a:gd name="T19" fmla="*/ 434 h 498"/>
              <a:gd name="T20" fmla="*/ 443 w 507"/>
              <a:gd name="T21" fmla="*/ 253 h 498"/>
              <a:gd name="T22" fmla="*/ 253 w 507"/>
              <a:gd name="T23" fmla="*/ 6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7" h="498">
                <a:moveTo>
                  <a:pt x="253" y="497"/>
                </a:moveTo>
                <a:lnTo>
                  <a:pt x="253" y="497"/>
                </a:lnTo>
                <a:cubicBezTo>
                  <a:pt x="117" y="497"/>
                  <a:pt x="0" y="389"/>
                  <a:pt x="0" y="253"/>
                </a:cubicBezTo>
                <a:cubicBezTo>
                  <a:pt x="0" y="109"/>
                  <a:pt x="117" y="0"/>
                  <a:pt x="253" y="0"/>
                </a:cubicBezTo>
                <a:cubicBezTo>
                  <a:pt x="397" y="0"/>
                  <a:pt x="506" y="109"/>
                  <a:pt x="506" y="253"/>
                </a:cubicBezTo>
                <a:cubicBezTo>
                  <a:pt x="506" y="389"/>
                  <a:pt x="397" y="497"/>
                  <a:pt x="253" y="497"/>
                </a:cubicBezTo>
                <a:close/>
                <a:moveTo>
                  <a:pt x="253" y="63"/>
                </a:moveTo>
                <a:lnTo>
                  <a:pt x="253" y="63"/>
                </a:lnTo>
                <a:cubicBezTo>
                  <a:pt x="154" y="63"/>
                  <a:pt x="63" y="145"/>
                  <a:pt x="63" y="253"/>
                </a:cubicBezTo>
                <a:cubicBezTo>
                  <a:pt x="63" y="353"/>
                  <a:pt x="154" y="434"/>
                  <a:pt x="253" y="434"/>
                </a:cubicBezTo>
                <a:cubicBezTo>
                  <a:pt x="361" y="434"/>
                  <a:pt x="443" y="353"/>
                  <a:pt x="443" y="253"/>
                </a:cubicBezTo>
                <a:cubicBezTo>
                  <a:pt x="443" y="145"/>
                  <a:pt x="361" y="63"/>
                  <a:pt x="253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1">
            <a:extLst>
              <a:ext uri="{FF2B5EF4-FFF2-40B4-BE49-F238E27FC236}">
                <a16:creationId xmlns:a16="http://schemas.microsoft.com/office/drawing/2014/main" id="{7234C518-3686-674E-996A-03964AC72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148" y="11006064"/>
            <a:ext cx="1068645" cy="680907"/>
          </a:xfrm>
          <a:custGeom>
            <a:avLst/>
            <a:gdLst>
              <a:gd name="T0" fmla="*/ 940 w 996"/>
              <a:gd name="T1" fmla="*/ 632 h 633"/>
              <a:gd name="T2" fmla="*/ 940 w 996"/>
              <a:gd name="T3" fmla="*/ 632 h 633"/>
              <a:gd name="T4" fmla="*/ 45 w 996"/>
              <a:gd name="T5" fmla="*/ 632 h 633"/>
              <a:gd name="T6" fmla="*/ 0 w 996"/>
              <a:gd name="T7" fmla="*/ 587 h 633"/>
              <a:gd name="T8" fmla="*/ 0 w 996"/>
              <a:gd name="T9" fmla="*/ 45 h 633"/>
              <a:gd name="T10" fmla="*/ 45 w 996"/>
              <a:gd name="T11" fmla="*/ 0 h 633"/>
              <a:gd name="T12" fmla="*/ 940 w 996"/>
              <a:gd name="T13" fmla="*/ 0 h 633"/>
              <a:gd name="T14" fmla="*/ 995 w 996"/>
              <a:gd name="T15" fmla="*/ 45 h 633"/>
              <a:gd name="T16" fmla="*/ 995 w 996"/>
              <a:gd name="T17" fmla="*/ 587 h 633"/>
              <a:gd name="T18" fmla="*/ 940 w 996"/>
              <a:gd name="T19" fmla="*/ 632 h 633"/>
              <a:gd name="T20" fmla="*/ 64 w 996"/>
              <a:gd name="T21" fmla="*/ 569 h 633"/>
              <a:gd name="T22" fmla="*/ 64 w 996"/>
              <a:gd name="T23" fmla="*/ 569 h 633"/>
              <a:gd name="T24" fmla="*/ 923 w 996"/>
              <a:gd name="T25" fmla="*/ 569 h 633"/>
              <a:gd name="T26" fmla="*/ 923 w 996"/>
              <a:gd name="T27" fmla="*/ 63 h 633"/>
              <a:gd name="T28" fmla="*/ 64 w 996"/>
              <a:gd name="T29" fmla="*/ 63 h 633"/>
              <a:gd name="T30" fmla="*/ 64 w 996"/>
              <a:gd name="T31" fmla="*/ 569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6" h="633">
                <a:moveTo>
                  <a:pt x="940" y="632"/>
                </a:moveTo>
                <a:lnTo>
                  <a:pt x="940" y="632"/>
                </a:lnTo>
                <a:cubicBezTo>
                  <a:pt x="45" y="632"/>
                  <a:pt x="45" y="632"/>
                  <a:pt x="45" y="632"/>
                </a:cubicBezTo>
                <a:cubicBezTo>
                  <a:pt x="19" y="632"/>
                  <a:pt x="0" y="614"/>
                  <a:pt x="0" y="58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9" y="0"/>
                  <a:pt x="45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68" y="0"/>
                  <a:pt x="995" y="18"/>
                  <a:pt x="995" y="45"/>
                </a:cubicBezTo>
                <a:cubicBezTo>
                  <a:pt x="995" y="587"/>
                  <a:pt x="995" y="587"/>
                  <a:pt x="995" y="587"/>
                </a:cubicBezTo>
                <a:cubicBezTo>
                  <a:pt x="995" y="614"/>
                  <a:pt x="968" y="632"/>
                  <a:pt x="940" y="632"/>
                </a:cubicBezTo>
                <a:close/>
                <a:moveTo>
                  <a:pt x="64" y="569"/>
                </a:moveTo>
                <a:lnTo>
                  <a:pt x="64" y="569"/>
                </a:lnTo>
                <a:cubicBezTo>
                  <a:pt x="923" y="569"/>
                  <a:pt x="923" y="569"/>
                  <a:pt x="923" y="569"/>
                </a:cubicBezTo>
                <a:cubicBezTo>
                  <a:pt x="923" y="63"/>
                  <a:pt x="923" y="63"/>
                  <a:pt x="923" y="63"/>
                </a:cubicBezTo>
                <a:cubicBezTo>
                  <a:pt x="64" y="63"/>
                  <a:pt x="64" y="63"/>
                  <a:pt x="64" y="63"/>
                </a:cubicBezTo>
                <a:lnTo>
                  <a:pt x="64" y="5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2">
            <a:extLst>
              <a:ext uri="{FF2B5EF4-FFF2-40B4-BE49-F238E27FC236}">
                <a16:creationId xmlns:a16="http://schemas.microsoft.com/office/drawing/2014/main" id="{3C49B8F1-8CF5-704E-B9B8-3B047851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479" y="11738986"/>
            <a:ext cx="1309798" cy="70926"/>
          </a:xfrm>
          <a:custGeom>
            <a:avLst/>
            <a:gdLst>
              <a:gd name="T0" fmla="*/ 1193 w 1221"/>
              <a:gd name="T1" fmla="*/ 63 h 64"/>
              <a:gd name="T2" fmla="*/ 1193 w 1221"/>
              <a:gd name="T3" fmla="*/ 63 h 64"/>
              <a:gd name="T4" fmla="*/ 36 w 1221"/>
              <a:gd name="T5" fmla="*/ 63 h 64"/>
              <a:gd name="T6" fmla="*/ 0 w 1221"/>
              <a:gd name="T7" fmla="*/ 36 h 64"/>
              <a:gd name="T8" fmla="*/ 36 w 1221"/>
              <a:gd name="T9" fmla="*/ 0 h 64"/>
              <a:gd name="T10" fmla="*/ 1193 w 1221"/>
              <a:gd name="T11" fmla="*/ 0 h 64"/>
              <a:gd name="T12" fmla="*/ 1220 w 1221"/>
              <a:gd name="T13" fmla="*/ 36 h 64"/>
              <a:gd name="T14" fmla="*/ 1193 w 122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1" h="64">
                <a:moveTo>
                  <a:pt x="1193" y="63"/>
                </a:moveTo>
                <a:lnTo>
                  <a:pt x="1193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193" y="0"/>
                  <a:pt x="1193" y="0"/>
                  <a:pt x="1193" y="0"/>
                </a:cubicBezTo>
                <a:cubicBezTo>
                  <a:pt x="1211" y="0"/>
                  <a:pt x="1220" y="18"/>
                  <a:pt x="1220" y="36"/>
                </a:cubicBezTo>
                <a:cubicBezTo>
                  <a:pt x="1220" y="54"/>
                  <a:pt x="1211" y="63"/>
                  <a:pt x="1193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3">
            <a:extLst>
              <a:ext uri="{FF2B5EF4-FFF2-40B4-BE49-F238E27FC236}">
                <a16:creationId xmlns:a16="http://schemas.microsoft.com/office/drawing/2014/main" id="{AC712F4C-8E48-FC43-B28A-09776AB9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8218" y="8098026"/>
            <a:ext cx="534321" cy="1068645"/>
          </a:xfrm>
          <a:custGeom>
            <a:avLst/>
            <a:gdLst>
              <a:gd name="T0" fmla="*/ 425 w 499"/>
              <a:gd name="T1" fmla="*/ 72 h 995"/>
              <a:gd name="T2" fmla="*/ 254 w 499"/>
              <a:gd name="T3" fmla="*/ 0 h 995"/>
              <a:gd name="T4" fmla="*/ 0 w 499"/>
              <a:gd name="T5" fmla="*/ 253 h 995"/>
              <a:gd name="T6" fmla="*/ 109 w 499"/>
              <a:gd name="T7" fmla="*/ 488 h 995"/>
              <a:gd name="T8" fmla="*/ 136 w 499"/>
              <a:gd name="T9" fmla="*/ 569 h 995"/>
              <a:gd name="T10" fmla="*/ 127 w 499"/>
              <a:gd name="T11" fmla="*/ 642 h 995"/>
              <a:gd name="T12" fmla="*/ 181 w 499"/>
              <a:gd name="T13" fmla="*/ 705 h 995"/>
              <a:gd name="T14" fmla="*/ 127 w 499"/>
              <a:gd name="T15" fmla="*/ 759 h 995"/>
              <a:gd name="T16" fmla="*/ 181 w 499"/>
              <a:gd name="T17" fmla="*/ 822 h 995"/>
              <a:gd name="T18" fmla="*/ 127 w 499"/>
              <a:gd name="T19" fmla="*/ 877 h 995"/>
              <a:gd name="T20" fmla="*/ 226 w 499"/>
              <a:gd name="T21" fmla="*/ 985 h 995"/>
              <a:gd name="T22" fmla="*/ 254 w 499"/>
              <a:gd name="T23" fmla="*/ 994 h 995"/>
              <a:gd name="T24" fmla="*/ 362 w 499"/>
              <a:gd name="T25" fmla="*/ 895 h 995"/>
              <a:gd name="T26" fmla="*/ 371 w 499"/>
              <a:gd name="T27" fmla="*/ 515 h 995"/>
              <a:gd name="T28" fmla="*/ 398 w 499"/>
              <a:gd name="T29" fmla="*/ 452 h 995"/>
              <a:gd name="T30" fmla="*/ 471 w 499"/>
              <a:gd name="T31" fmla="*/ 379 h 995"/>
              <a:gd name="T32" fmla="*/ 425 w 499"/>
              <a:gd name="T33" fmla="*/ 72 h 995"/>
              <a:gd name="T34" fmla="*/ 407 w 499"/>
              <a:gd name="T35" fmla="*/ 343 h 995"/>
              <a:gd name="T36" fmla="*/ 326 w 499"/>
              <a:gd name="T37" fmla="*/ 461 h 995"/>
              <a:gd name="T38" fmla="*/ 308 w 499"/>
              <a:gd name="T39" fmla="*/ 479 h 995"/>
              <a:gd name="T40" fmla="*/ 299 w 499"/>
              <a:gd name="T41" fmla="*/ 868 h 995"/>
              <a:gd name="T42" fmla="*/ 208 w 499"/>
              <a:gd name="T43" fmla="*/ 877 h 995"/>
              <a:gd name="T44" fmla="*/ 254 w 499"/>
              <a:gd name="T45" fmla="*/ 813 h 995"/>
              <a:gd name="T46" fmla="*/ 208 w 499"/>
              <a:gd name="T47" fmla="*/ 759 h 995"/>
              <a:gd name="T48" fmla="*/ 263 w 499"/>
              <a:gd name="T49" fmla="*/ 705 h 995"/>
              <a:gd name="T50" fmla="*/ 190 w 499"/>
              <a:gd name="T51" fmla="*/ 632 h 995"/>
              <a:gd name="T52" fmla="*/ 235 w 499"/>
              <a:gd name="T53" fmla="*/ 551 h 995"/>
              <a:gd name="T54" fmla="*/ 235 w 499"/>
              <a:gd name="T55" fmla="*/ 506 h 995"/>
              <a:gd name="T56" fmla="*/ 154 w 499"/>
              <a:gd name="T57" fmla="*/ 406 h 995"/>
              <a:gd name="T58" fmla="*/ 254 w 499"/>
              <a:gd name="T59" fmla="*/ 63 h 995"/>
              <a:gd name="T60" fmla="*/ 380 w 499"/>
              <a:gd name="T61" fmla="*/ 117 h 995"/>
              <a:gd name="T62" fmla="*/ 407 w 499"/>
              <a:gd name="T63" fmla="*/ 34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9" h="995">
                <a:moveTo>
                  <a:pt x="425" y="72"/>
                </a:moveTo>
                <a:lnTo>
                  <a:pt x="425" y="72"/>
                </a:lnTo>
                <a:cubicBezTo>
                  <a:pt x="380" y="27"/>
                  <a:pt x="317" y="0"/>
                  <a:pt x="254" y="0"/>
                </a:cubicBezTo>
                <a:lnTo>
                  <a:pt x="254" y="0"/>
                </a:lnTo>
                <a:cubicBezTo>
                  <a:pt x="181" y="0"/>
                  <a:pt x="118" y="27"/>
                  <a:pt x="73" y="72"/>
                </a:cubicBezTo>
                <a:cubicBezTo>
                  <a:pt x="28" y="126"/>
                  <a:pt x="0" y="181"/>
                  <a:pt x="0" y="253"/>
                </a:cubicBezTo>
                <a:cubicBezTo>
                  <a:pt x="0" y="325"/>
                  <a:pt x="37" y="398"/>
                  <a:pt x="100" y="452"/>
                </a:cubicBezTo>
                <a:cubicBezTo>
                  <a:pt x="91" y="461"/>
                  <a:pt x="100" y="479"/>
                  <a:pt x="109" y="488"/>
                </a:cubicBezTo>
                <a:cubicBezTo>
                  <a:pt x="163" y="533"/>
                  <a:pt x="163" y="533"/>
                  <a:pt x="163" y="533"/>
                </a:cubicBezTo>
                <a:cubicBezTo>
                  <a:pt x="136" y="569"/>
                  <a:pt x="136" y="569"/>
                  <a:pt x="136" y="569"/>
                </a:cubicBezTo>
                <a:cubicBezTo>
                  <a:pt x="136" y="578"/>
                  <a:pt x="127" y="578"/>
                  <a:pt x="127" y="587"/>
                </a:cubicBezTo>
                <a:cubicBezTo>
                  <a:pt x="127" y="642"/>
                  <a:pt x="127" y="642"/>
                  <a:pt x="127" y="642"/>
                </a:cubicBezTo>
                <a:cubicBezTo>
                  <a:pt x="127" y="651"/>
                  <a:pt x="136" y="660"/>
                  <a:pt x="145" y="669"/>
                </a:cubicBezTo>
                <a:cubicBezTo>
                  <a:pt x="181" y="705"/>
                  <a:pt x="181" y="705"/>
                  <a:pt x="181" y="705"/>
                </a:cubicBezTo>
                <a:cubicBezTo>
                  <a:pt x="145" y="741"/>
                  <a:pt x="145" y="741"/>
                  <a:pt x="145" y="741"/>
                </a:cubicBezTo>
                <a:cubicBezTo>
                  <a:pt x="136" y="741"/>
                  <a:pt x="127" y="750"/>
                  <a:pt x="127" y="759"/>
                </a:cubicBezTo>
                <a:cubicBezTo>
                  <a:pt x="127" y="768"/>
                  <a:pt x="136" y="777"/>
                  <a:pt x="145" y="786"/>
                </a:cubicBezTo>
                <a:cubicBezTo>
                  <a:pt x="181" y="822"/>
                  <a:pt x="181" y="822"/>
                  <a:pt x="181" y="822"/>
                </a:cubicBezTo>
                <a:cubicBezTo>
                  <a:pt x="136" y="849"/>
                  <a:pt x="136" y="849"/>
                  <a:pt x="136" y="849"/>
                </a:cubicBezTo>
                <a:cubicBezTo>
                  <a:pt x="136" y="858"/>
                  <a:pt x="127" y="868"/>
                  <a:pt x="127" y="877"/>
                </a:cubicBezTo>
                <a:cubicBezTo>
                  <a:pt x="127" y="886"/>
                  <a:pt x="136" y="895"/>
                  <a:pt x="136" y="904"/>
                </a:cubicBezTo>
                <a:cubicBezTo>
                  <a:pt x="226" y="985"/>
                  <a:pt x="226" y="985"/>
                  <a:pt x="226" y="985"/>
                </a:cubicBezTo>
                <a:cubicBezTo>
                  <a:pt x="235" y="994"/>
                  <a:pt x="244" y="994"/>
                  <a:pt x="254" y="994"/>
                </a:cubicBezTo>
                <a:lnTo>
                  <a:pt x="254" y="994"/>
                </a:lnTo>
                <a:cubicBezTo>
                  <a:pt x="263" y="994"/>
                  <a:pt x="271" y="994"/>
                  <a:pt x="271" y="985"/>
                </a:cubicBezTo>
                <a:cubicBezTo>
                  <a:pt x="362" y="895"/>
                  <a:pt x="362" y="895"/>
                  <a:pt x="362" y="895"/>
                </a:cubicBezTo>
                <a:cubicBezTo>
                  <a:pt x="362" y="895"/>
                  <a:pt x="371" y="886"/>
                  <a:pt x="371" y="877"/>
                </a:cubicBezTo>
                <a:cubicBezTo>
                  <a:pt x="371" y="515"/>
                  <a:pt x="371" y="515"/>
                  <a:pt x="371" y="515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398" y="479"/>
                  <a:pt x="407" y="461"/>
                  <a:pt x="398" y="452"/>
                </a:cubicBezTo>
                <a:lnTo>
                  <a:pt x="398" y="452"/>
                </a:lnTo>
                <a:cubicBezTo>
                  <a:pt x="425" y="434"/>
                  <a:pt x="452" y="406"/>
                  <a:pt x="471" y="379"/>
                </a:cubicBezTo>
                <a:cubicBezTo>
                  <a:pt x="488" y="343"/>
                  <a:pt x="498" y="298"/>
                  <a:pt x="498" y="253"/>
                </a:cubicBezTo>
                <a:cubicBezTo>
                  <a:pt x="498" y="181"/>
                  <a:pt x="471" y="117"/>
                  <a:pt x="425" y="72"/>
                </a:cubicBezTo>
                <a:close/>
                <a:moveTo>
                  <a:pt x="407" y="343"/>
                </a:moveTo>
                <a:lnTo>
                  <a:pt x="407" y="343"/>
                </a:lnTo>
                <a:cubicBezTo>
                  <a:pt x="398" y="370"/>
                  <a:pt x="371" y="398"/>
                  <a:pt x="344" y="415"/>
                </a:cubicBezTo>
                <a:cubicBezTo>
                  <a:pt x="326" y="425"/>
                  <a:pt x="317" y="443"/>
                  <a:pt x="326" y="461"/>
                </a:cubicBezTo>
                <a:lnTo>
                  <a:pt x="326" y="461"/>
                </a:lnTo>
                <a:cubicBezTo>
                  <a:pt x="308" y="479"/>
                  <a:pt x="308" y="479"/>
                  <a:pt x="308" y="479"/>
                </a:cubicBezTo>
                <a:cubicBezTo>
                  <a:pt x="308" y="479"/>
                  <a:pt x="299" y="488"/>
                  <a:pt x="299" y="497"/>
                </a:cubicBezTo>
                <a:cubicBezTo>
                  <a:pt x="299" y="868"/>
                  <a:pt x="299" y="868"/>
                  <a:pt x="299" y="868"/>
                </a:cubicBezTo>
                <a:cubicBezTo>
                  <a:pt x="254" y="913"/>
                  <a:pt x="254" y="913"/>
                  <a:pt x="254" y="913"/>
                </a:cubicBezTo>
                <a:cubicBezTo>
                  <a:pt x="208" y="877"/>
                  <a:pt x="208" y="877"/>
                  <a:pt x="208" y="877"/>
                </a:cubicBezTo>
                <a:cubicBezTo>
                  <a:pt x="244" y="840"/>
                  <a:pt x="244" y="840"/>
                  <a:pt x="244" y="840"/>
                </a:cubicBezTo>
                <a:cubicBezTo>
                  <a:pt x="254" y="831"/>
                  <a:pt x="254" y="822"/>
                  <a:pt x="254" y="813"/>
                </a:cubicBezTo>
                <a:cubicBezTo>
                  <a:pt x="254" y="804"/>
                  <a:pt x="254" y="795"/>
                  <a:pt x="244" y="795"/>
                </a:cubicBezTo>
                <a:cubicBezTo>
                  <a:pt x="208" y="759"/>
                  <a:pt x="208" y="759"/>
                  <a:pt x="208" y="759"/>
                </a:cubicBezTo>
                <a:cubicBezTo>
                  <a:pt x="254" y="723"/>
                  <a:pt x="254" y="723"/>
                  <a:pt x="254" y="723"/>
                </a:cubicBezTo>
                <a:cubicBezTo>
                  <a:pt x="263" y="723"/>
                  <a:pt x="263" y="714"/>
                  <a:pt x="263" y="705"/>
                </a:cubicBezTo>
                <a:cubicBezTo>
                  <a:pt x="263" y="696"/>
                  <a:pt x="263" y="687"/>
                  <a:pt x="254" y="678"/>
                </a:cubicBezTo>
                <a:cubicBezTo>
                  <a:pt x="190" y="632"/>
                  <a:pt x="190" y="632"/>
                  <a:pt x="190" y="632"/>
                </a:cubicBezTo>
                <a:cubicBezTo>
                  <a:pt x="190" y="605"/>
                  <a:pt x="190" y="605"/>
                  <a:pt x="190" y="605"/>
                </a:cubicBezTo>
                <a:cubicBezTo>
                  <a:pt x="235" y="551"/>
                  <a:pt x="235" y="551"/>
                  <a:pt x="235" y="551"/>
                </a:cubicBezTo>
                <a:cubicBezTo>
                  <a:pt x="244" y="551"/>
                  <a:pt x="244" y="542"/>
                  <a:pt x="244" y="533"/>
                </a:cubicBezTo>
                <a:cubicBezTo>
                  <a:pt x="244" y="524"/>
                  <a:pt x="235" y="515"/>
                  <a:pt x="235" y="506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4"/>
                  <a:pt x="163" y="415"/>
                  <a:pt x="154" y="406"/>
                </a:cubicBezTo>
                <a:cubicBezTo>
                  <a:pt x="100" y="370"/>
                  <a:pt x="64" y="316"/>
                  <a:pt x="64" y="253"/>
                </a:cubicBezTo>
                <a:cubicBezTo>
                  <a:pt x="64" y="153"/>
                  <a:pt x="145" y="63"/>
                  <a:pt x="254" y="63"/>
                </a:cubicBezTo>
                <a:lnTo>
                  <a:pt x="254" y="63"/>
                </a:lnTo>
                <a:cubicBezTo>
                  <a:pt x="299" y="63"/>
                  <a:pt x="344" y="81"/>
                  <a:pt x="380" y="117"/>
                </a:cubicBezTo>
                <a:cubicBezTo>
                  <a:pt x="416" y="153"/>
                  <a:pt x="434" y="198"/>
                  <a:pt x="434" y="253"/>
                </a:cubicBezTo>
                <a:cubicBezTo>
                  <a:pt x="434" y="280"/>
                  <a:pt x="425" y="316"/>
                  <a:pt x="407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4">
            <a:extLst>
              <a:ext uri="{FF2B5EF4-FFF2-40B4-BE49-F238E27FC236}">
                <a16:creationId xmlns:a16="http://schemas.microsoft.com/office/drawing/2014/main" id="{D4E63DE3-E3B1-4B40-A8B9-95527B56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085" y="8230425"/>
            <a:ext cx="156043" cy="156040"/>
          </a:xfrm>
          <a:custGeom>
            <a:avLst/>
            <a:gdLst>
              <a:gd name="T0" fmla="*/ 73 w 146"/>
              <a:gd name="T1" fmla="*/ 0 h 146"/>
              <a:gd name="T2" fmla="*/ 73 w 146"/>
              <a:gd name="T3" fmla="*/ 0 h 146"/>
              <a:gd name="T4" fmla="*/ 0 w 146"/>
              <a:gd name="T5" fmla="*/ 72 h 146"/>
              <a:gd name="T6" fmla="*/ 73 w 146"/>
              <a:gd name="T7" fmla="*/ 145 h 146"/>
              <a:gd name="T8" fmla="*/ 145 w 146"/>
              <a:gd name="T9" fmla="*/ 72 h 146"/>
              <a:gd name="T10" fmla="*/ 73 w 146"/>
              <a:gd name="T11" fmla="*/ 0 h 146"/>
              <a:gd name="T12" fmla="*/ 73 w 146"/>
              <a:gd name="T13" fmla="*/ 109 h 146"/>
              <a:gd name="T14" fmla="*/ 73 w 146"/>
              <a:gd name="T15" fmla="*/ 109 h 146"/>
              <a:gd name="T16" fmla="*/ 27 w 146"/>
              <a:gd name="T17" fmla="*/ 72 h 146"/>
              <a:gd name="T18" fmla="*/ 73 w 146"/>
              <a:gd name="T19" fmla="*/ 27 h 146"/>
              <a:gd name="T20" fmla="*/ 109 w 146"/>
              <a:gd name="T21" fmla="*/ 72 h 146"/>
              <a:gd name="T22" fmla="*/ 73 w 146"/>
              <a:gd name="T23" fmla="*/ 10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3" y="0"/>
                </a:moveTo>
                <a:lnTo>
                  <a:pt x="73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9"/>
                  <a:pt x="27" y="145"/>
                  <a:pt x="73" y="145"/>
                </a:cubicBezTo>
                <a:cubicBezTo>
                  <a:pt x="109" y="145"/>
                  <a:pt x="145" y="109"/>
                  <a:pt x="145" y="72"/>
                </a:cubicBezTo>
                <a:cubicBezTo>
                  <a:pt x="145" y="27"/>
                  <a:pt x="109" y="0"/>
                  <a:pt x="73" y="0"/>
                </a:cubicBezTo>
                <a:close/>
                <a:moveTo>
                  <a:pt x="73" y="109"/>
                </a:moveTo>
                <a:lnTo>
                  <a:pt x="73" y="109"/>
                </a:lnTo>
                <a:cubicBezTo>
                  <a:pt x="45" y="109"/>
                  <a:pt x="27" y="91"/>
                  <a:pt x="27" y="72"/>
                </a:cubicBezTo>
                <a:cubicBezTo>
                  <a:pt x="27" y="46"/>
                  <a:pt x="45" y="27"/>
                  <a:pt x="73" y="27"/>
                </a:cubicBezTo>
                <a:cubicBezTo>
                  <a:pt x="90" y="27"/>
                  <a:pt x="109" y="46"/>
                  <a:pt x="109" y="72"/>
                </a:cubicBezTo>
                <a:cubicBezTo>
                  <a:pt x="109" y="91"/>
                  <a:pt x="90" y="109"/>
                  <a:pt x="73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45">
            <a:extLst>
              <a:ext uri="{FF2B5EF4-FFF2-40B4-BE49-F238E27FC236}">
                <a16:creationId xmlns:a16="http://schemas.microsoft.com/office/drawing/2014/main" id="{78EF14AC-BEE1-5D4C-AB88-57953FEFC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503" y="5634466"/>
            <a:ext cx="449208" cy="690364"/>
          </a:xfrm>
          <a:custGeom>
            <a:avLst/>
            <a:gdLst>
              <a:gd name="T0" fmla="*/ 379 w 417"/>
              <a:gd name="T1" fmla="*/ 578 h 642"/>
              <a:gd name="T2" fmla="*/ 379 w 417"/>
              <a:gd name="T3" fmla="*/ 578 h 642"/>
              <a:gd name="T4" fmla="*/ 289 w 417"/>
              <a:gd name="T5" fmla="*/ 578 h 642"/>
              <a:gd name="T6" fmla="*/ 298 w 417"/>
              <a:gd name="T7" fmla="*/ 27 h 642"/>
              <a:gd name="T8" fmla="*/ 298 w 417"/>
              <a:gd name="T9" fmla="*/ 27 h 642"/>
              <a:gd name="T10" fmla="*/ 298 w 417"/>
              <a:gd name="T11" fmla="*/ 27 h 642"/>
              <a:gd name="T12" fmla="*/ 298 w 417"/>
              <a:gd name="T13" fmla="*/ 27 h 642"/>
              <a:gd name="T14" fmla="*/ 262 w 417"/>
              <a:gd name="T15" fmla="*/ 0 h 642"/>
              <a:gd name="T16" fmla="*/ 262 w 417"/>
              <a:gd name="T17" fmla="*/ 0 h 642"/>
              <a:gd name="T18" fmla="*/ 144 w 417"/>
              <a:gd name="T19" fmla="*/ 0 h 642"/>
              <a:gd name="T20" fmla="*/ 144 w 417"/>
              <a:gd name="T21" fmla="*/ 0 h 642"/>
              <a:gd name="T22" fmla="*/ 144 w 417"/>
              <a:gd name="T23" fmla="*/ 0 h 642"/>
              <a:gd name="T24" fmla="*/ 144 w 417"/>
              <a:gd name="T25" fmla="*/ 0 h 642"/>
              <a:gd name="T26" fmla="*/ 144 w 417"/>
              <a:gd name="T27" fmla="*/ 0 h 642"/>
              <a:gd name="T28" fmla="*/ 144 w 417"/>
              <a:gd name="T29" fmla="*/ 0 h 642"/>
              <a:gd name="T30" fmla="*/ 117 w 417"/>
              <a:gd name="T31" fmla="*/ 9 h 642"/>
              <a:gd name="T32" fmla="*/ 9 w 417"/>
              <a:gd name="T33" fmla="*/ 117 h 642"/>
              <a:gd name="T34" fmla="*/ 9 w 417"/>
              <a:gd name="T35" fmla="*/ 162 h 642"/>
              <a:gd name="T36" fmla="*/ 36 w 417"/>
              <a:gd name="T37" fmla="*/ 171 h 642"/>
              <a:gd name="T38" fmla="*/ 54 w 417"/>
              <a:gd name="T39" fmla="*/ 162 h 642"/>
              <a:gd name="T40" fmla="*/ 117 w 417"/>
              <a:gd name="T41" fmla="*/ 108 h 642"/>
              <a:gd name="T42" fmla="*/ 108 w 417"/>
              <a:gd name="T43" fmla="*/ 578 h 642"/>
              <a:gd name="T44" fmla="*/ 27 w 417"/>
              <a:gd name="T45" fmla="*/ 578 h 642"/>
              <a:gd name="T46" fmla="*/ 0 w 417"/>
              <a:gd name="T47" fmla="*/ 605 h 642"/>
              <a:gd name="T48" fmla="*/ 27 w 417"/>
              <a:gd name="T49" fmla="*/ 641 h 642"/>
              <a:gd name="T50" fmla="*/ 144 w 417"/>
              <a:gd name="T51" fmla="*/ 641 h 642"/>
              <a:gd name="T52" fmla="*/ 144 w 417"/>
              <a:gd name="T53" fmla="*/ 641 h 642"/>
              <a:gd name="T54" fmla="*/ 253 w 417"/>
              <a:gd name="T55" fmla="*/ 641 h 642"/>
              <a:gd name="T56" fmla="*/ 262 w 417"/>
              <a:gd name="T57" fmla="*/ 641 h 642"/>
              <a:gd name="T58" fmla="*/ 262 w 417"/>
              <a:gd name="T59" fmla="*/ 641 h 642"/>
              <a:gd name="T60" fmla="*/ 262 w 417"/>
              <a:gd name="T61" fmla="*/ 641 h 642"/>
              <a:gd name="T62" fmla="*/ 379 w 417"/>
              <a:gd name="T63" fmla="*/ 641 h 642"/>
              <a:gd name="T64" fmla="*/ 416 w 417"/>
              <a:gd name="T65" fmla="*/ 605 h 642"/>
              <a:gd name="T66" fmla="*/ 379 w 417"/>
              <a:gd name="T67" fmla="*/ 578 h 642"/>
              <a:gd name="T68" fmla="*/ 180 w 417"/>
              <a:gd name="T69" fmla="*/ 63 h 642"/>
              <a:gd name="T70" fmla="*/ 180 w 417"/>
              <a:gd name="T71" fmla="*/ 63 h 642"/>
              <a:gd name="T72" fmla="*/ 225 w 417"/>
              <a:gd name="T73" fmla="*/ 63 h 642"/>
              <a:gd name="T74" fmla="*/ 225 w 417"/>
              <a:gd name="T75" fmla="*/ 578 h 642"/>
              <a:gd name="T76" fmla="*/ 180 w 417"/>
              <a:gd name="T77" fmla="*/ 578 h 642"/>
              <a:gd name="T78" fmla="*/ 180 w 417"/>
              <a:gd name="T79" fmla="*/ 63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7" h="642">
                <a:moveTo>
                  <a:pt x="379" y="578"/>
                </a:moveTo>
                <a:lnTo>
                  <a:pt x="379" y="578"/>
                </a:lnTo>
                <a:cubicBezTo>
                  <a:pt x="289" y="578"/>
                  <a:pt x="289" y="578"/>
                  <a:pt x="289" y="578"/>
                </a:cubicBezTo>
                <a:cubicBezTo>
                  <a:pt x="298" y="27"/>
                  <a:pt x="298" y="27"/>
                  <a:pt x="298" y="27"/>
                </a:cubicBezTo>
                <a:lnTo>
                  <a:pt x="298" y="27"/>
                </a:lnTo>
                <a:lnTo>
                  <a:pt x="298" y="27"/>
                </a:lnTo>
                <a:lnTo>
                  <a:pt x="298" y="27"/>
                </a:lnTo>
                <a:cubicBezTo>
                  <a:pt x="298" y="9"/>
                  <a:pt x="280" y="0"/>
                  <a:pt x="262" y="0"/>
                </a:cubicBezTo>
                <a:lnTo>
                  <a:pt x="262" y="0"/>
                </a:lnTo>
                <a:cubicBezTo>
                  <a:pt x="144" y="0"/>
                  <a:pt x="144" y="0"/>
                  <a:pt x="144" y="0"/>
                </a:cubicBez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cubicBezTo>
                  <a:pt x="135" y="0"/>
                  <a:pt x="126" y="0"/>
                  <a:pt x="117" y="9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35"/>
                  <a:pt x="0" y="153"/>
                  <a:pt x="9" y="162"/>
                </a:cubicBezTo>
                <a:cubicBezTo>
                  <a:pt x="18" y="171"/>
                  <a:pt x="27" y="171"/>
                  <a:pt x="36" y="171"/>
                </a:cubicBezTo>
                <a:cubicBezTo>
                  <a:pt x="45" y="171"/>
                  <a:pt x="45" y="171"/>
                  <a:pt x="54" y="162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08" y="578"/>
                  <a:pt x="108" y="578"/>
                  <a:pt x="108" y="578"/>
                </a:cubicBezTo>
                <a:cubicBezTo>
                  <a:pt x="27" y="578"/>
                  <a:pt x="27" y="578"/>
                  <a:pt x="27" y="578"/>
                </a:cubicBezTo>
                <a:cubicBezTo>
                  <a:pt x="9" y="578"/>
                  <a:pt x="0" y="587"/>
                  <a:pt x="0" y="605"/>
                </a:cubicBezTo>
                <a:cubicBezTo>
                  <a:pt x="0" y="623"/>
                  <a:pt x="9" y="641"/>
                  <a:pt x="27" y="641"/>
                </a:cubicBezTo>
                <a:cubicBezTo>
                  <a:pt x="144" y="641"/>
                  <a:pt x="144" y="641"/>
                  <a:pt x="144" y="641"/>
                </a:cubicBezTo>
                <a:lnTo>
                  <a:pt x="144" y="641"/>
                </a:lnTo>
                <a:cubicBezTo>
                  <a:pt x="253" y="641"/>
                  <a:pt x="253" y="641"/>
                  <a:pt x="253" y="641"/>
                </a:cubicBezTo>
                <a:cubicBezTo>
                  <a:pt x="253" y="641"/>
                  <a:pt x="253" y="641"/>
                  <a:pt x="262" y="641"/>
                </a:cubicBezTo>
                <a:lnTo>
                  <a:pt x="262" y="641"/>
                </a:lnTo>
                <a:lnTo>
                  <a:pt x="262" y="641"/>
                </a:lnTo>
                <a:cubicBezTo>
                  <a:pt x="379" y="641"/>
                  <a:pt x="379" y="641"/>
                  <a:pt x="379" y="641"/>
                </a:cubicBezTo>
                <a:cubicBezTo>
                  <a:pt x="397" y="641"/>
                  <a:pt x="416" y="623"/>
                  <a:pt x="416" y="605"/>
                </a:cubicBezTo>
                <a:cubicBezTo>
                  <a:pt x="416" y="587"/>
                  <a:pt x="397" y="578"/>
                  <a:pt x="379" y="578"/>
                </a:cubicBezTo>
                <a:close/>
                <a:moveTo>
                  <a:pt x="180" y="63"/>
                </a:moveTo>
                <a:lnTo>
                  <a:pt x="180" y="63"/>
                </a:lnTo>
                <a:cubicBezTo>
                  <a:pt x="225" y="63"/>
                  <a:pt x="225" y="63"/>
                  <a:pt x="225" y="63"/>
                </a:cubicBezTo>
                <a:cubicBezTo>
                  <a:pt x="225" y="578"/>
                  <a:pt x="225" y="578"/>
                  <a:pt x="225" y="578"/>
                </a:cubicBezTo>
                <a:cubicBezTo>
                  <a:pt x="180" y="578"/>
                  <a:pt x="180" y="578"/>
                  <a:pt x="180" y="578"/>
                </a:cubicBezTo>
                <a:lnTo>
                  <a:pt x="180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6">
            <a:extLst>
              <a:ext uri="{FF2B5EF4-FFF2-40B4-BE49-F238E27FC236}">
                <a16:creationId xmlns:a16="http://schemas.microsoft.com/office/drawing/2014/main" id="{94BF591A-4BB5-FC4D-87E0-6D6F6457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171" y="5393313"/>
            <a:ext cx="193871" cy="193868"/>
          </a:xfrm>
          <a:custGeom>
            <a:avLst/>
            <a:gdLst>
              <a:gd name="T0" fmla="*/ 91 w 182"/>
              <a:gd name="T1" fmla="*/ 180 h 181"/>
              <a:gd name="T2" fmla="*/ 91 w 182"/>
              <a:gd name="T3" fmla="*/ 180 h 181"/>
              <a:gd name="T4" fmla="*/ 181 w 182"/>
              <a:gd name="T5" fmla="*/ 90 h 181"/>
              <a:gd name="T6" fmla="*/ 91 w 182"/>
              <a:gd name="T7" fmla="*/ 0 h 181"/>
              <a:gd name="T8" fmla="*/ 0 w 182"/>
              <a:gd name="T9" fmla="*/ 90 h 181"/>
              <a:gd name="T10" fmla="*/ 91 w 182"/>
              <a:gd name="T11" fmla="*/ 180 h 181"/>
              <a:gd name="T12" fmla="*/ 91 w 182"/>
              <a:gd name="T13" fmla="*/ 63 h 181"/>
              <a:gd name="T14" fmla="*/ 91 w 182"/>
              <a:gd name="T15" fmla="*/ 63 h 181"/>
              <a:gd name="T16" fmla="*/ 118 w 182"/>
              <a:gd name="T17" fmla="*/ 90 h 181"/>
              <a:gd name="T18" fmla="*/ 91 w 182"/>
              <a:gd name="T19" fmla="*/ 108 h 181"/>
              <a:gd name="T20" fmla="*/ 63 w 182"/>
              <a:gd name="T21" fmla="*/ 90 h 181"/>
              <a:gd name="T22" fmla="*/ 91 w 182"/>
              <a:gd name="T23" fmla="*/ 6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1">
                <a:moveTo>
                  <a:pt x="91" y="180"/>
                </a:moveTo>
                <a:lnTo>
                  <a:pt x="91" y="180"/>
                </a:lnTo>
                <a:cubicBezTo>
                  <a:pt x="145" y="180"/>
                  <a:pt x="181" y="135"/>
                  <a:pt x="181" y="90"/>
                </a:cubicBezTo>
                <a:cubicBezTo>
                  <a:pt x="181" y="36"/>
                  <a:pt x="145" y="0"/>
                  <a:pt x="91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35"/>
                  <a:pt x="45" y="180"/>
                  <a:pt x="91" y="180"/>
                </a:cubicBezTo>
                <a:close/>
                <a:moveTo>
                  <a:pt x="91" y="63"/>
                </a:moveTo>
                <a:lnTo>
                  <a:pt x="91" y="63"/>
                </a:lnTo>
                <a:cubicBezTo>
                  <a:pt x="108" y="63"/>
                  <a:pt x="118" y="72"/>
                  <a:pt x="118" y="90"/>
                </a:cubicBezTo>
                <a:cubicBezTo>
                  <a:pt x="118" y="99"/>
                  <a:pt x="108" y="108"/>
                  <a:pt x="91" y="108"/>
                </a:cubicBezTo>
                <a:cubicBezTo>
                  <a:pt x="81" y="108"/>
                  <a:pt x="63" y="99"/>
                  <a:pt x="63" y="90"/>
                </a:cubicBezTo>
                <a:cubicBezTo>
                  <a:pt x="63" y="72"/>
                  <a:pt x="81" y="63"/>
                  <a:pt x="9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CuadroTexto 519">
            <a:extLst>
              <a:ext uri="{FF2B5EF4-FFF2-40B4-BE49-F238E27FC236}">
                <a16:creationId xmlns:a16="http://schemas.microsoft.com/office/drawing/2014/main" id="{F2F8504F-83C9-6E43-B68D-A5813EFEAB2A}"/>
              </a:ext>
            </a:extLst>
          </p:cNvPr>
          <p:cNvSpPr txBox="1"/>
          <p:nvPr/>
        </p:nvSpPr>
        <p:spPr>
          <a:xfrm>
            <a:off x="9707216" y="1385782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521" name="CuadroTexto 520">
            <a:extLst>
              <a:ext uri="{FF2B5EF4-FFF2-40B4-BE49-F238E27FC236}">
                <a16:creationId xmlns:a16="http://schemas.microsoft.com/office/drawing/2014/main" id="{C8D94E5A-031F-114B-8691-9BE7DC7EC105}"/>
              </a:ext>
            </a:extLst>
          </p:cNvPr>
          <p:cNvSpPr txBox="1"/>
          <p:nvPr/>
        </p:nvSpPr>
        <p:spPr>
          <a:xfrm>
            <a:off x="2451398" y="29012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1521A99A-AC6A-0641-BA13-44F52960AFF5}"/>
              </a:ext>
            </a:extLst>
          </p:cNvPr>
          <p:cNvSpPr txBox="1"/>
          <p:nvPr/>
        </p:nvSpPr>
        <p:spPr>
          <a:xfrm>
            <a:off x="18923721" y="496651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836AFE78-D1B3-D14B-9DAA-529418ABABA0}"/>
              </a:ext>
            </a:extLst>
          </p:cNvPr>
          <p:cNvSpPr/>
          <p:nvPr/>
        </p:nvSpPr>
        <p:spPr>
          <a:xfrm>
            <a:off x="18895152" y="565915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87422014-5ADD-8A4A-95D7-26BCE54C094E}"/>
              </a:ext>
            </a:extLst>
          </p:cNvPr>
          <p:cNvSpPr txBox="1"/>
          <p:nvPr/>
        </p:nvSpPr>
        <p:spPr>
          <a:xfrm>
            <a:off x="3751559" y="50041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3DD746F7-1C0B-3D4F-9C0F-A2BED3924929}"/>
              </a:ext>
            </a:extLst>
          </p:cNvPr>
          <p:cNvSpPr/>
          <p:nvPr/>
        </p:nvSpPr>
        <p:spPr>
          <a:xfrm>
            <a:off x="1583152" y="569680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E6F661F9-EEAE-D04E-931C-B09F77006054}"/>
              </a:ext>
            </a:extLst>
          </p:cNvPr>
          <p:cNvSpPr txBox="1"/>
          <p:nvPr/>
        </p:nvSpPr>
        <p:spPr>
          <a:xfrm>
            <a:off x="18923721" y="78276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89AC9326-0734-2D43-B7E8-4D98A82C5600}"/>
              </a:ext>
            </a:extLst>
          </p:cNvPr>
          <p:cNvSpPr/>
          <p:nvPr/>
        </p:nvSpPr>
        <p:spPr>
          <a:xfrm>
            <a:off x="18895152" y="852034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88F336B7-2460-2748-ACB0-222066CFE75A}"/>
              </a:ext>
            </a:extLst>
          </p:cNvPr>
          <p:cNvSpPr txBox="1"/>
          <p:nvPr/>
        </p:nvSpPr>
        <p:spPr>
          <a:xfrm>
            <a:off x="3751559" y="78653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1AF7D944-C515-7B47-AE8F-D2B5229EA040}"/>
              </a:ext>
            </a:extLst>
          </p:cNvPr>
          <p:cNvSpPr/>
          <p:nvPr/>
        </p:nvSpPr>
        <p:spPr>
          <a:xfrm>
            <a:off x="1583152" y="855799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23E4D6E4-418E-AC42-8AE3-A60CDF1CB5B6}"/>
              </a:ext>
            </a:extLst>
          </p:cNvPr>
          <p:cNvSpPr txBox="1"/>
          <p:nvPr/>
        </p:nvSpPr>
        <p:spPr>
          <a:xfrm>
            <a:off x="18923721" y="1060039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B2091AAF-A6CA-CD47-8053-032DA70D3BA8}"/>
              </a:ext>
            </a:extLst>
          </p:cNvPr>
          <p:cNvSpPr/>
          <p:nvPr/>
        </p:nvSpPr>
        <p:spPr>
          <a:xfrm>
            <a:off x="18895152" y="1129304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7AAB19C7-328B-5B4E-B5A5-20BD9B896357}"/>
              </a:ext>
            </a:extLst>
          </p:cNvPr>
          <p:cNvSpPr txBox="1"/>
          <p:nvPr/>
        </p:nvSpPr>
        <p:spPr>
          <a:xfrm>
            <a:off x="3751559" y="1063804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12A8E8ED-ADEF-E449-A04C-D7FBD5AC61A3}"/>
              </a:ext>
            </a:extLst>
          </p:cNvPr>
          <p:cNvSpPr/>
          <p:nvPr/>
        </p:nvSpPr>
        <p:spPr>
          <a:xfrm>
            <a:off x="1583152" y="1133069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reeform 1">
            <a:extLst>
              <a:ext uri="{FF2B5EF4-FFF2-40B4-BE49-F238E27FC236}">
                <a16:creationId xmlns:a16="http://schemas.microsoft.com/office/drawing/2014/main" id="{07C163B0-86E4-304D-A241-AF4DD325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156" y="7245869"/>
            <a:ext cx="3865456" cy="2085650"/>
          </a:xfrm>
          <a:custGeom>
            <a:avLst/>
            <a:gdLst>
              <a:gd name="T0" fmla="*/ 4499 w 4627"/>
              <a:gd name="T1" fmla="*/ 2494 h 2495"/>
              <a:gd name="T2" fmla="*/ 4499 w 4627"/>
              <a:gd name="T3" fmla="*/ 2494 h 2495"/>
              <a:gd name="T4" fmla="*/ 128 w 4627"/>
              <a:gd name="T5" fmla="*/ 2494 h 2495"/>
              <a:gd name="T6" fmla="*/ 0 w 4627"/>
              <a:gd name="T7" fmla="*/ 2377 h 2495"/>
              <a:gd name="T8" fmla="*/ 0 w 4627"/>
              <a:gd name="T9" fmla="*/ 127 h 2495"/>
              <a:gd name="T10" fmla="*/ 128 w 4627"/>
              <a:gd name="T11" fmla="*/ 0 h 2495"/>
              <a:gd name="T12" fmla="*/ 4499 w 4627"/>
              <a:gd name="T13" fmla="*/ 0 h 2495"/>
              <a:gd name="T14" fmla="*/ 4626 w 4627"/>
              <a:gd name="T15" fmla="*/ 127 h 2495"/>
              <a:gd name="T16" fmla="*/ 4626 w 4627"/>
              <a:gd name="T17" fmla="*/ 2377 h 2495"/>
              <a:gd name="T18" fmla="*/ 4499 w 4627"/>
              <a:gd name="T19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7" h="2495">
                <a:moveTo>
                  <a:pt x="4499" y="2494"/>
                </a:moveTo>
                <a:lnTo>
                  <a:pt x="4499" y="2494"/>
                </a:lnTo>
                <a:cubicBezTo>
                  <a:pt x="128" y="2494"/>
                  <a:pt x="128" y="2494"/>
                  <a:pt x="128" y="2494"/>
                </a:cubicBezTo>
                <a:cubicBezTo>
                  <a:pt x="53" y="2494"/>
                  <a:pt x="0" y="2441"/>
                  <a:pt x="0" y="237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3"/>
                  <a:pt x="53" y="0"/>
                  <a:pt x="128" y="0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573" y="0"/>
                  <a:pt x="4626" y="53"/>
                  <a:pt x="4626" y="127"/>
                </a:cubicBezTo>
                <a:cubicBezTo>
                  <a:pt x="4626" y="2377"/>
                  <a:pt x="4626" y="2377"/>
                  <a:pt x="4626" y="2377"/>
                </a:cubicBezTo>
                <a:cubicBezTo>
                  <a:pt x="4626" y="2441"/>
                  <a:pt x="4573" y="2494"/>
                  <a:pt x="4499" y="24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">
            <a:extLst>
              <a:ext uri="{FF2B5EF4-FFF2-40B4-BE49-F238E27FC236}">
                <a16:creationId xmlns:a16="http://schemas.microsoft.com/office/drawing/2014/main" id="{06A489F7-838D-F64B-B931-D22B3D8A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1906" y="5119684"/>
            <a:ext cx="3865456" cy="2093020"/>
          </a:xfrm>
          <a:custGeom>
            <a:avLst/>
            <a:gdLst>
              <a:gd name="T0" fmla="*/ 4499 w 4628"/>
              <a:gd name="T1" fmla="*/ 2504 h 2505"/>
              <a:gd name="T2" fmla="*/ 4499 w 4628"/>
              <a:gd name="T3" fmla="*/ 2504 h 2505"/>
              <a:gd name="T4" fmla="*/ 127 w 4628"/>
              <a:gd name="T5" fmla="*/ 2504 h 2505"/>
              <a:gd name="T6" fmla="*/ 0 w 4628"/>
              <a:gd name="T7" fmla="*/ 2376 h 2505"/>
              <a:gd name="T8" fmla="*/ 0 w 4628"/>
              <a:gd name="T9" fmla="*/ 128 h 2505"/>
              <a:gd name="T10" fmla="*/ 127 w 4628"/>
              <a:gd name="T11" fmla="*/ 0 h 2505"/>
              <a:gd name="T12" fmla="*/ 4499 w 4628"/>
              <a:gd name="T13" fmla="*/ 0 h 2505"/>
              <a:gd name="T14" fmla="*/ 4627 w 4628"/>
              <a:gd name="T15" fmla="*/ 128 h 2505"/>
              <a:gd name="T16" fmla="*/ 4627 w 4628"/>
              <a:gd name="T17" fmla="*/ 2376 h 2505"/>
              <a:gd name="T18" fmla="*/ 4499 w 4628"/>
              <a:gd name="T19" fmla="*/ 2504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8" h="2505">
                <a:moveTo>
                  <a:pt x="4499" y="2504"/>
                </a:moveTo>
                <a:lnTo>
                  <a:pt x="4499" y="2504"/>
                </a:lnTo>
                <a:cubicBezTo>
                  <a:pt x="127" y="2504"/>
                  <a:pt x="127" y="2504"/>
                  <a:pt x="127" y="2504"/>
                </a:cubicBezTo>
                <a:cubicBezTo>
                  <a:pt x="53" y="2504"/>
                  <a:pt x="0" y="2451"/>
                  <a:pt x="0" y="237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64"/>
                  <a:pt x="53" y="0"/>
                  <a:pt x="127" y="0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573" y="0"/>
                  <a:pt x="4627" y="64"/>
                  <a:pt x="4627" y="128"/>
                </a:cubicBezTo>
                <a:cubicBezTo>
                  <a:pt x="4627" y="2376"/>
                  <a:pt x="4627" y="2376"/>
                  <a:pt x="4627" y="2376"/>
                </a:cubicBezTo>
                <a:cubicBezTo>
                  <a:pt x="4627" y="2451"/>
                  <a:pt x="4573" y="2504"/>
                  <a:pt x="4499" y="25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">
            <a:extLst>
              <a:ext uri="{FF2B5EF4-FFF2-40B4-BE49-F238E27FC236}">
                <a16:creationId xmlns:a16="http://schemas.microsoft.com/office/drawing/2014/main" id="{764E0B83-CE50-0E47-A72D-32E06A0E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639" y="3000870"/>
            <a:ext cx="3865453" cy="2085650"/>
          </a:xfrm>
          <a:custGeom>
            <a:avLst/>
            <a:gdLst>
              <a:gd name="T0" fmla="*/ 4509 w 4627"/>
              <a:gd name="T1" fmla="*/ 2494 h 2495"/>
              <a:gd name="T2" fmla="*/ 4509 w 4627"/>
              <a:gd name="T3" fmla="*/ 2494 h 2495"/>
              <a:gd name="T4" fmla="*/ 127 w 4627"/>
              <a:gd name="T5" fmla="*/ 2494 h 2495"/>
              <a:gd name="T6" fmla="*/ 0 w 4627"/>
              <a:gd name="T7" fmla="*/ 2377 h 2495"/>
              <a:gd name="T8" fmla="*/ 0 w 4627"/>
              <a:gd name="T9" fmla="*/ 117 h 2495"/>
              <a:gd name="T10" fmla="*/ 127 w 4627"/>
              <a:gd name="T11" fmla="*/ 0 h 2495"/>
              <a:gd name="T12" fmla="*/ 4509 w 4627"/>
              <a:gd name="T13" fmla="*/ 0 h 2495"/>
              <a:gd name="T14" fmla="*/ 4626 w 4627"/>
              <a:gd name="T15" fmla="*/ 117 h 2495"/>
              <a:gd name="T16" fmla="*/ 4626 w 4627"/>
              <a:gd name="T17" fmla="*/ 2377 h 2495"/>
              <a:gd name="T18" fmla="*/ 4509 w 4627"/>
              <a:gd name="T19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7" h="2495">
                <a:moveTo>
                  <a:pt x="4509" y="2494"/>
                </a:moveTo>
                <a:lnTo>
                  <a:pt x="4509" y="2494"/>
                </a:lnTo>
                <a:cubicBezTo>
                  <a:pt x="127" y="2494"/>
                  <a:pt x="127" y="2494"/>
                  <a:pt x="127" y="2494"/>
                </a:cubicBezTo>
                <a:cubicBezTo>
                  <a:pt x="63" y="2494"/>
                  <a:pt x="0" y="2441"/>
                  <a:pt x="0" y="237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63" y="0"/>
                  <a:pt x="127" y="0"/>
                </a:cubicBezTo>
                <a:cubicBezTo>
                  <a:pt x="4509" y="0"/>
                  <a:pt x="4509" y="0"/>
                  <a:pt x="4509" y="0"/>
                </a:cubicBezTo>
                <a:cubicBezTo>
                  <a:pt x="4573" y="0"/>
                  <a:pt x="4626" y="53"/>
                  <a:pt x="4626" y="117"/>
                </a:cubicBezTo>
                <a:cubicBezTo>
                  <a:pt x="4626" y="2377"/>
                  <a:pt x="4626" y="2377"/>
                  <a:pt x="4626" y="2377"/>
                </a:cubicBezTo>
                <a:cubicBezTo>
                  <a:pt x="4626" y="2441"/>
                  <a:pt x="4573" y="2494"/>
                  <a:pt x="4509" y="24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4">
            <a:extLst>
              <a:ext uri="{FF2B5EF4-FFF2-40B4-BE49-F238E27FC236}">
                <a16:creationId xmlns:a16="http://schemas.microsoft.com/office/drawing/2014/main" id="{7B341F9A-2649-2549-AFE6-EA0ED2CD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676" y="871001"/>
            <a:ext cx="3865453" cy="2085650"/>
          </a:xfrm>
          <a:custGeom>
            <a:avLst/>
            <a:gdLst>
              <a:gd name="T0" fmla="*/ 4498 w 4627"/>
              <a:gd name="T1" fmla="*/ 2494 h 2495"/>
              <a:gd name="T2" fmla="*/ 4498 w 4627"/>
              <a:gd name="T3" fmla="*/ 2494 h 2495"/>
              <a:gd name="T4" fmla="*/ 116 w 4627"/>
              <a:gd name="T5" fmla="*/ 2494 h 2495"/>
              <a:gd name="T6" fmla="*/ 0 w 4627"/>
              <a:gd name="T7" fmla="*/ 2377 h 2495"/>
              <a:gd name="T8" fmla="*/ 0 w 4627"/>
              <a:gd name="T9" fmla="*/ 127 h 2495"/>
              <a:gd name="T10" fmla="*/ 116 w 4627"/>
              <a:gd name="T11" fmla="*/ 0 h 2495"/>
              <a:gd name="T12" fmla="*/ 4498 w 4627"/>
              <a:gd name="T13" fmla="*/ 0 h 2495"/>
              <a:gd name="T14" fmla="*/ 4626 w 4627"/>
              <a:gd name="T15" fmla="*/ 127 h 2495"/>
              <a:gd name="T16" fmla="*/ 4626 w 4627"/>
              <a:gd name="T17" fmla="*/ 2377 h 2495"/>
              <a:gd name="T18" fmla="*/ 4498 w 4627"/>
              <a:gd name="T19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7" h="2495">
                <a:moveTo>
                  <a:pt x="4498" y="2494"/>
                </a:moveTo>
                <a:lnTo>
                  <a:pt x="4498" y="2494"/>
                </a:lnTo>
                <a:cubicBezTo>
                  <a:pt x="116" y="2494"/>
                  <a:pt x="116" y="2494"/>
                  <a:pt x="116" y="2494"/>
                </a:cubicBezTo>
                <a:cubicBezTo>
                  <a:pt x="53" y="2494"/>
                  <a:pt x="0" y="2441"/>
                  <a:pt x="0" y="237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3"/>
                  <a:pt x="53" y="0"/>
                  <a:pt x="116" y="0"/>
                </a:cubicBezTo>
                <a:cubicBezTo>
                  <a:pt x="4498" y="0"/>
                  <a:pt x="4498" y="0"/>
                  <a:pt x="4498" y="0"/>
                </a:cubicBezTo>
                <a:cubicBezTo>
                  <a:pt x="4562" y="0"/>
                  <a:pt x="4626" y="53"/>
                  <a:pt x="4626" y="127"/>
                </a:cubicBezTo>
                <a:cubicBezTo>
                  <a:pt x="4626" y="2377"/>
                  <a:pt x="4626" y="2377"/>
                  <a:pt x="4626" y="2377"/>
                </a:cubicBezTo>
                <a:cubicBezTo>
                  <a:pt x="4626" y="2441"/>
                  <a:pt x="4562" y="2494"/>
                  <a:pt x="4498" y="24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01" name="Freeform 339">
            <a:extLst>
              <a:ext uri="{FF2B5EF4-FFF2-40B4-BE49-F238E27FC236}">
                <a16:creationId xmlns:a16="http://schemas.microsoft.com/office/drawing/2014/main" id="{597C1404-1513-E043-BEAB-387F7392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399" y="5536078"/>
            <a:ext cx="836470" cy="1260234"/>
          </a:xfrm>
          <a:custGeom>
            <a:avLst/>
            <a:gdLst>
              <a:gd name="T0" fmla="*/ 849 w 999"/>
              <a:gd name="T1" fmla="*/ 0 h 1508"/>
              <a:gd name="T2" fmla="*/ 849 w 999"/>
              <a:gd name="T3" fmla="*/ 0 h 1508"/>
              <a:gd name="T4" fmla="*/ 149 w 999"/>
              <a:gd name="T5" fmla="*/ 0 h 1508"/>
              <a:gd name="T6" fmla="*/ 0 w 999"/>
              <a:gd name="T7" fmla="*/ 148 h 1508"/>
              <a:gd name="T8" fmla="*/ 0 w 999"/>
              <a:gd name="T9" fmla="*/ 1358 h 1508"/>
              <a:gd name="T10" fmla="*/ 149 w 999"/>
              <a:gd name="T11" fmla="*/ 1507 h 1508"/>
              <a:gd name="T12" fmla="*/ 849 w 999"/>
              <a:gd name="T13" fmla="*/ 1507 h 1508"/>
              <a:gd name="T14" fmla="*/ 998 w 999"/>
              <a:gd name="T15" fmla="*/ 1358 h 1508"/>
              <a:gd name="T16" fmla="*/ 998 w 999"/>
              <a:gd name="T17" fmla="*/ 148 h 1508"/>
              <a:gd name="T18" fmla="*/ 849 w 999"/>
              <a:gd name="T19" fmla="*/ 0 h 1508"/>
              <a:gd name="T20" fmla="*/ 903 w 999"/>
              <a:gd name="T21" fmla="*/ 1358 h 1508"/>
              <a:gd name="T22" fmla="*/ 903 w 999"/>
              <a:gd name="T23" fmla="*/ 1358 h 1508"/>
              <a:gd name="T24" fmla="*/ 849 w 999"/>
              <a:gd name="T25" fmla="*/ 1411 h 1508"/>
              <a:gd name="T26" fmla="*/ 149 w 999"/>
              <a:gd name="T27" fmla="*/ 1411 h 1508"/>
              <a:gd name="T28" fmla="*/ 96 w 999"/>
              <a:gd name="T29" fmla="*/ 1358 h 1508"/>
              <a:gd name="T30" fmla="*/ 96 w 999"/>
              <a:gd name="T31" fmla="*/ 148 h 1508"/>
              <a:gd name="T32" fmla="*/ 149 w 999"/>
              <a:gd name="T33" fmla="*/ 95 h 1508"/>
              <a:gd name="T34" fmla="*/ 849 w 999"/>
              <a:gd name="T35" fmla="*/ 95 h 1508"/>
              <a:gd name="T36" fmla="*/ 903 w 999"/>
              <a:gd name="T37" fmla="*/ 148 h 1508"/>
              <a:gd name="T38" fmla="*/ 903 w 999"/>
              <a:gd name="T39" fmla="*/ 1358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9" h="1508">
                <a:moveTo>
                  <a:pt x="849" y="0"/>
                </a:moveTo>
                <a:lnTo>
                  <a:pt x="849" y="0"/>
                </a:lnTo>
                <a:cubicBezTo>
                  <a:pt x="149" y="0"/>
                  <a:pt x="149" y="0"/>
                  <a:pt x="149" y="0"/>
                </a:cubicBezTo>
                <a:cubicBezTo>
                  <a:pt x="64" y="0"/>
                  <a:pt x="0" y="64"/>
                  <a:pt x="0" y="148"/>
                </a:cubicBezTo>
                <a:cubicBezTo>
                  <a:pt x="0" y="1358"/>
                  <a:pt x="0" y="1358"/>
                  <a:pt x="0" y="1358"/>
                </a:cubicBezTo>
                <a:cubicBezTo>
                  <a:pt x="0" y="1443"/>
                  <a:pt x="64" y="1507"/>
                  <a:pt x="149" y="1507"/>
                </a:cubicBezTo>
                <a:cubicBezTo>
                  <a:pt x="849" y="1507"/>
                  <a:pt x="849" y="1507"/>
                  <a:pt x="849" y="1507"/>
                </a:cubicBezTo>
                <a:cubicBezTo>
                  <a:pt x="934" y="1507"/>
                  <a:pt x="998" y="1443"/>
                  <a:pt x="998" y="1358"/>
                </a:cubicBezTo>
                <a:cubicBezTo>
                  <a:pt x="998" y="148"/>
                  <a:pt x="998" y="148"/>
                  <a:pt x="998" y="148"/>
                </a:cubicBezTo>
                <a:cubicBezTo>
                  <a:pt x="998" y="64"/>
                  <a:pt x="934" y="0"/>
                  <a:pt x="849" y="0"/>
                </a:cubicBezTo>
                <a:close/>
                <a:moveTo>
                  <a:pt x="903" y="1358"/>
                </a:moveTo>
                <a:lnTo>
                  <a:pt x="903" y="1358"/>
                </a:lnTo>
                <a:cubicBezTo>
                  <a:pt x="903" y="1390"/>
                  <a:pt x="881" y="1411"/>
                  <a:pt x="849" y="1411"/>
                </a:cubicBezTo>
                <a:cubicBezTo>
                  <a:pt x="149" y="1411"/>
                  <a:pt x="149" y="1411"/>
                  <a:pt x="149" y="1411"/>
                </a:cubicBezTo>
                <a:cubicBezTo>
                  <a:pt x="117" y="1411"/>
                  <a:pt x="96" y="1390"/>
                  <a:pt x="96" y="1358"/>
                </a:cubicBezTo>
                <a:cubicBezTo>
                  <a:pt x="96" y="148"/>
                  <a:pt x="96" y="148"/>
                  <a:pt x="96" y="148"/>
                </a:cubicBezTo>
                <a:cubicBezTo>
                  <a:pt x="96" y="117"/>
                  <a:pt x="117" y="95"/>
                  <a:pt x="149" y="95"/>
                </a:cubicBezTo>
                <a:cubicBezTo>
                  <a:pt x="849" y="95"/>
                  <a:pt x="849" y="95"/>
                  <a:pt x="849" y="95"/>
                </a:cubicBezTo>
                <a:cubicBezTo>
                  <a:pt x="881" y="95"/>
                  <a:pt x="903" y="117"/>
                  <a:pt x="903" y="148"/>
                </a:cubicBezTo>
                <a:lnTo>
                  <a:pt x="903" y="13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340">
            <a:extLst>
              <a:ext uri="{FF2B5EF4-FFF2-40B4-BE49-F238E27FC236}">
                <a16:creationId xmlns:a16="http://schemas.microsoft.com/office/drawing/2014/main" id="{AE21985E-E582-C942-9AEB-9962561C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077" y="6556792"/>
            <a:ext cx="99493" cy="99493"/>
          </a:xfrm>
          <a:custGeom>
            <a:avLst/>
            <a:gdLst>
              <a:gd name="T0" fmla="*/ 63 w 117"/>
              <a:gd name="T1" fmla="*/ 0 h 118"/>
              <a:gd name="T2" fmla="*/ 63 w 117"/>
              <a:gd name="T3" fmla="*/ 0 h 118"/>
              <a:gd name="T4" fmla="*/ 0 w 117"/>
              <a:gd name="T5" fmla="*/ 64 h 118"/>
              <a:gd name="T6" fmla="*/ 63 w 117"/>
              <a:gd name="T7" fmla="*/ 117 h 118"/>
              <a:gd name="T8" fmla="*/ 116 w 117"/>
              <a:gd name="T9" fmla="*/ 64 h 118"/>
              <a:gd name="T10" fmla="*/ 63 w 117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8">
                <a:moveTo>
                  <a:pt x="63" y="0"/>
                </a:moveTo>
                <a:lnTo>
                  <a:pt x="63" y="0"/>
                </a:lnTo>
                <a:cubicBezTo>
                  <a:pt x="31" y="0"/>
                  <a:pt x="0" y="32"/>
                  <a:pt x="0" y="64"/>
                </a:cubicBezTo>
                <a:cubicBezTo>
                  <a:pt x="0" y="96"/>
                  <a:pt x="31" y="117"/>
                  <a:pt x="63" y="117"/>
                </a:cubicBezTo>
                <a:cubicBezTo>
                  <a:pt x="95" y="117"/>
                  <a:pt x="116" y="96"/>
                  <a:pt x="116" y="64"/>
                </a:cubicBezTo>
                <a:cubicBezTo>
                  <a:pt x="116" y="32"/>
                  <a:pt x="95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341">
            <a:extLst>
              <a:ext uri="{FF2B5EF4-FFF2-40B4-BE49-F238E27FC236}">
                <a16:creationId xmlns:a16="http://schemas.microsoft.com/office/drawing/2014/main" id="{9E1D2FF2-E4D2-0F4E-A874-1FF3CCA7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697" y="6564162"/>
            <a:ext cx="302161" cy="81068"/>
          </a:xfrm>
          <a:custGeom>
            <a:avLst/>
            <a:gdLst>
              <a:gd name="T0" fmla="*/ 308 w 362"/>
              <a:gd name="T1" fmla="*/ 0 h 96"/>
              <a:gd name="T2" fmla="*/ 308 w 362"/>
              <a:gd name="T3" fmla="*/ 0 h 96"/>
              <a:gd name="T4" fmla="*/ 42 w 362"/>
              <a:gd name="T5" fmla="*/ 0 h 96"/>
              <a:gd name="T6" fmla="*/ 0 w 362"/>
              <a:gd name="T7" fmla="*/ 53 h 96"/>
              <a:gd name="T8" fmla="*/ 42 w 362"/>
              <a:gd name="T9" fmla="*/ 95 h 96"/>
              <a:gd name="T10" fmla="*/ 308 w 362"/>
              <a:gd name="T11" fmla="*/ 95 h 96"/>
              <a:gd name="T12" fmla="*/ 361 w 362"/>
              <a:gd name="T13" fmla="*/ 53 h 96"/>
              <a:gd name="T14" fmla="*/ 308 w 362"/>
              <a:gd name="T1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96">
                <a:moveTo>
                  <a:pt x="308" y="0"/>
                </a:moveTo>
                <a:lnTo>
                  <a:pt x="308" y="0"/>
                </a:lnTo>
                <a:cubicBezTo>
                  <a:pt x="42" y="0"/>
                  <a:pt x="42" y="0"/>
                  <a:pt x="42" y="0"/>
                </a:cubicBezTo>
                <a:cubicBezTo>
                  <a:pt x="21" y="0"/>
                  <a:pt x="0" y="21"/>
                  <a:pt x="0" y="53"/>
                </a:cubicBezTo>
                <a:cubicBezTo>
                  <a:pt x="0" y="74"/>
                  <a:pt x="21" y="95"/>
                  <a:pt x="42" y="95"/>
                </a:cubicBezTo>
                <a:cubicBezTo>
                  <a:pt x="308" y="95"/>
                  <a:pt x="308" y="95"/>
                  <a:pt x="308" y="95"/>
                </a:cubicBezTo>
                <a:cubicBezTo>
                  <a:pt x="340" y="95"/>
                  <a:pt x="361" y="74"/>
                  <a:pt x="361" y="53"/>
                </a:cubicBezTo>
                <a:cubicBezTo>
                  <a:pt x="361" y="21"/>
                  <a:pt x="340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342">
            <a:extLst>
              <a:ext uri="{FF2B5EF4-FFF2-40B4-BE49-F238E27FC236}">
                <a16:creationId xmlns:a16="http://schemas.microsoft.com/office/drawing/2014/main" id="{43EF9FAC-2BDA-6B47-A7ED-56105586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055" y="5668734"/>
            <a:ext cx="560104" cy="276366"/>
          </a:xfrm>
          <a:custGeom>
            <a:avLst/>
            <a:gdLst>
              <a:gd name="T0" fmla="*/ 21 w 669"/>
              <a:gd name="T1" fmla="*/ 329 h 330"/>
              <a:gd name="T2" fmla="*/ 21 w 669"/>
              <a:gd name="T3" fmla="*/ 329 h 330"/>
              <a:gd name="T4" fmla="*/ 647 w 669"/>
              <a:gd name="T5" fmla="*/ 329 h 330"/>
              <a:gd name="T6" fmla="*/ 668 w 669"/>
              <a:gd name="T7" fmla="*/ 308 h 330"/>
              <a:gd name="T8" fmla="*/ 668 w 669"/>
              <a:gd name="T9" fmla="*/ 21 h 330"/>
              <a:gd name="T10" fmla="*/ 647 w 669"/>
              <a:gd name="T11" fmla="*/ 0 h 330"/>
              <a:gd name="T12" fmla="*/ 21 w 669"/>
              <a:gd name="T13" fmla="*/ 0 h 330"/>
              <a:gd name="T14" fmla="*/ 0 w 669"/>
              <a:gd name="T15" fmla="*/ 21 h 330"/>
              <a:gd name="T16" fmla="*/ 0 w 669"/>
              <a:gd name="T17" fmla="*/ 308 h 330"/>
              <a:gd name="T18" fmla="*/ 21 w 669"/>
              <a:gd name="T19" fmla="*/ 329 h 330"/>
              <a:gd name="T20" fmla="*/ 74 w 669"/>
              <a:gd name="T21" fmla="*/ 42 h 330"/>
              <a:gd name="T22" fmla="*/ 74 w 669"/>
              <a:gd name="T23" fmla="*/ 42 h 330"/>
              <a:gd name="T24" fmla="*/ 604 w 669"/>
              <a:gd name="T25" fmla="*/ 42 h 330"/>
              <a:gd name="T26" fmla="*/ 626 w 669"/>
              <a:gd name="T27" fmla="*/ 64 h 330"/>
              <a:gd name="T28" fmla="*/ 626 w 669"/>
              <a:gd name="T29" fmla="*/ 266 h 330"/>
              <a:gd name="T30" fmla="*/ 604 w 669"/>
              <a:gd name="T31" fmla="*/ 276 h 330"/>
              <a:gd name="T32" fmla="*/ 74 w 669"/>
              <a:gd name="T33" fmla="*/ 276 h 330"/>
              <a:gd name="T34" fmla="*/ 53 w 669"/>
              <a:gd name="T35" fmla="*/ 266 h 330"/>
              <a:gd name="T36" fmla="*/ 53 w 669"/>
              <a:gd name="T37" fmla="*/ 64 h 330"/>
              <a:gd name="T38" fmla="*/ 74 w 669"/>
              <a:gd name="T39" fmla="*/ 42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" h="330">
                <a:moveTo>
                  <a:pt x="21" y="329"/>
                </a:moveTo>
                <a:lnTo>
                  <a:pt x="21" y="329"/>
                </a:lnTo>
                <a:cubicBezTo>
                  <a:pt x="647" y="329"/>
                  <a:pt x="647" y="329"/>
                  <a:pt x="647" y="329"/>
                </a:cubicBezTo>
                <a:cubicBezTo>
                  <a:pt x="658" y="329"/>
                  <a:pt x="668" y="319"/>
                  <a:pt x="668" y="308"/>
                </a:cubicBezTo>
                <a:cubicBezTo>
                  <a:pt x="668" y="21"/>
                  <a:pt x="668" y="21"/>
                  <a:pt x="668" y="21"/>
                </a:cubicBezTo>
                <a:cubicBezTo>
                  <a:pt x="668" y="11"/>
                  <a:pt x="658" y="0"/>
                  <a:pt x="64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11"/>
                  <a:pt x="0" y="21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19"/>
                  <a:pt x="10" y="329"/>
                  <a:pt x="21" y="329"/>
                </a:cubicBezTo>
                <a:close/>
                <a:moveTo>
                  <a:pt x="74" y="42"/>
                </a:moveTo>
                <a:lnTo>
                  <a:pt x="74" y="42"/>
                </a:lnTo>
                <a:cubicBezTo>
                  <a:pt x="604" y="42"/>
                  <a:pt x="604" y="42"/>
                  <a:pt x="604" y="42"/>
                </a:cubicBezTo>
                <a:cubicBezTo>
                  <a:pt x="615" y="42"/>
                  <a:pt x="626" y="53"/>
                  <a:pt x="626" y="64"/>
                </a:cubicBezTo>
                <a:cubicBezTo>
                  <a:pt x="626" y="266"/>
                  <a:pt x="626" y="266"/>
                  <a:pt x="626" y="266"/>
                </a:cubicBezTo>
                <a:cubicBezTo>
                  <a:pt x="626" y="276"/>
                  <a:pt x="615" y="276"/>
                  <a:pt x="604" y="276"/>
                </a:cubicBezTo>
                <a:cubicBezTo>
                  <a:pt x="74" y="276"/>
                  <a:pt x="74" y="276"/>
                  <a:pt x="74" y="276"/>
                </a:cubicBezTo>
                <a:cubicBezTo>
                  <a:pt x="63" y="276"/>
                  <a:pt x="53" y="276"/>
                  <a:pt x="53" y="266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53"/>
                  <a:pt x="63" y="42"/>
                  <a:pt x="74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343">
            <a:extLst>
              <a:ext uri="{FF2B5EF4-FFF2-40B4-BE49-F238E27FC236}">
                <a16:creationId xmlns:a16="http://schemas.microsoft.com/office/drawing/2014/main" id="{D1036C1A-1B7C-8D4F-83B0-DC9BD196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077" y="6343069"/>
            <a:ext cx="99493" cy="88437"/>
          </a:xfrm>
          <a:custGeom>
            <a:avLst/>
            <a:gdLst>
              <a:gd name="T0" fmla="*/ 63 w 117"/>
              <a:gd name="T1" fmla="*/ 0 h 108"/>
              <a:gd name="T2" fmla="*/ 63 w 117"/>
              <a:gd name="T3" fmla="*/ 0 h 108"/>
              <a:gd name="T4" fmla="*/ 0 w 117"/>
              <a:gd name="T5" fmla="*/ 54 h 108"/>
              <a:gd name="T6" fmla="*/ 63 w 117"/>
              <a:gd name="T7" fmla="*/ 107 h 108"/>
              <a:gd name="T8" fmla="*/ 116 w 117"/>
              <a:gd name="T9" fmla="*/ 54 h 108"/>
              <a:gd name="T10" fmla="*/ 63 w 117"/>
              <a:gd name="T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08">
                <a:moveTo>
                  <a:pt x="63" y="0"/>
                </a:moveTo>
                <a:lnTo>
                  <a:pt x="63" y="0"/>
                </a:lnTo>
                <a:cubicBezTo>
                  <a:pt x="31" y="0"/>
                  <a:pt x="0" y="22"/>
                  <a:pt x="0" y="54"/>
                </a:cubicBezTo>
                <a:cubicBezTo>
                  <a:pt x="0" y="85"/>
                  <a:pt x="31" y="107"/>
                  <a:pt x="63" y="107"/>
                </a:cubicBezTo>
                <a:cubicBezTo>
                  <a:pt x="95" y="107"/>
                  <a:pt x="116" y="85"/>
                  <a:pt x="116" y="54"/>
                </a:cubicBezTo>
                <a:cubicBezTo>
                  <a:pt x="116" y="22"/>
                  <a:pt x="95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344">
            <a:extLst>
              <a:ext uri="{FF2B5EF4-FFF2-40B4-BE49-F238E27FC236}">
                <a16:creationId xmlns:a16="http://schemas.microsoft.com/office/drawing/2014/main" id="{3BD89114-2F2D-9A4F-9354-D3E0C021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077" y="6191989"/>
            <a:ext cx="99493" cy="88437"/>
          </a:xfrm>
          <a:custGeom>
            <a:avLst/>
            <a:gdLst>
              <a:gd name="T0" fmla="*/ 63 w 117"/>
              <a:gd name="T1" fmla="*/ 0 h 107"/>
              <a:gd name="T2" fmla="*/ 63 w 117"/>
              <a:gd name="T3" fmla="*/ 0 h 107"/>
              <a:gd name="T4" fmla="*/ 0 w 117"/>
              <a:gd name="T5" fmla="*/ 53 h 107"/>
              <a:gd name="T6" fmla="*/ 63 w 117"/>
              <a:gd name="T7" fmla="*/ 106 h 107"/>
              <a:gd name="T8" fmla="*/ 116 w 117"/>
              <a:gd name="T9" fmla="*/ 53 h 107"/>
              <a:gd name="T10" fmla="*/ 63 w 117"/>
              <a:gd name="T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07">
                <a:moveTo>
                  <a:pt x="63" y="0"/>
                </a:moveTo>
                <a:lnTo>
                  <a:pt x="63" y="0"/>
                </a:lnTo>
                <a:cubicBezTo>
                  <a:pt x="31" y="0"/>
                  <a:pt x="0" y="22"/>
                  <a:pt x="0" y="53"/>
                </a:cubicBezTo>
                <a:cubicBezTo>
                  <a:pt x="0" y="85"/>
                  <a:pt x="31" y="106"/>
                  <a:pt x="63" y="106"/>
                </a:cubicBezTo>
                <a:cubicBezTo>
                  <a:pt x="95" y="106"/>
                  <a:pt x="116" y="85"/>
                  <a:pt x="116" y="53"/>
                </a:cubicBezTo>
                <a:cubicBezTo>
                  <a:pt x="116" y="22"/>
                  <a:pt x="95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345">
            <a:extLst>
              <a:ext uri="{FF2B5EF4-FFF2-40B4-BE49-F238E27FC236}">
                <a16:creationId xmlns:a16="http://schemas.microsoft.com/office/drawing/2014/main" id="{17C9AEFA-DBC0-4D4D-92D2-5E83DF50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202" y="6191989"/>
            <a:ext cx="99493" cy="88437"/>
          </a:xfrm>
          <a:custGeom>
            <a:avLst/>
            <a:gdLst>
              <a:gd name="T0" fmla="*/ 63 w 117"/>
              <a:gd name="T1" fmla="*/ 106 h 107"/>
              <a:gd name="T2" fmla="*/ 63 w 117"/>
              <a:gd name="T3" fmla="*/ 106 h 107"/>
              <a:gd name="T4" fmla="*/ 116 w 117"/>
              <a:gd name="T5" fmla="*/ 53 h 107"/>
              <a:gd name="T6" fmla="*/ 63 w 117"/>
              <a:gd name="T7" fmla="*/ 0 h 107"/>
              <a:gd name="T8" fmla="*/ 0 w 117"/>
              <a:gd name="T9" fmla="*/ 53 h 107"/>
              <a:gd name="T10" fmla="*/ 63 w 117"/>
              <a:gd name="T1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07">
                <a:moveTo>
                  <a:pt x="63" y="106"/>
                </a:moveTo>
                <a:lnTo>
                  <a:pt x="63" y="106"/>
                </a:lnTo>
                <a:cubicBezTo>
                  <a:pt x="95" y="106"/>
                  <a:pt x="116" y="85"/>
                  <a:pt x="116" y="53"/>
                </a:cubicBezTo>
                <a:cubicBezTo>
                  <a:pt x="116" y="22"/>
                  <a:pt x="95" y="0"/>
                  <a:pt x="63" y="0"/>
                </a:cubicBezTo>
                <a:cubicBezTo>
                  <a:pt x="31" y="0"/>
                  <a:pt x="0" y="22"/>
                  <a:pt x="0" y="53"/>
                </a:cubicBezTo>
                <a:cubicBezTo>
                  <a:pt x="0" y="85"/>
                  <a:pt x="31" y="106"/>
                  <a:pt x="63" y="1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346">
            <a:extLst>
              <a:ext uri="{FF2B5EF4-FFF2-40B4-BE49-F238E27FC236}">
                <a16:creationId xmlns:a16="http://schemas.microsoft.com/office/drawing/2014/main" id="{B9F9B1A1-BC3E-A64D-B4AE-682C6B09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328" y="6191989"/>
            <a:ext cx="99493" cy="88437"/>
          </a:xfrm>
          <a:custGeom>
            <a:avLst/>
            <a:gdLst>
              <a:gd name="T0" fmla="*/ 53 w 118"/>
              <a:gd name="T1" fmla="*/ 106 h 107"/>
              <a:gd name="T2" fmla="*/ 53 w 118"/>
              <a:gd name="T3" fmla="*/ 106 h 107"/>
              <a:gd name="T4" fmla="*/ 117 w 118"/>
              <a:gd name="T5" fmla="*/ 53 h 107"/>
              <a:gd name="T6" fmla="*/ 53 w 118"/>
              <a:gd name="T7" fmla="*/ 0 h 107"/>
              <a:gd name="T8" fmla="*/ 0 w 118"/>
              <a:gd name="T9" fmla="*/ 53 h 107"/>
              <a:gd name="T10" fmla="*/ 53 w 118"/>
              <a:gd name="T1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07">
                <a:moveTo>
                  <a:pt x="53" y="106"/>
                </a:moveTo>
                <a:lnTo>
                  <a:pt x="53" y="106"/>
                </a:lnTo>
                <a:cubicBezTo>
                  <a:pt x="85" y="106"/>
                  <a:pt x="117" y="85"/>
                  <a:pt x="117" y="53"/>
                </a:cubicBezTo>
                <a:cubicBezTo>
                  <a:pt x="117" y="22"/>
                  <a:pt x="85" y="0"/>
                  <a:pt x="53" y="0"/>
                </a:cubicBezTo>
                <a:cubicBezTo>
                  <a:pt x="21" y="0"/>
                  <a:pt x="0" y="22"/>
                  <a:pt x="0" y="53"/>
                </a:cubicBezTo>
                <a:cubicBezTo>
                  <a:pt x="0" y="85"/>
                  <a:pt x="21" y="106"/>
                  <a:pt x="53" y="1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347">
            <a:extLst>
              <a:ext uri="{FF2B5EF4-FFF2-40B4-BE49-F238E27FC236}">
                <a16:creationId xmlns:a16="http://schemas.microsoft.com/office/drawing/2014/main" id="{F1A09CC1-ABF7-2540-A839-54E4CEB6C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202" y="6343069"/>
            <a:ext cx="99493" cy="88437"/>
          </a:xfrm>
          <a:custGeom>
            <a:avLst/>
            <a:gdLst>
              <a:gd name="T0" fmla="*/ 63 w 117"/>
              <a:gd name="T1" fmla="*/ 107 h 108"/>
              <a:gd name="T2" fmla="*/ 63 w 117"/>
              <a:gd name="T3" fmla="*/ 107 h 108"/>
              <a:gd name="T4" fmla="*/ 116 w 117"/>
              <a:gd name="T5" fmla="*/ 54 h 108"/>
              <a:gd name="T6" fmla="*/ 63 w 117"/>
              <a:gd name="T7" fmla="*/ 0 h 108"/>
              <a:gd name="T8" fmla="*/ 0 w 117"/>
              <a:gd name="T9" fmla="*/ 54 h 108"/>
              <a:gd name="T10" fmla="*/ 63 w 117"/>
              <a:gd name="T1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08">
                <a:moveTo>
                  <a:pt x="63" y="107"/>
                </a:moveTo>
                <a:lnTo>
                  <a:pt x="63" y="107"/>
                </a:lnTo>
                <a:cubicBezTo>
                  <a:pt x="95" y="107"/>
                  <a:pt x="116" y="85"/>
                  <a:pt x="116" y="54"/>
                </a:cubicBezTo>
                <a:cubicBezTo>
                  <a:pt x="116" y="22"/>
                  <a:pt x="95" y="0"/>
                  <a:pt x="63" y="0"/>
                </a:cubicBezTo>
                <a:cubicBezTo>
                  <a:pt x="31" y="0"/>
                  <a:pt x="0" y="22"/>
                  <a:pt x="0" y="54"/>
                </a:cubicBezTo>
                <a:cubicBezTo>
                  <a:pt x="0" y="85"/>
                  <a:pt x="31" y="107"/>
                  <a:pt x="63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348">
            <a:extLst>
              <a:ext uri="{FF2B5EF4-FFF2-40B4-BE49-F238E27FC236}">
                <a16:creationId xmlns:a16="http://schemas.microsoft.com/office/drawing/2014/main" id="{8EE4FF5E-1440-1544-A479-94FA5CC3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328" y="6343069"/>
            <a:ext cx="99493" cy="88437"/>
          </a:xfrm>
          <a:custGeom>
            <a:avLst/>
            <a:gdLst>
              <a:gd name="T0" fmla="*/ 53 w 118"/>
              <a:gd name="T1" fmla="*/ 107 h 108"/>
              <a:gd name="T2" fmla="*/ 53 w 118"/>
              <a:gd name="T3" fmla="*/ 107 h 108"/>
              <a:gd name="T4" fmla="*/ 117 w 118"/>
              <a:gd name="T5" fmla="*/ 54 h 108"/>
              <a:gd name="T6" fmla="*/ 53 w 118"/>
              <a:gd name="T7" fmla="*/ 0 h 108"/>
              <a:gd name="T8" fmla="*/ 0 w 118"/>
              <a:gd name="T9" fmla="*/ 54 h 108"/>
              <a:gd name="T10" fmla="*/ 53 w 118"/>
              <a:gd name="T1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08">
                <a:moveTo>
                  <a:pt x="53" y="107"/>
                </a:moveTo>
                <a:lnTo>
                  <a:pt x="53" y="107"/>
                </a:lnTo>
                <a:cubicBezTo>
                  <a:pt x="85" y="107"/>
                  <a:pt x="117" y="85"/>
                  <a:pt x="117" y="54"/>
                </a:cubicBezTo>
                <a:cubicBezTo>
                  <a:pt x="117" y="22"/>
                  <a:pt x="85" y="0"/>
                  <a:pt x="53" y="0"/>
                </a:cubicBezTo>
                <a:cubicBezTo>
                  <a:pt x="21" y="0"/>
                  <a:pt x="0" y="22"/>
                  <a:pt x="0" y="54"/>
                </a:cubicBezTo>
                <a:cubicBezTo>
                  <a:pt x="0" y="85"/>
                  <a:pt x="21" y="107"/>
                  <a:pt x="53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349">
            <a:extLst>
              <a:ext uri="{FF2B5EF4-FFF2-40B4-BE49-F238E27FC236}">
                <a16:creationId xmlns:a16="http://schemas.microsoft.com/office/drawing/2014/main" id="{4660929F-49DC-0740-805F-8E0B3F10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077" y="6040907"/>
            <a:ext cx="99493" cy="99493"/>
          </a:xfrm>
          <a:custGeom>
            <a:avLst/>
            <a:gdLst>
              <a:gd name="T0" fmla="*/ 63 w 117"/>
              <a:gd name="T1" fmla="*/ 0 h 118"/>
              <a:gd name="T2" fmla="*/ 63 w 117"/>
              <a:gd name="T3" fmla="*/ 0 h 118"/>
              <a:gd name="T4" fmla="*/ 0 w 117"/>
              <a:gd name="T5" fmla="*/ 63 h 118"/>
              <a:gd name="T6" fmla="*/ 63 w 117"/>
              <a:gd name="T7" fmla="*/ 117 h 118"/>
              <a:gd name="T8" fmla="*/ 116 w 117"/>
              <a:gd name="T9" fmla="*/ 63 h 118"/>
              <a:gd name="T10" fmla="*/ 63 w 117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8">
                <a:moveTo>
                  <a:pt x="63" y="0"/>
                </a:moveTo>
                <a:lnTo>
                  <a:pt x="63" y="0"/>
                </a:lnTo>
                <a:cubicBezTo>
                  <a:pt x="31" y="0"/>
                  <a:pt x="0" y="32"/>
                  <a:pt x="0" y="63"/>
                </a:cubicBezTo>
                <a:cubicBezTo>
                  <a:pt x="0" y="85"/>
                  <a:pt x="31" y="117"/>
                  <a:pt x="63" y="117"/>
                </a:cubicBezTo>
                <a:cubicBezTo>
                  <a:pt x="95" y="117"/>
                  <a:pt x="116" y="85"/>
                  <a:pt x="116" y="63"/>
                </a:cubicBezTo>
                <a:cubicBezTo>
                  <a:pt x="116" y="32"/>
                  <a:pt x="95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350">
            <a:extLst>
              <a:ext uri="{FF2B5EF4-FFF2-40B4-BE49-F238E27FC236}">
                <a16:creationId xmlns:a16="http://schemas.microsoft.com/office/drawing/2014/main" id="{29193D5B-0D21-AD41-AC94-C7988FDA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202" y="6040907"/>
            <a:ext cx="99493" cy="99493"/>
          </a:xfrm>
          <a:custGeom>
            <a:avLst/>
            <a:gdLst>
              <a:gd name="T0" fmla="*/ 63 w 117"/>
              <a:gd name="T1" fmla="*/ 117 h 118"/>
              <a:gd name="T2" fmla="*/ 63 w 117"/>
              <a:gd name="T3" fmla="*/ 117 h 118"/>
              <a:gd name="T4" fmla="*/ 116 w 117"/>
              <a:gd name="T5" fmla="*/ 63 h 118"/>
              <a:gd name="T6" fmla="*/ 63 w 117"/>
              <a:gd name="T7" fmla="*/ 0 h 118"/>
              <a:gd name="T8" fmla="*/ 0 w 117"/>
              <a:gd name="T9" fmla="*/ 63 h 118"/>
              <a:gd name="T10" fmla="*/ 63 w 117"/>
              <a:gd name="T1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8">
                <a:moveTo>
                  <a:pt x="63" y="117"/>
                </a:moveTo>
                <a:lnTo>
                  <a:pt x="63" y="117"/>
                </a:lnTo>
                <a:cubicBezTo>
                  <a:pt x="95" y="117"/>
                  <a:pt x="116" y="85"/>
                  <a:pt x="116" y="63"/>
                </a:cubicBezTo>
                <a:cubicBezTo>
                  <a:pt x="116" y="32"/>
                  <a:pt x="95" y="0"/>
                  <a:pt x="63" y="0"/>
                </a:cubicBezTo>
                <a:cubicBezTo>
                  <a:pt x="31" y="0"/>
                  <a:pt x="0" y="32"/>
                  <a:pt x="0" y="63"/>
                </a:cubicBezTo>
                <a:cubicBezTo>
                  <a:pt x="0" y="85"/>
                  <a:pt x="31" y="117"/>
                  <a:pt x="63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351">
            <a:extLst>
              <a:ext uri="{FF2B5EF4-FFF2-40B4-BE49-F238E27FC236}">
                <a16:creationId xmlns:a16="http://schemas.microsoft.com/office/drawing/2014/main" id="{5B39A2F2-37D9-D64B-88E4-E49F8427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328" y="6040907"/>
            <a:ext cx="99493" cy="99493"/>
          </a:xfrm>
          <a:custGeom>
            <a:avLst/>
            <a:gdLst>
              <a:gd name="T0" fmla="*/ 53 w 118"/>
              <a:gd name="T1" fmla="*/ 117 h 118"/>
              <a:gd name="T2" fmla="*/ 53 w 118"/>
              <a:gd name="T3" fmla="*/ 117 h 118"/>
              <a:gd name="T4" fmla="*/ 117 w 118"/>
              <a:gd name="T5" fmla="*/ 63 h 118"/>
              <a:gd name="T6" fmla="*/ 53 w 118"/>
              <a:gd name="T7" fmla="*/ 0 h 118"/>
              <a:gd name="T8" fmla="*/ 0 w 118"/>
              <a:gd name="T9" fmla="*/ 63 h 118"/>
              <a:gd name="T10" fmla="*/ 53 w 118"/>
              <a:gd name="T1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53" y="117"/>
                </a:moveTo>
                <a:lnTo>
                  <a:pt x="53" y="117"/>
                </a:lnTo>
                <a:cubicBezTo>
                  <a:pt x="85" y="117"/>
                  <a:pt x="117" y="85"/>
                  <a:pt x="117" y="63"/>
                </a:cubicBezTo>
                <a:cubicBezTo>
                  <a:pt x="117" y="32"/>
                  <a:pt x="85" y="0"/>
                  <a:pt x="53" y="0"/>
                </a:cubicBezTo>
                <a:cubicBezTo>
                  <a:pt x="21" y="0"/>
                  <a:pt x="0" y="32"/>
                  <a:pt x="0" y="63"/>
                </a:cubicBezTo>
                <a:cubicBezTo>
                  <a:pt x="0" y="85"/>
                  <a:pt x="21" y="117"/>
                  <a:pt x="53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352">
            <a:extLst>
              <a:ext uri="{FF2B5EF4-FFF2-40B4-BE49-F238E27FC236}">
                <a16:creationId xmlns:a16="http://schemas.microsoft.com/office/drawing/2014/main" id="{BACE782B-21C6-6241-B1C5-E464C506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442" y="1287393"/>
            <a:ext cx="1260234" cy="1249180"/>
          </a:xfrm>
          <a:custGeom>
            <a:avLst/>
            <a:gdLst>
              <a:gd name="T0" fmla="*/ 1284 w 1508"/>
              <a:gd name="T1" fmla="*/ 1051 h 1497"/>
              <a:gd name="T2" fmla="*/ 1284 w 1508"/>
              <a:gd name="T3" fmla="*/ 1051 h 1497"/>
              <a:gd name="T4" fmla="*/ 1167 w 1508"/>
              <a:gd name="T5" fmla="*/ 1082 h 1497"/>
              <a:gd name="T6" fmla="*/ 531 w 1508"/>
              <a:gd name="T7" fmla="*/ 743 h 1497"/>
              <a:gd name="T8" fmla="*/ 1167 w 1508"/>
              <a:gd name="T9" fmla="*/ 424 h 1497"/>
              <a:gd name="T10" fmla="*/ 1284 w 1508"/>
              <a:gd name="T11" fmla="*/ 445 h 1497"/>
              <a:gd name="T12" fmla="*/ 1507 w 1508"/>
              <a:gd name="T13" fmla="*/ 223 h 1497"/>
              <a:gd name="T14" fmla="*/ 1284 w 1508"/>
              <a:gd name="T15" fmla="*/ 0 h 1497"/>
              <a:gd name="T16" fmla="*/ 1061 w 1508"/>
              <a:gd name="T17" fmla="*/ 223 h 1497"/>
              <a:gd name="T18" fmla="*/ 1093 w 1508"/>
              <a:gd name="T19" fmla="*/ 350 h 1497"/>
              <a:gd name="T20" fmla="*/ 435 w 1508"/>
              <a:gd name="T21" fmla="*/ 679 h 1497"/>
              <a:gd name="T22" fmla="*/ 223 w 1508"/>
              <a:gd name="T23" fmla="*/ 520 h 1497"/>
              <a:gd name="T24" fmla="*/ 0 w 1508"/>
              <a:gd name="T25" fmla="*/ 743 h 1497"/>
              <a:gd name="T26" fmla="*/ 223 w 1508"/>
              <a:gd name="T27" fmla="*/ 966 h 1497"/>
              <a:gd name="T28" fmla="*/ 435 w 1508"/>
              <a:gd name="T29" fmla="*/ 806 h 1497"/>
              <a:gd name="T30" fmla="*/ 1093 w 1508"/>
              <a:gd name="T31" fmla="*/ 1156 h 1497"/>
              <a:gd name="T32" fmla="*/ 1061 w 1508"/>
              <a:gd name="T33" fmla="*/ 1273 h 1497"/>
              <a:gd name="T34" fmla="*/ 1284 w 1508"/>
              <a:gd name="T35" fmla="*/ 1496 h 1497"/>
              <a:gd name="T36" fmla="*/ 1507 w 1508"/>
              <a:gd name="T37" fmla="*/ 1273 h 1497"/>
              <a:gd name="T38" fmla="*/ 1284 w 1508"/>
              <a:gd name="T39" fmla="*/ 1051 h 1497"/>
              <a:gd name="T40" fmla="*/ 1284 w 1508"/>
              <a:gd name="T41" fmla="*/ 95 h 1497"/>
              <a:gd name="T42" fmla="*/ 1284 w 1508"/>
              <a:gd name="T43" fmla="*/ 95 h 1497"/>
              <a:gd name="T44" fmla="*/ 1401 w 1508"/>
              <a:gd name="T45" fmla="*/ 223 h 1497"/>
              <a:gd name="T46" fmla="*/ 1284 w 1508"/>
              <a:gd name="T47" fmla="*/ 350 h 1497"/>
              <a:gd name="T48" fmla="*/ 1156 w 1508"/>
              <a:gd name="T49" fmla="*/ 223 h 1497"/>
              <a:gd name="T50" fmla="*/ 1284 w 1508"/>
              <a:gd name="T51" fmla="*/ 95 h 1497"/>
              <a:gd name="T52" fmla="*/ 223 w 1508"/>
              <a:gd name="T53" fmla="*/ 870 h 1497"/>
              <a:gd name="T54" fmla="*/ 223 w 1508"/>
              <a:gd name="T55" fmla="*/ 870 h 1497"/>
              <a:gd name="T56" fmla="*/ 95 w 1508"/>
              <a:gd name="T57" fmla="*/ 743 h 1497"/>
              <a:gd name="T58" fmla="*/ 223 w 1508"/>
              <a:gd name="T59" fmla="*/ 626 h 1497"/>
              <a:gd name="T60" fmla="*/ 350 w 1508"/>
              <a:gd name="T61" fmla="*/ 743 h 1497"/>
              <a:gd name="T62" fmla="*/ 223 w 1508"/>
              <a:gd name="T63" fmla="*/ 870 h 1497"/>
              <a:gd name="T64" fmla="*/ 1284 w 1508"/>
              <a:gd name="T65" fmla="*/ 1401 h 1497"/>
              <a:gd name="T66" fmla="*/ 1284 w 1508"/>
              <a:gd name="T67" fmla="*/ 1401 h 1497"/>
              <a:gd name="T68" fmla="*/ 1156 w 1508"/>
              <a:gd name="T69" fmla="*/ 1273 h 1497"/>
              <a:gd name="T70" fmla="*/ 1284 w 1508"/>
              <a:gd name="T71" fmla="*/ 1146 h 1497"/>
              <a:gd name="T72" fmla="*/ 1401 w 1508"/>
              <a:gd name="T73" fmla="*/ 1273 h 1497"/>
              <a:gd name="T74" fmla="*/ 1284 w 1508"/>
              <a:gd name="T75" fmla="*/ 1401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08" h="1497">
                <a:moveTo>
                  <a:pt x="1284" y="1051"/>
                </a:moveTo>
                <a:lnTo>
                  <a:pt x="1284" y="1051"/>
                </a:lnTo>
                <a:cubicBezTo>
                  <a:pt x="1241" y="1051"/>
                  <a:pt x="1199" y="1061"/>
                  <a:pt x="1167" y="1082"/>
                </a:cubicBezTo>
                <a:cubicBezTo>
                  <a:pt x="531" y="743"/>
                  <a:pt x="531" y="743"/>
                  <a:pt x="531" y="743"/>
                </a:cubicBezTo>
                <a:cubicBezTo>
                  <a:pt x="1167" y="424"/>
                  <a:pt x="1167" y="424"/>
                  <a:pt x="1167" y="424"/>
                </a:cubicBezTo>
                <a:cubicBezTo>
                  <a:pt x="1199" y="435"/>
                  <a:pt x="1241" y="445"/>
                  <a:pt x="1284" y="445"/>
                </a:cubicBezTo>
                <a:cubicBezTo>
                  <a:pt x="1401" y="445"/>
                  <a:pt x="1507" y="350"/>
                  <a:pt x="1507" y="223"/>
                </a:cubicBezTo>
                <a:cubicBezTo>
                  <a:pt x="1507" y="106"/>
                  <a:pt x="1401" y="0"/>
                  <a:pt x="1284" y="0"/>
                </a:cubicBezTo>
                <a:cubicBezTo>
                  <a:pt x="1156" y="0"/>
                  <a:pt x="1061" y="106"/>
                  <a:pt x="1061" y="223"/>
                </a:cubicBezTo>
                <a:cubicBezTo>
                  <a:pt x="1061" y="276"/>
                  <a:pt x="1071" y="318"/>
                  <a:pt x="1093" y="350"/>
                </a:cubicBezTo>
                <a:cubicBezTo>
                  <a:pt x="435" y="679"/>
                  <a:pt x="435" y="679"/>
                  <a:pt x="435" y="679"/>
                </a:cubicBezTo>
                <a:cubicBezTo>
                  <a:pt x="403" y="594"/>
                  <a:pt x="318" y="520"/>
                  <a:pt x="223" y="520"/>
                </a:cubicBezTo>
                <a:cubicBezTo>
                  <a:pt x="95" y="520"/>
                  <a:pt x="0" y="626"/>
                  <a:pt x="0" y="743"/>
                </a:cubicBezTo>
                <a:cubicBezTo>
                  <a:pt x="0" y="870"/>
                  <a:pt x="95" y="966"/>
                  <a:pt x="223" y="966"/>
                </a:cubicBezTo>
                <a:cubicBezTo>
                  <a:pt x="318" y="966"/>
                  <a:pt x="403" y="902"/>
                  <a:pt x="435" y="806"/>
                </a:cubicBezTo>
                <a:cubicBezTo>
                  <a:pt x="1093" y="1156"/>
                  <a:pt x="1093" y="1156"/>
                  <a:pt x="1093" y="1156"/>
                </a:cubicBezTo>
                <a:cubicBezTo>
                  <a:pt x="1071" y="1188"/>
                  <a:pt x="1061" y="1231"/>
                  <a:pt x="1061" y="1273"/>
                </a:cubicBezTo>
                <a:cubicBezTo>
                  <a:pt x="1061" y="1401"/>
                  <a:pt x="1156" y="1496"/>
                  <a:pt x="1284" y="1496"/>
                </a:cubicBezTo>
                <a:cubicBezTo>
                  <a:pt x="1401" y="1496"/>
                  <a:pt x="1507" y="1401"/>
                  <a:pt x="1507" y="1273"/>
                </a:cubicBezTo>
                <a:cubicBezTo>
                  <a:pt x="1507" y="1156"/>
                  <a:pt x="1401" y="1051"/>
                  <a:pt x="1284" y="1051"/>
                </a:cubicBezTo>
                <a:close/>
                <a:moveTo>
                  <a:pt x="1284" y="95"/>
                </a:moveTo>
                <a:lnTo>
                  <a:pt x="1284" y="95"/>
                </a:lnTo>
                <a:cubicBezTo>
                  <a:pt x="1348" y="95"/>
                  <a:pt x="1401" y="159"/>
                  <a:pt x="1401" y="223"/>
                </a:cubicBezTo>
                <a:cubicBezTo>
                  <a:pt x="1401" y="297"/>
                  <a:pt x="1348" y="350"/>
                  <a:pt x="1284" y="350"/>
                </a:cubicBezTo>
                <a:cubicBezTo>
                  <a:pt x="1210" y="350"/>
                  <a:pt x="1156" y="297"/>
                  <a:pt x="1156" y="223"/>
                </a:cubicBezTo>
                <a:cubicBezTo>
                  <a:pt x="1156" y="159"/>
                  <a:pt x="1210" y="95"/>
                  <a:pt x="1284" y="95"/>
                </a:cubicBezTo>
                <a:close/>
                <a:moveTo>
                  <a:pt x="223" y="870"/>
                </a:moveTo>
                <a:lnTo>
                  <a:pt x="223" y="870"/>
                </a:lnTo>
                <a:cubicBezTo>
                  <a:pt x="148" y="870"/>
                  <a:pt x="95" y="817"/>
                  <a:pt x="95" y="743"/>
                </a:cubicBezTo>
                <a:cubicBezTo>
                  <a:pt x="95" y="679"/>
                  <a:pt x="148" y="626"/>
                  <a:pt x="223" y="626"/>
                </a:cubicBezTo>
                <a:cubicBezTo>
                  <a:pt x="286" y="626"/>
                  <a:pt x="350" y="679"/>
                  <a:pt x="350" y="743"/>
                </a:cubicBezTo>
                <a:cubicBezTo>
                  <a:pt x="350" y="817"/>
                  <a:pt x="286" y="870"/>
                  <a:pt x="223" y="870"/>
                </a:cubicBezTo>
                <a:close/>
                <a:moveTo>
                  <a:pt x="1284" y="1401"/>
                </a:moveTo>
                <a:lnTo>
                  <a:pt x="1284" y="1401"/>
                </a:lnTo>
                <a:cubicBezTo>
                  <a:pt x="1210" y="1401"/>
                  <a:pt x="1156" y="1348"/>
                  <a:pt x="1156" y="1273"/>
                </a:cubicBezTo>
                <a:cubicBezTo>
                  <a:pt x="1156" y="1209"/>
                  <a:pt x="1210" y="1146"/>
                  <a:pt x="1284" y="1146"/>
                </a:cubicBezTo>
                <a:cubicBezTo>
                  <a:pt x="1348" y="1146"/>
                  <a:pt x="1401" y="1209"/>
                  <a:pt x="1401" y="1273"/>
                </a:cubicBezTo>
                <a:cubicBezTo>
                  <a:pt x="1401" y="1348"/>
                  <a:pt x="1348" y="1401"/>
                  <a:pt x="1284" y="1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353">
            <a:extLst>
              <a:ext uri="{FF2B5EF4-FFF2-40B4-BE49-F238E27FC236}">
                <a16:creationId xmlns:a16="http://schemas.microsoft.com/office/drawing/2014/main" id="{BBDEFB21-B19A-D840-835A-6DA311CF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488" y="3557288"/>
            <a:ext cx="969126" cy="965442"/>
          </a:xfrm>
          <a:custGeom>
            <a:avLst/>
            <a:gdLst>
              <a:gd name="T0" fmla="*/ 1082 w 1158"/>
              <a:gd name="T1" fmla="*/ 0 h 1157"/>
              <a:gd name="T2" fmla="*/ 1082 w 1158"/>
              <a:gd name="T3" fmla="*/ 0 h 1157"/>
              <a:gd name="T4" fmla="*/ 64 w 1158"/>
              <a:gd name="T5" fmla="*/ 0 h 1157"/>
              <a:gd name="T6" fmla="*/ 0 w 1158"/>
              <a:gd name="T7" fmla="*/ 74 h 1157"/>
              <a:gd name="T8" fmla="*/ 0 w 1158"/>
              <a:gd name="T9" fmla="*/ 1082 h 1157"/>
              <a:gd name="T10" fmla="*/ 64 w 1158"/>
              <a:gd name="T11" fmla="*/ 1156 h 1157"/>
              <a:gd name="T12" fmla="*/ 1082 w 1158"/>
              <a:gd name="T13" fmla="*/ 1156 h 1157"/>
              <a:gd name="T14" fmla="*/ 1157 w 1158"/>
              <a:gd name="T15" fmla="*/ 1082 h 1157"/>
              <a:gd name="T16" fmla="*/ 1157 w 1158"/>
              <a:gd name="T17" fmla="*/ 74 h 1157"/>
              <a:gd name="T18" fmla="*/ 1082 w 1158"/>
              <a:gd name="T19" fmla="*/ 0 h 1157"/>
              <a:gd name="T20" fmla="*/ 1061 w 1158"/>
              <a:gd name="T21" fmla="*/ 95 h 1157"/>
              <a:gd name="T22" fmla="*/ 1061 w 1158"/>
              <a:gd name="T23" fmla="*/ 95 h 1157"/>
              <a:gd name="T24" fmla="*/ 1061 w 1158"/>
              <a:gd name="T25" fmla="*/ 700 h 1157"/>
              <a:gd name="T26" fmla="*/ 754 w 1158"/>
              <a:gd name="T27" fmla="*/ 700 h 1157"/>
              <a:gd name="T28" fmla="*/ 722 w 1158"/>
              <a:gd name="T29" fmla="*/ 710 h 1157"/>
              <a:gd name="T30" fmla="*/ 700 w 1158"/>
              <a:gd name="T31" fmla="*/ 753 h 1157"/>
              <a:gd name="T32" fmla="*/ 690 w 1158"/>
              <a:gd name="T33" fmla="*/ 827 h 1157"/>
              <a:gd name="T34" fmla="*/ 584 w 1158"/>
              <a:gd name="T35" fmla="*/ 891 h 1157"/>
              <a:gd name="T36" fmla="*/ 467 w 1158"/>
              <a:gd name="T37" fmla="*/ 827 h 1157"/>
              <a:gd name="T38" fmla="*/ 446 w 1158"/>
              <a:gd name="T39" fmla="*/ 753 h 1157"/>
              <a:gd name="T40" fmla="*/ 393 w 1158"/>
              <a:gd name="T41" fmla="*/ 700 h 1157"/>
              <a:gd name="T42" fmla="*/ 96 w 1158"/>
              <a:gd name="T43" fmla="*/ 700 h 1157"/>
              <a:gd name="T44" fmla="*/ 96 w 1158"/>
              <a:gd name="T45" fmla="*/ 95 h 1157"/>
              <a:gd name="T46" fmla="*/ 1061 w 1158"/>
              <a:gd name="T47" fmla="*/ 95 h 1157"/>
              <a:gd name="T48" fmla="*/ 96 w 1158"/>
              <a:gd name="T49" fmla="*/ 1050 h 1157"/>
              <a:gd name="T50" fmla="*/ 96 w 1158"/>
              <a:gd name="T51" fmla="*/ 1050 h 1157"/>
              <a:gd name="T52" fmla="*/ 96 w 1158"/>
              <a:gd name="T53" fmla="*/ 795 h 1157"/>
              <a:gd name="T54" fmla="*/ 350 w 1158"/>
              <a:gd name="T55" fmla="*/ 795 h 1157"/>
              <a:gd name="T56" fmla="*/ 372 w 1158"/>
              <a:gd name="T57" fmla="*/ 859 h 1157"/>
              <a:gd name="T58" fmla="*/ 584 w 1158"/>
              <a:gd name="T59" fmla="*/ 986 h 1157"/>
              <a:gd name="T60" fmla="*/ 732 w 1158"/>
              <a:gd name="T61" fmla="*/ 922 h 1157"/>
              <a:gd name="T62" fmla="*/ 796 w 1158"/>
              <a:gd name="T63" fmla="*/ 795 h 1157"/>
              <a:gd name="T64" fmla="*/ 1061 w 1158"/>
              <a:gd name="T65" fmla="*/ 795 h 1157"/>
              <a:gd name="T66" fmla="*/ 1061 w 1158"/>
              <a:gd name="T67" fmla="*/ 1050 h 1157"/>
              <a:gd name="T68" fmla="*/ 96 w 1158"/>
              <a:gd name="T69" fmla="*/ 105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8" h="1157">
                <a:moveTo>
                  <a:pt x="1082" y="0"/>
                </a:moveTo>
                <a:lnTo>
                  <a:pt x="1082" y="0"/>
                </a:lnTo>
                <a:cubicBezTo>
                  <a:pt x="64" y="0"/>
                  <a:pt x="64" y="0"/>
                  <a:pt x="64" y="0"/>
                </a:cubicBezTo>
                <a:cubicBezTo>
                  <a:pt x="32" y="0"/>
                  <a:pt x="0" y="31"/>
                  <a:pt x="0" y="74"/>
                </a:cubicBezTo>
                <a:cubicBezTo>
                  <a:pt x="0" y="1082"/>
                  <a:pt x="0" y="1082"/>
                  <a:pt x="0" y="1082"/>
                </a:cubicBezTo>
                <a:cubicBezTo>
                  <a:pt x="0" y="1124"/>
                  <a:pt x="32" y="1156"/>
                  <a:pt x="64" y="1156"/>
                </a:cubicBezTo>
                <a:cubicBezTo>
                  <a:pt x="1082" y="1156"/>
                  <a:pt x="1082" y="1156"/>
                  <a:pt x="1082" y="1156"/>
                </a:cubicBezTo>
                <a:cubicBezTo>
                  <a:pt x="1125" y="1156"/>
                  <a:pt x="1157" y="1124"/>
                  <a:pt x="1157" y="1082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57" y="31"/>
                  <a:pt x="1125" y="0"/>
                  <a:pt x="1082" y="0"/>
                </a:cubicBezTo>
                <a:close/>
                <a:moveTo>
                  <a:pt x="1061" y="95"/>
                </a:moveTo>
                <a:lnTo>
                  <a:pt x="1061" y="95"/>
                </a:lnTo>
                <a:cubicBezTo>
                  <a:pt x="1061" y="700"/>
                  <a:pt x="1061" y="700"/>
                  <a:pt x="1061" y="700"/>
                </a:cubicBezTo>
                <a:cubicBezTo>
                  <a:pt x="754" y="700"/>
                  <a:pt x="754" y="700"/>
                  <a:pt x="754" y="700"/>
                </a:cubicBezTo>
                <a:cubicBezTo>
                  <a:pt x="743" y="700"/>
                  <a:pt x="732" y="710"/>
                  <a:pt x="722" y="710"/>
                </a:cubicBezTo>
                <a:cubicBezTo>
                  <a:pt x="711" y="721"/>
                  <a:pt x="700" y="732"/>
                  <a:pt x="700" y="753"/>
                </a:cubicBezTo>
                <a:cubicBezTo>
                  <a:pt x="700" y="753"/>
                  <a:pt x="700" y="785"/>
                  <a:pt x="690" y="827"/>
                </a:cubicBezTo>
                <a:cubicBezTo>
                  <a:pt x="669" y="870"/>
                  <a:pt x="626" y="891"/>
                  <a:pt x="584" y="891"/>
                </a:cubicBezTo>
                <a:cubicBezTo>
                  <a:pt x="520" y="891"/>
                  <a:pt x="488" y="870"/>
                  <a:pt x="467" y="827"/>
                </a:cubicBezTo>
                <a:cubicBezTo>
                  <a:pt x="446" y="785"/>
                  <a:pt x="446" y="753"/>
                  <a:pt x="446" y="753"/>
                </a:cubicBezTo>
                <a:cubicBezTo>
                  <a:pt x="446" y="721"/>
                  <a:pt x="425" y="700"/>
                  <a:pt x="393" y="700"/>
                </a:cubicBezTo>
                <a:cubicBezTo>
                  <a:pt x="96" y="700"/>
                  <a:pt x="96" y="700"/>
                  <a:pt x="96" y="700"/>
                </a:cubicBezTo>
                <a:cubicBezTo>
                  <a:pt x="96" y="95"/>
                  <a:pt x="96" y="95"/>
                  <a:pt x="96" y="95"/>
                </a:cubicBezTo>
                <a:lnTo>
                  <a:pt x="1061" y="95"/>
                </a:lnTo>
                <a:close/>
                <a:moveTo>
                  <a:pt x="96" y="1050"/>
                </a:moveTo>
                <a:lnTo>
                  <a:pt x="96" y="1050"/>
                </a:lnTo>
                <a:cubicBezTo>
                  <a:pt x="96" y="795"/>
                  <a:pt x="96" y="795"/>
                  <a:pt x="96" y="795"/>
                </a:cubicBezTo>
                <a:cubicBezTo>
                  <a:pt x="350" y="795"/>
                  <a:pt x="350" y="795"/>
                  <a:pt x="350" y="795"/>
                </a:cubicBezTo>
                <a:cubicBezTo>
                  <a:pt x="361" y="817"/>
                  <a:pt x="361" y="838"/>
                  <a:pt x="372" y="859"/>
                </a:cubicBezTo>
                <a:cubicBezTo>
                  <a:pt x="414" y="944"/>
                  <a:pt x="488" y="986"/>
                  <a:pt x="584" y="986"/>
                </a:cubicBezTo>
                <a:cubicBezTo>
                  <a:pt x="647" y="986"/>
                  <a:pt x="700" y="965"/>
                  <a:pt x="732" y="922"/>
                </a:cubicBezTo>
                <a:cubicBezTo>
                  <a:pt x="775" y="880"/>
                  <a:pt x="796" y="838"/>
                  <a:pt x="796" y="795"/>
                </a:cubicBezTo>
                <a:cubicBezTo>
                  <a:pt x="1061" y="795"/>
                  <a:pt x="1061" y="795"/>
                  <a:pt x="1061" y="795"/>
                </a:cubicBezTo>
                <a:cubicBezTo>
                  <a:pt x="1061" y="1050"/>
                  <a:pt x="1061" y="1050"/>
                  <a:pt x="1061" y="1050"/>
                </a:cubicBezTo>
                <a:lnTo>
                  <a:pt x="96" y="1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354">
            <a:extLst>
              <a:ext uri="{FF2B5EF4-FFF2-40B4-BE49-F238E27FC236}">
                <a16:creationId xmlns:a16="http://schemas.microsoft.com/office/drawing/2014/main" id="{3CF8E239-7766-5640-9F70-0718541E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375" y="7813343"/>
            <a:ext cx="471667" cy="471667"/>
          </a:xfrm>
          <a:custGeom>
            <a:avLst/>
            <a:gdLst>
              <a:gd name="T0" fmla="*/ 276 w 564"/>
              <a:gd name="T1" fmla="*/ 563 h 564"/>
              <a:gd name="T2" fmla="*/ 276 w 564"/>
              <a:gd name="T3" fmla="*/ 563 h 564"/>
              <a:gd name="T4" fmla="*/ 0 w 564"/>
              <a:gd name="T5" fmla="*/ 276 h 564"/>
              <a:gd name="T6" fmla="*/ 276 w 564"/>
              <a:gd name="T7" fmla="*/ 0 h 564"/>
              <a:gd name="T8" fmla="*/ 563 w 564"/>
              <a:gd name="T9" fmla="*/ 276 h 564"/>
              <a:gd name="T10" fmla="*/ 276 w 564"/>
              <a:gd name="T11" fmla="*/ 563 h 564"/>
              <a:gd name="T12" fmla="*/ 276 w 564"/>
              <a:gd name="T13" fmla="*/ 96 h 564"/>
              <a:gd name="T14" fmla="*/ 276 w 564"/>
              <a:gd name="T15" fmla="*/ 96 h 564"/>
              <a:gd name="T16" fmla="*/ 96 w 564"/>
              <a:gd name="T17" fmla="*/ 276 h 564"/>
              <a:gd name="T18" fmla="*/ 276 w 564"/>
              <a:gd name="T19" fmla="*/ 457 h 564"/>
              <a:gd name="T20" fmla="*/ 467 w 564"/>
              <a:gd name="T21" fmla="*/ 276 h 564"/>
              <a:gd name="T22" fmla="*/ 276 w 564"/>
              <a:gd name="T23" fmla="*/ 96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564">
                <a:moveTo>
                  <a:pt x="276" y="563"/>
                </a:moveTo>
                <a:lnTo>
                  <a:pt x="276" y="563"/>
                </a:lnTo>
                <a:cubicBezTo>
                  <a:pt x="128" y="563"/>
                  <a:pt x="0" y="435"/>
                  <a:pt x="0" y="276"/>
                </a:cubicBezTo>
                <a:cubicBezTo>
                  <a:pt x="0" y="128"/>
                  <a:pt x="128" y="0"/>
                  <a:pt x="276" y="0"/>
                </a:cubicBezTo>
                <a:cubicBezTo>
                  <a:pt x="435" y="0"/>
                  <a:pt x="563" y="128"/>
                  <a:pt x="563" y="276"/>
                </a:cubicBezTo>
                <a:cubicBezTo>
                  <a:pt x="563" y="435"/>
                  <a:pt x="435" y="563"/>
                  <a:pt x="276" y="563"/>
                </a:cubicBezTo>
                <a:close/>
                <a:moveTo>
                  <a:pt x="276" y="96"/>
                </a:moveTo>
                <a:lnTo>
                  <a:pt x="276" y="96"/>
                </a:lnTo>
                <a:cubicBezTo>
                  <a:pt x="181" y="96"/>
                  <a:pt x="96" y="181"/>
                  <a:pt x="96" y="276"/>
                </a:cubicBezTo>
                <a:cubicBezTo>
                  <a:pt x="96" y="382"/>
                  <a:pt x="181" y="457"/>
                  <a:pt x="276" y="457"/>
                </a:cubicBezTo>
                <a:cubicBezTo>
                  <a:pt x="382" y="457"/>
                  <a:pt x="467" y="382"/>
                  <a:pt x="467" y="276"/>
                </a:cubicBezTo>
                <a:cubicBezTo>
                  <a:pt x="467" y="181"/>
                  <a:pt x="382" y="96"/>
                  <a:pt x="276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355">
            <a:extLst>
              <a:ext uri="{FF2B5EF4-FFF2-40B4-BE49-F238E27FC236}">
                <a16:creationId xmlns:a16="http://schemas.microsoft.com/office/drawing/2014/main" id="{E5110411-F133-B449-B7E4-7AEF486E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8925" y="8329228"/>
            <a:ext cx="792251" cy="442187"/>
          </a:xfrm>
          <a:custGeom>
            <a:avLst/>
            <a:gdLst>
              <a:gd name="T0" fmla="*/ 902 w 946"/>
              <a:gd name="T1" fmla="*/ 530 h 531"/>
              <a:gd name="T2" fmla="*/ 902 w 946"/>
              <a:gd name="T3" fmla="*/ 530 h 531"/>
              <a:gd name="T4" fmla="*/ 43 w 946"/>
              <a:gd name="T5" fmla="*/ 530 h 531"/>
              <a:gd name="T6" fmla="*/ 0 w 946"/>
              <a:gd name="T7" fmla="*/ 477 h 531"/>
              <a:gd name="T8" fmla="*/ 0 w 946"/>
              <a:gd name="T9" fmla="*/ 286 h 531"/>
              <a:gd name="T10" fmla="*/ 85 w 946"/>
              <a:gd name="T11" fmla="*/ 116 h 531"/>
              <a:gd name="T12" fmla="*/ 467 w 946"/>
              <a:gd name="T13" fmla="*/ 0 h 531"/>
              <a:gd name="T14" fmla="*/ 860 w 946"/>
              <a:gd name="T15" fmla="*/ 116 h 531"/>
              <a:gd name="T16" fmla="*/ 945 w 946"/>
              <a:gd name="T17" fmla="*/ 276 h 531"/>
              <a:gd name="T18" fmla="*/ 945 w 946"/>
              <a:gd name="T19" fmla="*/ 477 h 531"/>
              <a:gd name="T20" fmla="*/ 902 w 946"/>
              <a:gd name="T21" fmla="*/ 530 h 531"/>
              <a:gd name="T22" fmla="*/ 96 w 946"/>
              <a:gd name="T23" fmla="*/ 424 h 531"/>
              <a:gd name="T24" fmla="*/ 96 w 946"/>
              <a:gd name="T25" fmla="*/ 424 h 531"/>
              <a:gd name="T26" fmla="*/ 849 w 946"/>
              <a:gd name="T27" fmla="*/ 424 h 531"/>
              <a:gd name="T28" fmla="*/ 849 w 946"/>
              <a:gd name="T29" fmla="*/ 276 h 531"/>
              <a:gd name="T30" fmla="*/ 807 w 946"/>
              <a:gd name="T31" fmla="*/ 191 h 531"/>
              <a:gd name="T32" fmla="*/ 467 w 946"/>
              <a:gd name="T33" fmla="*/ 95 h 531"/>
              <a:gd name="T34" fmla="*/ 138 w 946"/>
              <a:gd name="T35" fmla="*/ 191 h 531"/>
              <a:gd name="T36" fmla="*/ 96 w 946"/>
              <a:gd name="T37" fmla="*/ 286 h 531"/>
              <a:gd name="T38" fmla="*/ 96 w 946"/>
              <a:gd name="T39" fmla="*/ 424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6" h="531">
                <a:moveTo>
                  <a:pt x="902" y="530"/>
                </a:moveTo>
                <a:lnTo>
                  <a:pt x="902" y="530"/>
                </a:lnTo>
                <a:cubicBezTo>
                  <a:pt x="43" y="530"/>
                  <a:pt x="43" y="530"/>
                  <a:pt x="43" y="530"/>
                </a:cubicBezTo>
                <a:cubicBezTo>
                  <a:pt x="22" y="530"/>
                  <a:pt x="0" y="509"/>
                  <a:pt x="0" y="477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212"/>
                  <a:pt x="32" y="148"/>
                  <a:pt x="85" y="116"/>
                </a:cubicBezTo>
                <a:cubicBezTo>
                  <a:pt x="191" y="31"/>
                  <a:pt x="329" y="0"/>
                  <a:pt x="467" y="0"/>
                </a:cubicBezTo>
                <a:cubicBezTo>
                  <a:pt x="616" y="0"/>
                  <a:pt x="754" y="31"/>
                  <a:pt x="860" y="116"/>
                </a:cubicBezTo>
                <a:cubicBezTo>
                  <a:pt x="913" y="148"/>
                  <a:pt x="945" y="212"/>
                  <a:pt x="945" y="276"/>
                </a:cubicBezTo>
                <a:cubicBezTo>
                  <a:pt x="945" y="339"/>
                  <a:pt x="945" y="414"/>
                  <a:pt x="945" y="477"/>
                </a:cubicBezTo>
                <a:cubicBezTo>
                  <a:pt x="945" y="509"/>
                  <a:pt x="923" y="530"/>
                  <a:pt x="902" y="530"/>
                </a:cubicBezTo>
                <a:close/>
                <a:moveTo>
                  <a:pt x="96" y="424"/>
                </a:moveTo>
                <a:lnTo>
                  <a:pt x="96" y="424"/>
                </a:lnTo>
                <a:cubicBezTo>
                  <a:pt x="849" y="424"/>
                  <a:pt x="849" y="424"/>
                  <a:pt x="849" y="424"/>
                </a:cubicBezTo>
                <a:cubicBezTo>
                  <a:pt x="849" y="382"/>
                  <a:pt x="849" y="318"/>
                  <a:pt x="849" y="276"/>
                </a:cubicBezTo>
                <a:cubicBezTo>
                  <a:pt x="849" y="244"/>
                  <a:pt x="828" y="212"/>
                  <a:pt x="807" y="191"/>
                </a:cubicBezTo>
                <a:cubicBezTo>
                  <a:pt x="711" y="127"/>
                  <a:pt x="594" y="95"/>
                  <a:pt x="467" y="95"/>
                </a:cubicBezTo>
                <a:cubicBezTo>
                  <a:pt x="351" y="95"/>
                  <a:pt x="234" y="127"/>
                  <a:pt x="138" y="191"/>
                </a:cubicBezTo>
                <a:cubicBezTo>
                  <a:pt x="117" y="212"/>
                  <a:pt x="96" y="244"/>
                  <a:pt x="96" y="286"/>
                </a:cubicBezTo>
                <a:lnTo>
                  <a:pt x="96" y="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356">
            <a:extLst>
              <a:ext uri="{FF2B5EF4-FFF2-40B4-BE49-F238E27FC236}">
                <a16:creationId xmlns:a16="http://schemas.microsoft.com/office/drawing/2014/main" id="{F452FE3C-9135-2D43-B4DF-C8EDF459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055" y="7894410"/>
            <a:ext cx="390599" cy="390599"/>
          </a:xfrm>
          <a:custGeom>
            <a:avLst/>
            <a:gdLst>
              <a:gd name="T0" fmla="*/ 233 w 467"/>
              <a:gd name="T1" fmla="*/ 467 h 468"/>
              <a:gd name="T2" fmla="*/ 233 w 467"/>
              <a:gd name="T3" fmla="*/ 467 h 468"/>
              <a:gd name="T4" fmla="*/ 0 w 467"/>
              <a:gd name="T5" fmla="*/ 233 h 468"/>
              <a:gd name="T6" fmla="*/ 233 w 467"/>
              <a:gd name="T7" fmla="*/ 0 h 468"/>
              <a:gd name="T8" fmla="*/ 466 w 467"/>
              <a:gd name="T9" fmla="*/ 233 h 468"/>
              <a:gd name="T10" fmla="*/ 233 w 467"/>
              <a:gd name="T11" fmla="*/ 467 h 468"/>
              <a:gd name="T12" fmla="*/ 233 w 467"/>
              <a:gd name="T13" fmla="*/ 95 h 468"/>
              <a:gd name="T14" fmla="*/ 233 w 467"/>
              <a:gd name="T15" fmla="*/ 95 h 468"/>
              <a:gd name="T16" fmla="*/ 95 w 467"/>
              <a:gd name="T17" fmla="*/ 233 h 468"/>
              <a:gd name="T18" fmla="*/ 233 w 467"/>
              <a:gd name="T19" fmla="*/ 371 h 468"/>
              <a:gd name="T20" fmla="*/ 371 w 467"/>
              <a:gd name="T21" fmla="*/ 233 h 468"/>
              <a:gd name="T22" fmla="*/ 233 w 467"/>
              <a:gd name="T23" fmla="*/ 95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468">
                <a:moveTo>
                  <a:pt x="233" y="467"/>
                </a:moveTo>
                <a:lnTo>
                  <a:pt x="233" y="467"/>
                </a:lnTo>
                <a:cubicBezTo>
                  <a:pt x="106" y="467"/>
                  <a:pt x="0" y="361"/>
                  <a:pt x="0" y="233"/>
                </a:cubicBezTo>
                <a:cubicBezTo>
                  <a:pt x="0" y="106"/>
                  <a:pt x="106" y="0"/>
                  <a:pt x="233" y="0"/>
                </a:cubicBezTo>
                <a:cubicBezTo>
                  <a:pt x="361" y="0"/>
                  <a:pt x="466" y="106"/>
                  <a:pt x="466" y="233"/>
                </a:cubicBezTo>
                <a:cubicBezTo>
                  <a:pt x="466" y="361"/>
                  <a:pt x="361" y="467"/>
                  <a:pt x="233" y="467"/>
                </a:cubicBezTo>
                <a:close/>
                <a:moveTo>
                  <a:pt x="233" y="95"/>
                </a:moveTo>
                <a:lnTo>
                  <a:pt x="233" y="95"/>
                </a:lnTo>
                <a:cubicBezTo>
                  <a:pt x="159" y="95"/>
                  <a:pt x="95" y="159"/>
                  <a:pt x="95" y="233"/>
                </a:cubicBezTo>
                <a:cubicBezTo>
                  <a:pt x="95" y="307"/>
                  <a:pt x="159" y="371"/>
                  <a:pt x="233" y="371"/>
                </a:cubicBezTo>
                <a:cubicBezTo>
                  <a:pt x="307" y="371"/>
                  <a:pt x="371" y="307"/>
                  <a:pt x="371" y="233"/>
                </a:cubicBezTo>
                <a:cubicBezTo>
                  <a:pt x="371" y="159"/>
                  <a:pt x="307" y="95"/>
                  <a:pt x="2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357">
            <a:extLst>
              <a:ext uri="{FF2B5EF4-FFF2-40B4-BE49-F238E27FC236}">
                <a16:creationId xmlns:a16="http://schemas.microsoft.com/office/drawing/2014/main" id="{401F2C24-CD19-E347-8681-F7B7100B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328" y="8347651"/>
            <a:ext cx="504832" cy="397969"/>
          </a:xfrm>
          <a:custGeom>
            <a:avLst/>
            <a:gdLst>
              <a:gd name="T0" fmla="*/ 563 w 606"/>
              <a:gd name="T1" fmla="*/ 477 h 478"/>
              <a:gd name="T2" fmla="*/ 563 w 606"/>
              <a:gd name="T3" fmla="*/ 477 h 478"/>
              <a:gd name="T4" fmla="*/ 181 w 606"/>
              <a:gd name="T5" fmla="*/ 477 h 478"/>
              <a:gd name="T6" fmla="*/ 128 w 606"/>
              <a:gd name="T7" fmla="*/ 435 h 478"/>
              <a:gd name="T8" fmla="*/ 181 w 606"/>
              <a:gd name="T9" fmla="*/ 382 h 478"/>
              <a:gd name="T10" fmla="*/ 510 w 606"/>
              <a:gd name="T11" fmla="*/ 382 h 478"/>
              <a:gd name="T12" fmla="*/ 510 w 606"/>
              <a:gd name="T13" fmla="*/ 255 h 478"/>
              <a:gd name="T14" fmla="*/ 467 w 606"/>
              <a:gd name="T15" fmla="*/ 180 h 478"/>
              <a:gd name="T16" fmla="*/ 181 w 606"/>
              <a:gd name="T17" fmla="*/ 95 h 478"/>
              <a:gd name="T18" fmla="*/ 64 w 606"/>
              <a:gd name="T19" fmla="*/ 106 h 478"/>
              <a:gd name="T20" fmla="*/ 11 w 606"/>
              <a:gd name="T21" fmla="*/ 74 h 478"/>
              <a:gd name="T22" fmla="*/ 43 w 606"/>
              <a:gd name="T23" fmla="*/ 10 h 478"/>
              <a:gd name="T24" fmla="*/ 181 w 606"/>
              <a:gd name="T25" fmla="*/ 0 h 478"/>
              <a:gd name="T26" fmla="*/ 531 w 606"/>
              <a:gd name="T27" fmla="*/ 106 h 478"/>
              <a:gd name="T28" fmla="*/ 605 w 606"/>
              <a:gd name="T29" fmla="*/ 255 h 478"/>
              <a:gd name="T30" fmla="*/ 605 w 606"/>
              <a:gd name="T31" fmla="*/ 435 h 478"/>
              <a:gd name="T32" fmla="*/ 563 w 606"/>
              <a:gd name="T33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6" h="478">
                <a:moveTo>
                  <a:pt x="563" y="477"/>
                </a:moveTo>
                <a:lnTo>
                  <a:pt x="563" y="477"/>
                </a:lnTo>
                <a:cubicBezTo>
                  <a:pt x="181" y="477"/>
                  <a:pt x="181" y="477"/>
                  <a:pt x="181" y="477"/>
                </a:cubicBezTo>
                <a:cubicBezTo>
                  <a:pt x="159" y="477"/>
                  <a:pt x="128" y="456"/>
                  <a:pt x="128" y="435"/>
                </a:cubicBezTo>
                <a:cubicBezTo>
                  <a:pt x="128" y="403"/>
                  <a:pt x="159" y="382"/>
                  <a:pt x="181" y="382"/>
                </a:cubicBezTo>
                <a:cubicBezTo>
                  <a:pt x="510" y="382"/>
                  <a:pt x="510" y="382"/>
                  <a:pt x="510" y="382"/>
                </a:cubicBezTo>
                <a:cubicBezTo>
                  <a:pt x="510" y="340"/>
                  <a:pt x="510" y="297"/>
                  <a:pt x="510" y="255"/>
                </a:cubicBezTo>
                <a:cubicBezTo>
                  <a:pt x="510" y="233"/>
                  <a:pt x="499" y="201"/>
                  <a:pt x="467" y="180"/>
                </a:cubicBezTo>
                <a:cubicBezTo>
                  <a:pt x="393" y="127"/>
                  <a:pt x="287" y="95"/>
                  <a:pt x="181" y="95"/>
                </a:cubicBezTo>
                <a:cubicBezTo>
                  <a:pt x="138" y="95"/>
                  <a:pt x="106" y="95"/>
                  <a:pt x="64" y="106"/>
                </a:cubicBezTo>
                <a:cubicBezTo>
                  <a:pt x="43" y="117"/>
                  <a:pt x="11" y="95"/>
                  <a:pt x="11" y="74"/>
                </a:cubicBezTo>
                <a:cubicBezTo>
                  <a:pt x="0" y="42"/>
                  <a:pt x="21" y="21"/>
                  <a:pt x="43" y="10"/>
                </a:cubicBezTo>
                <a:cubicBezTo>
                  <a:pt x="85" y="0"/>
                  <a:pt x="138" y="0"/>
                  <a:pt x="181" y="0"/>
                </a:cubicBezTo>
                <a:cubicBezTo>
                  <a:pt x="308" y="0"/>
                  <a:pt x="425" y="32"/>
                  <a:pt x="531" y="106"/>
                </a:cubicBezTo>
                <a:cubicBezTo>
                  <a:pt x="573" y="138"/>
                  <a:pt x="605" y="191"/>
                  <a:pt x="605" y="255"/>
                </a:cubicBezTo>
                <a:cubicBezTo>
                  <a:pt x="605" y="308"/>
                  <a:pt x="605" y="371"/>
                  <a:pt x="605" y="435"/>
                </a:cubicBezTo>
                <a:cubicBezTo>
                  <a:pt x="605" y="456"/>
                  <a:pt x="584" y="477"/>
                  <a:pt x="563" y="4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368">
            <a:extLst>
              <a:ext uri="{FF2B5EF4-FFF2-40B4-BE49-F238E27FC236}">
                <a16:creationId xmlns:a16="http://schemas.microsoft.com/office/drawing/2014/main" id="{EF05D8CC-38B9-854E-B481-F464022A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926" y="8404439"/>
            <a:ext cx="4091915" cy="4440559"/>
          </a:xfrm>
          <a:custGeom>
            <a:avLst/>
            <a:gdLst>
              <a:gd name="T0" fmla="*/ 208 w 985"/>
              <a:gd name="T1" fmla="*/ 696 h 1067"/>
              <a:gd name="T2" fmla="*/ 821 w 985"/>
              <a:gd name="T3" fmla="*/ 696 h 1067"/>
              <a:gd name="T4" fmla="*/ 830 w 985"/>
              <a:gd name="T5" fmla="*/ 696 h 1067"/>
              <a:gd name="T6" fmla="*/ 839 w 985"/>
              <a:gd name="T7" fmla="*/ 696 h 1067"/>
              <a:gd name="T8" fmla="*/ 848 w 985"/>
              <a:gd name="T9" fmla="*/ 696 h 1067"/>
              <a:gd name="T10" fmla="*/ 848 w 985"/>
              <a:gd name="T11" fmla="*/ 687 h 1067"/>
              <a:gd name="T12" fmla="*/ 857 w 985"/>
              <a:gd name="T13" fmla="*/ 687 h 1067"/>
              <a:gd name="T14" fmla="*/ 857 w 985"/>
              <a:gd name="T15" fmla="*/ 677 h 1067"/>
              <a:gd name="T16" fmla="*/ 857 w 985"/>
              <a:gd name="T17" fmla="*/ 668 h 1067"/>
              <a:gd name="T18" fmla="*/ 975 w 985"/>
              <a:gd name="T19" fmla="*/ 181 h 1067"/>
              <a:gd name="T20" fmla="*/ 975 w 985"/>
              <a:gd name="T21" fmla="*/ 171 h 1067"/>
              <a:gd name="T22" fmla="*/ 966 w 985"/>
              <a:gd name="T23" fmla="*/ 171 h 1067"/>
              <a:gd name="T24" fmla="*/ 966 w 985"/>
              <a:gd name="T25" fmla="*/ 162 h 1067"/>
              <a:gd name="T26" fmla="*/ 966 w 985"/>
              <a:gd name="T27" fmla="*/ 154 h 1067"/>
              <a:gd name="T28" fmla="*/ 957 w 985"/>
              <a:gd name="T29" fmla="*/ 154 h 1067"/>
              <a:gd name="T30" fmla="*/ 957 w 985"/>
              <a:gd name="T31" fmla="*/ 144 h 1067"/>
              <a:gd name="T32" fmla="*/ 948 w 985"/>
              <a:gd name="T33" fmla="*/ 144 h 1067"/>
              <a:gd name="T34" fmla="*/ 939 w 985"/>
              <a:gd name="T35" fmla="*/ 144 h 1067"/>
              <a:gd name="T36" fmla="*/ 939 w 985"/>
              <a:gd name="T37" fmla="*/ 135 h 1067"/>
              <a:gd name="T38" fmla="*/ 262 w 985"/>
              <a:gd name="T39" fmla="*/ 217 h 1067"/>
              <a:gd name="T40" fmla="*/ 181 w 985"/>
              <a:gd name="T41" fmla="*/ 27 h 1067"/>
              <a:gd name="T42" fmla="*/ 181 w 985"/>
              <a:gd name="T43" fmla="*/ 18 h 1067"/>
              <a:gd name="T44" fmla="*/ 172 w 985"/>
              <a:gd name="T45" fmla="*/ 18 h 1067"/>
              <a:gd name="T46" fmla="*/ 172 w 985"/>
              <a:gd name="T47" fmla="*/ 9 h 1067"/>
              <a:gd name="T48" fmla="*/ 163 w 985"/>
              <a:gd name="T49" fmla="*/ 9 h 1067"/>
              <a:gd name="T50" fmla="*/ 163 w 985"/>
              <a:gd name="T51" fmla="*/ 0 h 1067"/>
              <a:gd name="T52" fmla="*/ 154 w 985"/>
              <a:gd name="T53" fmla="*/ 0 h 1067"/>
              <a:gd name="T54" fmla="*/ 144 w 985"/>
              <a:gd name="T55" fmla="*/ 0 h 1067"/>
              <a:gd name="T56" fmla="*/ 0 w 985"/>
              <a:gd name="T57" fmla="*/ 36 h 1067"/>
              <a:gd name="T58" fmla="*/ 190 w 985"/>
              <a:gd name="T59" fmla="*/ 623 h 1067"/>
              <a:gd name="T60" fmla="*/ 181 w 985"/>
              <a:gd name="T61" fmla="*/ 623 h 1067"/>
              <a:gd name="T62" fmla="*/ 172 w 985"/>
              <a:gd name="T63" fmla="*/ 623 h 1067"/>
              <a:gd name="T64" fmla="*/ 172 w 985"/>
              <a:gd name="T65" fmla="*/ 632 h 1067"/>
              <a:gd name="T66" fmla="*/ 163 w 985"/>
              <a:gd name="T67" fmla="*/ 632 h 1067"/>
              <a:gd name="T68" fmla="*/ 154 w 985"/>
              <a:gd name="T69" fmla="*/ 641 h 1067"/>
              <a:gd name="T70" fmla="*/ 63 w 985"/>
              <a:gd name="T71" fmla="*/ 795 h 1067"/>
              <a:gd name="T72" fmla="*/ 54 w 985"/>
              <a:gd name="T73" fmla="*/ 795 h 1067"/>
              <a:gd name="T74" fmla="*/ 54 w 985"/>
              <a:gd name="T75" fmla="*/ 804 h 1067"/>
              <a:gd name="T76" fmla="*/ 54 w 985"/>
              <a:gd name="T77" fmla="*/ 813 h 1067"/>
              <a:gd name="T78" fmla="*/ 54 w 985"/>
              <a:gd name="T79" fmla="*/ 813 h 1067"/>
              <a:gd name="T80" fmla="*/ 63 w 985"/>
              <a:gd name="T81" fmla="*/ 822 h 1067"/>
              <a:gd name="T82" fmla="*/ 63 w 985"/>
              <a:gd name="T83" fmla="*/ 831 h 1067"/>
              <a:gd name="T84" fmla="*/ 63 w 985"/>
              <a:gd name="T85" fmla="*/ 831 h 1067"/>
              <a:gd name="T86" fmla="*/ 72 w 985"/>
              <a:gd name="T87" fmla="*/ 840 h 1067"/>
              <a:gd name="T88" fmla="*/ 81 w 985"/>
              <a:gd name="T89" fmla="*/ 840 h 1067"/>
              <a:gd name="T90" fmla="*/ 81 w 985"/>
              <a:gd name="T91" fmla="*/ 849 h 1067"/>
              <a:gd name="T92" fmla="*/ 90 w 985"/>
              <a:gd name="T93" fmla="*/ 849 h 1067"/>
              <a:gd name="T94" fmla="*/ 370 w 985"/>
              <a:gd name="T95" fmla="*/ 1066 h 1067"/>
              <a:gd name="T96" fmla="*/ 659 w 985"/>
              <a:gd name="T97" fmla="*/ 921 h 1067"/>
              <a:gd name="T98" fmla="*/ 948 w 985"/>
              <a:gd name="T99" fmla="*/ 849 h 1067"/>
              <a:gd name="T100" fmla="*/ 443 w 985"/>
              <a:gd name="T101" fmla="*/ 921 h 1067"/>
              <a:gd name="T102" fmla="*/ 443 w 985"/>
              <a:gd name="T103" fmla="*/ 921 h 1067"/>
              <a:gd name="T104" fmla="*/ 731 w 985"/>
              <a:gd name="T105" fmla="*/ 921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5" h="1067">
                <a:moveTo>
                  <a:pt x="948" y="777"/>
                </a:moveTo>
                <a:lnTo>
                  <a:pt x="948" y="777"/>
                </a:lnTo>
                <a:cubicBezTo>
                  <a:pt x="163" y="777"/>
                  <a:pt x="163" y="777"/>
                  <a:pt x="163" y="777"/>
                </a:cubicBezTo>
                <a:cubicBezTo>
                  <a:pt x="208" y="696"/>
                  <a:pt x="208" y="696"/>
                  <a:pt x="208" y="696"/>
                </a:cubicBezTo>
                <a:cubicBezTo>
                  <a:pt x="262" y="696"/>
                  <a:pt x="262" y="696"/>
                  <a:pt x="262" y="696"/>
                </a:cubicBezTo>
                <a:lnTo>
                  <a:pt x="262" y="696"/>
                </a:lnTo>
                <a:lnTo>
                  <a:pt x="262" y="696"/>
                </a:lnTo>
                <a:cubicBezTo>
                  <a:pt x="821" y="696"/>
                  <a:pt x="821" y="696"/>
                  <a:pt x="821" y="696"/>
                </a:cubicBezTo>
                <a:lnTo>
                  <a:pt x="821" y="696"/>
                </a:lnTo>
                <a:lnTo>
                  <a:pt x="830" y="696"/>
                </a:lnTo>
                <a:lnTo>
                  <a:pt x="830" y="696"/>
                </a:lnTo>
                <a:lnTo>
                  <a:pt x="830" y="696"/>
                </a:lnTo>
                <a:lnTo>
                  <a:pt x="830" y="696"/>
                </a:lnTo>
                <a:lnTo>
                  <a:pt x="830" y="696"/>
                </a:lnTo>
                <a:lnTo>
                  <a:pt x="839" y="696"/>
                </a:lnTo>
                <a:lnTo>
                  <a:pt x="839" y="696"/>
                </a:lnTo>
                <a:lnTo>
                  <a:pt x="839" y="696"/>
                </a:lnTo>
                <a:lnTo>
                  <a:pt x="839" y="696"/>
                </a:lnTo>
                <a:lnTo>
                  <a:pt x="839" y="696"/>
                </a:lnTo>
                <a:cubicBezTo>
                  <a:pt x="839" y="696"/>
                  <a:pt x="839" y="696"/>
                  <a:pt x="848" y="696"/>
                </a:cubicBezTo>
                <a:lnTo>
                  <a:pt x="848" y="687"/>
                </a:lnTo>
                <a:lnTo>
                  <a:pt x="848" y="687"/>
                </a:lnTo>
                <a:lnTo>
                  <a:pt x="848" y="687"/>
                </a:lnTo>
                <a:lnTo>
                  <a:pt x="848" y="687"/>
                </a:lnTo>
                <a:lnTo>
                  <a:pt x="848" y="687"/>
                </a:lnTo>
                <a:lnTo>
                  <a:pt x="848" y="687"/>
                </a:lnTo>
                <a:lnTo>
                  <a:pt x="848" y="687"/>
                </a:lnTo>
                <a:cubicBezTo>
                  <a:pt x="857" y="687"/>
                  <a:pt x="857" y="687"/>
                  <a:pt x="857" y="687"/>
                </a:cubicBezTo>
                <a:cubicBezTo>
                  <a:pt x="857" y="677"/>
                  <a:pt x="857" y="677"/>
                  <a:pt x="857" y="677"/>
                </a:cubicBezTo>
                <a:lnTo>
                  <a:pt x="857" y="677"/>
                </a:lnTo>
                <a:lnTo>
                  <a:pt x="857" y="677"/>
                </a:lnTo>
                <a:lnTo>
                  <a:pt x="857" y="677"/>
                </a:lnTo>
                <a:lnTo>
                  <a:pt x="857" y="677"/>
                </a:lnTo>
                <a:cubicBezTo>
                  <a:pt x="857" y="677"/>
                  <a:pt x="857" y="677"/>
                  <a:pt x="857" y="668"/>
                </a:cubicBezTo>
                <a:lnTo>
                  <a:pt x="857" y="668"/>
                </a:lnTo>
                <a:lnTo>
                  <a:pt x="857" y="668"/>
                </a:lnTo>
                <a:cubicBezTo>
                  <a:pt x="966" y="181"/>
                  <a:pt x="966" y="181"/>
                  <a:pt x="966" y="181"/>
                </a:cubicBezTo>
                <a:lnTo>
                  <a:pt x="966" y="181"/>
                </a:lnTo>
                <a:cubicBezTo>
                  <a:pt x="975" y="181"/>
                  <a:pt x="975" y="181"/>
                  <a:pt x="975" y="181"/>
                </a:cubicBezTo>
                <a:lnTo>
                  <a:pt x="975" y="181"/>
                </a:lnTo>
                <a:lnTo>
                  <a:pt x="975" y="181"/>
                </a:lnTo>
                <a:lnTo>
                  <a:pt x="975" y="181"/>
                </a:lnTo>
                <a:lnTo>
                  <a:pt x="975" y="171"/>
                </a:lnTo>
                <a:lnTo>
                  <a:pt x="975" y="171"/>
                </a:lnTo>
                <a:lnTo>
                  <a:pt x="975" y="171"/>
                </a:lnTo>
                <a:lnTo>
                  <a:pt x="975" y="171"/>
                </a:lnTo>
                <a:lnTo>
                  <a:pt x="975" y="171"/>
                </a:lnTo>
                <a:cubicBezTo>
                  <a:pt x="966" y="171"/>
                  <a:pt x="966" y="171"/>
                  <a:pt x="966" y="171"/>
                </a:cubicBezTo>
                <a:cubicBezTo>
                  <a:pt x="966" y="162"/>
                  <a:pt x="966" y="162"/>
                  <a:pt x="966" y="162"/>
                </a:cubicBezTo>
                <a:lnTo>
                  <a:pt x="966" y="162"/>
                </a:lnTo>
                <a:lnTo>
                  <a:pt x="966" y="162"/>
                </a:lnTo>
                <a:lnTo>
                  <a:pt x="966" y="162"/>
                </a:lnTo>
                <a:lnTo>
                  <a:pt x="966" y="162"/>
                </a:lnTo>
                <a:lnTo>
                  <a:pt x="966" y="154"/>
                </a:lnTo>
                <a:lnTo>
                  <a:pt x="966" y="154"/>
                </a:lnTo>
                <a:lnTo>
                  <a:pt x="966" y="154"/>
                </a:lnTo>
                <a:lnTo>
                  <a:pt x="966" y="154"/>
                </a:lnTo>
                <a:lnTo>
                  <a:pt x="966" y="154"/>
                </a:lnTo>
                <a:lnTo>
                  <a:pt x="957" y="154"/>
                </a:lnTo>
                <a:lnTo>
                  <a:pt x="957" y="154"/>
                </a:lnTo>
                <a:lnTo>
                  <a:pt x="957" y="144"/>
                </a:lnTo>
                <a:lnTo>
                  <a:pt x="957" y="144"/>
                </a:lnTo>
                <a:lnTo>
                  <a:pt x="957" y="144"/>
                </a:lnTo>
                <a:lnTo>
                  <a:pt x="957" y="144"/>
                </a:lnTo>
                <a:lnTo>
                  <a:pt x="957" y="144"/>
                </a:lnTo>
                <a:cubicBezTo>
                  <a:pt x="948" y="144"/>
                  <a:pt x="948" y="144"/>
                  <a:pt x="948" y="144"/>
                </a:cubicBezTo>
                <a:lnTo>
                  <a:pt x="948" y="144"/>
                </a:lnTo>
                <a:lnTo>
                  <a:pt x="948" y="144"/>
                </a:lnTo>
                <a:lnTo>
                  <a:pt x="948" y="144"/>
                </a:lnTo>
                <a:lnTo>
                  <a:pt x="948" y="144"/>
                </a:lnTo>
                <a:lnTo>
                  <a:pt x="939" y="144"/>
                </a:lnTo>
                <a:lnTo>
                  <a:pt x="939" y="144"/>
                </a:lnTo>
                <a:lnTo>
                  <a:pt x="939" y="144"/>
                </a:lnTo>
                <a:cubicBezTo>
                  <a:pt x="939" y="135"/>
                  <a:pt x="939" y="135"/>
                  <a:pt x="939" y="135"/>
                </a:cubicBezTo>
                <a:lnTo>
                  <a:pt x="939" y="135"/>
                </a:lnTo>
                <a:lnTo>
                  <a:pt x="939" y="135"/>
                </a:lnTo>
                <a:lnTo>
                  <a:pt x="939" y="135"/>
                </a:lnTo>
                <a:cubicBezTo>
                  <a:pt x="262" y="135"/>
                  <a:pt x="262" y="135"/>
                  <a:pt x="262" y="135"/>
                </a:cubicBezTo>
                <a:cubicBezTo>
                  <a:pt x="244" y="135"/>
                  <a:pt x="226" y="154"/>
                  <a:pt x="226" y="171"/>
                </a:cubicBezTo>
                <a:cubicBezTo>
                  <a:pt x="226" y="199"/>
                  <a:pt x="244" y="217"/>
                  <a:pt x="262" y="217"/>
                </a:cubicBezTo>
                <a:cubicBezTo>
                  <a:pt x="893" y="217"/>
                  <a:pt x="893" y="217"/>
                  <a:pt x="893" y="217"/>
                </a:cubicBezTo>
                <a:cubicBezTo>
                  <a:pt x="794" y="623"/>
                  <a:pt x="794" y="623"/>
                  <a:pt x="794" y="623"/>
                </a:cubicBezTo>
                <a:cubicBezTo>
                  <a:pt x="289" y="623"/>
                  <a:pt x="289" y="623"/>
                  <a:pt x="289" y="623"/>
                </a:cubicBezTo>
                <a:cubicBezTo>
                  <a:pt x="181" y="27"/>
                  <a:pt x="181" y="27"/>
                  <a:pt x="181" y="27"/>
                </a:cubicBezTo>
                <a:lnTo>
                  <a:pt x="181" y="27"/>
                </a:lnTo>
                <a:lnTo>
                  <a:pt x="181" y="27"/>
                </a:lnTo>
                <a:lnTo>
                  <a:pt x="181" y="27"/>
                </a:lnTo>
                <a:cubicBezTo>
                  <a:pt x="181" y="27"/>
                  <a:pt x="181" y="27"/>
                  <a:pt x="181" y="18"/>
                </a:cubicBezTo>
                <a:lnTo>
                  <a:pt x="181" y="18"/>
                </a:lnTo>
                <a:lnTo>
                  <a:pt x="181" y="18"/>
                </a:lnTo>
                <a:cubicBezTo>
                  <a:pt x="172" y="18"/>
                  <a:pt x="172" y="18"/>
                  <a:pt x="172" y="18"/>
                </a:cubicBezTo>
                <a:lnTo>
                  <a:pt x="172" y="18"/>
                </a:lnTo>
                <a:lnTo>
                  <a:pt x="172" y="18"/>
                </a:lnTo>
                <a:lnTo>
                  <a:pt x="172" y="18"/>
                </a:lnTo>
                <a:cubicBezTo>
                  <a:pt x="172" y="9"/>
                  <a:pt x="172" y="9"/>
                  <a:pt x="172" y="9"/>
                </a:cubicBezTo>
                <a:lnTo>
                  <a:pt x="172" y="9"/>
                </a:lnTo>
                <a:lnTo>
                  <a:pt x="172" y="9"/>
                </a:lnTo>
                <a:lnTo>
                  <a:pt x="172" y="9"/>
                </a:lnTo>
                <a:cubicBezTo>
                  <a:pt x="172" y="9"/>
                  <a:pt x="172" y="9"/>
                  <a:pt x="163" y="9"/>
                </a:cubicBezTo>
                <a:lnTo>
                  <a:pt x="163" y="9"/>
                </a:lnTo>
                <a:lnTo>
                  <a:pt x="163" y="9"/>
                </a:lnTo>
                <a:cubicBezTo>
                  <a:pt x="163" y="0"/>
                  <a:pt x="163" y="0"/>
                  <a:pt x="163" y="0"/>
                </a:cubicBezTo>
                <a:lnTo>
                  <a:pt x="163" y="0"/>
                </a:lnTo>
                <a:lnTo>
                  <a:pt x="163" y="0"/>
                </a:lnTo>
                <a:lnTo>
                  <a:pt x="154" y="0"/>
                </a:lnTo>
                <a:lnTo>
                  <a:pt x="154" y="0"/>
                </a:lnTo>
                <a:lnTo>
                  <a:pt x="154" y="0"/>
                </a:lnTo>
                <a:lnTo>
                  <a:pt x="154" y="0"/>
                </a:lnTo>
                <a:lnTo>
                  <a:pt x="154" y="0"/>
                </a:lnTo>
                <a:lnTo>
                  <a:pt x="154" y="0"/>
                </a:lnTo>
                <a:cubicBezTo>
                  <a:pt x="144" y="0"/>
                  <a:pt x="144" y="0"/>
                  <a:pt x="144" y="0"/>
                </a:cubicBez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217" y="623"/>
                  <a:pt x="217" y="623"/>
                  <a:pt x="217" y="623"/>
                </a:cubicBezTo>
                <a:cubicBezTo>
                  <a:pt x="190" y="623"/>
                  <a:pt x="190" y="623"/>
                  <a:pt x="190" y="623"/>
                </a:cubicBezTo>
                <a:lnTo>
                  <a:pt x="190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lnTo>
                  <a:pt x="181" y="623"/>
                </a:lnTo>
                <a:cubicBezTo>
                  <a:pt x="181" y="623"/>
                  <a:pt x="181" y="623"/>
                  <a:pt x="172" y="623"/>
                </a:cubicBezTo>
                <a:lnTo>
                  <a:pt x="172" y="623"/>
                </a:lnTo>
                <a:lnTo>
                  <a:pt x="172" y="623"/>
                </a:lnTo>
                <a:cubicBezTo>
                  <a:pt x="172" y="632"/>
                  <a:pt x="172" y="632"/>
                  <a:pt x="172" y="632"/>
                </a:cubicBezTo>
                <a:lnTo>
                  <a:pt x="172" y="632"/>
                </a:lnTo>
                <a:lnTo>
                  <a:pt x="172" y="632"/>
                </a:lnTo>
                <a:lnTo>
                  <a:pt x="163" y="632"/>
                </a:lnTo>
                <a:lnTo>
                  <a:pt x="163" y="632"/>
                </a:lnTo>
                <a:lnTo>
                  <a:pt x="163" y="632"/>
                </a:lnTo>
                <a:lnTo>
                  <a:pt x="163" y="632"/>
                </a:lnTo>
                <a:lnTo>
                  <a:pt x="163" y="632"/>
                </a:lnTo>
                <a:cubicBezTo>
                  <a:pt x="163" y="632"/>
                  <a:pt x="163" y="632"/>
                  <a:pt x="163" y="641"/>
                </a:cubicBezTo>
                <a:lnTo>
                  <a:pt x="163" y="641"/>
                </a:lnTo>
                <a:lnTo>
                  <a:pt x="154" y="641"/>
                </a:lnTo>
                <a:lnTo>
                  <a:pt x="154" y="641"/>
                </a:lnTo>
                <a:lnTo>
                  <a:pt x="154" y="641"/>
                </a:lnTo>
                <a:cubicBezTo>
                  <a:pt x="63" y="786"/>
                  <a:pt x="63" y="786"/>
                  <a:pt x="63" y="786"/>
                </a:cubicBez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54" y="795"/>
                </a:lnTo>
                <a:lnTo>
                  <a:pt x="54" y="795"/>
                </a:lnTo>
                <a:lnTo>
                  <a:pt x="54" y="795"/>
                </a:lnTo>
                <a:cubicBezTo>
                  <a:pt x="54" y="804"/>
                  <a:pt x="54" y="804"/>
                  <a:pt x="54" y="804"/>
                </a:cubicBezTo>
                <a:lnTo>
                  <a:pt x="54" y="804"/>
                </a:lnTo>
                <a:lnTo>
                  <a:pt x="54" y="804"/>
                </a:lnTo>
                <a:lnTo>
                  <a:pt x="54" y="804"/>
                </a:lnTo>
                <a:cubicBezTo>
                  <a:pt x="54" y="804"/>
                  <a:pt x="54" y="804"/>
                  <a:pt x="54" y="813"/>
                </a:cubicBezTo>
                <a:lnTo>
                  <a:pt x="54" y="813"/>
                </a:lnTo>
                <a:lnTo>
                  <a:pt x="54" y="813"/>
                </a:lnTo>
                <a:lnTo>
                  <a:pt x="54" y="813"/>
                </a:lnTo>
                <a:lnTo>
                  <a:pt x="54" y="813"/>
                </a:lnTo>
                <a:lnTo>
                  <a:pt x="54" y="813"/>
                </a:lnTo>
                <a:lnTo>
                  <a:pt x="54" y="813"/>
                </a:lnTo>
                <a:cubicBezTo>
                  <a:pt x="54" y="822"/>
                  <a:pt x="54" y="822"/>
                  <a:pt x="54" y="822"/>
                </a:cubicBezTo>
                <a:lnTo>
                  <a:pt x="54" y="822"/>
                </a:lnTo>
                <a:lnTo>
                  <a:pt x="54" y="822"/>
                </a:lnTo>
                <a:cubicBezTo>
                  <a:pt x="54" y="822"/>
                  <a:pt x="54" y="822"/>
                  <a:pt x="63" y="822"/>
                </a:cubicBezTo>
                <a:lnTo>
                  <a:pt x="63" y="822"/>
                </a:lnTo>
                <a:cubicBezTo>
                  <a:pt x="63" y="822"/>
                  <a:pt x="63" y="822"/>
                  <a:pt x="63" y="831"/>
                </a:cubicBezTo>
                <a:lnTo>
                  <a:pt x="63" y="831"/>
                </a:lnTo>
                <a:lnTo>
                  <a:pt x="63" y="831"/>
                </a:lnTo>
                <a:lnTo>
                  <a:pt x="63" y="831"/>
                </a:lnTo>
                <a:lnTo>
                  <a:pt x="63" y="831"/>
                </a:lnTo>
                <a:lnTo>
                  <a:pt x="63" y="831"/>
                </a:lnTo>
                <a:lnTo>
                  <a:pt x="63" y="831"/>
                </a:lnTo>
                <a:cubicBezTo>
                  <a:pt x="63" y="840"/>
                  <a:pt x="63" y="840"/>
                  <a:pt x="72" y="840"/>
                </a:cubicBezTo>
                <a:lnTo>
                  <a:pt x="72" y="840"/>
                </a:lnTo>
                <a:lnTo>
                  <a:pt x="72" y="840"/>
                </a:lnTo>
                <a:lnTo>
                  <a:pt x="72" y="840"/>
                </a:lnTo>
                <a:lnTo>
                  <a:pt x="72" y="840"/>
                </a:lnTo>
                <a:lnTo>
                  <a:pt x="72" y="840"/>
                </a:lnTo>
                <a:lnTo>
                  <a:pt x="72" y="840"/>
                </a:lnTo>
                <a:cubicBezTo>
                  <a:pt x="72" y="840"/>
                  <a:pt x="72" y="840"/>
                  <a:pt x="81" y="840"/>
                </a:cubicBezTo>
                <a:lnTo>
                  <a:pt x="81" y="840"/>
                </a:lnTo>
                <a:lnTo>
                  <a:pt x="81" y="840"/>
                </a:lnTo>
                <a:lnTo>
                  <a:pt x="81" y="840"/>
                </a:lnTo>
                <a:cubicBezTo>
                  <a:pt x="81" y="849"/>
                  <a:pt x="81" y="849"/>
                  <a:pt x="81" y="849"/>
                </a:cubicBezTo>
                <a:lnTo>
                  <a:pt x="81" y="849"/>
                </a:lnTo>
                <a:cubicBezTo>
                  <a:pt x="90" y="849"/>
                  <a:pt x="90" y="849"/>
                  <a:pt x="90" y="849"/>
                </a:cubicBezTo>
                <a:lnTo>
                  <a:pt x="90" y="849"/>
                </a:lnTo>
                <a:lnTo>
                  <a:pt x="90" y="849"/>
                </a:lnTo>
                <a:lnTo>
                  <a:pt x="90" y="849"/>
                </a:lnTo>
                <a:cubicBezTo>
                  <a:pt x="244" y="849"/>
                  <a:pt x="244" y="849"/>
                  <a:pt x="244" y="849"/>
                </a:cubicBezTo>
                <a:cubicBezTo>
                  <a:pt x="235" y="867"/>
                  <a:pt x="226" y="894"/>
                  <a:pt x="226" y="921"/>
                </a:cubicBezTo>
                <a:cubicBezTo>
                  <a:pt x="226" y="994"/>
                  <a:pt x="289" y="1066"/>
                  <a:pt x="370" y="1066"/>
                </a:cubicBezTo>
                <a:cubicBezTo>
                  <a:pt x="452" y="1066"/>
                  <a:pt x="514" y="994"/>
                  <a:pt x="514" y="921"/>
                </a:cubicBezTo>
                <a:cubicBezTo>
                  <a:pt x="514" y="894"/>
                  <a:pt x="505" y="867"/>
                  <a:pt x="497" y="849"/>
                </a:cubicBezTo>
                <a:cubicBezTo>
                  <a:pt x="677" y="849"/>
                  <a:pt x="677" y="849"/>
                  <a:pt x="677" y="849"/>
                </a:cubicBezTo>
                <a:cubicBezTo>
                  <a:pt x="668" y="867"/>
                  <a:pt x="659" y="894"/>
                  <a:pt x="659" y="921"/>
                </a:cubicBezTo>
                <a:cubicBezTo>
                  <a:pt x="659" y="994"/>
                  <a:pt x="731" y="1066"/>
                  <a:pt x="803" y="1066"/>
                </a:cubicBezTo>
                <a:cubicBezTo>
                  <a:pt x="884" y="1066"/>
                  <a:pt x="948" y="994"/>
                  <a:pt x="948" y="921"/>
                </a:cubicBezTo>
                <a:cubicBezTo>
                  <a:pt x="948" y="894"/>
                  <a:pt x="948" y="867"/>
                  <a:pt x="930" y="849"/>
                </a:cubicBezTo>
                <a:cubicBezTo>
                  <a:pt x="948" y="849"/>
                  <a:pt x="948" y="849"/>
                  <a:pt x="948" y="849"/>
                </a:cubicBezTo>
                <a:cubicBezTo>
                  <a:pt x="975" y="849"/>
                  <a:pt x="984" y="831"/>
                  <a:pt x="984" y="813"/>
                </a:cubicBezTo>
                <a:cubicBezTo>
                  <a:pt x="984" y="786"/>
                  <a:pt x="975" y="777"/>
                  <a:pt x="948" y="777"/>
                </a:cubicBezTo>
                <a:close/>
                <a:moveTo>
                  <a:pt x="443" y="921"/>
                </a:moveTo>
                <a:lnTo>
                  <a:pt x="443" y="921"/>
                </a:lnTo>
                <a:cubicBezTo>
                  <a:pt x="443" y="958"/>
                  <a:pt x="407" y="994"/>
                  <a:pt x="370" y="994"/>
                </a:cubicBezTo>
                <a:cubicBezTo>
                  <a:pt x="334" y="994"/>
                  <a:pt x="298" y="958"/>
                  <a:pt x="298" y="921"/>
                </a:cubicBezTo>
                <a:cubicBezTo>
                  <a:pt x="298" y="876"/>
                  <a:pt x="334" y="849"/>
                  <a:pt x="370" y="849"/>
                </a:cubicBezTo>
                <a:cubicBezTo>
                  <a:pt x="407" y="849"/>
                  <a:pt x="443" y="876"/>
                  <a:pt x="443" y="921"/>
                </a:cubicBezTo>
                <a:close/>
                <a:moveTo>
                  <a:pt x="876" y="921"/>
                </a:moveTo>
                <a:lnTo>
                  <a:pt x="876" y="921"/>
                </a:lnTo>
                <a:cubicBezTo>
                  <a:pt x="876" y="958"/>
                  <a:pt x="848" y="994"/>
                  <a:pt x="803" y="994"/>
                </a:cubicBezTo>
                <a:cubicBezTo>
                  <a:pt x="767" y="994"/>
                  <a:pt x="731" y="958"/>
                  <a:pt x="731" y="921"/>
                </a:cubicBezTo>
                <a:cubicBezTo>
                  <a:pt x="731" y="876"/>
                  <a:pt x="767" y="849"/>
                  <a:pt x="803" y="849"/>
                </a:cubicBezTo>
                <a:cubicBezTo>
                  <a:pt x="848" y="849"/>
                  <a:pt x="876" y="876"/>
                  <a:pt x="876" y="9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753050-4992-1A4B-A202-E73302B2B0EA}"/>
              </a:ext>
            </a:extLst>
          </p:cNvPr>
          <p:cNvGrpSpPr/>
          <p:nvPr/>
        </p:nvGrpSpPr>
        <p:grpSpPr>
          <a:xfrm>
            <a:off x="1739749" y="4419344"/>
            <a:ext cx="6449696" cy="4877312"/>
            <a:chOff x="2232443" y="4821848"/>
            <a:chExt cx="6449696" cy="4877312"/>
          </a:xfrm>
        </p:grpSpPr>
        <p:sp>
          <p:nvSpPr>
            <p:cNvPr id="55" name="CuadroTexto 598">
              <a:extLst>
                <a:ext uri="{FF2B5EF4-FFF2-40B4-BE49-F238E27FC236}">
                  <a16:creationId xmlns:a16="http://schemas.microsoft.com/office/drawing/2014/main" id="{5E474571-19AE-824A-A9BC-CF14CD9D4AD6}"/>
                </a:ext>
              </a:extLst>
            </p:cNvPr>
            <p:cNvSpPr txBox="1"/>
            <p:nvPr/>
          </p:nvSpPr>
          <p:spPr>
            <a:xfrm>
              <a:off x="2232443" y="482184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56" name="CuadroTexto 599">
              <a:extLst>
                <a:ext uri="{FF2B5EF4-FFF2-40B4-BE49-F238E27FC236}">
                  <a16:creationId xmlns:a16="http://schemas.microsoft.com/office/drawing/2014/main" id="{D7F95F89-3E32-3B41-8AEA-39AFBE468D22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790EA3-9664-0246-B11C-688BAFB281BC}"/>
              </a:ext>
            </a:extLst>
          </p:cNvPr>
          <p:cNvGrpSpPr/>
          <p:nvPr/>
        </p:nvGrpSpPr>
        <p:grpSpPr>
          <a:xfrm>
            <a:off x="16505914" y="1088605"/>
            <a:ext cx="4551082" cy="1646756"/>
            <a:chOff x="18895152" y="4966510"/>
            <a:chExt cx="4551082" cy="164675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018F8137-9715-724E-B3F2-060A20587C78}"/>
                </a:ext>
              </a:extLst>
            </p:cNvPr>
            <p:cNvSpPr txBox="1"/>
            <p:nvPr/>
          </p:nvSpPr>
          <p:spPr>
            <a:xfrm>
              <a:off x="18923721" y="49665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E79C1211-549E-ED48-9CC7-A2676426FEA8}"/>
                </a:ext>
              </a:extLst>
            </p:cNvPr>
            <p:cNvSpPr/>
            <p:nvPr/>
          </p:nvSpPr>
          <p:spPr>
            <a:xfrm>
              <a:off x="18895152" y="5659159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2A8C41-E209-F542-8430-F7AAFDF8BE9B}"/>
              </a:ext>
            </a:extLst>
          </p:cNvPr>
          <p:cNvGrpSpPr/>
          <p:nvPr/>
        </p:nvGrpSpPr>
        <p:grpSpPr>
          <a:xfrm>
            <a:off x="16046859" y="3216631"/>
            <a:ext cx="4551082" cy="1646756"/>
            <a:chOff x="18895152" y="4966510"/>
            <a:chExt cx="4551082" cy="1646756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EAA8E473-D9FB-0643-A426-E2C28E8CBE7E}"/>
                </a:ext>
              </a:extLst>
            </p:cNvPr>
            <p:cNvSpPr txBox="1"/>
            <p:nvPr/>
          </p:nvSpPr>
          <p:spPr>
            <a:xfrm>
              <a:off x="18923721" y="49665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F883286B-3329-294D-996C-686D2AA9D5D2}"/>
                </a:ext>
              </a:extLst>
            </p:cNvPr>
            <p:cNvSpPr/>
            <p:nvPr/>
          </p:nvSpPr>
          <p:spPr>
            <a:xfrm>
              <a:off x="18895152" y="5659159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BA3065-ED3F-8F42-A19B-1C9CBA00D52A}"/>
              </a:ext>
            </a:extLst>
          </p:cNvPr>
          <p:cNvGrpSpPr/>
          <p:nvPr/>
        </p:nvGrpSpPr>
        <p:grpSpPr>
          <a:xfrm>
            <a:off x="16505914" y="5306644"/>
            <a:ext cx="4551082" cy="1646756"/>
            <a:chOff x="18895152" y="4966510"/>
            <a:chExt cx="4551082" cy="1646756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23CED283-6184-094C-A073-765ED688B7FB}"/>
                </a:ext>
              </a:extLst>
            </p:cNvPr>
            <p:cNvSpPr txBox="1"/>
            <p:nvPr/>
          </p:nvSpPr>
          <p:spPr>
            <a:xfrm>
              <a:off x="18923721" y="49665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FB68C432-4ABF-7D46-8780-2CF3AE424F1C}"/>
                </a:ext>
              </a:extLst>
            </p:cNvPr>
            <p:cNvSpPr/>
            <p:nvPr/>
          </p:nvSpPr>
          <p:spPr>
            <a:xfrm>
              <a:off x="18895152" y="5659159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0AAD41-C9F3-CA46-B521-3E68291F73FA}"/>
              </a:ext>
            </a:extLst>
          </p:cNvPr>
          <p:cNvGrpSpPr/>
          <p:nvPr/>
        </p:nvGrpSpPr>
        <p:grpSpPr>
          <a:xfrm>
            <a:off x="16046859" y="7434670"/>
            <a:ext cx="4551082" cy="1646756"/>
            <a:chOff x="18895152" y="4966510"/>
            <a:chExt cx="4551082" cy="1646756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D54E8FF0-7A06-A44B-80D6-30278209C0C8}"/>
                </a:ext>
              </a:extLst>
            </p:cNvPr>
            <p:cNvSpPr txBox="1"/>
            <p:nvPr/>
          </p:nvSpPr>
          <p:spPr>
            <a:xfrm>
              <a:off x="18923721" y="49665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45B3219A-0726-D449-BAF9-11677478A409}"/>
                </a:ext>
              </a:extLst>
            </p:cNvPr>
            <p:cNvSpPr/>
            <p:nvPr/>
          </p:nvSpPr>
          <p:spPr>
            <a:xfrm>
              <a:off x="18895152" y="5659159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Freeform 342">
            <a:extLst>
              <a:ext uri="{FF2B5EF4-FFF2-40B4-BE49-F238E27FC236}">
                <a16:creationId xmlns:a16="http://schemas.microsoft.com/office/drawing/2014/main" id="{D03C88C8-6F1F-104C-9B3B-621FEC30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4009" y="6688576"/>
            <a:ext cx="2888438" cy="4968802"/>
          </a:xfrm>
          <a:custGeom>
            <a:avLst/>
            <a:gdLst>
              <a:gd name="T0" fmla="*/ 0 w 2965"/>
              <a:gd name="T1" fmla="*/ 1834790 h 5096"/>
              <a:gd name="T2" fmla="*/ 0 w 2965"/>
              <a:gd name="T3" fmla="*/ 0 h 5096"/>
              <a:gd name="T4" fmla="*/ 1066440 w 2965"/>
              <a:gd name="T5" fmla="*/ 0 h 50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5" h="5096">
                <a:moveTo>
                  <a:pt x="0" y="5095"/>
                </a:moveTo>
                <a:lnTo>
                  <a:pt x="0" y="0"/>
                </a:lnTo>
                <a:lnTo>
                  <a:pt x="2964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Freeform 343">
            <a:extLst>
              <a:ext uri="{FF2B5EF4-FFF2-40B4-BE49-F238E27FC236}">
                <a16:creationId xmlns:a16="http://schemas.microsoft.com/office/drawing/2014/main" id="{FC722592-5B81-CB4E-AECF-1928FB41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741" y="4689881"/>
            <a:ext cx="3718003" cy="6967496"/>
          </a:xfrm>
          <a:custGeom>
            <a:avLst/>
            <a:gdLst>
              <a:gd name="T0" fmla="*/ 0 w 3814"/>
              <a:gd name="T1" fmla="*/ 2572977 h 7147"/>
              <a:gd name="T2" fmla="*/ 0 w 3814"/>
              <a:gd name="T3" fmla="*/ 0 h 7147"/>
              <a:gd name="T4" fmla="*/ 1372827 w 3814"/>
              <a:gd name="T5" fmla="*/ 0 h 71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4" h="7147">
                <a:moveTo>
                  <a:pt x="0" y="7146"/>
                </a:moveTo>
                <a:lnTo>
                  <a:pt x="0" y="0"/>
                </a:lnTo>
                <a:lnTo>
                  <a:pt x="3813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Freeform 344">
            <a:extLst>
              <a:ext uri="{FF2B5EF4-FFF2-40B4-BE49-F238E27FC236}">
                <a16:creationId xmlns:a16="http://schemas.microsoft.com/office/drawing/2014/main" id="{4B4D9199-8A17-C241-92EA-A1EA1EB4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185" y="4689881"/>
            <a:ext cx="3885637" cy="6967496"/>
          </a:xfrm>
          <a:custGeom>
            <a:avLst/>
            <a:gdLst>
              <a:gd name="T0" fmla="*/ 1434740 w 3986"/>
              <a:gd name="T1" fmla="*/ 2572977 h 7147"/>
              <a:gd name="T2" fmla="*/ 1434740 w 3986"/>
              <a:gd name="T3" fmla="*/ 0 h 7147"/>
              <a:gd name="T4" fmla="*/ 0 w 3986"/>
              <a:gd name="T5" fmla="*/ 0 h 71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6" h="7147">
                <a:moveTo>
                  <a:pt x="3985" y="7146"/>
                </a:moveTo>
                <a:lnTo>
                  <a:pt x="3985" y="0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Freeform 345">
            <a:extLst>
              <a:ext uri="{FF2B5EF4-FFF2-40B4-BE49-F238E27FC236}">
                <a16:creationId xmlns:a16="http://schemas.microsoft.com/office/drawing/2014/main" id="{183D0757-2FCB-F241-B56B-D0659F7E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185" y="6688576"/>
            <a:ext cx="3047476" cy="4968802"/>
          </a:xfrm>
          <a:custGeom>
            <a:avLst/>
            <a:gdLst>
              <a:gd name="T0" fmla="*/ 1125178 w 3128"/>
              <a:gd name="T1" fmla="*/ 1834790 h 5096"/>
              <a:gd name="T2" fmla="*/ 1125178 w 3128"/>
              <a:gd name="T3" fmla="*/ 0 h 5096"/>
              <a:gd name="T4" fmla="*/ 0 w 3128"/>
              <a:gd name="T5" fmla="*/ 0 h 50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8" h="5096">
                <a:moveTo>
                  <a:pt x="3127" y="5095"/>
                </a:moveTo>
                <a:lnTo>
                  <a:pt x="3127" y="0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Freeform 346">
            <a:extLst>
              <a:ext uri="{FF2B5EF4-FFF2-40B4-BE49-F238E27FC236}">
                <a16:creationId xmlns:a16="http://schemas.microsoft.com/office/drawing/2014/main" id="{89D27FF7-37B4-CF40-8B5E-2905DF2C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168" y="10006841"/>
            <a:ext cx="3163528" cy="2166329"/>
          </a:xfrm>
          <a:custGeom>
            <a:avLst/>
            <a:gdLst>
              <a:gd name="T0" fmla="*/ 0 w 3244"/>
              <a:gd name="T1" fmla="*/ 0 h 2224"/>
              <a:gd name="T2" fmla="*/ 582759 w 3244"/>
              <a:gd name="T3" fmla="*/ 298958 h 2224"/>
              <a:gd name="T4" fmla="*/ 1168040 w 3244"/>
              <a:gd name="T5" fmla="*/ 0 h 2224"/>
              <a:gd name="T6" fmla="*/ 1168040 w 3244"/>
              <a:gd name="T7" fmla="*/ 799740 h 2224"/>
              <a:gd name="T8" fmla="*/ 0 w 3244"/>
              <a:gd name="T9" fmla="*/ 799740 h 2224"/>
              <a:gd name="T10" fmla="*/ 0 w 3244"/>
              <a:gd name="T11" fmla="*/ 0 h 2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44" h="2224">
                <a:moveTo>
                  <a:pt x="0" y="0"/>
                </a:moveTo>
                <a:lnTo>
                  <a:pt x="1618" y="831"/>
                </a:lnTo>
                <a:lnTo>
                  <a:pt x="3243" y="0"/>
                </a:lnTo>
                <a:lnTo>
                  <a:pt x="3243" y="2223"/>
                </a:lnTo>
                <a:lnTo>
                  <a:pt x="0" y="222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1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7">
            <a:extLst>
              <a:ext uri="{FF2B5EF4-FFF2-40B4-BE49-F238E27FC236}">
                <a16:creationId xmlns:a16="http://schemas.microsoft.com/office/drawing/2014/main" id="{C32401FC-3872-7F41-916D-04B47318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828" y="9443769"/>
            <a:ext cx="5458804" cy="3460107"/>
          </a:xfrm>
          <a:custGeom>
            <a:avLst/>
            <a:gdLst>
              <a:gd name="T0" fmla="*/ 1931190 w 5602"/>
              <a:gd name="T1" fmla="*/ 1277577 h 3552"/>
              <a:gd name="T2" fmla="*/ 1931190 w 5602"/>
              <a:gd name="T3" fmla="*/ 1277577 h 3552"/>
              <a:gd name="T4" fmla="*/ 84575 w 5602"/>
              <a:gd name="T5" fmla="*/ 1277577 h 3552"/>
              <a:gd name="T6" fmla="*/ 0 w 5602"/>
              <a:gd name="T7" fmla="*/ 1199505 h 3552"/>
              <a:gd name="T8" fmla="*/ 0 w 5602"/>
              <a:gd name="T9" fmla="*/ 81310 h 3552"/>
              <a:gd name="T10" fmla="*/ 84575 w 5602"/>
              <a:gd name="T11" fmla="*/ 0 h 3552"/>
              <a:gd name="T12" fmla="*/ 364213 w 5602"/>
              <a:gd name="T13" fmla="*/ 0 h 3552"/>
              <a:gd name="T14" fmla="*/ 409559 w 5602"/>
              <a:gd name="T15" fmla="*/ 48570 h 3552"/>
              <a:gd name="T16" fmla="*/ 364213 w 5602"/>
              <a:gd name="T17" fmla="*/ 94262 h 3552"/>
              <a:gd name="T18" fmla="*/ 94292 w 5602"/>
              <a:gd name="T19" fmla="*/ 94262 h 3552"/>
              <a:gd name="T20" fmla="*/ 94292 w 5602"/>
              <a:gd name="T21" fmla="*/ 1186553 h 3552"/>
              <a:gd name="T22" fmla="*/ 1921473 w 5602"/>
              <a:gd name="T23" fmla="*/ 1186553 h 3552"/>
              <a:gd name="T24" fmla="*/ 1921473 w 5602"/>
              <a:gd name="T25" fmla="*/ 94262 h 3552"/>
              <a:gd name="T26" fmla="*/ 1645075 w 5602"/>
              <a:gd name="T27" fmla="*/ 94262 h 3552"/>
              <a:gd name="T28" fmla="*/ 1596129 w 5602"/>
              <a:gd name="T29" fmla="*/ 48570 h 3552"/>
              <a:gd name="T30" fmla="*/ 1645075 w 5602"/>
              <a:gd name="T31" fmla="*/ 0 h 3552"/>
              <a:gd name="T32" fmla="*/ 1931190 w 5602"/>
              <a:gd name="T33" fmla="*/ 0 h 3552"/>
              <a:gd name="T34" fmla="*/ 2015765 w 5602"/>
              <a:gd name="T35" fmla="*/ 81310 h 3552"/>
              <a:gd name="T36" fmla="*/ 2015765 w 5602"/>
              <a:gd name="T37" fmla="*/ 1199505 h 3552"/>
              <a:gd name="T38" fmla="*/ 1931190 w 5602"/>
              <a:gd name="T39" fmla="*/ 1277577 h 3552"/>
              <a:gd name="T40" fmla="*/ 1931190 w 5602"/>
              <a:gd name="T41" fmla="*/ 94262 h 3552"/>
              <a:gd name="T42" fmla="*/ 1931190 w 5602"/>
              <a:gd name="T43" fmla="*/ 94262 h 35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602" h="3552">
                <a:moveTo>
                  <a:pt x="5366" y="3551"/>
                </a:moveTo>
                <a:lnTo>
                  <a:pt x="5366" y="3551"/>
                </a:lnTo>
                <a:cubicBezTo>
                  <a:pt x="235" y="3551"/>
                  <a:pt x="235" y="3551"/>
                  <a:pt x="235" y="3551"/>
                </a:cubicBezTo>
                <a:cubicBezTo>
                  <a:pt x="108" y="3551"/>
                  <a:pt x="0" y="3452"/>
                  <a:pt x="0" y="3334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99"/>
                  <a:pt x="108" y="0"/>
                  <a:pt x="235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84" y="0"/>
                  <a:pt x="1138" y="63"/>
                  <a:pt x="1138" y="135"/>
                </a:cubicBezTo>
                <a:cubicBezTo>
                  <a:pt x="1138" y="208"/>
                  <a:pt x="1084" y="262"/>
                  <a:pt x="1012" y="262"/>
                </a:cubicBezTo>
                <a:cubicBezTo>
                  <a:pt x="262" y="262"/>
                  <a:pt x="262" y="262"/>
                  <a:pt x="262" y="262"/>
                </a:cubicBezTo>
                <a:cubicBezTo>
                  <a:pt x="262" y="3298"/>
                  <a:pt x="262" y="3298"/>
                  <a:pt x="262" y="3298"/>
                </a:cubicBezTo>
                <a:cubicBezTo>
                  <a:pt x="5339" y="3298"/>
                  <a:pt x="5339" y="3298"/>
                  <a:pt x="5339" y="3298"/>
                </a:cubicBezTo>
                <a:cubicBezTo>
                  <a:pt x="5339" y="262"/>
                  <a:pt x="5339" y="262"/>
                  <a:pt x="5339" y="262"/>
                </a:cubicBezTo>
                <a:cubicBezTo>
                  <a:pt x="4571" y="262"/>
                  <a:pt x="4571" y="262"/>
                  <a:pt x="4571" y="262"/>
                </a:cubicBezTo>
                <a:cubicBezTo>
                  <a:pt x="4499" y="262"/>
                  <a:pt x="4435" y="208"/>
                  <a:pt x="4435" y="135"/>
                </a:cubicBezTo>
                <a:cubicBezTo>
                  <a:pt x="4435" y="63"/>
                  <a:pt x="4499" y="0"/>
                  <a:pt x="4571" y="0"/>
                </a:cubicBezTo>
                <a:cubicBezTo>
                  <a:pt x="5366" y="0"/>
                  <a:pt x="5366" y="0"/>
                  <a:pt x="5366" y="0"/>
                </a:cubicBezTo>
                <a:cubicBezTo>
                  <a:pt x="5493" y="0"/>
                  <a:pt x="5601" y="99"/>
                  <a:pt x="5601" y="226"/>
                </a:cubicBezTo>
                <a:cubicBezTo>
                  <a:pt x="5601" y="3334"/>
                  <a:pt x="5601" y="3334"/>
                  <a:pt x="5601" y="3334"/>
                </a:cubicBezTo>
                <a:cubicBezTo>
                  <a:pt x="5601" y="3452"/>
                  <a:pt x="5493" y="3551"/>
                  <a:pt x="5366" y="3551"/>
                </a:cubicBezTo>
                <a:close/>
                <a:moveTo>
                  <a:pt x="5366" y="262"/>
                </a:moveTo>
                <a:lnTo>
                  <a:pt x="5366" y="2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8">
            <a:extLst>
              <a:ext uri="{FF2B5EF4-FFF2-40B4-BE49-F238E27FC236}">
                <a16:creationId xmlns:a16="http://schemas.microsoft.com/office/drawing/2014/main" id="{E7518806-5E52-3641-817A-BF9DE4E0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790" y="9486752"/>
            <a:ext cx="2897035" cy="1594657"/>
          </a:xfrm>
          <a:custGeom>
            <a:avLst/>
            <a:gdLst>
              <a:gd name="T0" fmla="*/ 52185 w 2973"/>
              <a:gd name="T1" fmla="*/ 588602 h 1637"/>
              <a:gd name="T2" fmla="*/ 52185 w 2973"/>
              <a:gd name="T3" fmla="*/ 588602 h 1637"/>
              <a:gd name="T4" fmla="*/ 9717 w 2973"/>
              <a:gd name="T5" fmla="*/ 562338 h 1637"/>
              <a:gd name="T6" fmla="*/ 32751 w 2973"/>
              <a:gd name="T7" fmla="*/ 500816 h 1637"/>
              <a:gd name="T8" fmla="*/ 994756 w 2973"/>
              <a:gd name="T9" fmla="*/ 12952 h 1637"/>
              <a:gd name="T10" fmla="*/ 1056659 w 2973"/>
              <a:gd name="T11" fmla="*/ 32380 h 1637"/>
              <a:gd name="T12" fmla="*/ 1037224 w 2973"/>
              <a:gd name="T13" fmla="*/ 94263 h 1637"/>
              <a:gd name="T14" fmla="*/ 74499 w 2973"/>
              <a:gd name="T15" fmla="*/ 585004 h 1637"/>
              <a:gd name="T16" fmla="*/ 52185 w 2973"/>
              <a:gd name="T17" fmla="*/ 588602 h 16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73" h="1637">
                <a:moveTo>
                  <a:pt x="145" y="1636"/>
                </a:moveTo>
                <a:lnTo>
                  <a:pt x="145" y="1636"/>
                </a:lnTo>
                <a:cubicBezTo>
                  <a:pt x="100" y="1636"/>
                  <a:pt x="54" y="1608"/>
                  <a:pt x="27" y="1563"/>
                </a:cubicBezTo>
                <a:cubicBezTo>
                  <a:pt x="0" y="1500"/>
                  <a:pt x="27" y="1419"/>
                  <a:pt x="91" y="1392"/>
                </a:cubicBezTo>
                <a:cubicBezTo>
                  <a:pt x="2764" y="36"/>
                  <a:pt x="2764" y="36"/>
                  <a:pt x="2764" y="36"/>
                </a:cubicBezTo>
                <a:cubicBezTo>
                  <a:pt x="2827" y="0"/>
                  <a:pt x="2909" y="27"/>
                  <a:pt x="2936" y="90"/>
                </a:cubicBezTo>
                <a:cubicBezTo>
                  <a:pt x="2972" y="154"/>
                  <a:pt x="2945" y="235"/>
                  <a:pt x="2882" y="262"/>
                </a:cubicBezTo>
                <a:cubicBezTo>
                  <a:pt x="207" y="1626"/>
                  <a:pt x="207" y="1626"/>
                  <a:pt x="207" y="1626"/>
                </a:cubicBezTo>
                <a:cubicBezTo>
                  <a:pt x="189" y="1636"/>
                  <a:pt x="162" y="1636"/>
                  <a:pt x="145" y="16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9">
            <a:extLst>
              <a:ext uri="{FF2B5EF4-FFF2-40B4-BE49-F238E27FC236}">
                <a16:creationId xmlns:a16="http://schemas.microsoft.com/office/drawing/2014/main" id="{F7235A87-3DFD-8C49-9F50-F1D408BAC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635" y="9486752"/>
            <a:ext cx="2888438" cy="1594657"/>
          </a:xfrm>
          <a:custGeom>
            <a:avLst/>
            <a:gdLst>
              <a:gd name="T0" fmla="*/ 1011714 w 2963"/>
              <a:gd name="T1" fmla="*/ 588602 h 1637"/>
              <a:gd name="T2" fmla="*/ 1011714 w 2963"/>
              <a:gd name="T3" fmla="*/ 588602 h 1637"/>
              <a:gd name="T4" fmla="*/ 992272 w 2963"/>
              <a:gd name="T5" fmla="*/ 585004 h 1637"/>
              <a:gd name="T6" fmla="*/ 32404 w 2963"/>
              <a:gd name="T7" fmla="*/ 94263 h 1637"/>
              <a:gd name="T8" fmla="*/ 12961 w 2963"/>
              <a:gd name="T9" fmla="*/ 32380 h 1637"/>
              <a:gd name="T10" fmla="*/ 74888 w 2963"/>
              <a:gd name="T11" fmla="*/ 12952 h 1637"/>
              <a:gd name="T12" fmla="*/ 1034036 w 2963"/>
              <a:gd name="T13" fmla="*/ 500816 h 1637"/>
              <a:gd name="T14" fmla="*/ 1053479 w 2963"/>
              <a:gd name="T15" fmla="*/ 562338 h 1637"/>
              <a:gd name="T16" fmla="*/ 1011714 w 2963"/>
              <a:gd name="T17" fmla="*/ 588602 h 16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63" h="1637">
                <a:moveTo>
                  <a:pt x="2810" y="1636"/>
                </a:moveTo>
                <a:lnTo>
                  <a:pt x="2810" y="1636"/>
                </a:lnTo>
                <a:cubicBezTo>
                  <a:pt x="2792" y="1636"/>
                  <a:pt x="2774" y="1636"/>
                  <a:pt x="2756" y="1626"/>
                </a:cubicBezTo>
                <a:cubicBezTo>
                  <a:pt x="90" y="262"/>
                  <a:pt x="90" y="262"/>
                  <a:pt x="90" y="262"/>
                </a:cubicBezTo>
                <a:cubicBezTo>
                  <a:pt x="27" y="235"/>
                  <a:pt x="0" y="154"/>
                  <a:pt x="36" y="90"/>
                </a:cubicBezTo>
                <a:cubicBezTo>
                  <a:pt x="63" y="27"/>
                  <a:pt x="144" y="0"/>
                  <a:pt x="208" y="36"/>
                </a:cubicBezTo>
                <a:cubicBezTo>
                  <a:pt x="2872" y="1392"/>
                  <a:pt x="2872" y="1392"/>
                  <a:pt x="2872" y="1392"/>
                </a:cubicBezTo>
                <a:cubicBezTo>
                  <a:pt x="2935" y="1428"/>
                  <a:pt x="2962" y="1500"/>
                  <a:pt x="2926" y="1563"/>
                </a:cubicBezTo>
                <a:cubicBezTo>
                  <a:pt x="2908" y="1608"/>
                  <a:pt x="2863" y="1636"/>
                  <a:pt x="2810" y="16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0">
            <a:extLst>
              <a:ext uri="{FF2B5EF4-FFF2-40B4-BE49-F238E27FC236}">
                <a16:creationId xmlns:a16="http://schemas.microsoft.com/office/drawing/2014/main" id="{9F83D0AA-8CEA-C74C-9612-B2C408E4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531" y="10913778"/>
            <a:ext cx="1972908" cy="1964309"/>
          </a:xfrm>
          <a:custGeom>
            <a:avLst/>
            <a:gdLst>
              <a:gd name="T0" fmla="*/ 676127 w 2025"/>
              <a:gd name="T1" fmla="*/ 725127 h 2016"/>
              <a:gd name="T2" fmla="*/ 676127 w 2025"/>
              <a:gd name="T3" fmla="*/ 725127 h 2016"/>
              <a:gd name="T4" fmla="*/ 643742 w 2025"/>
              <a:gd name="T5" fmla="*/ 711812 h 2016"/>
              <a:gd name="T6" fmla="*/ 16193 w 2025"/>
              <a:gd name="T7" fmla="*/ 84568 h 2016"/>
              <a:gd name="T8" fmla="*/ 16193 w 2025"/>
              <a:gd name="T9" fmla="*/ 19433 h 2016"/>
              <a:gd name="T10" fmla="*/ 84561 w 2025"/>
              <a:gd name="T11" fmla="*/ 19433 h 2016"/>
              <a:gd name="T12" fmla="*/ 708872 w 2025"/>
              <a:gd name="T13" fmla="*/ 647037 h 2016"/>
              <a:gd name="T14" fmla="*/ 708872 w 2025"/>
              <a:gd name="T15" fmla="*/ 711812 h 2016"/>
              <a:gd name="T16" fmla="*/ 676127 w 2025"/>
              <a:gd name="T17" fmla="*/ 725127 h 20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5" h="2016">
                <a:moveTo>
                  <a:pt x="1879" y="2015"/>
                </a:moveTo>
                <a:lnTo>
                  <a:pt x="1879" y="2015"/>
                </a:lnTo>
                <a:cubicBezTo>
                  <a:pt x="1843" y="2015"/>
                  <a:pt x="1816" y="2006"/>
                  <a:pt x="1789" y="1978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0" y="189"/>
                  <a:pt x="0" y="108"/>
                  <a:pt x="45" y="54"/>
                </a:cubicBezTo>
                <a:cubicBezTo>
                  <a:pt x="99" y="0"/>
                  <a:pt x="181" y="0"/>
                  <a:pt x="235" y="54"/>
                </a:cubicBezTo>
                <a:cubicBezTo>
                  <a:pt x="1970" y="1798"/>
                  <a:pt x="1970" y="1798"/>
                  <a:pt x="1970" y="1798"/>
                </a:cubicBezTo>
                <a:cubicBezTo>
                  <a:pt x="2024" y="1843"/>
                  <a:pt x="2024" y="1933"/>
                  <a:pt x="1970" y="1978"/>
                </a:cubicBezTo>
                <a:cubicBezTo>
                  <a:pt x="1952" y="2006"/>
                  <a:pt x="1915" y="2015"/>
                  <a:pt x="1879" y="20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1">
            <a:extLst>
              <a:ext uri="{FF2B5EF4-FFF2-40B4-BE49-F238E27FC236}">
                <a16:creationId xmlns:a16="http://schemas.microsoft.com/office/drawing/2014/main" id="{7A1E6B86-96D5-0D4C-B9DC-4278B894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003" y="10913778"/>
            <a:ext cx="1929922" cy="1921326"/>
          </a:xfrm>
          <a:custGeom>
            <a:avLst/>
            <a:gdLst>
              <a:gd name="T0" fmla="*/ 51839 w 1980"/>
              <a:gd name="T1" fmla="*/ 709252 h 1970"/>
              <a:gd name="T2" fmla="*/ 51839 w 1980"/>
              <a:gd name="T3" fmla="*/ 709252 h 1970"/>
              <a:gd name="T4" fmla="*/ 19440 w 1980"/>
              <a:gd name="T5" fmla="*/ 696284 h 1970"/>
              <a:gd name="T6" fmla="*/ 19440 w 1980"/>
              <a:gd name="T7" fmla="*/ 628205 h 1970"/>
              <a:gd name="T8" fmla="*/ 627829 w 1980"/>
              <a:gd name="T9" fmla="*/ 19451 h 1970"/>
              <a:gd name="T10" fmla="*/ 692987 w 1980"/>
              <a:gd name="T11" fmla="*/ 19451 h 1970"/>
              <a:gd name="T12" fmla="*/ 692987 w 1980"/>
              <a:gd name="T13" fmla="*/ 84649 h 1970"/>
              <a:gd name="T14" fmla="*/ 84598 w 1980"/>
              <a:gd name="T15" fmla="*/ 696284 h 1970"/>
              <a:gd name="T16" fmla="*/ 51839 w 1980"/>
              <a:gd name="T17" fmla="*/ 709252 h 19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0" h="1970">
                <a:moveTo>
                  <a:pt x="144" y="1969"/>
                </a:moveTo>
                <a:lnTo>
                  <a:pt x="144" y="1969"/>
                </a:lnTo>
                <a:cubicBezTo>
                  <a:pt x="108" y="1969"/>
                  <a:pt x="81" y="1951"/>
                  <a:pt x="54" y="1933"/>
                </a:cubicBezTo>
                <a:cubicBezTo>
                  <a:pt x="0" y="1879"/>
                  <a:pt x="0" y="1798"/>
                  <a:pt x="54" y="1744"/>
                </a:cubicBezTo>
                <a:cubicBezTo>
                  <a:pt x="1744" y="54"/>
                  <a:pt x="1744" y="54"/>
                  <a:pt x="1744" y="54"/>
                </a:cubicBezTo>
                <a:cubicBezTo>
                  <a:pt x="1798" y="0"/>
                  <a:pt x="1879" y="0"/>
                  <a:pt x="1925" y="54"/>
                </a:cubicBezTo>
                <a:cubicBezTo>
                  <a:pt x="1979" y="108"/>
                  <a:pt x="1979" y="189"/>
                  <a:pt x="1925" y="235"/>
                </a:cubicBezTo>
                <a:cubicBezTo>
                  <a:pt x="235" y="1933"/>
                  <a:pt x="235" y="1933"/>
                  <a:pt x="235" y="1933"/>
                </a:cubicBezTo>
                <a:cubicBezTo>
                  <a:pt x="208" y="1951"/>
                  <a:pt x="181" y="1969"/>
                  <a:pt x="144" y="19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2">
            <a:extLst>
              <a:ext uri="{FF2B5EF4-FFF2-40B4-BE49-F238E27FC236}">
                <a16:creationId xmlns:a16="http://schemas.microsoft.com/office/drawing/2014/main" id="{58823F52-996F-CF42-927F-09A10B8F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499" y="7410685"/>
            <a:ext cx="3821162" cy="2733701"/>
          </a:xfrm>
          <a:custGeom>
            <a:avLst/>
            <a:gdLst>
              <a:gd name="T0" fmla="*/ 1349035 w 3922"/>
              <a:gd name="T1" fmla="*/ 1009290 h 2803"/>
              <a:gd name="T2" fmla="*/ 1349035 w 3922"/>
              <a:gd name="T3" fmla="*/ 1009290 h 2803"/>
              <a:gd name="T4" fmla="*/ 1349035 w 3922"/>
              <a:gd name="T5" fmla="*/ 1009290 h 2803"/>
              <a:gd name="T6" fmla="*/ 1283904 w 3922"/>
              <a:gd name="T7" fmla="*/ 947335 h 2803"/>
              <a:gd name="T8" fmla="*/ 1283904 w 3922"/>
              <a:gd name="T9" fmla="*/ 123910 h 2803"/>
              <a:gd name="T10" fmla="*/ 123425 w 3922"/>
              <a:gd name="T11" fmla="*/ 123910 h 2803"/>
              <a:gd name="T12" fmla="*/ 123425 w 3922"/>
              <a:gd name="T13" fmla="*/ 947335 h 2803"/>
              <a:gd name="T14" fmla="*/ 61892 w 3922"/>
              <a:gd name="T15" fmla="*/ 1009290 h 2803"/>
              <a:gd name="T16" fmla="*/ 61892 w 3922"/>
              <a:gd name="T17" fmla="*/ 1009290 h 2803"/>
              <a:gd name="T18" fmla="*/ 0 w 3922"/>
              <a:gd name="T19" fmla="*/ 947335 h 2803"/>
              <a:gd name="T20" fmla="*/ 0 w 3922"/>
              <a:gd name="T21" fmla="*/ 88250 h 2803"/>
              <a:gd name="T22" fmla="*/ 81324 w 3922"/>
              <a:gd name="T23" fmla="*/ 0 h 2803"/>
              <a:gd name="T24" fmla="*/ 1326365 w 3922"/>
              <a:gd name="T25" fmla="*/ 0 h 2803"/>
              <a:gd name="T26" fmla="*/ 1410927 w 3922"/>
              <a:gd name="T27" fmla="*/ 88250 h 2803"/>
              <a:gd name="T28" fmla="*/ 1410927 w 3922"/>
              <a:gd name="T29" fmla="*/ 947335 h 2803"/>
              <a:gd name="T30" fmla="*/ 1349035 w 3922"/>
              <a:gd name="T31" fmla="*/ 1009290 h 28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22" h="2803">
                <a:moveTo>
                  <a:pt x="3749" y="2802"/>
                </a:moveTo>
                <a:lnTo>
                  <a:pt x="3749" y="2802"/>
                </a:lnTo>
                <a:cubicBezTo>
                  <a:pt x="3650" y="2802"/>
                  <a:pt x="3568" y="2729"/>
                  <a:pt x="3568" y="2630"/>
                </a:cubicBezTo>
                <a:cubicBezTo>
                  <a:pt x="3568" y="344"/>
                  <a:pt x="3568" y="344"/>
                  <a:pt x="3568" y="344"/>
                </a:cubicBezTo>
                <a:cubicBezTo>
                  <a:pt x="343" y="344"/>
                  <a:pt x="343" y="344"/>
                  <a:pt x="343" y="344"/>
                </a:cubicBezTo>
                <a:cubicBezTo>
                  <a:pt x="343" y="2630"/>
                  <a:pt x="343" y="2630"/>
                  <a:pt x="343" y="2630"/>
                </a:cubicBezTo>
                <a:cubicBezTo>
                  <a:pt x="343" y="2729"/>
                  <a:pt x="262" y="2802"/>
                  <a:pt x="172" y="2802"/>
                </a:cubicBezTo>
                <a:cubicBezTo>
                  <a:pt x="72" y="2802"/>
                  <a:pt x="0" y="2720"/>
                  <a:pt x="0" y="263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9"/>
                  <a:pt x="100" y="0"/>
                  <a:pt x="226" y="0"/>
                </a:cubicBezTo>
                <a:cubicBezTo>
                  <a:pt x="3686" y="0"/>
                  <a:pt x="3686" y="0"/>
                  <a:pt x="3686" y="0"/>
                </a:cubicBezTo>
                <a:cubicBezTo>
                  <a:pt x="3812" y="0"/>
                  <a:pt x="3921" y="109"/>
                  <a:pt x="3921" y="245"/>
                </a:cubicBezTo>
                <a:cubicBezTo>
                  <a:pt x="3921" y="2630"/>
                  <a:pt x="3921" y="2630"/>
                  <a:pt x="3921" y="2630"/>
                </a:cubicBezTo>
                <a:cubicBezTo>
                  <a:pt x="3921" y="2729"/>
                  <a:pt x="3839" y="2802"/>
                  <a:pt x="3749" y="28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3">
            <a:extLst>
              <a:ext uri="{FF2B5EF4-FFF2-40B4-BE49-F238E27FC236}">
                <a16:creationId xmlns:a16="http://schemas.microsoft.com/office/drawing/2014/main" id="{2DA1AD79-FD4B-9F40-9338-A2595F52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237" y="4019351"/>
            <a:ext cx="1341061" cy="1341061"/>
          </a:xfrm>
          <a:custGeom>
            <a:avLst/>
            <a:gdLst>
              <a:gd name="T0" fmla="*/ 494940 w 1375"/>
              <a:gd name="T1" fmla="*/ 247650 h 1374"/>
              <a:gd name="T2" fmla="*/ 494940 w 1375"/>
              <a:gd name="T3" fmla="*/ 247650 h 1374"/>
              <a:gd name="T4" fmla="*/ 247470 w 1375"/>
              <a:gd name="T5" fmla="*/ 494940 h 1374"/>
              <a:gd name="T6" fmla="*/ 0 w 1375"/>
              <a:gd name="T7" fmla="*/ 247650 h 1374"/>
              <a:gd name="T8" fmla="*/ 247470 w 1375"/>
              <a:gd name="T9" fmla="*/ 0 h 1374"/>
              <a:gd name="T10" fmla="*/ 494940 w 1375"/>
              <a:gd name="T11" fmla="*/ 247650 h 13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5" h="1374">
                <a:moveTo>
                  <a:pt x="1374" y="687"/>
                </a:moveTo>
                <a:lnTo>
                  <a:pt x="1374" y="687"/>
                </a:lnTo>
                <a:cubicBezTo>
                  <a:pt x="1374" y="1066"/>
                  <a:pt x="1066" y="1373"/>
                  <a:pt x="687" y="1373"/>
                </a:cubicBezTo>
                <a:cubicBezTo>
                  <a:pt x="307" y="1373"/>
                  <a:pt x="0" y="1066"/>
                  <a:pt x="0" y="687"/>
                </a:cubicBezTo>
                <a:cubicBezTo>
                  <a:pt x="0" y="307"/>
                  <a:pt x="307" y="0"/>
                  <a:pt x="687" y="0"/>
                </a:cubicBezTo>
                <a:cubicBezTo>
                  <a:pt x="1066" y="0"/>
                  <a:pt x="1374" y="307"/>
                  <a:pt x="1374" y="687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4">
            <a:extLst>
              <a:ext uri="{FF2B5EF4-FFF2-40B4-BE49-F238E27FC236}">
                <a16:creationId xmlns:a16="http://schemas.microsoft.com/office/drawing/2014/main" id="{56576041-B42B-0B4D-BE7A-8BA0935B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237" y="6018045"/>
            <a:ext cx="1341061" cy="1336764"/>
          </a:xfrm>
          <a:custGeom>
            <a:avLst/>
            <a:gdLst>
              <a:gd name="T0" fmla="*/ 494940 w 1375"/>
              <a:gd name="T1" fmla="*/ 247036 h 1373"/>
              <a:gd name="T2" fmla="*/ 494940 w 1375"/>
              <a:gd name="T3" fmla="*/ 247036 h 1373"/>
              <a:gd name="T4" fmla="*/ 247470 w 1375"/>
              <a:gd name="T5" fmla="*/ 493353 h 1373"/>
              <a:gd name="T6" fmla="*/ 0 w 1375"/>
              <a:gd name="T7" fmla="*/ 247036 h 1373"/>
              <a:gd name="T8" fmla="*/ 247470 w 1375"/>
              <a:gd name="T9" fmla="*/ 0 h 1373"/>
              <a:gd name="T10" fmla="*/ 494940 w 1375"/>
              <a:gd name="T11" fmla="*/ 247036 h 13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5" h="1373">
                <a:moveTo>
                  <a:pt x="1374" y="687"/>
                </a:moveTo>
                <a:lnTo>
                  <a:pt x="1374" y="687"/>
                </a:lnTo>
                <a:cubicBezTo>
                  <a:pt x="1374" y="1066"/>
                  <a:pt x="1066" y="1372"/>
                  <a:pt x="687" y="1372"/>
                </a:cubicBezTo>
                <a:cubicBezTo>
                  <a:pt x="307" y="1372"/>
                  <a:pt x="0" y="1066"/>
                  <a:pt x="0" y="687"/>
                </a:cubicBezTo>
                <a:cubicBezTo>
                  <a:pt x="0" y="307"/>
                  <a:pt x="307" y="0"/>
                  <a:pt x="687" y="0"/>
                </a:cubicBezTo>
                <a:cubicBezTo>
                  <a:pt x="1066" y="0"/>
                  <a:pt x="1374" y="307"/>
                  <a:pt x="1374" y="687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5">
            <a:extLst>
              <a:ext uri="{FF2B5EF4-FFF2-40B4-BE49-F238E27FC236}">
                <a16:creationId xmlns:a16="http://schemas.microsoft.com/office/drawing/2014/main" id="{7215618B-66C2-5740-96D0-42AD78CB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24" y="4019351"/>
            <a:ext cx="1341061" cy="1341061"/>
          </a:xfrm>
          <a:custGeom>
            <a:avLst/>
            <a:gdLst>
              <a:gd name="T0" fmla="*/ 494940 w 1374"/>
              <a:gd name="T1" fmla="*/ 247650 h 1374"/>
              <a:gd name="T2" fmla="*/ 494940 w 1374"/>
              <a:gd name="T3" fmla="*/ 247650 h 1374"/>
              <a:gd name="T4" fmla="*/ 247290 w 1374"/>
              <a:gd name="T5" fmla="*/ 494940 h 1374"/>
              <a:gd name="T6" fmla="*/ 0 w 1374"/>
              <a:gd name="T7" fmla="*/ 247650 h 1374"/>
              <a:gd name="T8" fmla="*/ 247290 w 1374"/>
              <a:gd name="T9" fmla="*/ 0 h 1374"/>
              <a:gd name="T10" fmla="*/ 494940 w 1374"/>
              <a:gd name="T11" fmla="*/ 247650 h 13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4" h="1374">
                <a:moveTo>
                  <a:pt x="1373" y="687"/>
                </a:moveTo>
                <a:lnTo>
                  <a:pt x="1373" y="687"/>
                </a:lnTo>
                <a:cubicBezTo>
                  <a:pt x="1373" y="1066"/>
                  <a:pt x="1066" y="1373"/>
                  <a:pt x="686" y="1373"/>
                </a:cubicBezTo>
                <a:cubicBezTo>
                  <a:pt x="307" y="1373"/>
                  <a:pt x="0" y="1066"/>
                  <a:pt x="0" y="687"/>
                </a:cubicBezTo>
                <a:cubicBezTo>
                  <a:pt x="0" y="307"/>
                  <a:pt x="307" y="0"/>
                  <a:pt x="686" y="0"/>
                </a:cubicBezTo>
                <a:cubicBezTo>
                  <a:pt x="1066" y="0"/>
                  <a:pt x="1373" y="307"/>
                  <a:pt x="1373" y="687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6">
            <a:extLst>
              <a:ext uri="{FF2B5EF4-FFF2-40B4-BE49-F238E27FC236}">
                <a16:creationId xmlns:a16="http://schemas.microsoft.com/office/drawing/2014/main" id="{F3254A36-4EE0-8540-ABFF-BB7435E15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24" y="6018045"/>
            <a:ext cx="1341061" cy="1336764"/>
          </a:xfrm>
          <a:custGeom>
            <a:avLst/>
            <a:gdLst>
              <a:gd name="T0" fmla="*/ 494940 w 1374"/>
              <a:gd name="T1" fmla="*/ 247036 h 1373"/>
              <a:gd name="T2" fmla="*/ 494940 w 1374"/>
              <a:gd name="T3" fmla="*/ 247036 h 1373"/>
              <a:gd name="T4" fmla="*/ 247290 w 1374"/>
              <a:gd name="T5" fmla="*/ 493353 h 1373"/>
              <a:gd name="T6" fmla="*/ 0 w 1374"/>
              <a:gd name="T7" fmla="*/ 247036 h 1373"/>
              <a:gd name="T8" fmla="*/ 247290 w 1374"/>
              <a:gd name="T9" fmla="*/ 0 h 1373"/>
              <a:gd name="T10" fmla="*/ 494940 w 1374"/>
              <a:gd name="T11" fmla="*/ 247036 h 13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4" h="1373">
                <a:moveTo>
                  <a:pt x="1373" y="687"/>
                </a:moveTo>
                <a:lnTo>
                  <a:pt x="1373" y="687"/>
                </a:lnTo>
                <a:cubicBezTo>
                  <a:pt x="1373" y="1066"/>
                  <a:pt x="1066" y="1372"/>
                  <a:pt x="686" y="1372"/>
                </a:cubicBezTo>
                <a:cubicBezTo>
                  <a:pt x="307" y="1372"/>
                  <a:pt x="0" y="1066"/>
                  <a:pt x="0" y="687"/>
                </a:cubicBezTo>
                <a:cubicBezTo>
                  <a:pt x="0" y="307"/>
                  <a:pt x="307" y="0"/>
                  <a:pt x="686" y="0"/>
                </a:cubicBezTo>
                <a:cubicBezTo>
                  <a:pt x="1066" y="0"/>
                  <a:pt x="1373" y="307"/>
                  <a:pt x="1373" y="687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7">
            <a:extLst>
              <a:ext uri="{FF2B5EF4-FFF2-40B4-BE49-F238E27FC236}">
                <a16:creationId xmlns:a16="http://schemas.microsoft.com/office/drawing/2014/main" id="{1D10F0A6-C35F-344C-8566-465D2A03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28" y="4268650"/>
            <a:ext cx="855357" cy="855355"/>
          </a:xfrm>
          <a:custGeom>
            <a:avLst/>
            <a:gdLst>
              <a:gd name="T0" fmla="*/ 270165 w 877"/>
              <a:gd name="T1" fmla="*/ 45388 h 877"/>
              <a:gd name="T2" fmla="*/ 270165 w 877"/>
              <a:gd name="T3" fmla="*/ 45388 h 877"/>
              <a:gd name="T4" fmla="*/ 159217 w 877"/>
              <a:gd name="T5" fmla="*/ 0 h 877"/>
              <a:gd name="T6" fmla="*/ 48630 w 877"/>
              <a:gd name="T7" fmla="*/ 45388 h 877"/>
              <a:gd name="T8" fmla="*/ 0 w 877"/>
              <a:gd name="T9" fmla="*/ 156335 h 877"/>
              <a:gd name="T10" fmla="*/ 48630 w 877"/>
              <a:gd name="T11" fmla="*/ 266922 h 877"/>
              <a:gd name="T12" fmla="*/ 155975 w 877"/>
              <a:gd name="T13" fmla="*/ 315552 h 877"/>
              <a:gd name="T14" fmla="*/ 159217 w 877"/>
              <a:gd name="T15" fmla="*/ 315552 h 877"/>
              <a:gd name="T16" fmla="*/ 159217 w 877"/>
              <a:gd name="T17" fmla="*/ 315552 h 877"/>
              <a:gd name="T18" fmla="*/ 159217 w 877"/>
              <a:gd name="T19" fmla="*/ 315552 h 877"/>
              <a:gd name="T20" fmla="*/ 270165 w 877"/>
              <a:gd name="T21" fmla="*/ 266922 h 877"/>
              <a:gd name="T22" fmla="*/ 315553 w 877"/>
              <a:gd name="T23" fmla="*/ 156335 h 877"/>
              <a:gd name="T24" fmla="*/ 270165 w 877"/>
              <a:gd name="T25" fmla="*/ 45388 h 877"/>
              <a:gd name="T26" fmla="*/ 68082 w 877"/>
              <a:gd name="T27" fmla="*/ 253954 h 877"/>
              <a:gd name="T28" fmla="*/ 68082 w 877"/>
              <a:gd name="T29" fmla="*/ 253954 h 877"/>
              <a:gd name="T30" fmla="*/ 68082 w 877"/>
              <a:gd name="T31" fmla="*/ 253954 h 877"/>
              <a:gd name="T32" fmla="*/ 68082 w 877"/>
              <a:gd name="T33" fmla="*/ 253954 h 877"/>
              <a:gd name="T34" fmla="*/ 155975 w 877"/>
              <a:gd name="T35" fmla="*/ 224416 h 877"/>
              <a:gd name="T36" fmla="*/ 250353 w 877"/>
              <a:gd name="T37" fmla="*/ 253954 h 877"/>
              <a:gd name="T38" fmla="*/ 250353 w 877"/>
              <a:gd name="T39" fmla="*/ 257196 h 877"/>
              <a:gd name="T40" fmla="*/ 250353 w 877"/>
              <a:gd name="T41" fmla="*/ 257196 h 877"/>
              <a:gd name="T42" fmla="*/ 159217 w 877"/>
              <a:gd name="T43" fmla="*/ 292858 h 877"/>
              <a:gd name="T44" fmla="*/ 155975 w 877"/>
              <a:gd name="T45" fmla="*/ 292858 h 877"/>
              <a:gd name="T46" fmla="*/ 68082 w 877"/>
              <a:gd name="T47" fmla="*/ 253954 h 877"/>
              <a:gd name="T48" fmla="*/ 266563 w 877"/>
              <a:gd name="T49" fmla="*/ 244228 h 877"/>
              <a:gd name="T50" fmla="*/ 266563 w 877"/>
              <a:gd name="T51" fmla="*/ 244228 h 877"/>
              <a:gd name="T52" fmla="*/ 263321 w 877"/>
              <a:gd name="T53" fmla="*/ 240986 h 877"/>
              <a:gd name="T54" fmla="*/ 217933 w 877"/>
              <a:gd name="T55" fmla="*/ 214690 h 877"/>
              <a:gd name="T56" fmla="*/ 155975 w 877"/>
              <a:gd name="T57" fmla="*/ 204965 h 877"/>
              <a:gd name="T58" fmla="*/ 55114 w 877"/>
              <a:gd name="T59" fmla="*/ 237384 h 877"/>
              <a:gd name="T60" fmla="*/ 51872 w 877"/>
              <a:gd name="T61" fmla="*/ 240986 h 877"/>
              <a:gd name="T62" fmla="*/ 22694 w 877"/>
              <a:gd name="T63" fmla="*/ 156335 h 877"/>
              <a:gd name="T64" fmla="*/ 61598 w 877"/>
              <a:gd name="T65" fmla="*/ 58716 h 877"/>
              <a:gd name="T66" fmla="*/ 159217 w 877"/>
              <a:gd name="T67" fmla="*/ 19452 h 877"/>
              <a:gd name="T68" fmla="*/ 257197 w 877"/>
              <a:gd name="T69" fmla="*/ 58716 h 877"/>
              <a:gd name="T70" fmla="*/ 296101 w 877"/>
              <a:gd name="T71" fmla="*/ 156335 h 877"/>
              <a:gd name="T72" fmla="*/ 266563 w 877"/>
              <a:gd name="T73" fmla="*/ 244228 h 8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77" h="877">
                <a:moveTo>
                  <a:pt x="750" y="126"/>
                </a:moveTo>
                <a:lnTo>
                  <a:pt x="750" y="126"/>
                </a:lnTo>
                <a:cubicBezTo>
                  <a:pt x="668" y="45"/>
                  <a:pt x="560" y="0"/>
                  <a:pt x="442" y="0"/>
                </a:cubicBezTo>
                <a:cubicBezTo>
                  <a:pt x="325" y="0"/>
                  <a:pt x="217" y="45"/>
                  <a:pt x="135" y="126"/>
                </a:cubicBezTo>
                <a:cubicBezTo>
                  <a:pt x="45" y="208"/>
                  <a:pt x="0" y="316"/>
                  <a:pt x="0" y="434"/>
                </a:cubicBezTo>
                <a:cubicBezTo>
                  <a:pt x="0" y="551"/>
                  <a:pt x="45" y="659"/>
                  <a:pt x="135" y="741"/>
                </a:cubicBezTo>
                <a:cubicBezTo>
                  <a:pt x="217" y="822"/>
                  <a:pt x="325" y="876"/>
                  <a:pt x="433" y="876"/>
                </a:cubicBezTo>
                <a:lnTo>
                  <a:pt x="442" y="876"/>
                </a:lnTo>
                <a:cubicBezTo>
                  <a:pt x="560" y="876"/>
                  <a:pt x="668" y="831"/>
                  <a:pt x="750" y="741"/>
                </a:cubicBezTo>
                <a:cubicBezTo>
                  <a:pt x="831" y="659"/>
                  <a:pt x="876" y="551"/>
                  <a:pt x="876" y="434"/>
                </a:cubicBezTo>
                <a:cubicBezTo>
                  <a:pt x="876" y="316"/>
                  <a:pt x="831" y="208"/>
                  <a:pt x="750" y="126"/>
                </a:cubicBezTo>
                <a:close/>
                <a:moveTo>
                  <a:pt x="189" y="705"/>
                </a:moveTo>
                <a:lnTo>
                  <a:pt x="189" y="705"/>
                </a:lnTo>
                <a:cubicBezTo>
                  <a:pt x="244" y="650"/>
                  <a:pt x="343" y="623"/>
                  <a:pt x="433" y="623"/>
                </a:cubicBezTo>
                <a:cubicBezTo>
                  <a:pt x="542" y="623"/>
                  <a:pt x="632" y="659"/>
                  <a:pt x="695" y="705"/>
                </a:cubicBezTo>
                <a:cubicBezTo>
                  <a:pt x="695" y="705"/>
                  <a:pt x="695" y="705"/>
                  <a:pt x="695" y="714"/>
                </a:cubicBezTo>
                <a:cubicBezTo>
                  <a:pt x="623" y="777"/>
                  <a:pt x="533" y="813"/>
                  <a:pt x="442" y="813"/>
                </a:cubicBezTo>
                <a:lnTo>
                  <a:pt x="433" y="813"/>
                </a:lnTo>
                <a:cubicBezTo>
                  <a:pt x="343" y="813"/>
                  <a:pt x="253" y="777"/>
                  <a:pt x="189" y="705"/>
                </a:cubicBezTo>
                <a:close/>
                <a:moveTo>
                  <a:pt x="740" y="678"/>
                </a:moveTo>
                <a:lnTo>
                  <a:pt x="740" y="678"/>
                </a:lnTo>
                <a:cubicBezTo>
                  <a:pt x="731" y="669"/>
                  <a:pt x="731" y="669"/>
                  <a:pt x="731" y="669"/>
                </a:cubicBezTo>
                <a:cubicBezTo>
                  <a:pt x="695" y="632"/>
                  <a:pt x="650" y="605"/>
                  <a:pt x="605" y="596"/>
                </a:cubicBezTo>
                <a:cubicBezTo>
                  <a:pt x="551" y="578"/>
                  <a:pt x="497" y="569"/>
                  <a:pt x="433" y="569"/>
                </a:cubicBezTo>
                <a:cubicBezTo>
                  <a:pt x="325" y="569"/>
                  <a:pt x="217" y="596"/>
                  <a:pt x="153" y="659"/>
                </a:cubicBezTo>
                <a:cubicBezTo>
                  <a:pt x="144" y="659"/>
                  <a:pt x="144" y="669"/>
                  <a:pt x="144" y="669"/>
                </a:cubicBezTo>
                <a:cubicBezTo>
                  <a:pt x="90" y="605"/>
                  <a:pt x="63" y="524"/>
                  <a:pt x="63" y="434"/>
                </a:cubicBezTo>
                <a:cubicBezTo>
                  <a:pt x="63" y="334"/>
                  <a:pt x="99" y="235"/>
                  <a:pt x="171" y="163"/>
                </a:cubicBezTo>
                <a:cubicBezTo>
                  <a:pt x="244" y="99"/>
                  <a:pt x="343" y="54"/>
                  <a:pt x="442" y="54"/>
                </a:cubicBezTo>
                <a:cubicBezTo>
                  <a:pt x="542" y="54"/>
                  <a:pt x="641" y="99"/>
                  <a:pt x="714" y="163"/>
                </a:cubicBezTo>
                <a:cubicBezTo>
                  <a:pt x="786" y="235"/>
                  <a:pt x="822" y="334"/>
                  <a:pt x="822" y="434"/>
                </a:cubicBezTo>
                <a:cubicBezTo>
                  <a:pt x="822" y="524"/>
                  <a:pt x="795" y="605"/>
                  <a:pt x="740" y="6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8">
            <a:extLst>
              <a:ext uri="{FF2B5EF4-FFF2-40B4-BE49-F238E27FC236}">
                <a16:creationId xmlns:a16="http://schemas.microsoft.com/office/drawing/2014/main" id="{3B2781C0-8077-5B4C-8069-38CC9BF7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848" y="4354616"/>
            <a:ext cx="442721" cy="442721"/>
          </a:xfrm>
          <a:custGeom>
            <a:avLst/>
            <a:gdLst>
              <a:gd name="T0" fmla="*/ 81394 w 452"/>
              <a:gd name="T1" fmla="*/ 0 h 453"/>
              <a:gd name="T2" fmla="*/ 81394 w 452"/>
              <a:gd name="T3" fmla="*/ 0 h 453"/>
              <a:gd name="T4" fmla="*/ 0 w 452"/>
              <a:gd name="T5" fmla="*/ 81576 h 453"/>
              <a:gd name="T6" fmla="*/ 81394 w 452"/>
              <a:gd name="T7" fmla="*/ 163151 h 453"/>
              <a:gd name="T8" fmla="*/ 163150 w 452"/>
              <a:gd name="T9" fmla="*/ 81576 h 453"/>
              <a:gd name="T10" fmla="*/ 81394 w 452"/>
              <a:gd name="T11" fmla="*/ 0 h 453"/>
              <a:gd name="T12" fmla="*/ 81394 w 452"/>
              <a:gd name="T13" fmla="*/ 143660 h 453"/>
              <a:gd name="T14" fmla="*/ 81394 w 452"/>
              <a:gd name="T15" fmla="*/ 143660 h 453"/>
              <a:gd name="T16" fmla="*/ 22790 w 452"/>
              <a:gd name="T17" fmla="*/ 81576 h 453"/>
              <a:gd name="T18" fmla="*/ 81394 w 452"/>
              <a:gd name="T19" fmla="*/ 19491 h 453"/>
              <a:gd name="T20" fmla="*/ 143616 w 452"/>
              <a:gd name="T21" fmla="*/ 81576 h 453"/>
              <a:gd name="T22" fmla="*/ 81394 w 452"/>
              <a:gd name="T23" fmla="*/ 143660 h 4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2" h="453">
                <a:moveTo>
                  <a:pt x="225" y="0"/>
                </a:moveTo>
                <a:lnTo>
                  <a:pt x="225" y="0"/>
                </a:lnTo>
                <a:cubicBezTo>
                  <a:pt x="108" y="0"/>
                  <a:pt x="0" y="100"/>
                  <a:pt x="0" y="226"/>
                </a:cubicBezTo>
                <a:cubicBezTo>
                  <a:pt x="0" y="353"/>
                  <a:pt x="108" y="452"/>
                  <a:pt x="225" y="452"/>
                </a:cubicBezTo>
                <a:cubicBezTo>
                  <a:pt x="352" y="452"/>
                  <a:pt x="451" y="353"/>
                  <a:pt x="451" y="226"/>
                </a:cubicBezTo>
                <a:cubicBezTo>
                  <a:pt x="451" y="100"/>
                  <a:pt x="352" y="0"/>
                  <a:pt x="225" y="0"/>
                </a:cubicBezTo>
                <a:close/>
                <a:moveTo>
                  <a:pt x="225" y="398"/>
                </a:moveTo>
                <a:lnTo>
                  <a:pt x="225" y="398"/>
                </a:lnTo>
                <a:cubicBezTo>
                  <a:pt x="135" y="398"/>
                  <a:pt x="63" y="316"/>
                  <a:pt x="63" y="226"/>
                </a:cubicBezTo>
                <a:cubicBezTo>
                  <a:pt x="63" y="136"/>
                  <a:pt x="135" y="54"/>
                  <a:pt x="225" y="54"/>
                </a:cubicBezTo>
                <a:cubicBezTo>
                  <a:pt x="325" y="54"/>
                  <a:pt x="397" y="136"/>
                  <a:pt x="397" y="226"/>
                </a:cubicBezTo>
                <a:cubicBezTo>
                  <a:pt x="397" y="316"/>
                  <a:pt x="325" y="398"/>
                  <a:pt x="225" y="3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9">
            <a:extLst>
              <a:ext uri="{FF2B5EF4-FFF2-40B4-BE49-F238E27FC236}">
                <a16:creationId xmlns:a16="http://schemas.microsoft.com/office/drawing/2014/main" id="{7C3FAAAC-B561-E641-952B-FE8D9F3A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0344" y="4260054"/>
            <a:ext cx="872548" cy="872548"/>
          </a:xfrm>
          <a:custGeom>
            <a:avLst/>
            <a:gdLst>
              <a:gd name="T0" fmla="*/ 162570 w 896"/>
              <a:gd name="T1" fmla="*/ 321902 h 895"/>
              <a:gd name="T2" fmla="*/ 162570 w 896"/>
              <a:gd name="T3" fmla="*/ 321902 h 895"/>
              <a:gd name="T4" fmla="*/ 48915 w 896"/>
              <a:gd name="T5" fmla="*/ 273293 h 895"/>
              <a:gd name="T6" fmla="*/ 0 w 896"/>
              <a:gd name="T7" fmla="*/ 159511 h 895"/>
              <a:gd name="T8" fmla="*/ 48915 w 896"/>
              <a:gd name="T9" fmla="*/ 45369 h 895"/>
              <a:gd name="T10" fmla="*/ 162570 w 896"/>
              <a:gd name="T11" fmla="*/ 0 h 895"/>
              <a:gd name="T12" fmla="*/ 276225 w 896"/>
              <a:gd name="T13" fmla="*/ 45369 h 895"/>
              <a:gd name="T14" fmla="*/ 321902 w 896"/>
              <a:gd name="T15" fmla="*/ 159511 h 895"/>
              <a:gd name="T16" fmla="*/ 276225 w 896"/>
              <a:gd name="T17" fmla="*/ 273293 h 895"/>
              <a:gd name="T18" fmla="*/ 162570 w 896"/>
              <a:gd name="T19" fmla="*/ 321902 h 895"/>
              <a:gd name="T20" fmla="*/ 162570 w 896"/>
              <a:gd name="T21" fmla="*/ 19444 h 895"/>
              <a:gd name="T22" fmla="*/ 162570 w 896"/>
              <a:gd name="T23" fmla="*/ 19444 h 895"/>
              <a:gd name="T24" fmla="*/ 61863 w 896"/>
              <a:gd name="T25" fmla="*/ 61932 h 895"/>
              <a:gd name="T26" fmla="*/ 22659 w 896"/>
              <a:gd name="T27" fmla="*/ 159511 h 895"/>
              <a:gd name="T28" fmla="*/ 61863 w 896"/>
              <a:gd name="T29" fmla="*/ 260330 h 895"/>
              <a:gd name="T30" fmla="*/ 162570 w 896"/>
              <a:gd name="T31" fmla="*/ 299218 h 895"/>
              <a:gd name="T32" fmla="*/ 260040 w 896"/>
              <a:gd name="T33" fmla="*/ 260330 h 895"/>
              <a:gd name="T34" fmla="*/ 302121 w 896"/>
              <a:gd name="T35" fmla="*/ 159511 h 895"/>
              <a:gd name="T36" fmla="*/ 260040 w 896"/>
              <a:gd name="T37" fmla="*/ 61932 h 895"/>
              <a:gd name="T38" fmla="*/ 162570 w 896"/>
              <a:gd name="T39" fmla="*/ 19444 h 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6" h="895">
                <a:moveTo>
                  <a:pt x="452" y="894"/>
                </a:moveTo>
                <a:lnTo>
                  <a:pt x="452" y="894"/>
                </a:lnTo>
                <a:cubicBezTo>
                  <a:pt x="334" y="894"/>
                  <a:pt x="217" y="840"/>
                  <a:pt x="136" y="759"/>
                </a:cubicBezTo>
                <a:cubicBezTo>
                  <a:pt x="45" y="678"/>
                  <a:pt x="0" y="560"/>
                  <a:pt x="0" y="443"/>
                </a:cubicBezTo>
                <a:cubicBezTo>
                  <a:pt x="0" y="325"/>
                  <a:pt x="45" y="217"/>
                  <a:pt x="136" y="126"/>
                </a:cubicBezTo>
                <a:cubicBezTo>
                  <a:pt x="217" y="45"/>
                  <a:pt x="334" y="0"/>
                  <a:pt x="452" y="0"/>
                </a:cubicBezTo>
                <a:cubicBezTo>
                  <a:pt x="569" y="0"/>
                  <a:pt x="678" y="45"/>
                  <a:pt x="768" y="126"/>
                </a:cubicBezTo>
                <a:cubicBezTo>
                  <a:pt x="849" y="217"/>
                  <a:pt x="895" y="325"/>
                  <a:pt x="895" y="443"/>
                </a:cubicBezTo>
                <a:cubicBezTo>
                  <a:pt x="895" y="560"/>
                  <a:pt x="849" y="678"/>
                  <a:pt x="768" y="759"/>
                </a:cubicBezTo>
                <a:cubicBezTo>
                  <a:pt x="678" y="840"/>
                  <a:pt x="569" y="894"/>
                  <a:pt x="452" y="894"/>
                </a:cubicBezTo>
                <a:close/>
                <a:moveTo>
                  <a:pt x="452" y="54"/>
                </a:moveTo>
                <a:lnTo>
                  <a:pt x="452" y="54"/>
                </a:lnTo>
                <a:cubicBezTo>
                  <a:pt x="343" y="54"/>
                  <a:pt x="244" y="99"/>
                  <a:pt x="172" y="172"/>
                </a:cubicBezTo>
                <a:cubicBezTo>
                  <a:pt x="99" y="244"/>
                  <a:pt x="63" y="343"/>
                  <a:pt x="63" y="443"/>
                </a:cubicBezTo>
                <a:cubicBezTo>
                  <a:pt x="63" y="551"/>
                  <a:pt x="99" y="641"/>
                  <a:pt x="172" y="723"/>
                </a:cubicBezTo>
                <a:cubicBezTo>
                  <a:pt x="244" y="795"/>
                  <a:pt x="343" y="831"/>
                  <a:pt x="452" y="831"/>
                </a:cubicBezTo>
                <a:cubicBezTo>
                  <a:pt x="551" y="831"/>
                  <a:pt x="651" y="795"/>
                  <a:pt x="723" y="723"/>
                </a:cubicBezTo>
                <a:cubicBezTo>
                  <a:pt x="795" y="641"/>
                  <a:pt x="840" y="551"/>
                  <a:pt x="840" y="443"/>
                </a:cubicBezTo>
                <a:cubicBezTo>
                  <a:pt x="840" y="343"/>
                  <a:pt x="795" y="244"/>
                  <a:pt x="723" y="172"/>
                </a:cubicBezTo>
                <a:cubicBezTo>
                  <a:pt x="651" y="99"/>
                  <a:pt x="551" y="54"/>
                  <a:pt x="452" y="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0">
            <a:extLst>
              <a:ext uri="{FF2B5EF4-FFF2-40B4-BE49-F238E27FC236}">
                <a16:creationId xmlns:a16="http://schemas.microsoft.com/office/drawing/2014/main" id="{A787D0EB-3A4B-AB4F-BD45-7C75D922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6747" y="4436282"/>
            <a:ext cx="451320" cy="283686"/>
          </a:xfrm>
          <a:custGeom>
            <a:avLst/>
            <a:gdLst>
              <a:gd name="T0" fmla="*/ 163080 w 462"/>
              <a:gd name="T1" fmla="*/ 19510 h 290"/>
              <a:gd name="T2" fmla="*/ 163080 w 462"/>
              <a:gd name="T3" fmla="*/ 19510 h 290"/>
              <a:gd name="T4" fmla="*/ 81540 w 462"/>
              <a:gd name="T5" fmla="*/ 101162 h 290"/>
              <a:gd name="T6" fmla="*/ 71799 w 462"/>
              <a:gd name="T7" fmla="*/ 104414 h 290"/>
              <a:gd name="T8" fmla="*/ 12989 w 462"/>
              <a:gd name="T9" fmla="*/ 104414 h 290"/>
              <a:gd name="T10" fmla="*/ 0 w 462"/>
              <a:gd name="T11" fmla="*/ 94659 h 290"/>
              <a:gd name="T12" fmla="*/ 12989 w 462"/>
              <a:gd name="T13" fmla="*/ 84543 h 290"/>
              <a:gd name="T14" fmla="*/ 68551 w 462"/>
              <a:gd name="T15" fmla="*/ 84543 h 290"/>
              <a:gd name="T16" fmla="*/ 146844 w 462"/>
              <a:gd name="T17" fmla="*/ 6503 h 290"/>
              <a:gd name="T18" fmla="*/ 163080 w 462"/>
              <a:gd name="T19" fmla="*/ 6503 h 290"/>
              <a:gd name="T20" fmla="*/ 163080 w 462"/>
              <a:gd name="T21" fmla="*/ 19510 h 2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62" h="290">
                <a:moveTo>
                  <a:pt x="452" y="54"/>
                </a:moveTo>
                <a:lnTo>
                  <a:pt x="452" y="54"/>
                </a:lnTo>
                <a:cubicBezTo>
                  <a:pt x="226" y="280"/>
                  <a:pt x="226" y="280"/>
                  <a:pt x="226" y="280"/>
                </a:cubicBezTo>
                <a:cubicBezTo>
                  <a:pt x="217" y="289"/>
                  <a:pt x="208" y="289"/>
                  <a:pt x="199" y="289"/>
                </a:cubicBezTo>
                <a:cubicBezTo>
                  <a:pt x="36" y="289"/>
                  <a:pt x="36" y="289"/>
                  <a:pt x="36" y="289"/>
                </a:cubicBezTo>
                <a:cubicBezTo>
                  <a:pt x="18" y="289"/>
                  <a:pt x="0" y="280"/>
                  <a:pt x="0" y="262"/>
                </a:cubicBezTo>
                <a:cubicBezTo>
                  <a:pt x="0" y="244"/>
                  <a:pt x="18" y="234"/>
                  <a:pt x="36" y="234"/>
                </a:cubicBezTo>
                <a:cubicBezTo>
                  <a:pt x="190" y="234"/>
                  <a:pt x="190" y="234"/>
                  <a:pt x="190" y="234"/>
                </a:cubicBezTo>
                <a:cubicBezTo>
                  <a:pt x="407" y="18"/>
                  <a:pt x="407" y="18"/>
                  <a:pt x="407" y="18"/>
                </a:cubicBezTo>
                <a:cubicBezTo>
                  <a:pt x="415" y="0"/>
                  <a:pt x="434" y="0"/>
                  <a:pt x="452" y="18"/>
                </a:cubicBezTo>
                <a:cubicBezTo>
                  <a:pt x="461" y="27"/>
                  <a:pt x="461" y="45"/>
                  <a:pt x="452" y="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1">
            <a:extLst>
              <a:ext uri="{FF2B5EF4-FFF2-40B4-BE49-F238E27FC236}">
                <a16:creationId xmlns:a16="http://schemas.microsoft.com/office/drawing/2014/main" id="{653FE940-7390-0745-A800-4E116E98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1" y="6258749"/>
            <a:ext cx="872550" cy="863954"/>
          </a:xfrm>
          <a:custGeom>
            <a:avLst/>
            <a:gdLst>
              <a:gd name="T0" fmla="*/ 162392 w 895"/>
              <a:gd name="T1" fmla="*/ 318728 h 886"/>
              <a:gd name="T2" fmla="*/ 162392 w 895"/>
              <a:gd name="T3" fmla="*/ 318728 h 886"/>
              <a:gd name="T4" fmla="*/ 48610 w 895"/>
              <a:gd name="T5" fmla="*/ 273350 h 886"/>
              <a:gd name="T6" fmla="*/ 0 w 895"/>
              <a:gd name="T7" fmla="*/ 159544 h 886"/>
              <a:gd name="T8" fmla="*/ 48610 w 895"/>
              <a:gd name="T9" fmla="*/ 45378 h 886"/>
              <a:gd name="T10" fmla="*/ 162392 w 895"/>
              <a:gd name="T11" fmla="*/ 0 h 886"/>
              <a:gd name="T12" fmla="*/ 276534 w 895"/>
              <a:gd name="T13" fmla="*/ 45378 h 886"/>
              <a:gd name="T14" fmla="*/ 321903 w 895"/>
              <a:gd name="T15" fmla="*/ 159544 h 886"/>
              <a:gd name="T16" fmla="*/ 276534 w 895"/>
              <a:gd name="T17" fmla="*/ 273350 h 886"/>
              <a:gd name="T18" fmla="*/ 162392 w 895"/>
              <a:gd name="T19" fmla="*/ 318728 h 886"/>
              <a:gd name="T20" fmla="*/ 162392 w 895"/>
              <a:gd name="T21" fmla="*/ 19448 h 886"/>
              <a:gd name="T22" fmla="*/ 162392 w 895"/>
              <a:gd name="T23" fmla="*/ 19448 h 886"/>
              <a:gd name="T24" fmla="*/ 61572 w 895"/>
              <a:gd name="T25" fmla="*/ 61585 h 886"/>
              <a:gd name="T26" fmla="*/ 22684 w 895"/>
              <a:gd name="T27" fmla="*/ 159544 h 886"/>
              <a:gd name="T28" fmla="*/ 61572 w 895"/>
              <a:gd name="T29" fmla="*/ 257143 h 886"/>
              <a:gd name="T30" fmla="*/ 162392 w 895"/>
              <a:gd name="T31" fmla="*/ 299280 h 886"/>
              <a:gd name="T32" fmla="*/ 260331 w 895"/>
              <a:gd name="T33" fmla="*/ 257143 h 886"/>
              <a:gd name="T34" fmla="*/ 302459 w 895"/>
              <a:gd name="T35" fmla="*/ 159544 h 886"/>
              <a:gd name="T36" fmla="*/ 260331 w 895"/>
              <a:gd name="T37" fmla="*/ 61585 h 886"/>
              <a:gd name="T38" fmla="*/ 162392 w 895"/>
              <a:gd name="T39" fmla="*/ 19448 h 88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5" h="886">
                <a:moveTo>
                  <a:pt x="451" y="885"/>
                </a:moveTo>
                <a:lnTo>
                  <a:pt x="451" y="885"/>
                </a:lnTo>
                <a:cubicBezTo>
                  <a:pt x="334" y="885"/>
                  <a:pt x="217" y="840"/>
                  <a:pt x="135" y="759"/>
                </a:cubicBezTo>
                <a:cubicBezTo>
                  <a:pt x="54" y="669"/>
                  <a:pt x="0" y="560"/>
                  <a:pt x="0" y="443"/>
                </a:cubicBezTo>
                <a:cubicBezTo>
                  <a:pt x="0" y="325"/>
                  <a:pt x="54" y="208"/>
                  <a:pt x="135" y="126"/>
                </a:cubicBezTo>
                <a:cubicBezTo>
                  <a:pt x="217" y="45"/>
                  <a:pt x="334" y="0"/>
                  <a:pt x="451" y="0"/>
                </a:cubicBezTo>
                <a:cubicBezTo>
                  <a:pt x="569" y="0"/>
                  <a:pt x="677" y="45"/>
                  <a:pt x="768" y="126"/>
                </a:cubicBezTo>
                <a:cubicBezTo>
                  <a:pt x="849" y="208"/>
                  <a:pt x="894" y="325"/>
                  <a:pt x="894" y="443"/>
                </a:cubicBezTo>
                <a:cubicBezTo>
                  <a:pt x="894" y="560"/>
                  <a:pt x="849" y="669"/>
                  <a:pt x="768" y="759"/>
                </a:cubicBezTo>
                <a:cubicBezTo>
                  <a:pt x="677" y="840"/>
                  <a:pt x="569" y="885"/>
                  <a:pt x="451" y="885"/>
                </a:cubicBezTo>
                <a:close/>
                <a:moveTo>
                  <a:pt x="451" y="54"/>
                </a:moveTo>
                <a:lnTo>
                  <a:pt x="451" y="54"/>
                </a:lnTo>
                <a:cubicBezTo>
                  <a:pt x="343" y="54"/>
                  <a:pt x="253" y="90"/>
                  <a:pt x="171" y="171"/>
                </a:cubicBezTo>
                <a:cubicBezTo>
                  <a:pt x="99" y="244"/>
                  <a:pt x="63" y="334"/>
                  <a:pt x="63" y="443"/>
                </a:cubicBezTo>
                <a:cubicBezTo>
                  <a:pt x="63" y="542"/>
                  <a:pt x="99" y="641"/>
                  <a:pt x="171" y="714"/>
                </a:cubicBezTo>
                <a:cubicBezTo>
                  <a:pt x="253" y="786"/>
                  <a:pt x="343" y="831"/>
                  <a:pt x="451" y="831"/>
                </a:cubicBezTo>
                <a:cubicBezTo>
                  <a:pt x="551" y="831"/>
                  <a:pt x="650" y="786"/>
                  <a:pt x="723" y="714"/>
                </a:cubicBezTo>
                <a:cubicBezTo>
                  <a:pt x="795" y="641"/>
                  <a:pt x="840" y="542"/>
                  <a:pt x="840" y="443"/>
                </a:cubicBezTo>
                <a:cubicBezTo>
                  <a:pt x="840" y="334"/>
                  <a:pt x="795" y="244"/>
                  <a:pt x="723" y="171"/>
                </a:cubicBezTo>
                <a:cubicBezTo>
                  <a:pt x="650" y="90"/>
                  <a:pt x="551" y="54"/>
                  <a:pt x="451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2">
            <a:extLst>
              <a:ext uri="{FF2B5EF4-FFF2-40B4-BE49-F238E27FC236}">
                <a16:creationId xmlns:a16="http://schemas.microsoft.com/office/drawing/2014/main" id="{1ABFF2BF-215C-F743-B82E-5E1DFF9F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65" y="6417786"/>
            <a:ext cx="537285" cy="459914"/>
          </a:xfrm>
          <a:custGeom>
            <a:avLst/>
            <a:gdLst>
              <a:gd name="T0" fmla="*/ 194491 w 553"/>
              <a:gd name="T1" fmla="*/ 16263 h 470"/>
              <a:gd name="T2" fmla="*/ 194491 w 553"/>
              <a:gd name="T3" fmla="*/ 16263 h 470"/>
              <a:gd name="T4" fmla="*/ 74639 w 553"/>
              <a:gd name="T5" fmla="*/ 166248 h 470"/>
              <a:gd name="T6" fmla="*/ 74639 w 553"/>
              <a:gd name="T7" fmla="*/ 166248 h 470"/>
              <a:gd name="T8" fmla="*/ 74639 w 553"/>
              <a:gd name="T9" fmla="*/ 166248 h 470"/>
              <a:gd name="T10" fmla="*/ 74639 w 553"/>
              <a:gd name="T11" fmla="*/ 166248 h 470"/>
              <a:gd name="T12" fmla="*/ 71409 w 553"/>
              <a:gd name="T13" fmla="*/ 166248 h 470"/>
              <a:gd name="T14" fmla="*/ 71409 w 553"/>
              <a:gd name="T15" fmla="*/ 166248 h 470"/>
              <a:gd name="T16" fmla="*/ 71409 w 553"/>
              <a:gd name="T17" fmla="*/ 169501 h 470"/>
              <a:gd name="T18" fmla="*/ 71409 w 553"/>
              <a:gd name="T19" fmla="*/ 169501 h 470"/>
              <a:gd name="T20" fmla="*/ 71409 w 553"/>
              <a:gd name="T21" fmla="*/ 169501 h 470"/>
              <a:gd name="T22" fmla="*/ 71409 w 553"/>
              <a:gd name="T23" fmla="*/ 169501 h 470"/>
              <a:gd name="T24" fmla="*/ 68179 w 553"/>
              <a:gd name="T25" fmla="*/ 169501 h 470"/>
              <a:gd name="T26" fmla="*/ 68179 w 553"/>
              <a:gd name="T27" fmla="*/ 169501 h 470"/>
              <a:gd name="T28" fmla="*/ 68179 w 553"/>
              <a:gd name="T29" fmla="*/ 169501 h 470"/>
              <a:gd name="T30" fmla="*/ 68179 w 553"/>
              <a:gd name="T31" fmla="*/ 169501 h 470"/>
              <a:gd name="T32" fmla="*/ 68179 w 553"/>
              <a:gd name="T33" fmla="*/ 169501 h 470"/>
              <a:gd name="T34" fmla="*/ 68179 w 553"/>
              <a:gd name="T35" fmla="*/ 169501 h 470"/>
              <a:gd name="T36" fmla="*/ 68179 w 553"/>
              <a:gd name="T37" fmla="*/ 169501 h 470"/>
              <a:gd name="T38" fmla="*/ 68179 w 553"/>
              <a:gd name="T39" fmla="*/ 169501 h 470"/>
              <a:gd name="T40" fmla="*/ 68179 w 553"/>
              <a:gd name="T41" fmla="*/ 169501 h 470"/>
              <a:gd name="T42" fmla="*/ 68179 w 553"/>
              <a:gd name="T43" fmla="*/ 169501 h 470"/>
              <a:gd name="T44" fmla="*/ 64950 w 553"/>
              <a:gd name="T45" fmla="*/ 169501 h 470"/>
              <a:gd name="T46" fmla="*/ 64950 w 553"/>
              <a:gd name="T47" fmla="*/ 169501 h 470"/>
              <a:gd name="T48" fmla="*/ 64950 w 553"/>
              <a:gd name="T49" fmla="*/ 169501 h 470"/>
              <a:gd name="T50" fmla="*/ 64950 w 553"/>
              <a:gd name="T51" fmla="*/ 169501 h 470"/>
              <a:gd name="T52" fmla="*/ 64950 w 553"/>
              <a:gd name="T53" fmla="*/ 166248 h 470"/>
              <a:gd name="T54" fmla="*/ 64950 w 553"/>
              <a:gd name="T55" fmla="*/ 166248 h 470"/>
              <a:gd name="T56" fmla="*/ 61720 w 553"/>
              <a:gd name="T57" fmla="*/ 166248 h 470"/>
              <a:gd name="T58" fmla="*/ 61720 w 553"/>
              <a:gd name="T59" fmla="*/ 166248 h 470"/>
              <a:gd name="T60" fmla="*/ 61720 w 553"/>
              <a:gd name="T61" fmla="*/ 166248 h 470"/>
              <a:gd name="T62" fmla="*/ 3230 w 553"/>
              <a:gd name="T63" fmla="*/ 107700 h 470"/>
              <a:gd name="T64" fmla="*/ 3230 w 553"/>
              <a:gd name="T65" fmla="*/ 94328 h 470"/>
              <a:gd name="T66" fmla="*/ 16507 w 553"/>
              <a:gd name="T67" fmla="*/ 94328 h 470"/>
              <a:gd name="T68" fmla="*/ 68179 w 553"/>
              <a:gd name="T69" fmla="*/ 146732 h 470"/>
              <a:gd name="T70" fmla="*/ 181573 w 553"/>
              <a:gd name="T71" fmla="*/ 6505 h 470"/>
              <a:gd name="T72" fmla="*/ 194491 w 553"/>
              <a:gd name="T73" fmla="*/ 2891 h 470"/>
              <a:gd name="T74" fmla="*/ 194491 w 553"/>
              <a:gd name="T75" fmla="*/ 16263 h 4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53" h="470">
                <a:moveTo>
                  <a:pt x="542" y="45"/>
                </a:moveTo>
                <a:lnTo>
                  <a:pt x="542" y="45"/>
                </a:lnTo>
                <a:cubicBezTo>
                  <a:pt x="208" y="460"/>
                  <a:pt x="208" y="460"/>
                  <a:pt x="208" y="460"/>
                </a:cubicBezTo>
                <a:cubicBezTo>
                  <a:pt x="208" y="460"/>
                  <a:pt x="208" y="460"/>
                  <a:pt x="199" y="460"/>
                </a:cubicBezTo>
                <a:cubicBezTo>
                  <a:pt x="199" y="460"/>
                  <a:pt x="199" y="460"/>
                  <a:pt x="199" y="469"/>
                </a:cubicBezTo>
                <a:cubicBezTo>
                  <a:pt x="190" y="469"/>
                  <a:pt x="190" y="469"/>
                  <a:pt x="190" y="469"/>
                </a:cubicBezTo>
                <a:cubicBezTo>
                  <a:pt x="181" y="469"/>
                  <a:pt x="181" y="469"/>
                  <a:pt x="181" y="469"/>
                </a:cubicBezTo>
                <a:lnTo>
                  <a:pt x="181" y="460"/>
                </a:lnTo>
                <a:cubicBezTo>
                  <a:pt x="172" y="460"/>
                  <a:pt x="172" y="460"/>
                  <a:pt x="172" y="460"/>
                </a:cubicBezTo>
                <a:cubicBezTo>
                  <a:pt x="9" y="298"/>
                  <a:pt x="9" y="298"/>
                  <a:pt x="9" y="298"/>
                </a:cubicBezTo>
                <a:cubicBezTo>
                  <a:pt x="0" y="289"/>
                  <a:pt x="0" y="271"/>
                  <a:pt x="9" y="261"/>
                </a:cubicBezTo>
                <a:cubicBezTo>
                  <a:pt x="18" y="253"/>
                  <a:pt x="36" y="253"/>
                  <a:pt x="46" y="261"/>
                </a:cubicBezTo>
                <a:cubicBezTo>
                  <a:pt x="190" y="406"/>
                  <a:pt x="190" y="406"/>
                  <a:pt x="190" y="406"/>
                </a:cubicBezTo>
                <a:cubicBezTo>
                  <a:pt x="506" y="18"/>
                  <a:pt x="506" y="18"/>
                  <a:pt x="506" y="18"/>
                </a:cubicBezTo>
                <a:cubicBezTo>
                  <a:pt x="515" y="0"/>
                  <a:pt x="524" y="0"/>
                  <a:pt x="542" y="8"/>
                </a:cubicBezTo>
                <a:cubicBezTo>
                  <a:pt x="552" y="18"/>
                  <a:pt x="552" y="36"/>
                  <a:pt x="542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3">
            <a:extLst>
              <a:ext uri="{FF2B5EF4-FFF2-40B4-BE49-F238E27FC236}">
                <a16:creationId xmlns:a16="http://schemas.microsoft.com/office/drawing/2014/main" id="{5424F539-BE2B-B749-B0C1-C21C89DD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537" y="6318924"/>
            <a:ext cx="846758" cy="202020"/>
          </a:xfrm>
          <a:custGeom>
            <a:avLst/>
            <a:gdLst>
              <a:gd name="T0" fmla="*/ 9717 w 869"/>
              <a:gd name="T1" fmla="*/ 74256 h 209"/>
              <a:gd name="T2" fmla="*/ 9717 w 869"/>
              <a:gd name="T3" fmla="*/ 74256 h 209"/>
              <a:gd name="T4" fmla="*/ 3239 w 869"/>
              <a:gd name="T5" fmla="*/ 71043 h 209"/>
              <a:gd name="T6" fmla="*/ 3239 w 869"/>
              <a:gd name="T7" fmla="*/ 58191 h 209"/>
              <a:gd name="T8" fmla="*/ 156189 w 869"/>
              <a:gd name="T9" fmla="*/ 0 h 209"/>
              <a:gd name="T10" fmla="*/ 305539 w 869"/>
              <a:gd name="T11" fmla="*/ 54978 h 209"/>
              <a:gd name="T12" fmla="*/ 308778 w 869"/>
              <a:gd name="T13" fmla="*/ 71043 h 209"/>
              <a:gd name="T14" fmla="*/ 292584 w 869"/>
              <a:gd name="T15" fmla="*/ 71043 h 209"/>
              <a:gd name="T16" fmla="*/ 156189 w 869"/>
              <a:gd name="T17" fmla="*/ 19278 h 209"/>
              <a:gd name="T18" fmla="*/ 16195 w 869"/>
              <a:gd name="T19" fmla="*/ 71043 h 209"/>
              <a:gd name="T20" fmla="*/ 9717 w 869"/>
              <a:gd name="T21" fmla="*/ 74256 h 2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69" h="209">
                <a:moveTo>
                  <a:pt x="27" y="208"/>
                </a:moveTo>
                <a:lnTo>
                  <a:pt x="27" y="208"/>
                </a:lnTo>
                <a:cubicBezTo>
                  <a:pt x="18" y="208"/>
                  <a:pt x="9" y="208"/>
                  <a:pt x="9" y="199"/>
                </a:cubicBezTo>
                <a:cubicBezTo>
                  <a:pt x="0" y="190"/>
                  <a:pt x="0" y="172"/>
                  <a:pt x="9" y="163"/>
                </a:cubicBezTo>
                <a:cubicBezTo>
                  <a:pt x="118" y="63"/>
                  <a:pt x="271" y="0"/>
                  <a:pt x="434" y="0"/>
                </a:cubicBezTo>
                <a:cubicBezTo>
                  <a:pt x="596" y="0"/>
                  <a:pt x="750" y="54"/>
                  <a:pt x="849" y="154"/>
                </a:cubicBezTo>
                <a:cubicBezTo>
                  <a:pt x="868" y="172"/>
                  <a:pt x="868" y="190"/>
                  <a:pt x="858" y="199"/>
                </a:cubicBezTo>
                <a:cubicBezTo>
                  <a:pt x="840" y="208"/>
                  <a:pt x="822" y="208"/>
                  <a:pt x="813" y="199"/>
                </a:cubicBezTo>
                <a:cubicBezTo>
                  <a:pt x="723" y="108"/>
                  <a:pt x="578" y="54"/>
                  <a:pt x="434" y="54"/>
                </a:cubicBezTo>
                <a:cubicBezTo>
                  <a:pt x="280" y="54"/>
                  <a:pt x="145" y="108"/>
                  <a:pt x="45" y="199"/>
                </a:cubicBezTo>
                <a:cubicBezTo>
                  <a:pt x="45" y="208"/>
                  <a:pt x="36" y="208"/>
                  <a:pt x="27" y="2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4">
            <a:extLst>
              <a:ext uri="{FF2B5EF4-FFF2-40B4-BE49-F238E27FC236}">
                <a16:creationId xmlns:a16="http://schemas.microsoft.com/office/drawing/2014/main" id="{A0EF3042-62EE-2645-8AAA-1DAA0BA0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906" y="6856210"/>
            <a:ext cx="193424" cy="202017"/>
          </a:xfrm>
          <a:custGeom>
            <a:avLst/>
            <a:gdLst>
              <a:gd name="T0" fmla="*/ 35719 w 200"/>
              <a:gd name="T1" fmla="*/ 19635 h 209"/>
              <a:gd name="T2" fmla="*/ 35719 w 200"/>
              <a:gd name="T3" fmla="*/ 19635 h 209"/>
              <a:gd name="T4" fmla="*/ 51793 w 200"/>
              <a:gd name="T5" fmla="*/ 35700 h 209"/>
              <a:gd name="T6" fmla="*/ 35719 w 200"/>
              <a:gd name="T7" fmla="*/ 51764 h 209"/>
              <a:gd name="T8" fmla="*/ 19288 w 200"/>
              <a:gd name="T9" fmla="*/ 35700 h 209"/>
              <a:gd name="T10" fmla="*/ 35719 w 200"/>
              <a:gd name="T11" fmla="*/ 19635 h 209"/>
              <a:gd name="T12" fmla="*/ 35719 w 200"/>
              <a:gd name="T13" fmla="*/ 0 h 209"/>
              <a:gd name="T14" fmla="*/ 35719 w 200"/>
              <a:gd name="T15" fmla="*/ 0 h 209"/>
              <a:gd name="T16" fmla="*/ 0 w 200"/>
              <a:gd name="T17" fmla="*/ 35700 h 209"/>
              <a:gd name="T18" fmla="*/ 35719 w 200"/>
              <a:gd name="T19" fmla="*/ 74255 h 209"/>
              <a:gd name="T20" fmla="*/ 71081 w 200"/>
              <a:gd name="T21" fmla="*/ 35700 h 209"/>
              <a:gd name="T22" fmla="*/ 35719 w 200"/>
              <a:gd name="T23" fmla="*/ 0 h 209"/>
              <a:gd name="T24" fmla="*/ 35719 w 200"/>
              <a:gd name="T25" fmla="*/ 19635 h 2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0" h="209">
                <a:moveTo>
                  <a:pt x="100" y="55"/>
                </a:moveTo>
                <a:lnTo>
                  <a:pt x="100" y="55"/>
                </a:lnTo>
                <a:cubicBezTo>
                  <a:pt x="127" y="55"/>
                  <a:pt x="145" y="82"/>
                  <a:pt x="145" y="100"/>
                </a:cubicBezTo>
                <a:cubicBezTo>
                  <a:pt x="145" y="127"/>
                  <a:pt x="127" y="145"/>
                  <a:pt x="100" y="145"/>
                </a:cubicBezTo>
                <a:cubicBezTo>
                  <a:pt x="73" y="145"/>
                  <a:pt x="54" y="127"/>
                  <a:pt x="54" y="100"/>
                </a:cubicBezTo>
                <a:cubicBezTo>
                  <a:pt x="54" y="82"/>
                  <a:pt x="73" y="55"/>
                  <a:pt x="100" y="55"/>
                </a:cubicBezTo>
                <a:lnTo>
                  <a:pt x="100" y="0"/>
                </a:lnTo>
                <a:cubicBezTo>
                  <a:pt x="45" y="0"/>
                  <a:pt x="0" y="46"/>
                  <a:pt x="0" y="100"/>
                </a:cubicBezTo>
                <a:cubicBezTo>
                  <a:pt x="0" y="163"/>
                  <a:pt x="45" y="208"/>
                  <a:pt x="100" y="208"/>
                </a:cubicBezTo>
                <a:cubicBezTo>
                  <a:pt x="154" y="208"/>
                  <a:pt x="199" y="163"/>
                  <a:pt x="199" y="100"/>
                </a:cubicBezTo>
                <a:cubicBezTo>
                  <a:pt x="199" y="46"/>
                  <a:pt x="154" y="0"/>
                  <a:pt x="100" y="0"/>
                </a:cubicBezTo>
                <a:lnTo>
                  <a:pt x="100" y="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5">
            <a:extLst>
              <a:ext uri="{FF2B5EF4-FFF2-40B4-BE49-F238E27FC236}">
                <a16:creationId xmlns:a16="http://schemas.microsoft.com/office/drawing/2014/main" id="{1E6575CD-DF80-214A-A1A4-0D2D2901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906" y="6477962"/>
            <a:ext cx="679127" cy="176228"/>
          </a:xfrm>
          <a:custGeom>
            <a:avLst/>
            <a:gdLst>
              <a:gd name="T0" fmla="*/ 13315 w 697"/>
              <a:gd name="T1" fmla="*/ 64729 h 182"/>
              <a:gd name="T2" fmla="*/ 13315 w 697"/>
              <a:gd name="T3" fmla="*/ 64729 h 182"/>
              <a:gd name="T4" fmla="*/ 6478 w 697"/>
              <a:gd name="T5" fmla="*/ 61153 h 182"/>
              <a:gd name="T6" fmla="*/ 6478 w 697"/>
              <a:gd name="T7" fmla="*/ 45060 h 182"/>
              <a:gd name="T8" fmla="*/ 127032 w 697"/>
              <a:gd name="T9" fmla="*/ 0 h 182"/>
              <a:gd name="T10" fmla="*/ 243988 w 697"/>
              <a:gd name="T11" fmla="*/ 45060 h 182"/>
              <a:gd name="T12" fmla="*/ 243988 w 697"/>
              <a:gd name="T13" fmla="*/ 61153 h 182"/>
              <a:gd name="T14" fmla="*/ 231032 w 697"/>
              <a:gd name="T15" fmla="*/ 61153 h 182"/>
              <a:gd name="T16" fmla="*/ 127032 w 697"/>
              <a:gd name="T17" fmla="*/ 22530 h 182"/>
              <a:gd name="T18" fmla="*/ 19433 w 697"/>
              <a:gd name="T19" fmla="*/ 61153 h 182"/>
              <a:gd name="T20" fmla="*/ 13315 w 697"/>
              <a:gd name="T21" fmla="*/ 64729 h 1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97" h="182">
                <a:moveTo>
                  <a:pt x="37" y="181"/>
                </a:moveTo>
                <a:lnTo>
                  <a:pt x="37" y="181"/>
                </a:lnTo>
                <a:cubicBezTo>
                  <a:pt x="28" y="181"/>
                  <a:pt x="18" y="181"/>
                  <a:pt x="18" y="171"/>
                </a:cubicBezTo>
                <a:cubicBezTo>
                  <a:pt x="0" y="162"/>
                  <a:pt x="0" y="144"/>
                  <a:pt x="18" y="126"/>
                </a:cubicBezTo>
                <a:cubicBezTo>
                  <a:pt x="100" y="54"/>
                  <a:pt x="217" y="0"/>
                  <a:pt x="353" y="0"/>
                </a:cubicBezTo>
                <a:cubicBezTo>
                  <a:pt x="479" y="0"/>
                  <a:pt x="597" y="45"/>
                  <a:pt x="678" y="126"/>
                </a:cubicBezTo>
                <a:cubicBezTo>
                  <a:pt x="696" y="135"/>
                  <a:pt x="696" y="153"/>
                  <a:pt x="678" y="171"/>
                </a:cubicBezTo>
                <a:cubicBezTo>
                  <a:pt x="669" y="181"/>
                  <a:pt x="651" y="181"/>
                  <a:pt x="642" y="171"/>
                </a:cubicBezTo>
                <a:cubicBezTo>
                  <a:pt x="570" y="99"/>
                  <a:pt x="461" y="63"/>
                  <a:pt x="353" y="63"/>
                </a:cubicBezTo>
                <a:cubicBezTo>
                  <a:pt x="235" y="63"/>
                  <a:pt x="127" y="99"/>
                  <a:pt x="54" y="171"/>
                </a:cubicBezTo>
                <a:cubicBezTo>
                  <a:pt x="54" y="181"/>
                  <a:pt x="45" y="181"/>
                  <a:pt x="37" y="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6">
            <a:extLst>
              <a:ext uri="{FF2B5EF4-FFF2-40B4-BE49-F238E27FC236}">
                <a16:creationId xmlns:a16="http://schemas.microsoft.com/office/drawing/2014/main" id="{9744AB67-7A2A-B641-BA8D-628F5643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361" y="6645593"/>
            <a:ext cx="468513" cy="141844"/>
          </a:xfrm>
          <a:custGeom>
            <a:avLst/>
            <a:gdLst>
              <a:gd name="T0" fmla="*/ 12978 w 480"/>
              <a:gd name="T1" fmla="*/ 48800 h 146"/>
              <a:gd name="T2" fmla="*/ 12978 w 480"/>
              <a:gd name="T3" fmla="*/ 48800 h 146"/>
              <a:gd name="T4" fmla="*/ 3244 w 480"/>
              <a:gd name="T5" fmla="*/ 45570 h 146"/>
              <a:gd name="T6" fmla="*/ 3244 w 480"/>
              <a:gd name="T7" fmla="*/ 32653 h 146"/>
              <a:gd name="T8" fmla="*/ 87961 w 480"/>
              <a:gd name="T9" fmla="*/ 0 h 146"/>
              <a:gd name="T10" fmla="*/ 169433 w 480"/>
              <a:gd name="T11" fmla="*/ 32653 h 146"/>
              <a:gd name="T12" fmla="*/ 169433 w 480"/>
              <a:gd name="T13" fmla="*/ 45570 h 146"/>
              <a:gd name="T14" fmla="*/ 153211 w 480"/>
              <a:gd name="T15" fmla="*/ 45570 h 146"/>
              <a:gd name="T16" fmla="*/ 87961 w 480"/>
              <a:gd name="T17" fmla="*/ 22965 h 146"/>
              <a:gd name="T18" fmla="*/ 19467 w 480"/>
              <a:gd name="T19" fmla="*/ 48800 h 146"/>
              <a:gd name="T20" fmla="*/ 12978 w 480"/>
              <a:gd name="T21" fmla="*/ 48800 h 1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0" h="146">
                <a:moveTo>
                  <a:pt x="36" y="136"/>
                </a:moveTo>
                <a:lnTo>
                  <a:pt x="36" y="136"/>
                </a:lnTo>
                <a:cubicBezTo>
                  <a:pt x="27" y="136"/>
                  <a:pt x="18" y="136"/>
                  <a:pt x="9" y="127"/>
                </a:cubicBezTo>
                <a:cubicBezTo>
                  <a:pt x="0" y="118"/>
                  <a:pt x="0" y="100"/>
                  <a:pt x="9" y="91"/>
                </a:cubicBezTo>
                <a:cubicBezTo>
                  <a:pt x="72" y="37"/>
                  <a:pt x="153" y="0"/>
                  <a:pt x="244" y="0"/>
                </a:cubicBezTo>
                <a:cubicBezTo>
                  <a:pt x="325" y="0"/>
                  <a:pt x="415" y="37"/>
                  <a:pt x="470" y="91"/>
                </a:cubicBezTo>
                <a:cubicBezTo>
                  <a:pt x="479" y="100"/>
                  <a:pt x="479" y="118"/>
                  <a:pt x="470" y="127"/>
                </a:cubicBezTo>
                <a:cubicBezTo>
                  <a:pt x="461" y="136"/>
                  <a:pt x="443" y="145"/>
                  <a:pt x="425" y="127"/>
                </a:cubicBezTo>
                <a:cubicBezTo>
                  <a:pt x="379" y="82"/>
                  <a:pt x="316" y="64"/>
                  <a:pt x="244" y="64"/>
                </a:cubicBezTo>
                <a:cubicBezTo>
                  <a:pt x="172" y="64"/>
                  <a:pt x="99" y="91"/>
                  <a:pt x="54" y="136"/>
                </a:cubicBezTo>
                <a:cubicBezTo>
                  <a:pt x="45" y="136"/>
                  <a:pt x="36" y="136"/>
                  <a:pt x="36" y="1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7">
            <a:extLst>
              <a:ext uri="{FF2B5EF4-FFF2-40B4-BE49-F238E27FC236}">
                <a16:creationId xmlns:a16="http://schemas.microsoft.com/office/drawing/2014/main" id="{B8FF5F23-CC25-554B-AB48-84912230D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064" y="8158585"/>
            <a:ext cx="2157732" cy="2157732"/>
          </a:xfrm>
          <a:custGeom>
            <a:avLst/>
            <a:gdLst>
              <a:gd name="T0" fmla="*/ 796565 w 2214"/>
              <a:gd name="T1" fmla="*/ 399902 h 2214"/>
              <a:gd name="T2" fmla="*/ 796565 w 2214"/>
              <a:gd name="T3" fmla="*/ 399902 h 2214"/>
              <a:gd name="T4" fmla="*/ 400262 w 2214"/>
              <a:gd name="T5" fmla="*/ 796565 h 2214"/>
              <a:gd name="T6" fmla="*/ 0 w 2214"/>
              <a:gd name="T7" fmla="*/ 399902 h 2214"/>
              <a:gd name="T8" fmla="*/ 400262 w 2214"/>
              <a:gd name="T9" fmla="*/ 0 h 2214"/>
              <a:gd name="T10" fmla="*/ 796565 w 2214"/>
              <a:gd name="T11" fmla="*/ 399902 h 22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4" h="2214">
                <a:moveTo>
                  <a:pt x="2213" y="1111"/>
                </a:moveTo>
                <a:lnTo>
                  <a:pt x="2213" y="1111"/>
                </a:lnTo>
                <a:cubicBezTo>
                  <a:pt x="2213" y="1725"/>
                  <a:pt x="1716" y="2213"/>
                  <a:pt x="1112" y="2213"/>
                </a:cubicBezTo>
                <a:cubicBezTo>
                  <a:pt x="497" y="2213"/>
                  <a:pt x="0" y="1725"/>
                  <a:pt x="0" y="1111"/>
                </a:cubicBezTo>
                <a:cubicBezTo>
                  <a:pt x="0" y="496"/>
                  <a:pt x="497" y="0"/>
                  <a:pt x="1112" y="0"/>
                </a:cubicBezTo>
                <a:cubicBezTo>
                  <a:pt x="1716" y="0"/>
                  <a:pt x="2213" y="496"/>
                  <a:pt x="2213" y="11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8">
            <a:extLst>
              <a:ext uri="{FF2B5EF4-FFF2-40B4-BE49-F238E27FC236}">
                <a16:creationId xmlns:a16="http://schemas.microsoft.com/office/drawing/2014/main" id="{9316527A-CEAE-A446-B04A-B5C729B2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525" y="8721659"/>
            <a:ext cx="958513" cy="1040182"/>
          </a:xfrm>
          <a:custGeom>
            <a:avLst/>
            <a:gdLst>
              <a:gd name="T0" fmla="*/ 74756 w 985"/>
              <a:gd name="T1" fmla="*/ 250596 h 1067"/>
              <a:gd name="T2" fmla="*/ 295070 w 985"/>
              <a:gd name="T3" fmla="*/ 250596 h 1067"/>
              <a:gd name="T4" fmla="*/ 298305 w 985"/>
              <a:gd name="T5" fmla="*/ 250596 h 1067"/>
              <a:gd name="T6" fmla="*/ 301539 w 985"/>
              <a:gd name="T7" fmla="*/ 250596 h 1067"/>
              <a:gd name="T8" fmla="*/ 304774 w 985"/>
              <a:gd name="T9" fmla="*/ 250596 h 1067"/>
              <a:gd name="T10" fmla="*/ 304774 w 985"/>
              <a:gd name="T11" fmla="*/ 247355 h 1067"/>
              <a:gd name="T12" fmla="*/ 308008 w 985"/>
              <a:gd name="T13" fmla="*/ 247355 h 1067"/>
              <a:gd name="T14" fmla="*/ 308008 w 985"/>
              <a:gd name="T15" fmla="*/ 243755 h 1067"/>
              <a:gd name="T16" fmla="*/ 308008 w 985"/>
              <a:gd name="T17" fmla="*/ 240514 h 1067"/>
              <a:gd name="T18" fmla="*/ 350418 w 985"/>
              <a:gd name="T19" fmla="*/ 65169 h 1067"/>
              <a:gd name="T20" fmla="*/ 350418 w 985"/>
              <a:gd name="T21" fmla="*/ 61569 h 1067"/>
              <a:gd name="T22" fmla="*/ 347183 w 985"/>
              <a:gd name="T23" fmla="*/ 61569 h 1067"/>
              <a:gd name="T24" fmla="*/ 347183 w 985"/>
              <a:gd name="T25" fmla="*/ 58328 h 1067"/>
              <a:gd name="T26" fmla="*/ 347183 w 985"/>
              <a:gd name="T27" fmla="*/ 55448 h 1067"/>
              <a:gd name="T28" fmla="*/ 343949 w 985"/>
              <a:gd name="T29" fmla="*/ 55448 h 1067"/>
              <a:gd name="T30" fmla="*/ 343949 w 985"/>
              <a:gd name="T31" fmla="*/ 51847 h 1067"/>
              <a:gd name="T32" fmla="*/ 340714 w 985"/>
              <a:gd name="T33" fmla="*/ 51847 h 1067"/>
              <a:gd name="T34" fmla="*/ 337479 w 985"/>
              <a:gd name="T35" fmla="*/ 51847 h 1067"/>
              <a:gd name="T36" fmla="*/ 337479 w 985"/>
              <a:gd name="T37" fmla="*/ 48607 h 1067"/>
              <a:gd name="T38" fmla="*/ 94164 w 985"/>
              <a:gd name="T39" fmla="*/ 78131 h 1067"/>
              <a:gd name="T40" fmla="*/ 65052 w 985"/>
              <a:gd name="T41" fmla="*/ 9721 h 1067"/>
              <a:gd name="T42" fmla="*/ 65052 w 985"/>
              <a:gd name="T43" fmla="*/ 6481 h 1067"/>
              <a:gd name="T44" fmla="*/ 61817 w 985"/>
              <a:gd name="T45" fmla="*/ 6481 h 1067"/>
              <a:gd name="T46" fmla="*/ 61817 w 985"/>
              <a:gd name="T47" fmla="*/ 3240 h 1067"/>
              <a:gd name="T48" fmla="*/ 58583 w 985"/>
              <a:gd name="T49" fmla="*/ 3240 h 1067"/>
              <a:gd name="T50" fmla="*/ 58583 w 985"/>
              <a:gd name="T51" fmla="*/ 0 h 1067"/>
              <a:gd name="T52" fmla="*/ 55348 w 985"/>
              <a:gd name="T53" fmla="*/ 0 h 1067"/>
              <a:gd name="T54" fmla="*/ 51754 w 985"/>
              <a:gd name="T55" fmla="*/ 0 h 1067"/>
              <a:gd name="T56" fmla="*/ 0 w 985"/>
              <a:gd name="T57" fmla="*/ 12962 h 1067"/>
              <a:gd name="T58" fmla="*/ 68287 w 985"/>
              <a:gd name="T59" fmla="*/ 224312 h 1067"/>
              <a:gd name="T60" fmla="*/ 65052 w 985"/>
              <a:gd name="T61" fmla="*/ 224312 h 1067"/>
              <a:gd name="T62" fmla="*/ 61817 w 985"/>
              <a:gd name="T63" fmla="*/ 224312 h 1067"/>
              <a:gd name="T64" fmla="*/ 61817 w 985"/>
              <a:gd name="T65" fmla="*/ 227553 h 1067"/>
              <a:gd name="T66" fmla="*/ 58583 w 985"/>
              <a:gd name="T67" fmla="*/ 227553 h 1067"/>
              <a:gd name="T68" fmla="*/ 55348 w 985"/>
              <a:gd name="T69" fmla="*/ 230793 h 1067"/>
              <a:gd name="T70" fmla="*/ 22642 w 985"/>
              <a:gd name="T71" fmla="*/ 286241 h 1067"/>
              <a:gd name="T72" fmla="*/ 19408 w 985"/>
              <a:gd name="T73" fmla="*/ 286241 h 1067"/>
              <a:gd name="T74" fmla="*/ 19408 w 985"/>
              <a:gd name="T75" fmla="*/ 289481 h 1067"/>
              <a:gd name="T76" fmla="*/ 19408 w 985"/>
              <a:gd name="T77" fmla="*/ 292722 h 1067"/>
              <a:gd name="T78" fmla="*/ 19408 w 985"/>
              <a:gd name="T79" fmla="*/ 292722 h 1067"/>
              <a:gd name="T80" fmla="*/ 22642 w 985"/>
              <a:gd name="T81" fmla="*/ 295962 h 1067"/>
              <a:gd name="T82" fmla="*/ 22642 w 985"/>
              <a:gd name="T83" fmla="*/ 299203 h 1067"/>
              <a:gd name="T84" fmla="*/ 22642 w 985"/>
              <a:gd name="T85" fmla="*/ 299203 h 1067"/>
              <a:gd name="T86" fmla="*/ 25877 w 985"/>
              <a:gd name="T87" fmla="*/ 302443 h 1067"/>
              <a:gd name="T88" fmla="*/ 29112 w 985"/>
              <a:gd name="T89" fmla="*/ 302443 h 1067"/>
              <a:gd name="T90" fmla="*/ 29112 w 985"/>
              <a:gd name="T91" fmla="*/ 305684 h 1067"/>
              <a:gd name="T92" fmla="*/ 32346 w 985"/>
              <a:gd name="T93" fmla="*/ 305684 h 1067"/>
              <a:gd name="T94" fmla="*/ 132979 w 985"/>
              <a:gd name="T95" fmla="*/ 383815 h 1067"/>
              <a:gd name="T96" fmla="*/ 236847 w 985"/>
              <a:gd name="T97" fmla="*/ 331607 h 1067"/>
              <a:gd name="T98" fmla="*/ 340714 w 985"/>
              <a:gd name="T99" fmla="*/ 305684 h 1067"/>
              <a:gd name="T100" fmla="*/ 159216 w 985"/>
              <a:gd name="T101" fmla="*/ 331607 h 1067"/>
              <a:gd name="T102" fmla="*/ 159216 w 985"/>
              <a:gd name="T103" fmla="*/ 331607 h 1067"/>
              <a:gd name="T104" fmla="*/ 262724 w 985"/>
              <a:gd name="T105" fmla="*/ 331607 h 106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985" h="1067">
                <a:moveTo>
                  <a:pt x="948" y="777"/>
                </a:moveTo>
                <a:lnTo>
                  <a:pt x="948" y="777"/>
                </a:lnTo>
                <a:cubicBezTo>
                  <a:pt x="163" y="777"/>
                  <a:pt x="163" y="777"/>
                  <a:pt x="163" y="777"/>
                </a:cubicBezTo>
                <a:cubicBezTo>
                  <a:pt x="208" y="696"/>
                  <a:pt x="208" y="696"/>
                  <a:pt x="208" y="696"/>
                </a:cubicBezTo>
                <a:cubicBezTo>
                  <a:pt x="262" y="696"/>
                  <a:pt x="262" y="696"/>
                  <a:pt x="262" y="696"/>
                </a:cubicBezTo>
                <a:cubicBezTo>
                  <a:pt x="821" y="696"/>
                  <a:pt x="821" y="696"/>
                  <a:pt x="821" y="696"/>
                </a:cubicBezTo>
                <a:lnTo>
                  <a:pt x="830" y="696"/>
                </a:lnTo>
                <a:lnTo>
                  <a:pt x="839" y="696"/>
                </a:lnTo>
                <a:cubicBezTo>
                  <a:pt x="839" y="696"/>
                  <a:pt x="839" y="696"/>
                  <a:pt x="848" y="696"/>
                </a:cubicBezTo>
                <a:lnTo>
                  <a:pt x="848" y="687"/>
                </a:lnTo>
                <a:cubicBezTo>
                  <a:pt x="857" y="687"/>
                  <a:pt x="857" y="687"/>
                  <a:pt x="857" y="687"/>
                </a:cubicBezTo>
                <a:cubicBezTo>
                  <a:pt x="857" y="677"/>
                  <a:pt x="857" y="677"/>
                  <a:pt x="857" y="677"/>
                </a:cubicBezTo>
                <a:cubicBezTo>
                  <a:pt x="857" y="677"/>
                  <a:pt x="857" y="677"/>
                  <a:pt x="857" y="668"/>
                </a:cubicBezTo>
                <a:cubicBezTo>
                  <a:pt x="966" y="181"/>
                  <a:pt x="966" y="181"/>
                  <a:pt x="966" y="181"/>
                </a:cubicBezTo>
                <a:cubicBezTo>
                  <a:pt x="975" y="181"/>
                  <a:pt x="975" y="181"/>
                  <a:pt x="975" y="181"/>
                </a:cubicBezTo>
                <a:lnTo>
                  <a:pt x="975" y="171"/>
                </a:lnTo>
                <a:cubicBezTo>
                  <a:pt x="966" y="171"/>
                  <a:pt x="966" y="171"/>
                  <a:pt x="966" y="171"/>
                </a:cubicBezTo>
                <a:cubicBezTo>
                  <a:pt x="966" y="162"/>
                  <a:pt x="966" y="162"/>
                  <a:pt x="966" y="162"/>
                </a:cubicBezTo>
                <a:lnTo>
                  <a:pt x="966" y="154"/>
                </a:lnTo>
                <a:lnTo>
                  <a:pt x="957" y="154"/>
                </a:lnTo>
                <a:lnTo>
                  <a:pt x="957" y="144"/>
                </a:lnTo>
                <a:cubicBezTo>
                  <a:pt x="948" y="144"/>
                  <a:pt x="948" y="144"/>
                  <a:pt x="948" y="144"/>
                </a:cubicBezTo>
                <a:lnTo>
                  <a:pt x="939" y="144"/>
                </a:lnTo>
                <a:cubicBezTo>
                  <a:pt x="939" y="135"/>
                  <a:pt x="939" y="135"/>
                  <a:pt x="939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44" y="135"/>
                  <a:pt x="226" y="154"/>
                  <a:pt x="226" y="171"/>
                </a:cubicBezTo>
                <a:cubicBezTo>
                  <a:pt x="226" y="199"/>
                  <a:pt x="244" y="217"/>
                  <a:pt x="262" y="217"/>
                </a:cubicBezTo>
                <a:cubicBezTo>
                  <a:pt x="893" y="217"/>
                  <a:pt x="893" y="217"/>
                  <a:pt x="893" y="217"/>
                </a:cubicBezTo>
                <a:cubicBezTo>
                  <a:pt x="794" y="623"/>
                  <a:pt x="794" y="623"/>
                  <a:pt x="794" y="623"/>
                </a:cubicBezTo>
                <a:cubicBezTo>
                  <a:pt x="289" y="623"/>
                  <a:pt x="289" y="623"/>
                  <a:pt x="289" y="623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81" y="27"/>
                  <a:pt x="181" y="27"/>
                  <a:pt x="181" y="18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72" y="9"/>
                  <a:pt x="172" y="9"/>
                  <a:pt x="172" y="9"/>
                </a:cubicBezTo>
                <a:cubicBezTo>
                  <a:pt x="172" y="9"/>
                  <a:pt x="172" y="9"/>
                  <a:pt x="163" y="9"/>
                </a:cubicBezTo>
                <a:cubicBezTo>
                  <a:pt x="163" y="0"/>
                  <a:pt x="163" y="0"/>
                  <a:pt x="163" y="0"/>
                </a:cubicBezTo>
                <a:lnTo>
                  <a:pt x="154" y="0"/>
                </a:lnTo>
                <a:cubicBezTo>
                  <a:pt x="144" y="0"/>
                  <a:pt x="144" y="0"/>
                  <a:pt x="14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217" y="623"/>
                  <a:pt x="217" y="623"/>
                  <a:pt x="217" y="623"/>
                </a:cubicBezTo>
                <a:cubicBezTo>
                  <a:pt x="190" y="623"/>
                  <a:pt x="190" y="623"/>
                  <a:pt x="190" y="623"/>
                </a:cubicBezTo>
                <a:lnTo>
                  <a:pt x="181" y="623"/>
                </a:lnTo>
                <a:cubicBezTo>
                  <a:pt x="181" y="623"/>
                  <a:pt x="181" y="623"/>
                  <a:pt x="172" y="623"/>
                </a:cubicBezTo>
                <a:cubicBezTo>
                  <a:pt x="172" y="632"/>
                  <a:pt x="172" y="632"/>
                  <a:pt x="172" y="632"/>
                </a:cubicBezTo>
                <a:lnTo>
                  <a:pt x="163" y="632"/>
                </a:lnTo>
                <a:cubicBezTo>
                  <a:pt x="163" y="632"/>
                  <a:pt x="163" y="632"/>
                  <a:pt x="163" y="641"/>
                </a:cubicBezTo>
                <a:lnTo>
                  <a:pt x="154" y="641"/>
                </a:lnTo>
                <a:cubicBezTo>
                  <a:pt x="63" y="786"/>
                  <a:pt x="63" y="786"/>
                  <a:pt x="63" y="786"/>
                </a:cubicBezTo>
                <a:lnTo>
                  <a:pt x="63" y="795"/>
                </a:lnTo>
                <a:lnTo>
                  <a:pt x="54" y="795"/>
                </a:lnTo>
                <a:cubicBezTo>
                  <a:pt x="54" y="804"/>
                  <a:pt x="54" y="804"/>
                  <a:pt x="54" y="804"/>
                </a:cubicBezTo>
                <a:cubicBezTo>
                  <a:pt x="54" y="804"/>
                  <a:pt x="54" y="804"/>
                  <a:pt x="54" y="813"/>
                </a:cubicBezTo>
                <a:cubicBezTo>
                  <a:pt x="54" y="822"/>
                  <a:pt x="54" y="822"/>
                  <a:pt x="54" y="822"/>
                </a:cubicBezTo>
                <a:cubicBezTo>
                  <a:pt x="54" y="822"/>
                  <a:pt x="54" y="822"/>
                  <a:pt x="63" y="822"/>
                </a:cubicBezTo>
                <a:cubicBezTo>
                  <a:pt x="63" y="822"/>
                  <a:pt x="63" y="822"/>
                  <a:pt x="63" y="831"/>
                </a:cubicBezTo>
                <a:cubicBezTo>
                  <a:pt x="63" y="840"/>
                  <a:pt x="63" y="840"/>
                  <a:pt x="72" y="840"/>
                </a:cubicBezTo>
                <a:cubicBezTo>
                  <a:pt x="72" y="840"/>
                  <a:pt x="72" y="840"/>
                  <a:pt x="81" y="840"/>
                </a:cubicBezTo>
                <a:cubicBezTo>
                  <a:pt x="81" y="849"/>
                  <a:pt x="81" y="849"/>
                  <a:pt x="81" y="849"/>
                </a:cubicBezTo>
                <a:cubicBezTo>
                  <a:pt x="90" y="849"/>
                  <a:pt x="90" y="849"/>
                  <a:pt x="90" y="849"/>
                </a:cubicBezTo>
                <a:cubicBezTo>
                  <a:pt x="244" y="849"/>
                  <a:pt x="244" y="849"/>
                  <a:pt x="244" y="849"/>
                </a:cubicBezTo>
                <a:cubicBezTo>
                  <a:pt x="235" y="867"/>
                  <a:pt x="226" y="894"/>
                  <a:pt x="226" y="921"/>
                </a:cubicBezTo>
                <a:cubicBezTo>
                  <a:pt x="226" y="994"/>
                  <a:pt x="289" y="1066"/>
                  <a:pt x="370" y="1066"/>
                </a:cubicBezTo>
                <a:cubicBezTo>
                  <a:pt x="452" y="1066"/>
                  <a:pt x="514" y="994"/>
                  <a:pt x="514" y="921"/>
                </a:cubicBezTo>
                <a:cubicBezTo>
                  <a:pt x="514" y="894"/>
                  <a:pt x="505" y="867"/>
                  <a:pt x="497" y="849"/>
                </a:cubicBezTo>
                <a:cubicBezTo>
                  <a:pt x="677" y="849"/>
                  <a:pt x="677" y="849"/>
                  <a:pt x="677" y="849"/>
                </a:cubicBezTo>
                <a:cubicBezTo>
                  <a:pt x="668" y="867"/>
                  <a:pt x="659" y="894"/>
                  <a:pt x="659" y="921"/>
                </a:cubicBezTo>
                <a:cubicBezTo>
                  <a:pt x="659" y="994"/>
                  <a:pt x="731" y="1066"/>
                  <a:pt x="803" y="1066"/>
                </a:cubicBezTo>
                <a:cubicBezTo>
                  <a:pt x="884" y="1066"/>
                  <a:pt x="948" y="994"/>
                  <a:pt x="948" y="921"/>
                </a:cubicBezTo>
                <a:cubicBezTo>
                  <a:pt x="948" y="894"/>
                  <a:pt x="948" y="867"/>
                  <a:pt x="930" y="849"/>
                </a:cubicBezTo>
                <a:cubicBezTo>
                  <a:pt x="948" y="849"/>
                  <a:pt x="948" y="849"/>
                  <a:pt x="948" y="849"/>
                </a:cubicBezTo>
                <a:cubicBezTo>
                  <a:pt x="975" y="849"/>
                  <a:pt x="984" y="831"/>
                  <a:pt x="984" y="813"/>
                </a:cubicBezTo>
                <a:cubicBezTo>
                  <a:pt x="984" y="786"/>
                  <a:pt x="975" y="777"/>
                  <a:pt x="948" y="777"/>
                </a:cubicBezTo>
                <a:close/>
                <a:moveTo>
                  <a:pt x="443" y="921"/>
                </a:moveTo>
                <a:lnTo>
                  <a:pt x="443" y="921"/>
                </a:lnTo>
                <a:cubicBezTo>
                  <a:pt x="443" y="958"/>
                  <a:pt x="407" y="994"/>
                  <a:pt x="370" y="994"/>
                </a:cubicBezTo>
                <a:cubicBezTo>
                  <a:pt x="334" y="994"/>
                  <a:pt x="298" y="958"/>
                  <a:pt x="298" y="921"/>
                </a:cubicBezTo>
                <a:cubicBezTo>
                  <a:pt x="298" y="876"/>
                  <a:pt x="334" y="849"/>
                  <a:pt x="370" y="849"/>
                </a:cubicBezTo>
                <a:cubicBezTo>
                  <a:pt x="407" y="849"/>
                  <a:pt x="443" y="876"/>
                  <a:pt x="443" y="921"/>
                </a:cubicBezTo>
                <a:close/>
                <a:moveTo>
                  <a:pt x="876" y="921"/>
                </a:moveTo>
                <a:lnTo>
                  <a:pt x="876" y="921"/>
                </a:lnTo>
                <a:cubicBezTo>
                  <a:pt x="876" y="958"/>
                  <a:pt x="848" y="994"/>
                  <a:pt x="803" y="994"/>
                </a:cubicBezTo>
                <a:cubicBezTo>
                  <a:pt x="767" y="994"/>
                  <a:pt x="731" y="958"/>
                  <a:pt x="731" y="921"/>
                </a:cubicBezTo>
                <a:cubicBezTo>
                  <a:pt x="731" y="876"/>
                  <a:pt x="767" y="849"/>
                  <a:pt x="803" y="849"/>
                </a:cubicBezTo>
                <a:cubicBezTo>
                  <a:pt x="848" y="849"/>
                  <a:pt x="876" y="876"/>
                  <a:pt x="876" y="9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CuadroTexto 437">
            <a:extLst>
              <a:ext uri="{FF2B5EF4-FFF2-40B4-BE49-F238E27FC236}">
                <a16:creationId xmlns:a16="http://schemas.microsoft.com/office/drawing/2014/main" id="{52B6DE1E-AC3B-3F4E-9A11-C01AD4CF2EA0}"/>
              </a:ext>
            </a:extLst>
          </p:cNvPr>
          <p:cNvSpPr txBox="1"/>
          <p:nvPr/>
        </p:nvSpPr>
        <p:spPr>
          <a:xfrm>
            <a:off x="9707216" y="417596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39" name="CuadroTexto 438">
            <a:extLst>
              <a:ext uri="{FF2B5EF4-FFF2-40B4-BE49-F238E27FC236}">
                <a16:creationId xmlns:a16="http://schemas.microsoft.com/office/drawing/2014/main" id="{9F2C7A67-E9DB-AA4B-A9EF-386FBA557117}"/>
              </a:ext>
            </a:extLst>
          </p:cNvPr>
          <p:cNvSpPr txBox="1"/>
          <p:nvPr/>
        </p:nvSpPr>
        <p:spPr>
          <a:xfrm>
            <a:off x="2451398" y="193302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729F16-568D-A54E-BEC8-AD313F050897}"/>
              </a:ext>
            </a:extLst>
          </p:cNvPr>
          <p:cNvGrpSpPr/>
          <p:nvPr/>
        </p:nvGrpSpPr>
        <p:grpSpPr>
          <a:xfrm flipH="1">
            <a:off x="18249313" y="3951217"/>
            <a:ext cx="3676939" cy="1477328"/>
            <a:chOff x="5517310" y="11069053"/>
            <a:chExt cx="3676939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A0EB5C40-E4D7-D940-A65B-971E64D1BF9C}"/>
                </a:ext>
              </a:extLst>
            </p:cNvPr>
            <p:cNvSpPr txBox="1"/>
            <p:nvPr/>
          </p:nvSpPr>
          <p:spPr>
            <a:xfrm>
              <a:off x="678751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E38DFD-17B0-EE42-8FE7-2E67581A9D6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CEC42A-29E4-6A43-892E-3E403508F1B9}"/>
              </a:ext>
            </a:extLst>
          </p:cNvPr>
          <p:cNvGrpSpPr/>
          <p:nvPr/>
        </p:nvGrpSpPr>
        <p:grpSpPr>
          <a:xfrm flipH="1">
            <a:off x="18249313" y="5996585"/>
            <a:ext cx="3676939" cy="1477328"/>
            <a:chOff x="5517310" y="11069053"/>
            <a:chExt cx="3676939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FE771CC0-2167-A144-9626-4A6110221C2B}"/>
                </a:ext>
              </a:extLst>
            </p:cNvPr>
            <p:cNvSpPr txBox="1"/>
            <p:nvPr/>
          </p:nvSpPr>
          <p:spPr>
            <a:xfrm>
              <a:off x="678751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0DC480-4F44-9148-95CF-383113865E9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670AE7-002E-BA45-829F-BC21A372ED76}"/>
              </a:ext>
            </a:extLst>
          </p:cNvPr>
          <p:cNvGrpSpPr/>
          <p:nvPr/>
        </p:nvGrpSpPr>
        <p:grpSpPr>
          <a:xfrm>
            <a:off x="2447028" y="3951217"/>
            <a:ext cx="3676939" cy="1477328"/>
            <a:chOff x="5517310" y="11069053"/>
            <a:chExt cx="3676939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9662F716-CC14-2044-AB39-0AB7490253EF}"/>
                </a:ext>
              </a:extLst>
            </p:cNvPr>
            <p:cNvSpPr txBox="1"/>
            <p:nvPr/>
          </p:nvSpPr>
          <p:spPr>
            <a:xfrm>
              <a:off x="678751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19BDFC-9C6F-D849-93F0-F0238BAD5E1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19CFD3-3F63-EE44-A7BA-B7BC9D136591}"/>
              </a:ext>
            </a:extLst>
          </p:cNvPr>
          <p:cNvGrpSpPr/>
          <p:nvPr/>
        </p:nvGrpSpPr>
        <p:grpSpPr>
          <a:xfrm>
            <a:off x="2447028" y="5996585"/>
            <a:ext cx="3676939" cy="1477328"/>
            <a:chOff x="5517310" y="11069053"/>
            <a:chExt cx="3676939" cy="147732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CF80E9C-0FD0-0B4C-BD6C-D47FECBFE097}"/>
                </a:ext>
              </a:extLst>
            </p:cNvPr>
            <p:cNvSpPr txBox="1"/>
            <p:nvPr/>
          </p:nvSpPr>
          <p:spPr>
            <a:xfrm>
              <a:off x="678751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201998-8CC5-4F4D-849F-EA4FA7940FC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reeform 331">
            <a:extLst>
              <a:ext uri="{FF2B5EF4-FFF2-40B4-BE49-F238E27FC236}">
                <a16:creationId xmlns:a16="http://schemas.microsoft.com/office/drawing/2014/main" id="{B1DB1C91-B44F-3648-8D34-A646B7C2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798" y="8390377"/>
            <a:ext cx="459019" cy="1900982"/>
          </a:xfrm>
          <a:custGeom>
            <a:avLst/>
            <a:gdLst>
              <a:gd name="T0" fmla="*/ 62143 w 435"/>
              <a:gd name="T1" fmla="*/ 650515 h 1809"/>
              <a:gd name="T2" fmla="*/ 62143 w 435"/>
              <a:gd name="T3" fmla="*/ 650515 h 1809"/>
              <a:gd name="T4" fmla="*/ 94659 w 435"/>
              <a:gd name="T5" fmla="*/ 650515 h 1809"/>
              <a:gd name="T6" fmla="*/ 156802 w 435"/>
              <a:gd name="T7" fmla="*/ 588630 h 1809"/>
              <a:gd name="T8" fmla="*/ 156802 w 435"/>
              <a:gd name="T9" fmla="*/ 61525 h 1809"/>
              <a:gd name="T10" fmla="*/ 94659 w 435"/>
              <a:gd name="T11" fmla="*/ 0 h 1809"/>
              <a:gd name="T12" fmla="*/ 62143 w 435"/>
              <a:gd name="T13" fmla="*/ 0 h 1809"/>
              <a:gd name="T14" fmla="*/ 0 w 435"/>
              <a:gd name="T15" fmla="*/ 61525 h 1809"/>
              <a:gd name="T16" fmla="*/ 0 w 435"/>
              <a:gd name="T17" fmla="*/ 588630 h 1809"/>
              <a:gd name="T18" fmla="*/ 62143 w 435"/>
              <a:gd name="T19" fmla="*/ 650515 h 1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5" h="1809">
                <a:moveTo>
                  <a:pt x="172" y="1808"/>
                </a:moveTo>
                <a:lnTo>
                  <a:pt x="172" y="1808"/>
                </a:lnTo>
                <a:cubicBezTo>
                  <a:pt x="262" y="1808"/>
                  <a:pt x="262" y="1808"/>
                  <a:pt x="262" y="1808"/>
                </a:cubicBezTo>
                <a:cubicBezTo>
                  <a:pt x="362" y="1808"/>
                  <a:pt x="434" y="1735"/>
                  <a:pt x="434" y="1636"/>
                </a:cubicBezTo>
                <a:cubicBezTo>
                  <a:pt x="434" y="171"/>
                  <a:pt x="434" y="171"/>
                  <a:pt x="434" y="171"/>
                </a:cubicBezTo>
                <a:cubicBezTo>
                  <a:pt x="434" y="81"/>
                  <a:pt x="362" y="0"/>
                  <a:pt x="262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73" y="0"/>
                  <a:pt x="0" y="81"/>
                  <a:pt x="0" y="171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0" y="1735"/>
                  <a:pt x="73" y="1808"/>
                  <a:pt x="172" y="180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2">
            <a:extLst>
              <a:ext uri="{FF2B5EF4-FFF2-40B4-BE49-F238E27FC236}">
                <a16:creationId xmlns:a16="http://schemas.microsoft.com/office/drawing/2014/main" id="{7C9DBAAE-08A7-F54A-B5FF-9DF28270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557" y="7031870"/>
            <a:ext cx="389469" cy="2749470"/>
          </a:xfrm>
          <a:custGeom>
            <a:avLst/>
            <a:gdLst>
              <a:gd name="T0" fmla="*/ 51758 w 371"/>
              <a:gd name="T1" fmla="*/ 941028 h 2613"/>
              <a:gd name="T2" fmla="*/ 51758 w 371"/>
              <a:gd name="T3" fmla="*/ 941028 h 2613"/>
              <a:gd name="T4" fmla="*/ 81232 w 371"/>
              <a:gd name="T5" fmla="*/ 941028 h 2613"/>
              <a:gd name="T6" fmla="*/ 132991 w 371"/>
              <a:gd name="T7" fmla="*/ 889149 h 2613"/>
              <a:gd name="T8" fmla="*/ 132991 w 371"/>
              <a:gd name="T9" fmla="*/ 51879 h 2613"/>
              <a:gd name="T10" fmla="*/ 81232 w 371"/>
              <a:gd name="T11" fmla="*/ 0 h 2613"/>
              <a:gd name="T12" fmla="*/ 51758 w 371"/>
              <a:gd name="T13" fmla="*/ 0 h 2613"/>
              <a:gd name="T14" fmla="*/ 0 w 371"/>
              <a:gd name="T15" fmla="*/ 51879 h 2613"/>
              <a:gd name="T16" fmla="*/ 0 w 371"/>
              <a:gd name="T17" fmla="*/ 889149 h 2613"/>
              <a:gd name="T18" fmla="*/ 51758 w 371"/>
              <a:gd name="T19" fmla="*/ 941028 h 26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1" h="2613">
                <a:moveTo>
                  <a:pt x="144" y="2612"/>
                </a:moveTo>
                <a:lnTo>
                  <a:pt x="144" y="2612"/>
                </a:lnTo>
                <a:cubicBezTo>
                  <a:pt x="226" y="2612"/>
                  <a:pt x="226" y="2612"/>
                  <a:pt x="226" y="2612"/>
                </a:cubicBezTo>
                <a:cubicBezTo>
                  <a:pt x="307" y="2612"/>
                  <a:pt x="370" y="2549"/>
                  <a:pt x="370" y="2468"/>
                </a:cubicBezTo>
                <a:cubicBezTo>
                  <a:pt x="370" y="144"/>
                  <a:pt x="370" y="144"/>
                  <a:pt x="370" y="144"/>
                </a:cubicBezTo>
                <a:cubicBezTo>
                  <a:pt x="370" y="63"/>
                  <a:pt x="307" y="0"/>
                  <a:pt x="22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63" y="0"/>
                  <a:pt x="0" y="63"/>
                  <a:pt x="0" y="144"/>
                </a:cubicBezTo>
                <a:cubicBezTo>
                  <a:pt x="0" y="2468"/>
                  <a:pt x="0" y="2468"/>
                  <a:pt x="0" y="2468"/>
                </a:cubicBezTo>
                <a:cubicBezTo>
                  <a:pt x="0" y="2549"/>
                  <a:pt x="63" y="2612"/>
                  <a:pt x="144" y="261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33">
            <a:extLst>
              <a:ext uri="{FF2B5EF4-FFF2-40B4-BE49-F238E27FC236}">
                <a16:creationId xmlns:a16="http://schemas.microsoft.com/office/drawing/2014/main" id="{F2B81333-1514-FB46-8C73-A0E3730F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275" y="7147785"/>
            <a:ext cx="2596463" cy="2499094"/>
          </a:xfrm>
          <a:custGeom>
            <a:avLst/>
            <a:gdLst>
              <a:gd name="T0" fmla="*/ 0 w 2468"/>
              <a:gd name="T1" fmla="*/ 572240 h 2379"/>
              <a:gd name="T2" fmla="*/ 888640 w 2468"/>
              <a:gd name="T3" fmla="*/ 855302 h 2379"/>
              <a:gd name="T4" fmla="*/ 888640 w 2468"/>
              <a:gd name="T5" fmla="*/ 0 h 2379"/>
              <a:gd name="T6" fmla="*/ 0 w 2468"/>
              <a:gd name="T7" fmla="*/ 221199 h 2379"/>
              <a:gd name="T8" fmla="*/ 0 w 2468"/>
              <a:gd name="T9" fmla="*/ 572240 h 2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8" h="2379">
                <a:moveTo>
                  <a:pt x="0" y="1591"/>
                </a:moveTo>
                <a:lnTo>
                  <a:pt x="2467" y="2378"/>
                </a:lnTo>
                <a:lnTo>
                  <a:pt x="2467" y="0"/>
                </a:lnTo>
                <a:lnTo>
                  <a:pt x="0" y="615"/>
                </a:lnTo>
                <a:lnTo>
                  <a:pt x="0" y="159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34">
            <a:extLst>
              <a:ext uri="{FF2B5EF4-FFF2-40B4-BE49-F238E27FC236}">
                <a16:creationId xmlns:a16="http://schemas.microsoft.com/office/drawing/2014/main" id="{007413ED-A0F3-654C-BF2A-3AD9C5EB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975" y="7792262"/>
            <a:ext cx="723300" cy="1006131"/>
          </a:xfrm>
          <a:custGeom>
            <a:avLst/>
            <a:gdLst>
              <a:gd name="T0" fmla="*/ 136423 w 688"/>
              <a:gd name="T1" fmla="*/ 344129 h 959"/>
              <a:gd name="T2" fmla="*/ 136423 w 688"/>
              <a:gd name="T3" fmla="*/ 344129 h 959"/>
              <a:gd name="T4" fmla="*/ 247290 w 688"/>
              <a:gd name="T5" fmla="*/ 344129 h 959"/>
              <a:gd name="T6" fmla="*/ 247290 w 688"/>
              <a:gd name="T7" fmla="*/ 0 h 959"/>
              <a:gd name="T8" fmla="*/ 136423 w 688"/>
              <a:gd name="T9" fmla="*/ 0 h 959"/>
              <a:gd name="T10" fmla="*/ 0 w 688"/>
              <a:gd name="T11" fmla="*/ 133269 h 959"/>
              <a:gd name="T12" fmla="*/ 0 w 688"/>
              <a:gd name="T13" fmla="*/ 211219 h 959"/>
              <a:gd name="T14" fmla="*/ 136423 w 688"/>
              <a:gd name="T15" fmla="*/ 344129 h 9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8" h="959">
                <a:moveTo>
                  <a:pt x="379" y="958"/>
                </a:moveTo>
                <a:lnTo>
                  <a:pt x="379" y="958"/>
                </a:lnTo>
                <a:cubicBezTo>
                  <a:pt x="687" y="958"/>
                  <a:pt x="687" y="958"/>
                  <a:pt x="687" y="958"/>
                </a:cubicBezTo>
                <a:cubicBezTo>
                  <a:pt x="687" y="0"/>
                  <a:pt x="687" y="0"/>
                  <a:pt x="687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171" y="0"/>
                  <a:pt x="0" y="163"/>
                  <a:pt x="0" y="371"/>
                </a:cubicBezTo>
                <a:cubicBezTo>
                  <a:pt x="0" y="588"/>
                  <a:pt x="0" y="588"/>
                  <a:pt x="0" y="588"/>
                </a:cubicBezTo>
                <a:cubicBezTo>
                  <a:pt x="0" y="795"/>
                  <a:pt x="171" y="958"/>
                  <a:pt x="379" y="95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35">
            <a:extLst>
              <a:ext uri="{FF2B5EF4-FFF2-40B4-BE49-F238E27FC236}">
                <a16:creationId xmlns:a16="http://schemas.microsoft.com/office/drawing/2014/main" id="{20C7F051-4606-844D-8636-B7944467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482" y="5381261"/>
            <a:ext cx="6027503" cy="6027502"/>
          </a:xfrm>
          <a:custGeom>
            <a:avLst/>
            <a:gdLst>
              <a:gd name="T0" fmla="*/ 2063390 w 5732"/>
              <a:gd name="T1" fmla="*/ 2063390 h 5731"/>
              <a:gd name="T2" fmla="*/ 0 w 5732"/>
              <a:gd name="T3" fmla="*/ 2063390 h 5731"/>
              <a:gd name="T4" fmla="*/ 0 w 5732"/>
              <a:gd name="T5" fmla="*/ 0 h 5731"/>
              <a:gd name="T6" fmla="*/ 2063390 w 5732"/>
              <a:gd name="T7" fmla="*/ 0 h 5731"/>
              <a:gd name="T8" fmla="*/ 2063390 w 5732"/>
              <a:gd name="T9" fmla="*/ 2063390 h 57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32" h="5731">
                <a:moveTo>
                  <a:pt x="5731" y="5730"/>
                </a:moveTo>
                <a:lnTo>
                  <a:pt x="0" y="5730"/>
                </a:lnTo>
                <a:lnTo>
                  <a:pt x="0" y="0"/>
                </a:lnTo>
                <a:lnTo>
                  <a:pt x="5731" y="0"/>
                </a:lnTo>
                <a:lnTo>
                  <a:pt x="5731" y="573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36">
            <a:extLst>
              <a:ext uri="{FF2B5EF4-FFF2-40B4-BE49-F238E27FC236}">
                <a16:creationId xmlns:a16="http://schemas.microsoft.com/office/drawing/2014/main" id="{B9CDCB6F-ED99-C746-9C71-0F5888E1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315" y="4449318"/>
            <a:ext cx="1854616" cy="1854616"/>
          </a:xfrm>
          <a:custGeom>
            <a:avLst/>
            <a:gdLst>
              <a:gd name="T0" fmla="*/ 634640 w 1764"/>
              <a:gd name="T1" fmla="*/ 318940 h 1764"/>
              <a:gd name="T2" fmla="*/ 634640 w 1764"/>
              <a:gd name="T3" fmla="*/ 318940 h 1764"/>
              <a:gd name="T4" fmla="*/ 315700 w 1764"/>
              <a:gd name="T5" fmla="*/ 634640 h 1764"/>
              <a:gd name="T6" fmla="*/ 0 w 1764"/>
              <a:gd name="T7" fmla="*/ 318940 h 1764"/>
              <a:gd name="T8" fmla="*/ 315700 w 1764"/>
              <a:gd name="T9" fmla="*/ 0 h 1764"/>
              <a:gd name="T10" fmla="*/ 634640 w 1764"/>
              <a:gd name="T11" fmla="*/ 318940 h 17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4" h="1764">
                <a:moveTo>
                  <a:pt x="1763" y="886"/>
                </a:moveTo>
                <a:lnTo>
                  <a:pt x="1763" y="886"/>
                </a:lnTo>
                <a:cubicBezTo>
                  <a:pt x="1763" y="1374"/>
                  <a:pt x="1365" y="1763"/>
                  <a:pt x="877" y="1763"/>
                </a:cubicBezTo>
                <a:cubicBezTo>
                  <a:pt x="398" y="1763"/>
                  <a:pt x="0" y="1374"/>
                  <a:pt x="0" y="886"/>
                </a:cubicBezTo>
                <a:cubicBezTo>
                  <a:pt x="0" y="398"/>
                  <a:pt x="398" y="0"/>
                  <a:pt x="877" y="0"/>
                </a:cubicBezTo>
                <a:cubicBezTo>
                  <a:pt x="1365" y="0"/>
                  <a:pt x="1763" y="398"/>
                  <a:pt x="1763" y="8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37">
            <a:extLst>
              <a:ext uri="{FF2B5EF4-FFF2-40B4-BE49-F238E27FC236}">
                <a16:creationId xmlns:a16="http://schemas.microsoft.com/office/drawing/2014/main" id="{35F2D363-736C-A34A-99DB-18FCCC7FE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315" y="10444363"/>
            <a:ext cx="1854616" cy="1854616"/>
          </a:xfrm>
          <a:custGeom>
            <a:avLst/>
            <a:gdLst>
              <a:gd name="T0" fmla="*/ 634640 w 1764"/>
              <a:gd name="T1" fmla="*/ 318940 h 1764"/>
              <a:gd name="T2" fmla="*/ 634640 w 1764"/>
              <a:gd name="T3" fmla="*/ 318940 h 1764"/>
              <a:gd name="T4" fmla="*/ 315700 w 1764"/>
              <a:gd name="T5" fmla="*/ 634640 h 1764"/>
              <a:gd name="T6" fmla="*/ 0 w 1764"/>
              <a:gd name="T7" fmla="*/ 318940 h 1764"/>
              <a:gd name="T8" fmla="*/ 315700 w 1764"/>
              <a:gd name="T9" fmla="*/ 0 h 1764"/>
              <a:gd name="T10" fmla="*/ 634640 w 1764"/>
              <a:gd name="T11" fmla="*/ 318940 h 17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4" h="1764">
                <a:moveTo>
                  <a:pt x="1763" y="886"/>
                </a:moveTo>
                <a:lnTo>
                  <a:pt x="1763" y="886"/>
                </a:lnTo>
                <a:cubicBezTo>
                  <a:pt x="1763" y="1374"/>
                  <a:pt x="1365" y="1763"/>
                  <a:pt x="877" y="1763"/>
                </a:cubicBezTo>
                <a:cubicBezTo>
                  <a:pt x="398" y="1763"/>
                  <a:pt x="0" y="1374"/>
                  <a:pt x="0" y="886"/>
                </a:cubicBezTo>
                <a:cubicBezTo>
                  <a:pt x="0" y="398"/>
                  <a:pt x="398" y="0"/>
                  <a:pt x="877" y="0"/>
                </a:cubicBezTo>
                <a:cubicBezTo>
                  <a:pt x="1365" y="0"/>
                  <a:pt x="1763" y="398"/>
                  <a:pt x="1763" y="8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8">
            <a:extLst>
              <a:ext uri="{FF2B5EF4-FFF2-40B4-BE49-F238E27FC236}">
                <a16:creationId xmlns:a16="http://schemas.microsoft.com/office/drawing/2014/main" id="{C24F79A5-5A40-4146-95E7-5E9D7DFE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47" y="4449318"/>
            <a:ext cx="1854616" cy="1854616"/>
          </a:xfrm>
          <a:custGeom>
            <a:avLst/>
            <a:gdLst>
              <a:gd name="T0" fmla="*/ 634640 w 1764"/>
              <a:gd name="T1" fmla="*/ 318940 h 1764"/>
              <a:gd name="T2" fmla="*/ 634640 w 1764"/>
              <a:gd name="T3" fmla="*/ 318940 h 1764"/>
              <a:gd name="T4" fmla="*/ 315340 w 1764"/>
              <a:gd name="T5" fmla="*/ 634640 h 1764"/>
              <a:gd name="T6" fmla="*/ 0 w 1764"/>
              <a:gd name="T7" fmla="*/ 318940 h 1764"/>
              <a:gd name="T8" fmla="*/ 315340 w 1764"/>
              <a:gd name="T9" fmla="*/ 0 h 1764"/>
              <a:gd name="T10" fmla="*/ 634640 w 1764"/>
              <a:gd name="T11" fmla="*/ 318940 h 17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4" h="1764">
                <a:moveTo>
                  <a:pt x="1763" y="886"/>
                </a:moveTo>
                <a:lnTo>
                  <a:pt x="1763" y="886"/>
                </a:lnTo>
                <a:cubicBezTo>
                  <a:pt x="1763" y="1374"/>
                  <a:pt x="1365" y="1763"/>
                  <a:pt x="876" y="1763"/>
                </a:cubicBezTo>
                <a:cubicBezTo>
                  <a:pt x="388" y="1763"/>
                  <a:pt x="0" y="1374"/>
                  <a:pt x="0" y="886"/>
                </a:cubicBezTo>
                <a:cubicBezTo>
                  <a:pt x="0" y="398"/>
                  <a:pt x="388" y="0"/>
                  <a:pt x="876" y="0"/>
                </a:cubicBezTo>
                <a:cubicBezTo>
                  <a:pt x="1365" y="0"/>
                  <a:pt x="1763" y="398"/>
                  <a:pt x="1763" y="8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9">
            <a:extLst>
              <a:ext uri="{FF2B5EF4-FFF2-40B4-BE49-F238E27FC236}">
                <a16:creationId xmlns:a16="http://schemas.microsoft.com/office/drawing/2014/main" id="{BA2660AF-A84B-214A-87D9-E1FECFBAE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47" y="10444363"/>
            <a:ext cx="1854616" cy="1854616"/>
          </a:xfrm>
          <a:custGeom>
            <a:avLst/>
            <a:gdLst>
              <a:gd name="T0" fmla="*/ 634640 w 1764"/>
              <a:gd name="T1" fmla="*/ 318940 h 1764"/>
              <a:gd name="T2" fmla="*/ 634640 w 1764"/>
              <a:gd name="T3" fmla="*/ 318940 h 1764"/>
              <a:gd name="T4" fmla="*/ 315340 w 1764"/>
              <a:gd name="T5" fmla="*/ 634640 h 1764"/>
              <a:gd name="T6" fmla="*/ 0 w 1764"/>
              <a:gd name="T7" fmla="*/ 318940 h 1764"/>
              <a:gd name="T8" fmla="*/ 315340 w 1764"/>
              <a:gd name="T9" fmla="*/ 0 h 1764"/>
              <a:gd name="T10" fmla="*/ 634640 w 1764"/>
              <a:gd name="T11" fmla="*/ 318940 h 17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4" h="1764">
                <a:moveTo>
                  <a:pt x="1763" y="886"/>
                </a:moveTo>
                <a:lnTo>
                  <a:pt x="1763" y="886"/>
                </a:lnTo>
                <a:cubicBezTo>
                  <a:pt x="1763" y="1374"/>
                  <a:pt x="1365" y="1763"/>
                  <a:pt x="876" y="1763"/>
                </a:cubicBezTo>
                <a:cubicBezTo>
                  <a:pt x="388" y="1763"/>
                  <a:pt x="0" y="1374"/>
                  <a:pt x="0" y="886"/>
                </a:cubicBezTo>
                <a:cubicBezTo>
                  <a:pt x="0" y="398"/>
                  <a:pt x="388" y="0"/>
                  <a:pt x="876" y="0"/>
                </a:cubicBezTo>
                <a:cubicBezTo>
                  <a:pt x="1365" y="0"/>
                  <a:pt x="1763" y="398"/>
                  <a:pt x="1763" y="8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0">
            <a:extLst>
              <a:ext uri="{FF2B5EF4-FFF2-40B4-BE49-F238E27FC236}">
                <a16:creationId xmlns:a16="http://schemas.microsoft.com/office/drawing/2014/main" id="{CE15323F-1AF1-7A48-8ECF-488F7CCB0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15" y="4268491"/>
            <a:ext cx="2234813" cy="2225539"/>
          </a:xfrm>
          <a:custGeom>
            <a:avLst/>
            <a:gdLst>
              <a:gd name="T0" fmla="*/ 764815 w 2126"/>
              <a:gd name="T1" fmla="*/ 380820 h 2117"/>
              <a:gd name="T2" fmla="*/ 764815 w 2126"/>
              <a:gd name="T3" fmla="*/ 380820 h 2117"/>
              <a:gd name="T4" fmla="*/ 380788 w 2126"/>
              <a:gd name="T5" fmla="*/ 761640 h 2117"/>
              <a:gd name="T6" fmla="*/ 0 w 2126"/>
              <a:gd name="T7" fmla="*/ 380820 h 2117"/>
              <a:gd name="T8" fmla="*/ 380788 w 2126"/>
              <a:gd name="T9" fmla="*/ 0 h 2117"/>
              <a:gd name="T10" fmla="*/ 764815 w 2126"/>
              <a:gd name="T11" fmla="*/ 380820 h 2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26" h="2117">
                <a:moveTo>
                  <a:pt x="2125" y="1058"/>
                </a:moveTo>
                <a:lnTo>
                  <a:pt x="2125" y="1058"/>
                </a:lnTo>
                <a:cubicBezTo>
                  <a:pt x="2125" y="1646"/>
                  <a:pt x="1645" y="2116"/>
                  <a:pt x="1058" y="2116"/>
                </a:cubicBezTo>
                <a:cubicBezTo>
                  <a:pt x="479" y="2116"/>
                  <a:pt x="0" y="1646"/>
                  <a:pt x="0" y="1058"/>
                </a:cubicBezTo>
                <a:cubicBezTo>
                  <a:pt x="0" y="470"/>
                  <a:pt x="479" y="0"/>
                  <a:pt x="1058" y="0"/>
                </a:cubicBezTo>
                <a:cubicBezTo>
                  <a:pt x="1645" y="0"/>
                  <a:pt x="2125" y="470"/>
                  <a:pt x="2125" y="105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1">
            <a:extLst>
              <a:ext uri="{FF2B5EF4-FFF2-40B4-BE49-F238E27FC236}">
                <a16:creationId xmlns:a16="http://schemas.microsoft.com/office/drawing/2014/main" id="{2A4653B8-DCC2-F842-8F8F-60911DC3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215" y="10263540"/>
            <a:ext cx="2234813" cy="2225539"/>
          </a:xfrm>
          <a:custGeom>
            <a:avLst/>
            <a:gdLst>
              <a:gd name="T0" fmla="*/ 764815 w 2126"/>
              <a:gd name="T1" fmla="*/ 380820 h 2117"/>
              <a:gd name="T2" fmla="*/ 764815 w 2126"/>
              <a:gd name="T3" fmla="*/ 380820 h 2117"/>
              <a:gd name="T4" fmla="*/ 380788 w 2126"/>
              <a:gd name="T5" fmla="*/ 761640 h 2117"/>
              <a:gd name="T6" fmla="*/ 0 w 2126"/>
              <a:gd name="T7" fmla="*/ 380820 h 2117"/>
              <a:gd name="T8" fmla="*/ 380788 w 2126"/>
              <a:gd name="T9" fmla="*/ 0 h 2117"/>
              <a:gd name="T10" fmla="*/ 764815 w 2126"/>
              <a:gd name="T11" fmla="*/ 380820 h 2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26" h="2117">
                <a:moveTo>
                  <a:pt x="2125" y="1058"/>
                </a:moveTo>
                <a:lnTo>
                  <a:pt x="2125" y="1058"/>
                </a:lnTo>
                <a:cubicBezTo>
                  <a:pt x="2125" y="1636"/>
                  <a:pt x="1645" y="2116"/>
                  <a:pt x="1058" y="2116"/>
                </a:cubicBezTo>
                <a:cubicBezTo>
                  <a:pt x="479" y="2116"/>
                  <a:pt x="0" y="1636"/>
                  <a:pt x="0" y="1058"/>
                </a:cubicBezTo>
                <a:cubicBezTo>
                  <a:pt x="0" y="470"/>
                  <a:pt x="479" y="0"/>
                  <a:pt x="1058" y="0"/>
                </a:cubicBezTo>
                <a:cubicBezTo>
                  <a:pt x="1645" y="0"/>
                  <a:pt x="2125" y="470"/>
                  <a:pt x="2125" y="105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2">
            <a:extLst>
              <a:ext uri="{FF2B5EF4-FFF2-40B4-BE49-F238E27FC236}">
                <a16:creationId xmlns:a16="http://schemas.microsoft.com/office/drawing/2014/main" id="{05977E66-5F95-1845-9428-904C7E95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350" y="4268491"/>
            <a:ext cx="2225539" cy="2225539"/>
          </a:xfrm>
          <a:custGeom>
            <a:avLst/>
            <a:gdLst>
              <a:gd name="T0" fmla="*/ 761640 w 2116"/>
              <a:gd name="T1" fmla="*/ 380820 h 2117"/>
              <a:gd name="T2" fmla="*/ 761640 w 2116"/>
              <a:gd name="T3" fmla="*/ 380820 h 2117"/>
              <a:gd name="T4" fmla="*/ 380640 w 2116"/>
              <a:gd name="T5" fmla="*/ 761640 h 2117"/>
              <a:gd name="T6" fmla="*/ 0 w 2116"/>
              <a:gd name="T7" fmla="*/ 380820 h 2117"/>
              <a:gd name="T8" fmla="*/ 380640 w 2116"/>
              <a:gd name="T9" fmla="*/ 0 h 2117"/>
              <a:gd name="T10" fmla="*/ 761640 w 2116"/>
              <a:gd name="T11" fmla="*/ 380820 h 2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16" h="2117">
                <a:moveTo>
                  <a:pt x="2115" y="1058"/>
                </a:moveTo>
                <a:lnTo>
                  <a:pt x="2115" y="1058"/>
                </a:lnTo>
                <a:cubicBezTo>
                  <a:pt x="2115" y="1646"/>
                  <a:pt x="1645" y="2116"/>
                  <a:pt x="1057" y="2116"/>
                </a:cubicBezTo>
                <a:cubicBezTo>
                  <a:pt x="470" y="2116"/>
                  <a:pt x="0" y="1646"/>
                  <a:pt x="0" y="1058"/>
                </a:cubicBezTo>
                <a:cubicBezTo>
                  <a:pt x="0" y="470"/>
                  <a:pt x="470" y="0"/>
                  <a:pt x="1057" y="0"/>
                </a:cubicBezTo>
                <a:cubicBezTo>
                  <a:pt x="1645" y="0"/>
                  <a:pt x="2115" y="470"/>
                  <a:pt x="2115" y="105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3">
            <a:extLst>
              <a:ext uri="{FF2B5EF4-FFF2-40B4-BE49-F238E27FC236}">
                <a16:creationId xmlns:a16="http://schemas.microsoft.com/office/drawing/2014/main" id="{105269C3-6CB4-4740-9EC8-48FB2C1B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350" y="10263540"/>
            <a:ext cx="2225539" cy="2225539"/>
          </a:xfrm>
          <a:custGeom>
            <a:avLst/>
            <a:gdLst>
              <a:gd name="T0" fmla="*/ 761640 w 2116"/>
              <a:gd name="T1" fmla="*/ 380820 h 2117"/>
              <a:gd name="T2" fmla="*/ 761640 w 2116"/>
              <a:gd name="T3" fmla="*/ 380820 h 2117"/>
              <a:gd name="T4" fmla="*/ 380640 w 2116"/>
              <a:gd name="T5" fmla="*/ 761640 h 2117"/>
              <a:gd name="T6" fmla="*/ 0 w 2116"/>
              <a:gd name="T7" fmla="*/ 380820 h 2117"/>
              <a:gd name="T8" fmla="*/ 380640 w 2116"/>
              <a:gd name="T9" fmla="*/ 0 h 2117"/>
              <a:gd name="T10" fmla="*/ 761640 w 2116"/>
              <a:gd name="T11" fmla="*/ 380820 h 2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16" h="2117">
                <a:moveTo>
                  <a:pt x="2115" y="1058"/>
                </a:moveTo>
                <a:lnTo>
                  <a:pt x="2115" y="1058"/>
                </a:lnTo>
                <a:cubicBezTo>
                  <a:pt x="2115" y="1636"/>
                  <a:pt x="1645" y="2116"/>
                  <a:pt x="1057" y="2116"/>
                </a:cubicBezTo>
                <a:cubicBezTo>
                  <a:pt x="470" y="2116"/>
                  <a:pt x="0" y="1636"/>
                  <a:pt x="0" y="1058"/>
                </a:cubicBezTo>
                <a:cubicBezTo>
                  <a:pt x="0" y="470"/>
                  <a:pt x="470" y="0"/>
                  <a:pt x="1057" y="0"/>
                </a:cubicBezTo>
                <a:cubicBezTo>
                  <a:pt x="1645" y="0"/>
                  <a:pt x="2115" y="470"/>
                  <a:pt x="2115" y="105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4">
            <a:extLst>
              <a:ext uri="{FF2B5EF4-FFF2-40B4-BE49-F238E27FC236}">
                <a16:creationId xmlns:a16="http://schemas.microsoft.com/office/drawing/2014/main" id="{14A72C21-EFEF-974D-9006-A7F8F24D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6623" y="11431948"/>
            <a:ext cx="440473" cy="431197"/>
          </a:xfrm>
          <a:custGeom>
            <a:avLst/>
            <a:gdLst>
              <a:gd name="T0" fmla="*/ 104520 w 417"/>
              <a:gd name="T1" fmla="*/ 147275 h 408"/>
              <a:gd name="T2" fmla="*/ 104520 w 417"/>
              <a:gd name="T3" fmla="*/ 147275 h 408"/>
              <a:gd name="T4" fmla="*/ 98010 w 417"/>
              <a:gd name="T5" fmla="*/ 144018 h 408"/>
              <a:gd name="T6" fmla="*/ 13020 w 417"/>
              <a:gd name="T7" fmla="*/ 62239 h 408"/>
              <a:gd name="T8" fmla="*/ 13020 w 417"/>
              <a:gd name="T9" fmla="*/ 13027 h 408"/>
              <a:gd name="T10" fmla="*/ 39421 w 417"/>
              <a:gd name="T11" fmla="*/ 0 h 408"/>
              <a:gd name="T12" fmla="*/ 62206 w 417"/>
              <a:gd name="T13" fmla="*/ 9770 h 408"/>
              <a:gd name="T14" fmla="*/ 147196 w 417"/>
              <a:gd name="T15" fmla="*/ 94806 h 408"/>
              <a:gd name="T16" fmla="*/ 150451 w 417"/>
              <a:gd name="T17" fmla="*/ 104938 h 408"/>
              <a:gd name="T18" fmla="*/ 147196 w 417"/>
              <a:gd name="T19" fmla="*/ 111090 h 408"/>
              <a:gd name="T20" fmla="*/ 114647 w 417"/>
              <a:gd name="T21" fmla="*/ 144018 h 408"/>
              <a:gd name="T22" fmla="*/ 104520 w 417"/>
              <a:gd name="T23" fmla="*/ 147275 h 408"/>
              <a:gd name="T24" fmla="*/ 39421 w 417"/>
              <a:gd name="T25" fmla="*/ 23159 h 408"/>
              <a:gd name="T26" fmla="*/ 39421 w 417"/>
              <a:gd name="T27" fmla="*/ 23159 h 408"/>
              <a:gd name="T28" fmla="*/ 39421 w 417"/>
              <a:gd name="T29" fmla="*/ 23159 h 408"/>
              <a:gd name="T30" fmla="*/ 29656 w 417"/>
              <a:gd name="T31" fmla="*/ 26415 h 408"/>
              <a:gd name="T32" fmla="*/ 29656 w 417"/>
              <a:gd name="T33" fmla="*/ 45956 h 408"/>
              <a:gd name="T34" fmla="*/ 104520 w 417"/>
              <a:gd name="T35" fmla="*/ 121222 h 408"/>
              <a:gd name="T36" fmla="*/ 124412 w 417"/>
              <a:gd name="T37" fmla="*/ 104938 h 408"/>
              <a:gd name="T38" fmla="*/ 45931 w 417"/>
              <a:gd name="T39" fmla="*/ 26415 h 408"/>
              <a:gd name="T40" fmla="*/ 39421 w 417"/>
              <a:gd name="T41" fmla="*/ 23159 h 40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7" h="408">
                <a:moveTo>
                  <a:pt x="289" y="407"/>
                </a:moveTo>
                <a:lnTo>
                  <a:pt x="289" y="407"/>
                </a:lnTo>
                <a:cubicBezTo>
                  <a:pt x="280" y="407"/>
                  <a:pt x="271" y="407"/>
                  <a:pt x="271" y="398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0" y="136"/>
                  <a:pt x="0" y="73"/>
                  <a:pt x="36" y="36"/>
                </a:cubicBezTo>
                <a:cubicBezTo>
                  <a:pt x="54" y="9"/>
                  <a:pt x="82" y="0"/>
                  <a:pt x="109" y="0"/>
                </a:cubicBezTo>
                <a:cubicBezTo>
                  <a:pt x="136" y="0"/>
                  <a:pt x="154" y="9"/>
                  <a:pt x="172" y="27"/>
                </a:cubicBezTo>
                <a:cubicBezTo>
                  <a:pt x="407" y="262"/>
                  <a:pt x="407" y="262"/>
                  <a:pt x="407" y="262"/>
                </a:cubicBezTo>
                <a:cubicBezTo>
                  <a:pt x="416" y="271"/>
                  <a:pt x="416" y="281"/>
                  <a:pt x="416" y="290"/>
                </a:cubicBezTo>
                <a:cubicBezTo>
                  <a:pt x="416" y="299"/>
                  <a:pt x="416" y="307"/>
                  <a:pt x="407" y="307"/>
                </a:cubicBezTo>
                <a:cubicBezTo>
                  <a:pt x="317" y="398"/>
                  <a:pt x="317" y="398"/>
                  <a:pt x="317" y="398"/>
                </a:cubicBezTo>
                <a:cubicBezTo>
                  <a:pt x="308" y="407"/>
                  <a:pt x="299" y="407"/>
                  <a:pt x="289" y="407"/>
                </a:cubicBezTo>
                <a:close/>
                <a:moveTo>
                  <a:pt x="109" y="64"/>
                </a:moveTo>
                <a:lnTo>
                  <a:pt x="109" y="64"/>
                </a:lnTo>
                <a:cubicBezTo>
                  <a:pt x="100" y="64"/>
                  <a:pt x="91" y="73"/>
                  <a:pt x="82" y="73"/>
                </a:cubicBezTo>
                <a:cubicBezTo>
                  <a:pt x="72" y="91"/>
                  <a:pt x="72" y="109"/>
                  <a:pt x="82" y="127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44" y="290"/>
                  <a:pt x="344" y="290"/>
                  <a:pt x="344" y="290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7" y="73"/>
                  <a:pt x="118" y="64"/>
                  <a:pt x="109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5">
            <a:extLst>
              <a:ext uri="{FF2B5EF4-FFF2-40B4-BE49-F238E27FC236}">
                <a16:creationId xmlns:a16="http://schemas.microsoft.com/office/drawing/2014/main" id="{B9966088-7328-6343-97B9-2173CA42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149" y="10880198"/>
            <a:ext cx="658389" cy="658389"/>
          </a:xfrm>
          <a:custGeom>
            <a:avLst/>
            <a:gdLst>
              <a:gd name="T0" fmla="*/ 110729 w 625"/>
              <a:gd name="T1" fmla="*/ 225064 h 625"/>
              <a:gd name="T2" fmla="*/ 110729 w 625"/>
              <a:gd name="T3" fmla="*/ 225064 h 625"/>
              <a:gd name="T4" fmla="*/ 0 w 625"/>
              <a:gd name="T5" fmla="*/ 113975 h 625"/>
              <a:gd name="T6" fmla="*/ 110729 w 625"/>
              <a:gd name="T7" fmla="*/ 0 h 625"/>
              <a:gd name="T8" fmla="*/ 225064 w 625"/>
              <a:gd name="T9" fmla="*/ 113975 h 625"/>
              <a:gd name="T10" fmla="*/ 110729 w 625"/>
              <a:gd name="T11" fmla="*/ 225064 h 625"/>
              <a:gd name="T12" fmla="*/ 110729 w 625"/>
              <a:gd name="T13" fmla="*/ 25969 h 625"/>
              <a:gd name="T14" fmla="*/ 110729 w 625"/>
              <a:gd name="T15" fmla="*/ 25969 h 625"/>
              <a:gd name="T16" fmla="*/ 22723 w 625"/>
              <a:gd name="T17" fmla="*/ 113975 h 625"/>
              <a:gd name="T18" fmla="*/ 110729 w 625"/>
              <a:gd name="T19" fmla="*/ 201981 h 625"/>
              <a:gd name="T20" fmla="*/ 201981 w 625"/>
              <a:gd name="T21" fmla="*/ 113975 h 625"/>
              <a:gd name="T22" fmla="*/ 110729 w 625"/>
              <a:gd name="T23" fmla="*/ 25969 h 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5" h="625">
                <a:moveTo>
                  <a:pt x="307" y="624"/>
                </a:moveTo>
                <a:lnTo>
                  <a:pt x="307" y="624"/>
                </a:lnTo>
                <a:cubicBezTo>
                  <a:pt x="136" y="624"/>
                  <a:pt x="0" y="488"/>
                  <a:pt x="0" y="316"/>
                </a:cubicBezTo>
                <a:cubicBezTo>
                  <a:pt x="0" y="144"/>
                  <a:pt x="136" y="0"/>
                  <a:pt x="307" y="0"/>
                </a:cubicBezTo>
                <a:cubicBezTo>
                  <a:pt x="479" y="0"/>
                  <a:pt x="624" y="144"/>
                  <a:pt x="624" y="316"/>
                </a:cubicBezTo>
                <a:cubicBezTo>
                  <a:pt x="624" y="488"/>
                  <a:pt x="479" y="624"/>
                  <a:pt x="307" y="624"/>
                </a:cubicBezTo>
                <a:close/>
                <a:moveTo>
                  <a:pt x="307" y="72"/>
                </a:moveTo>
                <a:lnTo>
                  <a:pt x="307" y="72"/>
                </a:lnTo>
                <a:cubicBezTo>
                  <a:pt x="172" y="72"/>
                  <a:pt x="63" y="181"/>
                  <a:pt x="63" y="316"/>
                </a:cubicBezTo>
                <a:cubicBezTo>
                  <a:pt x="63" y="452"/>
                  <a:pt x="172" y="560"/>
                  <a:pt x="307" y="560"/>
                </a:cubicBezTo>
                <a:cubicBezTo>
                  <a:pt x="443" y="560"/>
                  <a:pt x="560" y="452"/>
                  <a:pt x="560" y="316"/>
                </a:cubicBezTo>
                <a:cubicBezTo>
                  <a:pt x="560" y="181"/>
                  <a:pt x="443" y="72"/>
                  <a:pt x="307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6">
            <a:extLst>
              <a:ext uri="{FF2B5EF4-FFF2-40B4-BE49-F238E27FC236}">
                <a16:creationId xmlns:a16="http://schemas.microsoft.com/office/drawing/2014/main" id="{FF76671B-6110-014D-B5E5-369AEAAD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920" y="4857334"/>
            <a:ext cx="857761" cy="1038585"/>
          </a:xfrm>
          <a:custGeom>
            <a:avLst/>
            <a:gdLst>
              <a:gd name="T0" fmla="*/ 286833 w 814"/>
              <a:gd name="T1" fmla="*/ 280224 h 986"/>
              <a:gd name="T2" fmla="*/ 286833 w 814"/>
              <a:gd name="T3" fmla="*/ 280224 h 986"/>
              <a:gd name="T4" fmla="*/ 260856 w 814"/>
              <a:gd name="T5" fmla="*/ 205209 h 986"/>
              <a:gd name="T6" fmla="*/ 254361 w 814"/>
              <a:gd name="T7" fmla="*/ 130194 h 986"/>
              <a:gd name="T8" fmla="*/ 257608 w 814"/>
              <a:gd name="T9" fmla="*/ 110719 h 986"/>
              <a:gd name="T10" fmla="*/ 257608 w 814"/>
              <a:gd name="T11" fmla="*/ 91244 h 986"/>
              <a:gd name="T12" fmla="*/ 146483 w 814"/>
              <a:gd name="T13" fmla="*/ 0 h 986"/>
              <a:gd name="T14" fmla="*/ 75046 w 814"/>
              <a:gd name="T15" fmla="*/ 25967 h 986"/>
              <a:gd name="T16" fmla="*/ 35719 w 814"/>
              <a:gd name="T17" fmla="*/ 87998 h 986"/>
              <a:gd name="T18" fmla="*/ 35719 w 814"/>
              <a:gd name="T19" fmla="*/ 110719 h 986"/>
              <a:gd name="T20" fmla="*/ 35719 w 814"/>
              <a:gd name="T21" fmla="*/ 133440 h 986"/>
              <a:gd name="T22" fmla="*/ 35719 w 814"/>
              <a:gd name="T23" fmla="*/ 136686 h 986"/>
              <a:gd name="T24" fmla="*/ 35719 w 814"/>
              <a:gd name="T25" fmla="*/ 136686 h 986"/>
              <a:gd name="T26" fmla="*/ 32472 w 814"/>
              <a:gd name="T27" fmla="*/ 208455 h 986"/>
              <a:gd name="T28" fmla="*/ 6494 w 814"/>
              <a:gd name="T29" fmla="*/ 280224 h 986"/>
              <a:gd name="T30" fmla="*/ 3247 w 814"/>
              <a:gd name="T31" fmla="*/ 296454 h 986"/>
              <a:gd name="T32" fmla="*/ 19483 w 814"/>
              <a:gd name="T33" fmla="*/ 306191 h 986"/>
              <a:gd name="T34" fmla="*/ 19483 w 814"/>
              <a:gd name="T35" fmla="*/ 306191 h 986"/>
              <a:gd name="T36" fmla="*/ 62057 w 814"/>
              <a:gd name="T37" fmla="*/ 306191 h 986"/>
              <a:gd name="T38" fmla="*/ 94529 w 814"/>
              <a:gd name="T39" fmla="*/ 339010 h 986"/>
              <a:gd name="T40" fmla="*/ 146483 w 814"/>
              <a:gd name="T41" fmla="*/ 355239 h 986"/>
              <a:gd name="T42" fmla="*/ 202046 w 814"/>
              <a:gd name="T43" fmla="*/ 339010 h 986"/>
              <a:gd name="T44" fmla="*/ 231631 w 814"/>
              <a:gd name="T45" fmla="*/ 306191 h 986"/>
              <a:gd name="T46" fmla="*/ 273844 w 814"/>
              <a:gd name="T47" fmla="*/ 306191 h 986"/>
              <a:gd name="T48" fmla="*/ 273844 w 814"/>
              <a:gd name="T49" fmla="*/ 306191 h 986"/>
              <a:gd name="T50" fmla="*/ 290080 w 814"/>
              <a:gd name="T51" fmla="*/ 296454 h 986"/>
              <a:gd name="T52" fmla="*/ 286833 w 814"/>
              <a:gd name="T53" fmla="*/ 280224 h 986"/>
              <a:gd name="T54" fmla="*/ 189057 w 814"/>
              <a:gd name="T55" fmla="*/ 322781 h 986"/>
              <a:gd name="T56" fmla="*/ 189057 w 814"/>
              <a:gd name="T57" fmla="*/ 322781 h 986"/>
              <a:gd name="T58" fmla="*/ 146483 w 814"/>
              <a:gd name="T59" fmla="*/ 332518 h 986"/>
              <a:gd name="T60" fmla="*/ 107517 w 814"/>
              <a:gd name="T61" fmla="*/ 322781 h 986"/>
              <a:gd name="T62" fmla="*/ 88034 w 814"/>
              <a:gd name="T63" fmla="*/ 306191 h 986"/>
              <a:gd name="T64" fmla="*/ 146483 w 814"/>
              <a:gd name="T65" fmla="*/ 306191 h 986"/>
              <a:gd name="T66" fmla="*/ 205293 w 814"/>
              <a:gd name="T67" fmla="*/ 306191 h 986"/>
              <a:gd name="T68" fmla="*/ 189057 w 814"/>
              <a:gd name="T69" fmla="*/ 322781 h 986"/>
              <a:gd name="T70" fmla="*/ 241373 w 814"/>
              <a:gd name="T71" fmla="*/ 283470 h 986"/>
              <a:gd name="T72" fmla="*/ 241373 w 814"/>
              <a:gd name="T73" fmla="*/ 283470 h 986"/>
              <a:gd name="T74" fmla="*/ 241373 w 814"/>
              <a:gd name="T75" fmla="*/ 283470 h 986"/>
              <a:gd name="T76" fmla="*/ 146483 w 814"/>
              <a:gd name="T77" fmla="*/ 283470 h 986"/>
              <a:gd name="T78" fmla="*/ 32472 w 814"/>
              <a:gd name="T79" fmla="*/ 283470 h 986"/>
              <a:gd name="T80" fmla="*/ 55202 w 814"/>
              <a:gd name="T81" fmla="*/ 211701 h 986"/>
              <a:gd name="T82" fmla="*/ 58810 w 814"/>
              <a:gd name="T83" fmla="*/ 133440 h 986"/>
              <a:gd name="T84" fmla="*/ 58810 w 814"/>
              <a:gd name="T85" fmla="*/ 126948 h 986"/>
              <a:gd name="T86" fmla="*/ 58810 w 814"/>
              <a:gd name="T87" fmla="*/ 126948 h 986"/>
              <a:gd name="T88" fmla="*/ 58810 w 814"/>
              <a:gd name="T89" fmla="*/ 107473 h 986"/>
              <a:gd name="T90" fmla="*/ 58810 w 814"/>
              <a:gd name="T91" fmla="*/ 91244 h 986"/>
              <a:gd name="T92" fmla="*/ 88034 w 814"/>
              <a:gd name="T93" fmla="*/ 42196 h 986"/>
              <a:gd name="T94" fmla="*/ 146483 w 814"/>
              <a:gd name="T95" fmla="*/ 22721 h 986"/>
              <a:gd name="T96" fmla="*/ 234878 w 814"/>
              <a:gd name="T97" fmla="*/ 94490 h 986"/>
              <a:gd name="T98" fmla="*/ 234878 w 814"/>
              <a:gd name="T99" fmla="*/ 107473 h 986"/>
              <a:gd name="T100" fmla="*/ 231631 w 814"/>
              <a:gd name="T101" fmla="*/ 130194 h 986"/>
              <a:gd name="T102" fmla="*/ 238125 w 814"/>
              <a:gd name="T103" fmla="*/ 211701 h 986"/>
              <a:gd name="T104" fmla="*/ 260856 w 814"/>
              <a:gd name="T105" fmla="*/ 283470 h 986"/>
              <a:gd name="T106" fmla="*/ 241373 w 814"/>
              <a:gd name="T107" fmla="*/ 283470 h 98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14" h="986">
                <a:moveTo>
                  <a:pt x="795" y="777"/>
                </a:moveTo>
                <a:lnTo>
                  <a:pt x="795" y="777"/>
                </a:lnTo>
                <a:cubicBezTo>
                  <a:pt x="759" y="732"/>
                  <a:pt x="732" y="660"/>
                  <a:pt x="723" y="569"/>
                </a:cubicBezTo>
                <a:cubicBezTo>
                  <a:pt x="705" y="497"/>
                  <a:pt x="705" y="415"/>
                  <a:pt x="705" y="361"/>
                </a:cubicBezTo>
                <a:cubicBezTo>
                  <a:pt x="714" y="343"/>
                  <a:pt x="714" y="316"/>
                  <a:pt x="714" y="307"/>
                </a:cubicBezTo>
                <a:cubicBezTo>
                  <a:pt x="714" y="289"/>
                  <a:pt x="714" y="271"/>
                  <a:pt x="714" y="253"/>
                </a:cubicBezTo>
                <a:cubicBezTo>
                  <a:pt x="687" y="108"/>
                  <a:pt x="551" y="0"/>
                  <a:pt x="406" y="0"/>
                </a:cubicBezTo>
                <a:cubicBezTo>
                  <a:pt x="334" y="0"/>
                  <a:pt x="262" y="27"/>
                  <a:pt x="208" y="72"/>
                </a:cubicBezTo>
                <a:cubicBezTo>
                  <a:pt x="153" y="117"/>
                  <a:pt x="117" y="172"/>
                  <a:pt x="99" y="244"/>
                </a:cubicBezTo>
                <a:cubicBezTo>
                  <a:pt x="90" y="262"/>
                  <a:pt x="90" y="280"/>
                  <a:pt x="99" y="307"/>
                </a:cubicBezTo>
                <a:cubicBezTo>
                  <a:pt x="99" y="316"/>
                  <a:pt x="99" y="343"/>
                  <a:pt x="99" y="370"/>
                </a:cubicBezTo>
                <a:cubicBezTo>
                  <a:pt x="99" y="379"/>
                  <a:pt x="99" y="379"/>
                  <a:pt x="99" y="379"/>
                </a:cubicBezTo>
                <a:cubicBezTo>
                  <a:pt x="99" y="434"/>
                  <a:pt x="99" y="506"/>
                  <a:pt x="90" y="578"/>
                </a:cubicBezTo>
                <a:cubicBezTo>
                  <a:pt x="81" y="669"/>
                  <a:pt x="54" y="732"/>
                  <a:pt x="18" y="777"/>
                </a:cubicBezTo>
                <a:cubicBezTo>
                  <a:pt x="9" y="786"/>
                  <a:pt x="0" y="804"/>
                  <a:pt x="9" y="822"/>
                </a:cubicBezTo>
                <a:cubicBezTo>
                  <a:pt x="18" y="840"/>
                  <a:pt x="36" y="849"/>
                  <a:pt x="54" y="849"/>
                </a:cubicBezTo>
                <a:cubicBezTo>
                  <a:pt x="172" y="849"/>
                  <a:pt x="172" y="849"/>
                  <a:pt x="172" y="849"/>
                </a:cubicBezTo>
                <a:cubicBezTo>
                  <a:pt x="190" y="886"/>
                  <a:pt x="226" y="922"/>
                  <a:pt x="262" y="940"/>
                </a:cubicBezTo>
                <a:cubicBezTo>
                  <a:pt x="298" y="976"/>
                  <a:pt x="352" y="985"/>
                  <a:pt x="406" y="985"/>
                </a:cubicBezTo>
                <a:cubicBezTo>
                  <a:pt x="461" y="985"/>
                  <a:pt x="515" y="976"/>
                  <a:pt x="560" y="940"/>
                </a:cubicBezTo>
                <a:cubicBezTo>
                  <a:pt x="597" y="922"/>
                  <a:pt x="623" y="886"/>
                  <a:pt x="642" y="849"/>
                </a:cubicBezTo>
                <a:cubicBezTo>
                  <a:pt x="759" y="849"/>
                  <a:pt x="759" y="849"/>
                  <a:pt x="759" y="849"/>
                </a:cubicBezTo>
                <a:cubicBezTo>
                  <a:pt x="777" y="849"/>
                  <a:pt x="795" y="840"/>
                  <a:pt x="804" y="822"/>
                </a:cubicBezTo>
                <a:cubicBezTo>
                  <a:pt x="813" y="804"/>
                  <a:pt x="804" y="786"/>
                  <a:pt x="795" y="777"/>
                </a:cubicBezTo>
                <a:close/>
                <a:moveTo>
                  <a:pt x="524" y="895"/>
                </a:moveTo>
                <a:lnTo>
                  <a:pt x="524" y="895"/>
                </a:lnTo>
                <a:cubicBezTo>
                  <a:pt x="488" y="913"/>
                  <a:pt x="452" y="922"/>
                  <a:pt x="406" y="922"/>
                </a:cubicBezTo>
                <a:cubicBezTo>
                  <a:pt x="370" y="922"/>
                  <a:pt x="325" y="913"/>
                  <a:pt x="298" y="895"/>
                </a:cubicBezTo>
                <a:cubicBezTo>
                  <a:pt x="280" y="877"/>
                  <a:pt x="262" y="868"/>
                  <a:pt x="244" y="849"/>
                </a:cubicBezTo>
                <a:cubicBezTo>
                  <a:pt x="406" y="849"/>
                  <a:pt x="406" y="849"/>
                  <a:pt x="406" y="849"/>
                </a:cubicBezTo>
                <a:cubicBezTo>
                  <a:pt x="569" y="849"/>
                  <a:pt x="569" y="849"/>
                  <a:pt x="569" y="849"/>
                </a:cubicBezTo>
                <a:cubicBezTo>
                  <a:pt x="551" y="868"/>
                  <a:pt x="542" y="877"/>
                  <a:pt x="524" y="895"/>
                </a:cubicBezTo>
                <a:close/>
                <a:moveTo>
                  <a:pt x="669" y="786"/>
                </a:moveTo>
                <a:lnTo>
                  <a:pt x="669" y="786"/>
                </a:lnTo>
                <a:cubicBezTo>
                  <a:pt x="406" y="786"/>
                  <a:pt x="406" y="786"/>
                  <a:pt x="406" y="786"/>
                </a:cubicBezTo>
                <a:cubicBezTo>
                  <a:pt x="90" y="786"/>
                  <a:pt x="90" y="786"/>
                  <a:pt x="90" y="786"/>
                </a:cubicBezTo>
                <a:cubicBezTo>
                  <a:pt x="117" y="732"/>
                  <a:pt x="144" y="669"/>
                  <a:pt x="153" y="587"/>
                </a:cubicBezTo>
                <a:cubicBezTo>
                  <a:pt x="163" y="506"/>
                  <a:pt x="163" y="425"/>
                  <a:pt x="163" y="370"/>
                </a:cubicBezTo>
                <a:cubicBezTo>
                  <a:pt x="163" y="352"/>
                  <a:pt x="163" y="352"/>
                  <a:pt x="163" y="352"/>
                </a:cubicBezTo>
                <a:cubicBezTo>
                  <a:pt x="163" y="334"/>
                  <a:pt x="163" y="307"/>
                  <a:pt x="163" y="298"/>
                </a:cubicBezTo>
                <a:cubicBezTo>
                  <a:pt x="153" y="289"/>
                  <a:pt x="163" y="271"/>
                  <a:pt x="163" y="253"/>
                </a:cubicBezTo>
                <a:cubicBezTo>
                  <a:pt x="172" y="199"/>
                  <a:pt x="208" y="153"/>
                  <a:pt x="244" y="117"/>
                </a:cubicBezTo>
                <a:cubicBezTo>
                  <a:pt x="289" y="90"/>
                  <a:pt x="343" y="63"/>
                  <a:pt x="406" y="63"/>
                </a:cubicBezTo>
                <a:cubicBezTo>
                  <a:pt x="524" y="63"/>
                  <a:pt x="623" y="153"/>
                  <a:pt x="651" y="262"/>
                </a:cubicBezTo>
                <a:cubicBezTo>
                  <a:pt x="651" y="271"/>
                  <a:pt x="651" y="289"/>
                  <a:pt x="651" y="298"/>
                </a:cubicBezTo>
                <a:cubicBezTo>
                  <a:pt x="651" y="316"/>
                  <a:pt x="651" y="343"/>
                  <a:pt x="642" y="361"/>
                </a:cubicBezTo>
                <a:cubicBezTo>
                  <a:pt x="642" y="415"/>
                  <a:pt x="642" y="497"/>
                  <a:pt x="660" y="587"/>
                </a:cubicBezTo>
                <a:cubicBezTo>
                  <a:pt x="669" y="669"/>
                  <a:pt x="696" y="732"/>
                  <a:pt x="723" y="786"/>
                </a:cubicBezTo>
                <a:lnTo>
                  <a:pt x="669" y="7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7">
            <a:extLst>
              <a:ext uri="{FF2B5EF4-FFF2-40B4-BE49-F238E27FC236}">
                <a16:creationId xmlns:a16="http://schemas.microsoft.com/office/drawing/2014/main" id="{D62925F8-E839-0A41-BD5E-D849C23B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7057" y="4922245"/>
            <a:ext cx="1057131" cy="913397"/>
          </a:xfrm>
          <a:custGeom>
            <a:avLst/>
            <a:gdLst>
              <a:gd name="T0" fmla="*/ 179172 w 1004"/>
              <a:gd name="T1" fmla="*/ 312377 h 869"/>
              <a:gd name="T2" fmla="*/ 179172 w 1004"/>
              <a:gd name="T3" fmla="*/ 312377 h 869"/>
              <a:gd name="T4" fmla="*/ 172683 w 1004"/>
              <a:gd name="T5" fmla="*/ 309138 h 869"/>
              <a:gd name="T6" fmla="*/ 51913 w 1004"/>
              <a:gd name="T7" fmla="*/ 188578 h 869"/>
              <a:gd name="T8" fmla="*/ 51913 w 1004"/>
              <a:gd name="T9" fmla="*/ 188578 h 869"/>
              <a:gd name="T10" fmla="*/ 29201 w 1004"/>
              <a:gd name="T11" fmla="*/ 165905 h 869"/>
              <a:gd name="T12" fmla="*/ 0 w 1004"/>
              <a:gd name="T13" fmla="*/ 97528 h 869"/>
              <a:gd name="T14" fmla="*/ 29201 w 1004"/>
              <a:gd name="T15" fmla="*/ 29150 h 869"/>
              <a:gd name="T16" fmla="*/ 97698 w 1004"/>
              <a:gd name="T17" fmla="*/ 0 h 869"/>
              <a:gd name="T18" fmla="*/ 166194 w 1004"/>
              <a:gd name="T19" fmla="*/ 29150 h 869"/>
              <a:gd name="T20" fmla="*/ 179172 w 1004"/>
              <a:gd name="T21" fmla="*/ 42466 h 869"/>
              <a:gd name="T22" fmla="*/ 195395 w 1004"/>
              <a:gd name="T23" fmla="*/ 29150 h 869"/>
              <a:gd name="T24" fmla="*/ 263892 w 1004"/>
              <a:gd name="T25" fmla="*/ 0 h 869"/>
              <a:gd name="T26" fmla="*/ 332388 w 1004"/>
              <a:gd name="T27" fmla="*/ 29150 h 869"/>
              <a:gd name="T28" fmla="*/ 361589 w 1004"/>
              <a:gd name="T29" fmla="*/ 97528 h 869"/>
              <a:gd name="T30" fmla="*/ 332388 w 1004"/>
              <a:gd name="T31" fmla="*/ 165905 h 869"/>
              <a:gd name="T32" fmla="*/ 332388 w 1004"/>
              <a:gd name="T33" fmla="*/ 165905 h 869"/>
              <a:gd name="T34" fmla="*/ 309676 w 1004"/>
              <a:gd name="T35" fmla="*/ 188578 h 869"/>
              <a:gd name="T36" fmla="*/ 309676 w 1004"/>
              <a:gd name="T37" fmla="*/ 188578 h 869"/>
              <a:gd name="T38" fmla="*/ 188906 w 1004"/>
              <a:gd name="T39" fmla="*/ 309138 h 869"/>
              <a:gd name="T40" fmla="*/ 179172 w 1004"/>
              <a:gd name="T41" fmla="*/ 312377 h 869"/>
              <a:gd name="T42" fmla="*/ 68136 w 1004"/>
              <a:gd name="T43" fmla="*/ 172383 h 869"/>
              <a:gd name="T44" fmla="*/ 68136 w 1004"/>
              <a:gd name="T45" fmla="*/ 172383 h 869"/>
              <a:gd name="T46" fmla="*/ 179172 w 1004"/>
              <a:gd name="T47" fmla="*/ 282867 h 869"/>
              <a:gd name="T48" fmla="*/ 293093 w 1004"/>
              <a:gd name="T49" fmla="*/ 172383 h 869"/>
              <a:gd name="T50" fmla="*/ 293093 w 1004"/>
              <a:gd name="T51" fmla="*/ 172383 h 869"/>
              <a:gd name="T52" fmla="*/ 316165 w 1004"/>
              <a:gd name="T53" fmla="*/ 149711 h 869"/>
              <a:gd name="T54" fmla="*/ 338877 w 1004"/>
              <a:gd name="T55" fmla="*/ 97528 h 869"/>
              <a:gd name="T56" fmla="*/ 316165 w 1004"/>
              <a:gd name="T57" fmla="*/ 45705 h 869"/>
              <a:gd name="T58" fmla="*/ 263892 w 1004"/>
              <a:gd name="T59" fmla="*/ 22673 h 869"/>
              <a:gd name="T60" fmla="*/ 211618 w 1004"/>
              <a:gd name="T61" fmla="*/ 45705 h 869"/>
              <a:gd name="T62" fmla="*/ 188906 w 1004"/>
              <a:gd name="T63" fmla="*/ 68377 h 869"/>
              <a:gd name="T64" fmla="*/ 179172 w 1004"/>
              <a:gd name="T65" fmla="*/ 71616 h 869"/>
              <a:gd name="T66" fmla="*/ 172683 w 1004"/>
              <a:gd name="T67" fmla="*/ 68377 h 869"/>
              <a:gd name="T68" fmla="*/ 149971 w 1004"/>
              <a:gd name="T69" fmla="*/ 45705 h 869"/>
              <a:gd name="T70" fmla="*/ 97698 w 1004"/>
              <a:gd name="T71" fmla="*/ 22673 h 869"/>
              <a:gd name="T72" fmla="*/ 45424 w 1004"/>
              <a:gd name="T73" fmla="*/ 45705 h 869"/>
              <a:gd name="T74" fmla="*/ 22712 w 1004"/>
              <a:gd name="T75" fmla="*/ 97528 h 869"/>
              <a:gd name="T76" fmla="*/ 45424 w 1004"/>
              <a:gd name="T77" fmla="*/ 149711 h 869"/>
              <a:gd name="T78" fmla="*/ 68136 w 1004"/>
              <a:gd name="T79" fmla="*/ 172383 h 869"/>
              <a:gd name="T80" fmla="*/ 325899 w 1004"/>
              <a:gd name="T81" fmla="*/ 156189 h 869"/>
              <a:gd name="T82" fmla="*/ 325899 w 1004"/>
              <a:gd name="T83" fmla="*/ 156189 h 86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04" h="869">
                <a:moveTo>
                  <a:pt x="497" y="868"/>
                </a:moveTo>
                <a:lnTo>
                  <a:pt x="497" y="868"/>
                </a:lnTo>
                <a:cubicBezTo>
                  <a:pt x="497" y="868"/>
                  <a:pt x="488" y="868"/>
                  <a:pt x="479" y="859"/>
                </a:cubicBezTo>
                <a:cubicBezTo>
                  <a:pt x="144" y="524"/>
                  <a:pt x="144" y="524"/>
                  <a:pt x="144" y="524"/>
                </a:cubicBezTo>
                <a:cubicBezTo>
                  <a:pt x="81" y="461"/>
                  <a:pt x="81" y="461"/>
                  <a:pt x="81" y="461"/>
                </a:cubicBezTo>
                <a:cubicBezTo>
                  <a:pt x="27" y="407"/>
                  <a:pt x="0" y="343"/>
                  <a:pt x="0" y="271"/>
                </a:cubicBezTo>
                <a:cubicBezTo>
                  <a:pt x="0" y="199"/>
                  <a:pt x="27" y="127"/>
                  <a:pt x="81" y="81"/>
                </a:cubicBezTo>
                <a:cubicBezTo>
                  <a:pt x="126" y="27"/>
                  <a:pt x="199" y="0"/>
                  <a:pt x="271" y="0"/>
                </a:cubicBezTo>
                <a:cubicBezTo>
                  <a:pt x="343" y="0"/>
                  <a:pt x="406" y="27"/>
                  <a:pt x="461" y="81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96" y="27"/>
                  <a:pt x="660" y="0"/>
                  <a:pt x="732" y="0"/>
                </a:cubicBezTo>
                <a:cubicBezTo>
                  <a:pt x="804" y="0"/>
                  <a:pt x="877" y="27"/>
                  <a:pt x="922" y="81"/>
                </a:cubicBezTo>
                <a:cubicBezTo>
                  <a:pt x="976" y="127"/>
                  <a:pt x="1003" y="199"/>
                  <a:pt x="1003" y="271"/>
                </a:cubicBezTo>
                <a:cubicBezTo>
                  <a:pt x="1003" y="343"/>
                  <a:pt x="976" y="407"/>
                  <a:pt x="922" y="461"/>
                </a:cubicBezTo>
                <a:cubicBezTo>
                  <a:pt x="859" y="524"/>
                  <a:pt x="859" y="524"/>
                  <a:pt x="859" y="524"/>
                </a:cubicBezTo>
                <a:cubicBezTo>
                  <a:pt x="524" y="859"/>
                  <a:pt x="524" y="859"/>
                  <a:pt x="524" y="859"/>
                </a:cubicBezTo>
                <a:cubicBezTo>
                  <a:pt x="515" y="868"/>
                  <a:pt x="506" y="868"/>
                  <a:pt x="497" y="868"/>
                </a:cubicBezTo>
                <a:close/>
                <a:moveTo>
                  <a:pt x="189" y="479"/>
                </a:moveTo>
                <a:lnTo>
                  <a:pt x="189" y="479"/>
                </a:lnTo>
                <a:cubicBezTo>
                  <a:pt x="497" y="786"/>
                  <a:pt x="497" y="786"/>
                  <a:pt x="497" y="786"/>
                </a:cubicBezTo>
                <a:cubicBezTo>
                  <a:pt x="813" y="479"/>
                  <a:pt x="813" y="479"/>
                  <a:pt x="813" y="479"/>
                </a:cubicBezTo>
                <a:cubicBezTo>
                  <a:pt x="877" y="416"/>
                  <a:pt x="877" y="416"/>
                  <a:pt x="877" y="416"/>
                </a:cubicBezTo>
                <a:cubicBezTo>
                  <a:pt x="922" y="371"/>
                  <a:pt x="940" y="326"/>
                  <a:pt x="940" y="271"/>
                </a:cubicBezTo>
                <a:cubicBezTo>
                  <a:pt x="940" y="217"/>
                  <a:pt x="922" y="163"/>
                  <a:pt x="877" y="127"/>
                </a:cubicBezTo>
                <a:cubicBezTo>
                  <a:pt x="840" y="81"/>
                  <a:pt x="786" y="63"/>
                  <a:pt x="732" y="63"/>
                </a:cubicBezTo>
                <a:cubicBezTo>
                  <a:pt x="678" y="63"/>
                  <a:pt x="633" y="81"/>
                  <a:pt x="587" y="127"/>
                </a:cubicBezTo>
                <a:cubicBezTo>
                  <a:pt x="524" y="190"/>
                  <a:pt x="524" y="190"/>
                  <a:pt x="524" y="190"/>
                </a:cubicBezTo>
                <a:cubicBezTo>
                  <a:pt x="515" y="199"/>
                  <a:pt x="506" y="199"/>
                  <a:pt x="497" y="199"/>
                </a:cubicBezTo>
                <a:cubicBezTo>
                  <a:pt x="497" y="199"/>
                  <a:pt x="488" y="199"/>
                  <a:pt x="479" y="190"/>
                </a:cubicBezTo>
                <a:cubicBezTo>
                  <a:pt x="416" y="127"/>
                  <a:pt x="416" y="127"/>
                  <a:pt x="416" y="127"/>
                </a:cubicBezTo>
                <a:cubicBezTo>
                  <a:pt x="370" y="81"/>
                  <a:pt x="325" y="63"/>
                  <a:pt x="271" y="63"/>
                </a:cubicBezTo>
                <a:cubicBezTo>
                  <a:pt x="217" y="63"/>
                  <a:pt x="163" y="81"/>
                  <a:pt x="126" y="127"/>
                </a:cubicBezTo>
                <a:cubicBezTo>
                  <a:pt x="81" y="163"/>
                  <a:pt x="63" y="217"/>
                  <a:pt x="63" y="271"/>
                </a:cubicBezTo>
                <a:cubicBezTo>
                  <a:pt x="63" y="326"/>
                  <a:pt x="81" y="371"/>
                  <a:pt x="126" y="416"/>
                </a:cubicBezTo>
                <a:cubicBezTo>
                  <a:pt x="189" y="479"/>
                  <a:pt x="189" y="479"/>
                  <a:pt x="189" y="479"/>
                </a:cubicBezTo>
                <a:close/>
                <a:moveTo>
                  <a:pt x="904" y="434"/>
                </a:moveTo>
                <a:lnTo>
                  <a:pt x="904" y="4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8">
            <a:extLst>
              <a:ext uri="{FF2B5EF4-FFF2-40B4-BE49-F238E27FC236}">
                <a16:creationId xmlns:a16="http://schemas.microsoft.com/office/drawing/2014/main" id="{66CC14EE-4956-9E43-A4A3-317B52B7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562" y="10852379"/>
            <a:ext cx="658389" cy="1038585"/>
          </a:xfrm>
          <a:custGeom>
            <a:avLst/>
            <a:gdLst>
              <a:gd name="T0" fmla="*/ 114336 w 625"/>
              <a:gd name="T1" fmla="*/ 355239 h 986"/>
              <a:gd name="T2" fmla="*/ 114336 w 625"/>
              <a:gd name="T3" fmla="*/ 355239 h 986"/>
              <a:gd name="T4" fmla="*/ 104597 w 625"/>
              <a:gd name="T5" fmla="*/ 351994 h 986"/>
              <a:gd name="T6" fmla="*/ 52299 w 625"/>
              <a:gd name="T7" fmla="*/ 257503 h 986"/>
              <a:gd name="T8" fmla="*/ 0 w 625"/>
              <a:gd name="T9" fmla="*/ 113965 h 986"/>
              <a:gd name="T10" fmla="*/ 110729 w 625"/>
              <a:gd name="T11" fmla="*/ 0 h 986"/>
              <a:gd name="T12" fmla="*/ 225064 w 625"/>
              <a:gd name="T13" fmla="*/ 113965 h 986"/>
              <a:gd name="T14" fmla="*/ 172766 w 625"/>
              <a:gd name="T15" fmla="*/ 257503 h 986"/>
              <a:gd name="T16" fmla="*/ 124074 w 625"/>
              <a:gd name="T17" fmla="*/ 351994 h 986"/>
              <a:gd name="T18" fmla="*/ 114336 w 625"/>
              <a:gd name="T19" fmla="*/ 355239 h 986"/>
              <a:gd name="T20" fmla="*/ 110729 w 625"/>
              <a:gd name="T21" fmla="*/ 22721 h 986"/>
              <a:gd name="T22" fmla="*/ 110729 w 625"/>
              <a:gd name="T23" fmla="*/ 22721 h 986"/>
              <a:gd name="T24" fmla="*/ 23084 w 625"/>
              <a:gd name="T25" fmla="*/ 113965 h 986"/>
              <a:gd name="T26" fmla="*/ 71775 w 625"/>
              <a:gd name="T27" fmla="*/ 247766 h 986"/>
              <a:gd name="T28" fmla="*/ 110729 w 625"/>
              <a:gd name="T29" fmla="*/ 322781 h 986"/>
              <a:gd name="T30" fmla="*/ 153289 w 625"/>
              <a:gd name="T31" fmla="*/ 247766 h 986"/>
              <a:gd name="T32" fmla="*/ 199095 w 625"/>
              <a:gd name="T33" fmla="*/ 113965 h 986"/>
              <a:gd name="T34" fmla="*/ 110729 w 625"/>
              <a:gd name="T35" fmla="*/ 22721 h 98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25" h="986">
                <a:moveTo>
                  <a:pt x="317" y="985"/>
                </a:moveTo>
                <a:lnTo>
                  <a:pt x="317" y="985"/>
                </a:lnTo>
                <a:cubicBezTo>
                  <a:pt x="299" y="985"/>
                  <a:pt x="290" y="985"/>
                  <a:pt x="290" y="976"/>
                </a:cubicBezTo>
                <a:cubicBezTo>
                  <a:pt x="281" y="967"/>
                  <a:pt x="217" y="858"/>
                  <a:pt x="145" y="714"/>
                </a:cubicBezTo>
                <a:cubicBezTo>
                  <a:pt x="45" y="533"/>
                  <a:pt x="0" y="398"/>
                  <a:pt x="0" y="316"/>
                </a:cubicBezTo>
                <a:cubicBezTo>
                  <a:pt x="0" y="145"/>
                  <a:pt x="136" y="0"/>
                  <a:pt x="307" y="0"/>
                </a:cubicBezTo>
                <a:cubicBezTo>
                  <a:pt x="479" y="0"/>
                  <a:pt x="624" y="145"/>
                  <a:pt x="624" y="316"/>
                </a:cubicBezTo>
                <a:cubicBezTo>
                  <a:pt x="624" y="398"/>
                  <a:pt x="570" y="533"/>
                  <a:pt x="479" y="714"/>
                </a:cubicBezTo>
                <a:cubicBezTo>
                  <a:pt x="407" y="850"/>
                  <a:pt x="344" y="967"/>
                  <a:pt x="344" y="976"/>
                </a:cubicBezTo>
                <a:cubicBezTo>
                  <a:pt x="335" y="985"/>
                  <a:pt x="326" y="985"/>
                  <a:pt x="317" y="985"/>
                </a:cubicBezTo>
                <a:close/>
                <a:moveTo>
                  <a:pt x="307" y="63"/>
                </a:moveTo>
                <a:lnTo>
                  <a:pt x="307" y="63"/>
                </a:lnTo>
                <a:cubicBezTo>
                  <a:pt x="172" y="63"/>
                  <a:pt x="64" y="181"/>
                  <a:pt x="64" y="316"/>
                </a:cubicBezTo>
                <a:cubicBezTo>
                  <a:pt x="64" y="362"/>
                  <a:pt x="82" y="470"/>
                  <a:pt x="199" y="687"/>
                </a:cubicBezTo>
                <a:cubicBezTo>
                  <a:pt x="244" y="768"/>
                  <a:pt x="281" y="850"/>
                  <a:pt x="307" y="895"/>
                </a:cubicBezTo>
                <a:cubicBezTo>
                  <a:pt x="335" y="850"/>
                  <a:pt x="380" y="768"/>
                  <a:pt x="425" y="687"/>
                </a:cubicBezTo>
                <a:cubicBezTo>
                  <a:pt x="534" y="470"/>
                  <a:pt x="552" y="362"/>
                  <a:pt x="552" y="316"/>
                </a:cubicBezTo>
                <a:cubicBezTo>
                  <a:pt x="552" y="181"/>
                  <a:pt x="443" y="63"/>
                  <a:pt x="307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9">
            <a:extLst>
              <a:ext uri="{FF2B5EF4-FFF2-40B4-BE49-F238E27FC236}">
                <a16:creationId xmlns:a16="http://schemas.microsoft.com/office/drawing/2014/main" id="{BD97C39E-8026-3540-9C2D-91B23D57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113" y="11023932"/>
            <a:ext cx="306012" cy="306012"/>
          </a:xfrm>
          <a:custGeom>
            <a:avLst/>
            <a:gdLst>
              <a:gd name="T0" fmla="*/ 52026 w 290"/>
              <a:gd name="T1" fmla="*/ 104414 h 290"/>
              <a:gd name="T2" fmla="*/ 52026 w 290"/>
              <a:gd name="T3" fmla="*/ 104414 h 290"/>
              <a:gd name="T4" fmla="*/ 0 w 290"/>
              <a:gd name="T5" fmla="*/ 52026 h 290"/>
              <a:gd name="T6" fmla="*/ 52026 w 290"/>
              <a:gd name="T7" fmla="*/ 0 h 290"/>
              <a:gd name="T8" fmla="*/ 104414 w 290"/>
              <a:gd name="T9" fmla="*/ 52026 h 290"/>
              <a:gd name="T10" fmla="*/ 52026 w 290"/>
              <a:gd name="T11" fmla="*/ 104414 h 290"/>
              <a:gd name="T12" fmla="*/ 52026 w 290"/>
              <a:gd name="T13" fmla="*/ 22761 h 290"/>
              <a:gd name="T14" fmla="*/ 52026 w 290"/>
              <a:gd name="T15" fmla="*/ 22761 h 290"/>
              <a:gd name="T16" fmla="*/ 22761 w 290"/>
              <a:gd name="T17" fmla="*/ 52026 h 290"/>
              <a:gd name="T18" fmla="*/ 52026 w 290"/>
              <a:gd name="T19" fmla="*/ 81291 h 290"/>
              <a:gd name="T20" fmla="*/ 81652 w 290"/>
              <a:gd name="T21" fmla="*/ 52026 h 290"/>
              <a:gd name="T22" fmla="*/ 52026 w 290"/>
              <a:gd name="T23" fmla="*/ 22761 h 2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0" h="290">
                <a:moveTo>
                  <a:pt x="144" y="289"/>
                </a:moveTo>
                <a:lnTo>
                  <a:pt x="144" y="289"/>
                </a:lnTo>
                <a:cubicBezTo>
                  <a:pt x="63" y="289"/>
                  <a:pt x="0" y="216"/>
                  <a:pt x="0" y="144"/>
                </a:cubicBezTo>
                <a:cubicBezTo>
                  <a:pt x="0" y="63"/>
                  <a:pt x="63" y="0"/>
                  <a:pt x="144" y="0"/>
                </a:cubicBezTo>
                <a:cubicBezTo>
                  <a:pt x="226" y="0"/>
                  <a:pt x="289" y="63"/>
                  <a:pt x="289" y="144"/>
                </a:cubicBezTo>
                <a:cubicBezTo>
                  <a:pt x="289" y="216"/>
                  <a:pt x="226" y="289"/>
                  <a:pt x="144" y="289"/>
                </a:cubicBezTo>
                <a:close/>
                <a:moveTo>
                  <a:pt x="144" y="63"/>
                </a:moveTo>
                <a:lnTo>
                  <a:pt x="144" y="63"/>
                </a:lnTo>
                <a:cubicBezTo>
                  <a:pt x="99" y="63"/>
                  <a:pt x="63" y="99"/>
                  <a:pt x="63" y="144"/>
                </a:cubicBezTo>
                <a:cubicBezTo>
                  <a:pt x="63" y="189"/>
                  <a:pt x="99" y="225"/>
                  <a:pt x="144" y="225"/>
                </a:cubicBezTo>
                <a:cubicBezTo>
                  <a:pt x="190" y="225"/>
                  <a:pt x="226" y="189"/>
                  <a:pt x="226" y="144"/>
                </a:cubicBezTo>
                <a:cubicBezTo>
                  <a:pt x="226" y="99"/>
                  <a:pt x="190" y="63"/>
                  <a:pt x="144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CuadroTexto 476">
            <a:extLst>
              <a:ext uri="{FF2B5EF4-FFF2-40B4-BE49-F238E27FC236}">
                <a16:creationId xmlns:a16="http://schemas.microsoft.com/office/drawing/2014/main" id="{4469F381-DDD8-8B4C-A991-0848CC5AA5F2}"/>
              </a:ext>
            </a:extLst>
          </p:cNvPr>
          <p:cNvSpPr txBox="1"/>
          <p:nvPr/>
        </p:nvSpPr>
        <p:spPr>
          <a:xfrm>
            <a:off x="9707216" y="578960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78" name="CuadroTexto 477">
            <a:extLst>
              <a:ext uri="{FF2B5EF4-FFF2-40B4-BE49-F238E27FC236}">
                <a16:creationId xmlns:a16="http://schemas.microsoft.com/office/drawing/2014/main" id="{BBBCC5D8-7191-6344-954B-C43B19D94078}"/>
              </a:ext>
            </a:extLst>
          </p:cNvPr>
          <p:cNvSpPr txBox="1"/>
          <p:nvPr/>
        </p:nvSpPr>
        <p:spPr>
          <a:xfrm>
            <a:off x="2451398" y="209438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69881DCA-32F9-D44C-BE98-FA7D1320B4B1}"/>
              </a:ext>
            </a:extLst>
          </p:cNvPr>
          <p:cNvSpPr txBox="1"/>
          <p:nvPr/>
        </p:nvSpPr>
        <p:spPr>
          <a:xfrm>
            <a:off x="16685646" y="45418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99209B96-5A8F-C14B-BCF8-DDF0D888B638}"/>
              </a:ext>
            </a:extLst>
          </p:cNvPr>
          <p:cNvSpPr/>
          <p:nvPr/>
        </p:nvSpPr>
        <p:spPr>
          <a:xfrm>
            <a:off x="16657077" y="523454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923B829F-F1A9-8047-9E83-8CF11802C69B}"/>
              </a:ext>
            </a:extLst>
          </p:cNvPr>
          <p:cNvSpPr txBox="1"/>
          <p:nvPr/>
        </p:nvSpPr>
        <p:spPr>
          <a:xfrm>
            <a:off x="16713596" y="105570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FA6B6DFF-3933-AE41-B5AF-C0FECDF6944F}"/>
              </a:ext>
            </a:extLst>
          </p:cNvPr>
          <p:cNvSpPr/>
          <p:nvPr/>
        </p:nvSpPr>
        <p:spPr>
          <a:xfrm>
            <a:off x="16685027" y="1124968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A188E37D-6587-A54F-B7FD-0E51465D8E99}"/>
              </a:ext>
            </a:extLst>
          </p:cNvPr>
          <p:cNvSpPr txBox="1"/>
          <p:nvPr/>
        </p:nvSpPr>
        <p:spPr>
          <a:xfrm>
            <a:off x="5373881" y="45109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8E305A50-6202-114B-8750-A2E69C55BBC1}"/>
              </a:ext>
            </a:extLst>
          </p:cNvPr>
          <p:cNvSpPr/>
          <p:nvPr/>
        </p:nvSpPr>
        <p:spPr>
          <a:xfrm>
            <a:off x="3205474" y="520361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E4AE9042-22E4-2845-9E98-9AB1D9261292}"/>
              </a:ext>
            </a:extLst>
          </p:cNvPr>
          <p:cNvSpPr txBox="1"/>
          <p:nvPr/>
        </p:nvSpPr>
        <p:spPr>
          <a:xfrm>
            <a:off x="5373880" y="1054687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584BAAA4-5BDE-6641-989A-D51182C28E60}"/>
              </a:ext>
            </a:extLst>
          </p:cNvPr>
          <p:cNvSpPr/>
          <p:nvPr/>
        </p:nvSpPr>
        <p:spPr>
          <a:xfrm>
            <a:off x="3205473" y="1123952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Freeform 331">
            <a:extLst>
              <a:ext uri="{FF2B5EF4-FFF2-40B4-BE49-F238E27FC236}">
                <a16:creationId xmlns:a16="http://schemas.microsoft.com/office/drawing/2014/main" id="{9258DDB5-CBF2-0F48-AED4-F0F3D519B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265" y="4174985"/>
            <a:ext cx="6609160" cy="4243634"/>
          </a:xfrm>
          <a:custGeom>
            <a:avLst/>
            <a:gdLst>
              <a:gd name="T0" fmla="*/ 2228991 w 6519"/>
              <a:gd name="T1" fmla="*/ 1506177 h 4186"/>
              <a:gd name="T2" fmla="*/ 2228991 w 6519"/>
              <a:gd name="T3" fmla="*/ 1506177 h 4186"/>
              <a:gd name="T4" fmla="*/ 116974 w 6519"/>
              <a:gd name="T5" fmla="*/ 1506177 h 4186"/>
              <a:gd name="T6" fmla="*/ 0 w 6519"/>
              <a:gd name="T7" fmla="*/ 1392449 h 4186"/>
              <a:gd name="T8" fmla="*/ 0 w 6519"/>
              <a:gd name="T9" fmla="*/ 113728 h 4186"/>
              <a:gd name="T10" fmla="*/ 116974 w 6519"/>
              <a:gd name="T11" fmla="*/ 0 h 4186"/>
              <a:gd name="T12" fmla="*/ 2228991 w 6519"/>
              <a:gd name="T13" fmla="*/ 0 h 4186"/>
              <a:gd name="T14" fmla="*/ 2345965 w 6519"/>
              <a:gd name="T15" fmla="*/ 113728 h 4186"/>
              <a:gd name="T16" fmla="*/ 2345965 w 6519"/>
              <a:gd name="T17" fmla="*/ 1392449 h 4186"/>
              <a:gd name="T18" fmla="*/ 2228991 w 6519"/>
              <a:gd name="T19" fmla="*/ 1506177 h 4186"/>
              <a:gd name="T20" fmla="*/ 150807 w 6519"/>
              <a:gd name="T21" fmla="*/ 1352500 h 4186"/>
              <a:gd name="T22" fmla="*/ 150807 w 6519"/>
              <a:gd name="T23" fmla="*/ 1352500 h 4186"/>
              <a:gd name="T24" fmla="*/ 2191919 w 6519"/>
              <a:gd name="T25" fmla="*/ 1352500 h 4186"/>
              <a:gd name="T26" fmla="*/ 2191919 w 6519"/>
              <a:gd name="T27" fmla="*/ 153677 h 4186"/>
              <a:gd name="T28" fmla="*/ 150807 w 6519"/>
              <a:gd name="T29" fmla="*/ 153677 h 4186"/>
              <a:gd name="T30" fmla="*/ 150807 w 6519"/>
              <a:gd name="T31" fmla="*/ 1352500 h 41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19" h="4186">
                <a:moveTo>
                  <a:pt x="6193" y="4185"/>
                </a:moveTo>
                <a:lnTo>
                  <a:pt x="6193" y="4185"/>
                </a:lnTo>
                <a:cubicBezTo>
                  <a:pt x="325" y="4185"/>
                  <a:pt x="325" y="4185"/>
                  <a:pt x="325" y="4185"/>
                </a:cubicBezTo>
                <a:cubicBezTo>
                  <a:pt x="145" y="4185"/>
                  <a:pt x="0" y="4040"/>
                  <a:pt x="0" y="3869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6"/>
                  <a:pt x="145" y="0"/>
                  <a:pt x="325" y="0"/>
                </a:cubicBezTo>
                <a:cubicBezTo>
                  <a:pt x="6193" y="0"/>
                  <a:pt x="6193" y="0"/>
                  <a:pt x="6193" y="0"/>
                </a:cubicBezTo>
                <a:cubicBezTo>
                  <a:pt x="6372" y="0"/>
                  <a:pt x="6518" y="146"/>
                  <a:pt x="6518" y="316"/>
                </a:cubicBezTo>
                <a:cubicBezTo>
                  <a:pt x="6518" y="3869"/>
                  <a:pt x="6518" y="3869"/>
                  <a:pt x="6518" y="3869"/>
                </a:cubicBezTo>
                <a:cubicBezTo>
                  <a:pt x="6518" y="4040"/>
                  <a:pt x="6372" y="4185"/>
                  <a:pt x="6193" y="4185"/>
                </a:cubicBezTo>
                <a:close/>
                <a:moveTo>
                  <a:pt x="419" y="3758"/>
                </a:moveTo>
                <a:lnTo>
                  <a:pt x="419" y="3758"/>
                </a:lnTo>
                <a:cubicBezTo>
                  <a:pt x="6090" y="3758"/>
                  <a:pt x="6090" y="3758"/>
                  <a:pt x="6090" y="3758"/>
                </a:cubicBezTo>
                <a:cubicBezTo>
                  <a:pt x="6090" y="427"/>
                  <a:pt x="6090" y="427"/>
                  <a:pt x="6090" y="427"/>
                </a:cubicBezTo>
                <a:cubicBezTo>
                  <a:pt x="419" y="427"/>
                  <a:pt x="419" y="427"/>
                  <a:pt x="419" y="427"/>
                </a:cubicBezTo>
                <a:lnTo>
                  <a:pt x="419" y="37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2">
            <a:extLst>
              <a:ext uri="{FF2B5EF4-FFF2-40B4-BE49-F238E27FC236}">
                <a16:creationId xmlns:a16="http://schemas.microsoft.com/office/drawing/2014/main" id="{A1125AB2-3473-B743-8EDD-C8696688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77" y="8794241"/>
            <a:ext cx="8134006" cy="424812"/>
          </a:xfrm>
          <a:custGeom>
            <a:avLst/>
            <a:gdLst>
              <a:gd name="T0" fmla="*/ 2810279 w 8023"/>
              <a:gd name="T1" fmla="*/ 150453 h 419"/>
              <a:gd name="T2" fmla="*/ 2810279 w 8023"/>
              <a:gd name="T3" fmla="*/ 150453 h 419"/>
              <a:gd name="T4" fmla="*/ 77024 w 8023"/>
              <a:gd name="T5" fmla="*/ 150453 h 419"/>
              <a:gd name="T6" fmla="*/ 0 w 8023"/>
              <a:gd name="T7" fmla="*/ 76666 h 419"/>
              <a:gd name="T8" fmla="*/ 77024 w 8023"/>
              <a:gd name="T9" fmla="*/ 0 h 419"/>
              <a:gd name="T10" fmla="*/ 2810279 w 8023"/>
              <a:gd name="T11" fmla="*/ 0 h 419"/>
              <a:gd name="T12" fmla="*/ 2887302 w 8023"/>
              <a:gd name="T13" fmla="*/ 76666 h 419"/>
              <a:gd name="T14" fmla="*/ 2810279 w 8023"/>
              <a:gd name="T15" fmla="*/ 150453 h 4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023" h="419">
                <a:moveTo>
                  <a:pt x="7808" y="418"/>
                </a:moveTo>
                <a:lnTo>
                  <a:pt x="7808" y="418"/>
                </a:lnTo>
                <a:cubicBezTo>
                  <a:pt x="214" y="418"/>
                  <a:pt x="214" y="418"/>
                  <a:pt x="214" y="418"/>
                </a:cubicBezTo>
                <a:cubicBezTo>
                  <a:pt x="94" y="418"/>
                  <a:pt x="0" y="324"/>
                  <a:pt x="0" y="213"/>
                </a:cubicBezTo>
                <a:cubicBezTo>
                  <a:pt x="0" y="94"/>
                  <a:pt x="94" y="0"/>
                  <a:pt x="214" y="0"/>
                </a:cubicBezTo>
                <a:cubicBezTo>
                  <a:pt x="7808" y="0"/>
                  <a:pt x="7808" y="0"/>
                  <a:pt x="7808" y="0"/>
                </a:cubicBezTo>
                <a:cubicBezTo>
                  <a:pt x="7919" y="0"/>
                  <a:pt x="8022" y="94"/>
                  <a:pt x="8022" y="213"/>
                </a:cubicBezTo>
                <a:cubicBezTo>
                  <a:pt x="8022" y="324"/>
                  <a:pt x="7919" y="418"/>
                  <a:pt x="7808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3">
            <a:extLst>
              <a:ext uri="{FF2B5EF4-FFF2-40B4-BE49-F238E27FC236}">
                <a16:creationId xmlns:a16="http://schemas.microsoft.com/office/drawing/2014/main" id="{809178DB-768C-0942-B152-C4B1118B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526" y="5261605"/>
            <a:ext cx="2580165" cy="2289506"/>
          </a:xfrm>
          <a:custGeom>
            <a:avLst/>
            <a:gdLst>
              <a:gd name="T0" fmla="*/ 869576 w 2546"/>
              <a:gd name="T1" fmla="*/ 0 h 2256"/>
              <a:gd name="T2" fmla="*/ 869576 w 2546"/>
              <a:gd name="T3" fmla="*/ 0 h 2256"/>
              <a:gd name="T4" fmla="*/ 866338 w 2546"/>
              <a:gd name="T5" fmla="*/ 0 h 2256"/>
              <a:gd name="T6" fmla="*/ 823525 w 2546"/>
              <a:gd name="T7" fmla="*/ 30984 h 2256"/>
              <a:gd name="T8" fmla="*/ 178448 w 2546"/>
              <a:gd name="T9" fmla="*/ 190950 h 2256"/>
              <a:gd name="T10" fmla="*/ 123043 w 2546"/>
              <a:gd name="T11" fmla="*/ 190950 h 2256"/>
              <a:gd name="T12" fmla="*/ 0 w 2546"/>
              <a:gd name="T13" fmla="*/ 310925 h 2256"/>
              <a:gd name="T14" fmla="*/ 0 w 2546"/>
              <a:gd name="T15" fmla="*/ 320292 h 2256"/>
              <a:gd name="T16" fmla="*/ 33819 w 2546"/>
              <a:gd name="T17" fmla="*/ 403157 h 2256"/>
              <a:gd name="T18" fmla="*/ 33819 w 2546"/>
              <a:gd name="T19" fmla="*/ 756956 h 2256"/>
              <a:gd name="T20" fmla="*/ 89224 w 2546"/>
              <a:gd name="T21" fmla="*/ 812440 h 2256"/>
              <a:gd name="T22" fmla="*/ 92102 w 2546"/>
              <a:gd name="T23" fmla="*/ 812440 h 2256"/>
              <a:gd name="T24" fmla="*/ 147508 w 2546"/>
              <a:gd name="T25" fmla="*/ 756956 h 2256"/>
              <a:gd name="T26" fmla="*/ 147508 w 2546"/>
              <a:gd name="T27" fmla="*/ 443149 h 2256"/>
              <a:gd name="T28" fmla="*/ 178448 w 2546"/>
              <a:gd name="T29" fmla="*/ 443149 h 2256"/>
              <a:gd name="T30" fmla="*/ 178448 w 2546"/>
              <a:gd name="T31" fmla="*/ 446391 h 2256"/>
              <a:gd name="T32" fmla="*/ 823525 w 2546"/>
              <a:gd name="T33" fmla="*/ 652113 h 2256"/>
              <a:gd name="T34" fmla="*/ 866338 w 2546"/>
              <a:gd name="T35" fmla="*/ 685980 h 2256"/>
              <a:gd name="T36" fmla="*/ 869576 w 2546"/>
              <a:gd name="T37" fmla="*/ 685980 h 2256"/>
              <a:gd name="T38" fmla="*/ 915627 w 2546"/>
              <a:gd name="T39" fmla="*/ 639864 h 2256"/>
              <a:gd name="T40" fmla="*/ 915627 w 2546"/>
              <a:gd name="T41" fmla="*/ 49359 h 2256"/>
              <a:gd name="T42" fmla="*/ 869576 w 2546"/>
              <a:gd name="T43" fmla="*/ 0 h 225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46" h="2256">
                <a:moveTo>
                  <a:pt x="2417" y="0"/>
                </a:moveTo>
                <a:lnTo>
                  <a:pt x="2417" y="0"/>
                </a:lnTo>
                <a:cubicBezTo>
                  <a:pt x="2408" y="0"/>
                  <a:pt x="2408" y="0"/>
                  <a:pt x="2408" y="0"/>
                </a:cubicBezTo>
                <a:cubicBezTo>
                  <a:pt x="2357" y="0"/>
                  <a:pt x="2314" y="34"/>
                  <a:pt x="2289" y="86"/>
                </a:cubicBezTo>
                <a:cubicBezTo>
                  <a:pt x="496" y="530"/>
                  <a:pt x="496" y="530"/>
                  <a:pt x="496" y="530"/>
                </a:cubicBezTo>
                <a:cubicBezTo>
                  <a:pt x="342" y="530"/>
                  <a:pt x="342" y="530"/>
                  <a:pt x="342" y="530"/>
                </a:cubicBezTo>
                <a:cubicBezTo>
                  <a:pt x="154" y="530"/>
                  <a:pt x="0" y="675"/>
                  <a:pt x="0" y="863"/>
                </a:cubicBezTo>
                <a:cubicBezTo>
                  <a:pt x="0" y="889"/>
                  <a:pt x="0" y="889"/>
                  <a:pt x="0" y="889"/>
                </a:cubicBezTo>
                <a:cubicBezTo>
                  <a:pt x="0" y="974"/>
                  <a:pt x="34" y="1060"/>
                  <a:pt x="94" y="1119"/>
                </a:cubicBezTo>
                <a:cubicBezTo>
                  <a:pt x="94" y="2101"/>
                  <a:pt x="94" y="2101"/>
                  <a:pt x="94" y="2101"/>
                </a:cubicBezTo>
                <a:cubicBezTo>
                  <a:pt x="94" y="2186"/>
                  <a:pt x="163" y="2255"/>
                  <a:pt x="248" y="2255"/>
                </a:cubicBezTo>
                <a:cubicBezTo>
                  <a:pt x="256" y="2255"/>
                  <a:pt x="256" y="2255"/>
                  <a:pt x="256" y="2255"/>
                </a:cubicBezTo>
                <a:cubicBezTo>
                  <a:pt x="342" y="2255"/>
                  <a:pt x="410" y="2186"/>
                  <a:pt x="410" y="2101"/>
                </a:cubicBezTo>
                <a:cubicBezTo>
                  <a:pt x="410" y="1230"/>
                  <a:pt x="410" y="1230"/>
                  <a:pt x="410" y="1230"/>
                </a:cubicBezTo>
                <a:cubicBezTo>
                  <a:pt x="496" y="1230"/>
                  <a:pt x="496" y="1230"/>
                  <a:pt x="496" y="1230"/>
                </a:cubicBezTo>
                <a:cubicBezTo>
                  <a:pt x="496" y="1239"/>
                  <a:pt x="496" y="1239"/>
                  <a:pt x="496" y="1239"/>
                </a:cubicBezTo>
                <a:cubicBezTo>
                  <a:pt x="2289" y="1810"/>
                  <a:pt x="2289" y="1810"/>
                  <a:pt x="2289" y="1810"/>
                </a:cubicBezTo>
                <a:cubicBezTo>
                  <a:pt x="2297" y="1861"/>
                  <a:pt x="2349" y="1904"/>
                  <a:pt x="2408" y="1904"/>
                </a:cubicBezTo>
                <a:cubicBezTo>
                  <a:pt x="2417" y="1904"/>
                  <a:pt x="2417" y="1904"/>
                  <a:pt x="2417" y="1904"/>
                </a:cubicBezTo>
                <a:cubicBezTo>
                  <a:pt x="2494" y="1904"/>
                  <a:pt x="2545" y="1845"/>
                  <a:pt x="2545" y="1776"/>
                </a:cubicBezTo>
                <a:cubicBezTo>
                  <a:pt x="2545" y="137"/>
                  <a:pt x="2545" y="137"/>
                  <a:pt x="2545" y="137"/>
                </a:cubicBezTo>
                <a:cubicBezTo>
                  <a:pt x="2545" y="60"/>
                  <a:pt x="2494" y="0"/>
                  <a:pt x="241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4">
            <a:extLst>
              <a:ext uri="{FF2B5EF4-FFF2-40B4-BE49-F238E27FC236}">
                <a16:creationId xmlns:a16="http://schemas.microsoft.com/office/drawing/2014/main" id="{5459378A-B3D5-334C-BF05-C1A1D8622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026" y="1474083"/>
            <a:ext cx="1699243" cy="1506959"/>
          </a:xfrm>
          <a:custGeom>
            <a:avLst/>
            <a:gdLst>
              <a:gd name="T0" fmla="*/ 415252 w 1675"/>
              <a:gd name="T1" fmla="*/ 0 h 1487"/>
              <a:gd name="T2" fmla="*/ 415252 w 1675"/>
              <a:gd name="T3" fmla="*/ 0 h 1487"/>
              <a:gd name="T4" fmla="*/ 190879 w 1675"/>
              <a:gd name="T5" fmla="*/ 0 h 1487"/>
              <a:gd name="T6" fmla="*/ 126052 w 1675"/>
              <a:gd name="T7" fmla="*/ 37057 h 1487"/>
              <a:gd name="T8" fmla="*/ 15486 w 1675"/>
              <a:gd name="T9" fmla="*/ 230616 h 1487"/>
              <a:gd name="T10" fmla="*/ 15486 w 1675"/>
              <a:gd name="T11" fmla="*/ 304371 h 1487"/>
              <a:gd name="T12" fmla="*/ 126052 w 1675"/>
              <a:gd name="T13" fmla="*/ 497930 h 1487"/>
              <a:gd name="T14" fmla="*/ 190879 w 1675"/>
              <a:gd name="T15" fmla="*/ 534627 h 1487"/>
              <a:gd name="T16" fmla="*/ 415252 w 1675"/>
              <a:gd name="T17" fmla="*/ 534627 h 1487"/>
              <a:gd name="T18" fmla="*/ 476838 w 1675"/>
              <a:gd name="T19" fmla="*/ 497930 h 1487"/>
              <a:gd name="T20" fmla="*/ 590645 w 1675"/>
              <a:gd name="T21" fmla="*/ 304371 h 1487"/>
              <a:gd name="T22" fmla="*/ 590645 w 1675"/>
              <a:gd name="T23" fmla="*/ 230616 h 1487"/>
              <a:gd name="T24" fmla="*/ 476838 w 1675"/>
              <a:gd name="T25" fmla="*/ 37057 h 1487"/>
              <a:gd name="T26" fmla="*/ 415252 w 1675"/>
              <a:gd name="T27" fmla="*/ 0 h 1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75" h="1487">
                <a:moveTo>
                  <a:pt x="1153" y="0"/>
                </a:moveTo>
                <a:lnTo>
                  <a:pt x="1153" y="0"/>
                </a:lnTo>
                <a:cubicBezTo>
                  <a:pt x="530" y="0"/>
                  <a:pt x="530" y="0"/>
                  <a:pt x="530" y="0"/>
                </a:cubicBezTo>
                <a:cubicBezTo>
                  <a:pt x="453" y="0"/>
                  <a:pt x="384" y="34"/>
                  <a:pt x="350" y="103"/>
                </a:cubicBezTo>
                <a:cubicBezTo>
                  <a:pt x="43" y="641"/>
                  <a:pt x="43" y="641"/>
                  <a:pt x="43" y="641"/>
                </a:cubicBezTo>
                <a:cubicBezTo>
                  <a:pt x="0" y="700"/>
                  <a:pt x="0" y="777"/>
                  <a:pt x="43" y="846"/>
                </a:cubicBezTo>
                <a:cubicBezTo>
                  <a:pt x="350" y="1384"/>
                  <a:pt x="350" y="1384"/>
                  <a:pt x="350" y="1384"/>
                </a:cubicBezTo>
                <a:cubicBezTo>
                  <a:pt x="384" y="1444"/>
                  <a:pt x="453" y="1486"/>
                  <a:pt x="530" y="1486"/>
                </a:cubicBezTo>
                <a:cubicBezTo>
                  <a:pt x="1153" y="1486"/>
                  <a:pt x="1153" y="1486"/>
                  <a:pt x="1153" y="1486"/>
                </a:cubicBezTo>
                <a:cubicBezTo>
                  <a:pt x="1221" y="1486"/>
                  <a:pt x="1290" y="1444"/>
                  <a:pt x="1324" y="1384"/>
                </a:cubicBezTo>
                <a:cubicBezTo>
                  <a:pt x="1640" y="846"/>
                  <a:pt x="1640" y="846"/>
                  <a:pt x="1640" y="846"/>
                </a:cubicBezTo>
                <a:cubicBezTo>
                  <a:pt x="1674" y="777"/>
                  <a:pt x="1674" y="700"/>
                  <a:pt x="1640" y="641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290" y="34"/>
                  <a:pt x="1221" y="0"/>
                  <a:pt x="11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5">
            <a:extLst>
              <a:ext uri="{FF2B5EF4-FFF2-40B4-BE49-F238E27FC236}">
                <a16:creationId xmlns:a16="http://schemas.microsoft.com/office/drawing/2014/main" id="{E45A1F37-E84D-1F4F-99F4-ADDC6B16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026" y="4559550"/>
            <a:ext cx="1699243" cy="1506959"/>
          </a:xfrm>
          <a:custGeom>
            <a:avLst/>
            <a:gdLst>
              <a:gd name="T0" fmla="*/ 415252 w 1675"/>
              <a:gd name="T1" fmla="*/ 0 h 1488"/>
              <a:gd name="T2" fmla="*/ 415252 w 1675"/>
              <a:gd name="T3" fmla="*/ 0 h 1488"/>
              <a:gd name="T4" fmla="*/ 190879 w 1675"/>
              <a:gd name="T5" fmla="*/ 0 h 1488"/>
              <a:gd name="T6" fmla="*/ 126052 w 1675"/>
              <a:gd name="T7" fmla="*/ 37032 h 1488"/>
              <a:gd name="T8" fmla="*/ 15486 w 1675"/>
              <a:gd name="T9" fmla="*/ 230461 h 1488"/>
              <a:gd name="T10" fmla="*/ 15486 w 1675"/>
              <a:gd name="T11" fmla="*/ 304166 h 1488"/>
              <a:gd name="T12" fmla="*/ 126052 w 1675"/>
              <a:gd name="T13" fmla="*/ 497595 h 1488"/>
              <a:gd name="T14" fmla="*/ 190879 w 1675"/>
              <a:gd name="T15" fmla="*/ 534627 h 1488"/>
              <a:gd name="T16" fmla="*/ 415252 w 1675"/>
              <a:gd name="T17" fmla="*/ 534627 h 1488"/>
              <a:gd name="T18" fmla="*/ 476838 w 1675"/>
              <a:gd name="T19" fmla="*/ 497595 h 1488"/>
              <a:gd name="T20" fmla="*/ 590645 w 1675"/>
              <a:gd name="T21" fmla="*/ 304166 h 1488"/>
              <a:gd name="T22" fmla="*/ 590645 w 1675"/>
              <a:gd name="T23" fmla="*/ 230461 h 1488"/>
              <a:gd name="T24" fmla="*/ 476838 w 1675"/>
              <a:gd name="T25" fmla="*/ 37032 h 1488"/>
              <a:gd name="T26" fmla="*/ 415252 w 1675"/>
              <a:gd name="T27" fmla="*/ 0 h 14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75" h="1488">
                <a:moveTo>
                  <a:pt x="1153" y="0"/>
                </a:moveTo>
                <a:lnTo>
                  <a:pt x="1153" y="0"/>
                </a:lnTo>
                <a:cubicBezTo>
                  <a:pt x="530" y="0"/>
                  <a:pt x="530" y="0"/>
                  <a:pt x="530" y="0"/>
                </a:cubicBezTo>
                <a:cubicBezTo>
                  <a:pt x="453" y="0"/>
                  <a:pt x="384" y="43"/>
                  <a:pt x="350" y="103"/>
                </a:cubicBezTo>
                <a:cubicBezTo>
                  <a:pt x="43" y="641"/>
                  <a:pt x="43" y="641"/>
                  <a:pt x="43" y="641"/>
                </a:cubicBezTo>
                <a:cubicBezTo>
                  <a:pt x="0" y="709"/>
                  <a:pt x="0" y="786"/>
                  <a:pt x="43" y="846"/>
                </a:cubicBezTo>
                <a:cubicBezTo>
                  <a:pt x="350" y="1384"/>
                  <a:pt x="350" y="1384"/>
                  <a:pt x="350" y="1384"/>
                </a:cubicBezTo>
                <a:cubicBezTo>
                  <a:pt x="384" y="1452"/>
                  <a:pt x="453" y="1487"/>
                  <a:pt x="530" y="1487"/>
                </a:cubicBezTo>
                <a:cubicBezTo>
                  <a:pt x="1153" y="1487"/>
                  <a:pt x="1153" y="1487"/>
                  <a:pt x="1153" y="1487"/>
                </a:cubicBezTo>
                <a:cubicBezTo>
                  <a:pt x="1221" y="1487"/>
                  <a:pt x="1290" y="1452"/>
                  <a:pt x="1324" y="1384"/>
                </a:cubicBezTo>
                <a:cubicBezTo>
                  <a:pt x="1640" y="846"/>
                  <a:pt x="1640" y="846"/>
                  <a:pt x="1640" y="846"/>
                </a:cubicBezTo>
                <a:cubicBezTo>
                  <a:pt x="1674" y="786"/>
                  <a:pt x="1674" y="709"/>
                  <a:pt x="1640" y="641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290" y="43"/>
                  <a:pt x="1221" y="0"/>
                  <a:pt x="11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6">
            <a:extLst>
              <a:ext uri="{FF2B5EF4-FFF2-40B4-BE49-F238E27FC236}">
                <a16:creationId xmlns:a16="http://schemas.microsoft.com/office/drawing/2014/main" id="{BFB146A9-2F0B-D747-A7AA-4ABCC89B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026" y="7649488"/>
            <a:ext cx="1699243" cy="1506962"/>
          </a:xfrm>
          <a:custGeom>
            <a:avLst/>
            <a:gdLst>
              <a:gd name="T0" fmla="*/ 415252 w 1675"/>
              <a:gd name="T1" fmla="*/ 0 h 1487"/>
              <a:gd name="T2" fmla="*/ 415252 w 1675"/>
              <a:gd name="T3" fmla="*/ 0 h 1487"/>
              <a:gd name="T4" fmla="*/ 190879 w 1675"/>
              <a:gd name="T5" fmla="*/ 0 h 1487"/>
              <a:gd name="T6" fmla="*/ 126052 w 1675"/>
              <a:gd name="T7" fmla="*/ 33819 h 1487"/>
              <a:gd name="T8" fmla="*/ 15486 w 1675"/>
              <a:gd name="T9" fmla="*/ 230617 h 1487"/>
              <a:gd name="T10" fmla="*/ 15486 w 1675"/>
              <a:gd name="T11" fmla="*/ 301133 h 1487"/>
              <a:gd name="T12" fmla="*/ 126052 w 1675"/>
              <a:gd name="T13" fmla="*/ 497931 h 1487"/>
              <a:gd name="T14" fmla="*/ 190879 w 1675"/>
              <a:gd name="T15" fmla="*/ 534628 h 1487"/>
              <a:gd name="T16" fmla="*/ 415252 w 1675"/>
              <a:gd name="T17" fmla="*/ 534628 h 1487"/>
              <a:gd name="T18" fmla="*/ 476838 w 1675"/>
              <a:gd name="T19" fmla="*/ 497931 h 1487"/>
              <a:gd name="T20" fmla="*/ 590645 w 1675"/>
              <a:gd name="T21" fmla="*/ 301133 h 1487"/>
              <a:gd name="T22" fmla="*/ 590645 w 1675"/>
              <a:gd name="T23" fmla="*/ 230617 h 1487"/>
              <a:gd name="T24" fmla="*/ 476838 w 1675"/>
              <a:gd name="T25" fmla="*/ 33819 h 1487"/>
              <a:gd name="T26" fmla="*/ 415252 w 1675"/>
              <a:gd name="T27" fmla="*/ 0 h 1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75" h="1487">
                <a:moveTo>
                  <a:pt x="1153" y="0"/>
                </a:moveTo>
                <a:lnTo>
                  <a:pt x="1153" y="0"/>
                </a:lnTo>
                <a:cubicBezTo>
                  <a:pt x="530" y="0"/>
                  <a:pt x="530" y="0"/>
                  <a:pt x="530" y="0"/>
                </a:cubicBezTo>
                <a:cubicBezTo>
                  <a:pt x="453" y="0"/>
                  <a:pt x="384" y="34"/>
                  <a:pt x="350" y="94"/>
                </a:cubicBezTo>
                <a:cubicBezTo>
                  <a:pt x="43" y="641"/>
                  <a:pt x="43" y="641"/>
                  <a:pt x="43" y="641"/>
                </a:cubicBezTo>
                <a:cubicBezTo>
                  <a:pt x="0" y="700"/>
                  <a:pt x="0" y="778"/>
                  <a:pt x="43" y="837"/>
                </a:cubicBezTo>
                <a:cubicBezTo>
                  <a:pt x="350" y="1384"/>
                  <a:pt x="350" y="1384"/>
                  <a:pt x="350" y="1384"/>
                </a:cubicBezTo>
                <a:cubicBezTo>
                  <a:pt x="384" y="1444"/>
                  <a:pt x="453" y="1486"/>
                  <a:pt x="530" y="1486"/>
                </a:cubicBezTo>
                <a:cubicBezTo>
                  <a:pt x="1153" y="1486"/>
                  <a:pt x="1153" y="1486"/>
                  <a:pt x="1153" y="1486"/>
                </a:cubicBezTo>
                <a:cubicBezTo>
                  <a:pt x="1221" y="1486"/>
                  <a:pt x="1290" y="1444"/>
                  <a:pt x="1324" y="1384"/>
                </a:cubicBezTo>
                <a:cubicBezTo>
                  <a:pt x="1640" y="837"/>
                  <a:pt x="1640" y="837"/>
                  <a:pt x="1640" y="837"/>
                </a:cubicBezTo>
                <a:cubicBezTo>
                  <a:pt x="1674" y="778"/>
                  <a:pt x="1674" y="700"/>
                  <a:pt x="1640" y="641"/>
                </a:cubicBezTo>
                <a:cubicBezTo>
                  <a:pt x="1324" y="94"/>
                  <a:pt x="1324" y="94"/>
                  <a:pt x="1324" y="94"/>
                </a:cubicBezTo>
                <a:cubicBezTo>
                  <a:pt x="1290" y="34"/>
                  <a:pt x="1221" y="0"/>
                  <a:pt x="11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7">
            <a:extLst>
              <a:ext uri="{FF2B5EF4-FFF2-40B4-BE49-F238E27FC236}">
                <a16:creationId xmlns:a16="http://schemas.microsoft.com/office/drawing/2014/main" id="{E40E0880-2E6E-EF41-8A3D-80A275851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026" y="10734955"/>
            <a:ext cx="1699243" cy="1506962"/>
          </a:xfrm>
          <a:custGeom>
            <a:avLst/>
            <a:gdLst>
              <a:gd name="T0" fmla="*/ 415252 w 1675"/>
              <a:gd name="T1" fmla="*/ 0 h 1488"/>
              <a:gd name="T2" fmla="*/ 415252 w 1675"/>
              <a:gd name="T3" fmla="*/ 0 h 1488"/>
              <a:gd name="T4" fmla="*/ 190879 w 1675"/>
              <a:gd name="T5" fmla="*/ 0 h 1488"/>
              <a:gd name="T6" fmla="*/ 126052 w 1675"/>
              <a:gd name="T7" fmla="*/ 37032 h 1488"/>
              <a:gd name="T8" fmla="*/ 15486 w 1675"/>
              <a:gd name="T9" fmla="*/ 230462 h 1488"/>
              <a:gd name="T10" fmla="*/ 15486 w 1675"/>
              <a:gd name="T11" fmla="*/ 304167 h 1488"/>
              <a:gd name="T12" fmla="*/ 126052 w 1675"/>
              <a:gd name="T13" fmla="*/ 497596 h 1488"/>
              <a:gd name="T14" fmla="*/ 190879 w 1675"/>
              <a:gd name="T15" fmla="*/ 534628 h 1488"/>
              <a:gd name="T16" fmla="*/ 415252 w 1675"/>
              <a:gd name="T17" fmla="*/ 534628 h 1488"/>
              <a:gd name="T18" fmla="*/ 476838 w 1675"/>
              <a:gd name="T19" fmla="*/ 497596 h 1488"/>
              <a:gd name="T20" fmla="*/ 590645 w 1675"/>
              <a:gd name="T21" fmla="*/ 304167 h 1488"/>
              <a:gd name="T22" fmla="*/ 590645 w 1675"/>
              <a:gd name="T23" fmla="*/ 230462 h 1488"/>
              <a:gd name="T24" fmla="*/ 476838 w 1675"/>
              <a:gd name="T25" fmla="*/ 37032 h 1488"/>
              <a:gd name="T26" fmla="*/ 415252 w 1675"/>
              <a:gd name="T27" fmla="*/ 0 h 14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75" h="1488">
                <a:moveTo>
                  <a:pt x="1153" y="0"/>
                </a:moveTo>
                <a:lnTo>
                  <a:pt x="1153" y="0"/>
                </a:lnTo>
                <a:cubicBezTo>
                  <a:pt x="530" y="0"/>
                  <a:pt x="530" y="0"/>
                  <a:pt x="530" y="0"/>
                </a:cubicBezTo>
                <a:cubicBezTo>
                  <a:pt x="453" y="0"/>
                  <a:pt x="384" y="35"/>
                  <a:pt x="350" y="103"/>
                </a:cubicBezTo>
                <a:cubicBezTo>
                  <a:pt x="43" y="641"/>
                  <a:pt x="43" y="641"/>
                  <a:pt x="43" y="641"/>
                </a:cubicBezTo>
                <a:cubicBezTo>
                  <a:pt x="0" y="701"/>
                  <a:pt x="0" y="778"/>
                  <a:pt x="43" y="846"/>
                </a:cubicBezTo>
                <a:cubicBezTo>
                  <a:pt x="350" y="1384"/>
                  <a:pt x="350" y="1384"/>
                  <a:pt x="350" y="1384"/>
                </a:cubicBezTo>
                <a:cubicBezTo>
                  <a:pt x="384" y="1444"/>
                  <a:pt x="453" y="1487"/>
                  <a:pt x="530" y="1487"/>
                </a:cubicBezTo>
                <a:cubicBezTo>
                  <a:pt x="1153" y="1487"/>
                  <a:pt x="1153" y="1487"/>
                  <a:pt x="1153" y="1487"/>
                </a:cubicBezTo>
                <a:cubicBezTo>
                  <a:pt x="1221" y="1487"/>
                  <a:pt x="1290" y="1444"/>
                  <a:pt x="1324" y="1384"/>
                </a:cubicBezTo>
                <a:cubicBezTo>
                  <a:pt x="1640" y="846"/>
                  <a:pt x="1640" y="846"/>
                  <a:pt x="1640" y="846"/>
                </a:cubicBezTo>
                <a:cubicBezTo>
                  <a:pt x="1674" y="778"/>
                  <a:pt x="1674" y="701"/>
                  <a:pt x="1640" y="641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290" y="35"/>
                  <a:pt x="1221" y="0"/>
                  <a:pt x="115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8">
            <a:extLst>
              <a:ext uri="{FF2B5EF4-FFF2-40B4-BE49-F238E27FC236}">
                <a16:creationId xmlns:a16="http://schemas.microsoft.com/office/drawing/2014/main" id="{3476E6D3-AF86-9B41-BCBA-E6BF66E5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272" y="1840762"/>
            <a:ext cx="675224" cy="782545"/>
          </a:xfrm>
          <a:custGeom>
            <a:avLst/>
            <a:gdLst>
              <a:gd name="T0" fmla="*/ 239353 w 667"/>
              <a:gd name="T1" fmla="*/ 270957 h 770"/>
              <a:gd name="T2" fmla="*/ 239353 w 667"/>
              <a:gd name="T3" fmla="*/ 270957 h 770"/>
              <a:gd name="T4" fmla="*/ 239353 w 667"/>
              <a:gd name="T5" fmla="*/ 268071 h 770"/>
              <a:gd name="T6" fmla="*/ 239353 w 667"/>
              <a:gd name="T7" fmla="*/ 268071 h 770"/>
              <a:gd name="T8" fmla="*/ 239353 w 667"/>
              <a:gd name="T9" fmla="*/ 265184 h 770"/>
              <a:gd name="T10" fmla="*/ 239353 w 667"/>
              <a:gd name="T11" fmla="*/ 261937 h 770"/>
              <a:gd name="T12" fmla="*/ 129020 w 667"/>
              <a:gd name="T13" fmla="*/ 2886 h 770"/>
              <a:gd name="T14" fmla="*/ 129020 w 667"/>
              <a:gd name="T15" fmla="*/ 2886 h 770"/>
              <a:gd name="T16" fmla="*/ 129020 w 667"/>
              <a:gd name="T17" fmla="*/ 2886 h 770"/>
              <a:gd name="T18" fmla="*/ 125786 w 667"/>
              <a:gd name="T19" fmla="*/ 0 h 770"/>
              <a:gd name="T20" fmla="*/ 125786 w 667"/>
              <a:gd name="T21" fmla="*/ 0 h 770"/>
              <a:gd name="T22" fmla="*/ 125786 w 667"/>
              <a:gd name="T23" fmla="*/ 0 h 770"/>
              <a:gd name="T24" fmla="*/ 122911 w 667"/>
              <a:gd name="T25" fmla="*/ 0 h 770"/>
              <a:gd name="T26" fmla="*/ 122911 w 667"/>
              <a:gd name="T27" fmla="*/ 0 h 770"/>
              <a:gd name="T28" fmla="*/ 119676 w 667"/>
              <a:gd name="T29" fmla="*/ 0 h 770"/>
              <a:gd name="T30" fmla="*/ 119676 w 667"/>
              <a:gd name="T31" fmla="*/ 0 h 770"/>
              <a:gd name="T32" fmla="*/ 116801 w 667"/>
              <a:gd name="T33" fmla="*/ 0 h 770"/>
              <a:gd name="T34" fmla="*/ 116801 w 667"/>
              <a:gd name="T35" fmla="*/ 0 h 770"/>
              <a:gd name="T36" fmla="*/ 116801 w 667"/>
              <a:gd name="T37" fmla="*/ 0 h 770"/>
              <a:gd name="T38" fmla="*/ 113567 w 667"/>
              <a:gd name="T39" fmla="*/ 0 h 770"/>
              <a:gd name="T40" fmla="*/ 113567 w 667"/>
              <a:gd name="T41" fmla="*/ 2886 h 770"/>
              <a:gd name="T42" fmla="*/ 113567 w 667"/>
              <a:gd name="T43" fmla="*/ 2886 h 770"/>
              <a:gd name="T44" fmla="*/ 110332 w 667"/>
              <a:gd name="T45" fmla="*/ 2886 h 770"/>
              <a:gd name="T46" fmla="*/ 0 w 667"/>
              <a:gd name="T47" fmla="*/ 261937 h 770"/>
              <a:gd name="T48" fmla="*/ 0 w 667"/>
              <a:gd name="T49" fmla="*/ 265184 h 770"/>
              <a:gd name="T50" fmla="*/ 0 w 667"/>
              <a:gd name="T51" fmla="*/ 265184 h 770"/>
              <a:gd name="T52" fmla="*/ 0 w 667"/>
              <a:gd name="T53" fmla="*/ 268071 h 770"/>
              <a:gd name="T54" fmla="*/ 0 w 667"/>
              <a:gd name="T55" fmla="*/ 268071 h 770"/>
              <a:gd name="T56" fmla="*/ 3234 w 667"/>
              <a:gd name="T57" fmla="*/ 270957 h 770"/>
              <a:gd name="T58" fmla="*/ 3234 w 667"/>
              <a:gd name="T59" fmla="*/ 270957 h 770"/>
              <a:gd name="T60" fmla="*/ 3234 w 667"/>
              <a:gd name="T61" fmla="*/ 274204 h 770"/>
              <a:gd name="T62" fmla="*/ 3234 w 667"/>
              <a:gd name="T63" fmla="*/ 274204 h 770"/>
              <a:gd name="T64" fmla="*/ 6110 w 667"/>
              <a:gd name="T65" fmla="*/ 277451 h 770"/>
              <a:gd name="T66" fmla="*/ 6110 w 667"/>
              <a:gd name="T67" fmla="*/ 277451 h 770"/>
              <a:gd name="T68" fmla="*/ 9344 w 667"/>
              <a:gd name="T69" fmla="*/ 277451 h 770"/>
              <a:gd name="T70" fmla="*/ 9344 w 667"/>
              <a:gd name="T71" fmla="*/ 277451 h 770"/>
              <a:gd name="T72" fmla="*/ 12219 w 667"/>
              <a:gd name="T73" fmla="*/ 277451 h 770"/>
              <a:gd name="T74" fmla="*/ 15454 w 667"/>
              <a:gd name="T75" fmla="*/ 274204 h 770"/>
              <a:gd name="T76" fmla="*/ 119676 w 667"/>
              <a:gd name="T77" fmla="*/ 206375 h 770"/>
              <a:gd name="T78" fmla="*/ 224258 w 667"/>
              <a:gd name="T79" fmla="*/ 274204 h 770"/>
              <a:gd name="T80" fmla="*/ 230368 w 667"/>
              <a:gd name="T81" fmla="*/ 277451 h 770"/>
              <a:gd name="T82" fmla="*/ 230368 w 667"/>
              <a:gd name="T83" fmla="*/ 277451 h 770"/>
              <a:gd name="T84" fmla="*/ 233243 w 667"/>
              <a:gd name="T85" fmla="*/ 277451 h 770"/>
              <a:gd name="T86" fmla="*/ 233243 w 667"/>
              <a:gd name="T87" fmla="*/ 277451 h 770"/>
              <a:gd name="T88" fmla="*/ 236478 w 667"/>
              <a:gd name="T89" fmla="*/ 277451 h 770"/>
              <a:gd name="T90" fmla="*/ 236478 w 667"/>
              <a:gd name="T91" fmla="*/ 274204 h 770"/>
              <a:gd name="T92" fmla="*/ 125786 w 667"/>
              <a:gd name="T93" fmla="*/ 184727 h 770"/>
              <a:gd name="T94" fmla="*/ 125786 w 667"/>
              <a:gd name="T95" fmla="*/ 184727 h 770"/>
              <a:gd name="T96" fmla="*/ 125786 w 667"/>
              <a:gd name="T97" fmla="*/ 184727 h 770"/>
              <a:gd name="T98" fmla="*/ 122911 w 667"/>
              <a:gd name="T99" fmla="*/ 184727 h 770"/>
              <a:gd name="T100" fmla="*/ 122911 w 667"/>
              <a:gd name="T101" fmla="*/ 184727 h 770"/>
              <a:gd name="T102" fmla="*/ 119676 w 667"/>
              <a:gd name="T103" fmla="*/ 184727 h 770"/>
              <a:gd name="T104" fmla="*/ 119676 w 667"/>
              <a:gd name="T105" fmla="*/ 184727 h 770"/>
              <a:gd name="T106" fmla="*/ 116801 w 667"/>
              <a:gd name="T107" fmla="*/ 184727 h 770"/>
              <a:gd name="T108" fmla="*/ 116801 w 667"/>
              <a:gd name="T109" fmla="*/ 184727 h 770"/>
              <a:gd name="T110" fmla="*/ 116801 w 667"/>
              <a:gd name="T111" fmla="*/ 184727 h 770"/>
              <a:gd name="T112" fmla="*/ 33783 w 667"/>
              <a:gd name="T113" fmla="*/ 240289 h 770"/>
              <a:gd name="T114" fmla="*/ 125786 w 667"/>
              <a:gd name="T115" fmla="*/ 184727 h 77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67" h="770">
                <a:moveTo>
                  <a:pt x="666" y="760"/>
                </a:moveTo>
                <a:lnTo>
                  <a:pt x="666" y="760"/>
                </a:lnTo>
                <a:lnTo>
                  <a:pt x="666" y="751"/>
                </a:lnTo>
                <a:cubicBezTo>
                  <a:pt x="666" y="751"/>
                  <a:pt x="666" y="751"/>
                  <a:pt x="666" y="743"/>
                </a:cubicBezTo>
                <a:cubicBezTo>
                  <a:pt x="666" y="743"/>
                  <a:pt x="666" y="743"/>
                  <a:pt x="666" y="735"/>
                </a:cubicBezTo>
                <a:cubicBezTo>
                  <a:pt x="666" y="726"/>
                  <a:pt x="666" y="726"/>
                  <a:pt x="666" y="726"/>
                </a:cubicBezTo>
                <a:cubicBezTo>
                  <a:pt x="359" y="17"/>
                  <a:pt x="359" y="17"/>
                  <a:pt x="359" y="17"/>
                </a:cubicBezTo>
                <a:lnTo>
                  <a:pt x="359" y="8"/>
                </a:lnTo>
                <a:cubicBezTo>
                  <a:pt x="359" y="0"/>
                  <a:pt x="359" y="0"/>
                  <a:pt x="359" y="0"/>
                </a:cubicBezTo>
                <a:lnTo>
                  <a:pt x="350" y="0"/>
                </a:lnTo>
                <a:cubicBezTo>
                  <a:pt x="350" y="0"/>
                  <a:pt x="350" y="0"/>
                  <a:pt x="342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25" y="0"/>
                  <a:pt x="325" y="0"/>
                  <a:pt x="316" y="0"/>
                </a:cubicBezTo>
                <a:cubicBezTo>
                  <a:pt x="316" y="0"/>
                  <a:pt x="316" y="0"/>
                  <a:pt x="316" y="8"/>
                </a:cubicBezTo>
                <a:cubicBezTo>
                  <a:pt x="316" y="8"/>
                  <a:pt x="316" y="8"/>
                  <a:pt x="307" y="8"/>
                </a:cubicBezTo>
                <a:lnTo>
                  <a:pt x="307" y="17"/>
                </a:lnTo>
                <a:cubicBezTo>
                  <a:pt x="0" y="726"/>
                  <a:pt x="0" y="726"/>
                  <a:pt x="0" y="726"/>
                </a:cubicBezTo>
                <a:cubicBezTo>
                  <a:pt x="0" y="726"/>
                  <a:pt x="0" y="726"/>
                  <a:pt x="0" y="735"/>
                </a:cubicBezTo>
                <a:lnTo>
                  <a:pt x="0" y="743"/>
                </a:lnTo>
                <a:cubicBezTo>
                  <a:pt x="0" y="743"/>
                  <a:pt x="0" y="743"/>
                  <a:pt x="0" y="751"/>
                </a:cubicBezTo>
                <a:cubicBezTo>
                  <a:pt x="0" y="751"/>
                  <a:pt x="0" y="751"/>
                  <a:pt x="9" y="751"/>
                </a:cubicBezTo>
                <a:lnTo>
                  <a:pt x="9" y="760"/>
                </a:lnTo>
                <a:cubicBezTo>
                  <a:pt x="17" y="760"/>
                  <a:pt x="17" y="760"/>
                  <a:pt x="17" y="760"/>
                </a:cubicBezTo>
                <a:cubicBezTo>
                  <a:pt x="17" y="760"/>
                  <a:pt x="17" y="760"/>
                  <a:pt x="17" y="769"/>
                </a:cubicBezTo>
                <a:cubicBezTo>
                  <a:pt x="17" y="769"/>
                  <a:pt x="17" y="769"/>
                  <a:pt x="26" y="769"/>
                </a:cubicBezTo>
                <a:cubicBezTo>
                  <a:pt x="26" y="769"/>
                  <a:pt x="26" y="769"/>
                  <a:pt x="34" y="769"/>
                </a:cubicBezTo>
                <a:lnTo>
                  <a:pt x="43" y="769"/>
                </a:lnTo>
                <a:cubicBezTo>
                  <a:pt x="43" y="769"/>
                  <a:pt x="43" y="769"/>
                  <a:pt x="43" y="760"/>
                </a:cubicBezTo>
                <a:cubicBezTo>
                  <a:pt x="333" y="572"/>
                  <a:pt x="333" y="572"/>
                  <a:pt x="333" y="572"/>
                </a:cubicBezTo>
                <a:cubicBezTo>
                  <a:pt x="624" y="760"/>
                  <a:pt x="624" y="760"/>
                  <a:pt x="624" y="760"/>
                </a:cubicBezTo>
                <a:cubicBezTo>
                  <a:pt x="632" y="769"/>
                  <a:pt x="632" y="769"/>
                  <a:pt x="632" y="769"/>
                </a:cubicBezTo>
                <a:cubicBezTo>
                  <a:pt x="632" y="769"/>
                  <a:pt x="632" y="769"/>
                  <a:pt x="641" y="769"/>
                </a:cubicBezTo>
                <a:cubicBezTo>
                  <a:pt x="649" y="769"/>
                  <a:pt x="649" y="769"/>
                  <a:pt x="649" y="769"/>
                </a:cubicBezTo>
                <a:cubicBezTo>
                  <a:pt x="658" y="769"/>
                  <a:pt x="658" y="769"/>
                  <a:pt x="658" y="769"/>
                </a:cubicBezTo>
                <a:cubicBezTo>
                  <a:pt x="658" y="760"/>
                  <a:pt x="658" y="760"/>
                  <a:pt x="658" y="760"/>
                </a:cubicBezTo>
                <a:lnTo>
                  <a:pt x="666" y="760"/>
                </a:lnTo>
                <a:close/>
                <a:moveTo>
                  <a:pt x="350" y="512"/>
                </a:moveTo>
                <a:lnTo>
                  <a:pt x="350" y="512"/>
                </a:lnTo>
                <a:cubicBezTo>
                  <a:pt x="350" y="512"/>
                  <a:pt x="350" y="512"/>
                  <a:pt x="342" y="512"/>
                </a:cubicBezTo>
                <a:cubicBezTo>
                  <a:pt x="333" y="512"/>
                  <a:pt x="333" y="512"/>
                  <a:pt x="333" y="512"/>
                </a:cubicBezTo>
                <a:lnTo>
                  <a:pt x="325" y="512"/>
                </a:lnTo>
                <a:cubicBezTo>
                  <a:pt x="94" y="666"/>
                  <a:pt x="94" y="666"/>
                  <a:pt x="94" y="666"/>
                </a:cubicBezTo>
                <a:cubicBezTo>
                  <a:pt x="333" y="94"/>
                  <a:pt x="333" y="94"/>
                  <a:pt x="333" y="94"/>
                </a:cubicBezTo>
                <a:cubicBezTo>
                  <a:pt x="581" y="666"/>
                  <a:pt x="581" y="666"/>
                  <a:pt x="581" y="666"/>
                </a:cubicBezTo>
                <a:lnTo>
                  <a:pt x="350" y="5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9">
            <a:extLst>
              <a:ext uri="{FF2B5EF4-FFF2-40B4-BE49-F238E27FC236}">
                <a16:creationId xmlns:a16="http://schemas.microsoft.com/office/drawing/2014/main" id="{30DDE8A7-BE65-314B-BC29-828E4AEBB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272" y="11106107"/>
            <a:ext cx="675224" cy="755715"/>
          </a:xfrm>
          <a:custGeom>
            <a:avLst/>
            <a:gdLst>
              <a:gd name="T0" fmla="*/ 227133 w 667"/>
              <a:gd name="T1" fmla="*/ 64548 h 744"/>
              <a:gd name="T2" fmla="*/ 227133 w 667"/>
              <a:gd name="T3" fmla="*/ 64548 h 744"/>
              <a:gd name="T4" fmla="*/ 205570 w 667"/>
              <a:gd name="T5" fmla="*/ 64548 h 744"/>
              <a:gd name="T6" fmla="*/ 205570 w 667"/>
              <a:gd name="T7" fmla="*/ 12260 h 744"/>
              <a:gd name="T8" fmla="*/ 193351 w 667"/>
              <a:gd name="T9" fmla="*/ 0 h 744"/>
              <a:gd name="T10" fmla="*/ 49236 w 667"/>
              <a:gd name="T11" fmla="*/ 0 h 744"/>
              <a:gd name="T12" fmla="*/ 36658 w 667"/>
              <a:gd name="T13" fmla="*/ 12260 h 744"/>
              <a:gd name="T14" fmla="*/ 36658 w 667"/>
              <a:gd name="T15" fmla="*/ 64548 h 744"/>
              <a:gd name="T16" fmla="*/ 15454 w 667"/>
              <a:gd name="T17" fmla="*/ 64548 h 744"/>
              <a:gd name="T18" fmla="*/ 0 w 667"/>
              <a:gd name="T19" fmla="*/ 76808 h 744"/>
              <a:gd name="T20" fmla="*/ 0 w 667"/>
              <a:gd name="T21" fmla="*/ 218524 h 744"/>
              <a:gd name="T22" fmla="*/ 15454 w 667"/>
              <a:gd name="T23" fmla="*/ 230785 h 744"/>
              <a:gd name="T24" fmla="*/ 36658 w 667"/>
              <a:gd name="T25" fmla="*/ 230785 h 744"/>
              <a:gd name="T26" fmla="*/ 36658 w 667"/>
              <a:gd name="T27" fmla="*/ 255666 h 744"/>
              <a:gd name="T28" fmla="*/ 49236 w 667"/>
              <a:gd name="T29" fmla="*/ 267926 h 744"/>
              <a:gd name="T30" fmla="*/ 193351 w 667"/>
              <a:gd name="T31" fmla="*/ 267926 h 744"/>
              <a:gd name="T32" fmla="*/ 205570 w 667"/>
              <a:gd name="T33" fmla="*/ 255666 h 744"/>
              <a:gd name="T34" fmla="*/ 205570 w 667"/>
              <a:gd name="T35" fmla="*/ 230785 h 744"/>
              <a:gd name="T36" fmla="*/ 227133 w 667"/>
              <a:gd name="T37" fmla="*/ 230785 h 744"/>
              <a:gd name="T38" fmla="*/ 239353 w 667"/>
              <a:gd name="T39" fmla="*/ 218524 h 744"/>
              <a:gd name="T40" fmla="*/ 239353 w 667"/>
              <a:gd name="T41" fmla="*/ 76808 h 744"/>
              <a:gd name="T42" fmla="*/ 227133 w 667"/>
              <a:gd name="T43" fmla="*/ 64548 h 744"/>
              <a:gd name="T44" fmla="*/ 58221 w 667"/>
              <a:gd name="T45" fmla="*/ 21275 h 744"/>
              <a:gd name="T46" fmla="*/ 58221 w 667"/>
              <a:gd name="T47" fmla="*/ 21275 h 744"/>
              <a:gd name="T48" fmla="*/ 187241 w 667"/>
              <a:gd name="T49" fmla="*/ 21275 h 744"/>
              <a:gd name="T50" fmla="*/ 187241 w 667"/>
              <a:gd name="T51" fmla="*/ 64548 h 744"/>
              <a:gd name="T52" fmla="*/ 58221 w 667"/>
              <a:gd name="T53" fmla="*/ 64548 h 744"/>
              <a:gd name="T54" fmla="*/ 58221 w 667"/>
              <a:gd name="T55" fmla="*/ 21275 h 744"/>
              <a:gd name="T56" fmla="*/ 187241 w 667"/>
              <a:gd name="T57" fmla="*/ 249536 h 744"/>
              <a:gd name="T58" fmla="*/ 187241 w 667"/>
              <a:gd name="T59" fmla="*/ 249536 h 744"/>
              <a:gd name="T60" fmla="*/ 58221 w 667"/>
              <a:gd name="T61" fmla="*/ 249536 h 744"/>
              <a:gd name="T62" fmla="*/ 58221 w 667"/>
              <a:gd name="T63" fmla="*/ 175613 h 744"/>
              <a:gd name="T64" fmla="*/ 187241 w 667"/>
              <a:gd name="T65" fmla="*/ 175613 h 744"/>
              <a:gd name="T66" fmla="*/ 187241 w 667"/>
              <a:gd name="T67" fmla="*/ 249536 h 744"/>
              <a:gd name="T68" fmla="*/ 221024 w 667"/>
              <a:gd name="T69" fmla="*/ 212394 h 744"/>
              <a:gd name="T70" fmla="*/ 221024 w 667"/>
              <a:gd name="T71" fmla="*/ 212394 h 744"/>
              <a:gd name="T72" fmla="*/ 205570 w 667"/>
              <a:gd name="T73" fmla="*/ 212394 h 744"/>
              <a:gd name="T74" fmla="*/ 205570 w 667"/>
              <a:gd name="T75" fmla="*/ 169122 h 744"/>
              <a:gd name="T76" fmla="*/ 193351 w 667"/>
              <a:gd name="T77" fmla="*/ 156861 h 744"/>
              <a:gd name="T78" fmla="*/ 49236 w 667"/>
              <a:gd name="T79" fmla="*/ 156861 h 744"/>
              <a:gd name="T80" fmla="*/ 36658 w 667"/>
              <a:gd name="T81" fmla="*/ 169122 h 744"/>
              <a:gd name="T82" fmla="*/ 36658 w 667"/>
              <a:gd name="T83" fmla="*/ 212394 h 744"/>
              <a:gd name="T84" fmla="*/ 21563 w 667"/>
              <a:gd name="T85" fmla="*/ 212394 h 744"/>
              <a:gd name="T86" fmla="*/ 21563 w 667"/>
              <a:gd name="T87" fmla="*/ 82938 h 744"/>
              <a:gd name="T88" fmla="*/ 49236 w 667"/>
              <a:gd name="T89" fmla="*/ 82938 h 744"/>
              <a:gd name="T90" fmla="*/ 193351 w 667"/>
              <a:gd name="T91" fmla="*/ 82938 h 744"/>
              <a:gd name="T92" fmla="*/ 221024 w 667"/>
              <a:gd name="T93" fmla="*/ 82938 h 744"/>
              <a:gd name="T94" fmla="*/ 221024 w 667"/>
              <a:gd name="T95" fmla="*/ 212394 h 7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67" h="744">
                <a:moveTo>
                  <a:pt x="632" y="179"/>
                </a:moveTo>
                <a:lnTo>
                  <a:pt x="632" y="179"/>
                </a:lnTo>
                <a:cubicBezTo>
                  <a:pt x="572" y="179"/>
                  <a:pt x="572" y="179"/>
                  <a:pt x="572" y="179"/>
                </a:cubicBezTo>
                <a:cubicBezTo>
                  <a:pt x="572" y="34"/>
                  <a:pt x="572" y="34"/>
                  <a:pt x="572" y="34"/>
                </a:cubicBezTo>
                <a:cubicBezTo>
                  <a:pt x="572" y="17"/>
                  <a:pt x="555" y="0"/>
                  <a:pt x="53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0" y="0"/>
                  <a:pt x="102" y="17"/>
                  <a:pt x="102" y="34"/>
                </a:cubicBezTo>
                <a:cubicBezTo>
                  <a:pt x="102" y="179"/>
                  <a:pt x="102" y="179"/>
                  <a:pt x="102" y="179"/>
                </a:cubicBezTo>
                <a:cubicBezTo>
                  <a:pt x="43" y="179"/>
                  <a:pt x="43" y="179"/>
                  <a:pt x="43" y="179"/>
                </a:cubicBezTo>
                <a:cubicBezTo>
                  <a:pt x="17" y="179"/>
                  <a:pt x="0" y="196"/>
                  <a:pt x="0" y="213"/>
                </a:cubicBezTo>
                <a:cubicBezTo>
                  <a:pt x="0" y="606"/>
                  <a:pt x="0" y="606"/>
                  <a:pt x="0" y="606"/>
                </a:cubicBezTo>
                <a:cubicBezTo>
                  <a:pt x="0" y="623"/>
                  <a:pt x="17" y="640"/>
                  <a:pt x="43" y="640"/>
                </a:cubicBezTo>
                <a:cubicBezTo>
                  <a:pt x="102" y="640"/>
                  <a:pt x="102" y="640"/>
                  <a:pt x="102" y="640"/>
                </a:cubicBezTo>
                <a:cubicBezTo>
                  <a:pt x="102" y="709"/>
                  <a:pt x="102" y="709"/>
                  <a:pt x="102" y="709"/>
                </a:cubicBezTo>
                <a:cubicBezTo>
                  <a:pt x="102" y="734"/>
                  <a:pt x="120" y="743"/>
                  <a:pt x="137" y="743"/>
                </a:cubicBezTo>
                <a:cubicBezTo>
                  <a:pt x="538" y="743"/>
                  <a:pt x="538" y="743"/>
                  <a:pt x="538" y="743"/>
                </a:cubicBezTo>
                <a:cubicBezTo>
                  <a:pt x="555" y="743"/>
                  <a:pt x="572" y="734"/>
                  <a:pt x="572" y="709"/>
                </a:cubicBezTo>
                <a:cubicBezTo>
                  <a:pt x="572" y="640"/>
                  <a:pt x="572" y="640"/>
                  <a:pt x="572" y="640"/>
                </a:cubicBezTo>
                <a:cubicBezTo>
                  <a:pt x="632" y="640"/>
                  <a:pt x="632" y="640"/>
                  <a:pt x="632" y="640"/>
                </a:cubicBezTo>
                <a:cubicBezTo>
                  <a:pt x="649" y="640"/>
                  <a:pt x="666" y="623"/>
                  <a:pt x="666" y="606"/>
                </a:cubicBezTo>
                <a:cubicBezTo>
                  <a:pt x="666" y="213"/>
                  <a:pt x="666" y="213"/>
                  <a:pt x="666" y="213"/>
                </a:cubicBezTo>
                <a:cubicBezTo>
                  <a:pt x="666" y="196"/>
                  <a:pt x="649" y="179"/>
                  <a:pt x="632" y="179"/>
                </a:cubicBezTo>
                <a:close/>
                <a:moveTo>
                  <a:pt x="162" y="59"/>
                </a:moveTo>
                <a:lnTo>
                  <a:pt x="162" y="59"/>
                </a:lnTo>
                <a:cubicBezTo>
                  <a:pt x="521" y="59"/>
                  <a:pt x="521" y="59"/>
                  <a:pt x="521" y="59"/>
                </a:cubicBezTo>
                <a:cubicBezTo>
                  <a:pt x="521" y="179"/>
                  <a:pt x="521" y="179"/>
                  <a:pt x="521" y="179"/>
                </a:cubicBezTo>
                <a:cubicBezTo>
                  <a:pt x="162" y="179"/>
                  <a:pt x="162" y="179"/>
                  <a:pt x="162" y="179"/>
                </a:cubicBezTo>
                <a:lnTo>
                  <a:pt x="162" y="59"/>
                </a:lnTo>
                <a:close/>
                <a:moveTo>
                  <a:pt x="521" y="692"/>
                </a:moveTo>
                <a:lnTo>
                  <a:pt x="521" y="692"/>
                </a:lnTo>
                <a:cubicBezTo>
                  <a:pt x="162" y="692"/>
                  <a:pt x="162" y="692"/>
                  <a:pt x="162" y="692"/>
                </a:cubicBezTo>
                <a:cubicBezTo>
                  <a:pt x="162" y="487"/>
                  <a:pt x="162" y="487"/>
                  <a:pt x="162" y="487"/>
                </a:cubicBezTo>
                <a:cubicBezTo>
                  <a:pt x="521" y="487"/>
                  <a:pt x="521" y="487"/>
                  <a:pt x="521" y="487"/>
                </a:cubicBezTo>
                <a:lnTo>
                  <a:pt x="521" y="692"/>
                </a:lnTo>
                <a:close/>
                <a:moveTo>
                  <a:pt x="615" y="589"/>
                </a:moveTo>
                <a:lnTo>
                  <a:pt x="615" y="589"/>
                </a:lnTo>
                <a:cubicBezTo>
                  <a:pt x="572" y="589"/>
                  <a:pt x="572" y="589"/>
                  <a:pt x="572" y="589"/>
                </a:cubicBezTo>
                <a:cubicBezTo>
                  <a:pt x="572" y="469"/>
                  <a:pt x="572" y="469"/>
                  <a:pt x="572" y="469"/>
                </a:cubicBezTo>
                <a:cubicBezTo>
                  <a:pt x="572" y="453"/>
                  <a:pt x="555" y="435"/>
                  <a:pt x="538" y="435"/>
                </a:cubicBezTo>
                <a:cubicBezTo>
                  <a:pt x="137" y="435"/>
                  <a:pt x="137" y="435"/>
                  <a:pt x="137" y="435"/>
                </a:cubicBezTo>
                <a:cubicBezTo>
                  <a:pt x="120" y="435"/>
                  <a:pt x="102" y="453"/>
                  <a:pt x="102" y="469"/>
                </a:cubicBezTo>
                <a:cubicBezTo>
                  <a:pt x="102" y="589"/>
                  <a:pt x="102" y="589"/>
                  <a:pt x="102" y="589"/>
                </a:cubicBezTo>
                <a:cubicBezTo>
                  <a:pt x="60" y="589"/>
                  <a:pt x="60" y="589"/>
                  <a:pt x="60" y="589"/>
                </a:cubicBezTo>
                <a:cubicBezTo>
                  <a:pt x="60" y="230"/>
                  <a:pt x="60" y="230"/>
                  <a:pt x="60" y="230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538" y="230"/>
                  <a:pt x="538" y="230"/>
                  <a:pt x="538" y="230"/>
                </a:cubicBezTo>
                <a:cubicBezTo>
                  <a:pt x="615" y="230"/>
                  <a:pt x="615" y="230"/>
                  <a:pt x="615" y="230"/>
                </a:cubicBezTo>
                <a:lnTo>
                  <a:pt x="615" y="5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0">
            <a:extLst>
              <a:ext uri="{FF2B5EF4-FFF2-40B4-BE49-F238E27FC236}">
                <a16:creationId xmlns:a16="http://schemas.microsoft.com/office/drawing/2014/main" id="{B3E16EE3-67B1-8942-902A-349D833A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573" y="11392296"/>
            <a:ext cx="156508" cy="62604"/>
          </a:xfrm>
          <a:custGeom>
            <a:avLst/>
            <a:gdLst>
              <a:gd name="T0" fmla="*/ 45883 w 155"/>
              <a:gd name="T1" fmla="*/ 0 h 61"/>
              <a:gd name="T2" fmla="*/ 45883 w 155"/>
              <a:gd name="T3" fmla="*/ 0 h 61"/>
              <a:gd name="T4" fmla="*/ 8962 w 155"/>
              <a:gd name="T5" fmla="*/ 0 h 61"/>
              <a:gd name="T6" fmla="*/ 0 w 155"/>
              <a:gd name="T7" fmla="*/ 12388 h 61"/>
              <a:gd name="T8" fmla="*/ 8962 w 155"/>
              <a:gd name="T9" fmla="*/ 21861 h 61"/>
              <a:gd name="T10" fmla="*/ 45883 w 155"/>
              <a:gd name="T11" fmla="*/ 21861 h 61"/>
              <a:gd name="T12" fmla="*/ 55204 w 155"/>
              <a:gd name="T13" fmla="*/ 12388 h 61"/>
              <a:gd name="T14" fmla="*/ 45883 w 155"/>
              <a:gd name="T15" fmla="*/ 0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61">
                <a:moveTo>
                  <a:pt x="128" y="0"/>
                </a:moveTo>
                <a:lnTo>
                  <a:pt x="128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42"/>
                  <a:pt x="8" y="60"/>
                  <a:pt x="25" y="60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45" y="60"/>
                  <a:pt x="154" y="42"/>
                  <a:pt x="154" y="34"/>
                </a:cubicBezTo>
                <a:cubicBezTo>
                  <a:pt x="154" y="17"/>
                  <a:pt x="145" y="0"/>
                  <a:pt x="12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1">
            <a:extLst>
              <a:ext uri="{FF2B5EF4-FFF2-40B4-BE49-F238E27FC236}">
                <a16:creationId xmlns:a16="http://schemas.microsoft.com/office/drawing/2014/main" id="{9BF4EADE-13A0-824D-A488-344BC060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272" y="8293412"/>
            <a:ext cx="675224" cy="478472"/>
          </a:xfrm>
          <a:custGeom>
            <a:avLst/>
            <a:gdLst>
              <a:gd name="T0" fmla="*/ 227133 w 667"/>
              <a:gd name="T1" fmla="*/ 0 h 471"/>
              <a:gd name="T2" fmla="*/ 227133 w 667"/>
              <a:gd name="T3" fmla="*/ 0 h 471"/>
              <a:gd name="T4" fmla="*/ 156693 w 667"/>
              <a:gd name="T5" fmla="*/ 0 h 471"/>
              <a:gd name="T6" fmla="*/ 147349 w 667"/>
              <a:gd name="T7" fmla="*/ 9377 h 471"/>
              <a:gd name="T8" fmla="*/ 156693 w 667"/>
              <a:gd name="T9" fmla="*/ 21639 h 471"/>
              <a:gd name="T10" fmla="*/ 221024 w 667"/>
              <a:gd name="T11" fmla="*/ 21639 h 471"/>
              <a:gd name="T12" fmla="*/ 221024 w 667"/>
              <a:gd name="T13" fmla="*/ 147864 h 471"/>
              <a:gd name="T14" fmla="*/ 21563 w 667"/>
              <a:gd name="T15" fmla="*/ 147864 h 471"/>
              <a:gd name="T16" fmla="*/ 21563 w 667"/>
              <a:gd name="T17" fmla="*/ 21639 h 471"/>
              <a:gd name="T18" fmla="*/ 83019 w 667"/>
              <a:gd name="T19" fmla="*/ 21639 h 471"/>
              <a:gd name="T20" fmla="*/ 95238 w 667"/>
              <a:gd name="T21" fmla="*/ 9377 h 471"/>
              <a:gd name="T22" fmla="*/ 83019 w 667"/>
              <a:gd name="T23" fmla="*/ 0 h 471"/>
              <a:gd name="T24" fmla="*/ 15454 w 667"/>
              <a:gd name="T25" fmla="*/ 0 h 471"/>
              <a:gd name="T26" fmla="*/ 0 w 667"/>
              <a:gd name="T27" fmla="*/ 15508 h 471"/>
              <a:gd name="T28" fmla="*/ 0 w 667"/>
              <a:gd name="T29" fmla="*/ 153995 h 471"/>
              <a:gd name="T30" fmla="*/ 15454 w 667"/>
              <a:gd name="T31" fmla="*/ 169502 h 471"/>
              <a:gd name="T32" fmla="*/ 227133 w 667"/>
              <a:gd name="T33" fmla="*/ 169502 h 471"/>
              <a:gd name="T34" fmla="*/ 239353 w 667"/>
              <a:gd name="T35" fmla="*/ 153995 h 471"/>
              <a:gd name="T36" fmla="*/ 239353 w 667"/>
              <a:gd name="T37" fmla="*/ 15508 h 471"/>
              <a:gd name="T38" fmla="*/ 227133 w 667"/>
              <a:gd name="T39" fmla="*/ 0 h 47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67" h="471">
                <a:moveTo>
                  <a:pt x="632" y="0"/>
                </a:moveTo>
                <a:lnTo>
                  <a:pt x="632" y="0"/>
                </a:lnTo>
                <a:cubicBezTo>
                  <a:pt x="436" y="0"/>
                  <a:pt x="436" y="0"/>
                  <a:pt x="436" y="0"/>
                </a:cubicBezTo>
                <a:cubicBezTo>
                  <a:pt x="419" y="0"/>
                  <a:pt x="410" y="9"/>
                  <a:pt x="410" y="26"/>
                </a:cubicBezTo>
                <a:cubicBezTo>
                  <a:pt x="410" y="43"/>
                  <a:pt x="419" y="60"/>
                  <a:pt x="436" y="60"/>
                </a:cubicBezTo>
                <a:cubicBezTo>
                  <a:pt x="615" y="60"/>
                  <a:pt x="615" y="60"/>
                  <a:pt x="615" y="60"/>
                </a:cubicBezTo>
                <a:cubicBezTo>
                  <a:pt x="615" y="410"/>
                  <a:pt x="615" y="410"/>
                  <a:pt x="615" y="410"/>
                </a:cubicBezTo>
                <a:cubicBezTo>
                  <a:pt x="60" y="410"/>
                  <a:pt x="60" y="410"/>
                  <a:pt x="60" y="410"/>
                </a:cubicBezTo>
                <a:cubicBezTo>
                  <a:pt x="60" y="60"/>
                  <a:pt x="60" y="60"/>
                  <a:pt x="60" y="60"/>
                </a:cubicBezTo>
                <a:cubicBezTo>
                  <a:pt x="231" y="60"/>
                  <a:pt x="231" y="60"/>
                  <a:pt x="231" y="60"/>
                </a:cubicBezTo>
                <a:cubicBezTo>
                  <a:pt x="248" y="60"/>
                  <a:pt x="265" y="43"/>
                  <a:pt x="265" y="26"/>
                </a:cubicBezTo>
                <a:cubicBezTo>
                  <a:pt x="265" y="9"/>
                  <a:pt x="248" y="0"/>
                  <a:pt x="23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44"/>
                  <a:pt x="17" y="470"/>
                  <a:pt x="43" y="470"/>
                </a:cubicBezTo>
                <a:cubicBezTo>
                  <a:pt x="632" y="470"/>
                  <a:pt x="632" y="470"/>
                  <a:pt x="632" y="470"/>
                </a:cubicBezTo>
                <a:cubicBezTo>
                  <a:pt x="649" y="470"/>
                  <a:pt x="666" y="444"/>
                  <a:pt x="666" y="427"/>
                </a:cubicBezTo>
                <a:cubicBezTo>
                  <a:pt x="666" y="43"/>
                  <a:pt x="666" y="43"/>
                  <a:pt x="666" y="43"/>
                </a:cubicBezTo>
                <a:cubicBezTo>
                  <a:pt x="666" y="17"/>
                  <a:pt x="649" y="0"/>
                  <a:pt x="6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2">
            <a:extLst>
              <a:ext uri="{FF2B5EF4-FFF2-40B4-BE49-F238E27FC236}">
                <a16:creationId xmlns:a16="http://schemas.microsoft.com/office/drawing/2014/main" id="{94994E66-3A19-7944-94A6-C339BA68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2666" y="8029583"/>
            <a:ext cx="339849" cy="500829"/>
          </a:xfrm>
          <a:custGeom>
            <a:avLst/>
            <a:gdLst>
              <a:gd name="T0" fmla="*/ 12282 w 334"/>
              <a:gd name="T1" fmla="*/ 70618 h 496"/>
              <a:gd name="T2" fmla="*/ 12282 w 334"/>
              <a:gd name="T3" fmla="*/ 70618 h 496"/>
              <a:gd name="T4" fmla="*/ 18423 w 334"/>
              <a:gd name="T5" fmla="*/ 67392 h 496"/>
              <a:gd name="T6" fmla="*/ 49127 w 334"/>
              <a:gd name="T7" fmla="*/ 36564 h 496"/>
              <a:gd name="T8" fmla="*/ 49127 w 334"/>
              <a:gd name="T9" fmla="*/ 165254 h 496"/>
              <a:gd name="T10" fmla="*/ 61770 w 334"/>
              <a:gd name="T11" fmla="*/ 177442 h 496"/>
              <a:gd name="T12" fmla="*/ 61770 w 334"/>
              <a:gd name="T13" fmla="*/ 177442 h 496"/>
              <a:gd name="T14" fmla="*/ 70801 w 334"/>
              <a:gd name="T15" fmla="*/ 165254 h 496"/>
              <a:gd name="T16" fmla="*/ 70801 w 334"/>
              <a:gd name="T17" fmla="*/ 36564 h 496"/>
              <a:gd name="T18" fmla="*/ 101866 w 334"/>
              <a:gd name="T19" fmla="*/ 67392 h 496"/>
              <a:gd name="T20" fmla="*/ 108007 w 334"/>
              <a:gd name="T21" fmla="*/ 70618 h 496"/>
              <a:gd name="T22" fmla="*/ 117038 w 334"/>
              <a:gd name="T23" fmla="*/ 67392 h 496"/>
              <a:gd name="T24" fmla="*/ 117038 w 334"/>
              <a:gd name="T25" fmla="*/ 51978 h 496"/>
              <a:gd name="T26" fmla="*/ 67911 w 334"/>
              <a:gd name="T27" fmla="*/ 2868 h 496"/>
              <a:gd name="T28" fmla="*/ 67911 w 334"/>
              <a:gd name="T29" fmla="*/ 2868 h 496"/>
              <a:gd name="T30" fmla="*/ 67911 w 334"/>
              <a:gd name="T31" fmla="*/ 2868 h 496"/>
              <a:gd name="T32" fmla="*/ 67911 w 334"/>
              <a:gd name="T33" fmla="*/ 2868 h 496"/>
              <a:gd name="T34" fmla="*/ 64660 w 334"/>
              <a:gd name="T35" fmla="*/ 2868 h 496"/>
              <a:gd name="T36" fmla="*/ 64660 w 334"/>
              <a:gd name="T37" fmla="*/ 2868 h 496"/>
              <a:gd name="T38" fmla="*/ 64660 w 334"/>
              <a:gd name="T39" fmla="*/ 2868 h 496"/>
              <a:gd name="T40" fmla="*/ 64660 w 334"/>
              <a:gd name="T41" fmla="*/ 2868 h 496"/>
              <a:gd name="T42" fmla="*/ 64660 w 334"/>
              <a:gd name="T43" fmla="*/ 2868 h 496"/>
              <a:gd name="T44" fmla="*/ 64660 w 334"/>
              <a:gd name="T45" fmla="*/ 2868 h 496"/>
              <a:gd name="T46" fmla="*/ 64660 w 334"/>
              <a:gd name="T47" fmla="*/ 2868 h 496"/>
              <a:gd name="T48" fmla="*/ 64660 w 334"/>
              <a:gd name="T49" fmla="*/ 2868 h 496"/>
              <a:gd name="T50" fmla="*/ 61770 w 334"/>
              <a:gd name="T51" fmla="*/ 2868 h 496"/>
              <a:gd name="T52" fmla="*/ 61770 w 334"/>
              <a:gd name="T53" fmla="*/ 2868 h 496"/>
              <a:gd name="T54" fmla="*/ 61770 w 334"/>
              <a:gd name="T55" fmla="*/ 0 h 496"/>
              <a:gd name="T56" fmla="*/ 55629 w 334"/>
              <a:gd name="T57" fmla="*/ 2868 h 496"/>
              <a:gd name="T58" fmla="*/ 52378 w 334"/>
              <a:gd name="T59" fmla="*/ 2868 h 496"/>
              <a:gd name="T60" fmla="*/ 6141 w 334"/>
              <a:gd name="T61" fmla="*/ 51978 h 496"/>
              <a:gd name="T62" fmla="*/ 6141 w 334"/>
              <a:gd name="T63" fmla="*/ 67392 h 496"/>
              <a:gd name="T64" fmla="*/ 12282 w 334"/>
              <a:gd name="T65" fmla="*/ 70618 h 4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4" h="496">
                <a:moveTo>
                  <a:pt x="34" y="197"/>
                </a:moveTo>
                <a:lnTo>
                  <a:pt x="34" y="197"/>
                </a:lnTo>
                <a:cubicBezTo>
                  <a:pt x="43" y="197"/>
                  <a:pt x="51" y="197"/>
                  <a:pt x="51" y="188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6" y="461"/>
                  <a:pt x="136" y="461"/>
                  <a:pt x="136" y="461"/>
                </a:cubicBezTo>
                <a:cubicBezTo>
                  <a:pt x="136" y="478"/>
                  <a:pt x="154" y="495"/>
                  <a:pt x="171" y="495"/>
                </a:cubicBezTo>
                <a:cubicBezTo>
                  <a:pt x="179" y="495"/>
                  <a:pt x="196" y="478"/>
                  <a:pt x="196" y="461"/>
                </a:cubicBezTo>
                <a:cubicBezTo>
                  <a:pt x="196" y="102"/>
                  <a:pt x="196" y="102"/>
                  <a:pt x="196" y="102"/>
                </a:cubicBezTo>
                <a:cubicBezTo>
                  <a:pt x="282" y="188"/>
                  <a:pt x="282" y="188"/>
                  <a:pt x="282" y="188"/>
                </a:cubicBezTo>
                <a:cubicBezTo>
                  <a:pt x="290" y="197"/>
                  <a:pt x="290" y="197"/>
                  <a:pt x="299" y="197"/>
                </a:cubicBezTo>
                <a:cubicBezTo>
                  <a:pt x="307" y="197"/>
                  <a:pt x="316" y="197"/>
                  <a:pt x="324" y="188"/>
                </a:cubicBezTo>
                <a:cubicBezTo>
                  <a:pt x="333" y="179"/>
                  <a:pt x="333" y="154"/>
                  <a:pt x="324" y="145"/>
                </a:cubicBezTo>
                <a:cubicBezTo>
                  <a:pt x="188" y="8"/>
                  <a:pt x="188" y="8"/>
                  <a:pt x="188" y="8"/>
                </a:cubicBezTo>
                <a:lnTo>
                  <a:pt x="179" y="8"/>
                </a:lnTo>
                <a:lnTo>
                  <a:pt x="171" y="8"/>
                </a:lnTo>
                <a:lnTo>
                  <a:pt x="171" y="0"/>
                </a:lnTo>
                <a:cubicBezTo>
                  <a:pt x="162" y="0"/>
                  <a:pt x="154" y="8"/>
                  <a:pt x="154" y="8"/>
                </a:cubicBezTo>
                <a:cubicBezTo>
                  <a:pt x="145" y="8"/>
                  <a:pt x="145" y="8"/>
                  <a:pt x="145" y="8"/>
                </a:cubicBezTo>
                <a:cubicBezTo>
                  <a:pt x="17" y="145"/>
                  <a:pt x="17" y="145"/>
                  <a:pt x="17" y="145"/>
                </a:cubicBezTo>
                <a:cubicBezTo>
                  <a:pt x="0" y="154"/>
                  <a:pt x="0" y="179"/>
                  <a:pt x="17" y="188"/>
                </a:cubicBezTo>
                <a:cubicBezTo>
                  <a:pt x="17" y="197"/>
                  <a:pt x="25" y="197"/>
                  <a:pt x="34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3">
            <a:extLst>
              <a:ext uri="{FF2B5EF4-FFF2-40B4-BE49-F238E27FC236}">
                <a16:creationId xmlns:a16="http://schemas.microsoft.com/office/drawing/2014/main" id="{BEDB816D-714E-0448-B49C-2C30F867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272" y="4872569"/>
            <a:ext cx="675224" cy="885395"/>
          </a:xfrm>
          <a:custGeom>
            <a:avLst/>
            <a:gdLst>
              <a:gd name="T0" fmla="*/ 227133 w 667"/>
              <a:gd name="T1" fmla="*/ 147790 h 872"/>
              <a:gd name="T2" fmla="*/ 227133 w 667"/>
              <a:gd name="T3" fmla="*/ 147790 h 872"/>
              <a:gd name="T4" fmla="*/ 221024 w 667"/>
              <a:gd name="T5" fmla="*/ 147790 h 872"/>
              <a:gd name="T6" fmla="*/ 221024 w 667"/>
              <a:gd name="T7" fmla="*/ 98407 h 872"/>
              <a:gd name="T8" fmla="*/ 119676 w 667"/>
              <a:gd name="T9" fmla="*/ 0 h 872"/>
              <a:gd name="T10" fmla="*/ 21563 w 667"/>
              <a:gd name="T11" fmla="*/ 98407 h 872"/>
              <a:gd name="T12" fmla="*/ 21563 w 667"/>
              <a:gd name="T13" fmla="*/ 147790 h 872"/>
              <a:gd name="T14" fmla="*/ 15454 w 667"/>
              <a:gd name="T15" fmla="*/ 147790 h 872"/>
              <a:gd name="T16" fmla="*/ 0 w 667"/>
              <a:gd name="T17" fmla="*/ 160046 h 872"/>
              <a:gd name="T18" fmla="*/ 0 w 667"/>
              <a:gd name="T19" fmla="*/ 301709 h 872"/>
              <a:gd name="T20" fmla="*/ 15454 w 667"/>
              <a:gd name="T21" fmla="*/ 313965 h 872"/>
              <a:gd name="T22" fmla="*/ 227133 w 667"/>
              <a:gd name="T23" fmla="*/ 313965 h 872"/>
              <a:gd name="T24" fmla="*/ 239353 w 667"/>
              <a:gd name="T25" fmla="*/ 301709 h 872"/>
              <a:gd name="T26" fmla="*/ 239353 w 667"/>
              <a:gd name="T27" fmla="*/ 160046 h 872"/>
              <a:gd name="T28" fmla="*/ 227133 w 667"/>
              <a:gd name="T29" fmla="*/ 147790 h 872"/>
              <a:gd name="T30" fmla="*/ 39892 w 667"/>
              <a:gd name="T31" fmla="*/ 98407 h 872"/>
              <a:gd name="T32" fmla="*/ 39892 w 667"/>
              <a:gd name="T33" fmla="*/ 98407 h 872"/>
              <a:gd name="T34" fmla="*/ 119676 w 667"/>
              <a:gd name="T35" fmla="*/ 21267 h 872"/>
              <a:gd name="T36" fmla="*/ 199461 w 667"/>
              <a:gd name="T37" fmla="*/ 98407 h 872"/>
              <a:gd name="T38" fmla="*/ 199461 w 667"/>
              <a:gd name="T39" fmla="*/ 147790 h 872"/>
              <a:gd name="T40" fmla="*/ 43127 w 667"/>
              <a:gd name="T41" fmla="*/ 147790 h 872"/>
              <a:gd name="T42" fmla="*/ 39892 w 667"/>
              <a:gd name="T43" fmla="*/ 98407 h 872"/>
              <a:gd name="T44" fmla="*/ 221024 w 667"/>
              <a:gd name="T45" fmla="*/ 295581 h 872"/>
              <a:gd name="T46" fmla="*/ 221024 w 667"/>
              <a:gd name="T47" fmla="*/ 295581 h 872"/>
              <a:gd name="T48" fmla="*/ 21563 w 667"/>
              <a:gd name="T49" fmla="*/ 295581 h 872"/>
              <a:gd name="T50" fmla="*/ 21563 w 667"/>
              <a:gd name="T51" fmla="*/ 166174 h 872"/>
              <a:gd name="T52" fmla="*/ 221024 w 667"/>
              <a:gd name="T53" fmla="*/ 166174 h 872"/>
              <a:gd name="T54" fmla="*/ 221024 w 667"/>
              <a:gd name="T55" fmla="*/ 295581 h 87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67" h="872">
                <a:moveTo>
                  <a:pt x="632" y="410"/>
                </a:moveTo>
                <a:lnTo>
                  <a:pt x="632" y="410"/>
                </a:lnTo>
                <a:cubicBezTo>
                  <a:pt x="615" y="410"/>
                  <a:pt x="615" y="410"/>
                  <a:pt x="615" y="410"/>
                </a:cubicBezTo>
                <a:cubicBezTo>
                  <a:pt x="615" y="273"/>
                  <a:pt x="615" y="273"/>
                  <a:pt x="615" y="273"/>
                </a:cubicBezTo>
                <a:cubicBezTo>
                  <a:pt x="615" y="119"/>
                  <a:pt x="487" y="0"/>
                  <a:pt x="333" y="0"/>
                </a:cubicBezTo>
                <a:cubicBezTo>
                  <a:pt x="179" y="0"/>
                  <a:pt x="60" y="119"/>
                  <a:pt x="60" y="273"/>
                </a:cubicBezTo>
                <a:cubicBezTo>
                  <a:pt x="60" y="410"/>
                  <a:pt x="60" y="410"/>
                  <a:pt x="60" y="410"/>
                </a:cubicBezTo>
                <a:cubicBezTo>
                  <a:pt x="43" y="410"/>
                  <a:pt x="43" y="410"/>
                  <a:pt x="43" y="410"/>
                </a:cubicBezTo>
                <a:cubicBezTo>
                  <a:pt x="17" y="410"/>
                  <a:pt x="0" y="427"/>
                  <a:pt x="0" y="444"/>
                </a:cubicBezTo>
                <a:cubicBezTo>
                  <a:pt x="0" y="837"/>
                  <a:pt x="0" y="837"/>
                  <a:pt x="0" y="837"/>
                </a:cubicBezTo>
                <a:cubicBezTo>
                  <a:pt x="0" y="854"/>
                  <a:pt x="17" y="871"/>
                  <a:pt x="43" y="871"/>
                </a:cubicBezTo>
                <a:cubicBezTo>
                  <a:pt x="632" y="871"/>
                  <a:pt x="632" y="871"/>
                  <a:pt x="632" y="871"/>
                </a:cubicBezTo>
                <a:cubicBezTo>
                  <a:pt x="649" y="871"/>
                  <a:pt x="666" y="854"/>
                  <a:pt x="666" y="837"/>
                </a:cubicBezTo>
                <a:cubicBezTo>
                  <a:pt x="666" y="444"/>
                  <a:pt x="666" y="444"/>
                  <a:pt x="666" y="444"/>
                </a:cubicBezTo>
                <a:cubicBezTo>
                  <a:pt x="666" y="427"/>
                  <a:pt x="649" y="410"/>
                  <a:pt x="632" y="410"/>
                </a:cubicBezTo>
                <a:close/>
                <a:moveTo>
                  <a:pt x="111" y="273"/>
                </a:moveTo>
                <a:lnTo>
                  <a:pt x="111" y="273"/>
                </a:lnTo>
                <a:cubicBezTo>
                  <a:pt x="111" y="153"/>
                  <a:pt x="214" y="59"/>
                  <a:pt x="333" y="59"/>
                </a:cubicBezTo>
                <a:cubicBezTo>
                  <a:pt x="453" y="59"/>
                  <a:pt x="555" y="153"/>
                  <a:pt x="555" y="273"/>
                </a:cubicBezTo>
                <a:cubicBezTo>
                  <a:pt x="555" y="410"/>
                  <a:pt x="555" y="410"/>
                  <a:pt x="555" y="410"/>
                </a:cubicBezTo>
                <a:cubicBezTo>
                  <a:pt x="120" y="410"/>
                  <a:pt x="120" y="410"/>
                  <a:pt x="120" y="410"/>
                </a:cubicBezTo>
                <a:lnTo>
                  <a:pt x="111" y="273"/>
                </a:lnTo>
                <a:close/>
                <a:moveTo>
                  <a:pt x="615" y="820"/>
                </a:moveTo>
                <a:lnTo>
                  <a:pt x="615" y="820"/>
                </a:lnTo>
                <a:cubicBezTo>
                  <a:pt x="60" y="820"/>
                  <a:pt x="60" y="820"/>
                  <a:pt x="60" y="820"/>
                </a:cubicBezTo>
                <a:cubicBezTo>
                  <a:pt x="60" y="461"/>
                  <a:pt x="60" y="461"/>
                  <a:pt x="60" y="461"/>
                </a:cubicBezTo>
                <a:cubicBezTo>
                  <a:pt x="615" y="461"/>
                  <a:pt x="615" y="461"/>
                  <a:pt x="615" y="461"/>
                </a:cubicBezTo>
                <a:lnTo>
                  <a:pt x="615" y="8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4">
            <a:extLst>
              <a:ext uri="{FF2B5EF4-FFF2-40B4-BE49-F238E27FC236}">
                <a16:creationId xmlns:a16="http://schemas.microsoft.com/office/drawing/2014/main" id="{74219931-2ED0-5C4B-986C-8787306C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2271" y="5444945"/>
            <a:ext cx="62604" cy="156508"/>
          </a:xfrm>
          <a:custGeom>
            <a:avLst/>
            <a:gdLst>
              <a:gd name="T0" fmla="*/ 12388 w 61"/>
              <a:gd name="T1" fmla="*/ 55201 h 154"/>
              <a:gd name="T2" fmla="*/ 12388 w 61"/>
              <a:gd name="T3" fmla="*/ 55201 h 154"/>
              <a:gd name="T4" fmla="*/ 21861 w 61"/>
              <a:gd name="T5" fmla="*/ 46181 h 154"/>
              <a:gd name="T6" fmla="*/ 21861 w 61"/>
              <a:gd name="T7" fmla="*/ 9020 h 154"/>
              <a:gd name="T8" fmla="*/ 12388 w 61"/>
              <a:gd name="T9" fmla="*/ 0 h 154"/>
              <a:gd name="T10" fmla="*/ 0 w 61"/>
              <a:gd name="T11" fmla="*/ 9020 h 154"/>
              <a:gd name="T12" fmla="*/ 0 w 61"/>
              <a:gd name="T13" fmla="*/ 46181 h 154"/>
              <a:gd name="T14" fmla="*/ 12388 w 61"/>
              <a:gd name="T15" fmla="*/ 55201 h 1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" h="154">
                <a:moveTo>
                  <a:pt x="34" y="153"/>
                </a:moveTo>
                <a:lnTo>
                  <a:pt x="34" y="153"/>
                </a:lnTo>
                <a:cubicBezTo>
                  <a:pt x="51" y="153"/>
                  <a:pt x="60" y="145"/>
                  <a:pt x="60" y="12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8"/>
                  <a:pt x="51" y="0"/>
                  <a:pt x="34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45"/>
                  <a:pt x="17" y="153"/>
                  <a:pt x="34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07637E5-B05A-674E-9FA6-1585EB6628E0}"/>
              </a:ext>
            </a:extLst>
          </p:cNvPr>
          <p:cNvSpPr txBox="1"/>
          <p:nvPr/>
        </p:nvSpPr>
        <p:spPr>
          <a:xfrm flipH="1">
            <a:off x="19291578" y="150371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7C6A5-A4D9-FC4D-801D-FECDE17F2EE8}"/>
              </a:ext>
            </a:extLst>
          </p:cNvPr>
          <p:cNvSpPr/>
          <p:nvPr/>
        </p:nvSpPr>
        <p:spPr>
          <a:xfrm flipH="1">
            <a:off x="19267515" y="2150045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163E33C4-C484-7F42-AA9D-6C8A5E190A2B}"/>
              </a:ext>
            </a:extLst>
          </p:cNvPr>
          <p:cNvSpPr txBox="1"/>
          <p:nvPr/>
        </p:nvSpPr>
        <p:spPr>
          <a:xfrm flipH="1">
            <a:off x="19291578" y="45229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A7EB9-6F42-7043-8245-2618551C29E0}"/>
              </a:ext>
            </a:extLst>
          </p:cNvPr>
          <p:cNvSpPr/>
          <p:nvPr/>
        </p:nvSpPr>
        <p:spPr>
          <a:xfrm flipH="1">
            <a:off x="19267515" y="516927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5975C7E8-6206-E844-8D68-57072537BF51}"/>
              </a:ext>
            </a:extLst>
          </p:cNvPr>
          <p:cNvSpPr txBox="1"/>
          <p:nvPr/>
        </p:nvSpPr>
        <p:spPr>
          <a:xfrm flipH="1">
            <a:off x="19291578" y="763209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AFA80F-22B5-884B-B69A-7A75F022A6FC}"/>
              </a:ext>
            </a:extLst>
          </p:cNvPr>
          <p:cNvSpPr/>
          <p:nvPr/>
        </p:nvSpPr>
        <p:spPr>
          <a:xfrm flipH="1">
            <a:off x="19267515" y="827842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D2DE3520-DA30-1A47-9434-172C5F35F3E0}"/>
              </a:ext>
            </a:extLst>
          </p:cNvPr>
          <p:cNvSpPr txBox="1"/>
          <p:nvPr/>
        </p:nvSpPr>
        <p:spPr>
          <a:xfrm flipH="1">
            <a:off x="19291578" y="107619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0B72CA-63FC-1448-A6F2-07AAB0F3FFF5}"/>
              </a:ext>
            </a:extLst>
          </p:cNvPr>
          <p:cNvSpPr/>
          <p:nvPr/>
        </p:nvSpPr>
        <p:spPr>
          <a:xfrm flipH="1">
            <a:off x="19267515" y="1140824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B98CC-D56A-F94B-8648-128EF87F7F4E}"/>
              </a:ext>
            </a:extLst>
          </p:cNvPr>
          <p:cNvGrpSpPr/>
          <p:nvPr/>
        </p:nvGrpSpPr>
        <p:grpSpPr>
          <a:xfrm>
            <a:off x="1739749" y="4419344"/>
            <a:ext cx="6449696" cy="4877312"/>
            <a:chOff x="2232443" y="4821848"/>
            <a:chExt cx="6449696" cy="4877312"/>
          </a:xfrm>
        </p:grpSpPr>
        <p:sp>
          <p:nvSpPr>
            <p:cNvPr id="39" name="CuadroTexto 598">
              <a:extLst>
                <a:ext uri="{FF2B5EF4-FFF2-40B4-BE49-F238E27FC236}">
                  <a16:creationId xmlns:a16="http://schemas.microsoft.com/office/drawing/2014/main" id="{35F71AFE-63FD-8548-820B-A67F1E6D3AC5}"/>
                </a:ext>
              </a:extLst>
            </p:cNvPr>
            <p:cNvSpPr txBox="1"/>
            <p:nvPr/>
          </p:nvSpPr>
          <p:spPr>
            <a:xfrm>
              <a:off x="2232443" y="482184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40" name="CuadroTexto 599">
              <a:extLst>
                <a:ext uri="{FF2B5EF4-FFF2-40B4-BE49-F238E27FC236}">
                  <a16:creationId xmlns:a16="http://schemas.microsoft.com/office/drawing/2014/main" id="{03755BF3-9A5D-1448-86C4-90B59B4A640B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reeform 291">
            <a:extLst>
              <a:ext uri="{FF2B5EF4-FFF2-40B4-BE49-F238E27FC236}">
                <a16:creationId xmlns:a16="http://schemas.microsoft.com/office/drawing/2014/main" id="{EAE87763-D05D-FF4B-8F3A-617EC1AB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1661305"/>
            <a:ext cx="20115212" cy="11361579"/>
          </a:xfrm>
          <a:custGeom>
            <a:avLst/>
            <a:gdLst>
              <a:gd name="T0" fmla="*/ 0 w 19559"/>
              <a:gd name="T1" fmla="*/ 3976327 h 11047"/>
              <a:gd name="T2" fmla="*/ 1441301 w 19559"/>
              <a:gd name="T3" fmla="*/ 2158434 h 11047"/>
              <a:gd name="T4" fmla="*/ 2246904 w 19559"/>
              <a:gd name="T5" fmla="*/ 2920149 h 11047"/>
              <a:gd name="T6" fmla="*/ 3195772 w 19559"/>
              <a:gd name="T7" fmla="*/ 926586 h 11047"/>
              <a:gd name="T8" fmla="*/ 4204755 w 19559"/>
              <a:gd name="T9" fmla="*/ 3046861 h 11047"/>
              <a:gd name="T10" fmla="*/ 5027276 w 19559"/>
              <a:gd name="T11" fmla="*/ 1028460 h 11047"/>
              <a:gd name="T12" fmla="*/ 5777804 w 19559"/>
              <a:gd name="T13" fmla="*/ 1614145 h 11047"/>
              <a:gd name="T14" fmla="*/ 7040202 w 19559"/>
              <a:gd name="T15" fmla="*/ 0 h 110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559" h="11047">
                <a:moveTo>
                  <a:pt x="0" y="11046"/>
                </a:moveTo>
                <a:lnTo>
                  <a:pt x="4004" y="5996"/>
                </a:lnTo>
                <a:lnTo>
                  <a:pt x="6242" y="8112"/>
                </a:lnTo>
                <a:lnTo>
                  <a:pt x="8878" y="2574"/>
                </a:lnTo>
                <a:lnTo>
                  <a:pt x="11681" y="8464"/>
                </a:lnTo>
                <a:lnTo>
                  <a:pt x="13966" y="2857"/>
                </a:lnTo>
                <a:lnTo>
                  <a:pt x="16051" y="4484"/>
                </a:lnTo>
                <a:lnTo>
                  <a:pt x="19558" y="0"/>
                </a:ln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1" name="Freeform 292">
            <a:extLst>
              <a:ext uri="{FF2B5EF4-FFF2-40B4-BE49-F238E27FC236}">
                <a16:creationId xmlns:a16="http://schemas.microsoft.com/office/drawing/2014/main" id="{4AF704DE-7CCC-5145-8441-5B379599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557" y="7035943"/>
            <a:ext cx="1696300" cy="1691766"/>
          </a:xfrm>
          <a:custGeom>
            <a:avLst/>
            <a:gdLst>
              <a:gd name="T0" fmla="*/ 593365 w 1651"/>
              <a:gd name="T1" fmla="*/ 296970 h 1643"/>
              <a:gd name="T2" fmla="*/ 593365 w 1651"/>
              <a:gd name="T3" fmla="*/ 296970 h 1643"/>
              <a:gd name="T4" fmla="*/ 296683 w 1651"/>
              <a:gd name="T5" fmla="*/ 591778 h 1643"/>
              <a:gd name="T6" fmla="*/ 0 w 1651"/>
              <a:gd name="T7" fmla="*/ 296970 h 1643"/>
              <a:gd name="T8" fmla="*/ 296683 w 1651"/>
              <a:gd name="T9" fmla="*/ 0 h 1643"/>
              <a:gd name="T10" fmla="*/ 593365 w 1651"/>
              <a:gd name="T11" fmla="*/ 296970 h 16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51" h="1643">
                <a:moveTo>
                  <a:pt x="1650" y="824"/>
                </a:moveTo>
                <a:lnTo>
                  <a:pt x="1650" y="824"/>
                </a:lnTo>
                <a:cubicBezTo>
                  <a:pt x="1650" y="1275"/>
                  <a:pt x="1276" y="1642"/>
                  <a:pt x="825" y="1642"/>
                </a:cubicBezTo>
                <a:cubicBezTo>
                  <a:pt x="374" y="1642"/>
                  <a:pt x="0" y="1275"/>
                  <a:pt x="0" y="824"/>
                </a:cubicBezTo>
                <a:cubicBezTo>
                  <a:pt x="0" y="366"/>
                  <a:pt x="374" y="0"/>
                  <a:pt x="825" y="0"/>
                </a:cubicBezTo>
                <a:cubicBezTo>
                  <a:pt x="1276" y="0"/>
                  <a:pt x="1650" y="366"/>
                  <a:pt x="1650" y="8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3">
            <a:extLst>
              <a:ext uri="{FF2B5EF4-FFF2-40B4-BE49-F238E27FC236}">
                <a16:creationId xmlns:a16="http://schemas.microsoft.com/office/drawing/2014/main" id="{579E69C2-AB70-684D-A981-54D87678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2386" y="3534490"/>
            <a:ext cx="1691763" cy="1691766"/>
          </a:xfrm>
          <a:custGeom>
            <a:avLst/>
            <a:gdLst>
              <a:gd name="T0" fmla="*/ 591777 w 1644"/>
              <a:gd name="T1" fmla="*/ 294447 h 1643"/>
              <a:gd name="T2" fmla="*/ 591777 w 1644"/>
              <a:gd name="T3" fmla="*/ 294447 h 1643"/>
              <a:gd name="T4" fmla="*/ 294628 w 1644"/>
              <a:gd name="T5" fmla="*/ 591778 h 1643"/>
              <a:gd name="T6" fmla="*/ 0 w 1644"/>
              <a:gd name="T7" fmla="*/ 294447 h 1643"/>
              <a:gd name="T8" fmla="*/ 294628 w 1644"/>
              <a:gd name="T9" fmla="*/ 0 h 1643"/>
              <a:gd name="T10" fmla="*/ 591777 w 1644"/>
              <a:gd name="T11" fmla="*/ 294447 h 16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44" h="1643">
                <a:moveTo>
                  <a:pt x="1643" y="817"/>
                </a:moveTo>
                <a:lnTo>
                  <a:pt x="1643" y="817"/>
                </a:lnTo>
                <a:cubicBezTo>
                  <a:pt x="1643" y="1276"/>
                  <a:pt x="1276" y="1642"/>
                  <a:pt x="818" y="1642"/>
                </a:cubicBezTo>
                <a:cubicBezTo>
                  <a:pt x="367" y="1642"/>
                  <a:pt x="0" y="1276"/>
                  <a:pt x="0" y="817"/>
                </a:cubicBezTo>
                <a:cubicBezTo>
                  <a:pt x="0" y="367"/>
                  <a:pt x="367" y="0"/>
                  <a:pt x="818" y="0"/>
                </a:cubicBezTo>
                <a:cubicBezTo>
                  <a:pt x="1276" y="0"/>
                  <a:pt x="1643" y="367"/>
                  <a:pt x="1643" y="8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4">
            <a:extLst>
              <a:ext uri="{FF2B5EF4-FFF2-40B4-BE49-F238E27FC236}">
                <a16:creationId xmlns:a16="http://schemas.microsoft.com/office/drawing/2014/main" id="{C4DB2982-A883-EC4E-94E3-71EA0181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210" y="3856517"/>
            <a:ext cx="1696300" cy="1696300"/>
          </a:xfrm>
          <a:custGeom>
            <a:avLst/>
            <a:gdLst>
              <a:gd name="T0" fmla="*/ 593365 w 1651"/>
              <a:gd name="T1" fmla="*/ 296683 h 1651"/>
              <a:gd name="T2" fmla="*/ 593365 w 1651"/>
              <a:gd name="T3" fmla="*/ 296683 h 1651"/>
              <a:gd name="T4" fmla="*/ 296683 w 1651"/>
              <a:gd name="T5" fmla="*/ 593365 h 1651"/>
              <a:gd name="T6" fmla="*/ 0 w 1651"/>
              <a:gd name="T7" fmla="*/ 296683 h 1651"/>
              <a:gd name="T8" fmla="*/ 296683 w 1651"/>
              <a:gd name="T9" fmla="*/ 0 h 1651"/>
              <a:gd name="T10" fmla="*/ 593365 w 1651"/>
              <a:gd name="T11" fmla="*/ 296683 h 1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51" h="1651">
                <a:moveTo>
                  <a:pt x="1650" y="825"/>
                </a:moveTo>
                <a:lnTo>
                  <a:pt x="1650" y="825"/>
                </a:lnTo>
                <a:cubicBezTo>
                  <a:pt x="1650" y="1284"/>
                  <a:pt x="1283" y="1650"/>
                  <a:pt x="825" y="1650"/>
                </a:cubicBezTo>
                <a:cubicBezTo>
                  <a:pt x="374" y="1650"/>
                  <a:pt x="0" y="1284"/>
                  <a:pt x="0" y="825"/>
                </a:cubicBezTo>
                <a:cubicBezTo>
                  <a:pt x="0" y="375"/>
                  <a:pt x="374" y="0"/>
                  <a:pt x="825" y="0"/>
                </a:cubicBezTo>
                <a:cubicBezTo>
                  <a:pt x="1283" y="0"/>
                  <a:pt x="1650" y="375"/>
                  <a:pt x="1650" y="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5">
            <a:extLst>
              <a:ext uri="{FF2B5EF4-FFF2-40B4-BE49-F238E27FC236}">
                <a16:creationId xmlns:a16="http://schemas.microsoft.com/office/drawing/2014/main" id="{8BD59F6A-4280-A145-8634-F0088216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652" y="7548463"/>
            <a:ext cx="1038645" cy="666726"/>
          </a:xfrm>
          <a:custGeom>
            <a:avLst/>
            <a:gdLst>
              <a:gd name="T0" fmla="*/ 363178 w 1010"/>
              <a:gd name="T1" fmla="*/ 16515 h 650"/>
              <a:gd name="T2" fmla="*/ 363178 w 1010"/>
              <a:gd name="T3" fmla="*/ 16515 h 650"/>
              <a:gd name="T4" fmla="*/ 360299 w 1010"/>
              <a:gd name="T5" fmla="*/ 10771 h 650"/>
              <a:gd name="T6" fmla="*/ 360299 w 1010"/>
              <a:gd name="T7" fmla="*/ 8257 h 650"/>
              <a:gd name="T8" fmla="*/ 344101 w 1010"/>
              <a:gd name="T9" fmla="*/ 0 h 650"/>
              <a:gd name="T10" fmla="*/ 19437 w 1010"/>
              <a:gd name="T11" fmla="*/ 0 h 650"/>
              <a:gd name="T12" fmla="*/ 5759 w 1010"/>
              <a:gd name="T13" fmla="*/ 8257 h 650"/>
              <a:gd name="T14" fmla="*/ 2880 w 1010"/>
              <a:gd name="T15" fmla="*/ 10771 h 650"/>
              <a:gd name="T16" fmla="*/ 0 w 1010"/>
              <a:gd name="T17" fmla="*/ 16515 h 650"/>
              <a:gd name="T18" fmla="*/ 0 w 1010"/>
              <a:gd name="T19" fmla="*/ 19028 h 650"/>
              <a:gd name="T20" fmla="*/ 0 w 1010"/>
              <a:gd name="T21" fmla="*/ 213975 h 650"/>
              <a:gd name="T22" fmla="*/ 19437 w 1010"/>
              <a:gd name="T23" fmla="*/ 233003 h 650"/>
              <a:gd name="T24" fmla="*/ 344101 w 1010"/>
              <a:gd name="T25" fmla="*/ 233003 h 650"/>
              <a:gd name="T26" fmla="*/ 363178 w 1010"/>
              <a:gd name="T27" fmla="*/ 213975 h 650"/>
              <a:gd name="T28" fmla="*/ 363178 w 1010"/>
              <a:gd name="T29" fmla="*/ 19028 h 650"/>
              <a:gd name="T30" fmla="*/ 363178 w 1010"/>
              <a:gd name="T31" fmla="*/ 16515 h 650"/>
              <a:gd name="T32" fmla="*/ 181769 w 1010"/>
              <a:gd name="T33" fmla="*/ 90473 h 650"/>
              <a:gd name="T34" fmla="*/ 181769 w 1010"/>
              <a:gd name="T35" fmla="*/ 90473 h 650"/>
              <a:gd name="T36" fmla="*/ 55071 w 1010"/>
              <a:gd name="T37" fmla="*/ 24772 h 650"/>
              <a:gd name="T38" fmla="*/ 308107 w 1010"/>
              <a:gd name="T39" fmla="*/ 24772 h 650"/>
              <a:gd name="T40" fmla="*/ 181769 w 1010"/>
              <a:gd name="T41" fmla="*/ 90473 h 650"/>
              <a:gd name="T42" fmla="*/ 24836 w 1010"/>
              <a:gd name="T43" fmla="*/ 208590 h 650"/>
              <a:gd name="T44" fmla="*/ 24836 w 1010"/>
              <a:gd name="T45" fmla="*/ 208590 h 650"/>
              <a:gd name="T46" fmla="*/ 24836 w 1010"/>
              <a:gd name="T47" fmla="*/ 35543 h 650"/>
              <a:gd name="T48" fmla="*/ 176010 w 1010"/>
              <a:gd name="T49" fmla="*/ 112373 h 650"/>
              <a:gd name="T50" fmla="*/ 176010 w 1010"/>
              <a:gd name="T51" fmla="*/ 112373 h 650"/>
              <a:gd name="T52" fmla="*/ 176010 w 1010"/>
              <a:gd name="T53" fmla="*/ 112373 h 650"/>
              <a:gd name="T54" fmla="*/ 176010 w 1010"/>
              <a:gd name="T55" fmla="*/ 112373 h 650"/>
              <a:gd name="T56" fmla="*/ 176010 w 1010"/>
              <a:gd name="T57" fmla="*/ 112373 h 650"/>
              <a:gd name="T58" fmla="*/ 176010 w 1010"/>
              <a:gd name="T59" fmla="*/ 112373 h 650"/>
              <a:gd name="T60" fmla="*/ 176010 w 1010"/>
              <a:gd name="T61" fmla="*/ 112373 h 650"/>
              <a:gd name="T62" fmla="*/ 178889 w 1010"/>
              <a:gd name="T63" fmla="*/ 112373 h 650"/>
              <a:gd name="T64" fmla="*/ 178889 w 1010"/>
              <a:gd name="T65" fmla="*/ 112373 h 650"/>
              <a:gd name="T66" fmla="*/ 178889 w 1010"/>
              <a:gd name="T67" fmla="*/ 115245 h 650"/>
              <a:gd name="T68" fmla="*/ 178889 w 1010"/>
              <a:gd name="T69" fmla="*/ 115245 h 650"/>
              <a:gd name="T70" fmla="*/ 178889 w 1010"/>
              <a:gd name="T71" fmla="*/ 115245 h 650"/>
              <a:gd name="T72" fmla="*/ 178889 w 1010"/>
              <a:gd name="T73" fmla="*/ 115245 h 650"/>
              <a:gd name="T74" fmla="*/ 181769 w 1010"/>
              <a:gd name="T75" fmla="*/ 115245 h 650"/>
              <a:gd name="T76" fmla="*/ 181769 w 1010"/>
              <a:gd name="T77" fmla="*/ 115245 h 650"/>
              <a:gd name="T78" fmla="*/ 181769 w 1010"/>
              <a:gd name="T79" fmla="*/ 115245 h 650"/>
              <a:gd name="T80" fmla="*/ 181769 w 1010"/>
              <a:gd name="T81" fmla="*/ 115245 h 650"/>
              <a:gd name="T82" fmla="*/ 181769 w 1010"/>
              <a:gd name="T83" fmla="*/ 115245 h 650"/>
              <a:gd name="T84" fmla="*/ 181769 w 1010"/>
              <a:gd name="T85" fmla="*/ 115245 h 650"/>
              <a:gd name="T86" fmla="*/ 181769 w 1010"/>
              <a:gd name="T87" fmla="*/ 115245 h 650"/>
              <a:gd name="T88" fmla="*/ 181769 w 1010"/>
              <a:gd name="T89" fmla="*/ 115245 h 650"/>
              <a:gd name="T90" fmla="*/ 181769 w 1010"/>
              <a:gd name="T91" fmla="*/ 115245 h 650"/>
              <a:gd name="T92" fmla="*/ 184289 w 1010"/>
              <a:gd name="T93" fmla="*/ 115245 h 650"/>
              <a:gd name="T94" fmla="*/ 184289 w 1010"/>
              <a:gd name="T95" fmla="*/ 115245 h 650"/>
              <a:gd name="T96" fmla="*/ 184289 w 1010"/>
              <a:gd name="T97" fmla="*/ 112373 h 650"/>
              <a:gd name="T98" fmla="*/ 184289 w 1010"/>
              <a:gd name="T99" fmla="*/ 112373 h 650"/>
              <a:gd name="T100" fmla="*/ 184289 w 1010"/>
              <a:gd name="T101" fmla="*/ 112373 h 650"/>
              <a:gd name="T102" fmla="*/ 184289 w 1010"/>
              <a:gd name="T103" fmla="*/ 112373 h 650"/>
              <a:gd name="T104" fmla="*/ 187168 w 1010"/>
              <a:gd name="T105" fmla="*/ 112373 h 650"/>
              <a:gd name="T106" fmla="*/ 187168 w 1010"/>
              <a:gd name="T107" fmla="*/ 112373 h 650"/>
              <a:gd name="T108" fmla="*/ 187168 w 1010"/>
              <a:gd name="T109" fmla="*/ 112373 h 650"/>
              <a:gd name="T110" fmla="*/ 187168 w 1010"/>
              <a:gd name="T111" fmla="*/ 112373 h 650"/>
              <a:gd name="T112" fmla="*/ 187168 w 1010"/>
              <a:gd name="T113" fmla="*/ 112373 h 650"/>
              <a:gd name="T114" fmla="*/ 338342 w 1010"/>
              <a:gd name="T115" fmla="*/ 35543 h 650"/>
              <a:gd name="T116" fmla="*/ 338342 w 1010"/>
              <a:gd name="T117" fmla="*/ 208590 h 650"/>
              <a:gd name="T118" fmla="*/ 24836 w 1010"/>
              <a:gd name="T119" fmla="*/ 208590 h 6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10" h="650">
                <a:moveTo>
                  <a:pt x="1009" y="46"/>
                </a:moveTo>
                <a:lnTo>
                  <a:pt x="1009" y="46"/>
                </a:lnTo>
                <a:cubicBezTo>
                  <a:pt x="1009" y="46"/>
                  <a:pt x="1009" y="38"/>
                  <a:pt x="1001" y="30"/>
                </a:cubicBezTo>
                <a:lnTo>
                  <a:pt x="1001" y="23"/>
                </a:lnTo>
                <a:cubicBezTo>
                  <a:pt x="986" y="15"/>
                  <a:pt x="971" y="0"/>
                  <a:pt x="956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9" y="0"/>
                  <a:pt x="23" y="15"/>
                  <a:pt x="16" y="23"/>
                </a:cubicBezTo>
                <a:cubicBezTo>
                  <a:pt x="8" y="23"/>
                  <a:pt x="8" y="30"/>
                  <a:pt x="8" y="30"/>
                </a:cubicBezTo>
                <a:cubicBezTo>
                  <a:pt x="0" y="38"/>
                  <a:pt x="0" y="46"/>
                  <a:pt x="0" y="4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627"/>
                  <a:pt x="23" y="649"/>
                  <a:pt x="54" y="649"/>
                </a:cubicBezTo>
                <a:cubicBezTo>
                  <a:pt x="956" y="649"/>
                  <a:pt x="956" y="649"/>
                  <a:pt x="956" y="649"/>
                </a:cubicBezTo>
                <a:cubicBezTo>
                  <a:pt x="986" y="649"/>
                  <a:pt x="1009" y="627"/>
                  <a:pt x="1009" y="596"/>
                </a:cubicBezTo>
                <a:cubicBezTo>
                  <a:pt x="1009" y="53"/>
                  <a:pt x="1009" y="53"/>
                  <a:pt x="1009" y="53"/>
                </a:cubicBezTo>
                <a:cubicBezTo>
                  <a:pt x="1009" y="53"/>
                  <a:pt x="1009" y="53"/>
                  <a:pt x="1009" y="46"/>
                </a:cubicBezTo>
                <a:close/>
                <a:moveTo>
                  <a:pt x="505" y="252"/>
                </a:moveTo>
                <a:lnTo>
                  <a:pt x="505" y="252"/>
                </a:lnTo>
                <a:cubicBezTo>
                  <a:pt x="153" y="69"/>
                  <a:pt x="153" y="69"/>
                  <a:pt x="153" y="69"/>
                </a:cubicBezTo>
                <a:cubicBezTo>
                  <a:pt x="856" y="69"/>
                  <a:pt x="856" y="69"/>
                  <a:pt x="856" y="69"/>
                </a:cubicBezTo>
                <a:lnTo>
                  <a:pt x="505" y="252"/>
                </a:lnTo>
                <a:close/>
                <a:moveTo>
                  <a:pt x="69" y="581"/>
                </a:moveTo>
                <a:lnTo>
                  <a:pt x="69" y="581"/>
                </a:lnTo>
                <a:cubicBezTo>
                  <a:pt x="69" y="99"/>
                  <a:pt x="69" y="99"/>
                  <a:pt x="69" y="99"/>
                </a:cubicBezTo>
                <a:cubicBezTo>
                  <a:pt x="489" y="313"/>
                  <a:pt x="489" y="313"/>
                  <a:pt x="489" y="313"/>
                </a:cubicBezTo>
                <a:cubicBezTo>
                  <a:pt x="497" y="313"/>
                  <a:pt x="497" y="313"/>
                  <a:pt x="497" y="313"/>
                </a:cubicBezTo>
                <a:cubicBezTo>
                  <a:pt x="497" y="313"/>
                  <a:pt x="497" y="313"/>
                  <a:pt x="497" y="321"/>
                </a:cubicBezTo>
                <a:cubicBezTo>
                  <a:pt x="497" y="321"/>
                  <a:pt x="497" y="321"/>
                  <a:pt x="505" y="321"/>
                </a:cubicBezTo>
                <a:cubicBezTo>
                  <a:pt x="512" y="321"/>
                  <a:pt x="512" y="321"/>
                  <a:pt x="512" y="321"/>
                </a:cubicBezTo>
                <a:cubicBezTo>
                  <a:pt x="512" y="313"/>
                  <a:pt x="512" y="313"/>
                  <a:pt x="512" y="313"/>
                </a:cubicBezTo>
                <a:cubicBezTo>
                  <a:pt x="512" y="313"/>
                  <a:pt x="512" y="313"/>
                  <a:pt x="520" y="313"/>
                </a:cubicBezTo>
                <a:cubicBezTo>
                  <a:pt x="940" y="99"/>
                  <a:pt x="940" y="99"/>
                  <a:pt x="940" y="99"/>
                </a:cubicBezTo>
                <a:cubicBezTo>
                  <a:pt x="940" y="581"/>
                  <a:pt x="940" y="581"/>
                  <a:pt x="940" y="581"/>
                </a:cubicBezTo>
                <a:lnTo>
                  <a:pt x="69" y="5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6">
            <a:extLst>
              <a:ext uri="{FF2B5EF4-FFF2-40B4-BE49-F238E27FC236}">
                <a16:creationId xmlns:a16="http://schemas.microsoft.com/office/drawing/2014/main" id="{283E0655-4DE6-804C-9E5A-B895BB8F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871" y="3865588"/>
            <a:ext cx="784651" cy="1029571"/>
          </a:xfrm>
          <a:custGeom>
            <a:avLst/>
            <a:gdLst>
              <a:gd name="T0" fmla="*/ 13642 w 765"/>
              <a:gd name="T1" fmla="*/ 360002 h 1002"/>
              <a:gd name="T2" fmla="*/ 13642 w 765"/>
              <a:gd name="T3" fmla="*/ 360002 h 1002"/>
              <a:gd name="T4" fmla="*/ 5385 w 765"/>
              <a:gd name="T5" fmla="*/ 357125 h 1002"/>
              <a:gd name="T6" fmla="*/ 0 w 765"/>
              <a:gd name="T7" fmla="*/ 348853 h 1002"/>
              <a:gd name="T8" fmla="*/ 0 w 765"/>
              <a:gd name="T9" fmla="*/ 21938 h 1002"/>
              <a:gd name="T10" fmla="*/ 16155 w 765"/>
              <a:gd name="T11" fmla="*/ 0 h 1002"/>
              <a:gd name="T12" fmla="*/ 260277 w 765"/>
              <a:gd name="T13" fmla="*/ 0 h 1002"/>
              <a:gd name="T14" fmla="*/ 274278 w 765"/>
              <a:gd name="T15" fmla="*/ 21938 h 1002"/>
              <a:gd name="T16" fmla="*/ 274278 w 765"/>
              <a:gd name="T17" fmla="*/ 348853 h 1002"/>
              <a:gd name="T18" fmla="*/ 268534 w 765"/>
              <a:gd name="T19" fmla="*/ 357125 h 1002"/>
              <a:gd name="T20" fmla="*/ 257764 w 765"/>
              <a:gd name="T21" fmla="*/ 360002 h 1002"/>
              <a:gd name="T22" fmla="*/ 137139 w 765"/>
              <a:gd name="T23" fmla="*/ 299223 h 1002"/>
              <a:gd name="T24" fmla="*/ 16155 w 765"/>
              <a:gd name="T25" fmla="*/ 360002 h 1002"/>
              <a:gd name="T26" fmla="*/ 13642 w 765"/>
              <a:gd name="T27" fmla="*/ 360002 h 1002"/>
              <a:gd name="T28" fmla="*/ 137139 w 765"/>
              <a:gd name="T29" fmla="*/ 274767 h 1002"/>
              <a:gd name="T30" fmla="*/ 137139 w 765"/>
              <a:gd name="T31" fmla="*/ 274767 h 1002"/>
              <a:gd name="T32" fmla="*/ 142524 w 765"/>
              <a:gd name="T33" fmla="*/ 277285 h 1002"/>
              <a:gd name="T34" fmla="*/ 252379 w 765"/>
              <a:gd name="T35" fmla="*/ 329792 h 1002"/>
              <a:gd name="T36" fmla="*/ 252379 w 765"/>
              <a:gd name="T37" fmla="*/ 21938 h 1002"/>
              <a:gd name="T38" fmla="*/ 24412 w 765"/>
              <a:gd name="T39" fmla="*/ 21938 h 1002"/>
              <a:gd name="T40" fmla="*/ 24412 w 765"/>
              <a:gd name="T41" fmla="*/ 329792 h 1002"/>
              <a:gd name="T42" fmla="*/ 131395 w 765"/>
              <a:gd name="T43" fmla="*/ 277285 h 1002"/>
              <a:gd name="T44" fmla="*/ 137139 w 765"/>
              <a:gd name="T45" fmla="*/ 274767 h 100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65" h="1002">
                <a:moveTo>
                  <a:pt x="38" y="1001"/>
                </a:moveTo>
                <a:lnTo>
                  <a:pt x="38" y="1001"/>
                </a:lnTo>
                <a:cubicBezTo>
                  <a:pt x="30" y="1001"/>
                  <a:pt x="22" y="1001"/>
                  <a:pt x="15" y="993"/>
                </a:cubicBezTo>
                <a:cubicBezTo>
                  <a:pt x="7" y="993"/>
                  <a:pt x="0" y="978"/>
                  <a:pt x="0" y="97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22" y="0"/>
                  <a:pt x="45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48" y="0"/>
                  <a:pt x="764" y="23"/>
                  <a:pt x="764" y="61"/>
                </a:cubicBezTo>
                <a:cubicBezTo>
                  <a:pt x="764" y="970"/>
                  <a:pt x="764" y="970"/>
                  <a:pt x="764" y="970"/>
                </a:cubicBezTo>
                <a:cubicBezTo>
                  <a:pt x="764" y="978"/>
                  <a:pt x="764" y="993"/>
                  <a:pt x="748" y="993"/>
                </a:cubicBezTo>
                <a:cubicBezTo>
                  <a:pt x="741" y="1001"/>
                  <a:pt x="733" y="1001"/>
                  <a:pt x="718" y="1001"/>
                </a:cubicBezTo>
                <a:cubicBezTo>
                  <a:pt x="382" y="832"/>
                  <a:pt x="382" y="832"/>
                  <a:pt x="382" y="832"/>
                </a:cubicBezTo>
                <a:cubicBezTo>
                  <a:pt x="45" y="1001"/>
                  <a:pt x="45" y="1001"/>
                  <a:pt x="45" y="1001"/>
                </a:cubicBezTo>
                <a:lnTo>
                  <a:pt x="38" y="1001"/>
                </a:lnTo>
                <a:close/>
                <a:moveTo>
                  <a:pt x="382" y="764"/>
                </a:moveTo>
                <a:lnTo>
                  <a:pt x="382" y="764"/>
                </a:lnTo>
                <a:cubicBezTo>
                  <a:pt x="389" y="764"/>
                  <a:pt x="397" y="764"/>
                  <a:pt x="397" y="771"/>
                </a:cubicBezTo>
                <a:cubicBezTo>
                  <a:pt x="703" y="917"/>
                  <a:pt x="703" y="917"/>
                  <a:pt x="703" y="917"/>
                </a:cubicBezTo>
                <a:cubicBezTo>
                  <a:pt x="703" y="61"/>
                  <a:pt x="703" y="61"/>
                  <a:pt x="703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68" y="917"/>
                  <a:pt x="68" y="917"/>
                  <a:pt x="68" y="917"/>
                </a:cubicBezTo>
                <a:cubicBezTo>
                  <a:pt x="366" y="771"/>
                  <a:pt x="366" y="771"/>
                  <a:pt x="366" y="771"/>
                </a:cubicBezTo>
                <a:cubicBezTo>
                  <a:pt x="374" y="764"/>
                  <a:pt x="382" y="764"/>
                  <a:pt x="382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7">
            <a:extLst>
              <a:ext uri="{FF2B5EF4-FFF2-40B4-BE49-F238E27FC236}">
                <a16:creationId xmlns:a16="http://schemas.microsoft.com/office/drawing/2014/main" id="{8869DCDB-2DA8-B245-AC45-7929CC5C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5553" y="4187611"/>
            <a:ext cx="848148" cy="1038645"/>
          </a:xfrm>
          <a:custGeom>
            <a:avLst/>
            <a:gdLst>
              <a:gd name="T0" fmla="*/ 293987 w 826"/>
              <a:gd name="T1" fmla="*/ 107368 h 1009"/>
              <a:gd name="T2" fmla="*/ 293987 w 826"/>
              <a:gd name="T3" fmla="*/ 107368 h 1009"/>
              <a:gd name="T4" fmla="*/ 279970 w 826"/>
              <a:gd name="T5" fmla="*/ 99081 h 1009"/>
              <a:gd name="T6" fmla="*/ 219592 w 826"/>
              <a:gd name="T7" fmla="*/ 99081 h 1009"/>
              <a:gd name="T8" fmla="*/ 219592 w 826"/>
              <a:gd name="T9" fmla="*/ 71699 h 1009"/>
              <a:gd name="T10" fmla="*/ 148431 w 826"/>
              <a:gd name="T11" fmla="*/ 0 h 1009"/>
              <a:gd name="T12" fmla="*/ 76911 w 826"/>
              <a:gd name="T13" fmla="*/ 71699 h 1009"/>
              <a:gd name="T14" fmla="*/ 76911 w 826"/>
              <a:gd name="T15" fmla="*/ 99081 h 1009"/>
              <a:gd name="T16" fmla="*/ 19407 w 826"/>
              <a:gd name="T17" fmla="*/ 99081 h 1009"/>
              <a:gd name="T18" fmla="*/ 19407 w 826"/>
              <a:gd name="T19" fmla="*/ 99081 h 1009"/>
              <a:gd name="T20" fmla="*/ 2875 w 826"/>
              <a:gd name="T21" fmla="*/ 107368 h 1009"/>
              <a:gd name="T22" fmla="*/ 5391 w 826"/>
              <a:gd name="T23" fmla="*/ 123942 h 1009"/>
              <a:gd name="T24" fmla="*/ 33065 w 826"/>
              <a:gd name="T25" fmla="*/ 198162 h 1009"/>
              <a:gd name="T26" fmla="*/ 38455 w 826"/>
              <a:gd name="T27" fmla="*/ 275266 h 1009"/>
              <a:gd name="T28" fmla="*/ 35940 w 826"/>
              <a:gd name="T29" fmla="*/ 297244 h 1009"/>
              <a:gd name="T30" fmla="*/ 38455 w 826"/>
              <a:gd name="T31" fmla="*/ 316700 h 1009"/>
              <a:gd name="T32" fmla="*/ 79786 w 826"/>
              <a:gd name="T33" fmla="*/ 352369 h 1009"/>
              <a:gd name="T34" fmla="*/ 148431 w 826"/>
              <a:gd name="T35" fmla="*/ 363178 h 1009"/>
              <a:gd name="T36" fmla="*/ 153822 w 826"/>
              <a:gd name="T37" fmla="*/ 363178 h 1009"/>
              <a:gd name="T38" fmla="*/ 217076 w 826"/>
              <a:gd name="T39" fmla="*/ 355251 h 1009"/>
              <a:gd name="T40" fmla="*/ 260922 w 826"/>
              <a:gd name="T41" fmla="*/ 322104 h 1009"/>
              <a:gd name="T42" fmla="*/ 263797 w 826"/>
              <a:gd name="T43" fmla="*/ 297244 h 1009"/>
              <a:gd name="T44" fmla="*/ 260922 w 826"/>
              <a:gd name="T45" fmla="*/ 275266 h 1009"/>
              <a:gd name="T46" fmla="*/ 260922 w 826"/>
              <a:gd name="T47" fmla="*/ 269861 h 1009"/>
              <a:gd name="T48" fmla="*/ 260922 w 826"/>
              <a:gd name="T49" fmla="*/ 269861 h 1009"/>
              <a:gd name="T50" fmla="*/ 263797 w 826"/>
              <a:gd name="T51" fmla="*/ 198162 h 1009"/>
              <a:gd name="T52" fmla="*/ 291112 w 826"/>
              <a:gd name="T53" fmla="*/ 126824 h 1009"/>
              <a:gd name="T54" fmla="*/ 293987 w 826"/>
              <a:gd name="T55" fmla="*/ 107368 h 1009"/>
              <a:gd name="T56" fmla="*/ 101709 w 826"/>
              <a:gd name="T57" fmla="*/ 71699 h 1009"/>
              <a:gd name="T58" fmla="*/ 101709 w 826"/>
              <a:gd name="T59" fmla="*/ 71699 h 1009"/>
              <a:gd name="T60" fmla="*/ 148431 w 826"/>
              <a:gd name="T61" fmla="*/ 24860 h 1009"/>
              <a:gd name="T62" fmla="*/ 195153 w 826"/>
              <a:gd name="T63" fmla="*/ 71699 h 1009"/>
              <a:gd name="T64" fmla="*/ 197668 w 826"/>
              <a:gd name="T65" fmla="*/ 99081 h 1009"/>
              <a:gd name="T66" fmla="*/ 101709 w 826"/>
              <a:gd name="T67" fmla="*/ 99081 h 1009"/>
              <a:gd name="T68" fmla="*/ 101709 w 826"/>
              <a:gd name="T69" fmla="*/ 71699 h 1009"/>
              <a:gd name="T70" fmla="*/ 241874 w 826"/>
              <a:gd name="T71" fmla="*/ 192758 h 1009"/>
              <a:gd name="T72" fmla="*/ 241874 w 826"/>
              <a:gd name="T73" fmla="*/ 192758 h 1009"/>
              <a:gd name="T74" fmla="*/ 238999 w 826"/>
              <a:gd name="T75" fmla="*/ 275266 h 1009"/>
              <a:gd name="T76" fmla="*/ 238999 w 826"/>
              <a:gd name="T77" fmla="*/ 280670 h 1009"/>
              <a:gd name="T78" fmla="*/ 238999 w 826"/>
              <a:gd name="T79" fmla="*/ 280670 h 1009"/>
              <a:gd name="T80" fmla="*/ 238999 w 826"/>
              <a:gd name="T81" fmla="*/ 300126 h 1009"/>
              <a:gd name="T82" fmla="*/ 238999 w 826"/>
              <a:gd name="T83" fmla="*/ 316700 h 1009"/>
              <a:gd name="T84" fmla="*/ 211685 w 826"/>
              <a:gd name="T85" fmla="*/ 333273 h 1009"/>
              <a:gd name="T86" fmla="*/ 148431 w 826"/>
              <a:gd name="T87" fmla="*/ 338678 h 1009"/>
              <a:gd name="T88" fmla="*/ 85177 w 826"/>
              <a:gd name="T89" fmla="*/ 330391 h 1009"/>
              <a:gd name="T90" fmla="*/ 60379 w 826"/>
              <a:gd name="T91" fmla="*/ 313817 h 1009"/>
              <a:gd name="T92" fmla="*/ 60379 w 826"/>
              <a:gd name="T93" fmla="*/ 300126 h 1009"/>
              <a:gd name="T94" fmla="*/ 60379 w 826"/>
              <a:gd name="T95" fmla="*/ 278148 h 1009"/>
              <a:gd name="T96" fmla="*/ 57863 w 826"/>
              <a:gd name="T97" fmla="*/ 195280 h 1009"/>
              <a:gd name="T98" fmla="*/ 33065 w 826"/>
              <a:gd name="T99" fmla="*/ 121059 h 1009"/>
              <a:gd name="T100" fmla="*/ 266313 w 826"/>
              <a:gd name="T101" fmla="*/ 121059 h 1009"/>
              <a:gd name="T102" fmla="*/ 241874 w 826"/>
              <a:gd name="T103" fmla="*/ 192758 h 100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26" h="1009">
                <a:moveTo>
                  <a:pt x="818" y="298"/>
                </a:moveTo>
                <a:lnTo>
                  <a:pt x="818" y="298"/>
                </a:lnTo>
                <a:cubicBezTo>
                  <a:pt x="810" y="283"/>
                  <a:pt x="795" y="275"/>
                  <a:pt x="779" y="275"/>
                </a:cubicBezTo>
                <a:cubicBezTo>
                  <a:pt x="611" y="275"/>
                  <a:pt x="611" y="275"/>
                  <a:pt x="611" y="275"/>
                </a:cubicBezTo>
                <a:cubicBezTo>
                  <a:pt x="611" y="199"/>
                  <a:pt x="611" y="199"/>
                  <a:pt x="611" y="199"/>
                </a:cubicBezTo>
                <a:cubicBezTo>
                  <a:pt x="611" y="92"/>
                  <a:pt x="520" y="0"/>
                  <a:pt x="413" y="0"/>
                </a:cubicBezTo>
                <a:cubicBezTo>
                  <a:pt x="306" y="0"/>
                  <a:pt x="214" y="92"/>
                  <a:pt x="214" y="199"/>
                </a:cubicBezTo>
                <a:cubicBezTo>
                  <a:pt x="214" y="275"/>
                  <a:pt x="214" y="275"/>
                  <a:pt x="214" y="275"/>
                </a:cubicBezTo>
                <a:cubicBezTo>
                  <a:pt x="54" y="275"/>
                  <a:pt x="54" y="275"/>
                  <a:pt x="54" y="275"/>
                </a:cubicBezTo>
                <a:cubicBezTo>
                  <a:pt x="31" y="275"/>
                  <a:pt x="15" y="283"/>
                  <a:pt x="8" y="298"/>
                </a:cubicBezTo>
                <a:cubicBezTo>
                  <a:pt x="0" y="313"/>
                  <a:pt x="8" y="336"/>
                  <a:pt x="15" y="344"/>
                </a:cubicBezTo>
                <a:cubicBezTo>
                  <a:pt x="54" y="397"/>
                  <a:pt x="84" y="466"/>
                  <a:pt x="92" y="550"/>
                </a:cubicBezTo>
                <a:cubicBezTo>
                  <a:pt x="107" y="634"/>
                  <a:pt x="107" y="710"/>
                  <a:pt x="107" y="764"/>
                </a:cubicBezTo>
                <a:cubicBezTo>
                  <a:pt x="107" y="787"/>
                  <a:pt x="107" y="810"/>
                  <a:pt x="100" y="825"/>
                </a:cubicBezTo>
                <a:cubicBezTo>
                  <a:pt x="100" y="848"/>
                  <a:pt x="100" y="863"/>
                  <a:pt x="107" y="879"/>
                </a:cubicBezTo>
                <a:cubicBezTo>
                  <a:pt x="115" y="925"/>
                  <a:pt x="153" y="955"/>
                  <a:pt x="222" y="978"/>
                </a:cubicBezTo>
                <a:cubicBezTo>
                  <a:pt x="267" y="993"/>
                  <a:pt x="336" y="1008"/>
                  <a:pt x="413" y="1008"/>
                </a:cubicBezTo>
                <a:cubicBezTo>
                  <a:pt x="413" y="1008"/>
                  <a:pt x="420" y="1008"/>
                  <a:pt x="428" y="1008"/>
                </a:cubicBezTo>
                <a:cubicBezTo>
                  <a:pt x="497" y="1008"/>
                  <a:pt x="558" y="1001"/>
                  <a:pt x="604" y="986"/>
                </a:cubicBezTo>
                <a:cubicBezTo>
                  <a:pt x="680" y="963"/>
                  <a:pt x="718" y="932"/>
                  <a:pt x="726" y="894"/>
                </a:cubicBezTo>
                <a:cubicBezTo>
                  <a:pt x="734" y="871"/>
                  <a:pt x="734" y="848"/>
                  <a:pt x="734" y="825"/>
                </a:cubicBezTo>
                <a:cubicBezTo>
                  <a:pt x="734" y="810"/>
                  <a:pt x="726" y="787"/>
                  <a:pt x="726" y="764"/>
                </a:cubicBezTo>
                <a:cubicBezTo>
                  <a:pt x="726" y="749"/>
                  <a:pt x="726" y="749"/>
                  <a:pt x="726" y="749"/>
                </a:cubicBezTo>
                <a:cubicBezTo>
                  <a:pt x="726" y="695"/>
                  <a:pt x="726" y="619"/>
                  <a:pt x="734" y="550"/>
                </a:cubicBezTo>
                <a:cubicBezTo>
                  <a:pt x="749" y="458"/>
                  <a:pt x="772" y="390"/>
                  <a:pt x="810" y="352"/>
                </a:cubicBezTo>
                <a:cubicBezTo>
                  <a:pt x="825" y="336"/>
                  <a:pt x="825" y="313"/>
                  <a:pt x="818" y="298"/>
                </a:cubicBezTo>
                <a:close/>
                <a:moveTo>
                  <a:pt x="283" y="199"/>
                </a:moveTo>
                <a:lnTo>
                  <a:pt x="283" y="199"/>
                </a:lnTo>
                <a:cubicBezTo>
                  <a:pt x="283" y="130"/>
                  <a:pt x="344" y="69"/>
                  <a:pt x="413" y="69"/>
                </a:cubicBezTo>
                <a:cubicBezTo>
                  <a:pt x="489" y="69"/>
                  <a:pt x="543" y="130"/>
                  <a:pt x="543" y="199"/>
                </a:cubicBezTo>
                <a:cubicBezTo>
                  <a:pt x="550" y="275"/>
                  <a:pt x="550" y="275"/>
                  <a:pt x="550" y="275"/>
                </a:cubicBezTo>
                <a:cubicBezTo>
                  <a:pt x="283" y="275"/>
                  <a:pt x="283" y="275"/>
                  <a:pt x="283" y="275"/>
                </a:cubicBezTo>
                <a:lnTo>
                  <a:pt x="283" y="199"/>
                </a:lnTo>
                <a:close/>
                <a:moveTo>
                  <a:pt x="673" y="535"/>
                </a:moveTo>
                <a:lnTo>
                  <a:pt x="673" y="535"/>
                </a:lnTo>
                <a:cubicBezTo>
                  <a:pt x="657" y="619"/>
                  <a:pt x="657" y="710"/>
                  <a:pt x="665" y="764"/>
                </a:cubicBezTo>
                <a:cubicBezTo>
                  <a:pt x="665" y="779"/>
                  <a:pt x="665" y="779"/>
                  <a:pt x="665" y="779"/>
                </a:cubicBezTo>
                <a:cubicBezTo>
                  <a:pt x="665" y="802"/>
                  <a:pt x="665" y="818"/>
                  <a:pt x="665" y="833"/>
                </a:cubicBezTo>
                <a:cubicBezTo>
                  <a:pt x="665" y="848"/>
                  <a:pt x="665" y="863"/>
                  <a:pt x="665" y="879"/>
                </a:cubicBezTo>
                <a:cubicBezTo>
                  <a:pt x="657" y="886"/>
                  <a:pt x="642" y="909"/>
                  <a:pt x="589" y="925"/>
                </a:cubicBezTo>
                <a:cubicBezTo>
                  <a:pt x="543" y="932"/>
                  <a:pt x="481" y="940"/>
                  <a:pt x="413" y="940"/>
                </a:cubicBezTo>
                <a:cubicBezTo>
                  <a:pt x="344" y="940"/>
                  <a:pt x="283" y="932"/>
                  <a:pt x="237" y="917"/>
                </a:cubicBezTo>
                <a:cubicBezTo>
                  <a:pt x="176" y="894"/>
                  <a:pt x="168" y="871"/>
                  <a:pt x="168" y="871"/>
                </a:cubicBezTo>
                <a:cubicBezTo>
                  <a:pt x="168" y="856"/>
                  <a:pt x="168" y="848"/>
                  <a:pt x="168" y="833"/>
                </a:cubicBezTo>
                <a:cubicBezTo>
                  <a:pt x="168" y="818"/>
                  <a:pt x="168" y="795"/>
                  <a:pt x="168" y="772"/>
                </a:cubicBezTo>
                <a:cubicBezTo>
                  <a:pt x="176" y="710"/>
                  <a:pt x="176" y="627"/>
                  <a:pt x="161" y="542"/>
                </a:cubicBezTo>
                <a:cubicBezTo>
                  <a:pt x="145" y="458"/>
                  <a:pt x="123" y="390"/>
                  <a:pt x="92" y="336"/>
                </a:cubicBezTo>
                <a:cubicBezTo>
                  <a:pt x="741" y="336"/>
                  <a:pt x="741" y="336"/>
                  <a:pt x="741" y="336"/>
                </a:cubicBezTo>
                <a:cubicBezTo>
                  <a:pt x="703" y="390"/>
                  <a:pt x="688" y="458"/>
                  <a:pt x="673" y="5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D32409-698D-BD4B-9373-20D69DC934C0}"/>
              </a:ext>
            </a:extLst>
          </p:cNvPr>
          <p:cNvGrpSpPr/>
          <p:nvPr/>
        </p:nvGrpSpPr>
        <p:grpSpPr>
          <a:xfrm>
            <a:off x="1739749" y="1615767"/>
            <a:ext cx="6449696" cy="4877312"/>
            <a:chOff x="2232443" y="4821848"/>
            <a:chExt cx="6449696" cy="4877312"/>
          </a:xfrm>
        </p:grpSpPr>
        <p:sp>
          <p:nvSpPr>
            <p:cNvPr id="29" name="CuadroTexto 598">
              <a:extLst>
                <a:ext uri="{FF2B5EF4-FFF2-40B4-BE49-F238E27FC236}">
                  <a16:creationId xmlns:a16="http://schemas.microsoft.com/office/drawing/2014/main" id="{70799DDE-8EF1-3D4A-BC61-A560A8F4BDC9}"/>
                </a:ext>
              </a:extLst>
            </p:cNvPr>
            <p:cNvSpPr txBox="1"/>
            <p:nvPr/>
          </p:nvSpPr>
          <p:spPr>
            <a:xfrm>
              <a:off x="2232443" y="482184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30" name="CuadroTexto 599">
              <a:extLst>
                <a:ext uri="{FF2B5EF4-FFF2-40B4-BE49-F238E27FC236}">
                  <a16:creationId xmlns:a16="http://schemas.microsoft.com/office/drawing/2014/main" id="{0D1810D1-F0CD-0948-978C-1472DA4F8D4E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4CA945-FB7C-A645-8FDE-2A990EB513E6}"/>
              </a:ext>
            </a:extLst>
          </p:cNvPr>
          <p:cNvGrpSpPr/>
          <p:nvPr/>
        </p:nvGrpSpPr>
        <p:grpSpPr>
          <a:xfrm>
            <a:off x="5390623" y="9245206"/>
            <a:ext cx="3523230" cy="2031326"/>
            <a:chOff x="1671718" y="10437058"/>
            <a:chExt cx="3523230" cy="2031326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3F2C31D3-1165-544C-A283-D61068C3E460}"/>
                </a:ext>
              </a:extLst>
            </p:cNvPr>
            <p:cNvSpPr txBox="1"/>
            <p:nvPr/>
          </p:nvSpPr>
          <p:spPr>
            <a:xfrm>
              <a:off x="2241994" y="104370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2F0C29-B8EC-B740-8768-AD46CBF2ACB7}"/>
                </a:ext>
              </a:extLst>
            </p:cNvPr>
            <p:cNvSpPr/>
            <p:nvPr/>
          </p:nvSpPr>
          <p:spPr>
            <a:xfrm>
              <a:off x="1671718" y="11083389"/>
              <a:ext cx="35232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26C44-2F12-DA4B-9C52-ED8F6A535B6D}"/>
              </a:ext>
            </a:extLst>
          </p:cNvPr>
          <p:cNvGrpSpPr/>
          <p:nvPr/>
        </p:nvGrpSpPr>
        <p:grpSpPr>
          <a:xfrm>
            <a:off x="10453977" y="7199526"/>
            <a:ext cx="3465816" cy="2031326"/>
            <a:chOff x="7571836" y="10437058"/>
            <a:chExt cx="3465816" cy="2031326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B5BB9878-8CD8-4D41-B465-5BC82368963D}"/>
                </a:ext>
              </a:extLst>
            </p:cNvPr>
            <p:cNvSpPr txBox="1"/>
            <p:nvPr/>
          </p:nvSpPr>
          <p:spPr>
            <a:xfrm>
              <a:off x="8113405" y="104370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A06B62-9F67-A648-AFF2-BB142A26FAF8}"/>
                </a:ext>
              </a:extLst>
            </p:cNvPr>
            <p:cNvSpPr/>
            <p:nvPr/>
          </p:nvSpPr>
          <p:spPr>
            <a:xfrm>
              <a:off x="7571836" y="11083389"/>
              <a:ext cx="346581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E6D5F6-8777-4E44-B099-E12496371704}"/>
              </a:ext>
            </a:extLst>
          </p:cNvPr>
          <p:cNvGrpSpPr/>
          <p:nvPr/>
        </p:nvGrpSpPr>
        <p:grpSpPr>
          <a:xfrm>
            <a:off x="16438758" y="6493079"/>
            <a:ext cx="3248284" cy="2031326"/>
            <a:chOff x="13648265" y="10437058"/>
            <a:chExt cx="3248284" cy="203132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6F53CFDB-78E0-0144-9EE9-621F079209CC}"/>
                </a:ext>
              </a:extLst>
            </p:cNvPr>
            <p:cNvSpPr txBox="1"/>
            <p:nvPr/>
          </p:nvSpPr>
          <p:spPr>
            <a:xfrm>
              <a:off x="14081068" y="104370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EE12AA-337B-E046-A7AB-AF469CA9D9AC}"/>
                </a:ext>
              </a:extLst>
            </p:cNvPr>
            <p:cNvSpPr/>
            <p:nvPr/>
          </p:nvSpPr>
          <p:spPr>
            <a:xfrm>
              <a:off x="13648265" y="11083389"/>
              <a:ext cx="324828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9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BECC6D"/>
      </a:accent1>
      <a:accent2>
        <a:srgbClr val="C62239"/>
      </a:accent2>
      <a:accent3>
        <a:srgbClr val="2F2D4D"/>
      </a:accent3>
      <a:accent4>
        <a:srgbClr val="D65F3B"/>
      </a:accent4>
      <a:accent5>
        <a:srgbClr val="58968A"/>
      </a:accent5>
      <a:accent6>
        <a:srgbClr val="868686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91390</TotalTime>
  <Words>534</Words>
  <Application>Microsoft Macintosh PowerPoint</Application>
  <PresentationFormat>Custom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16126</cp:revision>
  <dcterms:created xsi:type="dcterms:W3CDTF">2014-11-12T21:47:38Z</dcterms:created>
  <dcterms:modified xsi:type="dcterms:W3CDTF">2019-09-30T20:50:57Z</dcterms:modified>
  <cp:category/>
</cp:coreProperties>
</file>