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50000" autoAdjust="0"/>
  </p:normalViewPr>
  <p:slideViewPr>
    <p:cSldViewPr snapToGrid="0" snapToObjects="1">
      <p:cViewPr>
        <p:scale>
          <a:sx n="38" d="100"/>
          <a:sy n="38" d="100"/>
        </p:scale>
        <p:origin x="1176" y="8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7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337">
            <a:extLst>
              <a:ext uri="{FF2B5EF4-FFF2-40B4-BE49-F238E27FC236}">
                <a16:creationId xmlns:a16="http://schemas.microsoft.com/office/drawing/2014/main" id="{7580FACE-AEB6-8F4B-8D73-A7C8A589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308" y="8269087"/>
            <a:ext cx="1001268" cy="1168922"/>
          </a:xfrm>
          <a:custGeom>
            <a:avLst/>
            <a:gdLst>
              <a:gd name="T0" fmla="*/ 130247 w 946"/>
              <a:gd name="T1" fmla="*/ 0 h 1109"/>
              <a:gd name="T2" fmla="*/ 130247 w 946"/>
              <a:gd name="T3" fmla="*/ 0 h 1109"/>
              <a:gd name="T4" fmla="*/ 0 w 946"/>
              <a:gd name="T5" fmla="*/ 40242 h 1109"/>
              <a:gd name="T6" fmla="*/ 260495 w 946"/>
              <a:gd name="T7" fmla="*/ 398104 h 1109"/>
              <a:gd name="T8" fmla="*/ 340952 w 946"/>
              <a:gd name="T9" fmla="*/ 287080 h 1109"/>
              <a:gd name="T10" fmla="*/ 130247 w 946"/>
              <a:gd name="T11" fmla="*/ 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" h="1109">
                <a:moveTo>
                  <a:pt x="361" y="0"/>
                </a:moveTo>
                <a:lnTo>
                  <a:pt x="361" y="0"/>
                </a:lnTo>
                <a:cubicBezTo>
                  <a:pt x="0" y="112"/>
                  <a:pt x="0" y="112"/>
                  <a:pt x="0" y="112"/>
                </a:cubicBezTo>
                <a:cubicBezTo>
                  <a:pt x="129" y="515"/>
                  <a:pt x="387" y="859"/>
                  <a:pt x="722" y="1108"/>
                </a:cubicBezTo>
                <a:cubicBezTo>
                  <a:pt x="945" y="799"/>
                  <a:pt x="945" y="799"/>
                  <a:pt x="945" y="799"/>
                </a:cubicBezTo>
                <a:cubicBezTo>
                  <a:pt x="678" y="601"/>
                  <a:pt x="464" y="327"/>
                  <a:pt x="361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8">
            <a:extLst>
              <a:ext uri="{FF2B5EF4-FFF2-40B4-BE49-F238E27FC236}">
                <a16:creationId xmlns:a16="http://schemas.microsoft.com/office/drawing/2014/main" id="{8B3D2E08-0417-264B-8EAB-630307A2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64" y="9112015"/>
            <a:ext cx="1234120" cy="726500"/>
          </a:xfrm>
          <a:custGeom>
            <a:avLst/>
            <a:gdLst>
              <a:gd name="T0" fmla="*/ 80320 w 1168"/>
              <a:gd name="T1" fmla="*/ 0 h 687"/>
              <a:gd name="T2" fmla="*/ 80320 w 1168"/>
              <a:gd name="T3" fmla="*/ 0 h 687"/>
              <a:gd name="T4" fmla="*/ 0 w 1168"/>
              <a:gd name="T5" fmla="*/ 111388 h 687"/>
              <a:gd name="T6" fmla="*/ 420328 w 1168"/>
              <a:gd name="T7" fmla="*/ 247290 h 687"/>
              <a:gd name="T8" fmla="*/ 420328 w 1168"/>
              <a:gd name="T9" fmla="*/ 111388 h 687"/>
              <a:gd name="T10" fmla="*/ 80320 w 1168"/>
              <a:gd name="T11" fmla="*/ 0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7">
                <a:moveTo>
                  <a:pt x="223" y="0"/>
                </a:moveTo>
                <a:lnTo>
                  <a:pt x="223" y="0"/>
                </a:lnTo>
                <a:cubicBezTo>
                  <a:pt x="0" y="309"/>
                  <a:pt x="0" y="309"/>
                  <a:pt x="0" y="309"/>
                </a:cubicBezTo>
                <a:cubicBezTo>
                  <a:pt x="334" y="549"/>
                  <a:pt x="738" y="686"/>
                  <a:pt x="1167" y="686"/>
                </a:cubicBezTo>
                <a:cubicBezTo>
                  <a:pt x="1167" y="309"/>
                  <a:pt x="1167" y="309"/>
                  <a:pt x="1167" y="309"/>
                </a:cubicBezTo>
                <a:cubicBezTo>
                  <a:pt x="815" y="309"/>
                  <a:pt x="489" y="197"/>
                  <a:pt x="223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9">
            <a:extLst>
              <a:ext uri="{FF2B5EF4-FFF2-40B4-BE49-F238E27FC236}">
                <a16:creationId xmlns:a16="http://schemas.microsoft.com/office/drawing/2014/main" id="{8C20D022-3A1E-3941-8D2D-7EE2A7B3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11" y="7090854"/>
            <a:ext cx="479675" cy="1294661"/>
          </a:xfrm>
          <a:custGeom>
            <a:avLst/>
            <a:gdLst>
              <a:gd name="T0" fmla="*/ 135543 w 456"/>
              <a:gd name="T1" fmla="*/ 222100 h 1228"/>
              <a:gd name="T2" fmla="*/ 135543 w 456"/>
              <a:gd name="T3" fmla="*/ 222100 h 1228"/>
              <a:gd name="T4" fmla="*/ 163153 w 456"/>
              <a:gd name="T5" fmla="*/ 43126 h 1228"/>
              <a:gd name="T6" fmla="*/ 33706 w 456"/>
              <a:gd name="T7" fmla="*/ 0 h 1228"/>
              <a:gd name="T8" fmla="*/ 0 w 456"/>
              <a:gd name="T9" fmla="*/ 222100 h 1228"/>
              <a:gd name="T10" fmla="*/ 33706 w 456"/>
              <a:gd name="T11" fmla="*/ 440966 h 1228"/>
              <a:gd name="T12" fmla="*/ 163153 w 456"/>
              <a:gd name="T13" fmla="*/ 400714 h 1228"/>
              <a:gd name="T14" fmla="*/ 135543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378" y="618"/>
                </a:moveTo>
                <a:lnTo>
                  <a:pt x="378" y="618"/>
                </a:lnTo>
                <a:cubicBezTo>
                  <a:pt x="378" y="437"/>
                  <a:pt x="404" y="274"/>
                  <a:pt x="455" y="120"/>
                </a:cubicBezTo>
                <a:cubicBezTo>
                  <a:pt x="94" y="0"/>
                  <a:pt x="94" y="0"/>
                  <a:pt x="94" y="0"/>
                </a:cubicBezTo>
                <a:cubicBezTo>
                  <a:pt x="34" y="197"/>
                  <a:pt x="0" y="403"/>
                  <a:pt x="0" y="618"/>
                </a:cubicBezTo>
                <a:cubicBezTo>
                  <a:pt x="0" y="832"/>
                  <a:pt x="34" y="1038"/>
                  <a:pt x="94" y="1227"/>
                </a:cubicBezTo>
                <a:cubicBezTo>
                  <a:pt x="455" y="1115"/>
                  <a:pt x="455" y="1115"/>
                  <a:pt x="455" y="1115"/>
                </a:cubicBezTo>
                <a:cubicBezTo>
                  <a:pt x="404" y="952"/>
                  <a:pt x="378" y="789"/>
                  <a:pt x="378" y="618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0">
            <a:extLst>
              <a:ext uri="{FF2B5EF4-FFF2-40B4-BE49-F238E27FC236}">
                <a16:creationId xmlns:a16="http://schemas.microsoft.com/office/drawing/2014/main" id="{470D6305-6E51-7547-84BB-E6DDDB08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308" y="6038360"/>
            <a:ext cx="1001268" cy="1178233"/>
          </a:xfrm>
          <a:custGeom>
            <a:avLst/>
            <a:gdLst>
              <a:gd name="T0" fmla="*/ 340952 w 946"/>
              <a:gd name="T1" fmla="*/ 111206 h 1116"/>
              <a:gd name="T2" fmla="*/ 340952 w 946"/>
              <a:gd name="T3" fmla="*/ 111206 h 1116"/>
              <a:gd name="T4" fmla="*/ 260495 w 946"/>
              <a:gd name="T5" fmla="*/ 0 h 1116"/>
              <a:gd name="T6" fmla="*/ 0 w 946"/>
              <a:gd name="T7" fmla="*/ 358090 h 1116"/>
              <a:gd name="T8" fmla="*/ 130247 w 946"/>
              <a:gd name="T9" fmla="*/ 401277 h 1116"/>
              <a:gd name="T10" fmla="*/ 340952 w 946"/>
              <a:gd name="T11" fmla="*/ 111206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" h="1116">
                <a:moveTo>
                  <a:pt x="945" y="309"/>
                </a:moveTo>
                <a:lnTo>
                  <a:pt x="945" y="309"/>
                </a:lnTo>
                <a:cubicBezTo>
                  <a:pt x="722" y="0"/>
                  <a:pt x="722" y="0"/>
                  <a:pt x="722" y="0"/>
                </a:cubicBezTo>
                <a:cubicBezTo>
                  <a:pt x="387" y="249"/>
                  <a:pt x="129" y="592"/>
                  <a:pt x="0" y="995"/>
                </a:cubicBezTo>
                <a:cubicBezTo>
                  <a:pt x="361" y="1115"/>
                  <a:pt x="361" y="1115"/>
                  <a:pt x="361" y="1115"/>
                </a:cubicBezTo>
                <a:cubicBezTo>
                  <a:pt x="464" y="789"/>
                  <a:pt x="678" y="506"/>
                  <a:pt x="945" y="309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1">
            <a:extLst>
              <a:ext uri="{FF2B5EF4-FFF2-40B4-BE49-F238E27FC236}">
                <a16:creationId xmlns:a16="http://schemas.microsoft.com/office/drawing/2014/main" id="{EA49D73D-DB87-D740-AE91-9DE43C797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185" y="9112015"/>
            <a:ext cx="1243432" cy="726500"/>
          </a:xfrm>
          <a:custGeom>
            <a:avLst/>
            <a:gdLst>
              <a:gd name="T0" fmla="*/ 0 w 1177"/>
              <a:gd name="T1" fmla="*/ 111388 h 687"/>
              <a:gd name="T2" fmla="*/ 0 w 1177"/>
              <a:gd name="T3" fmla="*/ 111388 h 687"/>
              <a:gd name="T4" fmla="*/ 0 w 1177"/>
              <a:gd name="T5" fmla="*/ 247290 h 687"/>
              <a:gd name="T6" fmla="*/ 423502 w 1177"/>
              <a:gd name="T7" fmla="*/ 111388 h 687"/>
              <a:gd name="T8" fmla="*/ 343195 w 1177"/>
              <a:gd name="T9" fmla="*/ 0 h 687"/>
              <a:gd name="T10" fmla="*/ 0 w 1177"/>
              <a:gd name="T11" fmla="*/ 111388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7" h="687">
                <a:moveTo>
                  <a:pt x="0" y="309"/>
                </a:moveTo>
                <a:lnTo>
                  <a:pt x="0" y="309"/>
                </a:lnTo>
                <a:cubicBezTo>
                  <a:pt x="0" y="686"/>
                  <a:pt x="0" y="686"/>
                  <a:pt x="0" y="686"/>
                </a:cubicBezTo>
                <a:cubicBezTo>
                  <a:pt x="438" y="686"/>
                  <a:pt x="841" y="549"/>
                  <a:pt x="1176" y="309"/>
                </a:cubicBezTo>
                <a:cubicBezTo>
                  <a:pt x="953" y="0"/>
                  <a:pt x="953" y="0"/>
                  <a:pt x="953" y="0"/>
                </a:cubicBezTo>
                <a:cubicBezTo>
                  <a:pt x="687" y="197"/>
                  <a:pt x="361" y="309"/>
                  <a:pt x="0" y="309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2">
            <a:extLst>
              <a:ext uri="{FF2B5EF4-FFF2-40B4-BE49-F238E27FC236}">
                <a16:creationId xmlns:a16="http://schemas.microsoft.com/office/drawing/2014/main" id="{977C92EE-7D7C-774D-8D56-F7A8330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64" y="5642509"/>
            <a:ext cx="1234120" cy="726500"/>
          </a:xfrm>
          <a:custGeom>
            <a:avLst/>
            <a:gdLst>
              <a:gd name="T0" fmla="*/ 80320 w 1168"/>
              <a:gd name="T1" fmla="*/ 247290 h 688"/>
              <a:gd name="T2" fmla="*/ 80320 w 1168"/>
              <a:gd name="T3" fmla="*/ 247290 h 688"/>
              <a:gd name="T4" fmla="*/ 420328 w 1168"/>
              <a:gd name="T5" fmla="*/ 136064 h 688"/>
              <a:gd name="T6" fmla="*/ 420328 w 1168"/>
              <a:gd name="T7" fmla="*/ 0 h 688"/>
              <a:gd name="T8" fmla="*/ 0 w 1168"/>
              <a:gd name="T9" fmla="*/ 136064 h 688"/>
              <a:gd name="T10" fmla="*/ 80320 w 1168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8">
                <a:moveTo>
                  <a:pt x="223" y="687"/>
                </a:moveTo>
                <a:lnTo>
                  <a:pt x="223" y="687"/>
                </a:lnTo>
                <a:cubicBezTo>
                  <a:pt x="489" y="489"/>
                  <a:pt x="815" y="378"/>
                  <a:pt x="1167" y="378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738" y="0"/>
                  <a:pt x="334" y="137"/>
                  <a:pt x="0" y="378"/>
                </a:cubicBezTo>
                <a:lnTo>
                  <a:pt x="223" y="687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3">
            <a:extLst>
              <a:ext uri="{FF2B5EF4-FFF2-40B4-BE49-F238E27FC236}">
                <a16:creationId xmlns:a16="http://schemas.microsoft.com/office/drawing/2014/main" id="{31932B1C-DF5E-AD41-9826-BDDF31777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185" y="5642509"/>
            <a:ext cx="1243432" cy="726500"/>
          </a:xfrm>
          <a:custGeom>
            <a:avLst/>
            <a:gdLst>
              <a:gd name="T0" fmla="*/ 343195 w 1177"/>
              <a:gd name="T1" fmla="*/ 247290 h 688"/>
              <a:gd name="T2" fmla="*/ 343195 w 1177"/>
              <a:gd name="T3" fmla="*/ 247290 h 688"/>
              <a:gd name="T4" fmla="*/ 423502 w 1177"/>
              <a:gd name="T5" fmla="*/ 136064 h 688"/>
              <a:gd name="T6" fmla="*/ 0 w 1177"/>
              <a:gd name="T7" fmla="*/ 0 h 688"/>
              <a:gd name="T8" fmla="*/ 0 w 1177"/>
              <a:gd name="T9" fmla="*/ 136064 h 688"/>
              <a:gd name="T10" fmla="*/ 343195 w 1177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7" h="688">
                <a:moveTo>
                  <a:pt x="953" y="687"/>
                </a:moveTo>
                <a:lnTo>
                  <a:pt x="953" y="687"/>
                </a:lnTo>
                <a:cubicBezTo>
                  <a:pt x="1176" y="378"/>
                  <a:pt x="1176" y="378"/>
                  <a:pt x="1176" y="378"/>
                </a:cubicBezTo>
                <a:cubicBezTo>
                  <a:pt x="841" y="137"/>
                  <a:pt x="438" y="0"/>
                  <a:pt x="0" y="0"/>
                </a:cubicBezTo>
                <a:cubicBezTo>
                  <a:pt x="0" y="378"/>
                  <a:pt x="0" y="378"/>
                  <a:pt x="0" y="378"/>
                </a:cubicBezTo>
                <a:cubicBezTo>
                  <a:pt x="361" y="378"/>
                  <a:pt x="687" y="489"/>
                  <a:pt x="953" y="6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4">
            <a:extLst>
              <a:ext uri="{FF2B5EF4-FFF2-40B4-BE49-F238E27FC236}">
                <a16:creationId xmlns:a16="http://schemas.microsoft.com/office/drawing/2014/main" id="{8249EDD2-E7E4-3E4B-A520-EB9EF5CA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08" y="8269087"/>
            <a:ext cx="996609" cy="1168922"/>
          </a:xfrm>
          <a:custGeom>
            <a:avLst/>
            <a:gdLst>
              <a:gd name="T0" fmla="*/ 0 w 945"/>
              <a:gd name="T1" fmla="*/ 287080 h 1109"/>
              <a:gd name="T2" fmla="*/ 0 w 945"/>
              <a:gd name="T3" fmla="*/ 287080 h 1109"/>
              <a:gd name="T4" fmla="*/ 80168 w 945"/>
              <a:gd name="T5" fmla="*/ 398104 h 1109"/>
              <a:gd name="T6" fmla="*/ 339366 w 945"/>
              <a:gd name="T7" fmla="*/ 40242 h 1109"/>
              <a:gd name="T8" fmla="*/ 209946 w 945"/>
              <a:gd name="T9" fmla="*/ 0 h 1109"/>
              <a:gd name="T10" fmla="*/ 0 w 945"/>
              <a:gd name="T11" fmla="*/ 28708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09">
                <a:moveTo>
                  <a:pt x="0" y="799"/>
                </a:moveTo>
                <a:lnTo>
                  <a:pt x="0" y="799"/>
                </a:lnTo>
                <a:cubicBezTo>
                  <a:pt x="223" y="1108"/>
                  <a:pt x="223" y="1108"/>
                  <a:pt x="223" y="1108"/>
                </a:cubicBezTo>
                <a:cubicBezTo>
                  <a:pt x="558" y="859"/>
                  <a:pt x="807" y="515"/>
                  <a:pt x="944" y="112"/>
                </a:cubicBezTo>
                <a:cubicBezTo>
                  <a:pt x="584" y="0"/>
                  <a:pt x="584" y="0"/>
                  <a:pt x="584" y="0"/>
                </a:cubicBezTo>
                <a:cubicBezTo>
                  <a:pt x="480" y="327"/>
                  <a:pt x="266" y="601"/>
                  <a:pt x="0" y="799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5">
            <a:extLst>
              <a:ext uri="{FF2B5EF4-FFF2-40B4-BE49-F238E27FC236}">
                <a16:creationId xmlns:a16="http://schemas.microsoft.com/office/drawing/2014/main" id="{D57B72B7-CA9C-D94E-A456-AD2A978F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108" y="6038360"/>
            <a:ext cx="996609" cy="1178233"/>
          </a:xfrm>
          <a:custGeom>
            <a:avLst/>
            <a:gdLst>
              <a:gd name="T0" fmla="*/ 209946 w 945"/>
              <a:gd name="T1" fmla="*/ 401277 h 1116"/>
              <a:gd name="T2" fmla="*/ 209946 w 945"/>
              <a:gd name="T3" fmla="*/ 401277 h 1116"/>
              <a:gd name="T4" fmla="*/ 339366 w 945"/>
              <a:gd name="T5" fmla="*/ 358090 h 1116"/>
              <a:gd name="T6" fmla="*/ 80168 w 945"/>
              <a:gd name="T7" fmla="*/ 0 h 1116"/>
              <a:gd name="T8" fmla="*/ 0 w 945"/>
              <a:gd name="T9" fmla="*/ 111206 h 1116"/>
              <a:gd name="T10" fmla="*/ 209946 w 945"/>
              <a:gd name="T11" fmla="*/ 401277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16">
                <a:moveTo>
                  <a:pt x="584" y="1115"/>
                </a:moveTo>
                <a:lnTo>
                  <a:pt x="584" y="1115"/>
                </a:lnTo>
                <a:cubicBezTo>
                  <a:pt x="944" y="995"/>
                  <a:pt x="944" y="995"/>
                  <a:pt x="944" y="995"/>
                </a:cubicBezTo>
                <a:cubicBezTo>
                  <a:pt x="807" y="592"/>
                  <a:pt x="558" y="249"/>
                  <a:pt x="223" y="0"/>
                </a:cubicBezTo>
                <a:cubicBezTo>
                  <a:pt x="0" y="309"/>
                  <a:pt x="0" y="309"/>
                  <a:pt x="0" y="309"/>
                </a:cubicBezTo>
                <a:cubicBezTo>
                  <a:pt x="266" y="506"/>
                  <a:pt x="480" y="789"/>
                  <a:pt x="584" y="1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6">
            <a:extLst>
              <a:ext uri="{FF2B5EF4-FFF2-40B4-BE49-F238E27FC236}">
                <a16:creationId xmlns:a16="http://schemas.microsoft.com/office/drawing/2014/main" id="{3C059007-5879-C646-AC6C-0609C4C9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839" y="7090854"/>
            <a:ext cx="479675" cy="1294661"/>
          </a:xfrm>
          <a:custGeom>
            <a:avLst/>
            <a:gdLst>
              <a:gd name="T0" fmla="*/ 27611 w 456"/>
              <a:gd name="T1" fmla="*/ 222100 h 1228"/>
              <a:gd name="T2" fmla="*/ 27611 w 456"/>
              <a:gd name="T3" fmla="*/ 222100 h 1228"/>
              <a:gd name="T4" fmla="*/ 0 w 456"/>
              <a:gd name="T5" fmla="*/ 400714 h 1228"/>
              <a:gd name="T6" fmla="*/ 129088 w 456"/>
              <a:gd name="T7" fmla="*/ 440966 h 1228"/>
              <a:gd name="T8" fmla="*/ 163153 w 456"/>
              <a:gd name="T9" fmla="*/ 222100 h 1228"/>
              <a:gd name="T10" fmla="*/ 129088 w 456"/>
              <a:gd name="T11" fmla="*/ 0 h 1228"/>
              <a:gd name="T12" fmla="*/ 0 w 456"/>
              <a:gd name="T13" fmla="*/ 43126 h 1228"/>
              <a:gd name="T14" fmla="*/ 27611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77" y="618"/>
                </a:moveTo>
                <a:lnTo>
                  <a:pt x="77" y="618"/>
                </a:lnTo>
                <a:cubicBezTo>
                  <a:pt x="77" y="789"/>
                  <a:pt x="51" y="952"/>
                  <a:pt x="0" y="1115"/>
                </a:cubicBezTo>
                <a:cubicBezTo>
                  <a:pt x="360" y="1227"/>
                  <a:pt x="360" y="1227"/>
                  <a:pt x="360" y="1227"/>
                </a:cubicBezTo>
                <a:cubicBezTo>
                  <a:pt x="420" y="1038"/>
                  <a:pt x="455" y="832"/>
                  <a:pt x="455" y="618"/>
                </a:cubicBezTo>
                <a:cubicBezTo>
                  <a:pt x="455" y="403"/>
                  <a:pt x="420" y="197"/>
                  <a:pt x="360" y="0"/>
                </a:cubicBezTo>
                <a:cubicBezTo>
                  <a:pt x="0" y="120"/>
                  <a:pt x="0" y="120"/>
                  <a:pt x="0" y="120"/>
                </a:cubicBezTo>
                <a:cubicBezTo>
                  <a:pt x="51" y="274"/>
                  <a:pt x="77" y="437"/>
                  <a:pt x="77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7">
            <a:extLst>
              <a:ext uri="{FF2B5EF4-FFF2-40B4-BE49-F238E27FC236}">
                <a16:creationId xmlns:a16="http://schemas.microsoft.com/office/drawing/2014/main" id="{9B9BC96C-8E34-5842-9202-90D8120A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30" y="8269087"/>
            <a:ext cx="996609" cy="1168922"/>
          </a:xfrm>
          <a:custGeom>
            <a:avLst/>
            <a:gdLst>
              <a:gd name="T0" fmla="*/ 129419 w 945"/>
              <a:gd name="T1" fmla="*/ 0 h 1109"/>
              <a:gd name="T2" fmla="*/ 129419 w 945"/>
              <a:gd name="T3" fmla="*/ 0 h 1109"/>
              <a:gd name="T4" fmla="*/ 0 w 945"/>
              <a:gd name="T5" fmla="*/ 40242 h 1109"/>
              <a:gd name="T6" fmla="*/ 262074 w 945"/>
              <a:gd name="T7" fmla="*/ 398104 h 1109"/>
              <a:gd name="T8" fmla="*/ 339366 w 945"/>
              <a:gd name="T9" fmla="*/ 287080 h 1109"/>
              <a:gd name="T10" fmla="*/ 129419 w 945"/>
              <a:gd name="T11" fmla="*/ 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09">
                <a:moveTo>
                  <a:pt x="360" y="0"/>
                </a:moveTo>
                <a:lnTo>
                  <a:pt x="360" y="0"/>
                </a:lnTo>
                <a:cubicBezTo>
                  <a:pt x="0" y="112"/>
                  <a:pt x="0" y="112"/>
                  <a:pt x="0" y="112"/>
                </a:cubicBezTo>
                <a:cubicBezTo>
                  <a:pt x="137" y="515"/>
                  <a:pt x="386" y="859"/>
                  <a:pt x="729" y="1108"/>
                </a:cubicBezTo>
                <a:cubicBezTo>
                  <a:pt x="944" y="799"/>
                  <a:pt x="944" y="799"/>
                  <a:pt x="944" y="799"/>
                </a:cubicBezTo>
                <a:cubicBezTo>
                  <a:pt x="678" y="601"/>
                  <a:pt x="472" y="327"/>
                  <a:pt x="360" y="0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8">
            <a:extLst>
              <a:ext uri="{FF2B5EF4-FFF2-40B4-BE49-F238E27FC236}">
                <a16:creationId xmlns:a16="http://schemas.microsoft.com/office/drawing/2014/main" id="{55A86ABD-A4E6-5B44-BFE1-E00BED14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701" y="9112015"/>
            <a:ext cx="1234120" cy="726500"/>
          </a:xfrm>
          <a:custGeom>
            <a:avLst/>
            <a:gdLst>
              <a:gd name="T0" fmla="*/ 77372 w 1169"/>
              <a:gd name="T1" fmla="*/ 0 h 687"/>
              <a:gd name="T2" fmla="*/ 77372 w 1169"/>
              <a:gd name="T3" fmla="*/ 0 h 687"/>
              <a:gd name="T4" fmla="*/ 0 w 1169"/>
              <a:gd name="T5" fmla="*/ 111388 h 687"/>
              <a:gd name="T6" fmla="*/ 420328 w 1169"/>
              <a:gd name="T7" fmla="*/ 247290 h 687"/>
              <a:gd name="T8" fmla="*/ 420328 w 1169"/>
              <a:gd name="T9" fmla="*/ 111388 h 687"/>
              <a:gd name="T10" fmla="*/ 77372 w 1169"/>
              <a:gd name="T11" fmla="*/ 0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9" h="687">
                <a:moveTo>
                  <a:pt x="215" y="0"/>
                </a:moveTo>
                <a:lnTo>
                  <a:pt x="215" y="0"/>
                </a:lnTo>
                <a:cubicBezTo>
                  <a:pt x="0" y="309"/>
                  <a:pt x="0" y="309"/>
                  <a:pt x="0" y="309"/>
                </a:cubicBezTo>
                <a:cubicBezTo>
                  <a:pt x="327" y="549"/>
                  <a:pt x="730" y="686"/>
                  <a:pt x="1168" y="686"/>
                </a:cubicBezTo>
                <a:cubicBezTo>
                  <a:pt x="1168" y="309"/>
                  <a:pt x="1168" y="309"/>
                  <a:pt x="1168" y="309"/>
                </a:cubicBezTo>
                <a:cubicBezTo>
                  <a:pt x="807" y="309"/>
                  <a:pt x="481" y="197"/>
                  <a:pt x="215" y="0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9">
            <a:extLst>
              <a:ext uri="{FF2B5EF4-FFF2-40B4-BE49-F238E27FC236}">
                <a16:creationId xmlns:a16="http://schemas.microsoft.com/office/drawing/2014/main" id="{5BBDF361-3383-114D-9886-853C3C315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833" y="7090854"/>
            <a:ext cx="479675" cy="1294661"/>
          </a:xfrm>
          <a:custGeom>
            <a:avLst/>
            <a:gdLst>
              <a:gd name="T0" fmla="*/ 135543 w 456"/>
              <a:gd name="T1" fmla="*/ 222100 h 1228"/>
              <a:gd name="T2" fmla="*/ 135543 w 456"/>
              <a:gd name="T3" fmla="*/ 222100 h 1228"/>
              <a:gd name="T4" fmla="*/ 163153 w 456"/>
              <a:gd name="T5" fmla="*/ 43126 h 1228"/>
              <a:gd name="T6" fmla="*/ 34065 w 456"/>
              <a:gd name="T7" fmla="*/ 0 h 1228"/>
              <a:gd name="T8" fmla="*/ 0 w 456"/>
              <a:gd name="T9" fmla="*/ 222100 h 1228"/>
              <a:gd name="T10" fmla="*/ 34065 w 456"/>
              <a:gd name="T11" fmla="*/ 440966 h 1228"/>
              <a:gd name="T12" fmla="*/ 163153 w 456"/>
              <a:gd name="T13" fmla="*/ 400714 h 1228"/>
              <a:gd name="T14" fmla="*/ 135543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378" y="618"/>
                </a:moveTo>
                <a:lnTo>
                  <a:pt x="378" y="618"/>
                </a:lnTo>
                <a:cubicBezTo>
                  <a:pt x="378" y="437"/>
                  <a:pt x="404" y="274"/>
                  <a:pt x="455" y="120"/>
                </a:cubicBezTo>
                <a:cubicBezTo>
                  <a:pt x="95" y="0"/>
                  <a:pt x="95" y="0"/>
                  <a:pt x="95" y="0"/>
                </a:cubicBezTo>
                <a:cubicBezTo>
                  <a:pt x="34" y="197"/>
                  <a:pt x="0" y="403"/>
                  <a:pt x="0" y="618"/>
                </a:cubicBezTo>
                <a:cubicBezTo>
                  <a:pt x="0" y="832"/>
                  <a:pt x="34" y="1038"/>
                  <a:pt x="95" y="1227"/>
                </a:cubicBezTo>
                <a:cubicBezTo>
                  <a:pt x="455" y="1115"/>
                  <a:pt x="455" y="1115"/>
                  <a:pt x="455" y="1115"/>
                </a:cubicBezTo>
                <a:cubicBezTo>
                  <a:pt x="404" y="952"/>
                  <a:pt x="378" y="789"/>
                  <a:pt x="378" y="618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0">
            <a:extLst>
              <a:ext uri="{FF2B5EF4-FFF2-40B4-BE49-F238E27FC236}">
                <a16:creationId xmlns:a16="http://schemas.microsoft.com/office/drawing/2014/main" id="{EAC45EF6-B69F-9548-95E6-9B8219E25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30" y="6038360"/>
            <a:ext cx="996609" cy="1178233"/>
          </a:xfrm>
          <a:custGeom>
            <a:avLst/>
            <a:gdLst>
              <a:gd name="T0" fmla="*/ 339366 w 945"/>
              <a:gd name="T1" fmla="*/ 111206 h 1116"/>
              <a:gd name="T2" fmla="*/ 339366 w 945"/>
              <a:gd name="T3" fmla="*/ 111206 h 1116"/>
              <a:gd name="T4" fmla="*/ 262074 w 945"/>
              <a:gd name="T5" fmla="*/ 0 h 1116"/>
              <a:gd name="T6" fmla="*/ 0 w 945"/>
              <a:gd name="T7" fmla="*/ 358090 h 1116"/>
              <a:gd name="T8" fmla="*/ 129419 w 945"/>
              <a:gd name="T9" fmla="*/ 401277 h 1116"/>
              <a:gd name="T10" fmla="*/ 339366 w 945"/>
              <a:gd name="T11" fmla="*/ 111206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16">
                <a:moveTo>
                  <a:pt x="944" y="309"/>
                </a:moveTo>
                <a:lnTo>
                  <a:pt x="944" y="309"/>
                </a:lnTo>
                <a:cubicBezTo>
                  <a:pt x="729" y="0"/>
                  <a:pt x="729" y="0"/>
                  <a:pt x="729" y="0"/>
                </a:cubicBezTo>
                <a:cubicBezTo>
                  <a:pt x="386" y="249"/>
                  <a:pt x="137" y="592"/>
                  <a:pt x="0" y="995"/>
                </a:cubicBezTo>
                <a:cubicBezTo>
                  <a:pt x="360" y="1115"/>
                  <a:pt x="360" y="1115"/>
                  <a:pt x="360" y="1115"/>
                </a:cubicBezTo>
                <a:cubicBezTo>
                  <a:pt x="472" y="789"/>
                  <a:pt x="678" y="506"/>
                  <a:pt x="944" y="309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1">
            <a:extLst>
              <a:ext uri="{FF2B5EF4-FFF2-40B4-BE49-F238E27FC236}">
                <a16:creationId xmlns:a16="http://schemas.microsoft.com/office/drawing/2014/main" id="{5418EE71-6FAF-0549-91B9-3E5FB8A4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163" y="9112015"/>
            <a:ext cx="1234120" cy="726500"/>
          </a:xfrm>
          <a:custGeom>
            <a:avLst/>
            <a:gdLst>
              <a:gd name="T0" fmla="*/ 0 w 1168"/>
              <a:gd name="T1" fmla="*/ 111388 h 687"/>
              <a:gd name="T2" fmla="*/ 0 w 1168"/>
              <a:gd name="T3" fmla="*/ 111388 h 687"/>
              <a:gd name="T4" fmla="*/ 0 w 1168"/>
              <a:gd name="T5" fmla="*/ 247290 h 687"/>
              <a:gd name="T6" fmla="*/ 420328 w 1168"/>
              <a:gd name="T7" fmla="*/ 111388 h 687"/>
              <a:gd name="T8" fmla="*/ 340008 w 1168"/>
              <a:gd name="T9" fmla="*/ 0 h 687"/>
              <a:gd name="T10" fmla="*/ 0 w 1168"/>
              <a:gd name="T11" fmla="*/ 111388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7">
                <a:moveTo>
                  <a:pt x="0" y="309"/>
                </a:moveTo>
                <a:lnTo>
                  <a:pt x="0" y="309"/>
                </a:lnTo>
                <a:cubicBezTo>
                  <a:pt x="0" y="686"/>
                  <a:pt x="0" y="686"/>
                  <a:pt x="0" y="686"/>
                </a:cubicBezTo>
                <a:cubicBezTo>
                  <a:pt x="438" y="686"/>
                  <a:pt x="841" y="549"/>
                  <a:pt x="1167" y="309"/>
                </a:cubicBezTo>
                <a:cubicBezTo>
                  <a:pt x="944" y="0"/>
                  <a:pt x="944" y="0"/>
                  <a:pt x="944" y="0"/>
                </a:cubicBezTo>
                <a:cubicBezTo>
                  <a:pt x="678" y="197"/>
                  <a:pt x="352" y="309"/>
                  <a:pt x="0" y="3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2">
            <a:extLst>
              <a:ext uri="{FF2B5EF4-FFF2-40B4-BE49-F238E27FC236}">
                <a16:creationId xmlns:a16="http://schemas.microsoft.com/office/drawing/2014/main" id="{D4E5B306-055D-3F4C-A1DC-F2FF6015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701" y="5642509"/>
            <a:ext cx="1234120" cy="726500"/>
          </a:xfrm>
          <a:custGeom>
            <a:avLst/>
            <a:gdLst>
              <a:gd name="T0" fmla="*/ 77372 w 1169"/>
              <a:gd name="T1" fmla="*/ 247290 h 688"/>
              <a:gd name="T2" fmla="*/ 77372 w 1169"/>
              <a:gd name="T3" fmla="*/ 247290 h 688"/>
              <a:gd name="T4" fmla="*/ 420328 w 1169"/>
              <a:gd name="T5" fmla="*/ 136064 h 688"/>
              <a:gd name="T6" fmla="*/ 420328 w 1169"/>
              <a:gd name="T7" fmla="*/ 0 h 688"/>
              <a:gd name="T8" fmla="*/ 0 w 1169"/>
              <a:gd name="T9" fmla="*/ 136064 h 688"/>
              <a:gd name="T10" fmla="*/ 77372 w 1169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9" h="688">
                <a:moveTo>
                  <a:pt x="215" y="687"/>
                </a:moveTo>
                <a:lnTo>
                  <a:pt x="215" y="687"/>
                </a:lnTo>
                <a:cubicBezTo>
                  <a:pt x="481" y="489"/>
                  <a:pt x="807" y="378"/>
                  <a:pt x="1168" y="378"/>
                </a:cubicBezTo>
                <a:cubicBezTo>
                  <a:pt x="1168" y="0"/>
                  <a:pt x="1168" y="0"/>
                  <a:pt x="1168" y="0"/>
                </a:cubicBezTo>
                <a:cubicBezTo>
                  <a:pt x="730" y="0"/>
                  <a:pt x="327" y="137"/>
                  <a:pt x="0" y="378"/>
                </a:cubicBezTo>
                <a:lnTo>
                  <a:pt x="215" y="687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3">
            <a:extLst>
              <a:ext uri="{FF2B5EF4-FFF2-40B4-BE49-F238E27FC236}">
                <a16:creationId xmlns:a16="http://schemas.microsoft.com/office/drawing/2014/main" id="{B2A37D1C-EEC6-2447-B93F-428E90E8E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163" y="5642509"/>
            <a:ext cx="1234120" cy="726500"/>
          </a:xfrm>
          <a:custGeom>
            <a:avLst/>
            <a:gdLst>
              <a:gd name="T0" fmla="*/ 340008 w 1168"/>
              <a:gd name="T1" fmla="*/ 247290 h 688"/>
              <a:gd name="T2" fmla="*/ 340008 w 1168"/>
              <a:gd name="T3" fmla="*/ 247290 h 688"/>
              <a:gd name="T4" fmla="*/ 420328 w 1168"/>
              <a:gd name="T5" fmla="*/ 136064 h 688"/>
              <a:gd name="T6" fmla="*/ 0 w 1168"/>
              <a:gd name="T7" fmla="*/ 0 h 688"/>
              <a:gd name="T8" fmla="*/ 0 w 1168"/>
              <a:gd name="T9" fmla="*/ 136064 h 688"/>
              <a:gd name="T10" fmla="*/ 340008 w 1168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8">
                <a:moveTo>
                  <a:pt x="944" y="687"/>
                </a:moveTo>
                <a:lnTo>
                  <a:pt x="944" y="687"/>
                </a:lnTo>
                <a:cubicBezTo>
                  <a:pt x="1167" y="378"/>
                  <a:pt x="1167" y="378"/>
                  <a:pt x="1167" y="378"/>
                </a:cubicBezTo>
                <a:cubicBezTo>
                  <a:pt x="841" y="137"/>
                  <a:pt x="438" y="0"/>
                  <a:pt x="0" y="0"/>
                </a:cubicBezTo>
                <a:cubicBezTo>
                  <a:pt x="0" y="378"/>
                  <a:pt x="0" y="378"/>
                  <a:pt x="0" y="378"/>
                </a:cubicBezTo>
                <a:cubicBezTo>
                  <a:pt x="352" y="378"/>
                  <a:pt x="678" y="489"/>
                  <a:pt x="944" y="6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4">
            <a:extLst>
              <a:ext uri="{FF2B5EF4-FFF2-40B4-BE49-F238E27FC236}">
                <a16:creationId xmlns:a16="http://schemas.microsoft.com/office/drawing/2014/main" id="{97B65E8A-7B48-E242-9F3C-A1B46202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431" y="8269087"/>
            <a:ext cx="996609" cy="1168922"/>
          </a:xfrm>
          <a:custGeom>
            <a:avLst/>
            <a:gdLst>
              <a:gd name="T0" fmla="*/ 0 w 945"/>
              <a:gd name="T1" fmla="*/ 287080 h 1109"/>
              <a:gd name="T2" fmla="*/ 0 w 945"/>
              <a:gd name="T3" fmla="*/ 287080 h 1109"/>
              <a:gd name="T4" fmla="*/ 80168 w 945"/>
              <a:gd name="T5" fmla="*/ 398104 h 1109"/>
              <a:gd name="T6" fmla="*/ 339366 w 945"/>
              <a:gd name="T7" fmla="*/ 40242 h 1109"/>
              <a:gd name="T8" fmla="*/ 209946 w 945"/>
              <a:gd name="T9" fmla="*/ 0 h 1109"/>
              <a:gd name="T10" fmla="*/ 0 w 945"/>
              <a:gd name="T11" fmla="*/ 28708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09">
                <a:moveTo>
                  <a:pt x="0" y="799"/>
                </a:moveTo>
                <a:lnTo>
                  <a:pt x="0" y="799"/>
                </a:lnTo>
                <a:cubicBezTo>
                  <a:pt x="223" y="1108"/>
                  <a:pt x="223" y="1108"/>
                  <a:pt x="223" y="1108"/>
                </a:cubicBezTo>
                <a:cubicBezTo>
                  <a:pt x="558" y="859"/>
                  <a:pt x="816" y="515"/>
                  <a:pt x="944" y="112"/>
                </a:cubicBezTo>
                <a:cubicBezTo>
                  <a:pt x="584" y="0"/>
                  <a:pt x="584" y="0"/>
                  <a:pt x="584" y="0"/>
                </a:cubicBezTo>
                <a:cubicBezTo>
                  <a:pt x="481" y="327"/>
                  <a:pt x="275" y="601"/>
                  <a:pt x="0" y="7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5">
            <a:extLst>
              <a:ext uri="{FF2B5EF4-FFF2-40B4-BE49-F238E27FC236}">
                <a16:creationId xmlns:a16="http://schemas.microsoft.com/office/drawing/2014/main" id="{FA7ED7AC-BEBB-6C4F-8277-5A5871BE7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431" y="6038360"/>
            <a:ext cx="996609" cy="1178233"/>
          </a:xfrm>
          <a:custGeom>
            <a:avLst/>
            <a:gdLst>
              <a:gd name="T0" fmla="*/ 209946 w 945"/>
              <a:gd name="T1" fmla="*/ 401277 h 1116"/>
              <a:gd name="T2" fmla="*/ 209946 w 945"/>
              <a:gd name="T3" fmla="*/ 401277 h 1116"/>
              <a:gd name="T4" fmla="*/ 339366 w 945"/>
              <a:gd name="T5" fmla="*/ 358090 h 1116"/>
              <a:gd name="T6" fmla="*/ 80168 w 945"/>
              <a:gd name="T7" fmla="*/ 0 h 1116"/>
              <a:gd name="T8" fmla="*/ 0 w 945"/>
              <a:gd name="T9" fmla="*/ 111206 h 1116"/>
              <a:gd name="T10" fmla="*/ 209946 w 945"/>
              <a:gd name="T11" fmla="*/ 401277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16">
                <a:moveTo>
                  <a:pt x="584" y="1115"/>
                </a:moveTo>
                <a:lnTo>
                  <a:pt x="584" y="1115"/>
                </a:lnTo>
                <a:cubicBezTo>
                  <a:pt x="944" y="995"/>
                  <a:pt x="944" y="995"/>
                  <a:pt x="944" y="995"/>
                </a:cubicBezTo>
                <a:cubicBezTo>
                  <a:pt x="816" y="592"/>
                  <a:pt x="558" y="249"/>
                  <a:pt x="223" y="0"/>
                </a:cubicBezTo>
                <a:cubicBezTo>
                  <a:pt x="0" y="309"/>
                  <a:pt x="0" y="309"/>
                  <a:pt x="0" y="309"/>
                </a:cubicBezTo>
                <a:cubicBezTo>
                  <a:pt x="275" y="506"/>
                  <a:pt x="481" y="789"/>
                  <a:pt x="584" y="1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6">
            <a:extLst>
              <a:ext uri="{FF2B5EF4-FFF2-40B4-BE49-F238E27FC236}">
                <a16:creationId xmlns:a16="http://schemas.microsoft.com/office/drawing/2014/main" id="{DEBCA1B5-EDEA-734B-8D14-F163418CF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162" y="7090854"/>
            <a:ext cx="479675" cy="1294661"/>
          </a:xfrm>
          <a:custGeom>
            <a:avLst/>
            <a:gdLst>
              <a:gd name="T0" fmla="*/ 27611 w 456"/>
              <a:gd name="T1" fmla="*/ 222100 h 1228"/>
              <a:gd name="T2" fmla="*/ 27611 w 456"/>
              <a:gd name="T3" fmla="*/ 222100 h 1228"/>
              <a:gd name="T4" fmla="*/ 0 w 456"/>
              <a:gd name="T5" fmla="*/ 400714 h 1228"/>
              <a:gd name="T6" fmla="*/ 129088 w 456"/>
              <a:gd name="T7" fmla="*/ 440966 h 1228"/>
              <a:gd name="T8" fmla="*/ 163153 w 456"/>
              <a:gd name="T9" fmla="*/ 222100 h 1228"/>
              <a:gd name="T10" fmla="*/ 129088 w 456"/>
              <a:gd name="T11" fmla="*/ 0 h 1228"/>
              <a:gd name="T12" fmla="*/ 0 w 456"/>
              <a:gd name="T13" fmla="*/ 43126 h 1228"/>
              <a:gd name="T14" fmla="*/ 27611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77" y="618"/>
                </a:moveTo>
                <a:lnTo>
                  <a:pt x="77" y="618"/>
                </a:lnTo>
                <a:cubicBezTo>
                  <a:pt x="77" y="789"/>
                  <a:pt x="51" y="952"/>
                  <a:pt x="0" y="1115"/>
                </a:cubicBezTo>
                <a:cubicBezTo>
                  <a:pt x="360" y="1227"/>
                  <a:pt x="360" y="1227"/>
                  <a:pt x="360" y="1227"/>
                </a:cubicBezTo>
                <a:cubicBezTo>
                  <a:pt x="420" y="1038"/>
                  <a:pt x="455" y="832"/>
                  <a:pt x="455" y="618"/>
                </a:cubicBezTo>
                <a:cubicBezTo>
                  <a:pt x="455" y="403"/>
                  <a:pt x="420" y="197"/>
                  <a:pt x="360" y="0"/>
                </a:cubicBezTo>
                <a:cubicBezTo>
                  <a:pt x="0" y="120"/>
                  <a:pt x="0" y="120"/>
                  <a:pt x="0" y="120"/>
                </a:cubicBezTo>
                <a:cubicBezTo>
                  <a:pt x="51" y="274"/>
                  <a:pt x="77" y="437"/>
                  <a:pt x="77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7">
            <a:extLst>
              <a:ext uri="{FF2B5EF4-FFF2-40B4-BE49-F238E27FC236}">
                <a16:creationId xmlns:a16="http://schemas.microsoft.com/office/drawing/2014/main" id="{8B8C2D24-4677-4643-AE37-A2951DB50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267" y="8269087"/>
            <a:ext cx="1001268" cy="1168922"/>
          </a:xfrm>
          <a:custGeom>
            <a:avLst/>
            <a:gdLst>
              <a:gd name="T0" fmla="*/ 127000 w 946"/>
              <a:gd name="T1" fmla="*/ 0 h 1109"/>
              <a:gd name="T2" fmla="*/ 127000 w 946"/>
              <a:gd name="T3" fmla="*/ 0 h 1109"/>
              <a:gd name="T4" fmla="*/ 0 w 946"/>
              <a:gd name="T5" fmla="*/ 40242 h 1109"/>
              <a:gd name="T6" fmla="*/ 260495 w 946"/>
              <a:gd name="T7" fmla="*/ 398104 h 1109"/>
              <a:gd name="T8" fmla="*/ 340952 w 946"/>
              <a:gd name="T9" fmla="*/ 287080 h 1109"/>
              <a:gd name="T10" fmla="*/ 127000 w 946"/>
              <a:gd name="T11" fmla="*/ 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" h="1109">
                <a:moveTo>
                  <a:pt x="352" y="0"/>
                </a:moveTo>
                <a:lnTo>
                  <a:pt x="352" y="0"/>
                </a:lnTo>
                <a:cubicBezTo>
                  <a:pt x="0" y="112"/>
                  <a:pt x="0" y="112"/>
                  <a:pt x="0" y="112"/>
                </a:cubicBezTo>
                <a:cubicBezTo>
                  <a:pt x="129" y="515"/>
                  <a:pt x="387" y="859"/>
                  <a:pt x="722" y="1108"/>
                </a:cubicBezTo>
                <a:cubicBezTo>
                  <a:pt x="945" y="799"/>
                  <a:pt x="945" y="799"/>
                  <a:pt x="945" y="799"/>
                </a:cubicBezTo>
                <a:cubicBezTo>
                  <a:pt x="670" y="601"/>
                  <a:pt x="464" y="327"/>
                  <a:pt x="352" y="0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8">
            <a:extLst>
              <a:ext uri="{FF2B5EF4-FFF2-40B4-BE49-F238E27FC236}">
                <a16:creationId xmlns:a16="http://schemas.microsoft.com/office/drawing/2014/main" id="{6EF08F80-26E6-B245-B543-005443DF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368" y="9112015"/>
            <a:ext cx="1234118" cy="726500"/>
          </a:xfrm>
          <a:custGeom>
            <a:avLst/>
            <a:gdLst>
              <a:gd name="T0" fmla="*/ 80320 w 1168"/>
              <a:gd name="T1" fmla="*/ 0 h 687"/>
              <a:gd name="T2" fmla="*/ 80320 w 1168"/>
              <a:gd name="T3" fmla="*/ 0 h 687"/>
              <a:gd name="T4" fmla="*/ 0 w 1168"/>
              <a:gd name="T5" fmla="*/ 111388 h 687"/>
              <a:gd name="T6" fmla="*/ 420327 w 1168"/>
              <a:gd name="T7" fmla="*/ 247290 h 687"/>
              <a:gd name="T8" fmla="*/ 420327 w 1168"/>
              <a:gd name="T9" fmla="*/ 111388 h 687"/>
              <a:gd name="T10" fmla="*/ 80320 w 1168"/>
              <a:gd name="T11" fmla="*/ 0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7">
                <a:moveTo>
                  <a:pt x="223" y="0"/>
                </a:moveTo>
                <a:lnTo>
                  <a:pt x="223" y="0"/>
                </a:lnTo>
                <a:cubicBezTo>
                  <a:pt x="0" y="309"/>
                  <a:pt x="0" y="309"/>
                  <a:pt x="0" y="309"/>
                </a:cubicBezTo>
                <a:cubicBezTo>
                  <a:pt x="326" y="549"/>
                  <a:pt x="729" y="686"/>
                  <a:pt x="1167" y="686"/>
                </a:cubicBezTo>
                <a:cubicBezTo>
                  <a:pt x="1167" y="309"/>
                  <a:pt x="1167" y="309"/>
                  <a:pt x="1167" y="309"/>
                </a:cubicBezTo>
                <a:cubicBezTo>
                  <a:pt x="815" y="309"/>
                  <a:pt x="489" y="197"/>
                  <a:pt x="223" y="0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9">
            <a:extLst>
              <a:ext uri="{FF2B5EF4-FFF2-40B4-BE49-F238E27FC236}">
                <a16:creationId xmlns:a16="http://schemas.microsoft.com/office/drawing/2014/main" id="{8F539E6E-F2AC-7B43-87D2-DB1E713B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497" y="7090854"/>
            <a:ext cx="479678" cy="1294661"/>
          </a:xfrm>
          <a:custGeom>
            <a:avLst/>
            <a:gdLst>
              <a:gd name="T0" fmla="*/ 135544 w 456"/>
              <a:gd name="T1" fmla="*/ 222100 h 1228"/>
              <a:gd name="T2" fmla="*/ 135544 w 456"/>
              <a:gd name="T3" fmla="*/ 222100 h 1228"/>
              <a:gd name="T4" fmla="*/ 163154 w 456"/>
              <a:gd name="T5" fmla="*/ 43126 h 1228"/>
              <a:gd name="T6" fmla="*/ 36934 w 456"/>
              <a:gd name="T7" fmla="*/ 0 h 1228"/>
              <a:gd name="T8" fmla="*/ 0 w 456"/>
              <a:gd name="T9" fmla="*/ 222100 h 1228"/>
              <a:gd name="T10" fmla="*/ 36934 w 456"/>
              <a:gd name="T11" fmla="*/ 440966 h 1228"/>
              <a:gd name="T12" fmla="*/ 163154 w 456"/>
              <a:gd name="T13" fmla="*/ 400714 h 1228"/>
              <a:gd name="T14" fmla="*/ 135544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378" y="618"/>
                </a:moveTo>
                <a:lnTo>
                  <a:pt x="378" y="618"/>
                </a:lnTo>
                <a:cubicBezTo>
                  <a:pt x="378" y="437"/>
                  <a:pt x="412" y="274"/>
                  <a:pt x="455" y="120"/>
                </a:cubicBezTo>
                <a:cubicBezTo>
                  <a:pt x="103" y="0"/>
                  <a:pt x="103" y="0"/>
                  <a:pt x="103" y="0"/>
                </a:cubicBezTo>
                <a:cubicBezTo>
                  <a:pt x="35" y="197"/>
                  <a:pt x="0" y="403"/>
                  <a:pt x="0" y="618"/>
                </a:cubicBezTo>
                <a:cubicBezTo>
                  <a:pt x="0" y="832"/>
                  <a:pt x="35" y="1038"/>
                  <a:pt x="103" y="1227"/>
                </a:cubicBezTo>
                <a:cubicBezTo>
                  <a:pt x="455" y="1115"/>
                  <a:pt x="455" y="1115"/>
                  <a:pt x="455" y="1115"/>
                </a:cubicBezTo>
                <a:cubicBezTo>
                  <a:pt x="412" y="952"/>
                  <a:pt x="378" y="789"/>
                  <a:pt x="378" y="618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0">
            <a:extLst>
              <a:ext uri="{FF2B5EF4-FFF2-40B4-BE49-F238E27FC236}">
                <a16:creationId xmlns:a16="http://schemas.microsoft.com/office/drawing/2014/main" id="{BA6A3076-9CF5-C443-A78E-669A61E43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267" y="6038360"/>
            <a:ext cx="1001268" cy="1178233"/>
          </a:xfrm>
          <a:custGeom>
            <a:avLst/>
            <a:gdLst>
              <a:gd name="T0" fmla="*/ 340952 w 946"/>
              <a:gd name="T1" fmla="*/ 111206 h 1116"/>
              <a:gd name="T2" fmla="*/ 340952 w 946"/>
              <a:gd name="T3" fmla="*/ 111206 h 1116"/>
              <a:gd name="T4" fmla="*/ 260495 w 946"/>
              <a:gd name="T5" fmla="*/ 0 h 1116"/>
              <a:gd name="T6" fmla="*/ 0 w 946"/>
              <a:gd name="T7" fmla="*/ 358090 h 1116"/>
              <a:gd name="T8" fmla="*/ 127000 w 946"/>
              <a:gd name="T9" fmla="*/ 401277 h 1116"/>
              <a:gd name="T10" fmla="*/ 340952 w 946"/>
              <a:gd name="T11" fmla="*/ 111206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" h="1116">
                <a:moveTo>
                  <a:pt x="945" y="309"/>
                </a:moveTo>
                <a:lnTo>
                  <a:pt x="945" y="309"/>
                </a:lnTo>
                <a:cubicBezTo>
                  <a:pt x="722" y="0"/>
                  <a:pt x="722" y="0"/>
                  <a:pt x="722" y="0"/>
                </a:cubicBezTo>
                <a:cubicBezTo>
                  <a:pt x="387" y="249"/>
                  <a:pt x="129" y="592"/>
                  <a:pt x="0" y="995"/>
                </a:cubicBezTo>
                <a:cubicBezTo>
                  <a:pt x="352" y="1115"/>
                  <a:pt x="352" y="1115"/>
                  <a:pt x="352" y="1115"/>
                </a:cubicBezTo>
                <a:cubicBezTo>
                  <a:pt x="464" y="789"/>
                  <a:pt x="670" y="506"/>
                  <a:pt x="945" y="309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1">
            <a:extLst>
              <a:ext uri="{FF2B5EF4-FFF2-40B4-BE49-F238E27FC236}">
                <a16:creationId xmlns:a16="http://schemas.microsoft.com/office/drawing/2014/main" id="{8B834B8C-CFA6-414D-89AA-D54A2A84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485" y="9112015"/>
            <a:ext cx="1234120" cy="726500"/>
          </a:xfrm>
          <a:custGeom>
            <a:avLst/>
            <a:gdLst>
              <a:gd name="T0" fmla="*/ 0 w 1169"/>
              <a:gd name="T1" fmla="*/ 111388 h 687"/>
              <a:gd name="T2" fmla="*/ 0 w 1169"/>
              <a:gd name="T3" fmla="*/ 111388 h 687"/>
              <a:gd name="T4" fmla="*/ 0 w 1169"/>
              <a:gd name="T5" fmla="*/ 247290 h 687"/>
              <a:gd name="T6" fmla="*/ 420328 w 1169"/>
              <a:gd name="T7" fmla="*/ 111388 h 687"/>
              <a:gd name="T8" fmla="*/ 339717 w 1169"/>
              <a:gd name="T9" fmla="*/ 0 h 687"/>
              <a:gd name="T10" fmla="*/ 0 w 1169"/>
              <a:gd name="T11" fmla="*/ 111388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9" h="687">
                <a:moveTo>
                  <a:pt x="0" y="309"/>
                </a:moveTo>
                <a:lnTo>
                  <a:pt x="0" y="309"/>
                </a:lnTo>
                <a:cubicBezTo>
                  <a:pt x="0" y="686"/>
                  <a:pt x="0" y="686"/>
                  <a:pt x="0" y="686"/>
                </a:cubicBezTo>
                <a:cubicBezTo>
                  <a:pt x="438" y="686"/>
                  <a:pt x="841" y="549"/>
                  <a:pt x="1168" y="309"/>
                </a:cubicBezTo>
                <a:cubicBezTo>
                  <a:pt x="944" y="0"/>
                  <a:pt x="944" y="0"/>
                  <a:pt x="944" y="0"/>
                </a:cubicBezTo>
                <a:cubicBezTo>
                  <a:pt x="678" y="197"/>
                  <a:pt x="352" y="309"/>
                  <a:pt x="0" y="309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2">
            <a:extLst>
              <a:ext uri="{FF2B5EF4-FFF2-40B4-BE49-F238E27FC236}">
                <a16:creationId xmlns:a16="http://schemas.microsoft.com/office/drawing/2014/main" id="{F6C7AC95-CF87-7144-A47F-1FF610CF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368" y="5642509"/>
            <a:ext cx="1234118" cy="726500"/>
          </a:xfrm>
          <a:custGeom>
            <a:avLst/>
            <a:gdLst>
              <a:gd name="T0" fmla="*/ 80320 w 1168"/>
              <a:gd name="T1" fmla="*/ 247290 h 688"/>
              <a:gd name="T2" fmla="*/ 80320 w 1168"/>
              <a:gd name="T3" fmla="*/ 247290 h 688"/>
              <a:gd name="T4" fmla="*/ 420327 w 1168"/>
              <a:gd name="T5" fmla="*/ 136064 h 688"/>
              <a:gd name="T6" fmla="*/ 420327 w 1168"/>
              <a:gd name="T7" fmla="*/ 0 h 688"/>
              <a:gd name="T8" fmla="*/ 0 w 1168"/>
              <a:gd name="T9" fmla="*/ 136064 h 688"/>
              <a:gd name="T10" fmla="*/ 80320 w 1168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8">
                <a:moveTo>
                  <a:pt x="223" y="687"/>
                </a:moveTo>
                <a:lnTo>
                  <a:pt x="223" y="687"/>
                </a:lnTo>
                <a:cubicBezTo>
                  <a:pt x="489" y="489"/>
                  <a:pt x="815" y="378"/>
                  <a:pt x="1167" y="378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729" y="0"/>
                  <a:pt x="326" y="137"/>
                  <a:pt x="0" y="378"/>
                </a:cubicBezTo>
                <a:lnTo>
                  <a:pt x="223" y="687"/>
                </a:ln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3">
            <a:extLst>
              <a:ext uri="{FF2B5EF4-FFF2-40B4-BE49-F238E27FC236}">
                <a16:creationId xmlns:a16="http://schemas.microsoft.com/office/drawing/2014/main" id="{1D81DCFD-7366-8A4A-A819-95E0DD0A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485" y="5642509"/>
            <a:ext cx="1234120" cy="726500"/>
          </a:xfrm>
          <a:custGeom>
            <a:avLst/>
            <a:gdLst>
              <a:gd name="T0" fmla="*/ 339717 w 1169"/>
              <a:gd name="T1" fmla="*/ 247290 h 688"/>
              <a:gd name="T2" fmla="*/ 339717 w 1169"/>
              <a:gd name="T3" fmla="*/ 247290 h 688"/>
              <a:gd name="T4" fmla="*/ 420328 w 1169"/>
              <a:gd name="T5" fmla="*/ 136064 h 688"/>
              <a:gd name="T6" fmla="*/ 0 w 1169"/>
              <a:gd name="T7" fmla="*/ 0 h 688"/>
              <a:gd name="T8" fmla="*/ 0 w 1169"/>
              <a:gd name="T9" fmla="*/ 136064 h 688"/>
              <a:gd name="T10" fmla="*/ 339717 w 1169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9" h="688">
                <a:moveTo>
                  <a:pt x="944" y="687"/>
                </a:moveTo>
                <a:lnTo>
                  <a:pt x="944" y="687"/>
                </a:lnTo>
                <a:cubicBezTo>
                  <a:pt x="1168" y="378"/>
                  <a:pt x="1168" y="378"/>
                  <a:pt x="1168" y="378"/>
                </a:cubicBezTo>
                <a:cubicBezTo>
                  <a:pt x="841" y="137"/>
                  <a:pt x="438" y="0"/>
                  <a:pt x="0" y="0"/>
                </a:cubicBezTo>
                <a:cubicBezTo>
                  <a:pt x="0" y="378"/>
                  <a:pt x="0" y="378"/>
                  <a:pt x="0" y="378"/>
                </a:cubicBezTo>
                <a:cubicBezTo>
                  <a:pt x="352" y="378"/>
                  <a:pt x="678" y="489"/>
                  <a:pt x="944" y="6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57" name="Freeform 364">
            <a:extLst>
              <a:ext uri="{FF2B5EF4-FFF2-40B4-BE49-F238E27FC236}">
                <a16:creationId xmlns:a16="http://schemas.microsoft.com/office/drawing/2014/main" id="{6168672F-CC7D-2844-9206-288A9617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095" y="8269087"/>
            <a:ext cx="1001268" cy="1168922"/>
          </a:xfrm>
          <a:custGeom>
            <a:avLst/>
            <a:gdLst>
              <a:gd name="T0" fmla="*/ 0 w 946"/>
              <a:gd name="T1" fmla="*/ 287080 h 1109"/>
              <a:gd name="T2" fmla="*/ 0 w 946"/>
              <a:gd name="T3" fmla="*/ 287080 h 1109"/>
              <a:gd name="T4" fmla="*/ 80818 w 946"/>
              <a:gd name="T5" fmla="*/ 398104 h 1109"/>
              <a:gd name="T6" fmla="*/ 340952 w 946"/>
              <a:gd name="T7" fmla="*/ 40242 h 1109"/>
              <a:gd name="T8" fmla="*/ 210705 w 946"/>
              <a:gd name="T9" fmla="*/ 0 h 1109"/>
              <a:gd name="T10" fmla="*/ 0 w 946"/>
              <a:gd name="T11" fmla="*/ 28708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" h="1109">
                <a:moveTo>
                  <a:pt x="0" y="799"/>
                </a:moveTo>
                <a:lnTo>
                  <a:pt x="0" y="799"/>
                </a:lnTo>
                <a:cubicBezTo>
                  <a:pt x="224" y="1108"/>
                  <a:pt x="224" y="1108"/>
                  <a:pt x="224" y="1108"/>
                </a:cubicBezTo>
                <a:cubicBezTo>
                  <a:pt x="558" y="859"/>
                  <a:pt x="816" y="515"/>
                  <a:pt x="945" y="112"/>
                </a:cubicBezTo>
                <a:cubicBezTo>
                  <a:pt x="584" y="0"/>
                  <a:pt x="584" y="0"/>
                  <a:pt x="584" y="0"/>
                </a:cubicBezTo>
                <a:cubicBezTo>
                  <a:pt x="481" y="327"/>
                  <a:pt x="275" y="601"/>
                  <a:pt x="0" y="799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65">
            <a:extLst>
              <a:ext uri="{FF2B5EF4-FFF2-40B4-BE49-F238E27FC236}">
                <a16:creationId xmlns:a16="http://schemas.microsoft.com/office/drawing/2014/main" id="{7EF42545-A995-0544-810F-8781CA35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095" y="6038360"/>
            <a:ext cx="1001268" cy="1178233"/>
          </a:xfrm>
          <a:custGeom>
            <a:avLst/>
            <a:gdLst>
              <a:gd name="T0" fmla="*/ 210705 w 946"/>
              <a:gd name="T1" fmla="*/ 401277 h 1116"/>
              <a:gd name="T2" fmla="*/ 210705 w 946"/>
              <a:gd name="T3" fmla="*/ 401277 h 1116"/>
              <a:gd name="T4" fmla="*/ 340952 w 946"/>
              <a:gd name="T5" fmla="*/ 358090 h 1116"/>
              <a:gd name="T6" fmla="*/ 80818 w 946"/>
              <a:gd name="T7" fmla="*/ 0 h 1116"/>
              <a:gd name="T8" fmla="*/ 0 w 946"/>
              <a:gd name="T9" fmla="*/ 111206 h 1116"/>
              <a:gd name="T10" fmla="*/ 210705 w 946"/>
              <a:gd name="T11" fmla="*/ 401277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6" h="1116">
                <a:moveTo>
                  <a:pt x="584" y="1115"/>
                </a:moveTo>
                <a:lnTo>
                  <a:pt x="584" y="1115"/>
                </a:lnTo>
                <a:cubicBezTo>
                  <a:pt x="945" y="995"/>
                  <a:pt x="945" y="995"/>
                  <a:pt x="945" y="995"/>
                </a:cubicBezTo>
                <a:cubicBezTo>
                  <a:pt x="816" y="592"/>
                  <a:pt x="558" y="249"/>
                  <a:pt x="224" y="0"/>
                </a:cubicBezTo>
                <a:cubicBezTo>
                  <a:pt x="0" y="309"/>
                  <a:pt x="0" y="309"/>
                  <a:pt x="0" y="309"/>
                </a:cubicBezTo>
                <a:cubicBezTo>
                  <a:pt x="275" y="506"/>
                  <a:pt x="481" y="789"/>
                  <a:pt x="584" y="1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6">
            <a:extLst>
              <a:ext uri="{FF2B5EF4-FFF2-40B4-BE49-F238E27FC236}">
                <a16:creationId xmlns:a16="http://schemas.microsoft.com/office/drawing/2014/main" id="{E6B923FF-8A16-084A-B225-41DB9547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826" y="7090854"/>
            <a:ext cx="479678" cy="1294661"/>
          </a:xfrm>
          <a:custGeom>
            <a:avLst/>
            <a:gdLst>
              <a:gd name="T0" fmla="*/ 27611 w 456"/>
              <a:gd name="T1" fmla="*/ 222100 h 1228"/>
              <a:gd name="T2" fmla="*/ 27611 w 456"/>
              <a:gd name="T3" fmla="*/ 222100 h 1228"/>
              <a:gd name="T4" fmla="*/ 0 w 456"/>
              <a:gd name="T5" fmla="*/ 400714 h 1228"/>
              <a:gd name="T6" fmla="*/ 129448 w 456"/>
              <a:gd name="T7" fmla="*/ 440966 h 1228"/>
              <a:gd name="T8" fmla="*/ 163154 w 456"/>
              <a:gd name="T9" fmla="*/ 222100 h 1228"/>
              <a:gd name="T10" fmla="*/ 129448 w 456"/>
              <a:gd name="T11" fmla="*/ 0 h 1228"/>
              <a:gd name="T12" fmla="*/ 0 w 456"/>
              <a:gd name="T13" fmla="*/ 43126 h 1228"/>
              <a:gd name="T14" fmla="*/ 27611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77" y="618"/>
                </a:moveTo>
                <a:lnTo>
                  <a:pt x="77" y="618"/>
                </a:lnTo>
                <a:cubicBezTo>
                  <a:pt x="77" y="789"/>
                  <a:pt x="52" y="952"/>
                  <a:pt x="0" y="1115"/>
                </a:cubicBezTo>
                <a:cubicBezTo>
                  <a:pt x="361" y="1227"/>
                  <a:pt x="361" y="1227"/>
                  <a:pt x="361" y="1227"/>
                </a:cubicBezTo>
                <a:cubicBezTo>
                  <a:pt x="421" y="1038"/>
                  <a:pt x="455" y="832"/>
                  <a:pt x="455" y="618"/>
                </a:cubicBezTo>
                <a:cubicBezTo>
                  <a:pt x="455" y="403"/>
                  <a:pt x="421" y="197"/>
                  <a:pt x="361" y="0"/>
                </a:cubicBezTo>
                <a:cubicBezTo>
                  <a:pt x="0" y="120"/>
                  <a:pt x="0" y="120"/>
                  <a:pt x="0" y="120"/>
                </a:cubicBezTo>
                <a:cubicBezTo>
                  <a:pt x="52" y="274"/>
                  <a:pt x="77" y="437"/>
                  <a:pt x="77" y="618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67">
            <a:extLst>
              <a:ext uri="{FF2B5EF4-FFF2-40B4-BE49-F238E27FC236}">
                <a16:creationId xmlns:a16="http://schemas.microsoft.com/office/drawing/2014/main" id="{902417D5-0167-C444-8BCF-FE8E4AE5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933" y="8269087"/>
            <a:ext cx="996609" cy="1168922"/>
          </a:xfrm>
          <a:custGeom>
            <a:avLst/>
            <a:gdLst>
              <a:gd name="T0" fmla="*/ 129419 w 945"/>
              <a:gd name="T1" fmla="*/ 0 h 1109"/>
              <a:gd name="T2" fmla="*/ 129419 w 945"/>
              <a:gd name="T3" fmla="*/ 0 h 1109"/>
              <a:gd name="T4" fmla="*/ 0 w 945"/>
              <a:gd name="T5" fmla="*/ 40242 h 1109"/>
              <a:gd name="T6" fmla="*/ 259198 w 945"/>
              <a:gd name="T7" fmla="*/ 398104 h 1109"/>
              <a:gd name="T8" fmla="*/ 339366 w 945"/>
              <a:gd name="T9" fmla="*/ 287080 h 1109"/>
              <a:gd name="T10" fmla="*/ 129419 w 945"/>
              <a:gd name="T11" fmla="*/ 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09">
                <a:moveTo>
                  <a:pt x="360" y="0"/>
                </a:moveTo>
                <a:lnTo>
                  <a:pt x="360" y="0"/>
                </a:lnTo>
                <a:cubicBezTo>
                  <a:pt x="0" y="112"/>
                  <a:pt x="0" y="112"/>
                  <a:pt x="0" y="112"/>
                </a:cubicBezTo>
                <a:cubicBezTo>
                  <a:pt x="128" y="515"/>
                  <a:pt x="386" y="859"/>
                  <a:pt x="721" y="1108"/>
                </a:cubicBezTo>
                <a:cubicBezTo>
                  <a:pt x="944" y="799"/>
                  <a:pt x="944" y="799"/>
                  <a:pt x="944" y="799"/>
                </a:cubicBezTo>
                <a:cubicBezTo>
                  <a:pt x="669" y="601"/>
                  <a:pt x="463" y="327"/>
                  <a:pt x="3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68">
            <a:extLst>
              <a:ext uri="{FF2B5EF4-FFF2-40B4-BE49-F238E27FC236}">
                <a16:creationId xmlns:a16="http://schemas.microsoft.com/office/drawing/2014/main" id="{3DD61D58-9B70-2140-9655-1178BC76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690" y="9112015"/>
            <a:ext cx="1234118" cy="726500"/>
          </a:xfrm>
          <a:custGeom>
            <a:avLst/>
            <a:gdLst>
              <a:gd name="T0" fmla="*/ 80320 w 1168"/>
              <a:gd name="T1" fmla="*/ 0 h 687"/>
              <a:gd name="T2" fmla="*/ 80320 w 1168"/>
              <a:gd name="T3" fmla="*/ 0 h 687"/>
              <a:gd name="T4" fmla="*/ 0 w 1168"/>
              <a:gd name="T5" fmla="*/ 111388 h 687"/>
              <a:gd name="T6" fmla="*/ 420327 w 1168"/>
              <a:gd name="T7" fmla="*/ 247290 h 687"/>
              <a:gd name="T8" fmla="*/ 420327 w 1168"/>
              <a:gd name="T9" fmla="*/ 111388 h 687"/>
              <a:gd name="T10" fmla="*/ 80320 w 1168"/>
              <a:gd name="T11" fmla="*/ 0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7">
                <a:moveTo>
                  <a:pt x="223" y="0"/>
                </a:moveTo>
                <a:lnTo>
                  <a:pt x="223" y="0"/>
                </a:lnTo>
                <a:cubicBezTo>
                  <a:pt x="0" y="309"/>
                  <a:pt x="0" y="309"/>
                  <a:pt x="0" y="309"/>
                </a:cubicBezTo>
                <a:cubicBezTo>
                  <a:pt x="326" y="549"/>
                  <a:pt x="730" y="686"/>
                  <a:pt x="1167" y="686"/>
                </a:cubicBezTo>
                <a:cubicBezTo>
                  <a:pt x="1167" y="309"/>
                  <a:pt x="1167" y="309"/>
                  <a:pt x="1167" y="309"/>
                </a:cubicBezTo>
                <a:cubicBezTo>
                  <a:pt x="815" y="309"/>
                  <a:pt x="489" y="197"/>
                  <a:pt x="2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9">
            <a:extLst>
              <a:ext uri="{FF2B5EF4-FFF2-40B4-BE49-F238E27FC236}">
                <a16:creationId xmlns:a16="http://schemas.microsoft.com/office/drawing/2014/main" id="{5DA3A80F-47F4-BA42-A715-347632F6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6134" y="7090854"/>
            <a:ext cx="479678" cy="1294661"/>
          </a:xfrm>
          <a:custGeom>
            <a:avLst/>
            <a:gdLst>
              <a:gd name="T0" fmla="*/ 135544 w 456"/>
              <a:gd name="T1" fmla="*/ 222100 h 1228"/>
              <a:gd name="T2" fmla="*/ 135544 w 456"/>
              <a:gd name="T3" fmla="*/ 222100 h 1228"/>
              <a:gd name="T4" fmla="*/ 163154 w 456"/>
              <a:gd name="T5" fmla="*/ 43126 h 1228"/>
              <a:gd name="T6" fmla="*/ 34065 w 456"/>
              <a:gd name="T7" fmla="*/ 0 h 1228"/>
              <a:gd name="T8" fmla="*/ 0 w 456"/>
              <a:gd name="T9" fmla="*/ 222100 h 1228"/>
              <a:gd name="T10" fmla="*/ 34065 w 456"/>
              <a:gd name="T11" fmla="*/ 440966 h 1228"/>
              <a:gd name="T12" fmla="*/ 163154 w 456"/>
              <a:gd name="T13" fmla="*/ 400714 h 1228"/>
              <a:gd name="T14" fmla="*/ 135544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378" y="618"/>
                </a:moveTo>
                <a:lnTo>
                  <a:pt x="378" y="618"/>
                </a:lnTo>
                <a:cubicBezTo>
                  <a:pt x="378" y="437"/>
                  <a:pt x="404" y="274"/>
                  <a:pt x="455" y="120"/>
                </a:cubicBezTo>
                <a:cubicBezTo>
                  <a:pt x="95" y="0"/>
                  <a:pt x="95" y="0"/>
                  <a:pt x="95" y="0"/>
                </a:cubicBezTo>
                <a:cubicBezTo>
                  <a:pt x="35" y="197"/>
                  <a:pt x="0" y="403"/>
                  <a:pt x="0" y="618"/>
                </a:cubicBezTo>
                <a:cubicBezTo>
                  <a:pt x="0" y="832"/>
                  <a:pt x="35" y="1038"/>
                  <a:pt x="95" y="1227"/>
                </a:cubicBezTo>
                <a:cubicBezTo>
                  <a:pt x="455" y="1115"/>
                  <a:pt x="455" y="1115"/>
                  <a:pt x="455" y="1115"/>
                </a:cubicBezTo>
                <a:cubicBezTo>
                  <a:pt x="404" y="952"/>
                  <a:pt x="378" y="789"/>
                  <a:pt x="378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0">
            <a:extLst>
              <a:ext uri="{FF2B5EF4-FFF2-40B4-BE49-F238E27FC236}">
                <a16:creationId xmlns:a16="http://schemas.microsoft.com/office/drawing/2014/main" id="{85D695A9-69C2-2446-A9F4-375CF658B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933" y="6038360"/>
            <a:ext cx="996609" cy="1178233"/>
          </a:xfrm>
          <a:custGeom>
            <a:avLst/>
            <a:gdLst>
              <a:gd name="T0" fmla="*/ 339366 w 945"/>
              <a:gd name="T1" fmla="*/ 111206 h 1116"/>
              <a:gd name="T2" fmla="*/ 339366 w 945"/>
              <a:gd name="T3" fmla="*/ 111206 h 1116"/>
              <a:gd name="T4" fmla="*/ 259198 w 945"/>
              <a:gd name="T5" fmla="*/ 0 h 1116"/>
              <a:gd name="T6" fmla="*/ 0 w 945"/>
              <a:gd name="T7" fmla="*/ 358090 h 1116"/>
              <a:gd name="T8" fmla="*/ 129419 w 945"/>
              <a:gd name="T9" fmla="*/ 401277 h 1116"/>
              <a:gd name="T10" fmla="*/ 339366 w 945"/>
              <a:gd name="T11" fmla="*/ 111206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16">
                <a:moveTo>
                  <a:pt x="944" y="309"/>
                </a:moveTo>
                <a:lnTo>
                  <a:pt x="944" y="309"/>
                </a:lnTo>
                <a:cubicBezTo>
                  <a:pt x="721" y="0"/>
                  <a:pt x="721" y="0"/>
                  <a:pt x="721" y="0"/>
                </a:cubicBezTo>
                <a:cubicBezTo>
                  <a:pt x="386" y="249"/>
                  <a:pt x="128" y="592"/>
                  <a:pt x="0" y="995"/>
                </a:cubicBezTo>
                <a:cubicBezTo>
                  <a:pt x="360" y="1115"/>
                  <a:pt x="360" y="1115"/>
                  <a:pt x="360" y="1115"/>
                </a:cubicBezTo>
                <a:cubicBezTo>
                  <a:pt x="463" y="789"/>
                  <a:pt x="669" y="506"/>
                  <a:pt x="944" y="309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1">
            <a:extLst>
              <a:ext uri="{FF2B5EF4-FFF2-40B4-BE49-F238E27FC236}">
                <a16:creationId xmlns:a16="http://schemas.microsoft.com/office/drawing/2014/main" id="{F080ED35-B92F-1349-A5AD-803C98F4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808" y="9112015"/>
            <a:ext cx="1234120" cy="726500"/>
          </a:xfrm>
          <a:custGeom>
            <a:avLst/>
            <a:gdLst>
              <a:gd name="T0" fmla="*/ 0 w 1169"/>
              <a:gd name="T1" fmla="*/ 111388 h 687"/>
              <a:gd name="T2" fmla="*/ 0 w 1169"/>
              <a:gd name="T3" fmla="*/ 111388 h 687"/>
              <a:gd name="T4" fmla="*/ 0 w 1169"/>
              <a:gd name="T5" fmla="*/ 247290 h 687"/>
              <a:gd name="T6" fmla="*/ 420328 w 1169"/>
              <a:gd name="T7" fmla="*/ 111388 h 687"/>
              <a:gd name="T8" fmla="*/ 340077 w 1169"/>
              <a:gd name="T9" fmla="*/ 0 h 687"/>
              <a:gd name="T10" fmla="*/ 0 w 1169"/>
              <a:gd name="T11" fmla="*/ 111388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9" h="687">
                <a:moveTo>
                  <a:pt x="0" y="309"/>
                </a:moveTo>
                <a:lnTo>
                  <a:pt x="0" y="309"/>
                </a:lnTo>
                <a:cubicBezTo>
                  <a:pt x="0" y="686"/>
                  <a:pt x="0" y="686"/>
                  <a:pt x="0" y="686"/>
                </a:cubicBezTo>
                <a:cubicBezTo>
                  <a:pt x="438" y="686"/>
                  <a:pt x="842" y="549"/>
                  <a:pt x="1168" y="309"/>
                </a:cubicBezTo>
                <a:cubicBezTo>
                  <a:pt x="945" y="0"/>
                  <a:pt x="945" y="0"/>
                  <a:pt x="945" y="0"/>
                </a:cubicBezTo>
                <a:cubicBezTo>
                  <a:pt x="678" y="197"/>
                  <a:pt x="352" y="309"/>
                  <a:pt x="0" y="3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2">
            <a:extLst>
              <a:ext uri="{FF2B5EF4-FFF2-40B4-BE49-F238E27FC236}">
                <a16:creationId xmlns:a16="http://schemas.microsoft.com/office/drawing/2014/main" id="{3C1B79CE-0C9D-F646-9C62-9E880482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690" y="5642509"/>
            <a:ext cx="1234118" cy="726500"/>
          </a:xfrm>
          <a:custGeom>
            <a:avLst/>
            <a:gdLst>
              <a:gd name="T0" fmla="*/ 80320 w 1168"/>
              <a:gd name="T1" fmla="*/ 247290 h 688"/>
              <a:gd name="T2" fmla="*/ 80320 w 1168"/>
              <a:gd name="T3" fmla="*/ 247290 h 688"/>
              <a:gd name="T4" fmla="*/ 420327 w 1168"/>
              <a:gd name="T5" fmla="*/ 136064 h 688"/>
              <a:gd name="T6" fmla="*/ 420327 w 1168"/>
              <a:gd name="T7" fmla="*/ 0 h 688"/>
              <a:gd name="T8" fmla="*/ 0 w 1168"/>
              <a:gd name="T9" fmla="*/ 136064 h 688"/>
              <a:gd name="T10" fmla="*/ 80320 w 1168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688">
                <a:moveTo>
                  <a:pt x="223" y="687"/>
                </a:moveTo>
                <a:lnTo>
                  <a:pt x="223" y="687"/>
                </a:lnTo>
                <a:cubicBezTo>
                  <a:pt x="489" y="489"/>
                  <a:pt x="815" y="378"/>
                  <a:pt x="1167" y="378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730" y="0"/>
                  <a:pt x="326" y="137"/>
                  <a:pt x="0" y="378"/>
                </a:cubicBezTo>
                <a:lnTo>
                  <a:pt x="223" y="687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3">
            <a:extLst>
              <a:ext uri="{FF2B5EF4-FFF2-40B4-BE49-F238E27FC236}">
                <a16:creationId xmlns:a16="http://schemas.microsoft.com/office/drawing/2014/main" id="{707588D1-0A23-EE49-85BE-DB1BD1F67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808" y="5642509"/>
            <a:ext cx="1234120" cy="726500"/>
          </a:xfrm>
          <a:custGeom>
            <a:avLst/>
            <a:gdLst>
              <a:gd name="T0" fmla="*/ 340077 w 1169"/>
              <a:gd name="T1" fmla="*/ 247290 h 688"/>
              <a:gd name="T2" fmla="*/ 340077 w 1169"/>
              <a:gd name="T3" fmla="*/ 247290 h 688"/>
              <a:gd name="T4" fmla="*/ 420328 w 1169"/>
              <a:gd name="T5" fmla="*/ 136064 h 688"/>
              <a:gd name="T6" fmla="*/ 0 w 1169"/>
              <a:gd name="T7" fmla="*/ 0 h 688"/>
              <a:gd name="T8" fmla="*/ 0 w 1169"/>
              <a:gd name="T9" fmla="*/ 136064 h 688"/>
              <a:gd name="T10" fmla="*/ 340077 w 1169"/>
              <a:gd name="T11" fmla="*/ 247290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9" h="688">
                <a:moveTo>
                  <a:pt x="945" y="687"/>
                </a:moveTo>
                <a:lnTo>
                  <a:pt x="945" y="687"/>
                </a:lnTo>
                <a:cubicBezTo>
                  <a:pt x="1168" y="378"/>
                  <a:pt x="1168" y="378"/>
                  <a:pt x="1168" y="378"/>
                </a:cubicBezTo>
                <a:cubicBezTo>
                  <a:pt x="842" y="137"/>
                  <a:pt x="438" y="0"/>
                  <a:pt x="0" y="0"/>
                </a:cubicBezTo>
                <a:cubicBezTo>
                  <a:pt x="0" y="378"/>
                  <a:pt x="0" y="378"/>
                  <a:pt x="0" y="378"/>
                </a:cubicBezTo>
                <a:cubicBezTo>
                  <a:pt x="352" y="378"/>
                  <a:pt x="678" y="489"/>
                  <a:pt x="945" y="6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74">
            <a:extLst>
              <a:ext uri="{FF2B5EF4-FFF2-40B4-BE49-F238E27FC236}">
                <a16:creationId xmlns:a16="http://schemas.microsoft.com/office/drawing/2014/main" id="{3565EA82-C404-A84C-8E3B-17259398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417" y="8269087"/>
            <a:ext cx="996609" cy="1168922"/>
          </a:xfrm>
          <a:custGeom>
            <a:avLst/>
            <a:gdLst>
              <a:gd name="T0" fmla="*/ 0 w 945"/>
              <a:gd name="T1" fmla="*/ 287080 h 1109"/>
              <a:gd name="T2" fmla="*/ 0 w 945"/>
              <a:gd name="T3" fmla="*/ 287080 h 1109"/>
              <a:gd name="T4" fmla="*/ 80168 w 945"/>
              <a:gd name="T5" fmla="*/ 398104 h 1109"/>
              <a:gd name="T6" fmla="*/ 339366 w 945"/>
              <a:gd name="T7" fmla="*/ 40242 h 1109"/>
              <a:gd name="T8" fmla="*/ 212822 w 945"/>
              <a:gd name="T9" fmla="*/ 0 h 1109"/>
              <a:gd name="T10" fmla="*/ 0 w 945"/>
              <a:gd name="T11" fmla="*/ 287080 h 1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09">
                <a:moveTo>
                  <a:pt x="0" y="799"/>
                </a:moveTo>
                <a:lnTo>
                  <a:pt x="0" y="799"/>
                </a:lnTo>
                <a:cubicBezTo>
                  <a:pt x="223" y="1108"/>
                  <a:pt x="223" y="1108"/>
                  <a:pt x="223" y="1108"/>
                </a:cubicBezTo>
                <a:cubicBezTo>
                  <a:pt x="557" y="859"/>
                  <a:pt x="815" y="515"/>
                  <a:pt x="944" y="112"/>
                </a:cubicBezTo>
                <a:cubicBezTo>
                  <a:pt x="592" y="0"/>
                  <a:pt x="592" y="0"/>
                  <a:pt x="592" y="0"/>
                </a:cubicBezTo>
                <a:cubicBezTo>
                  <a:pt x="480" y="327"/>
                  <a:pt x="274" y="601"/>
                  <a:pt x="0" y="7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75">
            <a:extLst>
              <a:ext uri="{FF2B5EF4-FFF2-40B4-BE49-F238E27FC236}">
                <a16:creationId xmlns:a16="http://schemas.microsoft.com/office/drawing/2014/main" id="{0B45C1C2-462C-0B4E-9062-74A933AA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417" y="6038360"/>
            <a:ext cx="996609" cy="1178233"/>
          </a:xfrm>
          <a:custGeom>
            <a:avLst/>
            <a:gdLst>
              <a:gd name="T0" fmla="*/ 212822 w 945"/>
              <a:gd name="T1" fmla="*/ 401277 h 1116"/>
              <a:gd name="T2" fmla="*/ 212822 w 945"/>
              <a:gd name="T3" fmla="*/ 401277 h 1116"/>
              <a:gd name="T4" fmla="*/ 339366 w 945"/>
              <a:gd name="T5" fmla="*/ 358090 h 1116"/>
              <a:gd name="T6" fmla="*/ 80168 w 945"/>
              <a:gd name="T7" fmla="*/ 0 h 1116"/>
              <a:gd name="T8" fmla="*/ 0 w 945"/>
              <a:gd name="T9" fmla="*/ 111206 h 1116"/>
              <a:gd name="T10" fmla="*/ 212822 w 945"/>
              <a:gd name="T11" fmla="*/ 401277 h 1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116">
                <a:moveTo>
                  <a:pt x="592" y="1115"/>
                </a:moveTo>
                <a:lnTo>
                  <a:pt x="592" y="1115"/>
                </a:lnTo>
                <a:cubicBezTo>
                  <a:pt x="944" y="995"/>
                  <a:pt x="944" y="995"/>
                  <a:pt x="944" y="995"/>
                </a:cubicBezTo>
                <a:cubicBezTo>
                  <a:pt x="815" y="592"/>
                  <a:pt x="557" y="249"/>
                  <a:pt x="223" y="0"/>
                </a:cubicBezTo>
                <a:cubicBezTo>
                  <a:pt x="0" y="309"/>
                  <a:pt x="0" y="309"/>
                  <a:pt x="0" y="309"/>
                </a:cubicBezTo>
                <a:cubicBezTo>
                  <a:pt x="274" y="506"/>
                  <a:pt x="480" y="789"/>
                  <a:pt x="592" y="1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76">
            <a:extLst>
              <a:ext uri="{FF2B5EF4-FFF2-40B4-BE49-F238E27FC236}">
                <a16:creationId xmlns:a16="http://schemas.microsoft.com/office/drawing/2014/main" id="{46843E69-9461-AD47-B58D-D81CCA13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2462" y="7090854"/>
            <a:ext cx="479678" cy="1294661"/>
          </a:xfrm>
          <a:custGeom>
            <a:avLst/>
            <a:gdLst>
              <a:gd name="T0" fmla="*/ 27611 w 456"/>
              <a:gd name="T1" fmla="*/ 222100 h 1228"/>
              <a:gd name="T2" fmla="*/ 27611 w 456"/>
              <a:gd name="T3" fmla="*/ 222100 h 1228"/>
              <a:gd name="T4" fmla="*/ 0 w 456"/>
              <a:gd name="T5" fmla="*/ 400714 h 1228"/>
              <a:gd name="T6" fmla="*/ 126221 w 456"/>
              <a:gd name="T7" fmla="*/ 440966 h 1228"/>
              <a:gd name="T8" fmla="*/ 163154 w 456"/>
              <a:gd name="T9" fmla="*/ 222100 h 1228"/>
              <a:gd name="T10" fmla="*/ 126221 w 456"/>
              <a:gd name="T11" fmla="*/ 0 h 1228"/>
              <a:gd name="T12" fmla="*/ 0 w 456"/>
              <a:gd name="T13" fmla="*/ 43126 h 1228"/>
              <a:gd name="T14" fmla="*/ 27611 w 456"/>
              <a:gd name="T15" fmla="*/ 222100 h 1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6" h="1228">
                <a:moveTo>
                  <a:pt x="77" y="618"/>
                </a:moveTo>
                <a:lnTo>
                  <a:pt x="77" y="618"/>
                </a:lnTo>
                <a:cubicBezTo>
                  <a:pt x="77" y="789"/>
                  <a:pt x="43" y="952"/>
                  <a:pt x="0" y="1115"/>
                </a:cubicBezTo>
                <a:cubicBezTo>
                  <a:pt x="352" y="1227"/>
                  <a:pt x="352" y="1227"/>
                  <a:pt x="352" y="1227"/>
                </a:cubicBezTo>
                <a:cubicBezTo>
                  <a:pt x="420" y="1038"/>
                  <a:pt x="455" y="832"/>
                  <a:pt x="455" y="618"/>
                </a:cubicBezTo>
                <a:cubicBezTo>
                  <a:pt x="455" y="403"/>
                  <a:pt x="420" y="197"/>
                  <a:pt x="352" y="0"/>
                </a:cubicBezTo>
                <a:cubicBezTo>
                  <a:pt x="0" y="120"/>
                  <a:pt x="0" y="120"/>
                  <a:pt x="0" y="120"/>
                </a:cubicBezTo>
                <a:cubicBezTo>
                  <a:pt x="43" y="274"/>
                  <a:pt x="77" y="437"/>
                  <a:pt x="77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77">
            <a:extLst>
              <a:ext uri="{FF2B5EF4-FFF2-40B4-BE49-F238E27FC236}">
                <a16:creationId xmlns:a16="http://schemas.microsoft.com/office/drawing/2014/main" id="{F86FA1A5-4C66-A04F-91B9-3566ED11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255" y="6974426"/>
            <a:ext cx="1369174" cy="1532172"/>
          </a:xfrm>
          <a:custGeom>
            <a:avLst/>
            <a:gdLst>
              <a:gd name="T0" fmla="*/ 459893 w 1298"/>
              <a:gd name="T1" fmla="*/ 144960 h 1452"/>
              <a:gd name="T2" fmla="*/ 459893 w 1298"/>
              <a:gd name="T3" fmla="*/ 144960 h 1452"/>
              <a:gd name="T4" fmla="*/ 444432 w 1298"/>
              <a:gd name="T5" fmla="*/ 138845 h 1452"/>
              <a:gd name="T6" fmla="*/ 429329 w 1298"/>
              <a:gd name="T7" fmla="*/ 138845 h 1452"/>
              <a:gd name="T8" fmla="*/ 314985 w 1298"/>
              <a:gd name="T9" fmla="*/ 9352 h 1452"/>
              <a:gd name="T10" fmla="*/ 286939 w 1298"/>
              <a:gd name="T11" fmla="*/ 6115 h 1452"/>
              <a:gd name="T12" fmla="*/ 286939 w 1298"/>
              <a:gd name="T13" fmla="*/ 33812 h 1452"/>
              <a:gd name="T14" fmla="*/ 376472 w 1298"/>
              <a:gd name="T15" fmla="*/ 138845 h 1452"/>
              <a:gd name="T16" fmla="*/ 83421 w 1298"/>
              <a:gd name="T17" fmla="*/ 138845 h 1452"/>
              <a:gd name="T18" fmla="*/ 175831 w 1298"/>
              <a:gd name="T19" fmla="*/ 33812 h 1452"/>
              <a:gd name="T20" fmla="*/ 172954 w 1298"/>
              <a:gd name="T21" fmla="*/ 6115 h 1452"/>
              <a:gd name="T22" fmla="*/ 145267 w 1298"/>
              <a:gd name="T23" fmla="*/ 9352 h 1452"/>
              <a:gd name="T24" fmla="*/ 34159 w 1298"/>
              <a:gd name="T25" fmla="*/ 138845 h 1452"/>
              <a:gd name="T26" fmla="*/ 21574 w 1298"/>
              <a:gd name="T27" fmla="*/ 138845 h 1452"/>
              <a:gd name="T28" fmla="*/ 21574 w 1298"/>
              <a:gd name="T29" fmla="*/ 138845 h 1452"/>
              <a:gd name="T30" fmla="*/ 6113 w 1298"/>
              <a:gd name="T31" fmla="*/ 144960 h 1452"/>
              <a:gd name="T32" fmla="*/ 0 w 1298"/>
              <a:gd name="T33" fmla="*/ 169780 h 1452"/>
              <a:gd name="T34" fmla="*/ 6113 w 1298"/>
              <a:gd name="T35" fmla="*/ 200714 h 1452"/>
              <a:gd name="T36" fmla="*/ 21574 w 1298"/>
              <a:gd name="T37" fmla="*/ 284165 h 1452"/>
              <a:gd name="T38" fmla="*/ 49621 w 1298"/>
              <a:gd name="T39" fmla="*/ 438477 h 1452"/>
              <a:gd name="T40" fmla="*/ 52498 w 1298"/>
              <a:gd name="T41" fmla="*/ 447830 h 1452"/>
              <a:gd name="T42" fmla="*/ 117221 w 1298"/>
              <a:gd name="T43" fmla="*/ 503224 h 1452"/>
              <a:gd name="T44" fmla="*/ 231565 w 1298"/>
              <a:gd name="T45" fmla="*/ 521928 h 1452"/>
              <a:gd name="T46" fmla="*/ 240914 w 1298"/>
              <a:gd name="T47" fmla="*/ 521928 h 1452"/>
              <a:gd name="T48" fmla="*/ 345909 w 1298"/>
              <a:gd name="T49" fmla="*/ 506461 h 1452"/>
              <a:gd name="T50" fmla="*/ 416744 w 1298"/>
              <a:gd name="T51" fmla="*/ 453945 h 1452"/>
              <a:gd name="T52" fmla="*/ 444432 w 1298"/>
              <a:gd name="T53" fmla="*/ 305747 h 1452"/>
              <a:gd name="T54" fmla="*/ 459893 w 1298"/>
              <a:gd name="T55" fmla="*/ 206829 h 1452"/>
              <a:gd name="T56" fmla="*/ 463129 w 1298"/>
              <a:gd name="T57" fmla="*/ 173017 h 1452"/>
              <a:gd name="T58" fmla="*/ 459893 w 1298"/>
              <a:gd name="T59" fmla="*/ 144960 h 1452"/>
              <a:gd name="T60" fmla="*/ 404519 w 1298"/>
              <a:gd name="T61" fmla="*/ 305747 h 1452"/>
              <a:gd name="T62" fmla="*/ 404519 w 1298"/>
              <a:gd name="T63" fmla="*/ 305747 h 1452"/>
              <a:gd name="T64" fmla="*/ 379708 w 1298"/>
              <a:gd name="T65" fmla="*/ 444592 h 1452"/>
              <a:gd name="T66" fmla="*/ 336560 w 1298"/>
              <a:gd name="T67" fmla="*/ 469412 h 1452"/>
              <a:gd name="T68" fmla="*/ 231565 w 1298"/>
              <a:gd name="T69" fmla="*/ 481642 h 1452"/>
              <a:gd name="T70" fmla="*/ 129806 w 1298"/>
              <a:gd name="T71" fmla="*/ 466174 h 1452"/>
              <a:gd name="T72" fmla="*/ 89534 w 1298"/>
              <a:gd name="T73" fmla="*/ 438477 h 1452"/>
              <a:gd name="T74" fmla="*/ 86657 w 1298"/>
              <a:gd name="T75" fmla="*/ 429125 h 1452"/>
              <a:gd name="T76" fmla="*/ 40272 w 1298"/>
              <a:gd name="T77" fmla="*/ 175895 h 1452"/>
              <a:gd name="T78" fmla="*/ 40272 w 1298"/>
              <a:gd name="T79" fmla="*/ 175895 h 1452"/>
              <a:gd name="T80" fmla="*/ 40272 w 1298"/>
              <a:gd name="T81" fmla="*/ 175895 h 1452"/>
              <a:gd name="T82" fmla="*/ 40272 w 1298"/>
              <a:gd name="T83" fmla="*/ 175895 h 1452"/>
              <a:gd name="T84" fmla="*/ 419981 w 1298"/>
              <a:gd name="T85" fmla="*/ 175895 h 1452"/>
              <a:gd name="T86" fmla="*/ 419981 w 1298"/>
              <a:gd name="T87" fmla="*/ 175895 h 1452"/>
              <a:gd name="T88" fmla="*/ 419981 w 1298"/>
              <a:gd name="T89" fmla="*/ 175895 h 1452"/>
              <a:gd name="T90" fmla="*/ 426093 w 1298"/>
              <a:gd name="T91" fmla="*/ 175895 h 1452"/>
              <a:gd name="T92" fmla="*/ 404519 w 1298"/>
              <a:gd name="T93" fmla="*/ 305747 h 14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98" h="1452">
                <a:moveTo>
                  <a:pt x="1279" y="403"/>
                </a:moveTo>
                <a:lnTo>
                  <a:pt x="1279" y="403"/>
                </a:lnTo>
                <a:cubicBezTo>
                  <a:pt x="1271" y="395"/>
                  <a:pt x="1253" y="386"/>
                  <a:pt x="1236" y="386"/>
                </a:cubicBezTo>
                <a:cubicBezTo>
                  <a:pt x="1194" y="386"/>
                  <a:pt x="1194" y="386"/>
                  <a:pt x="1194" y="386"/>
                </a:cubicBezTo>
                <a:cubicBezTo>
                  <a:pt x="876" y="26"/>
                  <a:pt x="876" y="26"/>
                  <a:pt x="876" y="26"/>
                </a:cubicBezTo>
                <a:cubicBezTo>
                  <a:pt x="859" y="0"/>
                  <a:pt x="824" y="0"/>
                  <a:pt x="798" y="17"/>
                </a:cubicBezTo>
                <a:cubicBezTo>
                  <a:pt x="781" y="34"/>
                  <a:pt x="773" y="69"/>
                  <a:pt x="798" y="94"/>
                </a:cubicBezTo>
                <a:cubicBezTo>
                  <a:pt x="1047" y="386"/>
                  <a:pt x="1047" y="386"/>
                  <a:pt x="1047" y="386"/>
                </a:cubicBezTo>
                <a:cubicBezTo>
                  <a:pt x="232" y="386"/>
                  <a:pt x="232" y="386"/>
                  <a:pt x="232" y="386"/>
                </a:cubicBezTo>
                <a:cubicBezTo>
                  <a:pt x="489" y="94"/>
                  <a:pt x="489" y="94"/>
                  <a:pt x="489" y="94"/>
                </a:cubicBezTo>
                <a:cubicBezTo>
                  <a:pt x="507" y="69"/>
                  <a:pt x="498" y="34"/>
                  <a:pt x="481" y="17"/>
                </a:cubicBezTo>
                <a:cubicBezTo>
                  <a:pt x="455" y="0"/>
                  <a:pt x="421" y="0"/>
                  <a:pt x="404" y="26"/>
                </a:cubicBezTo>
                <a:cubicBezTo>
                  <a:pt x="95" y="386"/>
                  <a:pt x="95" y="386"/>
                  <a:pt x="95" y="386"/>
                </a:cubicBezTo>
                <a:cubicBezTo>
                  <a:pt x="60" y="386"/>
                  <a:pt x="60" y="386"/>
                  <a:pt x="60" y="386"/>
                </a:cubicBezTo>
                <a:cubicBezTo>
                  <a:pt x="43" y="386"/>
                  <a:pt x="26" y="395"/>
                  <a:pt x="17" y="403"/>
                </a:cubicBezTo>
                <a:cubicBezTo>
                  <a:pt x="0" y="421"/>
                  <a:pt x="0" y="446"/>
                  <a:pt x="0" y="472"/>
                </a:cubicBezTo>
                <a:cubicBezTo>
                  <a:pt x="9" y="498"/>
                  <a:pt x="9" y="524"/>
                  <a:pt x="17" y="558"/>
                </a:cubicBezTo>
                <a:cubicBezTo>
                  <a:pt x="26" y="609"/>
                  <a:pt x="35" y="687"/>
                  <a:pt x="60" y="790"/>
                </a:cubicBezTo>
                <a:cubicBezTo>
                  <a:pt x="86" y="961"/>
                  <a:pt x="129" y="1150"/>
                  <a:pt x="138" y="1219"/>
                </a:cubicBezTo>
                <a:cubicBezTo>
                  <a:pt x="146" y="1227"/>
                  <a:pt x="146" y="1236"/>
                  <a:pt x="146" y="1245"/>
                </a:cubicBezTo>
                <a:cubicBezTo>
                  <a:pt x="155" y="1313"/>
                  <a:pt x="223" y="1365"/>
                  <a:pt x="326" y="1399"/>
                </a:cubicBezTo>
                <a:cubicBezTo>
                  <a:pt x="412" y="1425"/>
                  <a:pt x="524" y="1442"/>
                  <a:pt x="644" y="1451"/>
                </a:cubicBezTo>
                <a:cubicBezTo>
                  <a:pt x="653" y="1451"/>
                  <a:pt x="661" y="1451"/>
                  <a:pt x="670" y="1451"/>
                </a:cubicBezTo>
                <a:cubicBezTo>
                  <a:pt x="781" y="1451"/>
                  <a:pt x="884" y="1433"/>
                  <a:pt x="962" y="1408"/>
                </a:cubicBezTo>
                <a:cubicBezTo>
                  <a:pt x="1082" y="1382"/>
                  <a:pt x="1142" y="1330"/>
                  <a:pt x="1159" y="1262"/>
                </a:cubicBezTo>
                <a:cubicBezTo>
                  <a:pt x="1168" y="1245"/>
                  <a:pt x="1202" y="1047"/>
                  <a:pt x="1236" y="850"/>
                </a:cubicBezTo>
                <a:cubicBezTo>
                  <a:pt x="1253" y="738"/>
                  <a:pt x="1271" y="644"/>
                  <a:pt x="1279" y="575"/>
                </a:cubicBezTo>
                <a:cubicBezTo>
                  <a:pt x="1288" y="532"/>
                  <a:pt x="1288" y="506"/>
                  <a:pt x="1288" y="481"/>
                </a:cubicBezTo>
                <a:cubicBezTo>
                  <a:pt x="1297" y="446"/>
                  <a:pt x="1297" y="421"/>
                  <a:pt x="1279" y="403"/>
                </a:cubicBezTo>
                <a:close/>
                <a:moveTo>
                  <a:pt x="1125" y="850"/>
                </a:moveTo>
                <a:lnTo>
                  <a:pt x="1125" y="850"/>
                </a:lnTo>
                <a:cubicBezTo>
                  <a:pt x="1090" y="1047"/>
                  <a:pt x="1056" y="1219"/>
                  <a:pt x="1056" y="1236"/>
                </a:cubicBezTo>
                <a:cubicBezTo>
                  <a:pt x="1047" y="1253"/>
                  <a:pt x="1013" y="1287"/>
                  <a:pt x="936" y="1305"/>
                </a:cubicBezTo>
                <a:cubicBezTo>
                  <a:pt x="859" y="1330"/>
                  <a:pt x="756" y="1339"/>
                  <a:pt x="644" y="1339"/>
                </a:cubicBezTo>
                <a:cubicBezTo>
                  <a:pt x="541" y="1339"/>
                  <a:pt x="438" y="1322"/>
                  <a:pt x="361" y="1296"/>
                </a:cubicBezTo>
                <a:cubicBezTo>
                  <a:pt x="266" y="1270"/>
                  <a:pt x="249" y="1227"/>
                  <a:pt x="249" y="1219"/>
                </a:cubicBezTo>
                <a:cubicBezTo>
                  <a:pt x="249" y="1219"/>
                  <a:pt x="249" y="1210"/>
                  <a:pt x="241" y="1193"/>
                </a:cubicBezTo>
                <a:cubicBezTo>
                  <a:pt x="155" y="747"/>
                  <a:pt x="120" y="566"/>
                  <a:pt x="112" y="489"/>
                </a:cubicBezTo>
                <a:cubicBezTo>
                  <a:pt x="1168" y="489"/>
                  <a:pt x="1168" y="489"/>
                  <a:pt x="1168" y="489"/>
                </a:cubicBezTo>
                <a:cubicBezTo>
                  <a:pt x="1185" y="489"/>
                  <a:pt x="1185" y="489"/>
                  <a:pt x="1185" y="489"/>
                </a:cubicBezTo>
                <a:cubicBezTo>
                  <a:pt x="1176" y="541"/>
                  <a:pt x="1159" y="644"/>
                  <a:pt x="1125" y="8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78">
            <a:extLst>
              <a:ext uri="{FF2B5EF4-FFF2-40B4-BE49-F238E27FC236}">
                <a16:creationId xmlns:a16="http://schemas.microsoft.com/office/drawing/2014/main" id="{84A45345-8140-9040-8551-C195E554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505" y="7617100"/>
            <a:ext cx="111769" cy="526248"/>
          </a:xfrm>
          <a:custGeom>
            <a:avLst/>
            <a:gdLst>
              <a:gd name="T0" fmla="*/ 18684 w 104"/>
              <a:gd name="T1" fmla="*/ 0 h 499"/>
              <a:gd name="T2" fmla="*/ 18684 w 104"/>
              <a:gd name="T3" fmla="*/ 0 h 499"/>
              <a:gd name="T4" fmla="*/ 0 w 104"/>
              <a:gd name="T5" fmla="*/ 21570 h 499"/>
              <a:gd name="T6" fmla="*/ 0 w 104"/>
              <a:gd name="T7" fmla="*/ 157459 h 499"/>
              <a:gd name="T8" fmla="*/ 18684 w 104"/>
              <a:gd name="T9" fmla="*/ 179029 h 499"/>
              <a:gd name="T10" fmla="*/ 37734 w 104"/>
              <a:gd name="T11" fmla="*/ 157459 h 499"/>
              <a:gd name="T12" fmla="*/ 37734 w 104"/>
              <a:gd name="T13" fmla="*/ 21570 h 499"/>
              <a:gd name="T14" fmla="*/ 18684 w 104"/>
              <a:gd name="T15" fmla="*/ 0 h 4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4" h="499">
                <a:moveTo>
                  <a:pt x="51" y="0"/>
                </a:moveTo>
                <a:lnTo>
                  <a:pt x="51" y="0"/>
                </a:lnTo>
                <a:cubicBezTo>
                  <a:pt x="25" y="0"/>
                  <a:pt x="0" y="26"/>
                  <a:pt x="0" y="60"/>
                </a:cubicBezTo>
                <a:cubicBezTo>
                  <a:pt x="0" y="438"/>
                  <a:pt x="0" y="438"/>
                  <a:pt x="0" y="438"/>
                </a:cubicBezTo>
                <a:cubicBezTo>
                  <a:pt x="0" y="472"/>
                  <a:pt x="25" y="498"/>
                  <a:pt x="51" y="498"/>
                </a:cubicBezTo>
                <a:cubicBezTo>
                  <a:pt x="77" y="498"/>
                  <a:pt x="103" y="472"/>
                  <a:pt x="103" y="438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103" y="26"/>
                  <a:pt x="77" y="0"/>
                  <a:pt x="5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79">
            <a:extLst>
              <a:ext uri="{FF2B5EF4-FFF2-40B4-BE49-F238E27FC236}">
                <a16:creationId xmlns:a16="http://schemas.microsoft.com/office/drawing/2014/main" id="{06B02072-96DD-494B-810B-0C35275E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300" y="7677643"/>
            <a:ext cx="111769" cy="516931"/>
          </a:xfrm>
          <a:custGeom>
            <a:avLst/>
            <a:gdLst>
              <a:gd name="T0" fmla="*/ 19050 w 104"/>
              <a:gd name="T1" fmla="*/ 0 h 491"/>
              <a:gd name="T2" fmla="*/ 19050 w 104"/>
              <a:gd name="T3" fmla="*/ 0 h 491"/>
              <a:gd name="T4" fmla="*/ 0 w 104"/>
              <a:gd name="T5" fmla="*/ 18662 h 491"/>
              <a:gd name="T6" fmla="*/ 0 w 104"/>
              <a:gd name="T7" fmla="*/ 157191 h 491"/>
              <a:gd name="T8" fmla="*/ 19050 w 104"/>
              <a:gd name="T9" fmla="*/ 175853 h 491"/>
              <a:gd name="T10" fmla="*/ 37734 w 104"/>
              <a:gd name="T11" fmla="*/ 157191 h 491"/>
              <a:gd name="T12" fmla="*/ 37734 w 104"/>
              <a:gd name="T13" fmla="*/ 18662 h 491"/>
              <a:gd name="T14" fmla="*/ 19050 w 104"/>
              <a:gd name="T15" fmla="*/ 0 h 4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4" h="491">
                <a:moveTo>
                  <a:pt x="52" y="0"/>
                </a:moveTo>
                <a:lnTo>
                  <a:pt x="52" y="0"/>
                </a:lnTo>
                <a:cubicBezTo>
                  <a:pt x="18" y="0"/>
                  <a:pt x="0" y="18"/>
                  <a:pt x="0" y="52"/>
                </a:cubicBezTo>
                <a:cubicBezTo>
                  <a:pt x="0" y="438"/>
                  <a:pt x="0" y="438"/>
                  <a:pt x="0" y="438"/>
                </a:cubicBezTo>
                <a:cubicBezTo>
                  <a:pt x="0" y="464"/>
                  <a:pt x="18" y="490"/>
                  <a:pt x="52" y="490"/>
                </a:cubicBezTo>
                <a:cubicBezTo>
                  <a:pt x="78" y="490"/>
                  <a:pt x="103" y="464"/>
                  <a:pt x="103" y="438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3" y="18"/>
                  <a:pt x="78" y="0"/>
                  <a:pt x="5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80">
            <a:extLst>
              <a:ext uri="{FF2B5EF4-FFF2-40B4-BE49-F238E27FC236}">
                <a16:creationId xmlns:a16="http://schemas.microsoft.com/office/drawing/2014/main" id="{A2246866-9227-B14F-9FB2-9EDBC26E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437" y="7617100"/>
            <a:ext cx="116428" cy="526248"/>
          </a:xfrm>
          <a:custGeom>
            <a:avLst/>
            <a:gdLst>
              <a:gd name="T0" fmla="*/ 18072 w 112"/>
              <a:gd name="T1" fmla="*/ 0 h 499"/>
              <a:gd name="T2" fmla="*/ 18072 w 112"/>
              <a:gd name="T3" fmla="*/ 0 h 499"/>
              <a:gd name="T4" fmla="*/ 0 w 112"/>
              <a:gd name="T5" fmla="*/ 21570 h 499"/>
              <a:gd name="T6" fmla="*/ 0 w 112"/>
              <a:gd name="T7" fmla="*/ 157459 h 499"/>
              <a:gd name="T8" fmla="*/ 18072 w 112"/>
              <a:gd name="T9" fmla="*/ 179029 h 499"/>
              <a:gd name="T10" fmla="*/ 39334 w 112"/>
              <a:gd name="T11" fmla="*/ 157459 h 499"/>
              <a:gd name="T12" fmla="*/ 39334 w 112"/>
              <a:gd name="T13" fmla="*/ 21570 h 499"/>
              <a:gd name="T14" fmla="*/ 18072 w 112"/>
              <a:gd name="T15" fmla="*/ 0 h 4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2" h="499">
                <a:moveTo>
                  <a:pt x="51" y="0"/>
                </a:moveTo>
                <a:lnTo>
                  <a:pt x="51" y="0"/>
                </a:lnTo>
                <a:cubicBezTo>
                  <a:pt x="26" y="0"/>
                  <a:pt x="0" y="26"/>
                  <a:pt x="0" y="60"/>
                </a:cubicBezTo>
                <a:cubicBezTo>
                  <a:pt x="0" y="438"/>
                  <a:pt x="0" y="438"/>
                  <a:pt x="0" y="438"/>
                </a:cubicBezTo>
                <a:cubicBezTo>
                  <a:pt x="0" y="472"/>
                  <a:pt x="26" y="498"/>
                  <a:pt x="51" y="498"/>
                </a:cubicBezTo>
                <a:cubicBezTo>
                  <a:pt x="86" y="498"/>
                  <a:pt x="111" y="472"/>
                  <a:pt x="111" y="438"/>
                </a:cubicBezTo>
                <a:cubicBezTo>
                  <a:pt x="111" y="60"/>
                  <a:pt x="111" y="60"/>
                  <a:pt x="111" y="60"/>
                </a:cubicBezTo>
                <a:cubicBezTo>
                  <a:pt x="111" y="26"/>
                  <a:pt x="86" y="0"/>
                  <a:pt x="5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81">
            <a:extLst>
              <a:ext uri="{FF2B5EF4-FFF2-40B4-BE49-F238E27FC236}">
                <a16:creationId xmlns:a16="http://schemas.microsoft.com/office/drawing/2014/main" id="{31DE12C1-4A5F-464F-BE2D-6D6357392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97" y="7491361"/>
            <a:ext cx="111769" cy="745128"/>
          </a:xfrm>
          <a:custGeom>
            <a:avLst/>
            <a:gdLst>
              <a:gd name="T0" fmla="*/ 18684 w 104"/>
              <a:gd name="T1" fmla="*/ 253640 h 705"/>
              <a:gd name="T2" fmla="*/ 18684 w 104"/>
              <a:gd name="T3" fmla="*/ 253640 h 705"/>
              <a:gd name="T4" fmla="*/ 37734 w 104"/>
              <a:gd name="T5" fmla="*/ 232023 h 705"/>
              <a:gd name="T6" fmla="*/ 37734 w 104"/>
              <a:gd name="T7" fmla="*/ 21617 h 705"/>
              <a:gd name="T8" fmla="*/ 18684 w 104"/>
              <a:gd name="T9" fmla="*/ 0 h 705"/>
              <a:gd name="T10" fmla="*/ 0 w 104"/>
              <a:gd name="T11" fmla="*/ 21617 h 705"/>
              <a:gd name="T12" fmla="*/ 0 w 104"/>
              <a:gd name="T13" fmla="*/ 232023 h 705"/>
              <a:gd name="T14" fmla="*/ 18684 w 104"/>
              <a:gd name="T15" fmla="*/ 253640 h 7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4" h="705">
                <a:moveTo>
                  <a:pt x="51" y="704"/>
                </a:moveTo>
                <a:lnTo>
                  <a:pt x="51" y="704"/>
                </a:lnTo>
                <a:cubicBezTo>
                  <a:pt x="77" y="704"/>
                  <a:pt x="103" y="678"/>
                  <a:pt x="103" y="644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103" y="26"/>
                  <a:pt x="77" y="0"/>
                  <a:pt x="51" y="0"/>
                </a:cubicBezTo>
                <a:cubicBezTo>
                  <a:pt x="17" y="0"/>
                  <a:pt x="0" y="26"/>
                  <a:pt x="0" y="60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678"/>
                  <a:pt x="17" y="704"/>
                  <a:pt x="51" y="7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82">
            <a:extLst>
              <a:ext uri="{FF2B5EF4-FFF2-40B4-BE49-F238E27FC236}">
                <a16:creationId xmlns:a16="http://schemas.microsoft.com/office/drawing/2014/main" id="{7E4487C2-E1B5-F04E-B39B-169623C8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623" y="7579843"/>
            <a:ext cx="111769" cy="735814"/>
          </a:xfrm>
          <a:custGeom>
            <a:avLst/>
            <a:gdLst>
              <a:gd name="T0" fmla="*/ 18684 w 104"/>
              <a:gd name="T1" fmla="*/ 250465 h 696"/>
              <a:gd name="T2" fmla="*/ 18684 w 104"/>
              <a:gd name="T3" fmla="*/ 250465 h 696"/>
              <a:gd name="T4" fmla="*/ 37734 w 104"/>
              <a:gd name="T5" fmla="*/ 232085 h 696"/>
              <a:gd name="T6" fmla="*/ 37734 w 104"/>
              <a:gd name="T7" fmla="*/ 18740 h 696"/>
              <a:gd name="T8" fmla="*/ 18684 w 104"/>
              <a:gd name="T9" fmla="*/ 0 h 696"/>
              <a:gd name="T10" fmla="*/ 0 w 104"/>
              <a:gd name="T11" fmla="*/ 18740 h 696"/>
              <a:gd name="T12" fmla="*/ 0 w 104"/>
              <a:gd name="T13" fmla="*/ 232085 h 696"/>
              <a:gd name="T14" fmla="*/ 18684 w 104"/>
              <a:gd name="T15" fmla="*/ 250465 h 6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4" h="696">
                <a:moveTo>
                  <a:pt x="51" y="695"/>
                </a:moveTo>
                <a:lnTo>
                  <a:pt x="51" y="695"/>
                </a:lnTo>
                <a:cubicBezTo>
                  <a:pt x="77" y="695"/>
                  <a:pt x="103" y="678"/>
                  <a:pt x="103" y="644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3" y="26"/>
                  <a:pt x="77" y="0"/>
                  <a:pt x="51" y="0"/>
                </a:cubicBezTo>
                <a:cubicBezTo>
                  <a:pt x="25" y="0"/>
                  <a:pt x="0" y="26"/>
                  <a:pt x="0" y="52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678"/>
                  <a:pt x="25" y="695"/>
                  <a:pt x="51" y="6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83">
            <a:extLst>
              <a:ext uri="{FF2B5EF4-FFF2-40B4-BE49-F238E27FC236}">
                <a16:creationId xmlns:a16="http://schemas.microsoft.com/office/drawing/2014/main" id="{D6937AE4-6CC5-F54D-9D34-82A22C44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789" y="7491361"/>
            <a:ext cx="111769" cy="745128"/>
          </a:xfrm>
          <a:custGeom>
            <a:avLst/>
            <a:gdLst>
              <a:gd name="T0" fmla="*/ 19050 w 104"/>
              <a:gd name="T1" fmla="*/ 253640 h 705"/>
              <a:gd name="T2" fmla="*/ 19050 w 104"/>
              <a:gd name="T3" fmla="*/ 253640 h 705"/>
              <a:gd name="T4" fmla="*/ 37734 w 104"/>
              <a:gd name="T5" fmla="*/ 232023 h 705"/>
              <a:gd name="T6" fmla="*/ 37734 w 104"/>
              <a:gd name="T7" fmla="*/ 21617 h 705"/>
              <a:gd name="T8" fmla="*/ 19050 w 104"/>
              <a:gd name="T9" fmla="*/ 0 h 705"/>
              <a:gd name="T10" fmla="*/ 0 w 104"/>
              <a:gd name="T11" fmla="*/ 21617 h 705"/>
              <a:gd name="T12" fmla="*/ 0 w 104"/>
              <a:gd name="T13" fmla="*/ 232023 h 705"/>
              <a:gd name="T14" fmla="*/ 19050 w 104"/>
              <a:gd name="T15" fmla="*/ 253640 h 7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4" h="705">
                <a:moveTo>
                  <a:pt x="52" y="704"/>
                </a:moveTo>
                <a:lnTo>
                  <a:pt x="52" y="704"/>
                </a:lnTo>
                <a:cubicBezTo>
                  <a:pt x="78" y="704"/>
                  <a:pt x="103" y="678"/>
                  <a:pt x="103" y="644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103" y="26"/>
                  <a:pt x="78" y="0"/>
                  <a:pt x="52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678"/>
                  <a:pt x="26" y="704"/>
                  <a:pt x="52" y="7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84">
            <a:extLst>
              <a:ext uri="{FF2B5EF4-FFF2-40B4-BE49-F238E27FC236}">
                <a16:creationId xmlns:a16="http://schemas.microsoft.com/office/drawing/2014/main" id="{49A90981-8B6A-4741-B705-8FD83DA5B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885" y="6871971"/>
            <a:ext cx="698558" cy="256139"/>
          </a:xfrm>
          <a:custGeom>
            <a:avLst/>
            <a:gdLst>
              <a:gd name="T0" fmla="*/ 18345 w 662"/>
              <a:gd name="T1" fmla="*/ 86951 h 241"/>
              <a:gd name="T2" fmla="*/ 18345 w 662"/>
              <a:gd name="T3" fmla="*/ 86951 h 241"/>
              <a:gd name="T4" fmla="*/ 40287 w 662"/>
              <a:gd name="T5" fmla="*/ 68111 h 241"/>
              <a:gd name="T6" fmla="*/ 40287 w 662"/>
              <a:gd name="T7" fmla="*/ 37316 h 241"/>
              <a:gd name="T8" fmla="*/ 200716 w 662"/>
              <a:gd name="T9" fmla="*/ 37316 h 241"/>
              <a:gd name="T10" fmla="*/ 200716 w 662"/>
              <a:gd name="T11" fmla="*/ 68111 h 241"/>
              <a:gd name="T12" fmla="*/ 219061 w 662"/>
              <a:gd name="T13" fmla="*/ 86951 h 241"/>
              <a:gd name="T14" fmla="*/ 237765 w 662"/>
              <a:gd name="T15" fmla="*/ 68111 h 241"/>
              <a:gd name="T16" fmla="*/ 237765 w 662"/>
              <a:gd name="T17" fmla="*/ 21738 h 241"/>
              <a:gd name="T18" fmla="*/ 216183 w 662"/>
              <a:gd name="T19" fmla="*/ 0 h 241"/>
              <a:gd name="T20" fmla="*/ 24820 w 662"/>
              <a:gd name="T21" fmla="*/ 0 h 241"/>
              <a:gd name="T22" fmla="*/ 0 w 662"/>
              <a:gd name="T23" fmla="*/ 21738 h 241"/>
              <a:gd name="T24" fmla="*/ 0 w 662"/>
              <a:gd name="T25" fmla="*/ 68111 h 241"/>
              <a:gd name="T26" fmla="*/ 18345 w 662"/>
              <a:gd name="T27" fmla="*/ 86951 h 24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62" h="241">
                <a:moveTo>
                  <a:pt x="51" y="240"/>
                </a:moveTo>
                <a:lnTo>
                  <a:pt x="51" y="240"/>
                </a:lnTo>
                <a:cubicBezTo>
                  <a:pt x="86" y="240"/>
                  <a:pt x="112" y="223"/>
                  <a:pt x="112" y="1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558" y="103"/>
                  <a:pt x="558" y="103"/>
                  <a:pt x="558" y="103"/>
                </a:cubicBezTo>
                <a:cubicBezTo>
                  <a:pt x="558" y="188"/>
                  <a:pt x="558" y="188"/>
                  <a:pt x="558" y="188"/>
                </a:cubicBezTo>
                <a:cubicBezTo>
                  <a:pt x="558" y="223"/>
                  <a:pt x="575" y="240"/>
                  <a:pt x="609" y="240"/>
                </a:cubicBezTo>
                <a:cubicBezTo>
                  <a:pt x="635" y="240"/>
                  <a:pt x="661" y="223"/>
                  <a:pt x="661" y="188"/>
                </a:cubicBezTo>
                <a:cubicBezTo>
                  <a:pt x="661" y="60"/>
                  <a:pt x="661" y="60"/>
                  <a:pt x="661" y="60"/>
                </a:cubicBezTo>
                <a:cubicBezTo>
                  <a:pt x="661" y="25"/>
                  <a:pt x="635" y="0"/>
                  <a:pt x="60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34" y="0"/>
                  <a:pt x="0" y="25"/>
                  <a:pt x="0" y="60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223"/>
                  <a:pt x="26" y="240"/>
                  <a:pt x="51" y="2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85">
            <a:extLst>
              <a:ext uri="{FF2B5EF4-FFF2-40B4-BE49-F238E27FC236}">
                <a16:creationId xmlns:a16="http://schemas.microsoft.com/office/drawing/2014/main" id="{4966BB7D-486F-944A-B464-1394A758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866" y="7174681"/>
            <a:ext cx="1639283" cy="1434372"/>
          </a:xfrm>
          <a:custGeom>
            <a:avLst/>
            <a:gdLst>
              <a:gd name="T0" fmla="*/ 540101 w 1554"/>
              <a:gd name="T1" fmla="*/ 0 h 1357"/>
              <a:gd name="T2" fmla="*/ 540101 w 1554"/>
              <a:gd name="T3" fmla="*/ 0 h 1357"/>
              <a:gd name="T4" fmla="*/ 80188 w 1554"/>
              <a:gd name="T5" fmla="*/ 0 h 1357"/>
              <a:gd name="T6" fmla="*/ 80188 w 1554"/>
              <a:gd name="T7" fmla="*/ 0 h 1357"/>
              <a:gd name="T8" fmla="*/ 21575 w 1554"/>
              <a:gd name="T9" fmla="*/ 0 h 1357"/>
              <a:gd name="T10" fmla="*/ 0 w 1554"/>
              <a:gd name="T11" fmla="*/ 18376 h 1357"/>
              <a:gd name="T12" fmla="*/ 21575 w 1554"/>
              <a:gd name="T13" fmla="*/ 37113 h 1357"/>
              <a:gd name="T14" fmla="*/ 61490 w 1554"/>
              <a:gd name="T15" fmla="*/ 37113 h 1357"/>
              <a:gd name="T16" fmla="*/ 61490 w 1554"/>
              <a:gd name="T17" fmla="*/ 37113 h 1357"/>
              <a:gd name="T18" fmla="*/ 64726 w 1554"/>
              <a:gd name="T19" fmla="*/ 83594 h 1357"/>
              <a:gd name="T20" fmla="*/ 83065 w 1554"/>
              <a:gd name="T21" fmla="*/ 216550 h 1357"/>
              <a:gd name="T22" fmla="*/ 107876 w 1554"/>
              <a:gd name="T23" fmla="*/ 417607 h 1357"/>
              <a:gd name="T24" fmla="*/ 172602 w 1554"/>
              <a:gd name="T25" fmla="*/ 473096 h 1357"/>
              <a:gd name="T26" fmla="*/ 277602 w 1554"/>
              <a:gd name="T27" fmla="*/ 488590 h 1357"/>
              <a:gd name="T28" fmla="*/ 286951 w 1554"/>
              <a:gd name="T29" fmla="*/ 488590 h 1357"/>
              <a:gd name="T30" fmla="*/ 385838 w 1554"/>
              <a:gd name="T31" fmla="*/ 476339 h 1357"/>
              <a:gd name="T32" fmla="*/ 453441 w 1554"/>
              <a:gd name="T33" fmla="*/ 423733 h 1357"/>
              <a:gd name="T34" fmla="*/ 481489 w 1554"/>
              <a:gd name="T35" fmla="*/ 219433 h 1357"/>
              <a:gd name="T36" fmla="*/ 493715 w 1554"/>
              <a:gd name="T37" fmla="*/ 83594 h 1357"/>
              <a:gd name="T38" fmla="*/ 499828 w 1554"/>
              <a:gd name="T39" fmla="*/ 37113 h 1357"/>
              <a:gd name="T40" fmla="*/ 499828 w 1554"/>
              <a:gd name="T41" fmla="*/ 37113 h 1357"/>
              <a:gd name="T42" fmla="*/ 540101 w 1554"/>
              <a:gd name="T43" fmla="*/ 37113 h 1357"/>
              <a:gd name="T44" fmla="*/ 558440 w 1554"/>
              <a:gd name="T45" fmla="*/ 18376 h 1357"/>
              <a:gd name="T46" fmla="*/ 540101 w 1554"/>
              <a:gd name="T47" fmla="*/ 0 h 1357"/>
              <a:gd name="T48" fmla="*/ 416403 w 1554"/>
              <a:gd name="T49" fmla="*/ 414364 h 1357"/>
              <a:gd name="T50" fmla="*/ 416403 w 1554"/>
              <a:gd name="T51" fmla="*/ 414364 h 1357"/>
              <a:gd name="T52" fmla="*/ 376489 w 1554"/>
              <a:gd name="T53" fmla="*/ 439226 h 1357"/>
              <a:gd name="T54" fmla="*/ 277602 w 1554"/>
              <a:gd name="T55" fmla="*/ 451477 h 1357"/>
              <a:gd name="T56" fmla="*/ 185188 w 1554"/>
              <a:gd name="T57" fmla="*/ 435983 h 1357"/>
              <a:gd name="T58" fmla="*/ 144914 w 1554"/>
              <a:gd name="T59" fmla="*/ 411122 h 1357"/>
              <a:gd name="T60" fmla="*/ 98527 w 1554"/>
              <a:gd name="T61" fmla="*/ 37113 h 1357"/>
              <a:gd name="T62" fmla="*/ 459913 w 1554"/>
              <a:gd name="T63" fmla="*/ 37113 h 1357"/>
              <a:gd name="T64" fmla="*/ 416403 w 1554"/>
              <a:gd name="T65" fmla="*/ 414364 h 135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554" h="1357">
                <a:moveTo>
                  <a:pt x="1502" y="0"/>
                </a:moveTo>
                <a:lnTo>
                  <a:pt x="1502" y="0"/>
                </a:lnTo>
                <a:cubicBezTo>
                  <a:pt x="223" y="0"/>
                  <a:pt x="223" y="0"/>
                  <a:pt x="22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5" y="0"/>
                  <a:pt x="0" y="17"/>
                  <a:pt x="0" y="51"/>
                </a:cubicBezTo>
                <a:cubicBezTo>
                  <a:pt x="0" y="77"/>
                  <a:pt x="25" y="103"/>
                  <a:pt x="60" y="103"/>
                </a:cubicBezTo>
                <a:cubicBezTo>
                  <a:pt x="171" y="103"/>
                  <a:pt x="171" y="103"/>
                  <a:pt x="171" y="103"/>
                </a:cubicBezTo>
                <a:cubicBezTo>
                  <a:pt x="171" y="137"/>
                  <a:pt x="180" y="180"/>
                  <a:pt x="180" y="232"/>
                </a:cubicBezTo>
                <a:cubicBezTo>
                  <a:pt x="197" y="326"/>
                  <a:pt x="206" y="446"/>
                  <a:pt x="231" y="601"/>
                </a:cubicBezTo>
                <a:cubicBezTo>
                  <a:pt x="257" y="858"/>
                  <a:pt x="300" y="1141"/>
                  <a:pt x="300" y="1159"/>
                </a:cubicBezTo>
                <a:cubicBezTo>
                  <a:pt x="309" y="1227"/>
                  <a:pt x="369" y="1279"/>
                  <a:pt x="480" y="1313"/>
                </a:cubicBezTo>
                <a:cubicBezTo>
                  <a:pt x="558" y="1339"/>
                  <a:pt x="661" y="1356"/>
                  <a:pt x="772" y="1356"/>
                </a:cubicBezTo>
                <a:cubicBezTo>
                  <a:pt x="781" y="1356"/>
                  <a:pt x="789" y="1356"/>
                  <a:pt x="798" y="1356"/>
                </a:cubicBezTo>
                <a:cubicBezTo>
                  <a:pt x="901" y="1356"/>
                  <a:pt x="996" y="1347"/>
                  <a:pt x="1073" y="1322"/>
                </a:cubicBezTo>
                <a:cubicBezTo>
                  <a:pt x="1184" y="1287"/>
                  <a:pt x="1244" y="1244"/>
                  <a:pt x="1261" y="1176"/>
                </a:cubicBezTo>
                <a:cubicBezTo>
                  <a:pt x="1270" y="1159"/>
                  <a:pt x="1305" y="841"/>
                  <a:pt x="1339" y="609"/>
                </a:cubicBezTo>
                <a:cubicBezTo>
                  <a:pt x="1356" y="455"/>
                  <a:pt x="1364" y="326"/>
                  <a:pt x="1373" y="232"/>
                </a:cubicBezTo>
                <a:cubicBezTo>
                  <a:pt x="1382" y="180"/>
                  <a:pt x="1390" y="137"/>
                  <a:pt x="1390" y="103"/>
                </a:cubicBezTo>
                <a:cubicBezTo>
                  <a:pt x="1502" y="103"/>
                  <a:pt x="1502" y="103"/>
                  <a:pt x="1502" y="103"/>
                </a:cubicBezTo>
                <a:cubicBezTo>
                  <a:pt x="1528" y="103"/>
                  <a:pt x="1553" y="77"/>
                  <a:pt x="1553" y="51"/>
                </a:cubicBezTo>
                <a:cubicBezTo>
                  <a:pt x="1553" y="17"/>
                  <a:pt x="1528" y="0"/>
                  <a:pt x="1502" y="0"/>
                </a:cubicBezTo>
                <a:close/>
                <a:moveTo>
                  <a:pt x="1158" y="1150"/>
                </a:moveTo>
                <a:lnTo>
                  <a:pt x="1158" y="1150"/>
                </a:lnTo>
                <a:cubicBezTo>
                  <a:pt x="1158" y="1167"/>
                  <a:pt x="1124" y="1201"/>
                  <a:pt x="1047" y="1219"/>
                </a:cubicBezTo>
                <a:cubicBezTo>
                  <a:pt x="970" y="1244"/>
                  <a:pt x="875" y="1253"/>
                  <a:pt x="772" y="1253"/>
                </a:cubicBezTo>
                <a:cubicBezTo>
                  <a:pt x="678" y="1244"/>
                  <a:pt x="583" y="1236"/>
                  <a:pt x="515" y="1210"/>
                </a:cubicBezTo>
                <a:cubicBezTo>
                  <a:pt x="437" y="1184"/>
                  <a:pt x="412" y="1159"/>
                  <a:pt x="403" y="1141"/>
                </a:cubicBezTo>
                <a:cubicBezTo>
                  <a:pt x="394" y="1090"/>
                  <a:pt x="291" y="309"/>
                  <a:pt x="274" y="103"/>
                </a:cubicBezTo>
                <a:cubicBezTo>
                  <a:pt x="1279" y="103"/>
                  <a:pt x="1279" y="103"/>
                  <a:pt x="1279" y="103"/>
                </a:cubicBezTo>
                <a:cubicBezTo>
                  <a:pt x="1270" y="309"/>
                  <a:pt x="1167" y="1098"/>
                  <a:pt x="1158" y="1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86">
            <a:extLst>
              <a:ext uri="{FF2B5EF4-FFF2-40B4-BE49-F238E27FC236}">
                <a16:creationId xmlns:a16="http://schemas.microsoft.com/office/drawing/2014/main" id="{BF19DDE4-4CD1-8D4A-BD79-15795074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2729" y="6918542"/>
            <a:ext cx="1522858" cy="1643941"/>
          </a:xfrm>
          <a:custGeom>
            <a:avLst/>
            <a:gdLst>
              <a:gd name="T0" fmla="*/ 107924 w 1443"/>
              <a:gd name="T1" fmla="*/ 368306 h 1555"/>
              <a:gd name="T2" fmla="*/ 432414 w 1443"/>
              <a:gd name="T3" fmla="*/ 368306 h 1555"/>
              <a:gd name="T4" fmla="*/ 435292 w 1443"/>
              <a:gd name="T5" fmla="*/ 368306 h 1555"/>
              <a:gd name="T6" fmla="*/ 438530 w 1443"/>
              <a:gd name="T7" fmla="*/ 365063 h 1555"/>
              <a:gd name="T8" fmla="*/ 444646 w 1443"/>
              <a:gd name="T9" fmla="*/ 365063 h 1555"/>
              <a:gd name="T10" fmla="*/ 447883 w 1443"/>
              <a:gd name="T11" fmla="*/ 362180 h 1555"/>
              <a:gd name="T12" fmla="*/ 447883 w 1443"/>
              <a:gd name="T13" fmla="*/ 358937 h 1555"/>
              <a:gd name="T14" fmla="*/ 450761 w 1443"/>
              <a:gd name="T15" fmla="*/ 356054 h 1555"/>
              <a:gd name="T16" fmla="*/ 450761 w 1443"/>
              <a:gd name="T17" fmla="*/ 352810 h 1555"/>
              <a:gd name="T18" fmla="*/ 509400 w 1443"/>
              <a:gd name="T19" fmla="*/ 96221 h 1555"/>
              <a:gd name="T20" fmla="*/ 509400 w 1443"/>
              <a:gd name="T21" fmla="*/ 92978 h 1555"/>
              <a:gd name="T22" fmla="*/ 509400 w 1443"/>
              <a:gd name="T23" fmla="*/ 89734 h 1555"/>
              <a:gd name="T24" fmla="*/ 509400 w 1443"/>
              <a:gd name="T25" fmla="*/ 86851 h 1555"/>
              <a:gd name="T26" fmla="*/ 506522 w 1443"/>
              <a:gd name="T27" fmla="*/ 83608 h 1555"/>
              <a:gd name="T28" fmla="*/ 503284 w 1443"/>
              <a:gd name="T29" fmla="*/ 80725 h 1555"/>
              <a:gd name="T30" fmla="*/ 500046 w 1443"/>
              <a:gd name="T31" fmla="*/ 77481 h 1555"/>
              <a:gd name="T32" fmla="*/ 497169 w 1443"/>
              <a:gd name="T33" fmla="*/ 74238 h 1555"/>
              <a:gd name="T34" fmla="*/ 493931 w 1443"/>
              <a:gd name="T35" fmla="*/ 74238 h 1555"/>
              <a:gd name="T36" fmla="*/ 491053 w 1443"/>
              <a:gd name="T37" fmla="*/ 74238 h 1555"/>
              <a:gd name="T38" fmla="*/ 135984 w 1443"/>
              <a:gd name="T39" fmla="*/ 111357 h 1555"/>
              <a:gd name="T40" fmla="*/ 92455 w 1443"/>
              <a:gd name="T41" fmla="*/ 15496 h 1555"/>
              <a:gd name="T42" fmla="*/ 92455 w 1443"/>
              <a:gd name="T43" fmla="*/ 12613 h 1555"/>
              <a:gd name="T44" fmla="*/ 92455 w 1443"/>
              <a:gd name="T45" fmla="*/ 9370 h 1555"/>
              <a:gd name="T46" fmla="*/ 89577 w 1443"/>
              <a:gd name="T47" fmla="*/ 6487 h 1555"/>
              <a:gd name="T48" fmla="*/ 86339 w 1443"/>
              <a:gd name="T49" fmla="*/ 3243 h 1555"/>
              <a:gd name="T50" fmla="*/ 83461 w 1443"/>
              <a:gd name="T51" fmla="*/ 3243 h 1555"/>
              <a:gd name="T52" fmla="*/ 80223 w 1443"/>
              <a:gd name="T53" fmla="*/ 0 h 1555"/>
              <a:gd name="T54" fmla="*/ 76986 w 1443"/>
              <a:gd name="T55" fmla="*/ 0 h 1555"/>
              <a:gd name="T56" fmla="*/ 0 w 1443"/>
              <a:gd name="T57" fmla="*/ 18740 h 1555"/>
              <a:gd name="T58" fmla="*/ 98930 w 1443"/>
              <a:gd name="T59" fmla="*/ 331188 h 1555"/>
              <a:gd name="T60" fmla="*/ 95692 w 1443"/>
              <a:gd name="T61" fmla="*/ 331188 h 1555"/>
              <a:gd name="T62" fmla="*/ 92455 w 1443"/>
              <a:gd name="T63" fmla="*/ 331188 h 1555"/>
              <a:gd name="T64" fmla="*/ 86339 w 1443"/>
              <a:gd name="T65" fmla="*/ 331188 h 1555"/>
              <a:gd name="T66" fmla="*/ 83461 w 1443"/>
              <a:gd name="T67" fmla="*/ 334071 h 1555"/>
              <a:gd name="T68" fmla="*/ 83461 w 1443"/>
              <a:gd name="T69" fmla="*/ 337314 h 1555"/>
              <a:gd name="T70" fmla="*/ 30938 w 1443"/>
              <a:gd name="T71" fmla="*/ 417678 h 1555"/>
              <a:gd name="T72" fmla="*/ 30938 w 1443"/>
              <a:gd name="T73" fmla="*/ 420922 h 1555"/>
              <a:gd name="T74" fmla="*/ 27700 w 1443"/>
              <a:gd name="T75" fmla="*/ 423805 h 1555"/>
              <a:gd name="T76" fmla="*/ 27700 w 1443"/>
              <a:gd name="T77" fmla="*/ 427048 h 1555"/>
              <a:gd name="T78" fmla="*/ 27700 w 1443"/>
              <a:gd name="T79" fmla="*/ 430291 h 1555"/>
              <a:gd name="T80" fmla="*/ 30938 w 1443"/>
              <a:gd name="T81" fmla="*/ 433175 h 1555"/>
              <a:gd name="T82" fmla="*/ 30938 w 1443"/>
              <a:gd name="T83" fmla="*/ 436418 h 1555"/>
              <a:gd name="T84" fmla="*/ 33816 w 1443"/>
              <a:gd name="T85" fmla="*/ 439301 h 1555"/>
              <a:gd name="T86" fmla="*/ 37054 w 1443"/>
              <a:gd name="T87" fmla="*/ 442544 h 1555"/>
              <a:gd name="T88" fmla="*/ 39932 w 1443"/>
              <a:gd name="T89" fmla="*/ 445427 h 1555"/>
              <a:gd name="T90" fmla="*/ 43169 w 1443"/>
              <a:gd name="T91" fmla="*/ 445427 h 1555"/>
              <a:gd name="T92" fmla="*/ 46407 w 1443"/>
              <a:gd name="T93" fmla="*/ 445427 h 1555"/>
              <a:gd name="T94" fmla="*/ 194622 w 1443"/>
              <a:gd name="T95" fmla="*/ 560028 h 1555"/>
              <a:gd name="T96" fmla="*/ 348953 w 1443"/>
              <a:gd name="T97" fmla="*/ 482546 h 1555"/>
              <a:gd name="T98" fmla="*/ 500046 w 1443"/>
              <a:gd name="T99" fmla="*/ 445427 h 1555"/>
              <a:gd name="T100" fmla="*/ 231676 w 1443"/>
              <a:gd name="T101" fmla="*/ 482546 h 1555"/>
              <a:gd name="T102" fmla="*/ 231676 w 1443"/>
              <a:gd name="T103" fmla="*/ 482546 h 1555"/>
              <a:gd name="T104" fmla="*/ 386007 w 1443"/>
              <a:gd name="T105" fmla="*/ 482546 h 155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443" h="1555">
                <a:moveTo>
                  <a:pt x="1390" y="1133"/>
                </a:moveTo>
                <a:lnTo>
                  <a:pt x="1390" y="1133"/>
                </a:lnTo>
                <a:cubicBezTo>
                  <a:pt x="232" y="1133"/>
                  <a:pt x="232" y="1133"/>
                  <a:pt x="232" y="1133"/>
                </a:cubicBezTo>
                <a:cubicBezTo>
                  <a:pt x="300" y="1022"/>
                  <a:pt x="300" y="1022"/>
                  <a:pt x="300" y="1022"/>
                </a:cubicBezTo>
                <a:cubicBezTo>
                  <a:pt x="378" y="1022"/>
                  <a:pt x="378" y="1022"/>
                  <a:pt x="378" y="1022"/>
                </a:cubicBezTo>
                <a:cubicBezTo>
                  <a:pt x="1202" y="1022"/>
                  <a:pt x="1202" y="1022"/>
                  <a:pt x="1202" y="1022"/>
                </a:cubicBezTo>
                <a:lnTo>
                  <a:pt x="1210" y="1022"/>
                </a:lnTo>
                <a:lnTo>
                  <a:pt x="1219" y="1022"/>
                </a:lnTo>
                <a:cubicBezTo>
                  <a:pt x="1219" y="1022"/>
                  <a:pt x="1219" y="1022"/>
                  <a:pt x="1219" y="1013"/>
                </a:cubicBezTo>
                <a:cubicBezTo>
                  <a:pt x="1227" y="1013"/>
                  <a:pt x="1227" y="1013"/>
                  <a:pt x="1227" y="1013"/>
                </a:cubicBezTo>
                <a:cubicBezTo>
                  <a:pt x="1227" y="1013"/>
                  <a:pt x="1227" y="1013"/>
                  <a:pt x="1236" y="1013"/>
                </a:cubicBezTo>
                <a:lnTo>
                  <a:pt x="1236" y="1005"/>
                </a:lnTo>
                <a:cubicBezTo>
                  <a:pt x="1236" y="1005"/>
                  <a:pt x="1236" y="1005"/>
                  <a:pt x="1245" y="1005"/>
                </a:cubicBezTo>
                <a:lnTo>
                  <a:pt x="1245" y="996"/>
                </a:lnTo>
                <a:lnTo>
                  <a:pt x="1253" y="996"/>
                </a:lnTo>
                <a:lnTo>
                  <a:pt x="1253" y="988"/>
                </a:lnTo>
                <a:lnTo>
                  <a:pt x="1253" y="979"/>
                </a:lnTo>
                <a:cubicBezTo>
                  <a:pt x="1416" y="275"/>
                  <a:pt x="1416" y="275"/>
                  <a:pt x="1416" y="275"/>
                </a:cubicBezTo>
                <a:cubicBezTo>
                  <a:pt x="1416" y="275"/>
                  <a:pt x="1416" y="275"/>
                  <a:pt x="1416" y="267"/>
                </a:cubicBezTo>
                <a:cubicBezTo>
                  <a:pt x="1416" y="258"/>
                  <a:pt x="1416" y="258"/>
                  <a:pt x="1416" y="258"/>
                </a:cubicBezTo>
                <a:lnTo>
                  <a:pt x="1416" y="249"/>
                </a:lnTo>
                <a:cubicBezTo>
                  <a:pt x="1416" y="249"/>
                  <a:pt x="1416" y="249"/>
                  <a:pt x="1416" y="241"/>
                </a:cubicBezTo>
                <a:cubicBezTo>
                  <a:pt x="1416" y="232"/>
                  <a:pt x="1416" y="232"/>
                  <a:pt x="1408" y="232"/>
                </a:cubicBezTo>
                <a:cubicBezTo>
                  <a:pt x="1408" y="224"/>
                  <a:pt x="1408" y="224"/>
                  <a:pt x="1408" y="224"/>
                </a:cubicBezTo>
                <a:cubicBezTo>
                  <a:pt x="1408" y="224"/>
                  <a:pt x="1408" y="224"/>
                  <a:pt x="1399" y="224"/>
                </a:cubicBezTo>
                <a:cubicBezTo>
                  <a:pt x="1399" y="224"/>
                  <a:pt x="1399" y="224"/>
                  <a:pt x="1399" y="215"/>
                </a:cubicBezTo>
                <a:cubicBezTo>
                  <a:pt x="1390" y="215"/>
                  <a:pt x="1390" y="215"/>
                  <a:pt x="1390" y="215"/>
                </a:cubicBezTo>
                <a:cubicBezTo>
                  <a:pt x="1390" y="215"/>
                  <a:pt x="1390" y="215"/>
                  <a:pt x="1382" y="215"/>
                </a:cubicBezTo>
                <a:cubicBezTo>
                  <a:pt x="1382" y="206"/>
                  <a:pt x="1382" y="206"/>
                  <a:pt x="1382" y="206"/>
                </a:cubicBezTo>
                <a:cubicBezTo>
                  <a:pt x="1373" y="206"/>
                  <a:pt x="1373" y="206"/>
                  <a:pt x="1373" y="206"/>
                </a:cubicBezTo>
                <a:cubicBezTo>
                  <a:pt x="1373" y="206"/>
                  <a:pt x="1373" y="206"/>
                  <a:pt x="1365" y="206"/>
                </a:cubicBezTo>
                <a:cubicBezTo>
                  <a:pt x="378" y="206"/>
                  <a:pt x="378" y="206"/>
                  <a:pt x="378" y="206"/>
                </a:cubicBezTo>
                <a:cubicBezTo>
                  <a:pt x="352" y="206"/>
                  <a:pt x="326" y="232"/>
                  <a:pt x="326" y="258"/>
                </a:cubicBezTo>
                <a:cubicBezTo>
                  <a:pt x="326" y="292"/>
                  <a:pt x="352" y="309"/>
                  <a:pt x="378" y="309"/>
                </a:cubicBezTo>
                <a:cubicBezTo>
                  <a:pt x="1296" y="309"/>
                  <a:pt x="1296" y="309"/>
                  <a:pt x="1296" y="309"/>
                </a:cubicBezTo>
                <a:cubicBezTo>
                  <a:pt x="1159" y="919"/>
                  <a:pt x="1159" y="919"/>
                  <a:pt x="1159" y="919"/>
                </a:cubicBezTo>
                <a:cubicBezTo>
                  <a:pt x="429" y="919"/>
                  <a:pt x="429" y="919"/>
                  <a:pt x="429" y="919"/>
                </a:cubicBezTo>
                <a:cubicBezTo>
                  <a:pt x="257" y="43"/>
                  <a:pt x="257" y="43"/>
                  <a:pt x="257" y="43"/>
                </a:cubicBezTo>
                <a:lnTo>
                  <a:pt x="257" y="35"/>
                </a:lnTo>
                <a:cubicBezTo>
                  <a:pt x="257" y="26"/>
                  <a:pt x="257" y="26"/>
                  <a:pt x="257" y="26"/>
                </a:cubicBezTo>
                <a:lnTo>
                  <a:pt x="249" y="26"/>
                </a:lnTo>
                <a:cubicBezTo>
                  <a:pt x="249" y="18"/>
                  <a:pt x="249" y="18"/>
                  <a:pt x="249" y="18"/>
                </a:cubicBezTo>
                <a:lnTo>
                  <a:pt x="240" y="18"/>
                </a:lnTo>
                <a:lnTo>
                  <a:pt x="240" y="9"/>
                </a:lnTo>
                <a:lnTo>
                  <a:pt x="232" y="9"/>
                </a:lnTo>
                <a:lnTo>
                  <a:pt x="232" y="0"/>
                </a:lnTo>
                <a:lnTo>
                  <a:pt x="223" y="0"/>
                </a:lnTo>
                <a:cubicBezTo>
                  <a:pt x="214" y="0"/>
                  <a:pt x="214" y="0"/>
                  <a:pt x="214" y="0"/>
                </a:cubicBezTo>
                <a:lnTo>
                  <a:pt x="206" y="0"/>
                </a:lnTo>
                <a:cubicBezTo>
                  <a:pt x="51" y="0"/>
                  <a:pt x="51" y="0"/>
                  <a:pt x="51" y="0"/>
                </a:cubicBezTo>
                <a:cubicBezTo>
                  <a:pt x="17" y="0"/>
                  <a:pt x="0" y="26"/>
                  <a:pt x="0" y="52"/>
                </a:cubicBezTo>
                <a:cubicBezTo>
                  <a:pt x="0" y="86"/>
                  <a:pt x="17" y="103"/>
                  <a:pt x="51" y="103"/>
                </a:cubicBezTo>
                <a:cubicBezTo>
                  <a:pt x="163" y="103"/>
                  <a:pt x="163" y="103"/>
                  <a:pt x="163" y="103"/>
                </a:cubicBezTo>
                <a:cubicBezTo>
                  <a:pt x="317" y="919"/>
                  <a:pt x="317" y="919"/>
                  <a:pt x="317" y="919"/>
                </a:cubicBezTo>
                <a:cubicBezTo>
                  <a:pt x="275" y="919"/>
                  <a:pt x="275" y="919"/>
                  <a:pt x="275" y="919"/>
                </a:cubicBezTo>
                <a:cubicBezTo>
                  <a:pt x="266" y="919"/>
                  <a:pt x="266" y="919"/>
                  <a:pt x="266" y="919"/>
                </a:cubicBezTo>
                <a:lnTo>
                  <a:pt x="257" y="919"/>
                </a:lnTo>
                <a:cubicBezTo>
                  <a:pt x="249" y="919"/>
                  <a:pt x="249" y="919"/>
                  <a:pt x="249" y="919"/>
                </a:cubicBezTo>
                <a:lnTo>
                  <a:pt x="240" y="919"/>
                </a:lnTo>
                <a:cubicBezTo>
                  <a:pt x="240" y="927"/>
                  <a:pt x="240" y="927"/>
                  <a:pt x="240" y="927"/>
                </a:cubicBezTo>
                <a:lnTo>
                  <a:pt x="232" y="927"/>
                </a:lnTo>
                <a:lnTo>
                  <a:pt x="232" y="936"/>
                </a:lnTo>
                <a:lnTo>
                  <a:pt x="223" y="936"/>
                </a:lnTo>
                <a:cubicBezTo>
                  <a:pt x="86" y="1159"/>
                  <a:pt x="86" y="1159"/>
                  <a:pt x="86" y="1159"/>
                </a:cubicBezTo>
                <a:lnTo>
                  <a:pt x="86" y="1168"/>
                </a:lnTo>
                <a:cubicBezTo>
                  <a:pt x="86" y="1168"/>
                  <a:pt x="77" y="1168"/>
                  <a:pt x="77" y="1176"/>
                </a:cubicBezTo>
                <a:cubicBezTo>
                  <a:pt x="77" y="1185"/>
                  <a:pt x="77" y="1185"/>
                  <a:pt x="77" y="1185"/>
                </a:cubicBezTo>
                <a:cubicBezTo>
                  <a:pt x="77" y="1194"/>
                  <a:pt x="77" y="1194"/>
                  <a:pt x="77" y="1194"/>
                </a:cubicBezTo>
                <a:cubicBezTo>
                  <a:pt x="86" y="1202"/>
                  <a:pt x="86" y="1202"/>
                  <a:pt x="86" y="1202"/>
                </a:cubicBezTo>
                <a:cubicBezTo>
                  <a:pt x="86" y="1211"/>
                  <a:pt x="86" y="1211"/>
                  <a:pt x="86" y="1211"/>
                </a:cubicBezTo>
                <a:cubicBezTo>
                  <a:pt x="86" y="1219"/>
                  <a:pt x="94" y="1219"/>
                  <a:pt x="94" y="1219"/>
                </a:cubicBezTo>
                <a:lnTo>
                  <a:pt x="94" y="1228"/>
                </a:lnTo>
                <a:lnTo>
                  <a:pt x="103" y="1228"/>
                </a:lnTo>
                <a:lnTo>
                  <a:pt x="111" y="1228"/>
                </a:lnTo>
                <a:cubicBezTo>
                  <a:pt x="111" y="1236"/>
                  <a:pt x="111" y="1236"/>
                  <a:pt x="111" y="1236"/>
                </a:cubicBezTo>
                <a:cubicBezTo>
                  <a:pt x="111" y="1236"/>
                  <a:pt x="111" y="1236"/>
                  <a:pt x="120" y="1236"/>
                </a:cubicBezTo>
                <a:lnTo>
                  <a:pt x="129" y="1236"/>
                </a:lnTo>
                <a:cubicBezTo>
                  <a:pt x="129" y="1236"/>
                  <a:pt x="129" y="1236"/>
                  <a:pt x="137" y="1236"/>
                </a:cubicBezTo>
                <a:cubicBezTo>
                  <a:pt x="360" y="1236"/>
                  <a:pt x="360" y="1236"/>
                  <a:pt x="360" y="1236"/>
                </a:cubicBezTo>
                <a:cubicBezTo>
                  <a:pt x="335" y="1271"/>
                  <a:pt x="326" y="1305"/>
                  <a:pt x="326" y="1339"/>
                </a:cubicBezTo>
                <a:cubicBezTo>
                  <a:pt x="326" y="1460"/>
                  <a:pt x="421" y="1554"/>
                  <a:pt x="541" y="1554"/>
                </a:cubicBezTo>
                <a:cubicBezTo>
                  <a:pt x="661" y="1554"/>
                  <a:pt x="755" y="1460"/>
                  <a:pt x="755" y="1339"/>
                </a:cubicBezTo>
                <a:cubicBezTo>
                  <a:pt x="755" y="1305"/>
                  <a:pt x="738" y="1271"/>
                  <a:pt x="721" y="1236"/>
                </a:cubicBezTo>
                <a:cubicBezTo>
                  <a:pt x="996" y="1236"/>
                  <a:pt x="996" y="1236"/>
                  <a:pt x="996" y="1236"/>
                </a:cubicBezTo>
                <a:cubicBezTo>
                  <a:pt x="978" y="1271"/>
                  <a:pt x="970" y="1305"/>
                  <a:pt x="970" y="1339"/>
                </a:cubicBezTo>
                <a:cubicBezTo>
                  <a:pt x="970" y="1460"/>
                  <a:pt x="1064" y="1554"/>
                  <a:pt x="1176" y="1554"/>
                </a:cubicBezTo>
                <a:cubicBezTo>
                  <a:pt x="1296" y="1554"/>
                  <a:pt x="1390" y="1460"/>
                  <a:pt x="1390" y="1339"/>
                </a:cubicBezTo>
                <a:cubicBezTo>
                  <a:pt x="1390" y="1305"/>
                  <a:pt x="1382" y="1271"/>
                  <a:pt x="1365" y="1236"/>
                </a:cubicBezTo>
                <a:cubicBezTo>
                  <a:pt x="1390" y="1236"/>
                  <a:pt x="1390" y="1236"/>
                  <a:pt x="1390" y="1236"/>
                </a:cubicBezTo>
                <a:cubicBezTo>
                  <a:pt x="1416" y="1236"/>
                  <a:pt x="1442" y="1211"/>
                  <a:pt x="1442" y="1185"/>
                </a:cubicBezTo>
                <a:cubicBezTo>
                  <a:pt x="1442" y="1159"/>
                  <a:pt x="1416" y="1133"/>
                  <a:pt x="1390" y="1133"/>
                </a:cubicBezTo>
                <a:close/>
                <a:moveTo>
                  <a:pt x="644" y="1339"/>
                </a:moveTo>
                <a:lnTo>
                  <a:pt x="644" y="1339"/>
                </a:lnTo>
                <a:cubicBezTo>
                  <a:pt x="644" y="1400"/>
                  <a:pt x="601" y="1451"/>
                  <a:pt x="541" y="1451"/>
                </a:cubicBezTo>
                <a:cubicBezTo>
                  <a:pt x="481" y="1451"/>
                  <a:pt x="438" y="1400"/>
                  <a:pt x="438" y="1339"/>
                </a:cubicBezTo>
                <a:cubicBezTo>
                  <a:pt x="438" y="1288"/>
                  <a:pt x="481" y="1236"/>
                  <a:pt x="541" y="1236"/>
                </a:cubicBezTo>
                <a:cubicBezTo>
                  <a:pt x="601" y="1236"/>
                  <a:pt x="644" y="1288"/>
                  <a:pt x="644" y="1339"/>
                </a:cubicBezTo>
                <a:close/>
                <a:moveTo>
                  <a:pt x="1279" y="1339"/>
                </a:moveTo>
                <a:lnTo>
                  <a:pt x="1279" y="1339"/>
                </a:lnTo>
                <a:cubicBezTo>
                  <a:pt x="1279" y="1400"/>
                  <a:pt x="1236" y="1451"/>
                  <a:pt x="1176" y="1451"/>
                </a:cubicBezTo>
                <a:cubicBezTo>
                  <a:pt x="1116" y="1451"/>
                  <a:pt x="1073" y="1400"/>
                  <a:pt x="1073" y="1339"/>
                </a:cubicBezTo>
                <a:cubicBezTo>
                  <a:pt x="1073" y="1288"/>
                  <a:pt x="1116" y="1236"/>
                  <a:pt x="1176" y="1236"/>
                </a:cubicBezTo>
                <a:cubicBezTo>
                  <a:pt x="1236" y="1236"/>
                  <a:pt x="1279" y="1288"/>
                  <a:pt x="1279" y="13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87">
            <a:extLst>
              <a:ext uri="{FF2B5EF4-FFF2-40B4-BE49-F238E27FC236}">
                <a16:creationId xmlns:a16="http://schemas.microsoft.com/office/drawing/2014/main" id="{9F322423-81C3-F740-B637-D3D5A9F6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1192" y="6918542"/>
            <a:ext cx="1341231" cy="1643941"/>
          </a:xfrm>
          <a:custGeom>
            <a:avLst/>
            <a:gdLst>
              <a:gd name="T0" fmla="*/ 456841 w 1272"/>
              <a:gd name="T1" fmla="*/ 157846 h 1555"/>
              <a:gd name="T2" fmla="*/ 456841 w 1272"/>
              <a:gd name="T3" fmla="*/ 157846 h 1555"/>
              <a:gd name="T4" fmla="*/ 450371 w 1272"/>
              <a:gd name="T5" fmla="*/ 142349 h 1555"/>
              <a:gd name="T6" fmla="*/ 308394 w 1272"/>
              <a:gd name="T7" fmla="*/ 6487 h 1555"/>
              <a:gd name="T8" fmla="*/ 293298 w 1272"/>
              <a:gd name="T9" fmla="*/ 0 h 1555"/>
              <a:gd name="T10" fmla="*/ 293298 w 1272"/>
              <a:gd name="T11" fmla="*/ 0 h 1555"/>
              <a:gd name="T12" fmla="*/ 27676 w 1272"/>
              <a:gd name="T13" fmla="*/ 0 h 1555"/>
              <a:gd name="T14" fmla="*/ 0 w 1272"/>
              <a:gd name="T15" fmla="*/ 37119 h 1555"/>
              <a:gd name="T16" fmla="*/ 0 w 1272"/>
              <a:gd name="T17" fmla="*/ 541648 h 1555"/>
              <a:gd name="T18" fmla="*/ 18331 w 1272"/>
              <a:gd name="T19" fmla="*/ 560028 h 1555"/>
              <a:gd name="T20" fmla="*/ 438150 w 1272"/>
              <a:gd name="T21" fmla="*/ 560028 h 1555"/>
              <a:gd name="T22" fmla="*/ 456841 w 1272"/>
              <a:gd name="T23" fmla="*/ 541648 h 1555"/>
              <a:gd name="T24" fmla="*/ 456841 w 1272"/>
              <a:gd name="T25" fmla="*/ 157846 h 1555"/>
              <a:gd name="T26" fmla="*/ 314505 w 1272"/>
              <a:gd name="T27" fmla="*/ 133340 h 1555"/>
              <a:gd name="T28" fmla="*/ 314505 w 1272"/>
              <a:gd name="T29" fmla="*/ 133340 h 1555"/>
              <a:gd name="T30" fmla="*/ 314505 w 1272"/>
              <a:gd name="T31" fmla="*/ 65228 h 1555"/>
              <a:gd name="T32" fmla="*/ 385673 w 1272"/>
              <a:gd name="T33" fmla="*/ 133340 h 1555"/>
              <a:gd name="T34" fmla="*/ 314505 w 1272"/>
              <a:gd name="T35" fmla="*/ 133340 h 1555"/>
              <a:gd name="T36" fmla="*/ 40257 w 1272"/>
              <a:gd name="T37" fmla="*/ 522909 h 1555"/>
              <a:gd name="T38" fmla="*/ 40257 w 1272"/>
              <a:gd name="T39" fmla="*/ 522909 h 1555"/>
              <a:gd name="T40" fmla="*/ 40257 w 1272"/>
              <a:gd name="T41" fmla="*/ 37119 h 1555"/>
              <a:gd name="T42" fmla="*/ 274608 w 1272"/>
              <a:gd name="T43" fmla="*/ 37119 h 1555"/>
              <a:gd name="T44" fmla="*/ 274608 w 1272"/>
              <a:gd name="T45" fmla="*/ 151719 h 1555"/>
              <a:gd name="T46" fmla="*/ 296174 w 1272"/>
              <a:gd name="T47" fmla="*/ 173342 h 1555"/>
              <a:gd name="T48" fmla="*/ 416584 w 1272"/>
              <a:gd name="T49" fmla="*/ 173342 h 1555"/>
              <a:gd name="T50" fmla="*/ 419459 w 1272"/>
              <a:gd name="T51" fmla="*/ 170459 h 1555"/>
              <a:gd name="T52" fmla="*/ 419459 w 1272"/>
              <a:gd name="T53" fmla="*/ 522909 h 1555"/>
              <a:gd name="T54" fmla="*/ 40257 w 1272"/>
              <a:gd name="T55" fmla="*/ 522909 h 155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272" h="1555">
                <a:moveTo>
                  <a:pt x="1271" y="438"/>
                </a:moveTo>
                <a:lnTo>
                  <a:pt x="1271" y="438"/>
                </a:lnTo>
                <a:cubicBezTo>
                  <a:pt x="1271" y="421"/>
                  <a:pt x="1262" y="412"/>
                  <a:pt x="1253" y="395"/>
                </a:cubicBezTo>
                <a:cubicBezTo>
                  <a:pt x="858" y="18"/>
                  <a:pt x="858" y="18"/>
                  <a:pt x="858" y="18"/>
                </a:cubicBezTo>
                <a:cubicBezTo>
                  <a:pt x="850" y="9"/>
                  <a:pt x="833" y="0"/>
                  <a:pt x="816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34" y="0"/>
                  <a:pt x="0" y="43"/>
                  <a:pt x="0" y="103"/>
                </a:cubicBezTo>
                <a:cubicBezTo>
                  <a:pt x="0" y="1503"/>
                  <a:pt x="0" y="1503"/>
                  <a:pt x="0" y="1503"/>
                </a:cubicBezTo>
                <a:cubicBezTo>
                  <a:pt x="0" y="1528"/>
                  <a:pt x="26" y="1554"/>
                  <a:pt x="51" y="1554"/>
                </a:cubicBezTo>
                <a:cubicBezTo>
                  <a:pt x="1219" y="1554"/>
                  <a:pt x="1219" y="1554"/>
                  <a:pt x="1219" y="1554"/>
                </a:cubicBezTo>
                <a:cubicBezTo>
                  <a:pt x="1245" y="1554"/>
                  <a:pt x="1271" y="1528"/>
                  <a:pt x="1271" y="1503"/>
                </a:cubicBezTo>
                <a:cubicBezTo>
                  <a:pt x="1271" y="438"/>
                  <a:pt x="1271" y="438"/>
                  <a:pt x="1271" y="438"/>
                </a:cubicBezTo>
                <a:close/>
                <a:moveTo>
                  <a:pt x="875" y="370"/>
                </a:moveTo>
                <a:lnTo>
                  <a:pt x="875" y="370"/>
                </a:lnTo>
                <a:cubicBezTo>
                  <a:pt x="875" y="181"/>
                  <a:pt x="875" y="181"/>
                  <a:pt x="875" y="181"/>
                </a:cubicBezTo>
                <a:cubicBezTo>
                  <a:pt x="1073" y="370"/>
                  <a:pt x="1073" y="370"/>
                  <a:pt x="1073" y="370"/>
                </a:cubicBezTo>
                <a:lnTo>
                  <a:pt x="875" y="370"/>
                </a:lnTo>
                <a:close/>
                <a:moveTo>
                  <a:pt x="112" y="1451"/>
                </a:moveTo>
                <a:lnTo>
                  <a:pt x="112" y="1451"/>
                </a:lnTo>
                <a:cubicBezTo>
                  <a:pt x="112" y="103"/>
                  <a:pt x="112" y="103"/>
                  <a:pt x="112" y="103"/>
                </a:cubicBezTo>
                <a:cubicBezTo>
                  <a:pt x="764" y="103"/>
                  <a:pt x="764" y="103"/>
                  <a:pt x="764" y="103"/>
                </a:cubicBezTo>
                <a:cubicBezTo>
                  <a:pt x="764" y="421"/>
                  <a:pt x="764" y="421"/>
                  <a:pt x="764" y="421"/>
                </a:cubicBezTo>
                <a:cubicBezTo>
                  <a:pt x="764" y="455"/>
                  <a:pt x="790" y="481"/>
                  <a:pt x="824" y="481"/>
                </a:cubicBezTo>
                <a:cubicBezTo>
                  <a:pt x="1159" y="481"/>
                  <a:pt x="1159" y="481"/>
                  <a:pt x="1159" y="481"/>
                </a:cubicBezTo>
                <a:cubicBezTo>
                  <a:pt x="1159" y="481"/>
                  <a:pt x="1159" y="481"/>
                  <a:pt x="1167" y="473"/>
                </a:cubicBezTo>
                <a:cubicBezTo>
                  <a:pt x="1167" y="1451"/>
                  <a:pt x="1167" y="1451"/>
                  <a:pt x="1167" y="1451"/>
                </a:cubicBezTo>
                <a:lnTo>
                  <a:pt x="112" y="14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88">
            <a:extLst>
              <a:ext uri="{FF2B5EF4-FFF2-40B4-BE49-F238E27FC236}">
                <a16:creationId xmlns:a16="http://schemas.microsoft.com/office/drawing/2014/main" id="{5B1C6C52-8ED3-6541-8681-F55AE9DF6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7186" y="7579843"/>
            <a:ext cx="689244" cy="111769"/>
          </a:xfrm>
          <a:custGeom>
            <a:avLst/>
            <a:gdLst>
              <a:gd name="T0" fmla="*/ 216240 w 653"/>
              <a:gd name="T1" fmla="*/ 0 h 104"/>
              <a:gd name="T2" fmla="*/ 216240 w 653"/>
              <a:gd name="T3" fmla="*/ 0 h 104"/>
              <a:gd name="T4" fmla="*/ 18350 w 653"/>
              <a:gd name="T5" fmla="*/ 0 h 104"/>
              <a:gd name="T6" fmla="*/ 0 w 653"/>
              <a:gd name="T7" fmla="*/ 19050 h 104"/>
              <a:gd name="T8" fmla="*/ 18350 w 653"/>
              <a:gd name="T9" fmla="*/ 37734 h 104"/>
              <a:gd name="T10" fmla="*/ 216240 w 653"/>
              <a:gd name="T11" fmla="*/ 37734 h 104"/>
              <a:gd name="T12" fmla="*/ 234590 w 653"/>
              <a:gd name="T13" fmla="*/ 19050 h 104"/>
              <a:gd name="T14" fmla="*/ 216240 w 653"/>
              <a:gd name="T15" fmla="*/ 0 h 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3" h="104">
                <a:moveTo>
                  <a:pt x="601" y="0"/>
                </a:moveTo>
                <a:lnTo>
                  <a:pt x="601" y="0"/>
                </a:ln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17"/>
                  <a:pt x="0" y="52"/>
                </a:cubicBezTo>
                <a:cubicBezTo>
                  <a:pt x="0" y="77"/>
                  <a:pt x="26" y="103"/>
                  <a:pt x="51" y="103"/>
                </a:cubicBezTo>
                <a:cubicBezTo>
                  <a:pt x="601" y="103"/>
                  <a:pt x="601" y="103"/>
                  <a:pt x="601" y="103"/>
                </a:cubicBezTo>
                <a:cubicBezTo>
                  <a:pt x="635" y="103"/>
                  <a:pt x="652" y="77"/>
                  <a:pt x="652" y="52"/>
                </a:cubicBezTo>
                <a:cubicBezTo>
                  <a:pt x="652" y="17"/>
                  <a:pt x="635" y="0"/>
                  <a:pt x="6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89">
            <a:extLst>
              <a:ext uri="{FF2B5EF4-FFF2-40B4-BE49-F238E27FC236}">
                <a16:creationId xmlns:a16="http://schemas.microsoft.com/office/drawing/2014/main" id="{ABB77B67-C48D-8345-BD6D-421C8D80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7186" y="7859266"/>
            <a:ext cx="689244" cy="121083"/>
          </a:xfrm>
          <a:custGeom>
            <a:avLst/>
            <a:gdLst>
              <a:gd name="T0" fmla="*/ 216240 w 653"/>
              <a:gd name="T1" fmla="*/ 0 h 113"/>
              <a:gd name="T2" fmla="*/ 216240 w 653"/>
              <a:gd name="T3" fmla="*/ 0 h 113"/>
              <a:gd name="T4" fmla="*/ 18350 w 653"/>
              <a:gd name="T5" fmla="*/ 0 h 113"/>
              <a:gd name="T6" fmla="*/ 0 w 653"/>
              <a:gd name="T7" fmla="*/ 21916 h 113"/>
              <a:gd name="T8" fmla="*/ 18350 w 653"/>
              <a:gd name="T9" fmla="*/ 40910 h 113"/>
              <a:gd name="T10" fmla="*/ 216240 w 653"/>
              <a:gd name="T11" fmla="*/ 40910 h 113"/>
              <a:gd name="T12" fmla="*/ 234590 w 653"/>
              <a:gd name="T13" fmla="*/ 21916 h 113"/>
              <a:gd name="T14" fmla="*/ 216240 w 653"/>
              <a:gd name="T15" fmla="*/ 0 h 1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3" h="113">
                <a:moveTo>
                  <a:pt x="601" y="0"/>
                </a:moveTo>
                <a:lnTo>
                  <a:pt x="601" y="0"/>
                </a:ln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86"/>
                  <a:pt x="26" y="112"/>
                  <a:pt x="51" y="112"/>
                </a:cubicBezTo>
                <a:cubicBezTo>
                  <a:pt x="601" y="112"/>
                  <a:pt x="601" y="112"/>
                  <a:pt x="601" y="112"/>
                </a:cubicBezTo>
                <a:cubicBezTo>
                  <a:pt x="635" y="112"/>
                  <a:pt x="652" y="86"/>
                  <a:pt x="652" y="60"/>
                </a:cubicBezTo>
                <a:cubicBezTo>
                  <a:pt x="652" y="26"/>
                  <a:pt x="635" y="0"/>
                  <a:pt x="6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90">
            <a:extLst>
              <a:ext uri="{FF2B5EF4-FFF2-40B4-BE49-F238E27FC236}">
                <a16:creationId xmlns:a16="http://schemas.microsoft.com/office/drawing/2014/main" id="{86F55DC7-2654-D540-ACBD-C3A1D2B5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7186" y="8152662"/>
            <a:ext cx="689244" cy="116425"/>
          </a:xfrm>
          <a:custGeom>
            <a:avLst/>
            <a:gdLst>
              <a:gd name="T0" fmla="*/ 216240 w 653"/>
              <a:gd name="T1" fmla="*/ 0 h 112"/>
              <a:gd name="T2" fmla="*/ 216240 w 653"/>
              <a:gd name="T3" fmla="*/ 0 h 112"/>
              <a:gd name="T4" fmla="*/ 18350 w 653"/>
              <a:gd name="T5" fmla="*/ 0 h 112"/>
              <a:gd name="T6" fmla="*/ 0 w 653"/>
              <a:gd name="T7" fmla="*/ 21261 h 112"/>
              <a:gd name="T8" fmla="*/ 18350 w 653"/>
              <a:gd name="T9" fmla="*/ 39333 h 112"/>
              <a:gd name="T10" fmla="*/ 216240 w 653"/>
              <a:gd name="T11" fmla="*/ 39333 h 112"/>
              <a:gd name="T12" fmla="*/ 234590 w 653"/>
              <a:gd name="T13" fmla="*/ 21261 h 112"/>
              <a:gd name="T14" fmla="*/ 216240 w 653"/>
              <a:gd name="T15" fmla="*/ 0 h 1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3" h="112">
                <a:moveTo>
                  <a:pt x="601" y="0"/>
                </a:moveTo>
                <a:lnTo>
                  <a:pt x="601" y="0"/>
                </a:ln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86"/>
                  <a:pt x="26" y="111"/>
                  <a:pt x="51" y="111"/>
                </a:cubicBezTo>
                <a:cubicBezTo>
                  <a:pt x="601" y="111"/>
                  <a:pt x="601" y="111"/>
                  <a:pt x="601" y="111"/>
                </a:cubicBezTo>
                <a:cubicBezTo>
                  <a:pt x="635" y="111"/>
                  <a:pt x="652" y="86"/>
                  <a:pt x="652" y="60"/>
                </a:cubicBezTo>
                <a:cubicBezTo>
                  <a:pt x="652" y="26"/>
                  <a:pt x="635" y="0"/>
                  <a:pt x="6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CuadroTexto 483">
            <a:extLst>
              <a:ext uri="{FF2B5EF4-FFF2-40B4-BE49-F238E27FC236}">
                <a16:creationId xmlns:a16="http://schemas.microsoft.com/office/drawing/2014/main" id="{E93EABDD-AD33-9842-8E73-E86B4203B698}"/>
              </a:ext>
            </a:extLst>
          </p:cNvPr>
          <p:cNvSpPr txBox="1"/>
          <p:nvPr/>
        </p:nvSpPr>
        <p:spPr>
          <a:xfrm>
            <a:off x="9707216" y="1600934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85" name="CuadroTexto 484">
            <a:extLst>
              <a:ext uri="{FF2B5EF4-FFF2-40B4-BE49-F238E27FC236}">
                <a16:creationId xmlns:a16="http://schemas.microsoft.com/office/drawing/2014/main" id="{DCEB6536-09B1-634C-9766-8E7B23E61055}"/>
              </a:ext>
            </a:extLst>
          </p:cNvPr>
          <p:cNvSpPr txBox="1"/>
          <p:nvPr/>
        </p:nvSpPr>
        <p:spPr>
          <a:xfrm>
            <a:off x="2451398" y="311635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BF4E32-A73A-9C4C-ACC4-7995BFBE07BE}"/>
              </a:ext>
            </a:extLst>
          </p:cNvPr>
          <p:cNvGrpSpPr/>
          <p:nvPr/>
        </p:nvGrpSpPr>
        <p:grpSpPr>
          <a:xfrm>
            <a:off x="1626081" y="10320978"/>
            <a:ext cx="4518438" cy="1592908"/>
            <a:chOff x="1795277" y="4756924"/>
            <a:chExt cx="4518438" cy="159290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A67F1DFC-AF44-B641-8DAC-8235CE1F3EB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09F17B6D-5F2A-F145-8FAE-20879B86B3C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526AD59-5D14-C341-B2EE-F676CCB50706}"/>
              </a:ext>
            </a:extLst>
          </p:cNvPr>
          <p:cNvGrpSpPr/>
          <p:nvPr/>
        </p:nvGrpSpPr>
        <p:grpSpPr>
          <a:xfrm>
            <a:off x="7121404" y="10320978"/>
            <a:ext cx="4518438" cy="1592908"/>
            <a:chOff x="1795277" y="4756924"/>
            <a:chExt cx="4518438" cy="159290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6285A142-0865-EA44-B9C4-3AA5A010B74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35A712D-5D2B-4743-B436-C9871DB0719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ABA3964-8673-8A4E-BCD1-79A3D5E1AF38}"/>
              </a:ext>
            </a:extLst>
          </p:cNvPr>
          <p:cNvGrpSpPr/>
          <p:nvPr/>
        </p:nvGrpSpPr>
        <p:grpSpPr>
          <a:xfrm>
            <a:off x="12742815" y="10320978"/>
            <a:ext cx="4518438" cy="1592908"/>
            <a:chOff x="1795277" y="4756924"/>
            <a:chExt cx="4518438" cy="159290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66006C6F-31CD-6343-BDA8-B583CFCDEB9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E6A815E1-BB1C-B84D-A9A3-06D7665D50C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D1BAE96-E804-0347-91CA-7510B2C64599}"/>
              </a:ext>
            </a:extLst>
          </p:cNvPr>
          <p:cNvGrpSpPr/>
          <p:nvPr/>
        </p:nvGrpSpPr>
        <p:grpSpPr>
          <a:xfrm>
            <a:off x="18172588" y="10320978"/>
            <a:ext cx="4518438" cy="1592908"/>
            <a:chOff x="1795277" y="4756924"/>
            <a:chExt cx="4518438" cy="159290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7A566E23-173E-DE4F-9900-DD1087A59F1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10535B9E-ACF9-9347-B9F2-80438108F92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reeform 253">
            <a:extLst>
              <a:ext uri="{FF2B5EF4-FFF2-40B4-BE49-F238E27FC236}">
                <a16:creationId xmlns:a16="http://schemas.microsoft.com/office/drawing/2014/main" id="{49477C4B-A323-B145-8977-F2822F8F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783" y="2338522"/>
            <a:ext cx="309731" cy="8506740"/>
          </a:xfrm>
          <a:custGeom>
            <a:avLst/>
            <a:gdLst>
              <a:gd name="T0" fmla="*/ 112354 w 315"/>
              <a:gd name="T1" fmla="*/ 3095265 h 8598"/>
              <a:gd name="T2" fmla="*/ 0 w 315"/>
              <a:gd name="T3" fmla="*/ 3095265 h 8598"/>
              <a:gd name="T4" fmla="*/ 0 w 315"/>
              <a:gd name="T5" fmla="*/ 0 h 8598"/>
              <a:gd name="T6" fmla="*/ 112354 w 315"/>
              <a:gd name="T7" fmla="*/ 0 h 8598"/>
              <a:gd name="T8" fmla="*/ 112354 w 315"/>
              <a:gd name="T9" fmla="*/ 3095265 h 85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5" h="8598">
                <a:moveTo>
                  <a:pt x="314" y="8597"/>
                </a:moveTo>
                <a:lnTo>
                  <a:pt x="0" y="8597"/>
                </a:lnTo>
                <a:lnTo>
                  <a:pt x="0" y="0"/>
                </a:lnTo>
                <a:lnTo>
                  <a:pt x="314" y="0"/>
                </a:lnTo>
                <a:lnTo>
                  <a:pt x="314" y="85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54">
            <a:extLst>
              <a:ext uri="{FF2B5EF4-FFF2-40B4-BE49-F238E27FC236}">
                <a16:creationId xmlns:a16="http://schemas.microsoft.com/office/drawing/2014/main" id="{418A9ADD-74AD-454B-AA64-987FCD165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7" y="2338522"/>
            <a:ext cx="8908084" cy="1177856"/>
          </a:xfrm>
          <a:custGeom>
            <a:avLst/>
            <a:gdLst>
              <a:gd name="T0" fmla="*/ 3241315 w 9006"/>
              <a:gd name="T1" fmla="*/ 397623 h 1189"/>
              <a:gd name="T2" fmla="*/ 3235196 w 9006"/>
              <a:gd name="T3" fmla="*/ 428265 h 1189"/>
              <a:gd name="T4" fmla="*/ 0 w 9006"/>
              <a:gd name="T5" fmla="*/ 30642 h 1189"/>
              <a:gd name="T6" fmla="*/ 6119 w 9006"/>
              <a:gd name="T7" fmla="*/ 0 h 1189"/>
              <a:gd name="T8" fmla="*/ 3241315 w 9006"/>
              <a:gd name="T9" fmla="*/ 397623 h 1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06" h="1189">
                <a:moveTo>
                  <a:pt x="9005" y="1103"/>
                </a:moveTo>
                <a:lnTo>
                  <a:pt x="8988" y="1188"/>
                </a:lnTo>
                <a:lnTo>
                  <a:pt x="0" y="85"/>
                </a:lnTo>
                <a:lnTo>
                  <a:pt x="17" y="0"/>
                </a:lnTo>
                <a:lnTo>
                  <a:pt x="9005" y="110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55">
            <a:extLst>
              <a:ext uri="{FF2B5EF4-FFF2-40B4-BE49-F238E27FC236}">
                <a16:creationId xmlns:a16="http://schemas.microsoft.com/office/drawing/2014/main" id="{DA1F8614-A286-DB4F-B09B-1BAE8A58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606" y="10496268"/>
            <a:ext cx="4964446" cy="881211"/>
          </a:xfrm>
          <a:custGeom>
            <a:avLst/>
            <a:gdLst>
              <a:gd name="T0" fmla="*/ 1806215 w 5017"/>
              <a:gd name="T1" fmla="*/ 320315 h 892"/>
              <a:gd name="T2" fmla="*/ 1806215 w 5017"/>
              <a:gd name="T3" fmla="*/ 320315 h 892"/>
              <a:gd name="T4" fmla="*/ 0 w 5017"/>
              <a:gd name="T5" fmla="*/ 320315 h 892"/>
              <a:gd name="T6" fmla="*/ 0 w 5017"/>
              <a:gd name="T7" fmla="*/ 320315 h 892"/>
              <a:gd name="T8" fmla="*/ 320841 w 5017"/>
              <a:gd name="T9" fmla="*/ 0 h 892"/>
              <a:gd name="T10" fmla="*/ 1485374 w 5017"/>
              <a:gd name="T11" fmla="*/ 0 h 892"/>
              <a:gd name="T12" fmla="*/ 1806215 w 5017"/>
              <a:gd name="T13" fmla="*/ 320315 h 8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17" h="892">
                <a:moveTo>
                  <a:pt x="5016" y="891"/>
                </a:moveTo>
                <a:lnTo>
                  <a:pt x="5016" y="891"/>
                </a:lnTo>
                <a:cubicBezTo>
                  <a:pt x="0" y="891"/>
                  <a:pt x="0" y="891"/>
                  <a:pt x="0" y="891"/>
                </a:cubicBezTo>
                <a:cubicBezTo>
                  <a:pt x="0" y="399"/>
                  <a:pt x="399" y="0"/>
                  <a:pt x="891" y="0"/>
                </a:cubicBezTo>
                <a:cubicBezTo>
                  <a:pt x="4125" y="0"/>
                  <a:pt x="4125" y="0"/>
                  <a:pt x="4125" y="0"/>
                </a:cubicBezTo>
                <a:cubicBezTo>
                  <a:pt x="4617" y="0"/>
                  <a:pt x="5016" y="399"/>
                  <a:pt x="5016" y="8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56">
            <a:extLst>
              <a:ext uri="{FF2B5EF4-FFF2-40B4-BE49-F238E27FC236}">
                <a16:creationId xmlns:a16="http://schemas.microsoft.com/office/drawing/2014/main" id="{CEB71C8A-B64D-8640-91AD-46D26969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848" y="2530469"/>
            <a:ext cx="798326" cy="798323"/>
          </a:xfrm>
          <a:custGeom>
            <a:avLst/>
            <a:gdLst>
              <a:gd name="T0" fmla="*/ 290153 w 807"/>
              <a:gd name="T1" fmla="*/ 143636 h 807"/>
              <a:gd name="T2" fmla="*/ 290153 w 807"/>
              <a:gd name="T3" fmla="*/ 143636 h 807"/>
              <a:gd name="T4" fmla="*/ 146516 w 807"/>
              <a:gd name="T5" fmla="*/ 290152 h 807"/>
              <a:gd name="T6" fmla="*/ 0 w 807"/>
              <a:gd name="T7" fmla="*/ 143636 h 807"/>
              <a:gd name="T8" fmla="*/ 146516 w 807"/>
              <a:gd name="T9" fmla="*/ 0 h 807"/>
              <a:gd name="T10" fmla="*/ 290153 w 807"/>
              <a:gd name="T11" fmla="*/ 143636 h 8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07" h="807">
                <a:moveTo>
                  <a:pt x="806" y="399"/>
                </a:moveTo>
                <a:lnTo>
                  <a:pt x="806" y="399"/>
                </a:lnTo>
                <a:cubicBezTo>
                  <a:pt x="806" y="628"/>
                  <a:pt x="628" y="806"/>
                  <a:pt x="407" y="806"/>
                </a:cubicBezTo>
                <a:cubicBezTo>
                  <a:pt x="178" y="806"/>
                  <a:pt x="0" y="628"/>
                  <a:pt x="0" y="399"/>
                </a:cubicBezTo>
                <a:cubicBezTo>
                  <a:pt x="0" y="178"/>
                  <a:pt x="178" y="0"/>
                  <a:pt x="407" y="0"/>
                </a:cubicBezTo>
                <a:cubicBezTo>
                  <a:pt x="628" y="0"/>
                  <a:pt x="806" y="178"/>
                  <a:pt x="806" y="3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57">
            <a:extLst>
              <a:ext uri="{FF2B5EF4-FFF2-40B4-BE49-F238E27FC236}">
                <a16:creationId xmlns:a16="http://schemas.microsoft.com/office/drawing/2014/main" id="{303C79F1-04CD-A842-B910-66C16C82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227" y="7769747"/>
            <a:ext cx="3895652" cy="126512"/>
          </a:xfrm>
          <a:custGeom>
            <a:avLst/>
            <a:gdLst>
              <a:gd name="T0" fmla="*/ 1417278 w 3939"/>
              <a:gd name="T1" fmla="*/ 45681 h 129"/>
              <a:gd name="T2" fmla="*/ 0 w 3939"/>
              <a:gd name="T3" fmla="*/ 45681 h 129"/>
              <a:gd name="T4" fmla="*/ 0 w 3939"/>
              <a:gd name="T5" fmla="*/ 0 h 129"/>
              <a:gd name="T6" fmla="*/ 1417278 w 3939"/>
              <a:gd name="T7" fmla="*/ 0 h 129"/>
              <a:gd name="T8" fmla="*/ 1417278 w 3939"/>
              <a:gd name="T9" fmla="*/ 45681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9" h="129">
                <a:moveTo>
                  <a:pt x="3938" y="128"/>
                </a:moveTo>
                <a:lnTo>
                  <a:pt x="0" y="128"/>
                </a:lnTo>
                <a:lnTo>
                  <a:pt x="0" y="0"/>
                </a:lnTo>
                <a:lnTo>
                  <a:pt x="3938" y="0"/>
                </a:lnTo>
                <a:lnTo>
                  <a:pt x="3938" y="1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58">
            <a:extLst>
              <a:ext uri="{FF2B5EF4-FFF2-40B4-BE49-F238E27FC236}">
                <a16:creationId xmlns:a16="http://schemas.microsoft.com/office/drawing/2014/main" id="{CD195301-2AEC-6847-B2A1-FD71E8AF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93" y="7769747"/>
            <a:ext cx="3886927" cy="126512"/>
          </a:xfrm>
          <a:custGeom>
            <a:avLst/>
            <a:gdLst>
              <a:gd name="T0" fmla="*/ 1414103 w 3930"/>
              <a:gd name="T1" fmla="*/ 45681 h 129"/>
              <a:gd name="T2" fmla="*/ 0 w 3930"/>
              <a:gd name="T3" fmla="*/ 45681 h 129"/>
              <a:gd name="T4" fmla="*/ 0 w 3930"/>
              <a:gd name="T5" fmla="*/ 0 h 129"/>
              <a:gd name="T6" fmla="*/ 1414103 w 3930"/>
              <a:gd name="T7" fmla="*/ 0 h 129"/>
              <a:gd name="T8" fmla="*/ 1414103 w 3930"/>
              <a:gd name="T9" fmla="*/ 45681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0" h="129">
                <a:moveTo>
                  <a:pt x="3929" y="128"/>
                </a:moveTo>
                <a:lnTo>
                  <a:pt x="0" y="128"/>
                </a:lnTo>
                <a:lnTo>
                  <a:pt x="0" y="0"/>
                </a:lnTo>
                <a:lnTo>
                  <a:pt x="3929" y="0"/>
                </a:lnTo>
                <a:lnTo>
                  <a:pt x="3929" y="1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59">
            <a:extLst>
              <a:ext uri="{FF2B5EF4-FFF2-40B4-BE49-F238E27FC236}">
                <a16:creationId xmlns:a16="http://schemas.microsoft.com/office/drawing/2014/main" id="{11379AF3-33B0-0C47-9FD0-8D8B2876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93" y="2338522"/>
            <a:ext cx="3886927" cy="5431225"/>
          </a:xfrm>
          <a:custGeom>
            <a:avLst/>
            <a:gdLst>
              <a:gd name="T0" fmla="*/ 0 w 3930"/>
              <a:gd name="T1" fmla="*/ 1976077 h 5491"/>
              <a:gd name="T2" fmla="*/ 708671 w 3930"/>
              <a:gd name="T3" fmla="*/ 0 h 5491"/>
              <a:gd name="T4" fmla="*/ 1414103 w 3930"/>
              <a:gd name="T5" fmla="*/ 1976077 h 54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30" h="5491">
                <a:moveTo>
                  <a:pt x="0" y="5490"/>
                </a:moveTo>
                <a:lnTo>
                  <a:pt x="1969" y="0"/>
                </a:lnTo>
                <a:lnTo>
                  <a:pt x="3929" y="5490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4" name="Freeform 260">
            <a:extLst>
              <a:ext uri="{FF2B5EF4-FFF2-40B4-BE49-F238E27FC236}">
                <a16:creationId xmlns:a16="http://schemas.microsoft.com/office/drawing/2014/main" id="{728D9EA3-E1F4-FC4A-9DF6-6154DB2A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227" y="3429130"/>
            <a:ext cx="3895652" cy="4340617"/>
          </a:xfrm>
          <a:custGeom>
            <a:avLst/>
            <a:gdLst>
              <a:gd name="T0" fmla="*/ 0 w 3939"/>
              <a:gd name="T1" fmla="*/ 1579202 h 4388"/>
              <a:gd name="T2" fmla="*/ 708639 w 3939"/>
              <a:gd name="T3" fmla="*/ 0 h 4388"/>
              <a:gd name="T4" fmla="*/ 1417278 w 3939"/>
              <a:gd name="T5" fmla="*/ 1579202 h 4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39" h="4388">
                <a:moveTo>
                  <a:pt x="0" y="4387"/>
                </a:moveTo>
                <a:lnTo>
                  <a:pt x="1969" y="0"/>
                </a:lnTo>
                <a:lnTo>
                  <a:pt x="3938" y="4387"/>
                </a:ln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CAE273-4A6F-BE4A-A7BA-CAB6D331F425}"/>
              </a:ext>
            </a:extLst>
          </p:cNvPr>
          <p:cNvGrpSpPr/>
          <p:nvPr/>
        </p:nvGrpSpPr>
        <p:grpSpPr>
          <a:xfrm>
            <a:off x="19331933" y="4718498"/>
            <a:ext cx="1169878" cy="1176340"/>
            <a:chOff x="19127272" y="4681146"/>
            <a:chExt cx="1579200" cy="1587925"/>
          </a:xfrm>
        </p:grpSpPr>
        <p:sp>
          <p:nvSpPr>
            <p:cNvPr id="296" name="Freeform 252">
              <a:extLst>
                <a:ext uri="{FF2B5EF4-FFF2-40B4-BE49-F238E27FC236}">
                  <a16:creationId xmlns:a16="http://schemas.microsoft.com/office/drawing/2014/main" id="{E4FC1F5F-D939-1E45-8A29-45588662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7272" y="4681146"/>
              <a:ext cx="1579200" cy="1587925"/>
            </a:xfrm>
            <a:custGeom>
              <a:avLst/>
              <a:gdLst>
                <a:gd name="T0" fmla="*/ 574315 w 1596"/>
                <a:gd name="T1" fmla="*/ 287305 h 1605"/>
                <a:gd name="T2" fmla="*/ 574315 w 1596"/>
                <a:gd name="T3" fmla="*/ 287305 h 1605"/>
                <a:gd name="T4" fmla="*/ 287338 w 1596"/>
                <a:gd name="T5" fmla="*/ 577490 h 1605"/>
                <a:gd name="T6" fmla="*/ 0 w 1596"/>
                <a:gd name="T7" fmla="*/ 287305 h 1605"/>
                <a:gd name="T8" fmla="*/ 287338 w 1596"/>
                <a:gd name="T9" fmla="*/ 0 h 1605"/>
                <a:gd name="T10" fmla="*/ 574315 w 1596"/>
                <a:gd name="T11" fmla="*/ 287305 h 16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96" h="1605">
                  <a:moveTo>
                    <a:pt x="1595" y="798"/>
                  </a:moveTo>
                  <a:lnTo>
                    <a:pt x="1595" y="798"/>
                  </a:lnTo>
                  <a:cubicBezTo>
                    <a:pt x="1595" y="1239"/>
                    <a:pt x="1239" y="1604"/>
                    <a:pt x="798" y="1604"/>
                  </a:cubicBezTo>
                  <a:cubicBezTo>
                    <a:pt x="356" y="1604"/>
                    <a:pt x="0" y="1239"/>
                    <a:pt x="0" y="798"/>
                  </a:cubicBezTo>
                  <a:cubicBezTo>
                    <a:pt x="0" y="356"/>
                    <a:pt x="356" y="0"/>
                    <a:pt x="798" y="0"/>
                  </a:cubicBezTo>
                  <a:cubicBezTo>
                    <a:pt x="1239" y="0"/>
                    <a:pt x="1595" y="356"/>
                    <a:pt x="1595" y="7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Freeform 261">
              <a:extLst>
                <a:ext uri="{FF2B5EF4-FFF2-40B4-BE49-F238E27FC236}">
                  <a16:creationId xmlns:a16="http://schemas.microsoft.com/office/drawing/2014/main" id="{B2892802-33A1-084E-82CD-90255A48F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4590" y="5017055"/>
              <a:ext cx="588927" cy="1025170"/>
            </a:xfrm>
            <a:custGeom>
              <a:avLst/>
              <a:gdLst>
                <a:gd name="T0" fmla="*/ 177213 w 595"/>
                <a:gd name="T1" fmla="*/ 372702 h 1037"/>
                <a:gd name="T2" fmla="*/ 177213 w 595"/>
                <a:gd name="T3" fmla="*/ 372702 h 1037"/>
                <a:gd name="T4" fmla="*/ 39621 w 595"/>
                <a:gd name="T5" fmla="*/ 372702 h 1037"/>
                <a:gd name="T6" fmla="*/ 0 w 595"/>
                <a:gd name="T7" fmla="*/ 336008 h 1037"/>
                <a:gd name="T8" fmla="*/ 0 w 595"/>
                <a:gd name="T9" fmla="*/ 36695 h 1037"/>
                <a:gd name="T10" fmla="*/ 39621 w 595"/>
                <a:gd name="T11" fmla="*/ 0 h 1037"/>
                <a:gd name="T12" fmla="*/ 177213 w 595"/>
                <a:gd name="T13" fmla="*/ 0 h 1037"/>
                <a:gd name="T14" fmla="*/ 213952 w 595"/>
                <a:gd name="T15" fmla="*/ 36695 h 1037"/>
                <a:gd name="T16" fmla="*/ 213952 w 595"/>
                <a:gd name="T17" fmla="*/ 336008 h 1037"/>
                <a:gd name="T18" fmla="*/ 177213 w 595"/>
                <a:gd name="T19" fmla="*/ 372702 h 1037"/>
                <a:gd name="T20" fmla="*/ 39621 w 595"/>
                <a:gd name="T21" fmla="*/ 24463 h 1037"/>
                <a:gd name="T22" fmla="*/ 39621 w 595"/>
                <a:gd name="T23" fmla="*/ 24463 h 1037"/>
                <a:gd name="T24" fmla="*/ 24133 w 595"/>
                <a:gd name="T25" fmla="*/ 36695 h 1037"/>
                <a:gd name="T26" fmla="*/ 24133 w 595"/>
                <a:gd name="T27" fmla="*/ 336008 h 1037"/>
                <a:gd name="T28" fmla="*/ 39621 w 595"/>
                <a:gd name="T29" fmla="*/ 348239 h 1037"/>
                <a:gd name="T30" fmla="*/ 177213 w 595"/>
                <a:gd name="T31" fmla="*/ 348239 h 1037"/>
                <a:gd name="T32" fmla="*/ 189459 w 595"/>
                <a:gd name="T33" fmla="*/ 336008 h 1037"/>
                <a:gd name="T34" fmla="*/ 189459 w 595"/>
                <a:gd name="T35" fmla="*/ 36695 h 1037"/>
                <a:gd name="T36" fmla="*/ 177213 w 595"/>
                <a:gd name="T37" fmla="*/ 24463 h 1037"/>
                <a:gd name="T38" fmla="*/ 39621 w 595"/>
                <a:gd name="T39" fmla="*/ 24463 h 10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95" h="1037">
                  <a:moveTo>
                    <a:pt x="492" y="1036"/>
                  </a:moveTo>
                  <a:lnTo>
                    <a:pt x="492" y="1036"/>
                  </a:lnTo>
                  <a:cubicBezTo>
                    <a:pt x="110" y="1036"/>
                    <a:pt x="110" y="1036"/>
                    <a:pt x="110" y="1036"/>
                  </a:cubicBezTo>
                  <a:cubicBezTo>
                    <a:pt x="51" y="1036"/>
                    <a:pt x="0" y="993"/>
                    <a:pt x="0" y="93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43"/>
                    <a:pt x="51" y="0"/>
                    <a:pt x="110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51" y="0"/>
                    <a:pt x="594" y="43"/>
                    <a:pt x="594" y="102"/>
                  </a:cubicBezTo>
                  <a:cubicBezTo>
                    <a:pt x="594" y="934"/>
                    <a:pt x="594" y="934"/>
                    <a:pt x="594" y="934"/>
                  </a:cubicBezTo>
                  <a:cubicBezTo>
                    <a:pt x="594" y="993"/>
                    <a:pt x="551" y="1036"/>
                    <a:pt x="492" y="1036"/>
                  </a:cubicBezTo>
                  <a:close/>
                  <a:moveTo>
                    <a:pt x="110" y="68"/>
                  </a:moveTo>
                  <a:lnTo>
                    <a:pt x="110" y="68"/>
                  </a:lnTo>
                  <a:cubicBezTo>
                    <a:pt x="85" y="68"/>
                    <a:pt x="67" y="85"/>
                    <a:pt x="67" y="102"/>
                  </a:cubicBezTo>
                  <a:cubicBezTo>
                    <a:pt x="67" y="934"/>
                    <a:pt x="67" y="934"/>
                    <a:pt x="67" y="934"/>
                  </a:cubicBezTo>
                  <a:cubicBezTo>
                    <a:pt x="67" y="951"/>
                    <a:pt x="85" y="968"/>
                    <a:pt x="110" y="968"/>
                  </a:cubicBezTo>
                  <a:cubicBezTo>
                    <a:pt x="492" y="968"/>
                    <a:pt x="492" y="968"/>
                    <a:pt x="492" y="968"/>
                  </a:cubicBezTo>
                  <a:cubicBezTo>
                    <a:pt x="509" y="968"/>
                    <a:pt x="526" y="951"/>
                    <a:pt x="526" y="934"/>
                  </a:cubicBezTo>
                  <a:cubicBezTo>
                    <a:pt x="526" y="102"/>
                    <a:pt x="526" y="102"/>
                    <a:pt x="526" y="102"/>
                  </a:cubicBezTo>
                  <a:cubicBezTo>
                    <a:pt x="526" y="85"/>
                    <a:pt x="509" y="68"/>
                    <a:pt x="492" y="68"/>
                  </a:cubicBezTo>
                  <a:lnTo>
                    <a:pt x="110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6" name="Freeform 262">
              <a:extLst>
                <a:ext uri="{FF2B5EF4-FFF2-40B4-BE49-F238E27FC236}">
                  <a16:creationId xmlns:a16="http://schemas.microsoft.com/office/drawing/2014/main" id="{A3A6D4B5-5DD4-644F-AFE0-815C63D8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3247" y="5828467"/>
              <a:ext cx="87249" cy="74160"/>
            </a:xfrm>
            <a:custGeom>
              <a:avLst/>
              <a:gdLst>
                <a:gd name="T0" fmla="*/ 15875 w 86"/>
                <a:gd name="T1" fmla="*/ 26637 h 77"/>
                <a:gd name="T2" fmla="*/ 15875 w 86"/>
                <a:gd name="T3" fmla="*/ 26637 h 77"/>
                <a:gd name="T4" fmla="*/ 0 w 86"/>
                <a:gd name="T5" fmla="*/ 14720 h 77"/>
                <a:gd name="T6" fmla="*/ 15875 w 86"/>
                <a:gd name="T7" fmla="*/ 0 h 77"/>
                <a:gd name="T8" fmla="*/ 31381 w 86"/>
                <a:gd name="T9" fmla="*/ 14720 h 77"/>
                <a:gd name="T10" fmla="*/ 15875 w 86"/>
                <a:gd name="T11" fmla="*/ 2663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6" h="77">
                  <a:moveTo>
                    <a:pt x="43" y="76"/>
                  </a:moveTo>
                  <a:lnTo>
                    <a:pt x="43" y="76"/>
                  </a:lnTo>
                  <a:cubicBezTo>
                    <a:pt x="17" y="76"/>
                    <a:pt x="0" y="59"/>
                    <a:pt x="0" y="42"/>
                  </a:cubicBezTo>
                  <a:cubicBezTo>
                    <a:pt x="0" y="17"/>
                    <a:pt x="17" y="0"/>
                    <a:pt x="43" y="0"/>
                  </a:cubicBezTo>
                  <a:cubicBezTo>
                    <a:pt x="68" y="0"/>
                    <a:pt x="85" y="17"/>
                    <a:pt x="85" y="42"/>
                  </a:cubicBezTo>
                  <a:cubicBezTo>
                    <a:pt x="85" y="59"/>
                    <a:pt x="68" y="76"/>
                    <a:pt x="43" y="7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7" name="Freeform 263">
              <a:extLst>
                <a:ext uri="{FF2B5EF4-FFF2-40B4-BE49-F238E27FC236}">
                  <a16:creationId xmlns:a16="http://schemas.microsoft.com/office/drawing/2014/main" id="{FAFBCAA0-247D-E34F-8769-B01B9CB5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2711" y="5143564"/>
              <a:ext cx="152684" cy="34899"/>
            </a:xfrm>
            <a:custGeom>
              <a:avLst/>
              <a:gdLst>
                <a:gd name="T0" fmla="*/ 49068 w 154"/>
                <a:gd name="T1" fmla="*/ 12337 h 35"/>
                <a:gd name="T2" fmla="*/ 49068 w 154"/>
                <a:gd name="T3" fmla="*/ 12337 h 35"/>
                <a:gd name="T4" fmla="*/ 6133 w 154"/>
                <a:gd name="T5" fmla="*/ 12337 h 35"/>
                <a:gd name="T6" fmla="*/ 0 w 154"/>
                <a:gd name="T7" fmla="*/ 6169 h 35"/>
                <a:gd name="T8" fmla="*/ 6133 w 154"/>
                <a:gd name="T9" fmla="*/ 0 h 35"/>
                <a:gd name="T10" fmla="*/ 49068 w 154"/>
                <a:gd name="T11" fmla="*/ 0 h 35"/>
                <a:gd name="T12" fmla="*/ 55201 w 154"/>
                <a:gd name="T13" fmla="*/ 6169 h 35"/>
                <a:gd name="T14" fmla="*/ 49068 w 154"/>
                <a:gd name="T15" fmla="*/ 12337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35">
                  <a:moveTo>
                    <a:pt x="136" y="34"/>
                  </a:moveTo>
                  <a:lnTo>
                    <a:pt x="136" y="34"/>
                  </a:lnTo>
                  <a:cubicBezTo>
                    <a:pt x="17" y="34"/>
                    <a:pt x="17" y="34"/>
                    <a:pt x="17" y="34"/>
                  </a:cubicBezTo>
                  <a:cubicBezTo>
                    <a:pt x="9" y="34"/>
                    <a:pt x="0" y="25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3" y="0"/>
                    <a:pt x="153" y="8"/>
                    <a:pt x="153" y="17"/>
                  </a:cubicBezTo>
                  <a:cubicBezTo>
                    <a:pt x="153" y="25"/>
                    <a:pt x="153" y="34"/>
                    <a:pt x="136" y="3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AA4EC8-CAD9-1A45-8E96-AD0BC7D1DD3B}"/>
              </a:ext>
            </a:extLst>
          </p:cNvPr>
          <p:cNvGrpSpPr/>
          <p:nvPr/>
        </p:nvGrpSpPr>
        <p:grpSpPr>
          <a:xfrm>
            <a:off x="10324643" y="4718498"/>
            <a:ext cx="1176342" cy="1176340"/>
            <a:chOff x="10118851" y="4681146"/>
            <a:chExt cx="1587925" cy="1587925"/>
          </a:xfrm>
        </p:grpSpPr>
        <p:sp>
          <p:nvSpPr>
            <p:cNvPr id="247" name="Freeform 203">
              <a:extLst>
                <a:ext uri="{FF2B5EF4-FFF2-40B4-BE49-F238E27FC236}">
                  <a16:creationId xmlns:a16="http://schemas.microsoft.com/office/drawing/2014/main" id="{B3789520-2E1F-6845-8304-88B6380B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8851" y="4681146"/>
              <a:ext cx="1587925" cy="1587925"/>
            </a:xfrm>
            <a:custGeom>
              <a:avLst/>
              <a:gdLst>
                <a:gd name="T0" fmla="*/ 577490 w 1606"/>
                <a:gd name="T1" fmla="*/ 287305 h 1605"/>
                <a:gd name="T2" fmla="*/ 577490 w 1606"/>
                <a:gd name="T3" fmla="*/ 287305 h 1605"/>
                <a:gd name="T4" fmla="*/ 287126 w 1606"/>
                <a:gd name="T5" fmla="*/ 577490 h 1605"/>
                <a:gd name="T6" fmla="*/ 0 w 1606"/>
                <a:gd name="T7" fmla="*/ 287305 h 1605"/>
                <a:gd name="T8" fmla="*/ 287126 w 1606"/>
                <a:gd name="T9" fmla="*/ 0 h 1605"/>
                <a:gd name="T10" fmla="*/ 577490 w 1606"/>
                <a:gd name="T11" fmla="*/ 287305 h 16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6" h="1605">
                  <a:moveTo>
                    <a:pt x="1605" y="798"/>
                  </a:moveTo>
                  <a:lnTo>
                    <a:pt x="1605" y="798"/>
                  </a:lnTo>
                  <a:cubicBezTo>
                    <a:pt x="1605" y="1239"/>
                    <a:pt x="1240" y="1604"/>
                    <a:pt x="798" y="1604"/>
                  </a:cubicBezTo>
                  <a:cubicBezTo>
                    <a:pt x="357" y="1604"/>
                    <a:pt x="0" y="1239"/>
                    <a:pt x="0" y="798"/>
                  </a:cubicBezTo>
                  <a:cubicBezTo>
                    <a:pt x="0" y="356"/>
                    <a:pt x="357" y="0"/>
                    <a:pt x="798" y="0"/>
                  </a:cubicBezTo>
                  <a:cubicBezTo>
                    <a:pt x="1240" y="0"/>
                    <a:pt x="1605" y="356"/>
                    <a:pt x="1605" y="7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" name="Freeform 264">
              <a:extLst>
                <a:ext uri="{FF2B5EF4-FFF2-40B4-BE49-F238E27FC236}">
                  <a16:creationId xmlns:a16="http://schemas.microsoft.com/office/drawing/2014/main" id="{1E4D8BAF-B185-764E-9F3C-A49294B4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0597" y="4947256"/>
              <a:ext cx="1068797" cy="898661"/>
            </a:xfrm>
            <a:custGeom>
              <a:avLst/>
              <a:gdLst>
                <a:gd name="T0" fmla="*/ 379206 w 1079"/>
                <a:gd name="T1" fmla="*/ 137279 h 910"/>
                <a:gd name="T2" fmla="*/ 379206 w 1079"/>
                <a:gd name="T3" fmla="*/ 137279 h 910"/>
                <a:gd name="T4" fmla="*/ 201858 w 1079"/>
                <a:gd name="T5" fmla="*/ 3234 h 910"/>
                <a:gd name="T6" fmla="*/ 186359 w 1079"/>
                <a:gd name="T7" fmla="*/ 3234 h 910"/>
                <a:gd name="T8" fmla="*/ 5767 w 1079"/>
                <a:gd name="T9" fmla="*/ 137279 h 910"/>
                <a:gd name="T10" fmla="*/ 2884 w 1079"/>
                <a:gd name="T11" fmla="*/ 155606 h 910"/>
                <a:gd name="T12" fmla="*/ 21267 w 1079"/>
                <a:gd name="T13" fmla="*/ 158841 h 910"/>
                <a:gd name="T14" fmla="*/ 45779 w 1079"/>
                <a:gd name="T15" fmla="*/ 140513 h 910"/>
                <a:gd name="T16" fmla="*/ 45779 w 1079"/>
                <a:gd name="T17" fmla="*/ 311213 h 910"/>
                <a:gd name="T18" fmla="*/ 64162 w 1079"/>
                <a:gd name="T19" fmla="*/ 326666 h 910"/>
                <a:gd name="T20" fmla="*/ 137696 w 1079"/>
                <a:gd name="T21" fmla="*/ 326666 h 910"/>
                <a:gd name="T22" fmla="*/ 247637 w 1079"/>
                <a:gd name="T23" fmla="*/ 326666 h 910"/>
                <a:gd name="T24" fmla="*/ 321171 w 1079"/>
                <a:gd name="T25" fmla="*/ 326666 h 910"/>
                <a:gd name="T26" fmla="*/ 339555 w 1079"/>
                <a:gd name="T27" fmla="*/ 311213 h 910"/>
                <a:gd name="T28" fmla="*/ 339555 w 1079"/>
                <a:gd name="T29" fmla="*/ 140513 h 910"/>
                <a:gd name="T30" fmla="*/ 366950 w 1079"/>
                <a:gd name="T31" fmla="*/ 158841 h 910"/>
                <a:gd name="T32" fmla="*/ 373078 w 1079"/>
                <a:gd name="T33" fmla="*/ 161716 h 910"/>
                <a:gd name="T34" fmla="*/ 382450 w 1079"/>
                <a:gd name="T35" fmla="*/ 155606 h 910"/>
                <a:gd name="T36" fmla="*/ 379206 w 1079"/>
                <a:gd name="T37" fmla="*/ 137279 h 910"/>
                <a:gd name="T38" fmla="*/ 238626 w 1079"/>
                <a:gd name="T39" fmla="*/ 302229 h 910"/>
                <a:gd name="T40" fmla="*/ 238626 w 1079"/>
                <a:gd name="T41" fmla="*/ 302229 h 910"/>
                <a:gd name="T42" fmla="*/ 146708 w 1079"/>
                <a:gd name="T43" fmla="*/ 302229 h 910"/>
                <a:gd name="T44" fmla="*/ 146708 w 1079"/>
                <a:gd name="T45" fmla="*/ 225683 h 910"/>
                <a:gd name="T46" fmla="*/ 238626 w 1079"/>
                <a:gd name="T47" fmla="*/ 225683 h 910"/>
                <a:gd name="T48" fmla="*/ 238626 w 1079"/>
                <a:gd name="T49" fmla="*/ 302229 h 910"/>
                <a:gd name="T50" fmla="*/ 315043 w 1079"/>
                <a:gd name="T51" fmla="*/ 302229 h 910"/>
                <a:gd name="T52" fmla="*/ 315043 w 1079"/>
                <a:gd name="T53" fmla="*/ 302229 h 910"/>
                <a:gd name="T54" fmla="*/ 262776 w 1079"/>
                <a:gd name="T55" fmla="*/ 302229 h 910"/>
                <a:gd name="T56" fmla="*/ 262776 w 1079"/>
                <a:gd name="T57" fmla="*/ 216699 h 910"/>
                <a:gd name="T58" fmla="*/ 247637 w 1079"/>
                <a:gd name="T59" fmla="*/ 201246 h 910"/>
                <a:gd name="T60" fmla="*/ 137696 w 1079"/>
                <a:gd name="T61" fmla="*/ 201246 h 910"/>
                <a:gd name="T62" fmla="*/ 122196 w 1079"/>
                <a:gd name="T63" fmla="*/ 216699 h 910"/>
                <a:gd name="T64" fmla="*/ 122196 w 1079"/>
                <a:gd name="T65" fmla="*/ 302229 h 910"/>
                <a:gd name="T66" fmla="*/ 70290 w 1079"/>
                <a:gd name="T67" fmla="*/ 302229 h 910"/>
                <a:gd name="T68" fmla="*/ 70290 w 1079"/>
                <a:gd name="T69" fmla="*/ 119310 h 910"/>
                <a:gd name="T70" fmla="*/ 192486 w 1079"/>
                <a:gd name="T71" fmla="*/ 30546 h 910"/>
                <a:gd name="T72" fmla="*/ 315043 w 1079"/>
                <a:gd name="T73" fmla="*/ 119310 h 910"/>
                <a:gd name="T74" fmla="*/ 315043 w 1079"/>
                <a:gd name="T75" fmla="*/ 302229 h 9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" h="910">
                  <a:moveTo>
                    <a:pt x="1052" y="382"/>
                  </a:moveTo>
                  <a:lnTo>
                    <a:pt x="1052" y="382"/>
                  </a:lnTo>
                  <a:cubicBezTo>
                    <a:pt x="560" y="9"/>
                    <a:pt x="560" y="9"/>
                    <a:pt x="560" y="9"/>
                  </a:cubicBezTo>
                  <a:cubicBezTo>
                    <a:pt x="543" y="0"/>
                    <a:pt x="526" y="0"/>
                    <a:pt x="517" y="9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0" y="399"/>
                    <a:pt x="0" y="416"/>
                    <a:pt x="8" y="433"/>
                  </a:cubicBezTo>
                  <a:cubicBezTo>
                    <a:pt x="25" y="450"/>
                    <a:pt x="42" y="450"/>
                    <a:pt x="59" y="442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866"/>
                    <a:pt x="127" y="866"/>
                    <a:pt x="127" y="866"/>
                  </a:cubicBezTo>
                  <a:cubicBezTo>
                    <a:pt x="127" y="892"/>
                    <a:pt x="152" y="909"/>
                    <a:pt x="178" y="909"/>
                  </a:cubicBezTo>
                  <a:cubicBezTo>
                    <a:pt x="382" y="909"/>
                    <a:pt x="382" y="909"/>
                    <a:pt x="382" y="909"/>
                  </a:cubicBezTo>
                  <a:cubicBezTo>
                    <a:pt x="687" y="909"/>
                    <a:pt x="687" y="909"/>
                    <a:pt x="687" y="909"/>
                  </a:cubicBezTo>
                  <a:cubicBezTo>
                    <a:pt x="891" y="909"/>
                    <a:pt x="891" y="909"/>
                    <a:pt x="891" y="909"/>
                  </a:cubicBezTo>
                  <a:cubicBezTo>
                    <a:pt x="925" y="909"/>
                    <a:pt x="942" y="892"/>
                    <a:pt x="942" y="866"/>
                  </a:cubicBezTo>
                  <a:cubicBezTo>
                    <a:pt x="942" y="391"/>
                    <a:pt x="942" y="391"/>
                    <a:pt x="942" y="391"/>
                  </a:cubicBezTo>
                  <a:cubicBezTo>
                    <a:pt x="1018" y="442"/>
                    <a:pt x="1018" y="442"/>
                    <a:pt x="1018" y="442"/>
                  </a:cubicBezTo>
                  <a:cubicBezTo>
                    <a:pt x="1018" y="442"/>
                    <a:pt x="1027" y="450"/>
                    <a:pt x="1035" y="450"/>
                  </a:cubicBezTo>
                  <a:cubicBezTo>
                    <a:pt x="1043" y="450"/>
                    <a:pt x="1052" y="442"/>
                    <a:pt x="1061" y="433"/>
                  </a:cubicBezTo>
                  <a:cubicBezTo>
                    <a:pt x="1078" y="416"/>
                    <a:pt x="1069" y="399"/>
                    <a:pt x="1052" y="382"/>
                  </a:cubicBezTo>
                  <a:close/>
                  <a:moveTo>
                    <a:pt x="662" y="841"/>
                  </a:moveTo>
                  <a:lnTo>
                    <a:pt x="662" y="841"/>
                  </a:lnTo>
                  <a:cubicBezTo>
                    <a:pt x="407" y="841"/>
                    <a:pt x="407" y="841"/>
                    <a:pt x="407" y="841"/>
                  </a:cubicBezTo>
                  <a:cubicBezTo>
                    <a:pt x="407" y="628"/>
                    <a:pt x="407" y="628"/>
                    <a:pt x="407" y="628"/>
                  </a:cubicBezTo>
                  <a:cubicBezTo>
                    <a:pt x="662" y="628"/>
                    <a:pt x="662" y="628"/>
                    <a:pt x="662" y="628"/>
                  </a:cubicBezTo>
                  <a:lnTo>
                    <a:pt x="662" y="841"/>
                  </a:lnTo>
                  <a:close/>
                  <a:moveTo>
                    <a:pt x="874" y="841"/>
                  </a:moveTo>
                  <a:lnTo>
                    <a:pt x="874" y="841"/>
                  </a:lnTo>
                  <a:cubicBezTo>
                    <a:pt x="729" y="841"/>
                    <a:pt x="729" y="841"/>
                    <a:pt x="729" y="841"/>
                  </a:cubicBezTo>
                  <a:cubicBezTo>
                    <a:pt x="729" y="603"/>
                    <a:pt x="729" y="603"/>
                    <a:pt x="729" y="603"/>
                  </a:cubicBezTo>
                  <a:cubicBezTo>
                    <a:pt x="729" y="578"/>
                    <a:pt x="713" y="560"/>
                    <a:pt x="687" y="560"/>
                  </a:cubicBezTo>
                  <a:cubicBezTo>
                    <a:pt x="382" y="560"/>
                    <a:pt x="382" y="560"/>
                    <a:pt x="382" y="560"/>
                  </a:cubicBezTo>
                  <a:cubicBezTo>
                    <a:pt x="356" y="560"/>
                    <a:pt x="339" y="578"/>
                    <a:pt x="339" y="603"/>
                  </a:cubicBezTo>
                  <a:cubicBezTo>
                    <a:pt x="339" y="841"/>
                    <a:pt x="339" y="841"/>
                    <a:pt x="339" y="841"/>
                  </a:cubicBezTo>
                  <a:cubicBezTo>
                    <a:pt x="195" y="841"/>
                    <a:pt x="195" y="841"/>
                    <a:pt x="195" y="841"/>
                  </a:cubicBezTo>
                  <a:cubicBezTo>
                    <a:pt x="195" y="332"/>
                    <a:pt x="195" y="332"/>
                    <a:pt x="195" y="332"/>
                  </a:cubicBezTo>
                  <a:cubicBezTo>
                    <a:pt x="534" y="85"/>
                    <a:pt x="534" y="85"/>
                    <a:pt x="534" y="85"/>
                  </a:cubicBezTo>
                  <a:cubicBezTo>
                    <a:pt x="874" y="332"/>
                    <a:pt x="874" y="332"/>
                    <a:pt x="874" y="332"/>
                  </a:cubicBezTo>
                  <a:lnTo>
                    <a:pt x="874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35AB6C68-6F47-BF4C-B286-9B32129AD2B7}"/>
              </a:ext>
            </a:extLst>
          </p:cNvPr>
          <p:cNvSpPr txBox="1"/>
          <p:nvPr/>
        </p:nvSpPr>
        <p:spPr>
          <a:xfrm>
            <a:off x="9832717" y="60505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CB9B6D-5D60-5E4F-A4B8-61D25E6EC67C}"/>
              </a:ext>
            </a:extLst>
          </p:cNvPr>
          <p:cNvSpPr/>
          <p:nvPr/>
        </p:nvSpPr>
        <p:spPr>
          <a:xfrm>
            <a:off x="9622814" y="6696842"/>
            <a:ext cx="2802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3FC6EC5E-877A-D945-8AFE-E793C3B52E99}"/>
              </a:ext>
            </a:extLst>
          </p:cNvPr>
          <p:cNvSpPr txBox="1"/>
          <p:nvPr/>
        </p:nvSpPr>
        <p:spPr>
          <a:xfrm>
            <a:off x="18736085" y="60505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1E5FE0-530E-344D-8601-AE2A6977F50A}"/>
              </a:ext>
            </a:extLst>
          </p:cNvPr>
          <p:cNvSpPr/>
          <p:nvPr/>
        </p:nvSpPr>
        <p:spPr>
          <a:xfrm>
            <a:off x="18526182" y="6696842"/>
            <a:ext cx="2802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9D6D8C-EB37-DF4E-9153-1C1C95D79B60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2955072B-A33D-F646-9D0A-736A8E1CD251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5DED23AA-A79B-F04D-95BB-26F87B51AB69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reeform 419">
            <a:extLst>
              <a:ext uri="{FF2B5EF4-FFF2-40B4-BE49-F238E27FC236}">
                <a16:creationId xmlns:a16="http://schemas.microsoft.com/office/drawing/2014/main" id="{DDB5FA25-CF26-1F45-9521-70ADF352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8837" y="6168055"/>
            <a:ext cx="2630127" cy="2884807"/>
          </a:xfrm>
          <a:custGeom>
            <a:avLst/>
            <a:gdLst>
              <a:gd name="T0" fmla="*/ 452290 w 2504"/>
              <a:gd name="T1" fmla="*/ 988653 h 2748"/>
              <a:gd name="T2" fmla="*/ 452290 w 2504"/>
              <a:gd name="T3" fmla="*/ 988653 h 2748"/>
              <a:gd name="T4" fmla="*/ 452290 w 2504"/>
              <a:gd name="T5" fmla="*/ 988653 h 2748"/>
              <a:gd name="T6" fmla="*/ 452290 w 2504"/>
              <a:gd name="T7" fmla="*/ 988653 h 2748"/>
              <a:gd name="T8" fmla="*/ 0 w 2504"/>
              <a:gd name="T9" fmla="*/ 364222 h 2748"/>
              <a:gd name="T10" fmla="*/ 0 w 2504"/>
              <a:gd name="T11" fmla="*/ 0 h 2748"/>
              <a:gd name="T12" fmla="*/ 901340 w 2504"/>
              <a:gd name="T13" fmla="*/ 0 h 2748"/>
              <a:gd name="T14" fmla="*/ 901340 w 2504"/>
              <a:gd name="T15" fmla="*/ 364222 h 2748"/>
              <a:gd name="T16" fmla="*/ 452290 w 2504"/>
              <a:gd name="T17" fmla="*/ 988653 h 27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04" h="2748">
                <a:moveTo>
                  <a:pt x="1256" y="2747"/>
                </a:moveTo>
                <a:lnTo>
                  <a:pt x="1256" y="2747"/>
                </a:lnTo>
                <a:cubicBezTo>
                  <a:pt x="506" y="2494"/>
                  <a:pt x="0" y="1798"/>
                  <a:pt x="0" y="1012"/>
                </a:cubicBezTo>
                <a:cubicBezTo>
                  <a:pt x="0" y="0"/>
                  <a:pt x="0" y="0"/>
                  <a:pt x="0" y="0"/>
                </a:cubicBezTo>
                <a:cubicBezTo>
                  <a:pt x="2503" y="0"/>
                  <a:pt x="2503" y="0"/>
                  <a:pt x="2503" y="0"/>
                </a:cubicBezTo>
                <a:cubicBezTo>
                  <a:pt x="2503" y="1012"/>
                  <a:pt x="2503" y="1012"/>
                  <a:pt x="2503" y="1012"/>
                </a:cubicBezTo>
                <a:cubicBezTo>
                  <a:pt x="2503" y="1798"/>
                  <a:pt x="1996" y="2494"/>
                  <a:pt x="1256" y="27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20">
            <a:extLst>
              <a:ext uri="{FF2B5EF4-FFF2-40B4-BE49-F238E27FC236}">
                <a16:creationId xmlns:a16="http://schemas.microsoft.com/office/drawing/2014/main" id="{FF6AF459-8B66-A044-9644-BBDA4ED6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769" y="8728726"/>
            <a:ext cx="217632" cy="560290"/>
          </a:xfrm>
          <a:custGeom>
            <a:avLst/>
            <a:gdLst>
              <a:gd name="T0" fmla="*/ 74253 w 208"/>
              <a:gd name="T1" fmla="*/ 191727 h 534"/>
              <a:gd name="T2" fmla="*/ 0 w 208"/>
              <a:gd name="T3" fmla="*/ 191727 h 534"/>
              <a:gd name="T4" fmla="*/ 0 w 208"/>
              <a:gd name="T5" fmla="*/ 0 h 534"/>
              <a:gd name="T6" fmla="*/ 74253 w 208"/>
              <a:gd name="T7" fmla="*/ 0 h 534"/>
              <a:gd name="T8" fmla="*/ 74253 w 208"/>
              <a:gd name="T9" fmla="*/ 191727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" h="534">
                <a:moveTo>
                  <a:pt x="207" y="533"/>
                </a:moveTo>
                <a:lnTo>
                  <a:pt x="0" y="533"/>
                </a:lnTo>
                <a:lnTo>
                  <a:pt x="0" y="0"/>
                </a:lnTo>
                <a:lnTo>
                  <a:pt x="207" y="0"/>
                </a:lnTo>
                <a:lnTo>
                  <a:pt x="207" y="53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21">
            <a:extLst>
              <a:ext uri="{FF2B5EF4-FFF2-40B4-BE49-F238E27FC236}">
                <a16:creationId xmlns:a16="http://schemas.microsoft.com/office/drawing/2014/main" id="{120E6057-D065-0244-9DBD-15235C89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917" y="9289016"/>
            <a:ext cx="615859" cy="296352"/>
          </a:xfrm>
          <a:custGeom>
            <a:avLst/>
            <a:gdLst>
              <a:gd name="T0" fmla="*/ 210778 w 587"/>
              <a:gd name="T1" fmla="*/ 101240 h 282"/>
              <a:gd name="T2" fmla="*/ 210778 w 587"/>
              <a:gd name="T3" fmla="*/ 101240 h 282"/>
              <a:gd name="T4" fmla="*/ 0 w 587"/>
              <a:gd name="T5" fmla="*/ 101240 h 282"/>
              <a:gd name="T6" fmla="*/ 0 w 587"/>
              <a:gd name="T7" fmla="*/ 52241 h 282"/>
              <a:gd name="T8" fmla="*/ 51795 w 587"/>
              <a:gd name="T9" fmla="*/ 0 h 282"/>
              <a:gd name="T10" fmla="*/ 158983 w 587"/>
              <a:gd name="T11" fmla="*/ 0 h 282"/>
              <a:gd name="T12" fmla="*/ 210778 w 587"/>
              <a:gd name="T13" fmla="*/ 52241 h 282"/>
              <a:gd name="T14" fmla="*/ 210778 w 587"/>
              <a:gd name="T15" fmla="*/ 101240 h 2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7" h="282">
                <a:moveTo>
                  <a:pt x="586" y="281"/>
                </a:moveTo>
                <a:lnTo>
                  <a:pt x="586" y="281"/>
                </a:lnTo>
                <a:cubicBezTo>
                  <a:pt x="0" y="281"/>
                  <a:pt x="0" y="281"/>
                  <a:pt x="0" y="28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4"/>
                  <a:pt x="63" y="0"/>
                  <a:pt x="144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523" y="0"/>
                  <a:pt x="586" y="64"/>
                  <a:pt x="586" y="145"/>
                </a:cubicBezTo>
                <a:lnTo>
                  <a:pt x="586" y="2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2">
            <a:extLst>
              <a:ext uri="{FF2B5EF4-FFF2-40B4-BE49-F238E27FC236}">
                <a16:creationId xmlns:a16="http://schemas.microsoft.com/office/drawing/2014/main" id="{4A10061F-991F-C445-9AD4-CAAF3C8A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432" y="9580739"/>
            <a:ext cx="1435457" cy="777925"/>
          </a:xfrm>
          <a:custGeom>
            <a:avLst/>
            <a:gdLst>
              <a:gd name="T0" fmla="*/ 491764 w 1365"/>
              <a:gd name="T1" fmla="*/ 266341 h 742"/>
              <a:gd name="T2" fmla="*/ 491764 w 1365"/>
              <a:gd name="T3" fmla="*/ 266341 h 742"/>
              <a:gd name="T4" fmla="*/ 0 w 1365"/>
              <a:gd name="T5" fmla="*/ 266341 h 742"/>
              <a:gd name="T6" fmla="*/ 0 w 1365"/>
              <a:gd name="T7" fmla="*/ 74403 h 742"/>
              <a:gd name="T8" fmla="*/ 74990 w 1365"/>
              <a:gd name="T9" fmla="*/ 0 h 742"/>
              <a:gd name="T10" fmla="*/ 416774 w 1365"/>
              <a:gd name="T11" fmla="*/ 0 h 742"/>
              <a:gd name="T12" fmla="*/ 491764 w 1365"/>
              <a:gd name="T13" fmla="*/ 74403 h 742"/>
              <a:gd name="T14" fmla="*/ 491764 w 1365"/>
              <a:gd name="T15" fmla="*/ 266341 h 7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65" h="742">
                <a:moveTo>
                  <a:pt x="1364" y="741"/>
                </a:moveTo>
                <a:lnTo>
                  <a:pt x="1364" y="741"/>
                </a:lnTo>
                <a:cubicBezTo>
                  <a:pt x="0" y="741"/>
                  <a:pt x="0" y="741"/>
                  <a:pt x="0" y="741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90"/>
                  <a:pt x="90" y="0"/>
                  <a:pt x="208" y="0"/>
                </a:cubicBezTo>
                <a:cubicBezTo>
                  <a:pt x="1156" y="0"/>
                  <a:pt x="1156" y="0"/>
                  <a:pt x="1156" y="0"/>
                </a:cubicBezTo>
                <a:cubicBezTo>
                  <a:pt x="1274" y="0"/>
                  <a:pt x="1364" y="90"/>
                  <a:pt x="1364" y="207"/>
                </a:cubicBezTo>
                <a:lnTo>
                  <a:pt x="1364" y="7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3">
            <a:extLst>
              <a:ext uri="{FF2B5EF4-FFF2-40B4-BE49-F238E27FC236}">
                <a16:creationId xmlns:a16="http://schemas.microsoft.com/office/drawing/2014/main" id="{92EA366D-6ED2-B344-BD15-ECE6D06E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322" y="10358664"/>
            <a:ext cx="1861463" cy="125022"/>
          </a:xfrm>
          <a:custGeom>
            <a:avLst/>
            <a:gdLst>
              <a:gd name="T0" fmla="*/ 615126 w 1772"/>
              <a:gd name="T1" fmla="*/ 42499 h 118"/>
              <a:gd name="T2" fmla="*/ 615126 w 1772"/>
              <a:gd name="T3" fmla="*/ 42499 h 118"/>
              <a:gd name="T4" fmla="*/ 22689 w 1772"/>
              <a:gd name="T5" fmla="*/ 42499 h 118"/>
              <a:gd name="T6" fmla="*/ 0 w 1772"/>
              <a:gd name="T7" fmla="*/ 22884 h 118"/>
              <a:gd name="T8" fmla="*/ 0 w 1772"/>
              <a:gd name="T9" fmla="*/ 22884 h 118"/>
              <a:gd name="T10" fmla="*/ 22689 w 1772"/>
              <a:gd name="T11" fmla="*/ 0 h 118"/>
              <a:gd name="T12" fmla="*/ 615126 w 1772"/>
              <a:gd name="T13" fmla="*/ 0 h 118"/>
              <a:gd name="T14" fmla="*/ 637815 w 1772"/>
              <a:gd name="T15" fmla="*/ 22884 h 118"/>
              <a:gd name="T16" fmla="*/ 637815 w 1772"/>
              <a:gd name="T17" fmla="*/ 22884 h 118"/>
              <a:gd name="T18" fmla="*/ 615126 w 1772"/>
              <a:gd name="T19" fmla="*/ 42499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72" h="118">
                <a:moveTo>
                  <a:pt x="1708" y="117"/>
                </a:moveTo>
                <a:lnTo>
                  <a:pt x="1708" y="117"/>
                </a:lnTo>
                <a:cubicBezTo>
                  <a:pt x="63" y="117"/>
                  <a:pt x="63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708" y="0"/>
                  <a:pt x="1708" y="0"/>
                  <a:pt x="1708" y="0"/>
                </a:cubicBezTo>
                <a:cubicBezTo>
                  <a:pt x="1744" y="0"/>
                  <a:pt x="1771" y="27"/>
                  <a:pt x="1771" y="63"/>
                </a:cubicBezTo>
                <a:cubicBezTo>
                  <a:pt x="1771" y="90"/>
                  <a:pt x="1744" y="117"/>
                  <a:pt x="1708" y="1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4">
            <a:extLst>
              <a:ext uri="{FF2B5EF4-FFF2-40B4-BE49-F238E27FC236}">
                <a16:creationId xmlns:a16="http://schemas.microsoft.com/office/drawing/2014/main" id="{5098E9AA-6A6C-E540-A142-751109106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27" y="6431995"/>
            <a:ext cx="902950" cy="1403042"/>
          </a:xfrm>
          <a:custGeom>
            <a:avLst/>
            <a:gdLst>
              <a:gd name="T0" fmla="*/ 309203 w 860"/>
              <a:gd name="T1" fmla="*/ 480652 h 1338"/>
              <a:gd name="T2" fmla="*/ 309203 w 860"/>
              <a:gd name="T3" fmla="*/ 480652 h 1338"/>
              <a:gd name="T4" fmla="*/ 240811 w 860"/>
              <a:gd name="T5" fmla="*/ 480652 h 1338"/>
              <a:gd name="T6" fmla="*/ 0 w 860"/>
              <a:gd name="T7" fmla="*/ 240146 h 1338"/>
              <a:gd name="T8" fmla="*/ 240811 w 860"/>
              <a:gd name="T9" fmla="*/ 0 h 1338"/>
              <a:gd name="T10" fmla="*/ 309203 w 860"/>
              <a:gd name="T11" fmla="*/ 0 h 1338"/>
              <a:gd name="T12" fmla="*/ 309203 w 860"/>
              <a:gd name="T13" fmla="*/ 480652 h 1338"/>
              <a:gd name="T14" fmla="*/ 240811 w 860"/>
              <a:gd name="T15" fmla="*/ 61834 h 1338"/>
              <a:gd name="T16" fmla="*/ 240811 w 860"/>
              <a:gd name="T17" fmla="*/ 61834 h 1338"/>
              <a:gd name="T18" fmla="*/ 65152 w 860"/>
              <a:gd name="T19" fmla="*/ 240146 h 1338"/>
              <a:gd name="T20" fmla="*/ 240811 w 860"/>
              <a:gd name="T21" fmla="*/ 418818 h 1338"/>
              <a:gd name="T22" fmla="*/ 247290 w 860"/>
              <a:gd name="T23" fmla="*/ 418818 h 1338"/>
              <a:gd name="T24" fmla="*/ 247290 w 860"/>
              <a:gd name="T25" fmla="*/ 61834 h 1338"/>
              <a:gd name="T26" fmla="*/ 240811 w 860"/>
              <a:gd name="T27" fmla="*/ 61834 h 133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60" h="1338">
                <a:moveTo>
                  <a:pt x="859" y="1337"/>
                </a:moveTo>
                <a:lnTo>
                  <a:pt x="859" y="1337"/>
                </a:lnTo>
                <a:cubicBezTo>
                  <a:pt x="669" y="1337"/>
                  <a:pt x="669" y="1337"/>
                  <a:pt x="669" y="1337"/>
                </a:cubicBezTo>
                <a:cubicBezTo>
                  <a:pt x="299" y="1337"/>
                  <a:pt x="0" y="1039"/>
                  <a:pt x="0" y="668"/>
                </a:cubicBezTo>
                <a:cubicBezTo>
                  <a:pt x="0" y="299"/>
                  <a:pt x="299" y="0"/>
                  <a:pt x="669" y="0"/>
                </a:cubicBezTo>
                <a:cubicBezTo>
                  <a:pt x="859" y="0"/>
                  <a:pt x="859" y="0"/>
                  <a:pt x="859" y="0"/>
                </a:cubicBezTo>
                <a:lnTo>
                  <a:pt x="859" y="1337"/>
                </a:lnTo>
                <a:close/>
                <a:moveTo>
                  <a:pt x="669" y="172"/>
                </a:moveTo>
                <a:lnTo>
                  <a:pt x="669" y="172"/>
                </a:lnTo>
                <a:cubicBezTo>
                  <a:pt x="398" y="172"/>
                  <a:pt x="181" y="397"/>
                  <a:pt x="181" y="668"/>
                </a:cubicBezTo>
                <a:cubicBezTo>
                  <a:pt x="181" y="940"/>
                  <a:pt x="398" y="1165"/>
                  <a:pt x="669" y="1165"/>
                </a:cubicBezTo>
                <a:cubicBezTo>
                  <a:pt x="687" y="1165"/>
                  <a:pt x="687" y="1165"/>
                  <a:pt x="687" y="1165"/>
                </a:cubicBezTo>
                <a:cubicBezTo>
                  <a:pt x="687" y="172"/>
                  <a:pt x="687" y="172"/>
                  <a:pt x="687" y="172"/>
                </a:cubicBezTo>
                <a:lnTo>
                  <a:pt x="669" y="1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5">
            <a:extLst>
              <a:ext uri="{FF2B5EF4-FFF2-40B4-BE49-F238E27FC236}">
                <a16:creationId xmlns:a16="http://schemas.microsoft.com/office/drawing/2014/main" id="{A347B325-A574-C341-824A-E8ED7FFF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4631" y="6431995"/>
            <a:ext cx="902950" cy="1403042"/>
          </a:xfrm>
          <a:custGeom>
            <a:avLst/>
            <a:gdLst>
              <a:gd name="T0" fmla="*/ 68392 w 860"/>
              <a:gd name="T1" fmla="*/ 480652 h 1338"/>
              <a:gd name="T2" fmla="*/ 68392 w 860"/>
              <a:gd name="T3" fmla="*/ 480652 h 1338"/>
              <a:gd name="T4" fmla="*/ 0 w 860"/>
              <a:gd name="T5" fmla="*/ 480652 h 1338"/>
              <a:gd name="T6" fmla="*/ 0 w 860"/>
              <a:gd name="T7" fmla="*/ 0 h 1338"/>
              <a:gd name="T8" fmla="*/ 68392 w 860"/>
              <a:gd name="T9" fmla="*/ 0 h 1338"/>
              <a:gd name="T10" fmla="*/ 309203 w 860"/>
              <a:gd name="T11" fmla="*/ 240146 h 1338"/>
              <a:gd name="T12" fmla="*/ 68392 w 860"/>
              <a:gd name="T13" fmla="*/ 480652 h 1338"/>
              <a:gd name="T14" fmla="*/ 61913 w 860"/>
              <a:gd name="T15" fmla="*/ 418818 h 1338"/>
              <a:gd name="T16" fmla="*/ 61913 w 860"/>
              <a:gd name="T17" fmla="*/ 418818 h 1338"/>
              <a:gd name="T18" fmla="*/ 68392 w 860"/>
              <a:gd name="T19" fmla="*/ 418818 h 1338"/>
              <a:gd name="T20" fmla="*/ 244051 w 860"/>
              <a:gd name="T21" fmla="*/ 240146 h 1338"/>
              <a:gd name="T22" fmla="*/ 68392 w 860"/>
              <a:gd name="T23" fmla="*/ 61834 h 1338"/>
              <a:gd name="T24" fmla="*/ 61913 w 860"/>
              <a:gd name="T25" fmla="*/ 61834 h 1338"/>
              <a:gd name="T26" fmla="*/ 61913 w 860"/>
              <a:gd name="T27" fmla="*/ 418818 h 133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60" h="1338">
                <a:moveTo>
                  <a:pt x="190" y="1337"/>
                </a:moveTo>
                <a:lnTo>
                  <a:pt x="190" y="1337"/>
                </a:lnTo>
                <a:cubicBezTo>
                  <a:pt x="0" y="1337"/>
                  <a:pt x="0" y="1337"/>
                  <a:pt x="0" y="1337"/>
                </a:cubicBezTo>
                <a:cubicBezTo>
                  <a:pt x="0" y="0"/>
                  <a:pt x="0" y="0"/>
                  <a:pt x="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560" y="0"/>
                  <a:pt x="859" y="299"/>
                  <a:pt x="859" y="668"/>
                </a:cubicBezTo>
                <a:cubicBezTo>
                  <a:pt x="859" y="1039"/>
                  <a:pt x="560" y="1337"/>
                  <a:pt x="190" y="1337"/>
                </a:cubicBezTo>
                <a:close/>
                <a:moveTo>
                  <a:pt x="172" y="1165"/>
                </a:moveTo>
                <a:lnTo>
                  <a:pt x="172" y="1165"/>
                </a:lnTo>
                <a:cubicBezTo>
                  <a:pt x="190" y="1165"/>
                  <a:pt x="190" y="1165"/>
                  <a:pt x="190" y="1165"/>
                </a:cubicBezTo>
                <a:cubicBezTo>
                  <a:pt x="461" y="1165"/>
                  <a:pt x="678" y="940"/>
                  <a:pt x="678" y="668"/>
                </a:cubicBezTo>
                <a:cubicBezTo>
                  <a:pt x="678" y="397"/>
                  <a:pt x="461" y="172"/>
                  <a:pt x="190" y="172"/>
                </a:cubicBezTo>
                <a:cubicBezTo>
                  <a:pt x="172" y="172"/>
                  <a:pt x="172" y="172"/>
                  <a:pt x="172" y="172"/>
                </a:cubicBezTo>
                <a:lnTo>
                  <a:pt x="172" y="11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6">
            <a:extLst>
              <a:ext uri="{FF2B5EF4-FFF2-40B4-BE49-F238E27FC236}">
                <a16:creationId xmlns:a16="http://schemas.microsoft.com/office/drawing/2014/main" id="{148CD1F9-6235-D642-8A31-051AD1C78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119" y="4209352"/>
            <a:ext cx="8237672" cy="8237669"/>
          </a:xfrm>
          <a:custGeom>
            <a:avLst/>
            <a:gdLst>
              <a:gd name="T0" fmla="*/ 2823803 w 7846"/>
              <a:gd name="T1" fmla="*/ 1411541 h 7847"/>
              <a:gd name="T2" fmla="*/ 2823803 w 7846"/>
              <a:gd name="T3" fmla="*/ 1411541 h 7847"/>
              <a:gd name="T4" fmla="*/ 1412082 w 7846"/>
              <a:gd name="T5" fmla="*/ 2823802 h 7847"/>
              <a:gd name="T6" fmla="*/ 0 w 7846"/>
              <a:gd name="T7" fmla="*/ 1411541 h 7847"/>
              <a:gd name="T8" fmla="*/ 1412082 w 7846"/>
              <a:gd name="T9" fmla="*/ 0 h 7847"/>
              <a:gd name="T10" fmla="*/ 2823803 w 7846"/>
              <a:gd name="T11" fmla="*/ 1411541 h 78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46" h="7847">
                <a:moveTo>
                  <a:pt x="7845" y="3922"/>
                </a:moveTo>
                <a:lnTo>
                  <a:pt x="7845" y="3922"/>
                </a:lnTo>
                <a:cubicBezTo>
                  <a:pt x="7845" y="6083"/>
                  <a:pt x="6092" y="7846"/>
                  <a:pt x="3923" y="7846"/>
                </a:cubicBezTo>
                <a:cubicBezTo>
                  <a:pt x="1753" y="7846"/>
                  <a:pt x="0" y="6083"/>
                  <a:pt x="0" y="3922"/>
                </a:cubicBezTo>
                <a:cubicBezTo>
                  <a:pt x="0" y="1754"/>
                  <a:pt x="1753" y="0"/>
                  <a:pt x="3923" y="0"/>
                </a:cubicBezTo>
                <a:cubicBezTo>
                  <a:pt x="6092" y="0"/>
                  <a:pt x="7845" y="1754"/>
                  <a:pt x="7845" y="3922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7">
            <a:extLst>
              <a:ext uri="{FF2B5EF4-FFF2-40B4-BE49-F238E27FC236}">
                <a16:creationId xmlns:a16="http://schemas.microsoft.com/office/drawing/2014/main" id="{FC16F3B5-77C3-7447-84BD-26F70C642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000" y="4269547"/>
            <a:ext cx="1653092" cy="1653092"/>
          </a:xfrm>
          <a:custGeom>
            <a:avLst/>
            <a:gdLst>
              <a:gd name="T0" fmla="*/ 566378 w 1574"/>
              <a:gd name="T1" fmla="*/ 283369 h 1574"/>
              <a:gd name="T2" fmla="*/ 566378 w 1574"/>
              <a:gd name="T3" fmla="*/ 283369 h 1574"/>
              <a:gd name="T4" fmla="*/ 283009 w 1574"/>
              <a:gd name="T5" fmla="*/ 566378 h 1574"/>
              <a:gd name="T6" fmla="*/ 0 w 1574"/>
              <a:gd name="T7" fmla="*/ 283369 h 1574"/>
              <a:gd name="T8" fmla="*/ 283009 w 1574"/>
              <a:gd name="T9" fmla="*/ 0 h 1574"/>
              <a:gd name="T10" fmla="*/ 566378 w 1574"/>
              <a:gd name="T11" fmla="*/ 283369 h 1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4" h="1574">
                <a:moveTo>
                  <a:pt x="1573" y="787"/>
                </a:moveTo>
                <a:lnTo>
                  <a:pt x="1573" y="787"/>
                </a:lnTo>
                <a:cubicBezTo>
                  <a:pt x="1573" y="1220"/>
                  <a:pt x="1220" y="1573"/>
                  <a:pt x="786" y="1573"/>
                </a:cubicBezTo>
                <a:cubicBezTo>
                  <a:pt x="352" y="1573"/>
                  <a:pt x="0" y="1220"/>
                  <a:pt x="0" y="787"/>
                </a:cubicBezTo>
                <a:cubicBezTo>
                  <a:pt x="0" y="353"/>
                  <a:pt x="352" y="0"/>
                  <a:pt x="786" y="0"/>
                </a:cubicBezTo>
                <a:cubicBezTo>
                  <a:pt x="1220" y="0"/>
                  <a:pt x="1573" y="353"/>
                  <a:pt x="1573" y="7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8">
            <a:extLst>
              <a:ext uri="{FF2B5EF4-FFF2-40B4-BE49-F238E27FC236}">
                <a16:creationId xmlns:a16="http://schemas.microsoft.com/office/drawing/2014/main" id="{635729C5-94DE-1D41-8D4F-4A83C6D43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000" y="10729105"/>
            <a:ext cx="1653092" cy="1653089"/>
          </a:xfrm>
          <a:custGeom>
            <a:avLst/>
            <a:gdLst>
              <a:gd name="T0" fmla="*/ 566378 w 1574"/>
              <a:gd name="T1" fmla="*/ 283369 h 1574"/>
              <a:gd name="T2" fmla="*/ 566378 w 1574"/>
              <a:gd name="T3" fmla="*/ 283369 h 1574"/>
              <a:gd name="T4" fmla="*/ 283009 w 1574"/>
              <a:gd name="T5" fmla="*/ 566377 h 1574"/>
              <a:gd name="T6" fmla="*/ 0 w 1574"/>
              <a:gd name="T7" fmla="*/ 283369 h 1574"/>
              <a:gd name="T8" fmla="*/ 283009 w 1574"/>
              <a:gd name="T9" fmla="*/ 0 h 1574"/>
              <a:gd name="T10" fmla="*/ 566378 w 1574"/>
              <a:gd name="T11" fmla="*/ 283369 h 1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4" h="1574">
                <a:moveTo>
                  <a:pt x="1573" y="787"/>
                </a:moveTo>
                <a:lnTo>
                  <a:pt x="1573" y="787"/>
                </a:lnTo>
                <a:cubicBezTo>
                  <a:pt x="1573" y="1221"/>
                  <a:pt x="1220" y="1573"/>
                  <a:pt x="786" y="1573"/>
                </a:cubicBezTo>
                <a:cubicBezTo>
                  <a:pt x="352" y="1573"/>
                  <a:pt x="0" y="1221"/>
                  <a:pt x="0" y="787"/>
                </a:cubicBezTo>
                <a:cubicBezTo>
                  <a:pt x="0" y="353"/>
                  <a:pt x="352" y="0"/>
                  <a:pt x="786" y="0"/>
                </a:cubicBezTo>
                <a:cubicBezTo>
                  <a:pt x="1220" y="0"/>
                  <a:pt x="1573" y="353"/>
                  <a:pt x="1573" y="7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9">
            <a:extLst>
              <a:ext uri="{FF2B5EF4-FFF2-40B4-BE49-F238E27FC236}">
                <a16:creationId xmlns:a16="http://schemas.microsoft.com/office/drawing/2014/main" id="{9C4EB5BC-07E1-7445-92AD-06B4461E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581" y="4269547"/>
            <a:ext cx="1653089" cy="1653092"/>
          </a:xfrm>
          <a:custGeom>
            <a:avLst/>
            <a:gdLst>
              <a:gd name="T0" fmla="*/ 566377 w 1574"/>
              <a:gd name="T1" fmla="*/ 283369 h 1574"/>
              <a:gd name="T2" fmla="*/ 566377 w 1574"/>
              <a:gd name="T3" fmla="*/ 283369 h 1574"/>
              <a:gd name="T4" fmla="*/ 283008 w 1574"/>
              <a:gd name="T5" fmla="*/ 566378 h 1574"/>
              <a:gd name="T6" fmla="*/ 0 w 1574"/>
              <a:gd name="T7" fmla="*/ 283369 h 1574"/>
              <a:gd name="T8" fmla="*/ 283008 w 1574"/>
              <a:gd name="T9" fmla="*/ 0 h 1574"/>
              <a:gd name="T10" fmla="*/ 566377 w 1574"/>
              <a:gd name="T11" fmla="*/ 283369 h 1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4" h="1574">
                <a:moveTo>
                  <a:pt x="1573" y="787"/>
                </a:moveTo>
                <a:lnTo>
                  <a:pt x="1573" y="787"/>
                </a:lnTo>
                <a:cubicBezTo>
                  <a:pt x="1573" y="1220"/>
                  <a:pt x="1220" y="1573"/>
                  <a:pt x="786" y="1573"/>
                </a:cubicBezTo>
                <a:cubicBezTo>
                  <a:pt x="352" y="1573"/>
                  <a:pt x="0" y="1220"/>
                  <a:pt x="0" y="787"/>
                </a:cubicBezTo>
                <a:cubicBezTo>
                  <a:pt x="0" y="353"/>
                  <a:pt x="352" y="0"/>
                  <a:pt x="786" y="0"/>
                </a:cubicBezTo>
                <a:cubicBezTo>
                  <a:pt x="1220" y="0"/>
                  <a:pt x="1573" y="353"/>
                  <a:pt x="1573" y="7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30">
            <a:extLst>
              <a:ext uri="{FF2B5EF4-FFF2-40B4-BE49-F238E27FC236}">
                <a16:creationId xmlns:a16="http://schemas.microsoft.com/office/drawing/2014/main" id="{1BDF28D5-5E7A-8643-A15B-B08A1C8D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9343" y="7654449"/>
            <a:ext cx="1653089" cy="1653089"/>
          </a:xfrm>
          <a:custGeom>
            <a:avLst/>
            <a:gdLst>
              <a:gd name="T0" fmla="*/ 566377 w 1574"/>
              <a:gd name="T1" fmla="*/ 283369 h 1574"/>
              <a:gd name="T2" fmla="*/ 566377 w 1574"/>
              <a:gd name="T3" fmla="*/ 283369 h 1574"/>
              <a:gd name="T4" fmla="*/ 283008 w 1574"/>
              <a:gd name="T5" fmla="*/ 566377 h 1574"/>
              <a:gd name="T6" fmla="*/ 0 w 1574"/>
              <a:gd name="T7" fmla="*/ 283369 h 1574"/>
              <a:gd name="T8" fmla="*/ 283008 w 1574"/>
              <a:gd name="T9" fmla="*/ 0 h 1574"/>
              <a:gd name="T10" fmla="*/ 566377 w 1574"/>
              <a:gd name="T11" fmla="*/ 283369 h 1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4" h="1574">
                <a:moveTo>
                  <a:pt x="1573" y="787"/>
                </a:moveTo>
                <a:lnTo>
                  <a:pt x="1573" y="787"/>
                </a:lnTo>
                <a:cubicBezTo>
                  <a:pt x="1573" y="1221"/>
                  <a:pt x="1220" y="1573"/>
                  <a:pt x="786" y="1573"/>
                </a:cubicBezTo>
                <a:cubicBezTo>
                  <a:pt x="352" y="1573"/>
                  <a:pt x="0" y="1221"/>
                  <a:pt x="0" y="787"/>
                </a:cubicBezTo>
                <a:cubicBezTo>
                  <a:pt x="0" y="353"/>
                  <a:pt x="352" y="0"/>
                  <a:pt x="786" y="0"/>
                </a:cubicBezTo>
                <a:cubicBezTo>
                  <a:pt x="1220" y="0"/>
                  <a:pt x="1573" y="353"/>
                  <a:pt x="1573" y="7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31">
            <a:extLst>
              <a:ext uri="{FF2B5EF4-FFF2-40B4-BE49-F238E27FC236}">
                <a16:creationId xmlns:a16="http://schemas.microsoft.com/office/drawing/2014/main" id="{32577218-C322-B64A-B2ED-F0C45C84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4" y="7654449"/>
            <a:ext cx="1653089" cy="1653089"/>
          </a:xfrm>
          <a:custGeom>
            <a:avLst/>
            <a:gdLst>
              <a:gd name="T0" fmla="*/ 566377 w 1574"/>
              <a:gd name="T1" fmla="*/ 283369 h 1574"/>
              <a:gd name="T2" fmla="*/ 566377 w 1574"/>
              <a:gd name="T3" fmla="*/ 283369 h 1574"/>
              <a:gd name="T4" fmla="*/ 283008 w 1574"/>
              <a:gd name="T5" fmla="*/ 566377 h 1574"/>
              <a:gd name="T6" fmla="*/ 0 w 1574"/>
              <a:gd name="T7" fmla="*/ 283369 h 1574"/>
              <a:gd name="T8" fmla="*/ 283008 w 1574"/>
              <a:gd name="T9" fmla="*/ 0 h 1574"/>
              <a:gd name="T10" fmla="*/ 566377 w 1574"/>
              <a:gd name="T11" fmla="*/ 283369 h 1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4" h="1574">
                <a:moveTo>
                  <a:pt x="1573" y="787"/>
                </a:moveTo>
                <a:lnTo>
                  <a:pt x="1573" y="787"/>
                </a:lnTo>
                <a:cubicBezTo>
                  <a:pt x="1573" y="1221"/>
                  <a:pt x="1220" y="1573"/>
                  <a:pt x="786" y="1573"/>
                </a:cubicBezTo>
                <a:cubicBezTo>
                  <a:pt x="352" y="1573"/>
                  <a:pt x="0" y="1221"/>
                  <a:pt x="0" y="787"/>
                </a:cubicBezTo>
                <a:cubicBezTo>
                  <a:pt x="0" y="353"/>
                  <a:pt x="352" y="0"/>
                  <a:pt x="786" y="0"/>
                </a:cubicBezTo>
                <a:cubicBezTo>
                  <a:pt x="1220" y="0"/>
                  <a:pt x="1573" y="353"/>
                  <a:pt x="1573" y="7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32">
            <a:extLst>
              <a:ext uri="{FF2B5EF4-FFF2-40B4-BE49-F238E27FC236}">
                <a16:creationId xmlns:a16="http://schemas.microsoft.com/office/drawing/2014/main" id="{810C2C9A-FFDB-AD4D-92B0-8EE85FBC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581" y="10729105"/>
            <a:ext cx="1653089" cy="1653089"/>
          </a:xfrm>
          <a:custGeom>
            <a:avLst/>
            <a:gdLst>
              <a:gd name="T0" fmla="*/ 566377 w 1574"/>
              <a:gd name="T1" fmla="*/ 283369 h 1574"/>
              <a:gd name="T2" fmla="*/ 566377 w 1574"/>
              <a:gd name="T3" fmla="*/ 283369 h 1574"/>
              <a:gd name="T4" fmla="*/ 283008 w 1574"/>
              <a:gd name="T5" fmla="*/ 566377 h 1574"/>
              <a:gd name="T6" fmla="*/ 0 w 1574"/>
              <a:gd name="T7" fmla="*/ 283369 h 1574"/>
              <a:gd name="T8" fmla="*/ 283008 w 1574"/>
              <a:gd name="T9" fmla="*/ 0 h 1574"/>
              <a:gd name="T10" fmla="*/ 566377 w 1574"/>
              <a:gd name="T11" fmla="*/ 283369 h 1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4" h="1574">
                <a:moveTo>
                  <a:pt x="1573" y="787"/>
                </a:moveTo>
                <a:lnTo>
                  <a:pt x="1573" y="787"/>
                </a:lnTo>
                <a:cubicBezTo>
                  <a:pt x="1573" y="1221"/>
                  <a:pt x="1220" y="1573"/>
                  <a:pt x="786" y="1573"/>
                </a:cubicBezTo>
                <a:cubicBezTo>
                  <a:pt x="352" y="1573"/>
                  <a:pt x="0" y="1221"/>
                  <a:pt x="0" y="787"/>
                </a:cubicBezTo>
                <a:cubicBezTo>
                  <a:pt x="0" y="353"/>
                  <a:pt x="352" y="0"/>
                  <a:pt x="786" y="0"/>
                </a:cubicBezTo>
                <a:cubicBezTo>
                  <a:pt x="1220" y="0"/>
                  <a:pt x="1573" y="353"/>
                  <a:pt x="1573" y="7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33">
            <a:extLst>
              <a:ext uri="{FF2B5EF4-FFF2-40B4-BE49-F238E27FC236}">
                <a16:creationId xmlns:a16="http://schemas.microsoft.com/office/drawing/2014/main" id="{D00F2E33-00FE-324B-AFB9-8921E53B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700" y="7987845"/>
            <a:ext cx="814969" cy="986296"/>
          </a:xfrm>
          <a:custGeom>
            <a:avLst/>
            <a:gdLst>
              <a:gd name="T0" fmla="*/ 272577 w 778"/>
              <a:gd name="T1" fmla="*/ 263035 h 941"/>
              <a:gd name="T2" fmla="*/ 272577 w 778"/>
              <a:gd name="T3" fmla="*/ 263035 h 941"/>
              <a:gd name="T4" fmla="*/ 246720 w 778"/>
              <a:gd name="T5" fmla="*/ 194761 h 941"/>
              <a:gd name="T6" fmla="*/ 243487 w 778"/>
              <a:gd name="T7" fmla="*/ 123253 h 941"/>
              <a:gd name="T8" fmla="*/ 243487 w 778"/>
              <a:gd name="T9" fmla="*/ 100615 h 941"/>
              <a:gd name="T10" fmla="*/ 243487 w 778"/>
              <a:gd name="T11" fmla="*/ 84444 h 941"/>
              <a:gd name="T12" fmla="*/ 139341 w 778"/>
              <a:gd name="T13" fmla="*/ 0 h 941"/>
              <a:gd name="T14" fmla="*/ 71107 w 778"/>
              <a:gd name="T15" fmla="*/ 22638 h 941"/>
              <a:gd name="T16" fmla="*/ 32321 w 778"/>
              <a:gd name="T17" fmla="*/ 81210 h 941"/>
              <a:gd name="T18" fmla="*/ 32321 w 778"/>
              <a:gd name="T19" fmla="*/ 103849 h 941"/>
              <a:gd name="T20" fmla="*/ 32321 w 778"/>
              <a:gd name="T21" fmla="*/ 123253 h 941"/>
              <a:gd name="T22" fmla="*/ 32321 w 778"/>
              <a:gd name="T23" fmla="*/ 130080 h 941"/>
              <a:gd name="T24" fmla="*/ 32321 w 778"/>
              <a:gd name="T25" fmla="*/ 130080 h 941"/>
              <a:gd name="T26" fmla="*/ 29089 w 778"/>
              <a:gd name="T27" fmla="*/ 197995 h 941"/>
              <a:gd name="T28" fmla="*/ 6464 w 778"/>
              <a:gd name="T29" fmla="*/ 263035 h 941"/>
              <a:gd name="T30" fmla="*/ 3232 w 778"/>
              <a:gd name="T31" fmla="*/ 279206 h 941"/>
              <a:gd name="T32" fmla="*/ 16161 w 778"/>
              <a:gd name="T33" fmla="*/ 288908 h 941"/>
              <a:gd name="T34" fmla="*/ 16161 w 778"/>
              <a:gd name="T35" fmla="*/ 288908 h 941"/>
              <a:gd name="T36" fmla="*/ 58178 w 778"/>
              <a:gd name="T37" fmla="*/ 288908 h 941"/>
              <a:gd name="T38" fmla="*/ 87627 w 778"/>
              <a:gd name="T39" fmla="*/ 321607 h 941"/>
              <a:gd name="T40" fmla="*/ 139341 w 778"/>
              <a:gd name="T41" fmla="*/ 337778 h 941"/>
              <a:gd name="T42" fmla="*/ 191414 w 778"/>
              <a:gd name="T43" fmla="*/ 321607 h 941"/>
              <a:gd name="T44" fmla="*/ 220503 w 778"/>
              <a:gd name="T45" fmla="*/ 288908 h 941"/>
              <a:gd name="T46" fmla="*/ 259648 w 778"/>
              <a:gd name="T47" fmla="*/ 288908 h 941"/>
              <a:gd name="T48" fmla="*/ 262880 w 778"/>
              <a:gd name="T49" fmla="*/ 288908 h 941"/>
              <a:gd name="T50" fmla="*/ 275809 w 778"/>
              <a:gd name="T51" fmla="*/ 279206 h 941"/>
              <a:gd name="T52" fmla="*/ 272577 w 778"/>
              <a:gd name="T53" fmla="*/ 263035 h 941"/>
              <a:gd name="T54" fmla="*/ 178486 w 778"/>
              <a:gd name="T55" fmla="*/ 302203 h 941"/>
              <a:gd name="T56" fmla="*/ 178486 w 778"/>
              <a:gd name="T57" fmla="*/ 302203 h 941"/>
              <a:gd name="T58" fmla="*/ 139341 w 778"/>
              <a:gd name="T59" fmla="*/ 315139 h 941"/>
              <a:gd name="T60" fmla="*/ 100555 w 778"/>
              <a:gd name="T61" fmla="*/ 302203 h 941"/>
              <a:gd name="T62" fmla="*/ 84395 w 778"/>
              <a:gd name="T63" fmla="*/ 288908 h 941"/>
              <a:gd name="T64" fmla="*/ 139341 w 778"/>
              <a:gd name="T65" fmla="*/ 288908 h 941"/>
              <a:gd name="T66" fmla="*/ 194646 w 778"/>
              <a:gd name="T67" fmla="*/ 288908 h 941"/>
              <a:gd name="T68" fmla="*/ 178486 w 778"/>
              <a:gd name="T69" fmla="*/ 302203 h 941"/>
              <a:gd name="T70" fmla="*/ 230200 w 778"/>
              <a:gd name="T71" fmla="*/ 266269 h 941"/>
              <a:gd name="T72" fmla="*/ 230200 w 778"/>
              <a:gd name="T73" fmla="*/ 266269 h 941"/>
              <a:gd name="T74" fmla="*/ 230200 w 778"/>
              <a:gd name="T75" fmla="*/ 266269 h 941"/>
              <a:gd name="T76" fmla="*/ 139341 w 778"/>
              <a:gd name="T77" fmla="*/ 266269 h 941"/>
              <a:gd name="T78" fmla="*/ 29089 w 778"/>
              <a:gd name="T79" fmla="*/ 266269 h 941"/>
              <a:gd name="T80" fmla="*/ 51714 w 778"/>
              <a:gd name="T81" fmla="*/ 201229 h 941"/>
              <a:gd name="T82" fmla="*/ 54946 w 778"/>
              <a:gd name="T83" fmla="*/ 123253 h 941"/>
              <a:gd name="T84" fmla="*/ 54946 w 778"/>
              <a:gd name="T85" fmla="*/ 120019 h 941"/>
              <a:gd name="T86" fmla="*/ 54946 w 778"/>
              <a:gd name="T87" fmla="*/ 120019 h 941"/>
              <a:gd name="T88" fmla="*/ 54946 w 778"/>
              <a:gd name="T89" fmla="*/ 100615 h 941"/>
              <a:gd name="T90" fmla="*/ 54946 w 778"/>
              <a:gd name="T91" fmla="*/ 84444 h 941"/>
              <a:gd name="T92" fmla="*/ 84395 w 778"/>
              <a:gd name="T93" fmla="*/ 38808 h 941"/>
              <a:gd name="T94" fmla="*/ 139341 w 778"/>
              <a:gd name="T95" fmla="*/ 19404 h 941"/>
              <a:gd name="T96" fmla="*/ 220503 w 778"/>
              <a:gd name="T97" fmla="*/ 87678 h 941"/>
              <a:gd name="T98" fmla="*/ 223735 w 778"/>
              <a:gd name="T99" fmla="*/ 100615 h 941"/>
              <a:gd name="T100" fmla="*/ 220503 w 778"/>
              <a:gd name="T101" fmla="*/ 123253 h 941"/>
              <a:gd name="T102" fmla="*/ 223735 w 778"/>
              <a:gd name="T103" fmla="*/ 197995 h 941"/>
              <a:gd name="T104" fmla="*/ 249952 w 778"/>
              <a:gd name="T105" fmla="*/ 266269 h 941"/>
              <a:gd name="T106" fmla="*/ 230200 w 778"/>
              <a:gd name="T107" fmla="*/ 266269 h 94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778" h="941">
                <a:moveTo>
                  <a:pt x="759" y="732"/>
                </a:moveTo>
                <a:lnTo>
                  <a:pt x="759" y="732"/>
                </a:lnTo>
                <a:cubicBezTo>
                  <a:pt x="723" y="687"/>
                  <a:pt x="696" y="624"/>
                  <a:pt x="687" y="542"/>
                </a:cubicBezTo>
                <a:cubicBezTo>
                  <a:pt x="678" y="470"/>
                  <a:pt x="678" y="388"/>
                  <a:pt x="678" y="343"/>
                </a:cubicBezTo>
                <a:cubicBezTo>
                  <a:pt x="678" y="325"/>
                  <a:pt x="678" y="298"/>
                  <a:pt x="678" y="280"/>
                </a:cubicBezTo>
                <a:cubicBezTo>
                  <a:pt x="678" y="262"/>
                  <a:pt x="678" y="253"/>
                  <a:pt x="678" y="235"/>
                </a:cubicBezTo>
                <a:cubicBezTo>
                  <a:pt x="651" y="99"/>
                  <a:pt x="524" y="0"/>
                  <a:pt x="388" y="0"/>
                </a:cubicBezTo>
                <a:cubicBezTo>
                  <a:pt x="316" y="0"/>
                  <a:pt x="253" y="18"/>
                  <a:pt x="198" y="63"/>
                </a:cubicBezTo>
                <a:cubicBezTo>
                  <a:pt x="144" y="99"/>
                  <a:pt x="108" y="163"/>
                  <a:pt x="90" y="226"/>
                </a:cubicBezTo>
                <a:cubicBezTo>
                  <a:pt x="90" y="244"/>
                  <a:pt x="90" y="262"/>
                  <a:pt x="90" y="289"/>
                </a:cubicBezTo>
                <a:cubicBezTo>
                  <a:pt x="90" y="298"/>
                  <a:pt x="90" y="316"/>
                  <a:pt x="90" y="343"/>
                </a:cubicBezTo>
                <a:cubicBezTo>
                  <a:pt x="90" y="362"/>
                  <a:pt x="90" y="362"/>
                  <a:pt x="90" y="362"/>
                </a:cubicBezTo>
                <a:cubicBezTo>
                  <a:pt x="99" y="407"/>
                  <a:pt x="99" y="479"/>
                  <a:pt x="81" y="551"/>
                </a:cubicBezTo>
                <a:cubicBezTo>
                  <a:pt x="72" y="633"/>
                  <a:pt x="54" y="696"/>
                  <a:pt x="18" y="732"/>
                </a:cubicBezTo>
                <a:cubicBezTo>
                  <a:pt x="9" y="750"/>
                  <a:pt x="0" y="759"/>
                  <a:pt x="9" y="777"/>
                </a:cubicBezTo>
                <a:cubicBezTo>
                  <a:pt x="18" y="795"/>
                  <a:pt x="27" y="804"/>
                  <a:pt x="45" y="804"/>
                </a:cubicBezTo>
                <a:cubicBezTo>
                  <a:pt x="162" y="804"/>
                  <a:pt x="162" y="804"/>
                  <a:pt x="162" y="804"/>
                </a:cubicBezTo>
                <a:cubicBezTo>
                  <a:pt x="181" y="841"/>
                  <a:pt x="207" y="868"/>
                  <a:pt x="244" y="895"/>
                </a:cubicBezTo>
                <a:cubicBezTo>
                  <a:pt x="289" y="922"/>
                  <a:pt x="334" y="940"/>
                  <a:pt x="388" y="940"/>
                </a:cubicBezTo>
                <a:cubicBezTo>
                  <a:pt x="443" y="940"/>
                  <a:pt x="488" y="922"/>
                  <a:pt x="533" y="895"/>
                </a:cubicBezTo>
                <a:cubicBezTo>
                  <a:pt x="569" y="868"/>
                  <a:pt x="596" y="841"/>
                  <a:pt x="614" y="804"/>
                </a:cubicBezTo>
                <a:cubicBezTo>
                  <a:pt x="723" y="804"/>
                  <a:pt x="723" y="804"/>
                  <a:pt x="723" y="804"/>
                </a:cubicBezTo>
                <a:cubicBezTo>
                  <a:pt x="732" y="804"/>
                  <a:pt x="732" y="804"/>
                  <a:pt x="732" y="804"/>
                </a:cubicBezTo>
                <a:cubicBezTo>
                  <a:pt x="741" y="804"/>
                  <a:pt x="759" y="795"/>
                  <a:pt x="768" y="777"/>
                </a:cubicBezTo>
                <a:cubicBezTo>
                  <a:pt x="777" y="768"/>
                  <a:pt x="768" y="750"/>
                  <a:pt x="759" y="732"/>
                </a:cubicBezTo>
                <a:close/>
                <a:moveTo>
                  <a:pt x="497" y="841"/>
                </a:moveTo>
                <a:lnTo>
                  <a:pt x="497" y="841"/>
                </a:lnTo>
                <a:cubicBezTo>
                  <a:pt x="461" y="868"/>
                  <a:pt x="424" y="877"/>
                  <a:pt x="388" y="877"/>
                </a:cubicBezTo>
                <a:cubicBezTo>
                  <a:pt x="352" y="877"/>
                  <a:pt x="316" y="868"/>
                  <a:pt x="280" y="841"/>
                </a:cubicBezTo>
                <a:cubicBezTo>
                  <a:pt x="262" y="832"/>
                  <a:pt x="244" y="822"/>
                  <a:pt x="235" y="804"/>
                </a:cubicBezTo>
                <a:cubicBezTo>
                  <a:pt x="388" y="804"/>
                  <a:pt x="388" y="804"/>
                  <a:pt x="388" y="804"/>
                </a:cubicBezTo>
                <a:cubicBezTo>
                  <a:pt x="542" y="804"/>
                  <a:pt x="542" y="804"/>
                  <a:pt x="542" y="804"/>
                </a:cubicBezTo>
                <a:cubicBezTo>
                  <a:pt x="524" y="822"/>
                  <a:pt x="515" y="832"/>
                  <a:pt x="497" y="841"/>
                </a:cubicBezTo>
                <a:close/>
                <a:moveTo>
                  <a:pt x="641" y="741"/>
                </a:moveTo>
                <a:lnTo>
                  <a:pt x="641" y="741"/>
                </a:lnTo>
                <a:cubicBezTo>
                  <a:pt x="388" y="741"/>
                  <a:pt x="388" y="741"/>
                  <a:pt x="388" y="741"/>
                </a:cubicBezTo>
                <a:cubicBezTo>
                  <a:pt x="81" y="741"/>
                  <a:pt x="81" y="741"/>
                  <a:pt x="81" y="741"/>
                </a:cubicBezTo>
                <a:cubicBezTo>
                  <a:pt x="117" y="696"/>
                  <a:pt x="135" y="633"/>
                  <a:pt x="144" y="560"/>
                </a:cubicBezTo>
                <a:cubicBezTo>
                  <a:pt x="153" y="479"/>
                  <a:pt x="153" y="398"/>
                  <a:pt x="153" y="343"/>
                </a:cubicBezTo>
                <a:cubicBezTo>
                  <a:pt x="153" y="334"/>
                  <a:pt x="153" y="334"/>
                  <a:pt x="153" y="334"/>
                </a:cubicBezTo>
                <a:cubicBezTo>
                  <a:pt x="153" y="307"/>
                  <a:pt x="153" y="289"/>
                  <a:pt x="153" y="280"/>
                </a:cubicBezTo>
                <a:cubicBezTo>
                  <a:pt x="153" y="262"/>
                  <a:pt x="153" y="253"/>
                  <a:pt x="153" y="235"/>
                </a:cubicBezTo>
                <a:cubicBezTo>
                  <a:pt x="162" y="190"/>
                  <a:pt x="190" y="145"/>
                  <a:pt x="235" y="108"/>
                </a:cubicBezTo>
                <a:cubicBezTo>
                  <a:pt x="280" y="72"/>
                  <a:pt x="334" y="54"/>
                  <a:pt x="388" y="54"/>
                </a:cubicBezTo>
                <a:cubicBezTo>
                  <a:pt x="497" y="54"/>
                  <a:pt x="596" y="135"/>
                  <a:pt x="614" y="244"/>
                </a:cubicBezTo>
                <a:cubicBezTo>
                  <a:pt x="623" y="253"/>
                  <a:pt x="623" y="271"/>
                  <a:pt x="623" y="280"/>
                </a:cubicBezTo>
                <a:cubicBezTo>
                  <a:pt x="614" y="298"/>
                  <a:pt x="614" y="316"/>
                  <a:pt x="614" y="343"/>
                </a:cubicBezTo>
                <a:cubicBezTo>
                  <a:pt x="614" y="388"/>
                  <a:pt x="614" y="470"/>
                  <a:pt x="623" y="551"/>
                </a:cubicBezTo>
                <a:cubicBezTo>
                  <a:pt x="641" y="633"/>
                  <a:pt x="660" y="696"/>
                  <a:pt x="696" y="741"/>
                </a:cubicBezTo>
                <a:lnTo>
                  <a:pt x="641" y="7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34">
            <a:extLst>
              <a:ext uri="{FF2B5EF4-FFF2-40B4-BE49-F238E27FC236}">
                <a16:creationId xmlns:a16="http://schemas.microsoft.com/office/drawing/2014/main" id="{B506AE77-C7FC-4343-AF0F-FF9BE0253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2110" y="4658510"/>
            <a:ext cx="759403" cy="875167"/>
          </a:xfrm>
          <a:custGeom>
            <a:avLst/>
            <a:gdLst>
              <a:gd name="T0" fmla="*/ 256754 w 724"/>
              <a:gd name="T1" fmla="*/ 292834 h 833"/>
              <a:gd name="T2" fmla="*/ 256754 w 724"/>
              <a:gd name="T3" fmla="*/ 292834 h 833"/>
              <a:gd name="T4" fmla="*/ 259990 w 724"/>
              <a:gd name="T5" fmla="*/ 289592 h 833"/>
              <a:gd name="T6" fmla="*/ 259990 w 724"/>
              <a:gd name="T7" fmla="*/ 289592 h 833"/>
              <a:gd name="T8" fmla="*/ 259990 w 724"/>
              <a:gd name="T9" fmla="*/ 286351 h 833"/>
              <a:gd name="T10" fmla="*/ 256754 w 724"/>
              <a:gd name="T11" fmla="*/ 283109 h 833"/>
              <a:gd name="T12" fmla="*/ 139525 w 724"/>
              <a:gd name="T13" fmla="*/ 6483 h 833"/>
              <a:gd name="T14" fmla="*/ 139525 w 724"/>
              <a:gd name="T15" fmla="*/ 6483 h 833"/>
              <a:gd name="T16" fmla="*/ 139525 w 724"/>
              <a:gd name="T17" fmla="*/ 3242 h 833"/>
              <a:gd name="T18" fmla="*/ 136288 w 724"/>
              <a:gd name="T19" fmla="*/ 3242 h 833"/>
              <a:gd name="T20" fmla="*/ 136288 w 724"/>
              <a:gd name="T21" fmla="*/ 3242 h 833"/>
              <a:gd name="T22" fmla="*/ 133052 w 724"/>
              <a:gd name="T23" fmla="*/ 0 h 833"/>
              <a:gd name="T24" fmla="*/ 133052 w 724"/>
              <a:gd name="T25" fmla="*/ 0 h 833"/>
              <a:gd name="T26" fmla="*/ 133052 w 724"/>
              <a:gd name="T27" fmla="*/ 0 h 833"/>
              <a:gd name="T28" fmla="*/ 129815 w 724"/>
              <a:gd name="T29" fmla="*/ 0 h 833"/>
              <a:gd name="T30" fmla="*/ 129815 w 724"/>
              <a:gd name="T31" fmla="*/ 0 h 833"/>
              <a:gd name="T32" fmla="*/ 126579 w 724"/>
              <a:gd name="T33" fmla="*/ 0 h 833"/>
              <a:gd name="T34" fmla="*/ 126579 w 724"/>
              <a:gd name="T35" fmla="*/ 0 h 833"/>
              <a:gd name="T36" fmla="*/ 123343 w 724"/>
              <a:gd name="T37" fmla="*/ 3242 h 833"/>
              <a:gd name="T38" fmla="*/ 123343 w 724"/>
              <a:gd name="T39" fmla="*/ 3242 h 833"/>
              <a:gd name="T40" fmla="*/ 123343 w 724"/>
              <a:gd name="T41" fmla="*/ 3242 h 833"/>
              <a:gd name="T42" fmla="*/ 120106 w 724"/>
              <a:gd name="T43" fmla="*/ 6483 h 833"/>
              <a:gd name="T44" fmla="*/ 120106 w 724"/>
              <a:gd name="T45" fmla="*/ 6483 h 833"/>
              <a:gd name="T46" fmla="*/ 3236 w 724"/>
              <a:gd name="T47" fmla="*/ 283109 h 833"/>
              <a:gd name="T48" fmla="*/ 0 w 724"/>
              <a:gd name="T49" fmla="*/ 286351 h 833"/>
              <a:gd name="T50" fmla="*/ 0 w 724"/>
              <a:gd name="T51" fmla="*/ 286351 h 833"/>
              <a:gd name="T52" fmla="*/ 0 w 724"/>
              <a:gd name="T53" fmla="*/ 289592 h 833"/>
              <a:gd name="T54" fmla="*/ 0 w 724"/>
              <a:gd name="T55" fmla="*/ 289592 h 833"/>
              <a:gd name="T56" fmla="*/ 3236 w 724"/>
              <a:gd name="T57" fmla="*/ 292834 h 833"/>
              <a:gd name="T58" fmla="*/ 3236 w 724"/>
              <a:gd name="T59" fmla="*/ 292834 h 833"/>
              <a:gd name="T60" fmla="*/ 3236 w 724"/>
              <a:gd name="T61" fmla="*/ 296436 h 833"/>
              <a:gd name="T62" fmla="*/ 3236 w 724"/>
              <a:gd name="T63" fmla="*/ 296436 h 833"/>
              <a:gd name="T64" fmla="*/ 6473 w 724"/>
              <a:gd name="T65" fmla="*/ 299678 h 833"/>
              <a:gd name="T66" fmla="*/ 6473 w 724"/>
              <a:gd name="T67" fmla="*/ 299678 h 833"/>
              <a:gd name="T68" fmla="*/ 9709 w 724"/>
              <a:gd name="T69" fmla="*/ 299678 h 833"/>
              <a:gd name="T70" fmla="*/ 9709 w 724"/>
              <a:gd name="T71" fmla="*/ 299678 h 833"/>
              <a:gd name="T72" fmla="*/ 12946 w 724"/>
              <a:gd name="T73" fmla="*/ 299678 h 833"/>
              <a:gd name="T74" fmla="*/ 16182 w 724"/>
              <a:gd name="T75" fmla="*/ 299678 h 833"/>
              <a:gd name="T76" fmla="*/ 129815 w 724"/>
              <a:gd name="T77" fmla="*/ 224758 h 833"/>
              <a:gd name="T78" fmla="*/ 243808 w 724"/>
              <a:gd name="T79" fmla="*/ 299678 h 833"/>
              <a:gd name="T80" fmla="*/ 247045 w 724"/>
              <a:gd name="T81" fmla="*/ 299678 h 833"/>
              <a:gd name="T82" fmla="*/ 250281 w 724"/>
              <a:gd name="T83" fmla="*/ 299678 h 833"/>
              <a:gd name="T84" fmla="*/ 250281 w 724"/>
              <a:gd name="T85" fmla="*/ 299678 h 833"/>
              <a:gd name="T86" fmla="*/ 253518 w 724"/>
              <a:gd name="T87" fmla="*/ 299678 h 833"/>
              <a:gd name="T88" fmla="*/ 253518 w 724"/>
              <a:gd name="T89" fmla="*/ 299678 h 833"/>
              <a:gd name="T90" fmla="*/ 256754 w 724"/>
              <a:gd name="T91" fmla="*/ 296436 h 833"/>
              <a:gd name="T92" fmla="*/ 136288 w 724"/>
              <a:gd name="T93" fmla="*/ 201706 h 833"/>
              <a:gd name="T94" fmla="*/ 136288 w 724"/>
              <a:gd name="T95" fmla="*/ 201706 h 833"/>
              <a:gd name="T96" fmla="*/ 133052 w 724"/>
              <a:gd name="T97" fmla="*/ 198465 h 833"/>
              <a:gd name="T98" fmla="*/ 133052 w 724"/>
              <a:gd name="T99" fmla="*/ 198465 h 833"/>
              <a:gd name="T100" fmla="*/ 129815 w 724"/>
              <a:gd name="T101" fmla="*/ 198465 h 833"/>
              <a:gd name="T102" fmla="*/ 129815 w 724"/>
              <a:gd name="T103" fmla="*/ 198465 h 833"/>
              <a:gd name="T104" fmla="*/ 126579 w 724"/>
              <a:gd name="T105" fmla="*/ 198465 h 833"/>
              <a:gd name="T106" fmla="*/ 126579 w 724"/>
              <a:gd name="T107" fmla="*/ 201706 h 833"/>
              <a:gd name="T108" fmla="*/ 123343 w 724"/>
              <a:gd name="T109" fmla="*/ 201706 h 833"/>
              <a:gd name="T110" fmla="*/ 123343 w 724"/>
              <a:gd name="T111" fmla="*/ 201706 h 833"/>
              <a:gd name="T112" fmla="*/ 224390 w 724"/>
              <a:gd name="T113" fmla="*/ 260417 h 83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24" h="833">
                <a:moveTo>
                  <a:pt x="714" y="823"/>
                </a:moveTo>
                <a:lnTo>
                  <a:pt x="714" y="823"/>
                </a:lnTo>
                <a:cubicBezTo>
                  <a:pt x="714" y="823"/>
                  <a:pt x="714" y="823"/>
                  <a:pt x="714" y="813"/>
                </a:cubicBezTo>
                <a:cubicBezTo>
                  <a:pt x="714" y="813"/>
                  <a:pt x="723" y="813"/>
                  <a:pt x="723" y="804"/>
                </a:cubicBezTo>
                <a:cubicBezTo>
                  <a:pt x="723" y="804"/>
                  <a:pt x="723" y="804"/>
                  <a:pt x="723" y="795"/>
                </a:cubicBezTo>
                <a:cubicBezTo>
                  <a:pt x="723" y="795"/>
                  <a:pt x="723" y="795"/>
                  <a:pt x="723" y="786"/>
                </a:cubicBezTo>
                <a:cubicBezTo>
                  <a:pt x="714" y="786"/>
                  <a:pt x="714" y="786"/>
                  <a:pt x="714" y="786"/>
                </a:cubicBezTo>
                <a:cubicBezTo>
                  <a:pt x="388" y="18"/>
                  <a:pt x="388" y="18"/>
                  <a:pt x="388" y="18"/>
                </a:cubicBezTo>
                <a:cubicBezTo>
                  <a:pt x="388" y="9"/>
                  <a:pt x="388" y="9"/>
                  <a:pt x="388" y="9"/>
                </a:cubicBezTo>
                <a:cubicBezTo>
                  <a:pt x="379" y="9"/>
                  <a:pt x="379" y="9"/>
                  <a:pt x="379" y="9"/>
                </a:cubicBezTo>
                <a:cubicBezTo>
                  <a:pt x="379" y="9"/>
                  <a:pt x="370" y="9"/>
                  <a:pt x="370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9"/>
                  <a:pt x="343" y="9"/>
                  <a:pt x="343" y="9"/>
                </a:cubicBezTo>
                <a:cubicBezTo>
                  <a:pt x="334" y="9"/>
                  <a:pt x="334" y="9"/>
                  <a:pt x="334" y="9"/>
                </a:cubicBezTo>
                <a:cubicBezTo>
                  <a:pt x="334" y="9"/>
                  <a:pt x="334" y="9"/>
                  <a:pt x="334" y="18"/>
                </a:cubicBezTo>
                <a:cubicBezTo>
                  <a:pt x="9" y="786"/>
                  <a:pt x="9" y="786"/>
                  <a:pt x="9" y="786"/>
                </a:cubicBezTo>
                <a:cubicBezTo>
                  <a:pt x="0" y="786"/>
                  <a:pt x="0" y="786"/>
                  <a:pt x="0" y="795"/>
                </a:cubicBezTo>
                <a:lnTo>
                  <a:pt x="0" y="804"/>
                </a:lnTo>
                <a:cubicBezTo>
                  <a:pt x="0" y="804"/>
                  <a:pt x="0" y="804"/>
                  <a:pt x="0" y="813"/>
                </a:cubicBezTo>
                <a:cubicBezTo>
                  <a:pt x="0" y="813"/>
                  <a:pt x="0" y="813"/>
                  <a:pt x="9" y="813"/>
                </a:cubicBezTo>
                <a:cubicBezTo>
                  <a:pt x="9" y="823"/>
                  <a:pt x="9" y="823"/>
                  <a:pt x="9" y="823"/>
                </a:cubicBezTo>
                <a:cubicBezTo>
                  <a:pt x="18" y="823"/>
                  <a:pt x="18" y="823"/>
                  <a:pt x="18" y="832"/>
                </a:cubicBezTo>
                <a:lnTo>
                  <a:pt x="27" y="832"/>
                </a:lnTo>
                <a:cubicBezTo>
                  <a:pt x="27" y="832"/>
                  <a:pt x="27" y="832"/>
                  <a:pt x="36" y="832"/>
                </a:cubicBezTo>
                <a:lnTo>
                  <a:pt x="45" y="832"/>
                </a:lnTo>
                <a:cubicBezTo>
                  <a:pt x="45" y="823"/>
                  <a:pt x="45" y="823"/>
                  <a:pt x="45" y="823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669" y="823"/>
                  <a:pt x="669" y="823"/>
                  <a:pt x="669" y="823"/>
                </a:cubicBezTo>
                <a:cubicBezTo>
                  <a:pt x="678" y="823"/>
                  <a:pt x="678" y="823"/>
                  <a:pt x="678" y="832"/>
                </a:cubicBezTo>
                <a:lnTo>
                  <a:pt x="687" y="832"/>
                </a:lnTo>
                <a:lnTo>
                  <a:pt x="696" y="832"/>
                </a:lnTo>
                <a:lnTo>
                  <a:pt x="705" y="832"/>
                </a:lnTo>
                <a:cubicBezTo>
                  <a:pt x="705" y="823"/>
                  <a:pt x="705" y="823"/>
                  <a:pt x="705" y="823"/>
                </a:cubicBezTo>
                <a:lnTo>
                  <a:pt x="714" y="823"/>
                </a:lnTo>
                <a:close/>
                <a:moveTo>
                  <a:pt x="379" y="560"/>
                </a:moveTo>
                <a:lnTo>
                  <a:pt x="379" y="560"/>
                </a:lnTo>
                <a:cubicBezTo>
                  <a:pt x="370" y="560"/>
                  <a:pt x="370" y="560"/>
                  <a:pt x="370" y="560"/>
                </a:cubicBezTo>
                <a:lnTo>
                  <a:pt x="370" y="551"/>
                </a:lnTo>
                <a:cubicBezTo>
                  <a:pt x="361" y="551"/>
                  <a:pt x="361" y="551"/>
                  <a:pt x="361" y="551"/>
                </a:cubicBezTo>
                <a:lnTo>
                  <a:pt x="352" y="551"/>
                </a:lnTo>
                <a:lnTo>
                  <a:pt x="352" y="560"/>
                </a:lnTo>
                <a:cubicBezTo>
                  <a:pt x="352" y="560"/>
                  <a:pt x="352" y="560"/>
                  <a:pt x="343" y="560"/>
                </a:cubicBezTo>
                <a:cubicBezTo>
                  <a:pt x="99" y="723"/>
                  <a:pt x="99" y="723"/>
                  <a:pt x="99" y="723"/>
                </a:cubicBezTo>
                <a:cubicBezTo>
                  <a:pt x="361" y="108"/>
                  <a:pt x="361" y="108"/>
                  <a:pt x="361" y="108"/>
                </a:cubicBezTo>
                <a:cubicBezTo>
                  <a:pt x="624" y="723"/>
                  <a:pt x="624" y="723"/>
                  <a:pt x="624" y="723"/>
                </a:cubicBezTo>
                <a:lnTo>
                  <a:pt x="379" y="5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5">
            <a:extLst>
              <a:ext uri="{FF2B5EF4-FFF2-40B4-BE49-F238E27FC236}">
                <a16:creationId xmlns:a16="http://schemas.microsoft.com/office/drawing/2014/main" id="{F40AC0A4-EA5A-8746-A3C0-A2B712F4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506" y="11118067"/>
            <a:ext cx="1004818" cy="875164"/>
          </a:xfrm>
          <a:custGeom>
            <a:avLst/>
            <a:gdLst>
              <a:gd name="T0" fmla="*/ 172064 w 959"/>
              <a:gd name="T1" fmla="*/ 299677 h 833"/>
              <a:gd name="T2" fmla="*/ 172064 w 959"/>
              <a:gd name="T3" fmla="*/ 299677 h 833"/>
              <a:gd name="T4" fmla="*/ 165598 w 959"/>
              <a:gd name="T5" fmla="*/ 296435 h 833"/>
              <a:gd name="T6" fmla="*/ 52086 w 959"/>
              <a:gd name="T7" fmla="*/ 182255 h 833"/>
              <a:gd name="T8" fmla="*/ 48853 w 959"/>
              <a:gd name="T9" fmla="*/ 182255 h 833"/>
              <a:gd name="T10" fmla="*/ 25863 w 959"/>
              <a:gd name="T11" fmla="*/ 159563 h 833"/>
              <a:gd name="T12" fmla="*/ 0 w 959"/>
              <a:gd name="T13" fmla="*/ 94369 h 833"/>
              <a:gd name="T14" fmla="*/ 25863 w 959"/>
              <a:gd name="T15" fmla="*/ 29175 h 833"/>
              <a:gd name="T16" fmla="*/ 90881 w 959"/>
              <a:gd name="T17" fmla="*/ 0 h 833"/>
              <a:gd name="T18" fmla="*/ 159132 w 959"/>
              <a:gd name="T19" fmla="*/ 29175 h 833"/>
              <a:gd name="T20" fmla="*/ 172064 w 959"/>
              <a:gd name="T21" fmla="*/ 42142 h 833"/>
              <a:gd name="T22" fmla="*/ 188229 w 959"/>
              <a:gd name="T23" fmla="*/ 29175 h 833"/>
              <a:gd name="T24" fmla="*/ 253246 w 959"/>
              <a:gd name="T25" fmla="*/ 0 h 833"/>
              <a:gd name="T26" fmla="*/ 318264 w 959"/>
              <a:gd name="T27" fmla="*/ 29175 h 833"/>
              <a:gd name="T28" fmla="*/ 344128 w 959"/>
              <a:gd name="T29" fmla="*/ 94369 h 833"/>
              <a:gd name="T30" fmla="*/ 318264 w 959"/>
              <a:gd name="T31" fmla="*/ 159563 h 833"/>
              <a:gd name="T32" fmla="*/ 318264 w 959"/>
              <a:gd name="T33" fmla="*/ 159563 h 833"/>
              <a:gd name="T34" fmla="*/ 295634 w 959"/>
              <a:gd name="T35" fmla="*/ 182255 h 833"/>
              <a:gd name="T36" fmla="*/ 295634 w 959"/>
              <a:gd name="T37" fmla="*/ 182255 h 833"/>
              <a:gd name="T38" fmla="*/ 181763 w 959"/>
              <a:gd name="T39" fmla="*/ 296435 h 833"/>
              <a:gd name="T40" fmla="*/ 172064 w 959"/>
              <a:gd name="T41" fmla="*/ 299677 h 833"/>
              <a:gd name="T42" fmla="*/ 65018 w 959"/>
              <a:gd name="T43" fmla="*/ 166047 h 833"/>
              <a:gd name="T44" fmla="*/ 65018 w 959"/>
              <a:gd name="T45" fmla="*/ 166047 h 833"/>
              <a:gd name="T46" fmla="*/ 172064 w 959"/>
              <a:gd name="T47" fmla="*/ 273383 h 833"/>
              <a:gd name="T48" fmla="*/ 279110 w 959"/>
              <a:gd name="T49" fmla="*/ 166047 h 833"/>
              <a:gd name="T50" fmla="*/ 279110 w 959"/>
              <a:gd name="T51" fmla="*/ 166047 h 833"/>
              <a:gd name="T52" fmla="*/ 302100 w 959"/>
              <a:gd name="T53" fmla="*/ 143355 h 833"/>
              <a:gd name="T54" fmla="*/ 321497 w 959"/>
              <a:gd name="T55" fmla="*/ 94369 h 833"/>
              <a:gd name="T56" fmla="*/ 302100 w 959"/>
              <a:gd name="T57" fmla="*/ 42142 h 833"/>
              <a:gd name="T58" fmla="*/ 253246 w 959"/>
              <a:gd name="T59" fmla="*/ 22692 h 833"/>
              <a:gd name="T60" fmla="*/ 204393 w 959"/>
              <a:gd name="T61" fmla="*/ 42142 h 833"/>
              <a:gd name="T62" fmla="*/ 181763 w 959"/>
              <a:gd name="T63" fmla="*/ 65194 h 833"/>
              <a:gd name="T64" fmla="*/ 172064 w 959"/>
              <a:gd name="T65" fmla="*/ 68436 h 833"/>
              <a:gd name="T66" fmla="*/ 165598 w 959"/>
              <a:gd name="T67" fmla="*/ 65194 h 833"/>
              <a:gd name="T68" fmla="*/ 142967 w 959"/>
              <a:gd name="T69" fmla="*/ 42142 h 833"/>
              <a:gd name="T70" fmla="*/ 90881 w 959"/>
              <a:gd name="T71" fmla="*/ 22692 h 833"/>
              <a:gd name="T72" fmla="*/ 42387 w 959"/>
              <a:gd name="T73" fmla="*/ 42142 h 833"/>
              <a:gd name="T74" fmla="*/ 22631 w 959"/>
              <a:gd name="T75" fmla="*/ 94369 h 833"/>
              <a:gd name="T76" fmla="*/ 42387 w 959"/>
              <a:gd name="T77" fmla="*/ 143355 h 833"/>
              <a:gd name="T78" fmla="*/ 65018 w 959"/>
              <a:gd name="T79" fmla="*/ 166047 h 833"/>
              <a:gd name="T80" fmla="*/ 311798 w 959"/>
              <a:gd name="T81" fmla="*/ 149838 h 833"/>
              <a:gd name="T82" fmla="*/ 311798 w 959"/>
              <a:gd name="T83" fmla="*/ 149838 h 83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59" h="833">
                <a:moveTo>
                  <a:pt x="479" y="832"/>
                </a:moveTo>
                <a:lnTo>
                  <a:pt x="479" y="832"/>
                </a:lnTo>
                <a:cubicBezTo>
                  <a:pt x="470" y="832"/>
                  <a:pt x="461" y="832"/>
                  <a:pt x="461" y="823"/>
                </a:cubicBezTo>
                <a:cubicBezTo>
                  <a:pt x="145" y="506"/>
                  <a:pt x="145" y="506"/>
                  <a:pt x="145" y="506"/>
                </a:cubicBezTo>
                <a:cubicBezTo>
                  <a:pt x="136" y="506"/>
                  <a:pt x="136" y="506"/>
                  <a:pt x="136" y="506"/>
                </a:cubicBezTo>
                <a:cubicBezTo>
                  <a:pt x="72" y="443"/>
                  <a:pt x="72" y="443"/>
                  <a:pt x="72" y="443"/>
                </a:cubicBezTo>
                <a:cubicBezTo>
                  <a:pt x="27" y="389"/>
                  <a:pt x="0" y="325"/>
                  <a:pt x="0" y="262"/>
                </a:cubicBezTo>
                <a:cubicBezTo>
                  <a:pt x="0" y="190"/>
                  <a:pt x="27" y="127"/>
                  <a:pt x="72" y="81"/>
                </a:cubicBezTo>
                <a:cubicBezTo>
                  <a:pt x="127" y="27"/>
                  <a:pt x="190" y="0"/>
                  <a:pt x="253" y="0"/>
                </a:cubicBezTo>
                <a:cubicBezTo>
                  <a:pt x="326" y="0"/>
                  <a:pt x="389" y="27"/>
                  <a:pt x="443" y="81"/>
                </a:cubicBezTo>
                <a:cubicBezTo>
                  <a:pt x="479" y="117"/>
                  <a:pt x="479" y="117"/>
                  <a:pt x="479" y="117"/>
                </a:cubicBezTo>
                <a:cubicBezTo>
                  <a:pt x="524" y="81"/>
                  <a:pt x="524" y="81"/>
                  <a:pt x="524" y="81"/>
                </a:cubicBezTo>
                <a:cubicBezTo>
                  <a:pt x="569" y="27"/>
                  <a:pt x="633" y="0"/>
                  <a:pt x="705" y="0"/>
                </a:cubicBezTo>
                <a:cubicBezTo>
                  <a:pt x="769" y="0"/>
                  <a:pt x="841" y="27"/>
                  <a:pt x="886" y="81"/>
                </a:cubicBezTo>
                <a:cubicBezTo>
                  <a:pt x="931" y="127"/>
                  <a:pt x="958" y="190"/>
                  <a:pt x="958" y="262"/>
                </a:cubicBezTo>
                <a:cubicBezTo>
                  <a:pt x="958" y="325"/>
                  <a:pt x="931" y="389"/>
                  <a:pt x="886" y="443"/>
                </a:cubicBezTo>
                <a:cubicBezTo>
                  <a:pt x="823" y="506"/>
                  <a:pt x="823" y="506"/>
                  <a:pt x="823" y="506"/>
                </a:cubicBezTo>
                <a:cubicBezTo>
                  <a:pt x="506" y="823"/>
                  <a:pt x="506" y="823"/>
                  <a:pt x="506" y="823"/>
                </a:cubicBezTo>
                <a:cubicBezTo>
                  <a:pt x="497" y="832"/>
                  <a:pt x="488" y="832"/>
                  <a:pt x="479" y="832"/>
                </a:cubicBezTo>
                <a:close/>
                <a:moveTo>
                  <a:pt x="181" y="461"/>
                </a:moveTo>
                <a:lnTo>
                  <a:pt x="181" y="461"/>
                </a:lnTo>
                <a:cubicBezTo>
                  <a:pt x="479" y="759"/>
                  <a:pt x="479" y="759"/>
                  <a:pt x="479" y="759"/>
                </a:cubicBezTo>
                <a:cubicBezTo>
                  <a:pt x="777" y="461"/>
                  <a:pt x="777" y="461"/>
                  <a:pt x="777" y="461"/>
                </a:cubicBezTo>
                <a:cubicBezTo>
                  <a:pt x="841" y="398"/>
                  <a:pt x="841" y="398"/>
                  <a:pt x="841" y="398"/>
                </a:cubicBezTo>
                <a:cubicBezTo>
                  <a:pt x="877" y="362"/>
                  <a:pt x="895" y="316"/>
                  <a:pt x="895" y="262"/>
                </a:cubicBezTo>
                <a:cubicBezTo>
                  <a:pt x="895" y="208"/>
                  <a:pt x="877" y="163"/>
                  <a:pt x="841" y="117"/>
                </a:cubicBezTo>
                <a:cubicBezTo>
                  <a:pt x="805" y="81"/>
                  <a:pt x="760" y="63"/>
                  <a:pt x="705" y="63"/>
                </a:cubicBezTo>
                <a:cubicBezTo>
                  <a:pt x="651" y="63"/>
                  <a:pt x="606" y="81"/>
                  <a:pt x="569" y="117"/>
                </a:cubicBezTo>
                <a:cubicBezTo>
                  <a:pt x="506" y="181"/>
                  <a:pt x="506" y="181"/>
                  <a:pt x="506" y="181"/>
                </a:cubicBezTo>
                <a:cubicBezTo>
                  <a:pt x="497" y="190"/>
                  <a:pt x="488" y="190"/>
                  <a:pt x="479" y="190"/>
                </a:cubicBezTo>
                <a:cubicBezTo>
                  <a:pt x="470" y="190"/>
                  <a:pt x="461" y="190"/>
                  <a:pt x="461" y="181"/>
                </a:cubicBezTo>
                <a:cubicBezTo>
                  <a:pt x="398" y="117"/>
                  <a:pt x="398" y="117"/>
                  <a:pt x="398" y="117"/>
                </a:cubicBezTo>
                <a:cubicBezTo>
                  <a:pt x="362" y="81"/>
                  <a:pt x="307" y="63"/>
                  <a:pt x="253" y="63"/>
                </a:cubicBezTo>
                <a:cubicBezTo>
                  <a:pt x="208" y="63"/>
                  <a:pt x="154" y="81"/>
                  <a:pt x="118" y="117"/>
                </a:cubicBezTo>
                <a:cubicBezTo>
                  <a:pt x="81" y="163"/>
                  <a:pt x="63" y="208"/>
                  <a:pt x="63" y="262"/>
                </a:cubicBezTo>
                <a:cubicBezTo>
                  <a:pt x="63" y="316"/>
                  <a:pt x="81" y="362"/>
                  <a:pt x="118" y="398"/>
                </a:cubicBezTo>
                <a:cubicBezTo>
                  <a:pt x="181" y="461"/>
                  <a:pt x="181" y="461"/>
                  <a:pt x="181" y="461"/>
                </a:cubicBezTo>
                <a:close/>
                <a:moveTo>
                  <a:pt x="868" y="416"/>
                </a:moveTo>
                <a:lnTo>
                  <a:pt x="868" y="4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6">
            <a:extLst>
              <a:ext uri="{FF2B5EF4-FFF2-40B4-BE49-F238E27FC236}">
                <a16:creationId xmlns:a16="http://schemas.microsoft.com/office/drawing/2014/main" id="{97328E74-C7ED-7549-B3D2-389344AF4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355" y="4598314"/>
            <a:ext cx="625120" cy="986296"/>
          </a:xfrm>
          <a:custGeom>
            <a:avLst/>
            <a:gdLst>
              <a:gd name="T0" fmla="*/ 110208 w 597"/>
              <a:gd name="T1" fmla="*/ 337778 h 941"/>
              <a:gd name="T2" fmla="*/ 110208 w 597"/>
              <a:gd name="T3" fmla="*/ 337778 h 941"/>
              <a:gd name="T4" fmla="*/ 100515 w 597"/>
              <a:gd name="T5" fmla="*/ 334544 h 941"/>
              <a:gd name="T6" fmla="*/ 52053 w 597"/>
              <a:gd name="T7" fmla="*/ 246865 h 941"/>
              <a:gd name="T8" fmla="*/ 0 w 597"/>
              <a:gd name="T9" fmla="*/ 107083 h 941"/>
              <a:gd name="T10" fmla="*/ 106977 w 597"/>
              <a:gd name="T11" fmla="*/ 0 h 941"/>
              <a:gd name="T12" fmla="*/ 213954 w 597"/>
              <a:gd name="T13" fmla="*/ 107083 h 941"/>
              <a:gd name="T14" fmla="*/ 165491 w 597"/>
              <a:gd name="T15" fmla="*/ 246865 h 941"/>
              <a:gd name="T16" fmla="*/ 119900 w 597"/>
              <a:gd name="T17" fmla="*/ 331310 h 941"/>
              <a:gd name="T18" fmla="*/ 110208 w 597"/>
              <a:gd name="T19" fmla="*/ 337778 h 941"/>
              <a:gd name="T20" fmla="*/ 106977 w 597"/>
              <a:gd name="T21" fmla="*/ 22638 h 941"/>
              <a:gd name="T22" fmla="*/ 106977 w 597"/>
              <a:gd name="T23" fmla="*/ 22638 h 941"/>
              <a:gd name="T24" fmla="*/ 22616 w 597"/>
              <a:gd name="T25" fmla="*/ 107083 h 941"/>
              <a:gd name="T26" fmla="*/ 71438 w 597"/>
              <a:gd name="T27" fmla="*/ 233570 h 941"/>
              <a:gd name="T28" fmla="*/ 110208 w 597"/>
              <a:gd name="T29" fmla="*/ 305078 h 941"/>
              <a:gd name="T30" fmla="*/ 146106 w 597"/>
              <a:gd name="T31" fmla="*/ 233570 h 941"/>
              <a:gd name="T32" fmla="*/ 191338 w 597"/>
              <a:gd name="T33" fmla="*/ 107083 h 941"/>
              <a:gd name="T34" fmla="*/ 106977 w 597"/>
              <a:gd name="T35" fmla="*/ 22638 h 94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97" h="941">
                <a:moveTo>
                  <a:pt x="307" y="940"/>
                </a:moveTo>
                <a:lnTo>
                  <a:pt x="307" y="940"/>
                </a:lnTo>
                <a:cubicBezTo>
                  <a:pt x="289" y="940"/>
                  <a:pt x="280" y="940"/>
                  <a:pt x="280" y="931"/>
                </a:cubicBezTo>
                <a:cubicBezTo>
                  <a:pt x="280" y="922"/>
                  <a:pt x="208" y="813"/>
                  <a:pt x="145" y="687"/>
                </a:cubicBezTo>
                <a:cubicBezTo>
                  <a:pt x="45" y="506"/>
                  <a:pt x="0" y="370"/>
                  <a:pt x="0" y="298"/>
                </a:cubicBezTo>
                <a:cubicBezTo>
                  <a:pt x="0" y="135"/>
                  <a:pt x="135" y="0"/>
                  <a:pt x="298" y="0"/>
                </a:cubicBezTo>
                <a:cubicBezTo>
                  <a:pt x="461" y="0"/>
                  <a:pt x="596" y="135"/>
                  <a:pt x="596" y="298"/>
                </a:cubicBezTo>
                <a:cubicBezTo>
                  <a:pt x="596" y="370"/>
                  <a:pt x="551" y="506"/>
                  <a:pt x="461" y="687"/>
                </a:cubicBezTo>
                <a:cubicBezTo>
                  <a:pt x="398" y="813"/>
                  <a:pt x="334" y="922"/>
                  <a:pt x="334" y="922"/>
                </a:cubicBezTo>
                <a:cubicBezTo>
                  <a:pt x="325" y="931"/>
                  <a:pt x="316" y="940"/>
                  <a:pt x="307" y="940"/>
                </a:cubicBezTo>
                <a:close/>
                <a:moveTo>
                  <a:pt x="298" y="63"/>
                </a:moveTo>
                <a:lnTo>
                  <a:pt x="298" y="63"/>
                </a:lnTo>
                <a:cubicBezTo>
                  <a:pt x="172" y="63"/>
                  <a:pt x="63" y="171"/>
                  <a:pt x="63" y="298"/>
                </a:cubicBezTo>
                <a:cubicBezTo>
                  <a:pt x="63" y="343"/>
                  <a:pt x="90" y="443"/>
                  <a:pt x="199" y="650"/>
                </a:cubicBezTo>
                <a:cubicBezTo>
                  <a:pt x="235" y="732"/>
                  <a:pt x="280" y="804"/>
                  <a:pt x="307" y="849"/>
                </a:cubicBezTo>
                <a:cubicBezTo>
                  <a:pt x="325" y="804"/>
                  <a:pt x="371" y="732"/>
                  <a:pt x="407" y="650"/>
                </a:cubicBezTo>
                <a:cubicBezTo>
                  <a:pt x="515" y="443"/>
                  <a:pt x="533" y="343"/>
                  <a:pt x="533" y="298"/>
                </a:cubicBezTo>
                <a:cubicBezTo>
                  <a:pt x="533" y="171"/>
                  <a:pt x="434" y="63"/>
                  <a:pt x="298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7">
            <a:extLst>
              <a:ext uri="{FF2B5EF4-FFF2-40B4-BE49-F238E27FC236}">
                <a16:creationId xmlns:a16="http://schemas.microsoft.com/office/drawing/2014/main" id="{28206AF9-9610-FE4F-B697-2B477C39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685" y="4760381"/>
            <a:ext cx="296352" cy="287091"/>
          </a:xfrm>
          <a:custGeom>
            <a:avLst/>
            <a:gdLst>
              <a:gd name="T0" fmla="*/ 48811 w 281"/>
              <a:gd name="T1" fmla="*/ 98063 h 272"/>
              <a:gd name="T2" fmla="*/ 48811 w 281"/>
              <a:gd name="T3" fmla="*/ 98063 h 272"/>
              <a:gd name="T4" fmla="*/ 0 w 281"/>
              <a:gd name="T5" fmla="*/ 49213 h 272"/>
              <a:gd name="T6" fmla="*/ 48811 w 281"/>
              <a:gd name="T7" fmla="*/ 0 h 272"/>
              <a:gd name="T8" fmla="*/ 101238 w 281"/>
              <a:gd name="T9" fmla="*/ 49213 h 272"/>
              <a:gd name="T10" fmla="*/ 48811 w 281"/>
              <a:gd name="T11" fmla="*/ 98063 h 272"/>
              <a:gd name="T12" fmla="*/ 48811 w 281"/>
              <a:gd name="T13" fmla="*/ 19540 h 272"/>
              <a:gd name="T14" fmla="*/ 48811 w 281"/>
              <a:gd name="T15" fmla="*/ 19540 h 272"/>
              <a:gd name="T16" fmla="*/ 22779 w 281"/>
              <a:gd name="T17" fmla="*/ 49213 h 272"/>
              <a:gd name="T18" fmla="*/ 48811 w 281"/>
              <a:gd name="T19" fmla="*/ 75266 h 272"/>
              <a:gd name="T20" fmla="*/ 78460 w 281"/>
              <a:gd name="T21" fmla="*/ 49213 h 272"/>
              <a:gd name="T22" fmla="*/ 48811 w 281"/>
              <a:gd name="T23" fmla="*/ 19540 h 2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1" h="272">
                <a:moveTo>
                  <a:pt x="135" y="271"/>
                </a:moveTo>
                <a:lnTo>
                  <a:pt x="135" y="271"/>
                </a:lnTo>
                <a:cubicBezTo>
                  <a:pt x="63" y="271"/>
                  <a:pt x="0" y="208"/>
                  <a:pt x="0" y="136"/>
                </a:cubicBezTo>
                <a:cubicBezTo>
                  <a:pt x="0" y="54"/>
                  <a:pt x="63" y="0"/>
                  <a:pt x="135" y="0"/>
                </a:cubicBezTo>
                <a:cubicBezTo>
                  <a:pt x="217" y="0"/>
                  <a:pt x="280" y="54"/>
                  <a:pt x="280" y="136"/>
                </a:cubicBezTo>
                <a:cubicBezTo>
                  <a:pt x="280" y="208"/>
                  <a:pt x="217" y="271"/>
                  <a:pt x="135" y="271"/>
                </a:cubicBezTo>
                <a:close/>
                <a:moveTo>
                  <a:pt x="135" y="54"/>
                </a:moveTo>
                <a:lnTo>
                  <a:pt x="135" y="54"/>
                </a:lnTo>
                <a:cubicBezTo>
                  <a:pt x="90" y="54"/>
                  <a:pt x="63" y="91"/>
                  <a:pt x="63" y="136"/>
                </a:cubicBezTo>
                <a:cubicBezTo>
                  <a:pt x="63" y="181"/>
                  <a:pt x="90" y="208"/>
                  <a:pt x="135" y="208"/>
                </a:cubicBezTo>
                <a:cubicBezTo>
                  <a:pt x="180" y="208"/>
                  <a:pt x="217" y="181"/>
                  <a:pt x="217" y="136"/>
                </a:cubicBezTo>
                <a:cubicBezTo>
                  <a:pt x="217" y="91"/>
                  <a:pt x="180" y="54"/>
                  <a:pt x="135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8">
            <a:extLst>
              <a:ext uri="{FF2B5EF4-FFF2-40B4-BE49-F238E27FC236}">
                <a16:creationId xmlns:a16="http://schemas.microsoft.com/office/drawing/2014/main" id="{DFDF6C42-59B6-B444-A5B7-11302E78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2110" y="11432942"/>
            <a:ext cx="759403" cy="532507"/>
          </a:xfrm>
          <a:custGeom>
            <a:avLst/>
            <a:gdLst>
              <a:gd name="T0" fmla="*/ 243808 w 724"/>
              <a:gd name="T1" fmla="*/ 0 h 507"/>
              <a:gd name="T2" fmla="*/ 243808 w 724"/>
              <a:gd name="T3" fmla="*/ 0 h 507"/>
              <a:gd name="T4" fmla="*/ 169012 w 724"/>
              <a:gd name="T5" fmla="*/ 0 h 507"/>
              <a:gd name="T6" fmla="*/ 159303 w 724"/>
              <a:gd name="T7" fmla="*/ 12963 h 507"/>
              <a:gd name="T8" fmla="*/ 169012 w 724"/>
              <a:gd name="T9" fmla="*/ 23045 h 507"/>
              <a:gd name="T10" fmla="*/ 237336 w 724"/>
              <a:gd name="T11" fmla="*/ 23045 h 507"/>
              <a:gd name="T12" fmla="*/ 237336 w 724"/>
              <a:gd name="T13" fmla="*/ 159517 h 507"/>
              <a:gd name="T14" fmla="*/ 22655 w 724"/>
              <a:gd name="T15" fmla="*/ 159517 h 507"/>
              <a:gd name="T16" fmla="*/ 22655 w 724"/>
              <a:gd name="T17" fmla="*/ 23045 h 507"/>
              <a:gd name="T18" fmla="*/ 90979 w 724"/>
              <a:gd name="T19" fmla="*/ 23045 h 507"/>
              <a:gd name="T20" fmla="*/ 100688 w 724"/>
              <a:gd name="T21" fmla="*/ 12963 h 507"/>
              <a:gd name="T22" fmla="*/ 90979 w 724"/>
              <a:gd name="T23" fmla="*/ 0 h 507"/>
              <a:gd name="T24" fmla="*/ 16182 w 724"/>
              <a:gd name="T25" fmla="*/ 0 h 507"/>
              <a:gd name="T26" fmla="*/ 0 w 724"/>
              <a:gd name="T27" fmla="*/ 16564 h 507"/>
              <a:gd name="T28" fmla="*/ 0 w 724"/>
              <a:gd name="T29" fmla="*/ 165998 h 507"/>
              <a:gd name="T30" fmla="*/ 16182 w 724"/>
              <a:gd name="T31" fmla="*/ 182202 h 507"/>
              <a:gd name="T32" fmla="*/ 243808 w 724"/>
              <a:gd name="T33" fmla="*/ 182202 h 507"/>
              <a:gd name="T34" fmla="*/ 259990 w 724"/>
              <a:gd name="T35" fmla="*/ 165998 h 507"/>
              <a:gd name="T36" fmla="*/ 259990 w 724"/>
              <a:gd name="T37" fmla="*/ 16564 h 507"/>
              <a:gd name="T38" fmla="*/ 243808 w 724"/>
              <a:gd name="T39" fmla="*/ 0 h 5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24" h="507">
                <a:moveTo>
                  <a:pt x="678" y="0"/>
                </a:moveTo>
                <a:lnTo>
                  <a:pt x="678" y="0"/>
                </a:lnTo>
                <a:cubicBezTo>
                  <a:pt x="470" y="0"/>
                  <a:pt x="470" y="0"/>
                  <a:pt x="470" y="0"/>
                </a:cubicBezTo>
                <a:cubicBezTo>
                  <a:pt x="452" y="0"/>
                  <a:pt x="443" y="18"/>
                  <a:pt x="443" y="36"/>
                </a:cubicBezTo>
                <a:cubicBezTo>
                  <a:pt x="443" y="55"/>
                  <a:pt x="452" y="64"/>
                  <a:pt x="470" y="64"/>
                </a:cubicBezTo>
                <a:cubicBezTo>
                  <a:pt x="660" y="64"/>
                  <a:pt x="660" y="64"/>
                  <a:pt x="660" y="64"/>
                </a:cubicBezTo>
                <a:cubicBezTo>
                  <a:pt x="660" y="443"/>
                  <a:pt x="660" y="443"/>
                  <a:pt x="660" y="443"/>
                </a:cubicBezTo>
                <a:cubicBezTo>
                  <a:pt x="63" y="443"/>
                  <a:pt x="63" y="443"/>
                  <a:pt x="63" y="443"/>
                </a:cubicBezTo>
                <a:cubicBezTo>
                  <a:pt x="63" y="64"/>
                  <a:pt x="63" y="64"/>
                  <a:pt x="63" y="64"/>
                </a:cubicBezTo>
                <a:cubicBezTo>
                  <a:pt x="253" y="64"/>
                  <a:pt x="253" y="64"/>
                  <a:pt x="253" y="64"/>
                </a:cubicBezTo>
                <a:cubicBezTo>
                  <a:pt x="271" y="64"/>
                  <a:pt x="280" y="55"/>
                  <a:pt x="280" y="36"/>
                </a:cubicBezTo>
                <a:cubicBezTo>
                  <a:pt x="280" y="18"/>
                  <a:pt x="271" y="0"/>
                  <a:pt x="25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0" y="46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88"/>
                  <a:pt x="18" y="506"/>
                  <a:pt x="45" y="506"/>
                </a:cubicBezTo>
                <a:cubicBezTo>
                  <a:pt x="678" y="506"/>
                  <a:pt x="678" y="506"/>
                  <a:pt x="678" y="506"/>
                </a:cubicBezTo>
                <a:cubicBezTo>
                  <a:pt x="705" y="506"/>
                  <a:pt x="723" y="488"/>
                  <a:pt x="723" y="461"/>
                </a:cubicBezTo>
                <a:cubicBezTo>
                  <a:pt x="723" y="46"/>
                  <a:pt x="723" y="46"/>
                  <a:pt x="723" y="46"/>
                </a:cubicBezTo>
                <a:cubicBezTo>
                  <a:pt x="723" y="27"/>
                  <a:pt x="705" y="0"/>
                  <a:pt x="67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9">
            <a:extLst>
              <a:ext uri="{FF2B5EF4-FFF2-40B4-BE49-F238E27FC236}">
                <a16:creationId xmlns:a16="http://schemas.microsoft.com/office/drawing/2014/main" id="{A6BC64E4-48FF-2E47-8177-2DE355E76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1220" y="11159740"/>
            <a:ext cx="370440" cy="551032"/>
          </a:xfrm>
          <a:custGeom>
            <a:avLst/>
            <a:gdLst>
              <a:gd name="T0" fmla="*/ 9354 w 353"/>
              <a:gd name="T1" fmla="*/ 71471 h 526"/>
              <a:gd name="T2" fmla="*/ 9354 w 353"/>
              <a:gd name="T3" fmla="*/ 71471 h 526"/>
              <a:gd name="T4" fmla="*/ 19428 w 353"/>
              <a:gd name="T5" fmla="*/ 68239 h 526"/>
              <a:gd name="T6" fmla="*/ 51807 w 353"/>
              <a:gd name="T7" fmla="*/ 35915 h 526"/>
              <a:gd name="T8" fmla="*/ 51807 w 353"/>
              <a:gd name="T9" fmla="*/ 175265 h 526"/>
              <a:gd name="T10" fmla="*/ 61521 w 353"/>
              <a:gd name="T11" fmla="*/ 188554 h 526"/>
              <a:gd name="T12" fmla="*/ 61521 w 353"/>
              <a:gd name="T13" fmla="*/ 188554 h 526"/>
              <a:gd name="T14" fmla="*/ 74473 w 353"/>
              <a:gd name="T15" fmla="*/ 175265 h 526"/>
              <a:gd name="T16" fmla="*/ 74473 w 353"/>
              <a:gd name="T17" fmla="*/ 35915 h 526"/>
              <a:gd name="T18" fmla="*/ 107212 w 353"/>
              <a:gd name="T19" fmla="*/ 68239 h 526"/>
              <a:gd name="T20" fmla="*/ 113688 w 353"/>
              <a:gd name="T21" fmla="*/ 71471 h 526"/>
              <a:gd name="T22" fmla="*/ 123402 w 353"/>
              <a:gd name="T23" fmla="*/ 68239 h 526"/>
              <a:gd name="T24" fmla="*/ 123402 w 353"/>
              <a:gd name="T25" fmla="*/ 55309 h 526"/>
              <a:gd name="T26" fmla="*/ 71235 w 353"/>
              <a:gd name="T27" fmla="*/ 3232 h 526"/>
              <a:gd name="T28" fmla="*/ 71235 w 353"/>
              <a:gd name="T29" fmla="*/ 0 h 526"/>
              <a:gd name="T30" fmla="*/ 67997 w 353"/>
              <a:gd name="T31" fmla="*/ 0 h 526"/>
              <a:gd name="T32" fmla="*/ 67997 w 353"/>
              <a:gd name="T33" fmla="*/ 0 h 526"/>
              <a:gd name="T34" fmla="*/ 67997 w 353"/>
              <a:gd name="T35" fmla="*/ 0 h 526"/>
              <a:gd name="T36" fmla="*/ 67997 w 353"/>
              <a:gd name="T37" fmla="*/ 0 h 526"/>
              <a:gd name="T38" fmla="*/ 67997 w 353"/>
              <a:gd name="T39" fmla="*/ 0 h 526"/>
              <a:gd name="T40" fmla="*/ 67997 w 353"/>
              <a:gd name="T41" fmla="*/ 0 h 526"/>
              <a:gd name="T42" fmla="*/ 67997 w 353"/>
              <a:gd name="T43" fmla="*/ 0 h 526"/>
              <a:gd name="T44" fmla="*/ 67997 w 353"/>
              <a:gd name="T45" fmla="*/ 0 h 526"/>
              <a:gd name="T46" fmla="*/ 64759 w 353"/>
              <a:gd name="T47" fmla="*/ 0 h 526"/>
              <a:gd name="T48" fmla="*/ 64759 w 353"/>
              <a:gd name="T49" fmla="*/ 0 h 526"/>
              <a:gd name="T50" fmla="*/ 64759 w 353"/>
              <a:gd name="T51" fmla="*/ 0 h 526"/>
              <a:gd name="T52" fmla="*/ 64759 w 353"/>
              <a:gd name="T53" fmla="*/ 0 h 526"/>
              <a:gd name="T54" fmla="*/ 61521 w 353"/>
              <a:gd name="T55" fmla="*/ 0 h 526"/>
              <a:gd name="T56" fmla="*/ 55045 w 353"/>
              <a:gd name="T57" fmla="*/ 0 h 526"/>
              <a:gd name="T58" fmla="*/ 55045 w 353"/>
              <a:gd name="T59" fmla="*/ 3232 h 526"/>
              <a:gd name="T60" fmla="*/ 3238 w 353"/>
              <a:gd name="T61" fmla="*/ 55309 h 526"/>
              <a:gd name="T62" fmla="*/ 3238 w 353"/>
              <a:gd name="T63" fmla="*/ 68239 h 526"/>
              <a:gd name="T64" fmla="*/ 9354 w 353"/>
              <a:gd name="T65" fmla="*/ 71471 h 5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53" h="526">
                <a:moveTo>
                  <a:pt x="26" y="199"/>
                </a:moveTo>
                <a:lnTo>
                  <a:pt x="26" y="199"/>
                </a:lnTo>
                <a:cubicBezTo>
                  <a:pt x="36" y="199"/>
                  <a:pt x="45" y="199"/>
                  <a:pt x="54" y="19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488"/>
                  <a:pt x="144" y="488"/>
                  <a:pt x="144" y="488"/>
                </a:cubicBezTo>
                <a:cubicBezTo>
                  <a:pt x="144" y="506"/>
                  <a:pt x="153" y="525"/>
                  <a:pt x="171" y="525"/>
                </a:cubicBezTo>
                <a:cubicBezTo>
                  <a:pt x="189" y="525"/>
                  <a:pt x="207" y="506"/>
                  <a:pt x="207" y="488"/>
                </a:cubicBezTo>
                <a:cubicBezTo>
                  <a:pt x="207" y="100"/>
                  <a:pt x="207" y="100"/>
                  <a:pt x="207" y="100"/>
                </a:cubicBezTo>
                <a:cubicBezTo>
                  <a:pt x="298" y="190"/>
                  <a:pt x="298" y="190"/>
                  <a:pt x="298" y="190"/>
                </a:cubicBezTo>
                <a:cubicBezTo>
                  <a:pt x="307" y="199"/>
                  <a:pt x="307" y="199"/>
                  <a:pt x="316" y="199"/>
                </a:cubicBezTo>
                <a:cubicBezTo>
                  <a:pt x="325" y="199"/>
                  <a:pt x="334" y="199"/>
                  <a:pt x="343" y="190"/>
                </a:cubicBezTo>
                <a:cubicBezTo>
                  <a:pt x="352" y="181"/>
                  <a:pt x="352" y="163"/>
                  <a:pt x="343" y="154"/>
                </a:cubicBezTo>
                <a:cubicBezTo>
                  <a:pt x="198" y="9"/>
                  <a:pt x="198" y="9"/>
                  <a:pt x="198" y="9"/>
                </a:cubicBezTo>
                <a:lnTo>
                  <a:pt x="198" y="0"/>
                </a:lnTo>
                <a:cubicBezTo>
                  <a:pt x="189" y="0"/>
                  <a:pt x="189" y="0"/>
                  <a:pt x="189" y="0"/>
                </a:cubicBezTo>
                <a:lnTo>
                  <a:pt x="180" y="0"/>
                </a:lnTo>
                <a:cubicBezTo>
                  <a:pt x="180" y="0"/>
                  <a:pt x="180" y="0"/>
                  <a:pt x="171" y="0"/>
                </a:cubicBezTo>
                <a:cubicBezTo>
                  <a:pt x="171" y="0"/>
                  <a:pt x="162" y="0"/>
                  <a:pt x="153" y="0"/>
                </a:cubicBezTo>
                <a:cubicBezTo>
                  <a:pt x="153" y="0"/>
                  <a:pt x="153" y="0"/>
                  <a:pt x="153" y="9"/>
                </a:cubicBezTo>
                <a:cubicBezTo>
                  <a:pt x="9" y="154"/>
                  <a:pt x="9" y="154"/>
                  <a:pt x="9" y="154"/>
                </a:cubicBezTo>
                <a:cubicBezTo>
                  <a:pt x="0" y="163"/>
                  <a:pt x="0" y="181"/>
                  <a:pt x="9" y="190"/>
                </a:cubicBezTo>
                <a:cubicBezTo>
                  <a:pt x="18" y="199"/>
                  <a:pt x="18" y="199"/>
                  <a:pt x="26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40">
            <a:extLst>
              <a:ext uri="{FF2B5EF4-FFF2-40B4-BE49-F238E27FC236}">
                <a16:creationId xmlns:a16="http://schemas.microsoft.com/office/drawing/2014/main" id="{6445718B-97B1-6C4C-ABA3-B036C477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872" y="7987845"/>
            <a:ext cx="759403" cy="986296"/>
          </a:xfrm>
          <a:custGeom>
            <a:avLst/>
            <a:gdLst>
              <a:gd name="T0" fmla="*/ 243808 w 724"/>
              <a:gd name="T1" fmla="*/ 155953 h 941"/>
              <a:gd name="T2" fmla="*/ 243808 w 724"/>
              <a:gd name="T3" fmla="*/ 155953 h 941"/>
              <a:gd name="T4" fmla="*/ 237336 w 724"/>
              <a:gd name="T5" fmla="*/ 155953 h 941"/>
              <a:gd name="T6" fmla="*/ 237336 w 724"/>
              <a:gd name="T7" fmla="*/ 107083 h 941"/>
              <a:gd name="T8" fmla="*/ 129815 w 724"/>
              <a:gd name="T9" fmla="*/ 0 h 941"/>
              <a:gd name="T10" fmla="*/ 22655 w 724"/>
              <a:gd name="T11" fmla="*/ 107083 h 941"/>
              <a:gd name="T12" fmla="*/ 22655 w 724"/>
              <a:gd name="T13" fmla="*/ 155953 h 941"/>
              <a:gd name="T14" fmla="*/ 16182 w 724"/>
              <a:gd name="T15" fmla="*/ 155953 h 941"/>
              <a:gd name="T16" fmla="*/ 0 w 724"/>
              <a:gd name="T17" fmla="*/ 172123 h 941"/>
              <a:gd name="T18" fmla="*/ 0 w 724"/>
              <a:gd name="T19" fmla="*/ 321607 h 941"/>
              <a:gd name="T20" fmla="*/ 16182 w 724"/>
              <a:gd name="T21" fmla="*/ 337778 h 941"/>
              <a:gd name="T22" fmla="*/ 243808 w 724"/>
              <a:gd name="T23" fmla="*/ 337778 h 941"/>
              <a:gd name="T24" fmla="*/ 259990 w 724"/>
              <a:gd name="T25" fmla="*/ 321607 h 941"/>
              <a:gd name="T26" fmla="*/ 259990 w 724"/>
              <a:gd name="T27" fmla="*/ 172123 h 941"/>
              <a:gd name="T28" fmla="*/ 243808 w 724"/>
              <a:gd name="T29" fmla="*/ 155953 h 941"/>
              <a:gd name="T30" fmla="*/ 45310 w 724"/>
              <a:gd name="T31" fmla="*/ 107083 h 941"/>
              <a:gd name="T32" fmla="*/ 45310 w 724"/>
              <a:gd name="T33" fmla="*/ 107083 h 941"/>
              <a:gd name="T34" fmla="*/ 129815 w 724"/>
              <a:gd name="T35" fmla="*/ 19404 h 941"/>
              <a:gd name="T36" fmla="*/ 214681 w 724"/>
              <a:gd name="T37" fmla="*/ 107083 h 941"/>
              <a:gd name="T38" fmla="*/ 214681 w 724"/>
              <a:gd name="T39" fmla="*/ 155953 h 941"/>
              <a:gd name="T40" fmla="*/ 45310 w 724"/>
              <a:gd name="T41" fmla="*/ 155953 h 941"/>
              <a:gd name="T42" fmla="*/ 45310 w 724"/>
              <a:gd name="T43" fmla="*/ 107083 h 941"/>
              <a:gd name="T44" fmla="*/ 237336 w 724"/>
              <a:gd name="T45" fmla="*/ 315139 h 941"/>
              <a:gd name="T46" fmla="*/ 237336 w 724"/>
              <a:gd name="T47" fmla="*/ 315139 h 941"/>
              <a:gd name="T48" fmla="*/ 22655 w 724"/>
              <a:gd name="T49" fmla="*/ 315139 h 941"/>
              <a:gd name="T50" fmla="*/ 22655 w 724"/>
              <a:gd name="T51" fmla="*/ 178591 h 941"/>
              <a:gd name="T52" fmla="*/ 237336 w 724"/>
              <a:gd name="T53" fmla="*/ 178591 h 941"/>
              <a:gd name="T54" fmla="*/ 237336 w 724"/>
              <a:gd name="T55" fmla="*/ 315139 h 9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24" h="941">
                <a:moveTo>
                  <a:pt x="678" y="434"/>
                </a:moveTo>
                <a:lnTo>
                  <a:pt x="678" y="434"/>
                </a:lnTo>
                <a:cubicBezTo>
                  <a:pt x="660" y="434"/>
                  <a:pt x="660" y="434"/>
                  <a:pt x="660" y="434"/>
                </a:cubicBezTo>
                <a:cubicBezTo>
                  <a:pt x="660" y="298"/>
                  <a:pt x="660" y="298"/>
                  <a:pt x="660" y="298"/>
                </a:cubicBezTo>
                <a:cubicBezTo>
                  <a:pt x="660" y="126"/>
                  <a:pt x="524" y="0"/>
                  <a:pt x="361" y="0"/>
                </a:cubicBezTo>
                <a:cubicBezTo>
                  <a:pt x="199" y="0"/>
                  <a:pt x="63" y="126"/>
                  <a:pt x="63" y="298"/>
                </a:cubicBezTo>
                <a:cubicBezTo>
                  <a:pt x="63" y="434"/>
                  <a:pt x="63" y="434"/>
                  <a:pt x="63" y="434"/>
                </a:cubicBezTo>
                <a:cubicBezTo>
                  <a:pt x="45" y="434"/>
                  <a:pt x="45" y="434"/>
                  <a:pt x="45" y="434"/>
                </a:cubicBezTo>
                <a:cubicBezTo>
                  <a:pt x="18" y="434"/>
                  <a:pt x="0" y="461"/>
                  <a:pt x="0" y="479"/>
                </a:cubicBezTo>
                <a:cubicBezTo>
                  <a:pt x="0" y="895"/>
                  <a:pt x="0" y="895"/>
                  <a:pt x="0" y="895"/>
                </a:cubicBezTo>
                <a:cubicBezTo>
                  <a:pt x="0" y="922"/>
                  <a:pt x="18" y="940"/>
                  <a:pt x="45" y="940"/>
                </a:cubicBezTo>
                <a:cubicBezTo>
                  <a:pt x="678" y="940"/>
                  <a:pt x="678" y="940"/>
                  <a:pt x="678" y="940"/>
                </a:cubicBezTo>
                <a:cubicBezTo>
                  <a:pt x="705" y="940"/>
                  <a:pt x="723" y="922"/>
                  <a:pt x="723" y="895"/>
                </a:cubicBezTo>
                <a:cubicBezTo>
                  <a:pt x="723" y="479"/>
                  <a:pt x="723" y="479"/>
                  <a:pt x="723" y="479"/>
                </a:cubicBezTo>
                <a:cubicBezTo>
                  <a:pt x="723" y="461"/>
                  <a:pt x="705" y="434"/>
                  <a:pt x="678" y="434"/>
                </a:cubicBezTo>
                <a:close/>
                <a:moveTo>
                  <a:pt x="126" y="298"/>
                </a:moveTo>
                <a:lnTo>
                  <a:pt x="126" y="298"/>
                </a:lnTo>
                <a:cubicBezTo>
                  <a:pt x="126" y="163"/>
                  <a:pt x="226" y="54"/>
                  <a:pt x="361" y="54"/>
                </a:cubicBezTo>
                <a:cubicBezTo>
                  <a:pt x="488" y="54"/>
                  <a:pt x="597" y="163"/>
                  <a:pt x="597" y="298"/>
                </a:cubicBezTo>
                <a:cubicBezTo>
                  <a:pt x="597" y="434"/>
                  <a:pt x="597" y="434"/>
                  <a:pt x="597" y="434"/>
                </a:cubicBezTo>
                <a:cubicBezTo>
                  <a:pt x="126" y="434"/>
                  <a:pt x="126" y="434"/>
                  <a:pt x="126" y="434"/>
                </a:cubicBezTo>
                <a:lnTo>
                  <a:pt x="126" y="298"/>
                </a:lnTo>
                <a:close/>
                <a:moveTo>
                  <a:pt x="660" y="877"/>
                </a:moveTo>
                <a:lnTo>
                  <a:pt x="660" y="877"/>
                </a:lnTo>
                <a:cubicBezTo>
                  <a:pt x="63" y="877"/>
                  <a:pt x="63" y="877"/>
                  <a:pt x="63" y="877"/>
                </a:cubicBezTo>
                <a:cubicBezTo>
                  <a:pt x="63" y="497"/>
                  <a:pt x="63" y="497"/>
                  <a:pt x="63" y="497"/>
                </a:cubicBezTo>
                <a:cubicBezTo>
                  <a:pt x="660" y="497"/>
                  <a:pt x="660" y="497"/>
                  <a:pt x="660" y="497"/>
                </a:cubicBezTo>
                <a:lnTo>
                  <a:pt x="660" y="8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41">
            <a:extLst>
              <a:ext uri="{FF2B5EF4-FFF2-40B4-BE49-F238E27FC236}">
                <a16:creationId xmlns:a16="http://schemas.microsoft.com/office/drawing/2014/main" id="{E6170220-048A-6D41-A7E4-424D13C8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378" y="8622223"/>
            <a:ext cx="69459" cy="180591"/>
          </a:xfrm>
          <a:custGeom>
            <a:avLst/>
            <a:gdLst>
              <a:gd name="T0" fmla="*/ 13395 w 64"/>
              <a:gd name="T1" fmla="*/ 61555 h 173"/>
              <a:gd name="T2" fmla="*/ 13395 w 64"/>
              <a:gd name="T3" fmla="*/ 61555 h 173"/>
              <a:gd name="T4" fmla="*/ 23441 w 64"/>
              <a:gd name="T5" fmla="*/ 48671 h 173"/>
              <a:gd name="T6" fmla="*/ 23441 w 64"/>
              <a:gd name="T7" fmla="*/ 10021 h 173"/>
              <a:gd name="T8" fmla="*/ 13395 w 64"/>
              <a:gd name="T9" fmla="*/ 0 h 173"/>
              <a:gd name="T10" fmla="*/ 0 w 64"/>
              <a:gd name="T11" fmla="*/ 10021 h 173"/>
              <a:gd name="T12" fmla="*/ 0 w 64"/>
              <a:gd name="T13" fmla="*/ 48671 h 173"/>
              <a:gd name="T14" fmla="*/ 13395 w 64"/>
              <a:gd name="T15" fmla="*/ 61555 h 1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173">
                <a:moveTo>
                  <a:pt x="36" y="172"/>
                </a:moveTo>
                <a:lnTo>
                  <a:pt x="36" y="172"/>
                </a:lnTo>
                <a:cubicBezTo>
                  <a:pt x="54" y="172"/>
                  <a:pt x="63" y="154"/>
                  <a:pt x="63" y="136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10"/>
                  <a:pt x="54" y="0"/>
                  <a:pt x="36" y="0"/>
                </a:cubicBezTo>
                <a:cubicBezTo>
                  <a:pt x="18" y="0"/>
                  <a:pt x="0" y="10"/>
                  <a:pt x="0" y="2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54"/>
                  <a:pt x="18" y="172"/>
                  <a:pt x="36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3E4A1710-3AC7-FB4E-AF0E-FDE260E49515}"/>
              </a:ext>
            </a:extLst>
          </p:cNvPr>
          <p:cNvSpPr txBox="1"/>
          <p:nvPr/>
        </p:nvSpPr>
        <p:spPr>
          <a:xfrm>
            <a:off x="9707216" y="713432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9328F72D-FD2E-864E-82DF-CAA045F417C6}"/>
              </a:ext>
            </a:extLst>
          </p:cNvPr>
          <p:cNvSpPr txBox="1"/>
          <p:nvPr/>
        </p:nvSpPr>
        <p:spPr>
          <a:xfrm>
            <a:off x="2451398" y="222885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4E455314-A38F-4C43-84F2-3B788A1A8E18}"/>
              </a:ext>
            </a:extLst>
          </p:cNvPr>
          <p:cNvSpPr txBox="1"/>
          <p:nvPr/>
        </p:nvSpPr>
        <p:spPr>
          <a:xfrm>
            <a:off x="5633570" y="43573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745A81-8281-0546-A619-A0F0C06E3818}"/>
              </a:ext>
            </a:extLst>
          </p:cNvPr>
          <p:cNvSpPr/>
          <p:nvPr/>
        </p:nvSpPr>
        <p:spPr>
          <a:xfrm>
            <a:off x="4363369" y="500366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8160A270-C7F1-7B46-B57A-4BBC49EB8199}"/>
              </a:ext>
            </a:extLst>
          </p:cNvPr>
          <p:cNvSpPr txBox="1"/>
          <p:nvPr/>
        </p:nvSpPr>
        <p:spPr>
          <a:xfrm flipH="1">
            <a:off x="16229854" y="43573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C1F7EC-1FCA-074F-B344-0ABA1CD8CE8C}"/>
              </a:ext>
            </a:extLst>
          </p:cNvPr>
          <p:cNvSpPr/>
          <p:nvPr/>
        </p:nvSpPr>
        <p:spPr>
          <a:xfrm flipH="1">
            <a:off x="16205791" y="500366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884AD43B-8695-6147-91BD-74B0655BAD03}"/>
              </a:ext>
            </a:extLst>
          </p:cNvPr>
          <p:cNvSpPr txBox="1"/>
          <p:nvPr/>
        </p:nvSpPr>
        <p:spPr>
          <a:xfrm>
            <a:off x="4068718" y="77090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E54198-E159-AC40-B68C-8C8DF93B78A2}"/>
              </a:ext>
            </a:extLst>
          </p:cNvPr>
          <p:cNvSpPr/>
          <p:nvPr/>
        </p:nvSpPr>
        <p:spPr>
          <a:xfrm>
            <a:off x="2798517" y="835540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9D05383D-3085-144D-B2E8-98E6FA99648F}"/>
              </a:ext>
            </a:extLst>
          </p:cNvPr>
          <p:cNvSpPr txBox="1"/>
          <p:nvPr/>
        </p:nvSpPr>
        <p:spPr>
          <a:xfrm flipH="1">
            <a:off x="17624389" y="77090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A04A09-3435-044A-8554-B6E871A3E59B}"/>
              </a:ext>
            </a:extLst>
          </p:cNvPr>
          <p:cNvSpPr/>
          <p:nvPr/>
        </p:nvSpPr>
        <p:spPr>
          <a:xfrm flipH="1">
            <a:off x="17600326" y="835540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5091EB80-CA7C-7E44-A496-5EFE991F1C3E}"/>
              </a:ext>
            </a:extLst>
          </p:cNvPr>
          <p:cNvSpPr txBox="1"/>
          <p:nvPr/>
        </p:nvSpPr>
        <p:spPr>
          <a:xfrm>
            <a:off x="5633570" y="109025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FACD7C-7E26-8E43-8AAE-FBED83FAD5CF}"/>
              </a:ext>
            </a:extLst>
          </p:cNvPr>
          <p:cNvSpPr/>
          <p:nvPr/>
        </p:nvSpPr>
        <p:spPr>
          <a:xfrm>
            <a:off x="4363369" y="1154884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E9D5E754-708A-AA4B-B3B8-4ECF821EF376}"/>
              </a:ext>
            </a:extLst>
          </p:cNvPr>
          <p:cNvSpPr txBox="1"/>
          <p:nvPr/>
        </p:nvSpPr>
        <p:spPr>
          <a:xfrm flipH="1">
            <a:off x="16229854" y="109025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7A3DE5-2A83-A94F-A297-5F4905F884E3}"/>
              </a:ext>
            </a:extLst>
          </p:cNvPr>
          <p:cNvSpPr/>
          <p:nvPr/>
        </p:nvSpPr>
        <p:spPr>
          <a:xfrm flipH="1">
            <a:off x="16205791" y="1154884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>
            <a:extLst>
              <a:ext uri="{FF2B5EF4-FFF2-40B4-BE49-F238E27FC236}">
                <a16:creationId xmlns:a16="http://schemas.microsoft.com/office/drawing/2014/main" id="{C6532402-3C19-6845-9AE7-54F76023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862" y="5628900"/>
            <a:ext cx="15560100" cy="4247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1E7F07F4-6403-F546-895F-F7B9BDD9C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55" y="4300031"/>
            <a:ext cx="2674724" cy="2670477"/>
          </a:xfrm>
          <a:custGeom>
            <a:avLst/>
            <a:gdLst>
              <a:gd name="T0" fmla="*/ 360190912 w 2776"/>
              <a:gd name="T1" fmla="*/ 179070609 h 2775"/>
              <a:gd name="T2" fmla="*/ 360190912 w 2776"/>
              <a:gd name="T3" fmla="*/ 179070609 h 2775"/>
              <a:gd name="T4" fmla="*/ 180679643 w 2776"/>
              <a:gd name="T5" fmla="*/ 359177177 h 2775"/>
              <a:gd name="T6" fmla="*/ 0 w 2776"/>
              <a:gd name="T7" fmla="*/ 179070609 h 2775"/>
              <a:gd name="T8" fmla="*/ 180679643 w 2776"/>
              <a:gd name="T9" fmla="*/ 0 h 2775"/>
              <a:gd name="T10" fmla="*/ 360190912 w 2776"/>
              <a:gd name="T11" fmla="*/ 179070609 h 2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76" h="2775">
                <a:moveTo>
                  <a:pt x="2775" y="1383"/>
                </a:moveTo>
                <a:lnTo>
                  <a:pt x="2775" y="1383"/>
                </a:lnTo>
                <a:cubicBezTo>
                  <a:pt x="2775" y="2151"/>
                  <a:pt x="2151" y="2774"/>
                  <a:pt x="1392" y="2774"/>
                </a:cubicBezTo>
                <a:cubicBezTo>
                  <a:pt x="623" y="2774"/>
                  <a:pt x="0" y="2151"/>
                  <a:pt x="0" y="1383"/>
                </a:cubicBezTo>
                <a:cubicBezTo>
                  <a:pt x="0" y="614"/>
                  <a:pt x="623" y="0"/>
                  <a:pt x="1392" y="0"/>
                </a:cubicBezTo>
                <a:cubicBezTo>
                  <a:pt x="2151" y="0"/>
                  <a:pt x="2775" y="614"/>
                  <a:pt x="2775" y="138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51047733-D7DD-0342-8F96-5F1E3C1D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266" y="4300031"/>
            <a:ext cx="2674724" cy="2670477"/>
          </a:xfrm>
          <a:custGeom>
            <a:avLst/>
            <a:gdLst>
              <a:gd name="T0" fmla="*/ 360190912 w 2776"/>
              <a:gd name="T1" fmla="*/ 179070609 h 2775"/>
              <a:gd name="T2" fmla="*/ 360190912 w 2776"/>
              <a:gd name="T3" fmla="*/ 179070609 h 2775"/>
              <a:gd name="T4" fmla="*/ 179511269 w 2776"/>
              <a:gd name="T5" fmla="*/ 359177177 h 2775"/>
              <a:gd name="T6" fmla="*/ 0 w 2776"/>
              <a:gd name="T7" fmla="*/ 179070609 h 2775"/>
              <a:gd name="T8" fmla="*/ 179511269 w 2776"/>
              <a:gd name="T9" fmla="*/ 0 h 2775"/>
              <a:gd name="T10" fmla="*/ 360190912 w 2776"/>
              <a:gd name="T11" fmla="*/ 179070609 h 2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76" h="2775">
                <a:moveTo>
                  <a:pt x="2775" y="1383"/>
                </a:moveTo>
                <a:lnTo>
                  <a:pt x="2775" y="1383"/>
                </a:lnTo>
                <a:cubicBezTo>
                  <a:pt x="2775" y="2151"/>
                  <a:pt x="2151" y="2774"/>
                  <a:pt x="1383" y="2774"/>
                </a:cubicBezTo>
                <a:cubicBezTo>
                  <a:pt x="614" y="2774"/>
                  <a:pt x="0" y="2151"/>
                  <a:pt x="0" y="1383"/>
                </a:cubicBezTo>
                <a:cubicBezTo>
                  <a:pt x="0" y="614"/>
                  <a:pt x="614" y="0"/>
                  <a:pt x="1383" y="0"/>
                </a:cubicBezTo>
                <a:cubicBezTo>
                  <a:pt x="2151" y="0"/>
                  <a:pt x="2775" y="614"/>
                  <a:pt x="2775" y="138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8AD80913-F46E-444A-979B-55D45977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187" y="4300031"/>
            <a:ext cx="2674724" cy="2670477"/>
          </a:xfrm>
          <a:custGeom>
            <a:avLst/>
            <a:gdLst>
              <a:gd name="T0" fmla="*/ 360190912 w 2776"/>
              <a:gd name="T1" fmla="*/ 179070609 h 2775"/>
              <a:gd name="T2" fmla="*/ 360190912 w 2776"/>
              <a:gd name="T3" fmla="*/ 179070609 h 2775"/>
              <a:gd name="T4" fmla="*/ 179511269 w 2776"/>
              <a:gd name="T5" fmla="*/ 359177177 h 2775"/>
              <a:gd name="T6" fmla="*/ 0 w 2776"/>
              <a:gd name="T7" fmla="*/ 179070609 h 2775"/>
              <a:gd name="T8" fmla="*/ 179511269 w 2776"/>
              <a:gd name="T9" fmla="*/ 0 h 2775"/>
              <a:gd name="T10" fmla="*/ 360190912 w 2776"/>
              <a:gd name="T11" fmla="*/ 179070609 h 2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76" h="2775">
                <a:moveTo>
                  <a:pt x="2775" y="1383"/>
                </a:moveTo>
                <a:lnTo>
                  <a:pt x="2775" y="1383"/>
                </a:lnTo>
                <a:cubicBezTo>
                  <a:pt x="2775" y="2151"/>
                  <a:pt x="2151" y="2774"/>
                  <a:pt x="1383" y="2774"/>
                </a:cubicBezTo>
                <a:cubicBezTo>
                  <a:pt x="614" y="2774"/>
                  <a:pt x="0" y="2151"/>
                  <a:pt x="0" y="1383"/>
                </a:cubicBezTo>
                <a:cubicBezTo>
                  <a:pt x="0" y="614"/>
                  <a:pt x="614" y="0"/>
                  <a:pt x="1383" y="0"/>
                </a:cubicBezTo>
                <a:cubicBezTo>
                  <a:pt x="2151" y="0"/>
                  <a:pt x="2775" y="614"/>
                  <a:pt x="2775" y="138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481A4D1-556B-CD41-AEFC-31D02B62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4354" y="4300031"/>
            <a:ext cx="2674724" cy="2670477"/>
          </a:xfrm>
          <a:custGeom>
            <a:avLst/>
            <a:gdLst>
              <a:gd name="T0" fmla="*/ 360061207 w 2777"/>
              <a:gd name="T1" fmla="*/ 179070609 h 2775"/>
              <a:gd name="T2" fmla="*/ 360061207 w 2777"/>
              <a:gd name="T3" fmla="*/ 179070609 h 2775"/>
              <a:gd name="T4" fmla="*/ 179382161 w 2777"/>
              <a:gd name="T5" fmla="*/ 359177177 h 2775"/>
              <a:gd name="T6" fmla="*/ 0 w 2777"/>
              <a:gd name="T7" fmla="*/ 179070609 h 2775"/>
              <a:gd name="T8" fmla="*/ 179382161 w 2777"/>
              <a:gd name="T9" fmla="*/ 0 h 2775"/>
              <a:gd name="T10" fmla="*/ 360061207 w 2777"/>
              <a:gd name="T11" fmla="*/ 179070609 h 27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77" h="2775">
                <a:moveTo>
                  <a:pt x="2776" y="1383"/>
                </a:moveTo>
                <a:lnTo>
                  <a:pt x="2776" y="1383"/>
                </a:lnTo>
                <a:cubicBezTo>
                  <a:pt x="2776" y="2151"/>
                  <a:pt x="2152" y="2774"/>
                  <a:pt x="1383" y="2774"/>
                </a:cubicBezTo>
                <a:cubicBezTo>
                  <a:pt x="615" y="2774"/>
                  <a:pt x="0" y="2151"/>
                  <a:pt x="0" y="1383"/>
                </a:cubicBezTo>
                <a:cubicBezTo>
                  <a:pt x="0" y="614"/>
                  <a:pt x="615" y="0"/>
                  <a:pt x="1383" y="0"/>
                </a:cubicBezTo>
                <a:cubicBezTo>
                  <a:pt x="2152" y="0"/>
                  <a:pt x="2776" y="614"/>
                  <a:pt x="2776" y="138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08">
            <a:extLst>
              <a:ext uri="{FF2B5EF4-FFF2-40B4-BE49-F238E27FC236}">
                <a16:creationId xmlns:a16="http://schemas.microsoft.com/office/drawing/2014/main" id="{96D15073-0D38-8649-BBA7-F91375B7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479" y="4830729"/>
            <a:ext cx="1176031" cy="1600590"/>
          </a:xfrm>
          <a:custGeom>
            <a:avLst/>
            <a:gdLst>
              <a:gd name="T0" fmla="*/ 148901193 w 1221"/>
              <a:gd name="T1" fmla="*/ 22250158 h 1664"/>
              <a:gd name="T2" fmla="*/ 148901193 w 1221"/>
              <a:gd name="T3" fmla="*/ 22250158 h 1664"/>
              <a:gd name="T4" fmla="*/ 117253383 w 1221"/>
              <a:gd name="T5" fmla="*/ 22250158 h 1664"/>
              <a:gd name="T6" fmla="*/ 103245152 w 1221"/>
              <a:gd name="T7" fmla="*/ 6985477 h 1664"/>
              <a:gd name="T8" fmla="*/ 79768689 w 1221"/>
              <a:gd name="T9" fmla="*/ 0 h 1664"/>
              <a:gd name="T10" fmla="*/ 55124634 w 1221"/>
              <a:gd name="T11" fmla="*/ 6985477 h 1664"/>
              <a:gd name="T12" fmla="*/ 40986751 w 1221"/>
              <a:gd name="T13" fmla="*/ 22250158 h 1664"/>
              <a:gd name="T14" fmla="*/ 9338580 w 1221"/>
              <a:gd name="T15" fmla="*/ 22250158 h 1664"/>
              <a:gd name="T16" fmla="*/ 0 w 1221"/>
              <a:gd name="T17" fmla="*/ 33892620 h 1664"/>
              <a:gd name="T18" fmla="*/ 0 w 1221"/>
              <a:gd name="T19" fmla="*/ 209306432 h 1664"/>
              <a:gd name="T20" fmla="*/ 5836883 w 1221"/>
              <a:gd name="T21" fmla="*/ 215127663 h 1664"/>
              <a:gd name="T22" fmla="*/ 152403251 w 1221"/>
              <a:gd name="T23" fmla="*/ 215127663 h 1664"/>
              <a:gd name="T24" fmla="*/ 158240133 w 1221"/>
              <a:gd name="T25" fmla="*/ 209306432 h 1664"/>
              <a:gd name="T26" fmla="*/ 158240133 w 1221"/>
              <a:gd name="T27" fmla="*/ 33892620 h 1664"/>
              <a:gd name="T28" fmla="*/ 148901193 w 1221"/>
              <a:gd name="T29" fmla="*/ 22250158 h 1664"/>
              <a:gd name="T30" fmla="*/ 51622576 w 1221"/>
              <a:gd name="T31" fmla="*/ 29235635 h 1664"/>
              <a:gd name="T32" fmla="*/ 51622576 w 1221"/>
              <a:gd name="T33" fmla="*/ 29235635 h 1664"/>
              <a:gd name="T34" fmla="*/ 62128749 w 1221"/>
              <a:gd name="T35" fmla="*/ 17593173 h 1664"/>
              <a:gd name="T36" fmla="*/ 79768689 w 1221"/>
              <a:gd name="T37" fmla="*/ 11642462 h 1664"/>
              <a:gd name="T38" fmla="*/ 96111385 w 1221"/>
              <a:gd name="T39" fmla="*/ 17593173 h 1664"/>
              <a:gd name="T40" fmla="*/ 106747210 w 1221"/>
              <a:gd name="T41" fmla="*/ 29235635 h 1664"/>
              <a:gd name="T42" fmla="*/ 106747210 w 1221"/>
              <a:gd name="T43" fmla="*/ 40878097 h 1664"/>
              <a:gd name="T44" fmla="*/ 51622576 w 1221"/>
              <a:gd name="T45" fmla="*/ 40878097 h 1664"/>
              <a:gd name="T46" fmla="*/ 51622576 w 1221"/>
              <a:gd name="T47" fmla="*/ 29235635 h 1664"/>
              <a:gd name="T48" fmla="*/ 32815403 w 1221"/>
              <a:gd name="T49" fmla="*/ 33892620 h 1664"/>
              <a:gd name="T50" fmla="*/ 32815403 w 1221"/>
              <a:gd name="T51" fmla="*/ 33892620 h 1664"/>
              <a:gd name="T52" fmla="*/ 38651926 w 1221"/>
              <a:gd name="T53" fmla="*/ 33892620 h 1664"/>
              <a:gd name="T54" fmla="*/ 38651926 w 1221"/>
              <a:gd name="T55" fmla="*/ 46699328 h 1664"/>
              <a:gd name="T56" fmla="*/ 46823634 w 1221"/>
              <a:gd name="T57" fmla="*/ 53814286 h 1664"/>
              <a:gd name="T58" fmla="*/ 111416500 w 1221"/>
              <a:gd name="T59" fmla="*/ 53814286 h 1664"/>
              <a:gd name="T60" fmla="*/ 119587848 w 1221"/>
              <a:gd name="T61" fmla="*/ 46699328 h 1664"/>
              <a:gd name="T62" fmla="*/ 119587848 w 1221"/>
              <a:gd name="T63" fmla="*/ 33892620 h 1664"/>
              <a:gd name="T64" fmla="*/ 126591963 w 1221"/>
              <a:gd name="T65" fmla="*/ 33892620 h 1664"/>
              <a:gd name="T66" fmla="*/ 126591963 w 1221"/>
              <a:gd name="T67" fmla="*/ 181235043 h 1664"/>
              <a:gd name="T68" fmla="*/ 32815403 w 1221"/>
              <a:gd name="T69" fmla="*/ 181235043 h 1664"/>
              <a:gd name="T70" fmla="*/ 32815403 w 1221"/>
              <a:gd name="T71" fmla="*/ 33892620 h 1664"/>
              <a:gd name="T72" fmla="*/ 145399136 w 1221"/>
              <a:gd name="T73" fmla="*/ 203485201 h 1664"/>
              <a:gd name="T74" fmla="*/ 145399136 w 1221"/>
              <a:gd name="T75" fmla="*/ 203485201 h 1664"/>
              <a:gd name="T76" fmla="*/ 12840638 w 1221"/>
              <a:gd name="T77" fmla="*/ 203485201 h 1664"/>
              <a:gd name="T78" fmla="*/ 12840638 w 1221"/>
              <a:gd name="T79" fmla="*/ 33892620 h 1664"/>
              <a:gd name="T80" fmla="*/ 19974405 w 1221"/>
              <a:gd name="T81" fmla="*/ 33892620 h 1664"/>
              <a:gd name="T82" fmla="*/ 19974405 w 1221"/>
              <a:gd name="T83" fmla="*/ 188220520 h 1664"/>
              <a:gd name="T84" fmla="*/ 25811288 w 1221"/>
              <a:gd name="T85" fmla="*/ 194041751 h 1664"/>
              <a:gd name="T86" fmla="*/ 132558498 w 1221"/>
              <a:gd name="T87" fmla="*/ 194041751 h 1664"/>
              <a:gd name="T88" fmla="*/ 138395381 w 1221"/>
              <a:gd name="T89" fmla="*/ 188220520 h 1664"/>
              <a:gd name="T90" fmla="*/ 138395381 w 1221"/>
              <a:gd name="T91" fmla="*/ 33892620 h 1664"/>
              <a:gd name="T92" fmla="*/ 145399136 w 1221"/>
              <a:gd name="T93" fmla="*/ 33892620 h 1664"/>
              <a:gd name="T94" fmla="*/ 145399136 w 1221"/>
              <a:gd name="T95" fmla="*/ 203485201 h 166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221" h="1664">
                <a:moveTo>
                  <a:pt x="1148" y="172"/>
                </a:moveTo>
                <a:lnTo>
                  <a:pt x="1148" y="172"/>
                </a:lnTo>
                <a:cubicBezTo>
                  <a:pt x="904" y="172"/>
                  <a:pt x="904" y="172"/>
                  <a:pt x="904" y="172"/>
                </a:cubicBezTo>
                <a:cubicBezTo>
                  <a:pt x="877" y="126"/>
                  <a:pt x="841" y="81"/>
                  <a:pt x="796" y="54"/>
                </a:cubicBezTo>
                <a:cubicBezTo>
                  <a:pt x="741" y="18"/>
                  <a:pt x="678" y="0"/>
                  <a:pt x="615" y="0"/>
                </a:cubicBezTo>
                <a:cubicBezTo>
                  <a:pt x="543" y="0"/>
                  <a:pt x="479" y="18"/>
                  <a:pt x="425" y="54"/>
                </a:cubicBezTo>
                <a:cubicBezTo>
                  <a:pt x="380" y="81"/>
                  <a:pt x="343" y="126"/>
                  <a:pt x="316" y="172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27" y="172"/>
                  <a:pt x="0" y="208"/>
                  <a:pt x="0" y="262"/>
                </a:cubicBezTo>
                <a:cubicBezTo>
                  <a:pt x="0" y="1618"/>
                  <a:pt x="0" y="1618"/>
                  <a:pt x="0" y="1618"/>
                </a:cubicBezTo>
                <a:cubicBezTo>
                  <a:pt x="0" y="1645"/>
                  <a:pt x="18" y="1663"/>
                  <a:pt x="45" y="1663"/>
                </a:cubicBezTo>
                <a:cubicBezTo>
                  <a:pt x="1175" y="1663"/>
                  <a:pt x="1175" y="1663"/>
                  <a:pt x="1175" y="1663"/>
                </a:cubicBezTo>
                <a:cubicBezTo>
                  <a:pt x="1202" y="1663"/>
                  <a:pt x="1220" y="1645"/>
                  <a:pt x="1220" y="1618"/>
                </a:cubicBezTo>
                <a:cubicBezTo>
                  <a:pt x="1220" y="262"/>
                  <a:pt x="1220" y="262"/>
                  <a:pt x="1220" y="262"/>
                </a:cubicBezTo>
                <a:cubicBezTo>
                  <a:pt x="1220" y="208"/>
                  <a:pt x="1193" y="172"/>
                  <a:pt x="1148" y="172"/>
                </a:cubicBezTo>
                <a:close/>
                <a:moveTo>
                  <a:pt x="398" y="226"/>
                </a:moveTo>
                <a:lnTo>
                  <a:pt x="398" y="226"/>
                </a:lnTo>
                <a:cubicBezTo>
                  <a:pt x="416" y="190"/>
                  <a:pt x="443" y="153"/>
                  <a:pt x="479" y="136"/>
                </a:cubicBezTo>
                <a:cubicBezTo>
                  <a:pt x="515" y="108"/>
                  <a:pt x="560" y="90"/>
                  <a:pt x="615" y="90"/>
                </a:cubicBezTo>
                <a:cubicBezTo>
                  <a:pt x="660" y="90"/>
                  <a:pt x="705" y="108"/>
                  <a:pt x="741" y="136"/>
                </a:cubicBezTo>
                <a:cubicBezTo>
                  <a:pt x="777" y="153"/>
                  <a:pt x="805" y="190"/>
                  <a:pt x="823" y="226"/>
                </a:cubicBezTo>
                <a:cubicBezTo>
                  <a:pt x="823" y="316"/>
                  <a:pt x="823" y="316"/>
                  <a:pt x="823" y="316"/>
                </a:cubicBezTo>
                <a:cubicBezTo>
                  <a:pt x="398" y="316"/>
                  <a:pt x="398" y="316"/>
                  <a:pt x="398" y="316"/>
                </a:cubicBezTo>
                <a:lnTo>
                  <a:pt x="398" y="226"/>
                </a:lnTo>
                <a:close/>
                <a:moveTo>
                  <a:pt x="253" y="262"/>
                </a:moveTo>
                <a:lnTo>
                  <a:pt x="253" y="262"/>
                </a:lnTo>
                <a:cubicBezTo>
                  <a:pt x="298" y="262"/>
                  <a:pt x="298" y="262"/>
                  <a:pt x="298" y="262"/>
                </a:cubicBezTo>
                <a:cubicBezTo>
                  <a:pt x="298" y="361"/>
                  <a:pt x="298" y="361"/>
                  <a:pt x="298" y="361"/>
                </a:cubicBezTo>
                <a:cubicBezTo>
                  <a:pt x="298" y="389"/>
                  <a:pt x="326" y="416"/>
                  <a:pt x="361" y="416"/>
                </a:cubicBezTo>
                <a:cubicBezTo>
                  <a:pt x="859" y="416"/>
                  <a:pt x="859" y="416"/>
                  <a:pt x="859" y="416"/>
                </a:cubicBezTo>
                <a:cubicBezTo>
                  <a:pt x="895" y="416"/>
                  <a:pt x="922" y="389"/>
                  <a:pt x="922" y="361"/>
                </a:cubicBezTo>
                <a:cubicBezTo>
                  <a:pt x="922" y="262"/>
                  <a:pt x="922" y="262"/>
                  <a:pt x="922" y="262"/>
                </a:cubicBezTo>
                <a:cubicBezTo>
                  <a:pt x="976" y="262"/>
                  <a:pt x="976" y="262"/>
                  <a:pt x="976" y="262"/>
                </a:cubicBezTo>
                <a:cubicBezTo>
                  <a:pt x="976" y="1401"/>
                  <a:pt x="976" y="1401"/>
                  <a:pt x="976" y="1401"/>
                </a:cubicBezTo>
                <a:cubicBezTo>
                  <a:pt x="253" y="1401"/>
                  <a:pt x="253" y="1401"/>
                  <a:pt x="253" y="1401"/>
                </a:cubicBezTo>
                <a:lnTo>
                  <a:pt x="253" y="262"/>
                </a:lnTo>
                <a:close/>
                <a:moveTo>
                  <a:pt x="1121" y="1573"/>
                </a:moveTo>
                <a:lnTo>
                  <a:pt x="1121" y="1573"/>
                </a:lnTo>
                <a:cubicBezTo>
                  <a:pt x="99" y="1573"/>
                  <a:pt x="99" y="1573"/>
                  <a:pt x="99" y="1573"/>
                </a:cubicBezTo>
                <a:cubicBezTo>
                  <a:pt x="99" y="262"/>
                  <a:pt x="99" y="262"/>
                  <a:pt x="99" y="262"/>
                </a:cubicBezTo>
                <a:cubicBezTo>
                  <a:pt x="154" y="262"/>
                  <a:pt x="154" y="262"/>
                  <a:pt x="154" y="262"/>
                </a:cubicBezTo>
                <a:cubicBezTo>
                  <a:pt x="154" y="1455"/>
                  <a:pt x="154" y="1455"/>
                  <a:pt x="154" y="1455"/>
                </a:cubicBezTo>
                <a:cubicBezTo>
                  <a:pt x="154" y="1482"/>
                  <a:pt x="181" y="1500"/>
                  <a:pt x="199" y="1500"/>
                </a:cubicBezTo>
                <a:cubicBezTo>
                  <a:pt x="1022" y="1500"/>
                  <a:pt x="1022" y="1500"/>
                  <a:pt x="1022" y="1500"/>
                </a:cubicBezTo>
                <a:cubicBezTo>
                  <a:pt x="1049" y="1500"/>
                  <a:pt x="1067" y="1482"/>
                  <a:pt x="1067" y="1455"/>
                </a:cubicBezTo>
                <a:cubicBezTo>
                  <a:pt x="1067" y="262"/>
                  <a:pt x="1067" y="262"/>
                  <a:pt x="1067" y="262"/>
                </a:cubicBezTo>
                <a:cubicBezTo>
                  <a:pt x="1121" y="262"/>
                  <a:pt x="1121" y="262"/>
                  <a:pt x="1121" y="262"/>
                </a:cubicBezTo>
                <a:lnTo>
                  <a:pt x="1121" y="15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9">
            <a:extLst>
              <a:ext uri="{FF2B5EF4-FFF2-40B4-BE49-F238E27FC236}">
                <a16:creationId xmlns:a16="http://schemas.microsoft.com/office/drawing/2014/main" id="{1711DDF4-DBC6-3640-9C9C-E448AF6F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091" y="5340200"/>
            <a:ext cx="428806" cy="89159"/>
          </a:xfrm>
          <a:custGeom>
            <a:avLst/>
            <a:gdLst>
              <a:gd name="T0" fmla="*/ 5868226 w 444"/>
              <a:gd name="T1" fmla="*/ 11949499 h 92"/>
              <a:gd name="T2" fmla="*/ 5868226 w 444"/>
              <a:gd name="T3" fmla="*/ 11949499 h 92"/>
              <a:gd name="T4" fmla="*/ 51772201 w 444"/>
              <a:gd name="T5" fmla="*/ 11949499 h 92"/>
              <a:gd name="T6" fmla="*/ 57771154 w 444"/>
              <a:gd name="T7" fmla="*/ 5909161 h 92"/>
              <a:gd name="T8" fmla="*/ 51772201 w 444"/>
              <a:gd name="T9" fmla="*/ 0 h 92"/>
              <a:gd name="T10" fmla="*/ 5868226 w 444"/>
              <a:gd name="T11" fmla="*/ 0 h 92"/>
              <a:gd name="T12" fmla="*/ 0 w 444"/>
              <a:gd name="T13" fmla="*/ 5909161 h 92"/>
              <a:gd name="T14" fmla="*/ 5868226 w 444"/>
              <a:gd name="T15" fmla="*/ 11949499 h 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" h="92">
                <a:moveTo>
                  <a:pt x="45" y="91"/>
                </a:moveTo>
                <a:lnTo>
                  <a:pt x="45" y="91"/>
                </a:lnTo>
                <a:cubicBezTo>
                  <a:pt x="397" y="91"/>
                  <a:pt x="397" y="91"/>
                  <a:pt x="397" y="91"/>
                </a:cubicBezTo>
                <a:cubicBezTo>
                  <a:pt x="425" y="91"/>
                  <a:pt x="443" y="73"/>
                  <a:pt x="443" y="45"/>
                </a:cubicBezTo>
                <a:cubicBezTo>
                  <a:pt x="443" y="18"/>
                  <a:pt x="425" y="0"/>
                  <a:pt x="39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3"/>
                  <a:pt x="18" y="91"/>
                  <a:pt x="45" y="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10">
            <a:extLst>
              <a:ext uri="{FF2B5EF4-FFF2-40B4-BE49-F238E27FC236}">
                <a16:creationId xmlns:a16="http://schemas.microsoft.com/office/drawing/2014/main" id="{F0CDCB17-FD72-4E45-92F3-C6BD540F9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091" y="5594935"/>
            <a:ext cx="428806" cy="97650"/>
          </a:xfrm>
          <a:custGeom>
            <a:avLst/>
            <a:gdLst>
              <a:gd name="T0" fmla="*/ 5868226 w 444"/>
              <a:gd name="T1" fmla="*/ 13069123 h 101"/>
              <a:gd name="T2" fmla="*/ 5868226 w 444"/>
              <a:gd name="T3" fmla="*/ 13069123 h 101"/>
              <a:gd name="T4" fmla="*/ 51772201 w 444"/>
              <a:gd name="T5" fmla="*/ 13069123 h 101"/>
              <a:gd name="T6" fmla="*/ 57771154 w 444"/>
              <a:gd name="T7" fmla="*/ 6011992 h 101"/>
              <a:gd name="T8" fmla="*/ 51772201 w 444"/>
              <a:gd name="T9" fmla="*/ 0 h 101"/>
              <a:gd name="T10" fmla="*/ 5868226 w 444"/>
              <a:gd name="T11" fmla="*/ 0 h 101"/>
              <a:gd name="T12" fmla="*/ 0 w 444"/>
              <a:gd name="T13" fmla="*/ 6011992 h 101"/>
              <a:gd name="T14" fmla="*/ 5868226 w 444"/>
              <a:gd name="T15" fmla="*/ 13069123 h 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" h="101">
                <a:moveTo>
                  <a:pt x="45" y="100"/>
                </a:moveTo>
                <a:lnTo>
                  <a:pt x="45" y="100"/>
                </a:lnTo>
                <a:cubicBezTo>
                  <a:pt x="397" y="100"/>
                  <a:pt x="397" y="100"/>
                  <a:pt x="397" y="100"/>
                </a:cubicBezTo>
                <a:cubicBezTo>
                  <a:pt x="425" y="100"/>
                  <a:pt x="443" y="73"/>
                  <a:pt x="443" y="46"/>
                </a:cubicBezTo>
                <a:cubicBezTo>
                  <a:pt x="443" y="18"/>
                  <a:pt x="425" y="0"/>
                  <a:pt x="39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100"/>
                  <a:pt x="45" y="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11">
            <a:extLst>
              <a:ext uri="{FF2B5EF4-FFF2-40B4-BE49-F238E27FC236}">
                <a16:creationId xmlns:a16="http://schemas.microsoft.com/office/drawing/2014/main" id="{1FD8DF48-3A4C-4047-A553-62219735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091" y="5845427"/>
            <a:ext cx="428806" cy="97647"/>
          </a:xfrm>
          <a:custGeom>
            <a:avLst/>
            <a:gdLst>
              <a:gd name="T0" fmla="*/ 5868226 w 444"/>
              <a:gd name="T1" fmla="*/ 13068404 h 101"/>
              <a:gd name="T2" fmla="*/ 5868226 w 444"/>
              <a:gd name="T3" fmla="*/ 13068404 h 101"/>
              <a:gd name="T4" fmla="*/ 51772201 w 444"/>
              <a:gd name="T5" fmla="*/ 13068404 h 101"/>
              <a:gd name="T6" fmla="*/ 57771154 w 444"/>
              <a:gd name="T7" fmla="*/ 7187803 h 101"/>
              <a:gd name="T8" fmla="*/ 51772201 w 444"/>
              <a:gd name="T9" fmla="*/ 0 h 101"/>
              <a:gd name="T10" fmla="*/ 5868226 w 444"/>
              <a:gd name="T11" fmla="*/ 0 h 101"/>
              <a:gd name="T12" fmla="*/ 0 w 444"/>
              <a:gd name="T13" fmla="*/ 7187803 h 101"/>
              <a:gd name="T14" fmla="*/ 5868226 w 444"/>
              <a:gd name="T15" fmla="*/ 13068404 h 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" h="101">
                <a:moveTo>
                  <a:pt x="45" y="100"/>
                </a:moveTo>
                <a:lnTo>
                  <a:pt x="45" y="100"/>
                </a:lnTo>
                <a:cubicBezTo>
                  <a:pt x="397" y="100"/>
                  <a:pt x="397" y="100"/>
                  <a:pt x="397" y="100"/>
                </a:cubicBezTo>
                <a:cubicBezTo>
                  <a:pt x="425" y="100"/>
                  <a:pt x="443" y="82"/>
                  <a:pt x="443" y="55"/>
                </a:cubicBezTo>
                <a:cubicBezTo>
                  <a:pt x="443" y="28"/>
                  <a:pt x="425" y="0"/>
                  <a:pt x="39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8"/>
                  <a:pt x="0" y="55"/>
                </a:cubicBezTo>
                <a:cubicBezTo>
                  <a:pt x="0" y="82"/>
                  <a:pt x="18" y="100"/>
                  <a:pt x="45" y="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12">
            <a:extLst>
              <a:ext uri="{FF2B5EF4-FFF2-40B4-BE49-F238E27FC236}">
                <a16:creationId xmlns:a16="http://schemas.microsoft.com/office/drawing/2014/main" id="{BA5094FC-C5D9-3545-B0B4-465A8E28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9123" y="4941114"/>
            <a:ext cx="1273678" cy="1375572"/>
          </a:xfrm>
          <a:custGeom>
            <a:avLst/>
            <a:gdLst>
              <a:gd name="T0" fmla="*/ 35353541 w 1321"/>
              <a:gd name="T1" fmla="*/ 121611044 h 1430"/>
              <a:gd name="T2" fmla="*/ 142193973 w 1321"/>
              <a:gd name="T3" fmla="*/ 121611044 h 1430"/>
              <a:gd name="T4" fmla="*/ 143363868 w 1321"/>
              <a:gd name="T5" fmla="*/ 121611044 h 1430"/>
              <a:gd name="T6" fmla="*/ 144533763 w 1321"/>
              <a:gd name="T7" fmla="*/ 120446742 h 1430"/>
              <a:gd name="T8" fmla="*/ 145703658 w 1321"/>
              <a:gd name="T9" fmla="*/ 120446742 h 1430"/>
              <a:gd name="T10" fmla="*/ 147003341 w 1321"/>
              <a:gd name="T11" fmla="*/ 119411928 h 1430"/>
              <a:gd name="T12" fmla="*/ 148172876 w 1321"/>
              <a:gd name="T13" fmla="*/ 118118140 h 1430"/>
              <a:gd name="T14" fmla="*/ 148172876 w 1321"/>
              <a:gd name="T15" fmla="*/ 116953838 h 1430"/>
              <a:gd name="T16" fmla="*/ 149342771 w 1321"/>
              <a:gd name="T17" fmla="*/ 115789177 h 1430"/>
              <a:gd name="T18" fmla="*/ 168059287 w 1321"/>
              <a:gd name="T19" fmla="*/ 31567062 h 1430"/>
              <a:gd name="T20" fmla="*/ 168059287 w 1321"/>
              <a:gd name="T21" fmla="*/ 31567062 h 1430"/>
              <a:gd name="T22" fmla="*/ 168059287 w 1321"/>
              <a:gd name="T23" fmla="*/ 29238460 h 1430"/>
              <a:gd name="T24" fmla="*/ 168059287 w 1321"/>
              <a:gd name="T25" fmla="*/ 28074158 h 1430"/>
              <a:gd name="T26" fmla="*/ 166889753 w 1321"/>
              <a:gd name="T27" fmla="*/ 28074158 h 1430"/>
              <a:gd name="T28" fmla="*/ 165719858 w 1321"/>
              <a:gd name="T29" fmla="*/ 26909857 h 1430"/>
              <a:gd name="T30" fmla="*/ 165719858 w 1321"/>
              <a:gd name="T31" fmla="*/ 25745196 h 1430"/>
              <a:gd name="T32" fmla="*/ 164549963 w 1321"/>
              <a:gd name="T33" fmla="*/ 25745196 h 1430"/>
              <a:gd name="T34" fmla="*/ 163380429 w 1321"/>
              <a:gd name="T35" fmla="*/ 24580894 h 1430"/>
              <a:gd name="T36" fmla="*/ 162210534 w 1321"/>
              <a:gd name="T37" fmla="*/ 24580894 h 1430"/>
              <a:gd name="T38" fmla="*/ 44711980 w 1321"/>
              <a:gd name="T39" fmla="*/ 37518415 h 1430"/>
              <a:gd name="T40" fmla="*/ 30674322 w 1321"/>
              <a:gd name="T41" fmla="*/ 5821867 h 1430"/>
              <a:gd name="T42" fmla="*/ 30674322 w 1321"/>
              <a:gd name="T43" fmla="*/ 4657565 h 1430"/>
              <a:gd name="T44" fmla="*/ 29504787 w 1321"/>
              <a:gd name="T45" fmla="*/ 3622391 h 1430"/>
              <a:gd name="T46" fmla="*/ 29504787 w 1321"/>
              <a:gd name="T47" fmla="*/ 2458089 h 1430"/>
              <a:gd name="T48" fmla="*/ 28204744 w 1321"/>
              <a:gd name="T49" fmla="*/ 1164301 h 1430"/>
              <a:gd name="T50" fmla="*/ 27035209 w 1321"/>
              <a:gd name="T51" fmla="*/ 1164301 h 1430"/>
              <a:gd name="T52" fmla="*/ 25865314 w 1321"/>
              <a:gd name="T53" fmla="*/ 1164301 h 1430"/>
              <a:gd name="T54" fmla="*/ 24695419 w 1321"/>
              <a:gd name="T55" fmla="*/ 0 h 1430"/>
              <a:gd name="T56" fmla="*/ 0 w 1321"/>
              <a:gd name="T57" fmla="*/ 7115655 h 1430"/>
              <a:gd name="T58" fmla="*/ 31844217 w 1321"/>
              <a:gd name="T59" fmla="*/ 108803009 h 1430"/>
              <a:gd name="T60" fmla="*/ 30674322 w 1321"/>
              <a:gd name="T61" fmla="*/ 108803009 h 1430"/>
              <a:gd name="T62" fmla="*/ 29504787 w 1321"/>
              <a:gd name="T63" fmla="*/ 108803009 h 1430"/>
              <a:gd name="T64" fmla="*/ 28204744 w 1321"/>
              <a:gd name="T65" fmla="*/ 109967670 h 1430"/>
              <a:gd name="T66" fmla="*/ 28204744 w 1321"/>
              <a:gd name="T67" fmla="*/ 109967670 h 1430"/>
              <a:gd name="T68" fmla="*/ 27035209 w 1321"/>
              <a:gd name="T69" fmla="*/ 111131972 h 1430"/>
              <a:gd name="T70" fmla="*/ 10658122 w 1321"/>
              <a:gd name="T71" fmla="*/ 136877167 h 1430"/>
              <a:gd name="T72" fmla="*/ 9488227 w 1321"/>
              <a:gd name="T73" fmla="*/ 138041469 h 1430"/>
              <a:gd name="T74" fmla="*/ 9488227 w 1321"/>
              <a:gd name="T75" fmla="*/ 139205770 h 1430"/>
              <a:gd name="T76" fmla="*/ 9488227 w 1321"/>
              <a:gd name="T77" fmla="*/ 140370431 h 1430"/>
              <a:gd name="T78" fmla="*/ 9488227 w 1321"/>
              <a:gd name="T79" fmla="*/ 141534733 h 1430"/>
              <a:gd name="T80" fmla="*/ 9488227 w 1321"/>
              <a:gd name="T81" fmla="*/ 142699034 h 1430"/>
              <a:gd name="T82" fmla="*/ 10658122 w 1321"/>
              <a:gd name="T83" fmla="*/ 143863335 h 1430"/>
              <a:gd name="T84" fmla="*/ 10658122 w 1321"/>
              <a:gd name="T85" fmla="*/ 145027637 h 1430"/>
              <a:gd name="T86" fmla="*/ 11828017 w 1321"/>
              <a:gd name="T87" fmla="*/ 146191938 h 1430"/>
              <a:gd name="T88" fmla="*/ 12997551 w 1321"/>
              <a:gd name="T89" fmla="*/ 146191938 h 1430"/>
              <a:gd name="T90" fmla="*/ 14167446 w 1321"/>
              <a:gd name="T91" fmla="*/ 146191938 h 1430"/>
              <a:gd name="T92" fmla="*/ 15337341 w 1321"/>
              <a:gd name="T93" fmla="*/ 147356599 h 1430"/>
              <a:gd name="T94" fmla="*/ 63558284 w 1321"/>
              <a:gd name="T95" fmla="*/ 184874655 h 1430"/>
              <a:gd name="T96" fmla="*/ 114119378 w 1321"/>
              <a:gd name="T97" fmla="*/ 159129459 h 1430"/>
              <a:gd name="T98" fmla="*/ 164549963 w 1321"/>
              <a:gd name="T99" fmla="*/ 147356599 h 1430"/>
              <a:gd name="T100" fmla="*/ 76426048 w 1321"/>
              <a:gd name="T101" fmla="*/ 159129459 h 1430"/>
              <a:gd name="T102" fmla="*/ 76426048 w 1321"/>
              <a:gd name="T103" fmla="*/ 159129459 h 1430"/>
              <a:gd name="T104" fmla="*/ 126986781 w 1321"/>
              <a:gd name="T105" fmla="*/ 159129459 h 143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21" h="1430">
                <a:moveTo>
                  <a:pt x="1266" y="1040"/>
                </a:moveTo>
                <a:lnTo>
                  <a:pt x="1266" y="1040"/>
                </a:lnTo>
                <a:cubicBezTo>
                  <a:pt x="208" y="1040"/>
                  <a:pt x="208" y="1040"/>
                  <a:pt x="208" y="1040"/>
                </a:cubicBezTo>
                <a:cubicBezTo>
                  <a:pt x="272" y="940"/>
                  <a:pt x="272" y="940"/>
                  <a:pt x="272" y="940"/>
                </a:cubicBezTo>
                <a:cubicBezTo>
                  <a:pt x="344" y="940"/>
                  <a:pt x="344" y="940"/>
                  <a:pt x="344" y="940"/>
                </a:cubicBezTo>
                <a:cubicBezTo>
                  <a:pt x="1094" y="940"/>
                  <a:pt x="1094" y="940"/>
                  <a:pt x="1094" y="940"/>
                </a:cubicBezTo>
                <a:cubicBezTo>
                  <a:pt x="1103" y="940"/>
                  <a:pt x="1103" y="940"/>
                  <a:pt x="1103" y="940"/>
                </a:cubicBezTo>
                <a:cubicBezTo>
                  <a:pt x="1112" y="940"/>
                  <a:pt x="1112" y="940"/>
                  <a:pt x="1112" y="940"/>
                </a:cubicBezTo>
                <a:cubicBezTo>
                  <a:pt x="1112" y="931"/>
                  <a:pt x="1112" y="931"/>
                  <a:pt x="1112" y="931"/>
                </a:cubicBezTo>
                <a:lnTo>
                  <a:pt x="1121" y="931"/>
                </a:lnTo>
                <a:cubicBezTo>
                  <a:pt x="1121" y="931"/>
                  <a:pt x="1121" y="931"/>
                  <a:pt x="1131" y="931"/>
                </a:cubicBezTo>
                <a:cubicBezTo>
                  <a:pt x="1131" y="931"/>
                  <a:pt x="1131" y="931"/>
                  <a:pt x="1131" y="923"/>
                </a:cubicBezTo>
                <a:cubicBezTo>
                  <a:pt x="1131" y="923"/>
                  <a:pt x="1131" y="923"/>
                  <a:pt x="1140" y="923"/>
                </a:cubicBezTo>
                <a:lnTo>
                  <a:pt x="1140" y="913"/>
                </a:lnTo>
                <a:cubicBezTo>
                  <a:pt x="1140" y="913"/>
                  <a:pt x="1140" y="913"/>
                  <a:pt x="1140" y="904"/>
                </a:cubicBezTo>
                <a:lnTo>
                  <a:pt x="1149" y="904"/>
                </a:lnTo>
                <a:cubicBezTo>
                  <a:pt x="1149" y="904"/>
                  <a:pt x="1149" y="904"/>
                  <a:pt x="1149" y="895"/>
                </a:cubicBezTo>
                <a:cubicBezTo>
                  <a:pt x="1293" y="253"/>
                  <a:pt x="1293" y="253"/>
                  <a:pt x="1293" y="253"/>
                </a:cubicBezTo>
                <a:cubicBezTo>
                  <a:pt x="1293" y="253"/>
                  <a:pt x="1293" y="253"/>
                  <a:pt x="1293" y="244"/>
                </a:cubicBezTo>
                <a:cubicBezTo>
                  <a:pt x="1293" y="235"/>
                  <a:pt x="1293" y="235"/>
                  <a:pt x="1293" y="235"/>
                </a:cubicBezTo>
                <a:lnTo>
                  <a:pt x="1293" y="226"/>
                </a:lnTo>
                <a:lnTo>
                  <a:pt x="1293" y="217"/>
                </a:lnTo>
                <a:cubicBezTo>
                  <a:pt x="1284" y="217"/>
                  <a:pt x="1284" y="217"/>
                  <a:pt x="1284" y="217"/>
                </a:cubicBezTo>
                <a:cubicBezTo>
                  <a:pt x="1284" y="208"/>
                  <a:pt x="1284" y="208"/>
                  <a:pt x="1284" y="208"/>
                </a:cubicBezTo>
                <a:lnTo>
                  <a:pt x="1275" y="208"/>
                </a:lnTo>
                <a:lnTo>
                  <a:pt x="1275" y="199"/>
                </a:lnTo>
                <a:lnTo>
                  <a:pt x="1266" y="199"/>
                </a:lnTo>
                <a:lnTo>
                  <a:pt x="1257" y="199"/>
                </a:lnTo>
                <a:lnTo>
                  <a:pt x="1257" y="190"/>
                </a:lnTo>
                <a:cubicBezTo>
                  <a:pt x="1248" y="190"/>
                  <a:pt x="1248" y="190"/>
                  <a:pt x="1248" y="190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17" y="190"/>
                  <a:pt x="299" y="217"/>
                  <a:pt x="299" y="244"/>
                </a:cubicBezTo>
                <a:cubicBezTo>
                  <a:pt x="299" y="272"/>
                  <a:pt x="317" y="290"/>
                  <a:pt x="344" y="290"/>
                </a:cubicBezTo>
                <a:cubicBezTo>
                  <a:pt x="1185" y="290"/>
                  <a:pt x="1185" y="290"/>
                  <a:pt x="1185" y="290"/>
                </a:cubicBezTo>
                <a:cubicBezTo>
                  <a:pt x="1058" y="841"/>
                  <a:pt x="1058" y="841"/>
                  <a:pt x="1058" y="841"/>
                </a:cubicBezTo>
                <a:cubicBezTo>
                  <a:pt x="389" y="841"/>
                  <a:pt x="389" y="841"/>
                  <a:pt x="389" y="841"/>
                </a:cubicBezTo>
                <a:cubicBezTo>
                  <a:pt x="236" y="45"/>
                  <a:pt x="236" y="45"/>
                  <a:pt x="236" y="45"/>
                </a:cubicBezTo>
                <a:cubicBezTo>
                  <a:pt x="236" y="45"/>
                  <a:pt x="236" y="45"/>
                  <a:pt x="236" y="36"/>
                </a:cubicBezTo>
                <a:cubicBezTo>
                  <a:pt x="236" y="28"/>
                  <a:pt x="236" y="28"/>
                  <a:pt x="236" y="28"/>
                </a:cubicBezTo>
                <a:lnTo>
                  <a:pt x="227" y="28"/>
                </a:lnTo>
                <a:cubicBezTo>
                  <a:pt x="227" y="28"/>
                  <a:pt x="227" y="28"/>
                  <a:pt x="227" y="19"/>
                </a:cubicBezTo>
                <a:cubicBezTo>
                  <a:pt x="227" y="19"/>
                  <a:pt x="227" y="19"/>
                  <a:pt x="217" y="19"/>
                </a:cubicBezTo>
                <a:cubicBezTo>
                  <a:pt x="217" y="19"/>
                  <a:pt x="217" y="19"/>
                  <a:pt x="217" y="9"/>
                </a:cubicBezTo>
                <a:cubicBezTo>
                  <a:pt x="217" y="9"/>
                  <a:pt x="217" y="9"/>
                  <a:pt x="208" y="9"/>
                </a:cubicBezTo>
                <a:lnTo>
                  <a:pt x="199" y="9"/>
                </a:lnTo>
                <a:cubicBezTo>
                  <a:pt x="199" y="9"/>
                  <a:pt x="199" y="9"/>
                  <a:pt x="190" y="9"/>
                </a:cubicBezTo>
                <a:cubicBezTo>
                  <a:pt x="190" y="9"/>
                  <a:pt x="190" y="9"/>
                  <a:pt x="19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19" y="0"/>
                  <a:pt x="0" y="28"/>
                  <a:pt x="0" y="55"/>
                </a:cubicBezTo>
                <a:cubicBezTo>
                  <a:pt x="0" y="82"/>
                  <a:pt x="19" y="100"/>
                  <a:pt x="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290" y="841"/>
                  <a:pt x="290" y="841"/>
                  <a:pt x="290" y="841"/>
                </a:cubicBezTo>
                <a:cubicBezTo>
                  <a:pt x="245" y="841"/>
                  <a:pt x="245" y="841"/>
                  <a:pt x="245" y="841"/>
                </a:cubicBezTo>
                <a:lnTo>
                  <a:pt x="236" y="841"/>
                </a:lnTo>
                <a:lnTo>
                  <a:pt x="227" y="841"/>
                </a:lnTo>
                <a:lnTo>
                  <a:pt x="227" y="850"/>
                </a:lnTo>
                <a:lnTo>
                  <a:pt x="217" y="850"/>
                </a:lnTo>
                <a:cubicBezTo>
                  <a:pt x="208" y="850"/>
                  <a:pt x="208" y="850"/>
                  <a:pt x="208" y="859"/>
                </a:cubicBezTo>
                <a:cubicBezTo>
                  <a:pt x="82" y="1058"/>
                  <a:pt x="82" y="1058"/>
                  <a:pt x="82" y="1058"/>
                </a:cubicBezTo>
                <a:cubicBezTo>
                  <a:pt x="82" y="1067"/>
                  <a:pt x="82" y="1067"/>
                  <a:pt x="73" y="1067"/>
                </a:cubicBezTo>
                <a:cubicBezTo>
                  <a:pt x="73" y="1076"/>
                  <a:pt x="73" y="1076"/>
                  <a:pt x="73" y="1076"/>
                </a:cubicBezTo>
                <a:cubicBezTo>
                  <a:pt x="73" y="1085"/>
                  <a:pt x="73" y="1085"/>
                  <a:pt x="73" y="1085"/>
                </a:cubicBezTo>
                <a:cubicBezTo>
                  <a:pt x="73" y="1085"/>
                  <a:pt x="73" y="1085"/>
                  <a:pt x="73" y="1094"/>
                </a:cubicBezTo>
                <a:cubicBezTo>
                  <a:pt x="73" y="1094"/>
                  <a:pt x="73" y="1094"/>
                  <a:pt x="73" y="1103"/>
                </a:cubicBezTo>
                <a:cubicBezTo>
                  <a:pt x="73" y="1103"/>
                  <a:pt x="73" y="1103"/>
                  <a:pt x="73" y="1112"/>
                </a:cubicBezTo>
                <a:cubicBezTo>
                  <a:pt x="73" y="1112"/>
                  <a:pt x="73" y="1112"/>
                  <a:pt x="82" y="1112"/>
                </a:cubicBezTo>
                <a:cubicBezTo>
                  <a:pt x="82" y="1121"/>
                  <a:pt x="82" y="1121"/>
                  <a:pt x="82" y="1121"/>
                </a:cubicBezTo>
                <a:cubicBezTo>
                  <a:pt x="91" y="1121"/>
                  <a:pt x="91" y="1121"/>
                  <a:pt x="91" y="1121"/>
                </a:cubicBezTo>
                <a:cubicBezTo>
                  <a:pt x="91" y="1130"/>
                  <a:pt x="91" y="1130"/>
                  <a:pt x="91" y="1130"/>
                </a:cubicBezTo>
                <a:lnTo>
                  <a:pt x="100" y="1130"/>
                </a:lnTo>
                <a:cubicBezTo>
                  <a:pt x="100" y="1130"/>
                  <a:pt x="100" y="1130"/>
                  <a:pt x="109" y="1130"/>
                </a:cubicBezTo>
                <a:cubicBezTo>
                  <a:pt x="109" y="1130"/>
                  <a:pt x="109" y="1139"/>
                  <a:pt x="118" y="1139"/>
                </a:cubicBezTo>
                <a:cubicBezTo>
                  <a:pt x="326" y="1139"/>
                  <a:pt x="326" y="1139"/>
                  <a:pt x="326" y="1139"/>
                </a:cubicBezTo>
                <a:cubicBezTo>
                  <a:pt x="308" y="1166"/>
                  <a:pt x="299" y="1194"/>
                  <a:pt x="299" y="1230"/>
                </a:cubicBezTo>
                <a:cubicBezTo>
                  <a:pt x="299" y="1338"/>
                  <a:pt x="389" y="1429"/>
                  <a:pt x="489" y="1429"/>
                </a:cubicBezTo>
                <a:cubicBezTo>
                  <a:pt x="597" y="1429"/>
                  <a:pt x="687" y="1338"/>
                  <a:pt x="687" y="1230"/>
                </a:cubicBezTo>
                <a:cubicBezTo>
                  <a:pt x="687" y="1194"/>
                  <a:pt x="678" y="1166"/>
                  <a:pt x="661" y="1139"/>
                </a:cubicBezTo>
                <a:cubicBezTo>
                  <a:pt x="904" y="1139"/>
                  <a:pt x="904" y="1139"/>
                  <a:pt x="904" y="1139"/>
                </a:cubicBezTo>
                <a:cubicBezTo>
                  <a:pt x="895" y="1166"/>
                  <a:pt x="878" y="1194"/>
                  <a:pt x="878" y="1230"/>
                </a:cubicBezTo>
                <a:cubicBezTo>
                  <a:pt x="878" y="1338"/>
                  <a:pt x="968" y="1429"/>
                  <a:pt x="1076" y="1429"/>
                </a:cubicBezTo>
                <a:cubicBezTo>
                  <a:pt x="1185" y="1429"/>
                  <a:pt x="1266" y="1338"/>
                  <a:pt x="1266" y="1230"/>
                </a:cubicBezTo>
                <a:cubicBezTo>
                  <a:pt x="1266" y="1194"/>
                  <a:pt x="1257" y="1166"/>
                  <a:pt x="1239" y="1139"/>
                </a:cubicBezTo>
                <a:cubicBezTo>
                  <a:pt x="1266" y="1139"/>
                  <a:pt x="1266" y="1139"/>
                  <a:pt x="1266" y="1139"/>
                </a:cubicBezTo>
                <a:cubicBezTo>
                  <a:pt x="1293" y="1139"/>
                  <a:pt x="1320" y="1112"/>
                  <a:pt x="1320" y="1085"/>
                </a:cubicBezTo>
                <a:cubicBezTo>
                  <a:pt x="1320" y="1058"/>
                  <a:pt x="1293" y="1040"/>
                  <a:pt x="1266" y="1040"/>
                </a:cubicBezTo>
                <a:close/>
                <a:moveTo>
                  <a:pt x="588" y="1230"/>
                </a:moveTo>
                <a:lnTo>
                  <a:pt x="588" y="1230"/>
                </a:lnTo>
                <a:cubicBezTo>
                  <a:pt x="588" y="1284"/>
                  <a:pt x="543" y="1329"/>
                  <a:pt x="489" y="1329"/>
                </a:cubicBezTo>
                <a:cubicBezTo>
                  <a:pt x="443" y="1329"/>
                  <a:pt x="398" y="1284"/>
                  <a:pt x="398" y="1230"/>
                </a:cubicBezTo>
                <a:cubicBezTo>
                  <a:pt x="398" y="1176"/>
                  <a:pt x="443" y="1139"/>
                  <a:pt x="489" y="1139"/>
                </a:cubicBezTo>
                <a:cubicBezTo>
                  <a:pt x="543" y="1139"/>
                  <a:pt x="588" y="1176"/>
                  <a:pt x="588" y="1230"/>
                </a:cubicBezTo>
                <a:close/>
                <a:moveTo>
                  <a:pt x="1167" y="1230"/>
                </a:moveTo>
                <a:lnTo>
                  <a:pt x="1167" y="1230"/>
                </a:lnTo>
                <a:cubicBezTo>
                  <a:pt x="1167" y="1284"/>
                  <a:pt x="1131" y="1329"/>
                  <a:pt x="1076" y="1329"/>
                </a:cubicBezTo>
                <a:cubicBezTo>
                  <a:pt x="1022" y="1329"/>
                  <a:pt x="977" y="1284"/>
                  <a:pt x="977" y="1230"/>
                </a:cubicBezTo>
                <a:cubicBezTo>
                  <a:pt x="977" y="1176"/>
                  <a:pt x="1022" y="1139"/>
                  <a:pt x="1076" y="1139"/>
                </a:cubicBezTo>
                <a:cubicBezTo>
                  <a:pt x="1131" y="1139"/>
                  <a:pt x="1167" y="1176"/>
                  <a:pt x="1167" y="12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13">
            <a:extLst>
              <a:ext uri="{FF2B5EF4-FFF2-40B4-BE49-F238E27FC236}">
                <a16:creationId xmlns:a16="http://schemas.microsoft.com/office/drawing/2014/main" id="{9DE43682-42D5-8E4C-9EA9-7C6C4595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517" y="5030273"/>
            <a:ext cx="1375572" cy="1201501"/>
          </a:xfrm>
          <a:custGeom>
            <a:avLst/>
            <a:gdLst>
              <a:gd name="T0" fmla="*/ 184874655 w 1430"/>
              <a:gd name="T1" fmla="*/ 38617813 h 1248"/>
              <a:gd name="T2" fmla="*/ 184874655 w 1430"/>
              <a:gd name="T3" fmla="*/ 38617813 h 1248"/>
              <a:gd name="T4" fmla="*/ 184874655 w 1430"/>
              <a:gd name="T5" fmla="*/ 35118753 h 1248"/>
              <a:gd name="T6" fmla="*/ 183710354 w 1430"/>
              <a:gd name="T7" fmla="*/ 32786046 h 1248"/>
              <a:gd name="T8" fmla="*/ 154471894 w 1430"/>
              <a:gd name="T9" fmla="*/ 1166353 h 1248"/>
              <a:gd name="T10" fmla="*/ 149814689 w 1430"/>
              <a:gd name="T11" fmla="*/ 0 h 1248"/>
              <a:gd name="T12" fmla="*/ 35189453 w 1430"/>
              <a:gd name="T13" fmla="*/ 0 h 1248"/>
              <a:gd name="T14" fmla="*/ 30532248 w 1430"/>
              <a:gd name="T15" fmla="*/ 1166353 h 1248"/>
              <a:gd name="T16" fmla="*/ 2458089 w 1430"/>
              <a:gd name="T17" fmla="*/ 33952400 h 1248"/>
              <a:gd name="T18" fmla="*/ 2458089 w 1430"/>
              <a:gd name="T19" fmla="*/ 33952400 h 1248"/>
              <a:gd name="T20" fmla="*/ 0 w 1430"/>
              <a:gd name="T21" fmla="*/ 38617813 h 1248"/>
              <a:gd name="T22" fmla="*/ 18759028 w 1430"/>
              <a:gd name="T23" fmla="*/ 64406100 h 1248"/>
              <a:gd name="T24" fmla="*/ 18759028 w 1430"/>
              <a:gd name="T25" fmla="*/ 153434133 h 1248"/>
              <a:gd name="T26" fmla="*/ 28074158 w 1430"/>
              <a:gd name="T27" fmla="*/ 161598245 h 1248"/>
              <a:gd name="T28" fmla="*/ 64427913 w 1430"/>
              <a:gd name="T29" fmla="*/ 161598245 h 1248"/>
              <a:gd name="T30" fmla="*/ 120576229 w 1430"/>
              <a:gd name="T31" fmla="*/ 161598245 h 1248"/>
              <a:gd name="T32" fmla="*/ 157965158 w 1430"/>
              <a:gd name="T33" fmla="*/ 161598245 h 1248"/>
              <a:gd name="T34" fmla="*/ 167279928 w 1430"/>
              <a:gd name="T35" fmla="*/ 153434133 h 1248"/>
              <a:gd name="T36" fmla="*/ 167279928 w 1430"/>
              <a:gd name="T37" fmla="*/ 64406100 h 1248"/>
              <a:gd name="T38" fmla="*/ 184874655 w 1430"/>
              <a:gd name="T39" fmla="*/ 38617813 h 1248"/>
              <a:gd name="T40" fmla="*/ 70249779 w 1430"/>
              <a:gd name="T41" fmla="*/ 149935073 h 1248"/>
              <a:gd name="T42" fmla="*/ 70249779 w 1430"/>
              <a:gd name="T43" fmla="*/ 149935073 h 1248"/>
              <a:gd name="T44" fmla="*/ 70249779 w 1430"/>
              <a:gd name="T45" fmla="*/ 111188025 h 1248"/>
              <a:gd name="T46" fmla="*/ 115789177 w 1430"/>
              <a:gd name="T47" fmla="*/ 111188025 h 1248"/>
              <a:gd name="T48" fmla="*/ 115789177 w 1430"/>
              <a:gd name="T49" fmla="*/ 149935073 h 1248"/>
              <a:gd name="T50" fmla="*/ 70249779 w 1430"/>
              <a:gd name="T51" fmla="*/ 149935073 h 1248"/>
              <a:gd name="T52" fmla="*/ 127562397 w 1430"/>
              <a:gd name="T53" fmla="*/ 149935073 h 1248"/>
              <a:gd name="T54" fmla="*/ 127562397 w 1430"/>
              <a:gd name="T55" fmla="*/ 149935073 h 1248"/>
              <a:gd name="T56" fmla="*/ 127562397 w 1430"/>
              <a:gd name="T57" fmla="*/ 105356259 h 1248"/>
              <a:gd name="T58" fmla="*/ 120576229 w 1430"/>
              <a:gd name="T59" fmla="*/ 98358499 h 1248"/>
              <a:gd name="T60" fmla="*/ 64427913 w 1430"/>
              <a:gd name="T61" fmla="*/ 98358499 h 1248"/>
              <a:gd name="T62" fmla="*/ 57312618 w 1430"/>
              <a:gd name="T63" fmla="*/ 105356259 h 1248"/>
              <a:gd name="T64" fmla="*/ 57312618 w 1430"/>
              <a:gd name="T65" fmla="*/ 149935073 h 1248"/>
              <a:gd name="T66" fmla="*/ 31696549 w 1430"/>
              <a:gd name="T67" fmla="*/ 149935073 h 1248"/>
              <a:gd name="T68" fmla="*/ 31696549 w 1430"/>
              <a:gd name="T69" fmla="*/ 66738806 h 1248"/>
              <a:gd name="T70" fmla="*/ 49161789 w 1430"/>
              <a:gd name="T71" fmla="*/ 56241987 h 1248"/>
              <a:gd name="T72" fmla="*/ 71414080 w 1430"/>
              <a:gd name="T73" fmla="*/ 66738806 h 1248"/>
              <a:gd name="T74" fmla="*/ 92502071 w 1430"/>
              <a:gd name="T75" fmla="*/ 56241987 h 1248"/>
              <a:gd name="T76" fmla="*/ 114624876 w 1430"/>
              <a:gd name="T77" fmla="*/ 66738806 h 1248"/>
              <a:gd name="T78" fmla="*/ 135712866 w 1430"/>
              <a:gd name="T79" fmla="*/ 56241987 h 1248"/>
              <a:gd name="T80" fmla="*/ 154471894 w 1430"/>
              <a:gd name="T81" fmla="*/ 66738806 h 1248"/>
              <a:gd name="T82" fmla="*/ 154471894 w 1430"/>
              <a:gd name="T83" fmla="*/ 149935073 h 1248"/>
              <a:gd name="T84" fmla="*/ 127562397 w 1430"/>
              <a:gd name="T85" fmla="*/ 149935073 h 1248"/>
              <a:gd name="T86" fmla="*/ 157965158 w 1430"/>
              <a:gd name="T87" fmla="*/ 53909280 h 1248"/>
              <a:gd name="T88" fmla="*/ 157965158 w 1430"/>
              <a:gd name="T89" fmla="*/ 53909280 h 1248"/>
              <a:gd name="T90" fmla="*/ 142699034 w 1430"/>
              <a:gd name="T91" fmla="*/ 38617813 h 1248"/>
              <a:gd name="T92" fmla="*/ 135712866 w 1430"/>
              <a:gd name="T93" fmla="*/ 32786046 h 1248"/>
              <a:gd name="T94" fmla="*/ 129891000 w 1430"/>
              <a:gd name="T95" fmla="*/ 38617813 h 1248"/>
              <a:gd name="T96" fmla="*/ 114624876 w 1430"/>
              <a:gd name="T97" fmla="*/ 53909280 h 1248"/>
              <a:gd name="T98" fmla="*/ 99488239 w 1430"/>
              <a:gd name="T99" fmla="*/ 38617813 h 1248"/>
              <a:gd name="T100" fmla="*/ 92502071 w 1430"/>
              <a:gd name="T101" fmla="*/ 32786046 h 1248"/>
              <a:gd name="T102" fmla="*/ 86680204 w 1430"/>
              <a:gd name="T103" fmla="*/ 38617813 h 1248"/>
              <a:gd name="T104" fmla="*/ 71414080 w 1430"/>
              <a:gd name="T105" fmla="*/ 53909280 h 1248"/>
              <a:gd name="T106" fmla="*/ 56147957 w 1430"/>
              <a:gd name="T107" fmla="*/ 38617813 h 1248"/>
              <a:gd name="T108" fmla="*/ 49161789 w 1430"/>
              <a:gd name="T109" fmla="*/ 32786046 h 1248"/>
              <a:gd name="T110" fmla="*/ 43340282 w 1430"/>
              <a:gd name="T111" fmla="*/ 38617813 h 1248"/>
              <a:gd name="T112" fmla="*/ 28074158 w 1430"/>
              <a:gd name="T113" fmla="*/ 53909280 h 1248"/>
              <a:gd name="T114" fmla="*/ 12937521 w 1430"/>
              <a:gd name="T115" fmla="*/ 40950159 h 1248"/>
              <a:gd name="T116" fmla="*/ 38682717 w 1430"/>
              <a:gd name="T117" fmla="*/ 11663173 h 1248"/>
              <a:gd name="T118" fmla="*/ 147485726 w 1430"/>
              <a:gd name="T119" fmla="*/ 11663173 h 1248"/>
              <a:gd name="T120" fmla="*/ 173101795 w 1430"/>
              <a:gd name="T121" fmla="*/ 40950159 h 1248"/>
              <a:gd name="T122" fmla="*/ 157965158 w 1430"/>
              <a:gd name="T123" fmla="*/ 53909280 h 12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30" h="1248">
                <a:moveTo>
                  <a:pt x="1429" y="298"/>
                </a:moveTo>
                <a:lnTo>
                  <a:pt x="1429" y="298"/>
                </a:lnTo>
                <a:cubicBezTo>
                  <a:pt x="1429" y="289"/>
                  <a:pt x="1429" y="280"/>
                  <a:pt x="1429" y="271"/>
                </a:cubicBezTo>
                <a:cubicBezTo>
                  <a:pt x="1420" y="271"/>
                  <a:pt x="1420" y="262"/>
                  <a:pt x="1420" y="253"/>
                </a:cubicBezTo>
                <a:cubicBezTo>
                  <a:pt x="1194" y="9"/>
                  <a:pt x="1194" y="9"/>
                  <a:pt x="1194" y="9"/>
                </a:cubicBezTo>
                <a:cubicBezTo>
                  <a:pt x="1185" y="0"/>
                  <a:pt x="1176" y="0"/>
                  <a:pt x="1158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62" y="0"/>
                  <a:pt x="245" y="0"/>
                  <a:pt x="236" y="9"/>
                </a:cubicBezTo>
                <a:cubicBezTo>
                  <a:pt x="19" y="262"/>
                  <a:pt x="19" y="262"/>
                  <a:pt x="19" y="262"/>
                </a:cubicBezTo>
                <a:cubicBezTo>
                  <a:pt x="9" y="271"/>
                  <a:pt x="0" y="289"/>
                  <a:pt x="0" y="298"/>
                </a:cubicBezTo>
                <a:cubicBezTo>
                  <a:pt x="0" y="388"/>
                  <a:pt x="64" y="470"/>
                  <a:pt x="145" y="497"/>
                </a:cubicBezTo>
                <a:cubicBezTo>
                  <a:pt x="145" y="1184"/>
                  <a:pt x="145" y="1184"/>
                  <a:pt x="145" y="1184"/>
                </a:cubicBezTo>
                <a:cubicBezTo>
                  <a:pt x="145" y="1220"/>
                  <a:pt x="181" y="1247"/>
                  <a:pt x="217" y="1247"/>
                </a:cubicBezTo>
                <a:cubicBezTo>
                  <a:pt x="498" y="1247"/>
                  <a:pt x="498" y="1247"/>
                  <a:pt x="498" y="1247"/>
                </a:cubicBezTo>
                <a:cubicBezTo>
                  <a:pt x="932" y="1247"/>
                  <a:pt x="932" y="1247"/>
                  <a:pt x="932" y="1247"/>
                </a:cubicBezTo>
                <a:cubicBezTo>
                  <a:pt x="1221" y="1247"/>
                  <a:pt x="1221" y="1247"/>
                  <a:pt x="1221" y="1247"/>
                </a:cubicBezTo>
                <a:cubicBezTo>
                  <a:pt x="1257" y="1247"/>
                  <a:pt x="1293" y="1220"/>
                  <a:pt x="1293" y="1184"/>
                </a:cubicBezTo>
                <a:cubicBezTo>
                  <a:pt x="1293" y="497"/>
                  <a:pt x="1293" y="497"/>
                  <a:pt x="1293" y="497"/>
                </a:cubicBezTo>
                <a:cubicBezTo>
                  <a:pt x="1375" y="470"/>
                  <a:pt x="1429" y="388"/>
                  <a:pt x="1429" y="298"/>
                </a:cubicBezTo>
                <a:close/>
                <a:moveTo>
                  <a:pt x="543" y="1157"/>
                </a:moveTo>
                <a:lnTo>
                  <a:pt x="543" y="1157"/>
                </a:lnTo>
                <a:cubicBezTo>
                  <a:pt x="543" y="858"/>
                  <a:pt x="543" y="858"/>
                  <a:pt x="543" y="858"/>
                </a:cubicBezTo>
                <a:cubicBezTo>
                  <a:pt x="895" y="858"/>
                  <a:pt x="895" y="858"/>
                  <a:pt x="895" y="858"/>
                </a:cubicBezTo>
                <a:cubicBezTo>
                  <a:pt x="895" y="1157"/>
                  <a:pt x="895" y="1157"/>
                  <a:pt x="895" y="1157"/>
                </a:cubicBezTo>
                <a:lnTo>
                  <a:pt x="543" y="1157"/>
                </a:lnTo>
                <a:close/>
                <a:moveTo>
                  <a:pt x="986" y="1157"/>
                </a:moveTo>
                <a:lnTo>
                  <a:pt x="986" y="1157"/>
                </a:lnTo>
                <a:cubicBezTo>
                  <a:pt x="986" y="813"/>
                  <a:pt x="986" y="813"/>
                  <a:pt x="986" y="813"/>
                </a:cubicBezTo>
                <a:cubicBezTo>
                  <a:pt x="986" y="786"/>
                  <a:pt x="968" y="759"/>
                  <a:pt x="932" y="759"/>
                </a:cubicBezTo>
                <a:cubicBezTo>
                  <a:pt x="498" y="759"/>
                  <a:pt x="498" y="759"/>
                  <a:pt x="498" y="759"/>
                </a:cubicBezTo>
                <a:cubicBezTo>
                  <a:pt x="470" y="759"/>
                  <a:pt x="443" y="786"/>
                  <a:pt x="443" y="813"/>
                </a:cubicBezTo>
                <a:cubicBezTo>
                  <a:pt x="443" y="1157"/>
                  <a:pt x="443" y="1157"/>
                  <a:pt x="443" y="1157"/>
                </a:cubicBezTo>
                <a:cubicBezTo>
                  <a:pt x="245" y="1157"/>
                  <a:pt x="245" y="1157"/>
                  <a:pt x="245" y="1157"/>
                </a:cubicBezTo>
                <a:cubicBezTo>
                  <a:pt x="245" y="515"/>
                  <a:pt x="245" y="515"/>
                  <a:pt x="245" y="515"/>
                </a:cubicBezTo>
                <a:cubicBezTo>
                  <a:pt x="299" y="506"/>
                  <a:pt x="353" y="479"/>
                  <a:pt x="380" y="434"/>
                </a:cubicBezTo>
                <a:cubicBezTo>
                  <a:pt x="425" y="479"/>
                  <a:pt x="479" y="515"/>
                  <a:pt x="552" y="515"/>
                </a:cubicBezTo>
                <a:cubicBezTo>
                  <a:pt x="615" y="515"/>
                  <a:pt x="678" y="479"/>
                  <a:pt x="715" y="434"/>
                </a:cubicBezTo>
                <a:cubicBezTo>
                  <a:pt x="760" y="479"/>
                  <a:pt x="814" y="515"/>
                  <a:pt x="886" y="515"/>
                </a:cubicBezTo>
                <a:cubicBezTo>
                  <a:pt x="950" y="515"/>
                  <a:pt x="1013" y="479"/>
                  <a:pt x="1049" y="434"/>
                </a:cubicBezTo>
                <a:cubicBezTo>
                  <a:pt x="1085" y="479"/>
                  <a:pt x="1140" y="506"/>
                  <a:pt x="1194" y="515"/>
                </a:cubicBezTo>
                <a:cubicBezTo>
                  <a:pt x="1194" y="1157"/>
                  <a:pt x="1194" y="1157"/>
                  <a:pt x="1194" y="1157"/>
                </a:cubicBezTo>
                <a:lnTo>
                  <a:pt x="986" y="1157"/>
                </a:lnTo>
                <a:close/>
                <a:moveTo>
                  <a:pt x="1221" y="416"/>
                </a:moveTo>
                <a:lnTo>
                  <a:pt x="1221" y="416"/>
                </a:lnTo>
                <a:cubicBezTo>
                  <a:pt x="1149" y="416"/>
                  <a:pt x="1103" y="361"/>
                  <a:pt x="1103" y="298"/>
                </a:cubicBezTo>
                <a:cubicBezTo>
                  <a:pt x="1103" y="271"/>
                  <a:pt x="1076" y="253"/>
                  <a:pt x="1049" y="253"/>
                </a:cubicBezTo>
                <a:cubicBezTo>
                  <a:pt x="1022" y="253"/>
                  <a:pt x="1004" y="271"/>
                  <a:pt x="1004" y="298"/>
                </a:cubicBezTo>
                <a:cubicBezTo>
                  <a:pt x="1004" y="361"/>
                  <a:pt x="950" y="416"/>
                  <a:pt x="886" y="416"/>
                </a:cubicBezTo>
                <a:cubicBezTo>
                  <a:pt x="823" y="416"/>
                  <a:pt x="769" y="361"/>
                  <a:pt x="769" y="298"/>
                </a:cubicBezTo>
                <a:cubicBezTo>
                  <a:pt x="769" y="271"/>
                  <a:pt x="742" y="253"/>
                  <a:pt x="715" y="253"/>
                </a:cubicBezTo>
                <a:cubicBezTo>
                  <a:pt x="687" y="253"/>
                  <a:pt x="670" y="271"/>
                  <a:pt x="670" y="298"/>
                </a:cubicBezTo>
                <a:cubicBezTo>
                  <a:pt x="670" y="361"/>
                  <a:pt x="615" y="416"/>
                  <a:pt x="552" y="416"/>
                </a:cubicBezTo>
                <a:cubicBezTo>
                  <a:pt x="489" y="416"/>
                  <a:pt x="434" y="361"/>
                  <a:pt x="434" y="298"/>
                </a:cubicBezTo>
                <a:cubicBezTo>
                  <a:pt x="434" y="271"/>
                  <a:pt x="407" y="253"/>
                  <a:pt x="380" y="253"/>
                </a:cubicBezTo>
                <a:cubicBezTo>
                  <a:pt x="362" y="253"/>
                  <a:pt x="335" y="271"/>
                  <a:pt x="335" y="298"/>
                </a:cubicBezTo>
                <a:cubicBezTo>
                  <a:pt x="335" y="361"/>
                  <a:pt x="281" y="416"/>
                  <a:pt x="217" y="416"/>
                </a:cubicBezTo>
                <a:cubicBezTo>
                  <a:pt x="154" y="416"/>
                  <a:pt x="109" y="370"/>
                  <a:pt x="100" y="316"/>
                </a:cubicBezTo>
                <a:cubicBezTo>
                  <a:pt x="299" y="90"/>
                  <a:pt x="299" y="90"/>
                  <a:pt x="299" y="90"/>
                </a:cubicBezTo>
                <a:cubicBezTo>
                  <a:pt x="1140" y="90"/>
                  <a:pt x="1140" y="90"/>
                  <a:pt x="1140" y="90"/>
                </a:cubicBezTo>
                <a:cubicBezTo>
                  <a:pt x="1338" y="316"/>
                  <a:pt x="1338" y="316"/>
                  <a:pt x="1338" y="316"/>
                </a:cubicBezTo>
                <a:cubicBezTo>
                  <a:pt x="1329" y="370"/>
                  <a:pt x="1275" y="416"/>
                  <a:pt x="1221" y="4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14">
            <a:extLst>
              <a:ext uri="{FF2B5EF4-FFF2-40B4-BE49-F238E27FC236}">
                <a16:creationId xmlns:a16="http://schemas.microsoft.com/office/drawing/2014/main" id="{745E7C04-5220-D94D-A81D-D5B3C2F9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052" y="4924132"/>
            <a:ext cx="802416" cy="1409537"/>
          </a:xfrm>
          <a:custGeom>
            <a:avLst/>
            <a:gdLst>
              <a:gd name="T0" fmla="*/ 89128278 w 833"/>
              <a:gd name="T1" fmla="*/ 189353318 h 1466"/>
              <a:gd name="T2" fmla="*/ 89128278 w 833"/>
              <a:gd name="T3" fmla="*/ 189353318 h 1466"/>
              <a:gd name="T4" fmla="*/ 18811564 w 833"/>
              <a:gd name="T5" fmla="*/ 189353318 h 1466"/>
              <a:gd name="T6" fmla="*/ 0 w 833"/>
              <a:gd name="T7" fmla="*/ 169448732 h 1466"/>
              <a:gd name="T8" fmla="*/ 0 w 833"/>
              <a:gd name="T9" fmla="*/ 19904586 h 1466"/>
              <a:gd name="T10" fmla="*/ 18811564 w 833"/>
              <a:gd name="T11" fmla="*/ 0 h 1466"/>
              <a:gd name="T12" fmla="*/ 89128278 w 833"/>
              <a:gd name="T13" fmla="*/ 0 h 1466"/>
              <a:gd name="T14" fmla="*/ 107940202 w 833"/>
              <a:gd name="T15" fmla="*/ 19904586 h 1466"/>
              <a:gd name="T16" fmla="*/ 107940202 w 833"/>
              <a:gd name="T17" fmla="*/ 169448732 h 1466"/>
              <a:gd name="T18" fmla="*/ 89128278 w 833"/>
              <a:gd name="T19" fmla="*/ 189353318 h 1466"/>
              <a:gd name="T20" fmla="*/ 18811564 w 833"/>
              <a:gd name="T21" fmla="*/ 12925308 h 1466"/>
              <a:gd name="T22" fmla="*/ 18811564 w 833"/>
              <a:gd name="T23" fmla="*/ 12925308 h 1466"/>
              <a:gd name="T24" fmla="*/ 12973629 w 833"/>
              <a:gd name="T25" fmla="*/ 19904586 h 1466"/>
              <a:gd name="T26" fmla="*/ 12973629 w 833"/>
              <a:gd name="T27" fmla="*/ 169448732 h 1466"/>
              <a:gd name="T28" fmla="*/ 18811564 w 833"/>
              <a:gd name="T29" fmla="*/ 176428370 h 1466"/>
              <a:gd name="T30" fmla="*/ 89128278 w 833"/>
              <a:gd name="T31" fmla="*/ 176428370 h 1466"/>
              <a:gd name="T32" fmla="*/ 96134304 w 833"/>
              <a:gd name="T33" fmla="*/ 169448732 h 1466"/>
              <a:gd name="T34" fmla="*/ 96134304 w 833"/>
              <a:gd name="T35" fmla="*/ 19904586 h 1466"/>
              <a:gd name="T36" fmla="*/ 89128278 w 833"/>
              <a:gd name="T37" fmla="*/ 12925308 h 1466"/>
              <a:gd name="T38" fmla="*/ 18811564 w 833"/>
              <a:gd name="T39" fmla="*/ 12925308 h 14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33" h="1466">
                <a:moveTo>
                  <a:pt x="687" y="1465"/>
                </a:moveTo>
                <a:lnTo>
                  <a:pt x="687" y="1465"/>
                </a:lnTo>
                <a:cubicBezTo>
                  <a:pt x="145" y="1465"/>
                  <a:pt x="145" y="1465"/>
                  <a:pt x="145" y="1465"/>
                </a:cubicBezTo>
                <a:cubicBezTo>
                  <a:pt x="63" y="1465"/>
                  <a:pt x="0" y="1392"/>
                  <a:pt x="0" y="1311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3"/>
                  <a:pt x="63" y="0"/>
                  <a:pt x="145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68" y="0"/>
                  <a:pt x="832" y="73"/>
                  <a:pt x="832" y="154"/>
                </a:cubicBezTo>
                <a:cubicBezTo>
                  <a:pt x="832" y="1311"/>
                  <a:pt x="832" y="1311"/>
                  <a:pt x="832" y="1311"/>
                </a:cubicBezTo>
                <a:cubicBezTo>
                  <a:pt x="832" y="1392"/>
                  <a:pt x="768" y="1465"/>
                  <a:pt x="687" y="1465"/>
                </a:cubicBezTo>
                <a:close/>
                <a:moveTo>
                  <a:pt x="145" y="100"/>
                </a:moveTo>
                <a:lnTo>
                  <a:pt x="145" y="100"/>
                </a:lnTo>
                <a:cubicBezTo>
                  <a:pt x="117" y="100"/>
                  <a:pt x="100" y="127"/>
                  <a:pt x="100" y="154"/>
                </a:cubicBezTo>
                <a:cubicBezTo>
                  <a:pt x="100" y="1311"/>
                  <a:pt x="100" y="1311"/>
                  <a:pt x="100" y="1311"/>
                </a:cubicBezTo>
                <a:cubicBezTo>
                  <a:pt x="100" y="1347"/>
                  <a:pt x="117" y="1365"/>
                  <a:pt x="145" y="1365"/>
                </a:cubicBezTo>
                <a:cubicBezTo>
                  <a:pt x="687" y="1365"/>
                  <a:pt x="687" y="1365"/>
                  <a:pt x="687" y="1365"/>
                </a:cubicBezTo>
                <a:cubicBezTo>
                  <a:pt x="714" y="1365"/>
                  <a:pt x="741" y="1347"/>
                  <a:pt x="741" y="1311"/>
                </a:cubicBezTo>
                <a:cubicBezTo>
                  <a:pt x="741" y="154"/>
                  <a:pt x="741" y="154"/>
                  <a:pt x="741" y="154"/>
                </a:cubicBezTo>
                <a:cubicBezTo>
                  <a:pt x="741" y="127"/>
                  <a:pt x="714" y="100"/>
                  <a:pt x="687" y="100"/>
                </a:cubicBezTo>
                <a:lnTo>
                  <a:pt x="145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15">
            <a:extLst>
              <a:ext uri="{FF2B5EF4-FFF2-40B4-BE49-F238E27FC236}">
                <a16:creationId xmlns:a16="http://schemas.microsoft.com/office/drawing/2014/main" id="{1D5EE019-7295-4741-A612-34F352D5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191" y="6036477"/>
            <a:ext cx="106138" cy="114632"/>
          </a:xfrm>
          <a:custGeom>
            <a:avLst/>
            <a:gdLst>
              <a:gd name="T0" fmla="*/ 7158588 w 109"/>
              <a:gd name="T1" fmla="*/ 15309295 h 119"/>
              <a:gd name="T2" fmla="*/ 7158588 w 109"/>
              <a:gd name="T3" fmla="*/ 15309295 h 119"/>
              <a:gd name="T4" fmla="*/ 0 w 109"/>
              <a:gd name="T5" fmla="*/ 8303175 h 119"/>
              <a:gd name="T6" fmla="*/ 7158588 w 109"/>
              <a:gd name="T7" fmla="*/ 0 h 119"/>
              <a:gd name="T8" fmla="*/ 14317540 w 109"/>
              <a:gd name="T9" fmla="*/ 8303175 h 119"/>
              <a:gd name="T10" fmla="*/ 7158588 w 109"/>
              <a:gd name="T11" fmla="*/ 15309295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" h="119">
                <a:moveTo>
                  <a:pt x="54" y="118"/>
                </a:moveTo>
                <a:lnTo>
                  <a:pt x="54" y="118"/>
                </a:lnTo>
                <a:cubicBezTo>
                  <a:pt x="27" y="118"/>
                  <a:pt x="0" y="91"/>
                  <a:pt x="0" y="6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08" y="27"/>
                  <a:pt x="108" y="64"/>
                </a:cubicBezTo>
                <a:cubicBezTo>
                  <a:pt x="108" y="91"/>
                  <a:pt x="90" y="118"/>
                  <a:pt x="54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6">
            <a:extLst>
              <a:ext uri="{FF2B5EF4-FFF2-40B4-BE49-F238E27FC236}">
                <a16:creationId xmlns:a16="http://schemas.microsoft.com/office/drawing/2014/main" id="{90F5C8D6-CAD5-9D4E-BFE2-5705F97A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997" y="5098202"/>
            <a:ext cx="208035" cy="50947"/>
          </a:xfrm>
          <a:custGeom>
            <a:avLst/>
            <a:gdLst>
              <a:gd name="T0" fmla="*/ 25337478 w 218"/>
              <a:gd name="T1" fmla="*/ 6478385 h 55"/>
              <a:gd name="T2" fmla="*/ 25337478 w 218"/>
              <a:gd name="T3" fmla="*/ 6478385 h 55"/>
              <a:gd name="T4" fmla="*/ 2291891 w 218"/>
              <a:gd name="T5" fmla="*/ 6478385 h 55"/>
              <a:gd name="T6" fmla="*/ 0 w 218"/>
              <a:gd name="T7" fmla="*/ 3239193 h 55"/>
              <a:gd name="T8" fmla="*/ 2291891 w 218"/>
              <a:gd name="T9" fmla="*/ 0 h 55"/>
              <a:gd name="T10" fmla="*/ 25337478 w 218"/>
              <a:gd name="T11" fmla="*/ 0 h 55"/>
              <a:gd name="T12" fmla="*/ 27629370 w 218"/>
              <a:gd name="T13" fmla="*/ 3239193 h 55"/>
              <a:gd name="T14" fmla="*/ 25337478 w 218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8" h="55">
                <a:moveTo>
                  <a:pt x="199" y="54"/>
                </a:moveTo>
                <a:lnTo>
                  <a:pt x="199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18"/>
                  <a:pt x="217" y="27"/>
                </a:cubicBezTo>
                <a:cubicBezTo>
                  <a:pt x="217" y="45"/>
                  <a:pt x="208" y="54"/>
                  <a:pt x="199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17">
            <a:extLst>
              <a:ext uri="{FF2B5EF4-FFF2-40B4-BE49-F238E27FC236}">
                <a16:creationId xmlns:a16="http://schemas.microsoft.com/office/drawing/2014/main" id="{0859FE63-E3A2-2A44-9F38-4224D658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70" y="7280437"/>
            <a:ext cx="1167539" cy="1167537"/>
          </a:xfrm>
          <a:custGeom>
            <a:avLst/>
            <a:gdLst>
              <a:gd name="T0" fmla="*/ 157120537 w 1212"/>
              <a:gd name="T1" fmla="*/ 78624744 h 1212"/>
              <a:gd name="T2" fmla="*/ 157120537 w 1212"/>
              <a:gd name="T3" fmla="*/ 78624744 h 1212"/>
              <a:gd name="T4" fmla="*/ 78624924 w 1212"/>
              <a:gd name="T5" fmla="*/ 157119816 h 1212"/>
              <a:gd name="T6" fmla="*/ 0 w 1212"/>
              <a:gd name="T7" fmla="*/ 78624744 h 1212"/>
              <a:gd name="T8" fmla="*/ 78624924 w 1212"/>
              <a:gd name="T9" fmla="*/ 0 h 1212"/>
              <a:gd name="T10" fmla="*/ 157120537 w 1212"/>
              <a:gd name="T11" fmla="*/ 78624744 h 12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2">
                <a:moveTo>
                  <a:pt x="1211" y="606"/>
                </a:moveTo>
                <a:lnTo>
                  <a:pt x="1211" y="606"/>
                </a:lnTo>
                <a:cubicBezTo>
                  <a:pt x="1211" y="940"/>
                  <a:pt x="940" y="1211"/>
                  <a:pt x="606" y="1211"/>
                </a:cubicBezTo>
                <a:cubicBezTo>
                  <a:pt x="271" y="1211"/>
                  <a:pt x="0" y="940"/>
                  <a:pt x="0" y="606"/>
                </a:cubicBezTo>
                <a:cubicBezTo>
                  <a:pt x="0" y="271"/>
                  <a:pt x="271" y="0"/>
                  <a:pt x="606" y="0"/>
                </a:cubicBezTo>
                <a:cubicBezTo>
                  <a:pt x="940" y="0"/>
                  <a:pt x="1211" y="271"/>
                  <a:pt x="1211" y="6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63">
            <a:extLst>
              <a:ext uri="{FF2B5EF4-FFF2-40B4-BE49-F238E27FC236}">
                <a16:creationId xmlns:a16="http://schemas.microsoft.com/office/drawing/2014/main" id="{D4C2D06D-A7B2-E24A-BE3A-A29FDD3D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70" y="9989125"/>
            <a:ext cx="1167539" cy="1167537"/>
          </a:xfrm>
          <a:custGeom>
            <a:avLst/>
            <a:gdLst>
              <a:gd name="T0" fmla="*/ 157120537 w 1212"/>
              <a:gd name="T1" fmla="*/ 78495143 h 1213"/>
              <a:gd name="T2" fmla="*/ 157120537 w 1212"/>
              <a:gd name="T3" fmla="*/ 78495143 h 1213"/>
              <a:gd name="T4" fmla="*/ 78624924 w 1212"/>
              <a:gd name="T5" fmla="*/ 156990286 h 1213"/>
              <a:gd name="T6" fmla="*/ 0 w 1212"/>
              <a:gd name="T7" fmla="*/ 78495143 h 1213"/>
              <a:gd name="T8" fmla="*/ 78624924 w 1212"/>
              <a:gd name="T9" fmla="*/ 0 h 1213"/>
              <a:gd name="T10" fmla="*/ 157120537 w 1212"/>
              <a:gd name="T11" fmla="*/ 78495143 h 12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3">
                <a:moveTo>
                  <a:pt x="1211" y="606"/>
                </a:moveTo>
                <a:lnTo>
                  <a:pt x="1211" y="606"/>
                </a:lnTo>
                <a:cubicBezTo>
                  <a:pt x="1211" y="941"/>
                  <a:pt x="940" y="1212"/>
                  <a:pt x="606" y="1212"/>
                </a:cubicBezTo>
                <a:cubicBezTo>
                  <a:pt x="271" y="1212"/>
                  <a:pt x="0" y="941"/>
                  <a:pt x="0" y="606"/>
                </a:cubicBezTo>
                <a:cubicBezTo>
                  <a:pt x="0" y="272"/>
                  <a:pt x="271" y="0"/>
                  <a:pt x="606" y="0"/>
                </a:cubicBezTo>
                <a:cubicBezTo>
                  <a:pt x="940" y="0"/>
                  <a:pt x="1211" y="272"/>
                  <a:pt x="1211" y="6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07">
            <a:extLst>
              <a:ext uri="{FF2B5EF4-FFF2-40B4-BE49-F238E27FC236}">
                <a16:creationId xmlns:a16="http://schemas.microsoft.com/office/drawing/2014/main" id="{BCBF61F7-C6AF-EB4D-9B1C-BAC103CB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490" y="7280437"/>
            <a:ext cx="1167539" cy="1167537"/>
          </a:xfrm>
          <a:custGeom>
            <a:avLst/>
            <a:gdLst>
              <a:gd name="T0" fmla="*/ 157120537 w 1212"/>
              <a:gd name="T1" fmla="*/ 78624744 h 1212"/>
              <a:gd name="T2" fmla="*/ 157120537 w 1212"/>
              <a:gd name="T3" fmla="*/ 78624744 h 1212"/>
              <a:gd name="T4" fmla="*/ 78624924 w 1212"/>
              <a:gd name="T5" fmla="*/ 157119816 h 1212"/>
              <a:gd name="T6" fmla="*/ 0 w 1212"/>
              <a:gd name="T7" fmla="*/ 78624744 h 1212"/>
              <a:gd name="T8" fmla="*/ 78624924 w 1212"/>
              <a:gd name="T9" fmla="*/ 0 h 1212"/>
              <a:gd name="T10" fmla="*/ 157120537 w 1212"/>
              <a:gd name="T11" fmla="*/ 78624744 h 12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2">
                <a:moveTo>
                  <a:pt x="1211" y="606"/>
                </a:moveTo>
                <a:lnTo>
                  <a:pt x="1211" y="606"/>
                </a:lnTo>
                <a:cubicBezTo>
                  <a:pt x="1211" y="940"/>
                  <a:pt x="940" y="1211"/>
                  <a:pt x="606" y="1211"/>
                </a:cubicBezTo>
                <a:cubicBezTo>
                  <a:pt x="271" y="1211"/>
                  <a:pt x="0" y="940"/>
                  <a:pt x="0" y="606"/>
                </a:cubicBezTo>
                <a:cubicBezTo>
                  <a:pt x="0" y="271"/>
                  <a:pt x="271" y="0"/>
                  <a:pt x="606" y="0"/>
                </a:cubicBezTo>
                <a:cubicBezTo>
                  <a:pt x="940" y="0"/>
                  <a:pt x="1211" y="271"/>
                  <a:pt x="1211" y="6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1">
            <a:extLst>
              <a:ext uri="{FF2B5EF4-FFF2-40B4-BE49-F238E27FC236}">
                <a16:creationId xmlns:a16="http://schemas.microsoft.com/office/drawing/2014/main" id="{332E1212-3493-1E43-BABE-68A2C941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490" y="9989125"/>
            <a:ext cx="1167539" cy="1167537"/>
          </a:xfrm>
          <a:custGeom>
            <a:avLst/>
            <a:gdLst>
              <a:gd name="T0" fmla="*/ 157120537 w 1212"/>
              <a:gd name="T1" fmla="*/ 78495143 h 1213"/>
              <a:gd name="T2" fmla="*/ 157120537 w 1212"/>
              <a:gd name="T3" fmla="*/ 78495143 h 1213"/>
              <a:gd name="T4" fmla="*/ 78624924 w 1212"/>
              <a:gd name="T5" fmla="*/ 156990286 h 1213"/>
              <a:gd name="T6" fmla="*/ 0 w 1212"/>
              <a:gd name="T7" fmla="*/ 78495143 h 1213"/>
              <a:gd name="T8" fmla="*/ 78624924 w 1212"/>
              <a:gd name="T9" fmla="*/ 0 h 1213"/>
              <a:gd name="T10" fmla="*/ 157120537 w 1212"/>
              <a:gd name="T11" fmla="*/ 78495143 h 12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3">
                <a:moveTo>
                  <a:pt x="1211" y="606"/>
                </a:moveTo>
                <a:lnTo>
                  <a:pt x="1211" y="606"/>
                </a:lnTo>
                <a:cubicBezTo>
                  <a:pt x="1211" y="941"/>
                  <a:pt x="940" y="1212"/>
                  <a:pt x="606" y="1212"/>
                </a:cubicBezTo>
                <a:cubicBezTo>
                  <a:pt x="271" y="1212"/>
                  <a:pt x="0" y="941"/>
                  <a:pt x="0" y="606"/>
                </a:cubicBezTo>
                <a:cubicBezTo>
                  <a:pt x="0" y="272"/>
                  <a:pt x="271" y="0"/>
                  <a:pt x="606" y="0"/>
                </a:cubicBezTo>
                <a:cubicBezTo>
                  <a:pt x="940" y="0"/>
                  <a:pt x="1211" y="272"/>
                  <a:pt x="1211" y="6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4">
            <a:extLst>
              <a:ext uri="{FF2B5EF4-FFF2-40B4-BE49-F238E27FC236}">
                <a16:creationId xmlns:a16="http://schemas.microsoft.com/office/drawing/2014/main" id="{7168E156-182D-DA4F-928C-74EE7839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2411" y="7280437"/>
            <a:ext cx="1167539" cy="1167537"/>
          </a:xfrm>
          <a:custGeom>
            <a:avLst/>
            <a:gdLst>
              <a:gd name="T0" fmla="*/ 157120537 w 1212"/>
              <a:gd name="T1" fmla="*/ 78624744 h 1212"/>
              <a:gd name="T2" fmla="*/ 157120537 w 1212"/>
              <a:gd name="T3" fmla="*/ 78624744 h 1212"/>
              <a:gd name="T4" fmla="*/ 78624924 w 1212"/>
              <a:gd name="T5" fmla="*/ 157119816 h 1212"/>
              <a:gd name="T6" fmla="*/ 0 w 1212"/>
              <a:gd name="T7" fmla="*/ 78624744 h 1212"/>
              <a:gd name="T8" fmla="*/ 78624924 w 1212"/>
              <a:gd name="T9" fmla="*/ 0 h 1212"/>
              <a:gd name="T10" fmla="*/ 157120537 w 1212"/>
              <a:gd name="T11" fmla="*/ 78624744 h 12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2">
                <a:moveTo>
                  <a:pt x="1211" y="606"/>
                </a:moveTo>
                <a:lnTo>
                  <a:pt x="1211" y="606"/>
                </a:lnTo>
                <a:cubicBezTo>
                  <a:pt x="1211" y="940"/>
                  <a:pt x="940" y="1211"/>
                  <a:pt x="606" y="1211"/>
                </a:cubicBezTo>
                <a:cubicBezTo>
                  <a:pt x="271" y="1211"/>
                  <a:pt x="0" y="940"/>
                  <a:pt x="0" y="606"/>
                </a:cubicBezTo>
                <a:cubicBezTo>
                  <a:pt x="0" y="271"/>
                  <a:pt x="271" y="0"/>
                  <a:pt x="606" y="0"/>
                </a:cubicBezTo>
                <a:cubicBezTo>
                  <a:pt x="940" y="0"/>
                  <a:pt x="1211" y="271"/>
                  <a:pt x="1211" y="6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7">
            <a:extLst>
              <a:ext uri="{FF2B5EF4-FFF2-40B4-BE49-F238E27FC236}">
                <a16:creationId xmlns:a16="http://schemas.microsoft.com/office/drawing/2014/main" id="{CF6223AE-CB54-CE49-8035-99526C72C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2411" y="9989125"/>
            <a:ext cx="1167539" cy="1167537"/>
          </a:xfrm>
          <a:custGeom>
            <a:avLst/>
            <a:gdLst>
              <a:gd name="T0" fmla="*/ 157120537 w 1212"/>
              <a:gd name="T1" fmla="*/ 78495143 h 1213"/>
              <a:gd name="T2" fmla="*/ 157120537 w 1212"/>
              <a:gd name="T3" fmla="*/ 78495143 h 1213"/>
              <a:gd name="T4" fmla="*/ 78624924 w 1212"/>
              <a:gd name="T5" fmla="*/ 156990286 h 1213"/>
              <a:gd name="T6" fmla="*/ 0 w 1212"/>
              <a:gd name="T7" fmla="*/ 78495143 h 1213"/>
              <a:gd name="T8" fmla="*/ 78624924 w 1212"/>
              <a:gd name="T9" fmla="*/ 0 h 1213"/>
              <a:gd name="T10" fmla="*/ 157120537 w 1212"/>
              <a:gd name="T11" fmla="*/ 78495143 h 12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3">
                <a:moveTo>
                  <a:pt x="1211" y="606"/>
                </a:moveTo>
                <a:lnTo>
                  <a:pt x="1211" y="606"/>
                </a:lnTo>
                <a:cubicBezTo>
                  <a:pt x="1211" y="941"/>
                  <a:pt x="940" y="1212"/>
                  <a:pt x="606" y="1212"/>
                </a:cubicBezTo>
                <a:cubicBezTo>
                  <a:pt x="271" y="1212"/>
                  <a:pt x="0" y="941"/>
                  <a:pt x="0" y="606"/>
                </a:cubicBezTo>
                <a:cubicBezTo>
                  <a:pt x="0" y="272"/>
                  <a:pt x="271" y="0"/>
                  <a:pt x="606" y="0"/>
                </a:cubicBezTo>
                <a:cubicBezTo>
                  <a:pt x="940" y="0"/>
                  <a:pt x="1211" y="272"/>
                  <a:pt x="1211" y="6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82">
            <a:extLst>
              <a:ext uri="{FF2B5EF4-FFF2-40B4-BE49-F238E27FC236}">
                <a16:creationId xmlns:a16="http://schemas.microsoft.com/office/drawing/2014/main" id="{0A0AE30E-3191-A84C-A277-4C802E87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579" y="7280437"/>
            <a:ext cx="1167537" cy="1167537"/>
          </a:xfrm>
          <a:custGeom>
            <a:avLst/>
            <a:gdLst>
              <a:gd name="T0" fmla="*/ 157119816 w 1212"/>
              <a:gd name="T1" fmla="*/ 78624744 h 1212"/>
              <a:gd name="T2" fmla="*/ 157119816 w 1212"/>
              <a:gd name="T3" fmla="*/ 78624744 h 1212"/>
              <a:gd name="T4" fmla="*/ 78495072 w 1212"/>
              <a:gd name="T5" fmla="*/ 157119816 h 1212"/>
              <a:gd name="T6" fmla="*/ 0 w 1212"/>
              <a:gd name="T7" fmla="*/ 78624744 h 1212"/>
              <a:gd name="T8" fmla="*/ 78495072 w 1212"/>
              <a:gd name="T9" fmla="*/ 0 h 1212"/>
              <a:gd name="T10" fmla="*/ 157119816 w 1212"/>
              <a:gd name="T11" fmla="*/ 78624744 h 12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2">
                <a:moveTo>
                  <a:pt x="1211" y="606"/>
                </a:moveTo>
                <a:lnTo>
                  <a:pt x="1211" y="606"/>
                </a:lnTo>
                <a:cubicBezTo>
                  <a:pt x="1211" y="940"/>
                  <a:pt x="940" y="1211"/>
                  <a:pt x="605" y="1211"/>
                </a:cubicBezTo>
                <a:cubicBezTo>
                  <a:pt x="271" y="1211"/>
                  <a:pt x="0" y="940"/>
                  <a:pt x="0" y="606"/>
                </a:cubicBezTo>
                <a:cubicBezTo>
                  <a:pt x="0" y="271"/>
                  <a:pt x="271" y="0"/>
                  <a:pt x="605" y="0"/>
                </a:cubicBezTo>
                <a:cubicBezTo>
                  <a:pt x="940" y="0"/>
                  <a:pt x="1211" y="271"/>
                  <a:pt x="1211" y="6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25">
            <a:extLst>
              <a:ext uri="{FF2B5EF4-FFF2-40B4-BE49-F238E27FC236}">
                <a16:creationId xmlns:a16="http://schemas.microsoft.com/office/drawing/2014/main" id="{24D03727-2F90-D142-AF1E-A44CD30A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579" y="9989125"/>
            <a:ext cx="1167537" cy="1167537"/>
          </a:xfrm>
          <a:custGeom>
            <a:avLst/>
            <a:gdLst>
              <a:gd name="T0" fmla="*/ 157119816 w 1212"/>
              <a:gd name="T1" fmla="*/ 78495143 h 1213"/>
              <a:gd name="T2" fmla="*/ 157119816 w 1212"/>
              <a:gd name="T3" fmla="*/ 78495143 h 1213"/>
              <a:gd name="T4" fmla="*/ 78495072 w 1212"/>
              <a:gd name="T5" fmla="*/ 156990286 h 1213"/>
              <a:gd name="T6" fmla="*/ 0 w 1212"/>
              <a:gd name="T7" fmla="*/ 78495143 h 1213"/>
              <a:gd name="T8" fmla="*/ 78495072 w 1212"/>
              <a:gd name="T9" fmla="*/ 0 h 1213"/>
              <a:gd name="T10" fmla="*/ 157119816 w 1212"/>
              <a:gd name="T11" fmla="*/ 78495143 h 12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1213">
                <a:moveTo>
                  <a:pt x="1211" y="606"/>
                </a:moveTo>
                <a:lnTo>
                  <a:pt x="1211" y="606"/>
                </a:lnTo>
                <a:cubicBezTo>
                  <a:pt x="1211" y="941"/>
                  <a:pt x="940" y="1212"/>
                  <a:pt x="605" y="1212"/>
                </a:cubicBezTo>
                <a:cubicBezTo>
                  <a:pt x="271" y="1212"/>
                  <a:pt x="0" y="941"/>
                  <a:pt x="0" y="606"/>
                </a:cubicBezTo>
                <a:cubicBezTo>
                  <a:pt x="0" y="272"/>
                  <a:pt x="271" y="0"/>
                  <a:pt x="605" y="0"/>
                </a:cubicBezTo>
                <a:cubicBezTo>
                  <a:pt x="940" y="0"/>
                  <a:pt x="1211" y="272"/>
                  <a:pt x="1211" y="6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CuadroTexto 608">
            <a:extLst>
              <a:ext uri="{FF2B5EF4-FFF2-40B4-BE49-F238E27FC236}">
                <a16:creationId xmlns:a16="http://schemas.microsoft.com/office/drawing/2014/main" id="{FF06DD16-5EDF-2146-8A35-75A6123BDA04}"/>
              </a:ext>
            </a:extLst>
          </p:cNvPr>
          <p:cNvSpPr txBox="1"/>
          <p:nvPr/>
        </p:nvSpPr>
        <p:spPr>
          <a:xfrm>
            <a:off x="9707216" y="713432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610" name="CuadroTexto 609">
            <a:extLst>
              <a:ext uri="{FF2B5EF4-FFF2-40B4-BE49-F238E27FC236}">
                <a16:creationId xmlns:a16="http://schemas.microsoft.com/office/drawing/2014/main" id="{80EAC2E7-977C-EB4D-82C8-68044557663C}"/>
              </a:ext>
            </a:extLst>
          </p:cNvPr>
          <p:cNvSpPr txBox="1"/>
          <p:nvPr/>
        </p:nvSpPr>
        <p:spPr>
          <a:xfrm>
            <a:off x="2451398" y="222885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7" name="CuadroTexto 626">
            <a:extLst>
              <a:ext uri="{FF2B5EF4-FFF2-40B4-BE49-F238E27FC236}">
                <a16:creationId xmlns:a16="http://schemas.microsoft.com/office/drawing/2014/main" id="{FE7FBF7D-2374-0E46-A5C2-D2FEC0A2B808}"/>
              </a:ext>
            </a:extLst>
          </p:cNvPr>
          <p:cNvSpPr txBox="1"/>
          <p:nvPr/>
        </p:nvSpPr>
        <p:spPr>
          <a:xfrm>
            <a:off x="4238152" y="7510262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28" name="CuadroTexto 627">
            <a:extLst>
              <a:ext uri="{FF2B5EF4-FFF2-40B4-BE49-F238E27FC236}">
                <a16:creationId xmlns:a16="http://schemas.microsoft.com/office/drawing/2014/main" id="{CB4A1513-680C-CB40-9C6B-C94CF33C0EFF}"/>
              </a:ext>
            </a:extLst>
          </p:cNvPr>
          <p:cNvSpPr txBox="1"/>
          <p:nvPr/>
        </p:nvSpPr>
        <p:spPr>
          <a:xfrm>
            <a:off x="9039919" y="7496025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29" name="CuadroTexto 628">
            <a:extLst>
              <a:ext uri="{FF2B5EF4-FFF2-40B4-BE49-F238E27FC236}">
                <a16:creationId xmlns:a16="http://schemas.microsoft.com/office/drawing/2014/main" id="{5B767C89-B743-9A41-ACA1-61DA3E06345E}"/>
              </a:ext>
            </a:extLst>
          </p:cNvPr>
          <p:cNvSpPr txBox="1"/>
          <p:nvPr/>
        </p:nvSpPr>
        <p:spPr>
          <a:xfrm>
            <a:off x="14408471" y="7513015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30" name="CuadroTexto 629">
            <a:extLst>
              <a:ext uri="{FF2B5EF4-FFF2-40B4-BE49-F238E27FC236}">
                <a16:creationId xmlns:a16="http://schemas.microsoft.com/office/drawing/2014/main" id="{97CF3819-0F12-3348-A619-E1389606B2ED}"/>
              </a:ext>
            </a:extLst>
          </p:cNvPr>
          <p:cNvSpPr txBox="1"/>
          <p:nvPr/>
        </p:nvSpPr>
        <p:spPr>
          <a:xfrm>
            <a:off x="19787638" y="7498778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31" name="CuadroTexto 630">
            <a:extLst>
              <a:ext uri="{FF2B5EF4-FFF2-40B4-BE49-F238E27FC236}">
                <a16:creationId xmlns:a16="http://schemas.microsoft.com/office/drawing/2014/main" id="{49079693-0637-2F48-B2D6-18696478A9E7}"/>
              </a:ext>
            </a:extLst>
          </p:cNvPr>
          <p:cNvSpPr txBox="1"/>
          <p:nvPr/>
        </p:nvSpPr>
        <p:spPr>
          <a:xfrm>
            <a:off x="19804263" y="10202325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32" name="CuadroTexto 631">
            <a:extLst>
              <a:ext uri="{FF2B5EF4-FFF2-40B4-BE49-F238E27FC236}">
                <a16:creationId xmlns:a16="http://schemas.microsoft.com/office/drawing/2014/main" id="{AA982E74-10E1-2F4C-99A5-69202FABE17C}"/>
              </a:ext>
            </a:extLst>
          </p:cNvPr>
          <p:cNvSpPr txBox="1"/>
          <p:nvPr/>
        </p:nvSpPr>
        <p:spPr>
          <a:xfrm>
            <a:off x="14414840" y="10202325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33" name="CuadroTexto 632">
            <a:extLst>
              <a:ext uri="{FF2B5EF4-FFF2-40B4-BE49-F238E27FC236}">
                <a16:creationId xmlns:a16="http://schemas.microsoft.com/office/drawing/2014/main" id="{6B718A72-40B2-0E4B-9AB2-035DE1700F1B}"/>
              </a:ext>
            </a:extLst>
          </p:cNvPr>
          <p:cNvSpPr txBox="1"/>
          <p:nvPr/>
        </p:nvSpPr>
        <p:spPr>
          <a:xfrm>
            <a:off x="9033550" y="10218950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34" name="CuadroTexto 633">
            <a:extLst>
              <a:ext uri="{FF2B5EF4-FFF2-40B4-BE49-F238E27FC236}">
                <a16:creationId xmlns:a16="http://schemas.microsoft.com/office/drawing/2014/main" id="{4D60DD80-EE12-DB4F-8E58-5E5285FFAED4}"/>
              </a:ext>
            </a:extLst>
          </p:cNvPr>
          <p:cNvSpPr txBox="1"/>
          <p:nvPr/>
        </p:nvSpPr>
        <p:spPr>
          <a:xfrm>
            <a:off x="4231785" y="10202325"/>
            <a:ext cx="65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449845-1C17-4A47-8ABB-22485E9ED071}"/>
              </a:ext>
            </a:extLst>
          </p:cNvPr>
          <p:cNvSpPr/>
          <p:nvPr/>
        </p:nvSpPr>
        <p:spPr>
          <a:xfrm>
            <a:off x="2466226" y="8535582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35B3B1-C9EA-0B48-BE22-663858B55A8F}"/>
              </a:ext>
            </a:extLst>
          </p:cNvPr>
          <p:cNvSpPr/>
          <p:nvPr/>
        </p:nvSpPr>
        <p:spPr>
          <a:xfrm>
            <a:off x="7257379" y="8535582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0A135A-7B89-0743-ABF8-5F5E9FD9B750}"/>
              </a:ext>
            </a:extLst>
          </p:cNvPr>
          <p:cNvSpPr/>
          <p:nvPr/>
        </p:nvSpPr>
        <p:spPr>
          <a:xfrm>
            <a:off x="12642914" y="8535582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DF463F-C45C-F147-80A2-2CD1917B16DD}"/>
              </a:ext>
            </a:extLst>
          </p:cNvPr>
          <p:cNvSpPr/>
          <p:nvPr/>
        </p:nvSpPr>
        <p:spPr>
          <a:xfrm>
            <a:off x="18032337" y="8535582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6F084E-B508-6E43-80BB-0DE5F9CD0A3E}"/>
              </a:ext>
            </a:extLst>
          </p:cNvPr>
          <p:cNvSpPr/>
          <p:nvPr/>
        </p:nvSpPr>
        <p:spPr>
          <a:xfrm>
            <a:off x="2466226" y="11326908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C35C68-4D2F-6E4B-97F7-4267D59767F9}"/>
              </a:ext>
            </a:extLst>
          </p:cNvPr>
          <p:cNvSpPr/>
          <p:nvPr/>
        </p:nvSpPr>
        <p:spPr>
          <a:xfrm>
            <a:off x="7257379" y="11326908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5BD13-D5B9-6044-8B12-4FED17BB75B5}"/>
              </a:ext>
            </a:extLst>
          </p:cNvPr>
          <p:cNvSpPr/>
          <p:nvPr/>
        </p:nvSpPr>
        <p:spPr>
          <a:xfrm>
            <a:off x="12642914" y="11326908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FC5D1C-02D5-4C40-8D34-04F9FA77EF48}"/>
              </a:ext>
            </a:extLst>
          </p:cNvPr>
          <p:cNvSpPr/>
          <p:nvPr/>
        </p:nvSpPr>
        <p:spPr>
          <a:xfrm>
            <a:off x="18032337" y="11326908"/>
            <a:ext cx="4199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reeform 335">
            <a:extLst>
              <a:ext uri="{FF2B5EF4-FFF2-40B4-BE49-F238E27FC236}">
                <a16:creationId xmlns:a16="http://schemas.microsoft.com/office/drawing/2014/main" id="{48CA7FA6-38EB-244A-9E3F-F37FE772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696" y="6655281"/>
            <a:ext cx="4803973" cy="5181125"/>
          </a:xfrm>
          <a:custGeom>
            <a:avLst/>
            <a:gdLst>
              <a:gd name="T0" fmla="*/ 582294233 w 4493"/>
              <a:gd name="T1" fmla="*/ 628115050 h 4845"/>
              <a:gd name="T2" fmla="*/ 0 w 4493"/>
              <a:gd name="T3" fmla="*/ 628115050 h 4845"/>
              <a:gd name="T4" fmla="*/ 0 w 4493"/>
              <a:gd name="T5" fmla="*/ 0 h 4845"/>
              <a:gd name="T6" fmla="*/ 582294233 w 4493"/>
              <a:gd name="T7" fmla="*/ 0 h 4845"/>
              <a:gd name="T8" fmla="*/ 582294233 w 4493"/>
              <a:gd name="T9" fmla="*/ 628115050 h 48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93" h="4845">
                <a:moveTo>
                  <a:pt x="4492" y="4844"/>
                </a:moveTo>
                <a:lnTo>
                  <a:pt x="0" y="4844"/>
                </a:lnTo>
                <a:lnTo>
                  <a:pt x="0" y="0"/>
                </a:lnTo>
                <a:lnTo>
                  <a:pt x="4492" y="0"/>
                </a:lnTo>
                <a:lnTo>
                  <a:pt x="4492" y="484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6">
            <a:extLst>
              <a:ext uri="{FF2B5EF4-FFF2-40B4-BE49-F238E27FC236}">
                <a16:creationId xmlns:a16="http://schemas.microsoft.com/office/drawing/2014/main" id="{40B049CE-855C-534B-974F-394580B1C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578" y="5255102"/>
            <a:ext cx="2795638" cy="2800354"/>
          </a:xfrm>
          <a:custGeom>
            <a:avLst/>
            <a:gdLst>
              <a:gd name="T0" fmla="*/ 170031137 w 2613"/>
              <a:gd name="T1" fmla="*/ 339131011 h 2621"/>
              <a:gd name="T2" fmla="*/ 170031137 w 2613"/>
              <a:gd name="T3" fmla="*/ 339131011 h 2621"/>
              <a:gd name="T4" fmla="*/ 0 w 2613"/>
              <a:gd name="T5" fmla="*/ 169565685 h 2621"/>
              <a:gd name="T6" fmla="*/ 170031137 w 2613"/>
              <a:gd name="T7" fmla="*/ 0 h 2621"/>
              <a:gd name="T8" fmla="*/ 339024334 w 2613"/>
              <a:gd name="T9" fmla="*/ 169565685 h 2621"/>
              <a:gd name="T10" fmla="*/ 170031137 w 2613"/>
              <a:gd name="T11" fmla="*/ 339131011 h 2621"/>
              <a:gd name="T12" fmla="*/ 170031137 w 2613"/>
              <a:gd name="T13" fmla="*/ 15144445 h 2621"/>
              <a:gd name="T14" fmla="*/ 170031137 w 2613"/>
              <a:gd name="T15" fmla="*/ 15144445 h 2621"/>
              <a:gd name="T16" fmla="*/ 15315822 w 2613"/>
              <a:gd name="T17" fmla="*/ 169565685 h 2621"/>
              <a:gd name="T18" fmla="*/ 170031137 w 2613"/>
              <a:gd name="T19" fmla="*/ 322692449 h 2621"/>
              <a:gd name="T20" fmla="*/ 323838209 w 2613"/>
              <a:gd name="T21" fmla="*/ 169565685 h 2621"/>
              <a:gd name="T22" fmla="*/ 170031137 w 2613"/>
              <a:gd name="T23" fmla="*/ 15144445 h 26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13" h="2621">
                <a:moveTo>
                  <a:pt x="1310" y="2620"/>
                </a:moveTo>
                <a:lnTo>
                  <a:pt x="1310" y="2620"/>
                </a:lnTo>
                <a:cubicBezTo>
                  <a:pt x="588" y="2620"/>
                  <a:pt x="0" y="2032"/>
                  <a:pt x="0" y="1310"/>
                </a:cubicBezTo>
                <a:cubicBezTo>
                  <a:pt x="0" y="587"/>
                  <a:pt x="588" y="0"/>
                  <a:pt x="1310" y="0"/>
                </a:cubicBezTo>
                <a:cubicBezTo>
                  <a:pt x="2024" y="0"/>
                  <a:pt x="2612" y="587"/>
                  <a:pt x="2612" y="1310"/>
                </a:cubicBezTo>
                <a:cubicBezTo>
                  <a:pt x="2612" y="2032"/>
                  <a:pt x="2024" y="2620"/>
                  <a:pt x="1310" y="2620"/>
                </a:cubicBezTo>
                <a:close/>
                <a:moveTo>
                  <a:pt x="1310" y="117"/>
                </a:moveTo>
                <a:lnTo>
                  <a:pt x="1310" y="117"/>
                </a:lnTo>
                <a:cubicBezTo>
                  <a:pt x="651" y="117"/>
                  <a:pt x="118" y="650"/>
                  <a:pt x="118" y="1310"/>
                </a:cubicBezTo>
                <a:cubicBezTo>
                  <a:pt x="118" y="1960"/>
                  <a:pt x="651" y="2493"/>
                  <a:pt x="1310" y="2493"/>
                </a:cubicBezTo>
                <a:cubicBezTo>
                  <a:pt x="1961" y="2493"/>
                  <a:pt x="2495" y="1960"/>
                  <a:pt x="2495" y="1310"/>
                </a:cubicBezTo>
                <a:cubicBezTo>
                  <a:pt x="2495" y="650"/>
                  <a:pt x="1961" y="117"/>
                  <a:pt x="1310" y="1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7">
            <a:extLst>
              <a:ext uri="{FF2B5EF4-FFF2-40B4-BE49-F238E27FC236}">
                <a16:creationId xmlns:a16="http://schemas.microsoft.com/office/drawing/2014/main" id="{5FABE76F-CEDD-6443-A939-93B584D8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142" y="5787831"/>
            <a:ext cx="2154480" cy="2319485"/>
          </a:xfrm>
          <a:custGeom>
            <a:avLst/>
            <a:gdLst>
              <a:gd name="T0" fmla="*/ 260818152 w 2017"/>
              <a:gd name="T1" fmla="*/ 281123985 h 2169"/>
              <a:gd name="T2" fmla="*/ 0 w 2017"/>
              <a:gd name="T3" fmla="*/ 281123985 h 2169"/>
              <a:gd name="T4" fmla="*/ 0 w 2017"/>
              <a:gd name="T5" fmla="*/ 0 h 2169"/>
              <a:gd name="T6" fmla="*/ 260818152 w 2017"/>
              <a:gd name="T7" fmla="*/ 0 h 2169"/>
              <a:gd name="T8" fmla="*/ 260818152 w 2017"/>
              <a:gd name="T9" fmla="*/ 281123985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7" h="2169">
                <a:moveTo>
                  <a:pt x="2016" y="2168"/>
                </a:moveTo>
                <a:lnTo>
                  <a:pt x="0" y="2168"/>
                </a:lnTo>
                <a:lnTo>
                  <a:pt x="0" y="0"/>
                </a:lnTo>
                <a:lnTo>
                  <a:pt x="2016" y="0"/>
                </a:lnTo>
                <a:lnTo>
                  <a:pt x="2016" y="21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8">
            <a:extLst>
              <a:ext uri="{FF2B5EF4-FFF2-40B4-BE49-F238E27FC236}">
                <a16:creationId xmlns:a16="http://schemas.microsoft.com/office/drawing/2014/main" id="{759BA04E-F03E-D642-B795-E3AEB0F7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009" y="5118386"/>
            <a:ext cx="1324745" cy="1334174"/>
          </a:xfrm>
          <a:custGeom>
            <a:avLst/>
            <a:gdLst>
              <a:gd name="T0" fmla="*/ 79592353 w 1240"/>
              <a:gd name="T1" fmla="*/ 161598245 h 1248"/>
              <a:gd name="T2" fmla="*/ 79592353 w 1240"/>
              <a:gd name="T3" fmla="*/ 161598245 h 1248"/>
              <a:gd name="T4" fmla="*/ 0 w 1240"/>
              <a:gd name="T5" fmla="*/ 80863920 h 1248"/>
              <a:gd name="T6" fmla="*/ 79592353 w 1240"/>
              <a:gd name="T7" fmla="*/ 0 h 1248"/>
              <a:gd name="T8" fmla="*/ 160349210 w 1240"/>
              <a:gd name="T9" fmla="*/ 80863920 h 1248"/>
              <a:gd name="T10" fmla="*/ 79592353 w 1240"/>
              <a:gd name="T11" fmla="*/ 161598245 h 1248"/>
              <a:gd name="T12" fmla="*/ 79592353 w 1240"/>
              <a:gd name="T13" fmla="*/ 16457821 h 1248"/>
              <a:gd name="T14" fmla="*/ 79592353 w 1240"/>
              <a:gd name="T15" fmla="*/ 16457821 h 1248"/>
              <a:gd name="T16" fmla="*/ 15271285 w 1240"/>
              <a:gd name="T17" fmla="*/ 80863920 h 1248"/>
              <a:gd name="T18" fmla="*/ 79592353 w 1240"/>
              <a:gd name="T19" fmla="*/ 145270020 h 1248"/>
              <a:gd name="T20" fmla="*/ 145077925 w 1240"/>
              <a:gd name="T21" fmla="*/ 80863920 h 1248"/>
              <a:gd name="T22" fmla="*/ 79592353 w 1240"/>
              <a:gd name="T23" fmla="*/ 16457821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0" h="1248">
                <a:moveTo>
                  <a:pt x="615" y="1247"/>
                </a:moveTo>
                <a:lnTo>
                  <a:pt x="615" y="1247"/>
                </a:lnTo>
                <a:cubicBezTo>
                  <a:pt x="281" y="1247"/>
                  <a:pt x="0" y="967"/>
                  <a:pt x="0" y="624"/>
                </a:cubicBezTo>
                <a:cubicBezTo>
                  <a:pt x="0" y="280"/>
                  <a:pt x="281" y="0"/>
                  <a:pt x="615" y="0"/>
                </a:cubicBezTo>
                <a:cubicBezTo>
                  <a:pt x="958" y="0"/>
                  <a:pt x="1239" y="280"/>
                  <a:pt x="1239" y="624"/>
                </a:cubicBezTo>
                <a:cubicBezTo>
                  <a:pt x="1239" y="967"/>
                  <a:pt x="958" y="1247"/>
                  <a:pt x="615" y="1247"/>
                </a:cubicBezTo>
                <a:close/>
                <a:moveTo>
                  <a:pt x="615" y="127"/>
                </a:moveTo>
                <a:lnTo>
                  <a:pt x="615" y="127"/>
                </a:lnTo>
                <a:cubicBezTo>
                  <a:pt x="344" y="127"/>
                  <a:pt x="118" y="352"/>
                  <a:pt x="118" y="624"/>
                </a:cubicBezTo>
                <a:cubicBezTo>
                  <a:pt x="118" y="895"/>
                  <a:pt x="344" y="1121"/>
                  <a:pt x="615" y="1121"/>
                </a:cubicBezTo>
                <a:cubicBezTo>
                  <a:pt x="895" y="1121"/>
                  <a:pt x="1121" y="895"/>
                  <a:pt x="1121" y="624"/>
                </a:cubicBezTo>
                <a:cubicBezTo>
                  <a:pt x="1121" y="352"/>
                  <a:pt x="895" y="127"/>
                  <a:pt x="615" y="1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9">
            <a:extLst>
              <a:ext uri="{FF2B5EF4-FFF2-40B4-BE49-F238E27FC236}">
                <a16:creationId xmlns:a16="http://schemas.microsoft.com/office/drawing/2014/main" id="{44548257-CBFD-2346-ABE1-4D9638BC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142" y="9842216"/>
            <a:ext cx="2154480" cy="2319485"/>
          </a:xfrm>
          <a:custGeom>
            <a:avLst/>
            <a:gdLst>
              <a:gd name="T0" fmla="*/ 260818152 w 2017"/>
              <a:gd name="T1" fmla="*/ 280865004 h 2171"/>
              <a:gd name="T2" fmla="*/ 0 w 2017"/>
              <a:gd name="T3" fmla="*/ 280865004 h 2171"/>
              <a:gd name="T4" fmla="*/ 0 w 2017"/>
              <a:gd name="T5" fmla="*/ 0 h 2171"/>
              <a:gd name="T6" fmla="*/ 260818152 w 2017"/>
              <a:gd name="T7" fmla="*/ 0 h 2171"/>
              <a:gd name="T8" fmla="*/ 260818152 w 2017"/>
              <a:gd name="T9" fmla="*/ 280865004 h 2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7" h="2171">
                <a:moveTo>
                  <a:pt x="2016" y="2170"/>
                </a:moveTo>
                <a:lnTo>
                  <a:pt x="0" y="2170"/>
                </a:lnTo>
                <a:lnTo>
                  <a:pt x="0" y="0"/>
                </a:lnTo>
                <a:lnTo>
                  <a:pt x="2016" y="0"/>
                </a:lnTo>
                <a:lnTo>
                  <a:pt x="2016" y="21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0">
            <a:extLst>
              <a:ext uri="{FF2B5EF4-FFF2-40B4-BE49-F238E27FC236}">
                <a16:creationId xmlns:a16="http://schemas.microsoft.com/office/drawing/2014/main" id="{D0F56200-ACB3-5146-86F2-9B2D7F7D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009" y="9177484"/>
            <a:ext cx="1324745" cy="1324748"/>
          </a:xfrm>
          <a:custGeom>
            <a:avLst/>
            <a:gdLst>
              <a:gd name="T0" fmla="*/ 79592353 w 1240"/>
              <a:gd name="T1" fmla="*/ 160479348 h 1239"/>
              <a:gd name="T2" fmla="*/ 79592353 w 1240"/>
              <a:gd name="T3" fmla="*/ 160479348 h 1239"/>
              <a:gd name="T4" fmla="*/ 0 w 1240"/>
              <a:gd name="T5" fmla="*/ 80758130 h 1239"/>
              <a:gd name="T6" fmla="*/ 79592353 w 1240"/>
              <a:gd name="T7" fmla="*/ 0 h 1239"/>
              <a:gd name="T8" fmla="*/ 160349210 w 1240"/>
              <a:gd name="T9" fmla="*/ 80758130 h 1239"/>
              <a:gd name="T10" fmla="*/ 79592353 w 1240"/>
              <a:gd name="T11" fmla="*/ 160479348 h 1239"/>
              <a:gd name="T12" fmla="*/ 79592353 w 1240"/>
              <a:gd name="T13" fmla="*/ 16333157 h 1239"/>
              <a:gd name="T14" fmla="*/ 79592353 w 1240"/>
              <a:gd name="T15" fmla="*/ 16333157 h 1239"/>
              <a:gd name="T16" fmla="*/ 15271285 w 1240"/>
              <a:gd name="T17" fmla="*/ 80758130 h 1239"/>
              <a:gd name="T18" fmla="*/ 79592353 w 1240"/>
              <a:gd name="T19" fmla="*/ 145312716 h 1239"/>
              <a:gd name="T20" fmla="*/ 145077925 w 1240"/>
              <a:gd name="T21" fmla="*/ 80758130 h 1239"/>
              <a:gd name="T22" fmla="*/ 79592353 w 1240"/>
              <a:gd name="T23" fmla="*/ 16333157 h 12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0" h="1239">
                <a:moveTo>
                  <a:pt x="615" y="1238"/>
                </a:moveTo>
                <a:lnTo>
                  <a:pt x="615" y="1238"/>
                </a:lnTo>
                <a:cubicBezTo>
                  <a:pt x="281" y="1238"/>
                  <a:pt x="0" y="967"/>
                  <a:pt x="0" y="623"/>
                </a:cubicBezTo>
                <a:cubicBezTo>
                  <a:pt x="0" y="280"/>
                  <a:pt x="281" y="0"/>
                  <a:pt x="615" y="0"/>
                </a:cubicBezTo>
                <a:cubicBezTo>
                  <a:pt x="958" y="0"/>
                  <a:pt x="1239" y="280"/>
                  <a:pt x="1239" y="623"/>
                </a:cubicBezTo>
                <a:cubicBezTo>
                  <a:pt x="1239" y="967"/>
                  <a:pt x="958" y="1238"/>
                  <a:pt x="615" y="1238"/>
                </a:cubicBezTo>
                <a:close/>
                <a:moveTo>
                  <a:pt x="615" y="126"/>
                </a:moveTo>
                <a:lnTo>
                  <a:pt x="615" y="126"/>
                </a:lnTo>
                <a:cubicBezTo>
                  <a:pt x="344" y="126"/>
                  <a:pt x="118" y="343"/>
                  <a:pt x="118" y="623"/>
                </a:cubicBezTo>
                <a:cubicBezTo>
                  <a:pt x="118" y="894"/>
                  <a:pt x="344" y="1121"/>
                  <a:pt x="615" y="1121"/>
                </a:cubicBezTo>
                <a:cubicBezTo>
                  <a:pt x="895" y="1121"/>
                  <a:pt x="1121" y="894"/>
                  <a:pt x="1121" y="623"/>
                </a:cubicBezTo>
                <a:cubicBezTo>
                  <a:pt x="1121" y="343"/>
                  <a:pt x="895" y="126"/>
                  <a:pt x="615" y="1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1">
            <a:extLst>
              <a:ext uri="{FF2B5EF4-FFF2-40B4-BE49-F238E27FC236}">
                <a16:creationId xmlns:a16="http://schemas.microsoft.com/office/drawing/2014/main" id="{E0D8FABB-6192-594A-BF9C-D4095F22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886" y="5787831"/>
            <a:ext cx="2154483" cy="2319485"/>
          </a:xfrm>
          <a:custGeom>
            <a:avLst/>
            <a:gdLst>
              <a:gd name="T0" fmla="*/ 260818871 w 2017"/>
              <a:gd name="T1" fmla="*/ 281123985 h 2169"/>
              <a:gd name="T2" fmla="*/ 0 w 2017"/>
              <a:gd name="T3" fmla="*/ 281123985 h 2169"/>
              <a:gd name="T4" fmla="*/ 0 w 2017"/>
              <a:gd name="T5" fmla="*/ 0 h 2169"/>
              <a:gd name="T6" fmla="*/ 260818871 w 2017"/>
              <a:gd name="T7" fmla="*/ 0 h 2169"/>
              <a:gd name="T8" fmla="*/ 260818871 w 2017"/>
              <a:gd name="T9" fmla="*/ 281123985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7" h="2169">
                <a:moveTo>
                  <a:pt x="2016" y="2168"/>
                </a:moveTo>
                <a:lnTo>
                  <a:pt x="0" y="2168"/>
                </a:lnTo>
                <a:lnTo>
                  <a:pt x="0" y="0"/>
                </a:lnTo>
                <a:lnTo>
                  <a:pt x="2016" y="0"/>
                </a:lnTo>
                <a:lnTo>
                  <a:pt x="2016" y="21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2">
            <a:extLst>
              <a:ext uri="{FF2B5EF4-FFF2-40B4-BE49-F238E27FC236}">
                <a16:creationId xmlns:a16="http://schemas.microsoft.com/office/drawing/2014/main" id="{17229B2F-0EB7-624D-84D3-0BA4FF3C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54" y="5118386"/>
            <a:ext cx="1324748" cy="1334174"/>
          </a:xfrm>
          <a:custGeom>
            <a:avLst/>
            <a:gdLst>
              <a:gd name="T0" fmla="*/ 79592532 w 1240"/>
              <a:gd name="T1" fmla="*/ 161598245 h 1248"/>
              <a:gd name="T2" fmla="*/ 79592532 w 1240"/>
              <a:gd name="T3" fmla="*/ 161598245 h 1248"/>
              <a:gd name="T4" fmla="*/ 0 w 1240"/>
              <a:gd name="T5" fmla="*/ 80863920 h 1248"/>
              <a:gd name="T6" fmla="*/ 79592532 w 1240"/>
              <a:gd name="T7" fmla="*/ 0 h 1248"/>
              <a:gd name="T8" fmla="*/ 160349929 w 1240"/>
              <a:gd name="T9" fmla="*/ 80863920 h 1248"/>
              <a:gd name="T10" fmla="*/ 79592532 w 1240"/>
              <a:gd name="T11" fmla="*/ 161598245 h 1248"/>
              <a:gd name="T12" fmla="*/ 79592532 w 1240"/>
              <a:gd name="T13" fmla="*/ 16457821 h 1248"/>
              <a:gd name="T14" fmla="*/ 79592532 w 1240"/>
              <a:gd name="T15" fmla="*/ 16457821 h 1248"/>
              <a:gd name="T16" fmla="*/ 15271319 w 1240"/>
              <a:gd name="T17" fmla="*/ 80863920 h 1248"/>
              <a:gd name="T18" fmla="*/ 79592532 w 1240"/>
              <a:gd name="T19" fmla="*/ 145270020 h 1248"/>
              <a:gd name="T20" fmla="*/ 145078610 w 1240"/>
              <a:gd name="T21" fmla="*/ 80863920 h 1248"/>
              <a:gd name="T22" fmla="*/ 79592532 w 1240"/>
              <a:gd name="T23" fmla="*/ 16457821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0" h="1248">
                <a:moveTo>
                  <a:pt x="615" y="1247"/>
                </a:moveTo>
                <a:lnTo>
                  <a:pt x="615" y="1247"/>
                </a:lnTo>
                <a:cubicBezTo>
                  <a:pt x="281" y="1247"/>
                  <a:pt x="0" y="967"/>
                  <a:pt x="0" y="624"/>
                </a:cubicBezTo>
                <a:cubicBezTo>
                  <a:pt x="0" y="280"/>
                  <a:pt x="281" y="0"/>
                  <a:pt x="615" y="0"/>
                </a:cubicBezTo>
                <a:cubicBezTo>
                  <a:pt x="958" y="0"/>
                  <a:pt x="1239" y="280"/>
                  <a:pt x="1239" y="624"/>
                </a:cubicBezTo>
                <a:cubicBezTo>
                  <a:pt x="1239" y="967"/>
                  <a:pt x="958" y="1247"/>
                  <a:pt x="615" y="1247"/>
                </a:cubicBezTo>
                <a:close/>
                <a:moveTo>
                  <a:pt x="615" y="127"/>
                </a:moveTo>
                <a:lnTo>
                  <a:pt x="615" y="127"/>
                </a:lnTo>
                <a:cubicBezTo>
                  <a:pt x="344" y="127"/>
                  <a:pt x="118" y="352"/>
                  <a:pt x="118" y="624"/>
                </a:cubicBezTo>
                <a:cubicBezTo>
                  <a:pt x="118" y="895"/>
                  <a:pt x="344" y="1121"/>
                  <a:pt x="615" y="1121"/>
                </a:cubicBezTo>
                <a:cubicBezTo>
                  <a:pt x="895" y="1121"/>
                  <a:pt x="1121" y="895"/>
                  <a:pt x="1121" y="624"/>
                </a:cubicBezTo>
                <a:cubicBezTo>
                  <a:pt x="1121" y="352"/>
                  <a:pt x="895" y="127"/>
                  <a:pt x="615" y="1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3">
            <a:extLst>
              <a:ext uri="{FF2B5EF4-FFF2-40B4-BE49-F238E27FC236}">
                <a16:creationId xmlns:a16="http://schemas.microsoft.com/office/drawing/2014/main" id="{3FEA5CE8-D7D6-DD4B-9B1E-58A7A93AB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886" y="9842216"/>
            <a:ext cx="2154483" cy="2319485"/>
          </a:xfrm>
          <a:custGeom>
            <a:avLst/>
            <a:gdLst>
              <a:gd name="T0" fmla="*/ 260818871 w 2017"/>
              <a:gd name="T1" fmla="*/ 280865004 h 2171"/>
              <a:gd name="T2" fmla="*/ 0 w 2017"/>
              <a:gd name="T3" fmla="*/ 280865004 h 2171"/>
              <a:gd name="T4" fmla="*/ 0 w 2017"/>
              <a:gd name="T5" fmla="*/ 0 h 2171"/>
              <a:gd name="T6" fmla="*/ 260818871 w 2017"/>
              <a:gd name="T7" fmla="*/ 0 h 2171"/>
              <a:gd name="T8" fmla="*/ 260818871 w 2017"/>
              <a:gd name="T9" fmla="*/ 280865004 h 2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7" h="2171">
                <a:moveTo>
                  <a:pt x="2016" y="2170"/>
                </a:moveTo>
                <a:lnTo>
                  <a:pt x="0" y="2170"/>
                </a:lnTo>
                <a:lnTo>
                  <a:pt x="0" y="0"/>
                </a:lnTo>
                <a:lnTo>
                  <a:pt x="2016" y="0"/>
                </a:lnTo>
                <a:lnTo>
                  <a:pt x="2016" y="21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4">
            <a:extLst>
              <a:ext uri="{FF2B5EF4-FFF2-40B4-BE49-F238E27FC236}">
                <a16:creationId xmlns:a16="http://schemas.microsoft.com/office/drawing/2014/main" id="{6F2AFBAA-F5E3-F74C-B36A-57CAE6EC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54" y="9177484"/>
            <a:ext cx="1324748" cy="1324748"/>
          </a:xfrm>
          <a:custGeom>
            <a:avLst/>
            <a:gdLst>
              <a:gd name="T0" fmla="*/ 79592532 w 1240"/>
              <a:gd name="T1" fmla="*/ 160479348 h 1239"/>
              <a:gd name="T2" fmla="*/ 79592532 w 1240"/>
              <a:gd name="T3" fmla="*/ 160479348 h 1239"/>
              <a:gd name="T4" fmla="*/ 0 w 1240"/>
              <a:gd name="T5" fmla="*/ 80758130 h 1239"/>
              <a:gd name="T6" fmla="*/ 79592532 w 1240"/>
              <a:gd name="T7" fmla="*/ 0 h 1239"/>
              <a:gd name="T8" fmla="*/ 160349929 w 1240"/>
              <a:gd name="T9" fmla="*/ 80758130 h 1239"/>
              <a:gd name="T10" fmla="*/ 79592532 w 1240"/>
              <a:gd name="T11" fmla="*/ 160479348 h 1239"/>
              <a:gd name="T12" fmla="*/ 79592532 w 1240"/>
              <a:gd name="T13" fmla="*/ 16333157 h 1239"/>
              <a:gd name="T14" fmla="*/ 79592532 w 1240"/>
              <a:gd name="T15" fmla="*/ 16333157 h 1239"/>
              <a:gd name="T16" fmla="*/ 15271319 w 1240"/>
              <a:gd name="T17" fmla="*/ 80758130 h 1239"/>
              <a:gd name="T18" fmla="*/ 79592532 w 1240"/>
              <a:gd name="T19" fmla="*/ 145312716 h 1239"/>
              <a:gd name="T20" fmla="*/ 145078610 w 1240"/>
              <a:gd name="T21" fmla="*/ 80758130 h 1239"/>
              <a:gd name="T22" fmla="*/ 79592532 w 1240"/>
              <a:gd name="T23" fmla="*/ 16333157 h 12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0" h="1239">
                <a:moveTo>
                  <a:pt x="615" y="1238"/>
                </a:moveTo>
                <a:lnTo>
                  <a:pt x="615" y="1238"/>
                </a:lnTo>
                <a:cubicBezTo>
                  <a:pt x="281" y="1238"/>
                  <a:pt x="0" y="967"/>
                  <a:pt x="0" y="623"/>
                </a:cubicBezTo>
                <a:cubicBezTo>
                  <a:pt x="0" y="280"/>
                  <a:pt x="281" y="0"/>
                  <a:pt x="615" y="0"/>
                </a:cubicBezTo>
                <a:cubicBezTo>
                  <a:pt x="958" y="0"/>
                  <a:pt x="1239" y="280"/>
                  <a:pt x="1239" y="623"/>
                </a:cubicBezTo>
                <a:cubicBezTo>
                  <a:pt x="1239" y="967"/>
                  <a:pt x="958" y="1238"/>
                  <a:pt x="615" y="1238"/>
                </a:cubicBezTo>
                <a:close/>
                <a:moveTo>
                  <a:pt x="615" y="126"/>
                </a:moveTo>
                <a:lnTo>
                  <a:pt x="615" y="126"/>
                </a:lnTo>
                <a:cubicBezTo>
                  <a:pt x="344" y="126"/>
                  <a:pt x="118" y="343"/>
                  <a:pt x="118" y="623"/>
                </a:cubicBezTo>
                <a:cubicBezTo>
                  <a:pt x="118" y="894"/>
                  <a:pt x="344" y="1121"/>
                  <a:pt x="615" y="1121"/>
                </a:cubicBezTo>
                <a:cubicBezTo>
                  <a:pt x="895" y="1121"/>
                  <a:pt x="1121" y="894"/>
                  <a:pt x="1121" y="623"/>
                </a:cubicBezTo>
                <a:cubicBezTo>
                  <a:pt x="1121" y="343"/>
                  <a:pt x="895" y="126"/>
                  <a:pt x="615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3">
            <a:extLst>
              <a:ext uri="{FF2B5EF4-FFF2-40B4-BE49-F238E27FC236}">
                <a16:creationId xmlns:a16="http://schemas.microsoft.com/office/drawing/2014/main" id="{B1CEF837-F229-6D45-A77A-5B81F1A0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759" y="6490275"/>
            <a:ext cx="985308" cy="909881"/>
          </a:xfrm>
          <a:custGeom>
            <a:avLst/>
            <a:gdLst>
              <a:gd name="T0" fmla="*/ 114485207 w 923"/>
              <a:gd name="T1" fmla="*/ 16409622 h 849"/>
              <a:gd name="T2" fmla="*/ 114485207 w 923"/>
              <a:gd name="T3" fmla="*/ 16409622 h 849"/>
              <a:gd name="T4" fmla="*/ 109833359 w 923"/>
              <a:gd name="T5" fmla="*/ 16409622 h 849"/>
              <a:gd name="T6" fmla="*/ 109833359 w 923"/>
              <a:gd name="T7" fmla="*/ 7032850 h 849"/>
              <a:gd name="T8" fmla="*/ 102726360 w 923"/>
              <a:gd name="T9" fmla="*/ 0 h 849"/>
              <a:gd name="T10" fmla="*/ 6977592 w 923"/>
              <a:gd name="T11" fmla="*/ 0 h 849"/>
              <a:gd name="T12" fmla="*/ 0 w 923"/>
              <a:gd name="T13" fmla="*/ 7032850 h 849"/>
              <a:gd name="T14" fmla="*/ 0 w 923"/>
              <a:gd name="T15" fmla="*/ 103406852 h 849"/>
              <a:gd name="T16" fmla="*/ 6977592 w 923"/>
              <a:gd name="T17" fmla="*/ 110439341 h 849"/>
              <a:gd name="T18" fmla="*/ 102726360 w 923"/>
              <a:gd name="T19" fmla="*/ 110439341 h 849"/>
              <a:gd name="T20" fmla="*/ 109833359 w 923"/>
              <a:gd name="T21" fmla="*/ 103406852 h 849"/>
              <a:gd name="T22" fmla="*/ 109833359 w 923"/>
              <a:gd name="T23" fmla="*/ 94029719 h 849"/>
              <a:gd name="T24" fmla="*/ 114485207 w 923"/>
              <a:gd name="T25" fmla="*/ 94029719 h 849"/>
              <a:gd name="T26" fmla="*/ 119137055 w 923"/>
              <a:gd name="T27" fmla="*/ 88169011 h 849"/>
              <a:gd name="T28" fmla="*/ 119137055 w 923"/>
              <a:gd name="T29" fmla="*/ 22270330 h 849"/>
              <a:gd name="T30" fmla="*/ 114485207 w 923"/>
              <a:gd name="T31" fmla="*/ 16409622 h 849"/>
              <a:gd name="T32" fmla="*/ 100400615 w 923"/>
              <a:gd name="T33" fmla="*/ 101062569 h 849"/>
              <a:gd name="T34" fmla="*/ 100400615 w 923"/>
              <a:gd name="T35" fmla="*/ 101062569 h 849"/>
              <a:gd name="T36" fmla="*/ 9303696 w 923"/>
              <a:gd name="T37" fmla="*/ 101062569 h 849"/>
              <a:gd name="T38" fmla="*/ 9303696 w 923"/>
              <a:gd name="T39" fmla="*/ 9376772 h 849"/>
              <a:gd name="T40" fmla="*/ 100400615 w 923"/>
              <a:gd name="T41" fmla="*/ 9376772 h 849"/>
              <a:gd name="T42" fmla="*/ 100400615 w 923"/>
              <a:gd name="T43" fmla="*/ 16409622 h 849"/>
              <a:gd name="T44" fmla="*/ 86445431 w 923"/>
              <a:gd name="T45" fmla="*/ 16409622 h 849"/>
              <a:gd name="T46" fmla="*/ 80630711 w 923"/>
              <a:gd name="T47" fmla="*/ 22270330 h 849"/>
              <a:gd name="T48" fmla="*/ 80630711 w 923"/>
              <a:gd name="T49" fmla="*/ 88169011 h 849"/>
              <a:gd name="T50" fmla="*/ 86445431 w 923"/>
              <a:gd name="T51" fmla="*/ 94029719 h 849"/>
              <a:gd name="T52" fmla="*/ 100400615 w 923"/>
              <a:gd name="T53" fmla="*/ 94029719 h 849"/>
              <a:gd name="T54" fmla="*/ 100400615 w 923"/>
              <a:gd name="T55" fmla="*/ 101062569 h 849"/>
              <a:gd name="T56" fmla="*/ 109833359 w 923"/>
              <a:gd name="T57" fmla="*/ 84522669 h 849"/>
              <a:gd name="T58" fmla="*/ 109833359 w 923"/>
              <a:gd name="T59" fmla="*/ 84522669 h 849"/>
              <a:gd name="T60" fmla="*/ 89934048 w 923"/>
              <a:gd name="T61" fmla="*/ 84522669 h 849"/>
              <a:gd name="T62" fmla="*/ 89934048 w 923"/>
              <a:gd name="T63" fmla="*/ 25916672 h 849"/>
              <a:gd name="T64" fmla="*/ 109833359 w 923"/>
              <a:gd name="T65" fmla="*/ 25916672 h 849"/>
              <a:gd name="T66" fmla="*/ 109833359 w 923"/>
              <a:gd name="T67" fmla="*/ 84522669 h 84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23" h="849">
                <a:moveTo>
                  <a:pt x="886" y="126"/>
                </a:moveTo>
                <a:lnTo>
                  <a:pt x="886" y="126"/>
                </a:lnTo>
                <a:cubicBezTo>
                  <a:pt x="850" y="126"/>
                  <a:pt x="850" y="126"/>
                  <a:pt x="850" y="126"/>
                </a:cubicBezTo>
                <a:cubicBezTo>
                  <a:pt x="850" y="54"/>
                  <a:pt x="850" y="54"/>
                  <a:pt x="850" y="54"/>
                </a:cubicBezTo>
                <a:cubicBezTo>
                  <a:pt x="850" y="27"/>
                  <a:pt x="823" y="0"/>
                  <a:pt x="79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794"/>
                  <a:pt x="0" y="794"/>
                  <a:pt x="0" y="794"/>
                </a:cubicBezTo>
                <a:cubicBezTo>
                  <a:pt x="0" y="821"/>
                  <a:pt x="27" y="848"/>
                  <a:pt x="54" y="848"/>
                </a:cubicBezTo>
                <a:cubicBezTo>
                  <a:pt x="795" y="848"/>
                  <a:pt x="795" y="848"/>
                  <a:pt x="795" y="848"/>
                </a:cubicBezTo>
                <a:cubicBezTo>
                  <a:pt x="823" y="848"/>
                  <a:pt x="850" y="821"/>
                  <a:pt x="850" y="794"/>
                </a:cubicBezTo>
                <a:cubicBezTo>
                  <a:pt x="850" y="722"/>
                  <a:pt x="850" y="722"/>
                  <a:pt x="850" y="722"/>
                </a:cubicBezTo>
                <a:cubicBezTo>
                  <a:pt x="886" y="722"/>
                  <a:pt x="886" y="722"/>
                  <a:pt x="886" y="722"/>
                </a:cubicBezTo>
                <a:cubicBezTo>
                  <a:pt x="904" y="722"/>
                  <a:pt x="922" y="695"/>
                  <a:pt x="922" y="677"/>
                </a:cubicBezTo>
                <a:cubicBezTo>
                  <a:pt x="922" y="171"/>
                  <a:pt x="922" y="171"/>
                  <a:pt x="922" y="171"/>
                </a:cubicBezTo>
                <a:cubicBezTo>
                  <a:pt x="922" y="144"/>
                  <a:pt x="904" y="126"/>
                  <a:pt x="886" y="126"/>
                </a:cubicBezTo>
                <a:close/>
                <a:moveTo>
                  <a:pt x="777" y="776"/>
                </a:moveTo>
                <a:lnTo>
                  <a:pt x="777" y="776"/>
                </a:lnTo>
                <a:cubicBezTo>
                  <a:pt x="72" y="776"/>
                  <a:pt x="72" y="776"/>
                  <a:pt x="72" y="776"/>
                </a:cubicBezTo>
                <a:cubicBezTo>
                  <a:pt x="72" y="72"/>
                  <a:pt x="72" y="72"/>
                  <a:pt x="72" y="72"/>
                </a:cubicBezTo>
                <a:cubicBezTo>
                  <a:pt x="777" y="72"/>
                  <a:pt x="777" y="72"/>
                  <a:pt x="777" y="72"/>
                </a:cubicBezTo>
                <a:cubicBezTo>
                  <a:pt x="777" y="126"/>
                  <a:pt x="777" y="126"/>
                  <a:pt x="777" y="126"/>
                </a:cubicBezTo>
                <a:cubicBezTo>
                  <a:pt x="669" y="126"/>
                  <a:pt x="669" y="126"/>
                  <a:pt x="669" y="126"/>
                </a:cubicBezTo>
                <a:cubicBezTo>
                  <a:pt x="642" y="126"/>
                  <a:pt x="624" y="144"/>
                  <a:pt x="624" y="171"/>
                </a:cubicBezTo>
                <a:cubicBezTo>
                  <a:pt x="624" y="677"/>
                  <a:pt x="624" y="677"/>
                  <a:pt x="624" y="677"/>
                </a:cubicBezTo>
                <a:cubicBezTo>
                  <a:pt x="624" y="695"/>
                  <a:pt x="642" y="722"/>
                  <a:pt x="669" y="722"/>
                </a:cubicBezTo>
                <a:cubicBezTo>
                  <a:pt x="777" y="722"/>
                  <a:pt x="777" y="722"/>
                  <a:pt x="777" y="722"/>
                </a:cubicBezTo>
                <a:lnTo>
                  <a:pt x="777" y="776"/>
                </a:lnTo>
                <a:close/>
                <a:moveTo>
                  <a:pt x="850" y="649"/>
                </a:moveTo>
                <a:lnTo>
                  <a:pt x="850" y="649"/>
                </a:lnTo>
                <a:cubicBezTo>
                  <a:pt x="696" y="649"/>
                  <a:pt x="696" y="649"/>
                  <a:pt x="696" y="649"/>
                </a:cubicBezTo>
                <a:cubicBezTo>
                  <a:pt x="696" y="199"/>
                  <a:pt x="696" y="199"/>
                  <a:pt x="696" y="199"/>
                </a:cubicBezTo>
                <a:cubicBezTo>
                  <a:pt x="850" y="199"/>
                  <a:pt x="850" y="199"/>
                  <a:pt x="850" y="199"/>
                </a:cubicBezTo>
                <a:lnTo>
                  <a:pt x="850" y="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94">
            <a:extLst>
              <a:ext uri="{FF2B5EF4-FFF2-40B4-BE49-F238E27FC236}">
                <a16:creationId xmlns:a16="http://schemas.microsoft.com/office/drawing/2014/main" id="{7EBE86FD-3262-D84C-AD81-55F9B60D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335" y="7098434"/>
            <a:ext cx="127290" cy="127287"/>
          </a:xfrm>
          <a:custGeom>
            <a:avLst/>
            <a:gdLst>
              <a:gd name="T0" fmla="*/ 7125066 w 118"/>
              <a:gd name="T1" fmla="*/ 0 h 119"/>
              <a:gd name="T2" fmla="*/ 7125066 w 118"/>
              <a:gd name="T3" fmla="*/ 0 h 119"/>
              <a:gd name="T4" fmla="*/ 0 w 118"/>
              <a:gd name="T5" fmla="*/ 7005596 h 119"/>
              <a:gd name="T6" fmla="*/ 7125066 w 118"/>
              <a:gd name="T7" fmla="*/ 15308578 h 119"/>
              <a:gd name="T8" fmla="*/ 15437945 w 118"/>
              <a:gd name="T9" fmla="*/ 7005596 h 119"/>
              <a:gd name="T10" fmla="*/ 7125066 w 118"/>
              <a:gd name="T11" fmla="*/ 0 h 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" h="119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90"/>
                  <a:pt x="27" y="118"/>
                  <a:pt x="54" y="118"/>
                </a:cubicBezTo>
                <a:cubicBezTo>
                  <a:pt x="90" y="118"/>
                  <a:pt x="117" y="90"/>
                  <a:pt x="117" y="54"/>
                </a:cubicBezTo>
                <a:cubicBezTo>
                  <a:pt x="117" y="27"/>
                  <a:pt x="90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5">
            <a:extLst>
              <a:ext uri="{FF2B5EF4-FFF2-40B4-BE49-F238E27FC236}">
                <a16:creationId xmlns:a16="http://schemas.microsoft.com/office/drawing/2014/main" id="{9D043FC2-7194-0942-9D5E-0FCD8887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026" y="8093172"/>
            <a:ext cx="1188029" cy="909881"/>
          </a:xfrm>
          <a:custGeom>
            <a:avLst/>
            <a:gdLst>
              <a:gd name="T0" fmla="*/ 135637816 w 1112"/>
              <a:gd name="T1" fmla="*/ 110180149 h 851"/>
              <a:gd name="T2" fmla="*/ 135637816 w 1112"/>
              <a:gd name="T3" fmla="*/ 110180149 h 851"/>
              <a:gd name="T4" fmla="*/ 6989003 w 1112"/>
              <a:gd name="T5" fmla="*/ 110180149 h 851"/>
              <a:gd name="T6" fmla="*/ 0 w 1112"/>
              <a:gd name="T7" fmla="*/ 103180389 h 851"/>
              <a:gd name="T8" fmla="*/ 0 w 1112"/>
              <a:gd name="T9" fmla="*/ 8166266 h 851"/>
              <a:gd name="T10" fmla="*/ 6989003 w 1112"/>
              <a:gd name="T11" fmla="*/ 0 h 851"/>
              <a:gd name="T12" fmla="*/ 53840902 w 1112"/>
              <a:gd name="T13" fmla="*/ 0 h 851"/>
              <a:gd name="T14" fmla="*/ 58500117 w 1112"/>
              <a:gd name="T15" fmla="*/ 2333373 h 851"/>
              <a:gd name="T16" fmla="*/ 73513505 w 1112"/>
              <a:gd name="T17" fmla="*/ 17628651 h 851"/>
              <a:gd name="T18" fmla="*/ 135637816 w 1112"/>
              <a:gd name="T19" fmla="*/ 17628651 h 851"/>
              <a:gd name="T20" fmla="*/ 143791353 w 1112"/>
              <a:gd name="T21" fmla="*/ 24628411 h 851"/>
              <a:gd name="T22" fmla="*/ 143791353 w 1112"/>
              <a:gd name="T23" fmla="*/ 103180389 h 851"/>
              <a:gd name="T24" fmla="*/ 135637816 w 1112"/>
              <a:gd name="T25" fmla="*/ 110180149 h 851"/>
              <a:gd name="T26" fmla="*/ 9318791 w 1112"/>
              <a:gd name="T27" fmla="*/ 100717764 h 851"/>
              <a:gd name="T28" fmla="*/ 9318791 w 1112"/>
              <a:gd name="T29" fmla="*/ 100717764 h 851"/>
              <a:gd name="T30" fmla="*/ 134472922 w 1112"/>
              <a:gd name="T31" fmla="*/ 100717764 h 851"/>
              <a:gd name="T32" fmla="*/ 134472922 w 1112"/>
              <a:gd name="T33" fmla="*/ 26961784 h 851"/>
              <a:gd name="T34" fmla="*/ 72348611 w 1112"/>
              <a:gd name="T35" fmla="*/ 26961784 h 851"/>
              <a:gd name="T36" fmla="*/ 67818908 w 1112"/>
              <a:gd name="T37" fmla="*/ 24628411 h 851"/>
              <a:gd name="T38" fmla="*/ 52676008 w 1112"/>
              <a:gd name="T39" fmla="*/ 9462385 h 851"/>
              <a:gd name="T40" fmla="*/ 9318791 w 1112"/>
              <a:gd name="T41" fmla="*/ 9462385 h 851"/>
              <a:gd name="T42" fmla="*/ 9318791 w 1112"/>
              <a:gd name="T43" fmla="*/ 100717764 h 851"/>
              <a:gd name="T44" fmla="*/ 74678398 w 1112"/>
              <a:gd name="T45" fmla="*/ 17628651 h 851"/>
              <a:gd name="T46" fmla="*/ 74678398 w 1112"/>
              <a:gd name="T47" fmla="*/ 17628651 h 851"/>
              <a:gd name="T48" fmla="*/ 53840902 w 1112"/>
              <a:gd name="T49" fmla="*/ 9462385 h 851"/>
              <a:gd name="T50" fmla="*/ 53840902 w 1112"/>
              <a:gd name="T51" fmla="*/ 9462385 h 85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12" h="851">
                <a:moveTo>
                  <a:pt x="1048" y="850"/>
                </a:moveTo>
                <a:lnTo>
                  <a:pt x="1048" y="850"/>
                </a:lnTo>
                <a:cubicBezTo>
                  <a:pt x="54" y="850"/>
                  <a:pt x="54" y="850"/>
                  <a:pt x="54" y="850"/>
                </a:cubicBezTo>
                <a:cubicBezTo>
                  <a:pt x="27" y="850"/>
                  <a:pt x="0" y="823"/>
                  <a:pt x="0" y="79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34" y="0"/>
                  <a:pt x="443" y="9"/>
                  <a:pt x="452" y="18"/>
                </a:cubicBezTo>
                <a:cubicBezTo>
                  <a:pt x="568" y="136"/>
                  <a:pt x="568" y="136"/>
                  <a:pt x="568" y="136"/>
                </a:cubicBezTo>
                <a:cubicBezTo>
                  <a:pt x="1048" y="136"/>
                  <a:pt x="1048" y="136"/>
                  <a:pt x="1048" y="136"/>
                </a:cubicBezTo>
                <a:cubicBezTo>
                  <a:pt x="1084" y="136"/>
                  <a:pt x="1111" y="154"/>
                  <a:pt x="1111" y="190"/>
                </a:cubicBezTo>
                <a:cubicBezTo>
                  <a:pt x="1111" y="796"/>
                  <a:pt x="1111" y="796"/>
                  <a:pt x="1111" y="796"/>
                </a:cubicBezTo>
                <a:cubicBezTo>
                  <a:pt x="1111" y="823"/>
                  <a:pt x="1084" y="850"/>
                  <a:pt x="1048" y="850"/>
                </a:cubicBezTo>
                <a:close/>
                <a:moveTo>
                  <a:pt x="72" y="777"/>
                </a:moveTo>
                <a:lnTo>
                  <a:pt x="72" y="777"/>
                </a:lnTo>
                <a:cubicBezTo>
                  <a:pt x="1039" y="777"/>
                  <a:pt x="1039" y="777"/>
                  <a:pt x="1039" y="777"/>
                </a:cubicBezTo>
                <a:cubicBezTo>
                  <a:pt x="1039" y="208"/>
                  <a:pt x="1039" y="208"/>
                  <a:pt x="1039" y="208"/>
                </a:cubicBezTo>
                <a:cubicBezTo>
                  <a:pt x="559" y="208"/>
                  <a:pt x="559" y="208"/>
                  <a:pt x="559" y="208"/>
                </a:cubicBezTo>
                <a:cubicBezTo>
                  <a:pt x="551" y="208"/>
                  <a:pt x="533" y="199"/>
                  <a:pt x="524" y="190"/>
                </a:cubicBezTo>
                <a:cubicBezTo>
                  <a:pt x="407" y="73"/>
                  <a:pt x="407" y="73"/>
                  <a:pt x="407" y="73"/>
                </a:cubicBezTo>
                <a:cubicBezTo>
                  <a:pt x="72" y="73"/>
                  <a:pt x="72" y="73"/>
                  <a:pt x="72" y="73"/>
                </a:cubicBezTo>
                <a:lnTo>
                  <a:pt x="72" y="777"/>
                </a:lnTo>
                <a:close/>
                <a:moveTo>
                  <a:pt x="577" y="136"/>
                </a:moveTo>
                <a:lnTo>
                  <a:pt x="577" y="136"/>
                </a:lnTo>
                <a:close/>
                <a:moveTo>
                  <a:pt x="416" y="73"/>
                </a:moveTo>
                <a:lnTo>
                  <a:pt x="416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96">
            <a:extLst>
              <a:ext uri="{FF2B5EF4-FFF2-40B4-BE49-F238E27FC236}">
                <a16:creationId xmlns:a16="http://schemas.microsoft.com/office/drawing/2014/main" id="{5DF80002-48E6-844E-99EB-30AB8008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324" y="8093172"/>
            <a:ext cx="598730" cy="80146"/>
          </a:xfrm>
          <a:custGeom>
            <a:avLst/>
            <a:gdLst>
              <a:gd name="T0" fmla="*/ 67677279 w 561"/>
              <a:gd name="T1" fmla="*/ 9709480 h 74"/>
              <a:gd name="T2" fmla="*/ 67677279 w 561"/>
              <a:gd name="T3" fmla="*/ 9709480 h 74"/>
              <a:gd name="T4" fmla="*/ 4520300 w 561"/>
              <a:gd name="T5" fmla="*/ 9709480 h 74"/>
              <a:gd name="T6" fmla="*/ 0 w 561"/>
              <a:gd name="T7" fmla="*/ 4788182 h 74"/>
              <a:gd name="T8" fmla="*/ 4520300 w 561"/>
              <a:gd name="T9" fmla="*/ 0 h 74"/>
              <a:gd name="T10" fmla="*/ 67677279 w 561"/>
              <a:gd name="T11" fmla="*/ 0 h 74"/>
              <a:gd name="T12" fmla="*/ 72326957 w 561"/>
              <a:gd name="T13" fmla="*/ 4788182 h 74"/>
              <a:gd name="T14" fmla="*/ 67677279 w 561"/>
              <a:gd name="T15" fmla="*/ 9709480 h 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1" h="74">
                <a:moveTo>
                  <a:pt x="524" y="73"/>
                </a:moveTo>
                <a:lnTo>
                  <a:pt x="524" y="73"/>
                </a:lnTo>
                <a:cubicBezTo>
                  <a:pt x="35" y="73"/>
                  <a:pt x="35" y="73"/>
                  <a:pt x="35" y="73"/>
                </a:cubicBezTo>
                <a:cubicBezTo>
                  <a:pt x="17" y="73"/>
                  <a:pt x="0" y="63"/>
                  <a:pt x="0" y="36"/>
                </a:cubicBezTo>
                <a:cubicBezTo>
                  <a:pt x="0" y="18"/>
                  <a:pt x="17" y="0"/>
                  <a:pt x="35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42" y="0"/>
                  <a:pt x="560" y="18"/>
                  <a:pt x="560" y="36"/>
                </a:cubicBezTo>
                <a:cubicBezTo>
                  <a:pt x="560" y="63"/>
                  <a:pt x="542" y="73"/>
                  <a:pt x="524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97">
            <a:extLst>
              <a:ext uri="{FF2B5EF4-FFF2-40B4-BE49-F238E27FC236}">
                <a16:creationId xmlns:a16="http://schemas.microsoft.com/office/drawing/2014/main" id="{6FA8EFAA-5CEF-DD4B-B07A-B11629B4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0" y="10502232"/>
            <a:ext cx="1013595" cy="1004166"/>
          </a:xfrm>
          <a:custGeom>
            <a:avLst/>
            <a:gdLst>
              <a:gd name="T0" fmla="*/ 115525849 w 950"/>
              <a:gd name="T1" fmla="*/ 0 h 941"/>
              <a:gd name="T2" fmla="*/ 115525849 w 950"/>
              <a:gd name="T3" fmla="*/ 0 h 941"/>
              <a:gd name="T4" fmla="*/ 5808412 w 950"/>
              <a:gd name="T5" fmla="*/ 0 h 941"/>
              <a:gd name="T6" fmla="*/ 0 w 950"/>
              <a:gd name="T7" fmla="*/ 4648396 h 941"/>
              <a:gd name="T8" fmla="*/ 0 w 950"/>
              <a:gd name="T9" fmla="*/ 30343933 h 941"/>
              <a:gd name="T10" fmla="*/ 5808412 w 950"/>
              <a:gd name="T11" fmla="*/ 34992688 h 941"/>
              <a:gd name="T12" fmla="*/ 6970310 w 950"/>
              <a:gd name="T13" fmla="*/ 34992688 h 941"/>
              <a:gd name="T14" fmla="*/ 6970310 w 950"/>
              <a:gd name="T15" fmla="*/ 115565596 h 941"/>
              <a:gd name="T16" fmla="*/ 12778721 w 950"/>
              <a:gd name="T17" fmla="*/ 121376450 h 941"/>
              <a:gd name="T18" fmla="*/ 109588098 w 950"/>
              <a:gd name="T19" fmla="*/ 121376450 h 941"/>
              <a:gd name="T20" fmla="*/ 115525849 w 950"/>
              <a:gd name="T21" fmla="*/ 115565596 h 941"/>
              <a:gd name="T22" fmla="*/ 115525849 w 950"/>
              <a:gd name="T23" fmla="*/ 34992688 h 941"/>
              <a:gd name="T24" fmla="*/ 115525849 w 950"/>
              <a:gd name="T25" fmla="*/ 34992688 h 941"/>
              <a:gd name="T26" fmla="*/ 122496158 w 950"/>
              <a:gd name="T27" fmla="*/ 30343933 h 941"/>
              <a:gd name="T28" fmla="*/ 122496158 w 950"/>
              <a:gd name="T29" fmla="*/ 4648396 h 941"/>
              <a:gd name="T30" fmla="*/ 115525849 w 950"/>
              <a:gd name="T31" fmla="*/ 0 h 941"/>
              <a:gd name="T32" fmla="*/ 9293746 w 950"/>
              <a:gd name="T33" fmla="*/ 9296791 h 941"/>
              <a:gd name="T34" fmla="*/ 9293746 w 950"/>
              <a:gd name="T35" fmla="*/ 9296791 h 941"/>
              <a:gd name="T36" fmla="*/ 113202412 w 950"/>
              <a:gd name="T37" fmla="*/ 9296791 h 941"/>
              <a:gd name="T38" fmla="*/ 113202412 w 950"/>
              <a:gd name="T39" fmla="*/ 25695537 h 941"/>
              <a:gd name="T40" fmla="*/ 109588098 w 950"/>
              <a:gd name="T41" fmla="*/ 25695537 h 941"/>
              <a:gd name="T42" fmla="*/ 97970915 w 950"/>
              <a:gd name="T43" fmla="*/ 25695537 h 941"/>
              <a:gd name="T44" fmla="*/ 22201447 w 950"/>
              <a:gd name="T45" fmla="*/ 25695537 h 941"/>
              <a:gd name="T46" fmla="*/ 12778721 w 950"/>
              <a:gd name="T47" fmla="*/ 25695537 h 941"/>
              <a:gd name="T48" fmla="*/ 9293746 w 950"/>
              <a:gd name="T49" fmla="*/ 25695537 h 941"/>
              <a:gd name="T50" fmla="*/ 9293746 w 950"/>
              <a:gd name="T51" fmla="*/ 9296791 h 941"/>
              <a:gd name="T52" fmla="*/ 106103123 w 950"/>
              <a:gd name="T53" fmla="*/ 112079300 h 941"/>
              <a:gd name="T54" fmla="*/ 106103123 w 950"/>
              <a:gd name="T55" fmla="*/ 112079300 h 941"/>
              <a:gd name="T56" fmla="*/ 16264056 w 950"/>
              <a:gd name="T57" fmla="*/ 112079300 h 941"/>
              <a:gd name="T58" fmla="*/ 16264056 w 950"/>
              <a:gd name="T59" fmla="*/ 34992688 h 941"/>
              <a:gd name="T60" fmla="*/ 22201447 w 950"/>
              <a:gd name="T61" fmla="*/ 34992688 h 941"/>
              <a:gd name="T62" fmla="*/ 97970915 w 950"/>
              <a:gd name="T63" fmla="*/ 34992688 h 941"/>
              <a:gd name="T64" fmla="*/ 106103123 w 950"/>
              <a:gd name="T65" fmla="*/ 34992688 h 941"/>
              <a:gd name="T66" fmla="*/ 106103123 w 950"/>
              <a:gd name="T67" fmla="*/ 112079300 h 94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50" h="941">
                <a:moveTo>
                  <a:pt x="895" y="0"/>
                </a:moveTo>
                <a:lnTo>
                  <a:pt x="895" y="0"/>
                </a:lnTo>
                <a:cubicBezTo>
                  <a:pt x="45" y="0"/>
                  <a:pt x="45" y="0"/>
                  <a:pt x="45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3"/>
                  <a:pt x="9" y="271"/>
                  <a:pt x="45" y="271"/>
                </a:cubicBezTo>
                <a:cubicBezTo>
                  <a:pt x="54" y="271"/>
                  <a:pt x="54" y="271"/>
                  <a:pt x="54" y="271"/>
                </a:cubicBezTo>
                <a:cubicBezTo>
                  <a:pt x="54" y="895"/>
                  <a:pt x="54" y="895"/>
                  <a:pt x="54" y="895"/>
                </a:cubicBezTo>
                <a:cubicBezTo>
                  <a:pt x="54" y="922"/>
                  <a:pt x="72" y="940"/>
                  <a:pt x="99" y="940"/>
                </a:cubicBezTo>
                <a:cubicBezTo>
                  <a:pt x="849" y="940"/>
                  <a:pt x="849" y="940"/>
                  <a:pt x="849" y="940"/>
                </a:cubicBezTo>
                <a:cubicBezTo>
                  <a:pt x="877" y="940"/>
                  <a:pt x="895" y="922"/>
                  <a:pt x="895" y="895"/>
                </a:cubicBezTo>
                <a:cubicBezTo>
                  <a:pt x="895" y="271"/>
                  <a:pt x="895" y="271"/>
                  <a:pt x="895" y="271"/>
                </a:cubicBezTo>
                <a:cubicBezTo>
                  <a:pt x="931" y="271"/>
                  <a:pt x="949" y="253"/>
                  <a:pt x="949" y="235"/>
                </a:cubicBezTo>
                <a:cubicBezTo>
                  <a:pt x="949" y="36"/>
                  <a:pt x="949" y="36"/>
                  <a:pt x="949" y="36"/>
                </a:cubicBezTo>
                <a:cubicBezTo>
                  <a:pt x="949" y="18"/>
                  <a:pt x="931" y="0"/>
                  <a:pt x="895" y="0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877" y="72"/>
                  <a:pt x="877" y="72"/>
                  <a:pt x="877" y="72"/>
                </a:cubicBezTo>
                <a:cubicBezTo>
                  <a:pt x="877" y="199"/>
                  <a:pt x="877" y="199"/>
                  <a:pt x="877" y="199"/>
                </a:cubicBezTo>
                <a:cubicBezTo>
                  <a:pt x="849" y="199"/>
                  <a:pt x="849" y="199"/>
                  <a:pt x="849" y="199"/>
                </a:cubicBezTo>
                <a:cubicBezTo>
                  <a:pt x="759" y="199"/>
                  <a:pt x="759" y="199"/>
                  <a:pt x="759" y="199"/>
                </a:cubicBezTo>
                <a:cubicBezTo>
                  <a:pt x="172" y="199"/>
                  <a:pt x="172" y="199"/>
                  <a:pt x="172" y="199"/>
                </a:cubicBezTo>
                <a:cubicBezTo>
                  <a:pt x="99" y="199"/>
                  <a:pt x="99" y="199"/>
                  <a:pt x="99" y="199"/>
                </a:cubicBezTo>
                <a:cubicBezTo>
                  <a:pt x="72" y="199"/>
                  <a:pt x="72" y="199"/>
                  <a:pt x="72" y="199"/>
                </a:cubicBezTo>
                <a:lnTo>
                  <a:pt x="72" y="72"/>
                </a:lnTo>
                <a:close/>
                <a:moveTo>
                  <a:pt x="822" y="868"/>
                </a:moveTo>
                <a:lnTo>
                  <a:pt x="822" y="868"/>
                </a:lnTo>
                <a:cubicBezTo>
                  <a:pt x="126" y="868"/>
                  <a:pt x="126" y="868"/>
                  <a:pt x="126" y="868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72" y="271"/>
                  <a:pt x="172" y="271"/>
                  <a:pt x="172" y="271"/>
                </a:cubicBezTo>
                <a:cubicBezTo>
                  <a:pt x="759" y="271"/>
                  <a:pt x="759" y="271"/>
                  <a:pt x="759" y="271"/>
                </a:cubicBezTo>
                <a:cubicBezTo>
                  <a:pt x="822" y="271"/>
                  <a:pt x="822" y="271"/>
                  <a:pt x="822" y="271"/>
                </a:cubicBezTo>
                <a:lnTo>
                  <a:pt x="822" y="8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98">
            <a:extLst>
              <a:ext uri="{FF2B5EF4-FFF2-40B4-BE49-F238E27FC236}">
                <a16:creationId xmlns:a16="http://schemas.microsoft.com/office/drawing/2014/main" id="{EFC0019F-5042-7D44-9100-C69F572A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340" y="10907670"/>
            <a:ext cx="221575" cy="80143"/>
          </a:xfrm>
          <a:custGeom>
            <a:avLst/>
            <a:gdLst>
              <a:gd name="T0" fmla="*/ 21920577 w 209"/>
              <a:gd name="T1" fmla="*/ 0 h 74"/>
              <a:gd name="T2" fmla="*/ 21920577 w 209"/>
              <a:gd name="T3" fmla="*/ 0 h 74"/>
              <a:gd name="T4" fmla="*/ 4715550 w 209"/>
              <a:gd name="T5" fmla="*/ 0 h 74"/>
              <a:gd name="T6" fmla="*/ 0 w 209"/>
              <a:gd name="T7" fmla="*/ 4921116 h 74"/>
              <a:gd name="T8" fmla="*/ 4715550 w 209"/>
              <a:gd name="T9" fmla="*/ 9708756 h 74"/>
              <a:gd name="T10" fmla="*/ 21920577 w 209"/>
              <a:gd name="T11" fmla="*/ 9708756 h 74"/>
              <a:gd name="T12" fmla="*/ 26508680 w 209"/>
              <a:gd name="T13" fmla="*/ 4921116 h 74"/>
              <a:gd name="T14" fmla="*/ 21920577 w 209"/>
              <a:gd name="T15" fmla="*/ 0 h 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9" h="74">
                <a:moveTo>
                  <a:pt x="172" y="0"/>
                </a:moveTo>
                <a:lnTo>
                  <a:pt x="172" y="0"/>
                </a:ln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19"/>
                  <a:pt x="0" y="37"/>
                </a:cubicBezTo>
                <a:cubicBezTo>
                  <a:pt x="0" y="55"/>
                  <a:pt x="19" y="73"/>
                  <a:pt x="37" y="73"/>
                </a:cubicBezTo>
                <a:cubicBezTo>
                  <a:pt x="172" y="73"/>
                  <a:pt x="172" y="73"/>
                  <a:pt x="172" y="73"/>
                </a:cubicBezTo>
                <a:cubicBezTo>
                  <a:pt x="190" y="73"/>
                  <a:pt x="208" y="55"/>
                  <a:pt x="208" y="37"/>
                </a:cubicBezTo>
                <a:cubicBezTo>
                  <a:pt x="208" y="19"/>
                  <a:pt x="190" y="0"/>
                  <a:pt x="1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99">
            <a:extLst>
              <a:ext uri="{FF2B5EF4-FFF2-40B4-BE49-F238E27FC236}">
                <a16:creationId xmlns:a16="http://schemas.microsoft.com/office/drawing/2014/main" id="{B889FEDE-CAEA-3541-993E-8D6C23CD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583" y="6461989"/>
            <a:ext cx="1013598" cy="966454"/>
          </a:xfrm>
          <a:custGeom>
            <a:avLst/>
            <a:gdLst>
              <a:gd name="T0" fmla="*/ 116688088 w 950"/>
              <a:gd name="T1" fmla="*/ 0 h 904"/>
              <a:gd name="T2" fmla="*/ 116688088 w 950"/>
              <a:gd name="T3" fmla="*/ 0 h 904"/>
              <a:gd name="T4" fmla="*/ 115526546 w 950"/>
              <a:gd name="T5" fmla="*/ 1295992 h 904"/>
              <a:gd name="T6" fmla="*/ 61829389 w 950"/>
              <a:gd name="T7" fmla="*/ 7127956 h 904"/>
              <a:gd name="T8" fmla="*/ 61829389 w 950"/>
              <a:gd name="T9" fmla="*/ 7127956 h 904"/>
              <a:gd name="T10" fmla="*/ 59505946 w 950"/>
              <a:gd name="T11" fmla="*/ 7127956 h 904"/>
              <a:gd name="T12" fmla="*/ 6970330 w 950"/>
              <a:gd name="T13" fmla="*/ 0 h 904"/>
              <a:gd name="T14" fmla="*/ 5808429 w 950"/>
              <a:gd name="T15" fmla="*/ 0 h 904"/>
              <a:gd name="T16" fmla="*/ 0 w 950"/>
              <a:gd name="T17" fmla="*/ 7127956 h 904"/>
              <a:gd name="T18" fmla="*/ 0 w 950"/>
              <a:gd name="T19" fmla="*/ 18791885 h 904"/>
              <a:gd name="T20" fmla="*/ 0 w 950"/>
              <a:gd name="T21" fmla="*/ 87738301 h 904"/>
              <a:gd name="T22" fmla="*/ 0 w 950"/>
              <a:gd name="T23" fmla="*/ 98365075 h 904"/>
              <a:gd name="T24" fmla="*/ 4646887 w 950"/>
              <a:gd name="T25" fmla="*/ 104197040 h 904"/>
              <a:gd name="T26" fmla="*/ 58344044 w 950"/>
              <a:gd name="T27" fmla="*/ 117027361 h 904"/>
              <a:gd name="T28" fmla="*/ 59505946 w 950"/>
              <a:gd name="T29" fmla="*/ 117027361 h 904"/>
              <a:gd name="T30" fmla="*/ 60667488 w 950"/>
              <a:gd name="T31" fmla="*/ 117027361 h 904"/>
              <a:gd name="T32" fmla="*/ 62990931 w 950"/>
              <a:gd name="T33" fmla="*/ 117027361 h 904"/>
              <a:gd name="T34" fmla="*/ 64152832 w 950"/>
              <a:gd name="T35" fmla="*/ 117027361 h 904"/>
              <a:gd name="T36" fmla="*/ 116688088 w 950"/>
              <a:gd name="T37" fmla="*/ 105363432 h 904"/>
              <a:gd name="T38" fmla="*/ 122496876 w 950"/>
              <a:gd name="T39" fmla="*/ 98365075 h 904"/>
              <a:gd name="T40" fmla="*/ 122496876 w 950"/>
              <a:gd name="T41" fmla="*/ 76074372 h 904"/>
              <a:gd name="T42" fmla="*/ 122496876 w 950"/>
              <a:gd name="T43" fmla="*/ 76074372 h 904"/>
              <a:gd name="T44" fmla="*/ 122496876 w 950"/>
              <a:gd name="T45" fmla="*/ 7127956 h 904"/>
              <a:gd name="T46" fmla="*/ 116688088 w 950"/>
              <a:gd name="T47" fmla="*/ 0 h 904"/>
              <a:gd name="T48" fmla="*/ 9293773 w 950"/>
              <a:gd name="T49" fmla="*/ 87738301 h 904"/>
              <a:gd name="T50" fmla="*/ 9293773 w 950"/>
              <a:gd name="T51" fmla="*/ 87738301 h 904"/>
              <a:gd name="T52" fmla="*/ 9293773 w 950"/>
              <a:gd name="T53" fmla="*/ 18791885 h 904"/>
              <a:gd name="T54" fmla="*/ 9293773 w 950"/>
              <a:gd name="T55" fmla="*/ 18791885 h 904"/>
              <a:gd name="T56" fmla="*/ 9293773 w 950"/>
              <a:gd name="T57" fmla="*/ 10627135 h 904"/>
              <a:gd name="T58" fmla="*/ 56020601 w 950"/>
              <a:gd name="T59" fmla="*/ 16459099 h 904"/>
              <a:gd name="T60" fmla="*/ 56020601 w 950"/>
              <a:gd name="T61" fmla="*/ 40952988 h 904"/>
              <a:gd name="T62" fmla="*/ 56020601 w 950"/>
              <a:gd name="T63" fmla="*/ 106529825 h 904"/>
              <a:gd name="T64" fmla="*/ 9293773 w 950"/>
              <a:gd name="T65" fmla="*/ 96032290 h 904"/>
              <a:gd name="T66" fmla="*/ 9293773 w 950"/>
              <a:gd name="T67" fmla="*/ 87738301 h 904"/>
              <a:gd name="T68" fmla="*/ 113203103 w 950"/>
              <a:gd name="T69" fmla="*/ 76074372 h 904"/>
              <a:gd name="T70" fmla="*/ 113203103 w 950"/>
              <a:gd name="T71" fmla="*/ 76074372 h 904"/>
              <a:gd name="T72" fmla="*/ 113203103 w 950"/>
              <a:gd name="T73" fmla="*/ 96032290 h 904"/>
              <a:gd name="T74" fmla="*/ 65314374 w 950"/>
              <a:gd name="T75" fmla="*/ 106529825 h 904"/>
              <a:gd name="T76" fmla="*/ 65314374 w 950"/>
              <a:gd name="T77" fmla="*/ 40952988 h 904"/>
              <a:gd name="T78" fmla="*/ 65314374 w 950"/>
              <a:gd name="T79" fmla="*/ 19958277 h 904"/>
              <a:gd name="T80" fmla="*/ 65314374 w 950"/>
              <a:gd name="T81" fmla="*/ 18791885 h 904"/>
              <a:gd name="T82" fmla="*/ 65314374 w 950"/>
              <a:gd name="T83" fmla="*/ 16459099 h 904"/>
              <a:gd name="T84" fmla="*/ 113203103 w 950"/>
              <a:gd name="T85" fmla="*/ 10627135 h 904"/>
              <a:gd name="T86" fmla="*/ 113203103 w 950"/>
              <a:gd name="T87" fmla="*/ 76074372 h 9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50" h="904">
                <a:moveTo>
                  <a:pt x="904" y="0"/>
                </a:moveTo>
                <a:lnTo>
                  <a:pt x="904" y="0"/>
                </a:lnTo>
                <a:cubicBezTo>
                  <a:pt x="904" y="0"/>
                  <a:pt x="895" y="0"/>
                  <a:pt x="895" y="10"/>
                </a:cubicBezTo>
                <a:cubicBezTo>
                  <a:pt x="479" y="55"/>
                  <a:pt x="479" y="55"/>
                  <a:pt x="479" y="55"/>
                </a:cubicBezTo>
                <a:cubicBezTo>
                  <a:pt x="470" y="55"/>
                  <a:pt x="470" y="55"/>
                  <a:pt x="461" y="55"/>
                </a:cubicBezTo>
                <a:cubicBezTo>
                  <a:pt x="54" y="0"/>
                  <a:pt x="54" y="0"/>
                  <a:pt x="5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8"/>
                  <a:pt x="0" y="5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759"/>
                  <a:pt x="0" y="759"/>
                  <a:pt x="0" y="759"/>
                </a:cubicBezTo>
                <a:cubicBezTo>
                  <a:pt x="0" y="786"/>
                  <a:pt x="18" y="804"/>
                  <a:pt x="36" y="804"/>
                </a:cubicBezTo>
                <a:cubicBezTo>
                  <a:pt x="452" y="903"/>
                  <a:pt x="452" y="903"/>
                  <a:pt x="452" y="903"/>
                </a:cubicBezTo>
                <a:lnTo>
                  <a:pt x="461" y="903"/>
                </a:lnTo>
                <a:lnTo>
                  <a:pt x="470" y="903"/>
                </a:lnTo>
                <a:cubicBezTo>
                  <a:pt x="479" y="903"/>
                  <a:pt x="479" y="903"/>
                  <a:pt x="488" y="903"/>
                </a:cubicBezTo>
                <a:cubicBezTo>
                  <a:pt x="488" y="903"/>
                  <a:pt x="488" y="903"/>
                  <a:pt x="497" y="903"/>
                </a:cubicBezTo>
                <a:cubicBezTo>
                  <a:pt x="904" y="813"/>
                  <a:pt x="904" y="813"/>
                  <a:pt x="904" y="813"/>
                </a:cubicBezTo>
                <a:cubicBezTo>
                  <a:pt x="931" y="804"/>
                  <a:pt x="949" y="786"/>
                  <a:pt x="949" y="759"/>
                </a:cubicBezTo>
                <a:cubicBezTo>
                  <a:pt x="949" y="587"/>
                  <a:pt x="949" y="587"/>
                  <a:pt x="949" y="587"/>
                </a:cubicBezTo>
                <a:cubicBezTo>
                  <a:pt x="949" y="55"/>
                  <a:pt x="949" y="55"/>
                  <a:pt x="949" y="55"/>
                </a:cubicBezTo>
                <a:cubicBezTo>
                  <a:pt x="949" y="28"/>
                  <a:pt x="931" y="0"/>
                  <a:pt x="904" y="0"/>
                </a:cubicBezTo>
                <a:close/>
                <a:moveTo>
                  <a:pt x="72" y="677"/>
                </a:moveTo>
                <a:lnTo>
                  <a:pt x="72" y="677"/>
                </a:lnTo>
                <a:cubicBezTo>
                  <a:pt x="72" y="145"/>
                  <a:pt x="72" y="145"/>
                  <a:pt x="72" y="145"/>
                </a:cubicBezTo>
                <a:cubicBezTo>
                  <a:pt x="72" y="82"/>
                  <a:pt x="72" y="82"/>
                  <a:pt x="72" y="82"/>
                </a:cubicBezTo>
                <a:cubicBezTo>
                  <a:pt x="434" y="127"/>
                  <a:pt x="434" y="127"/>
                  <a:pt x="434" y="127"/>
                </a:cubicBezTo>
                <a:cubicBezTo>
                  <a:pt x="434" y="316"/>
                  <a:pt x="434" y="316"/>
                  <a:pt x="434" y="316"/>
                </a:cubicBezTo>
                <a:cubicBezTo>
                  <a:pt x="434" y="822"/>
                  <a:pt x="434" y="822"/>
                  <a:pt x="434" y="822"/>
                </a:cubicBezTo>
                <a:cubicBezTo>
                  <a:pt x="72" y="741"/>
                  <a:pt x="72" y="741"/>
                  <a:pt x="72" y="741"/>
                </a:cubicBezTo>
                <a:lnTo>
                  <a:pt x="72" y="677"/>
                </a:lnTo>
                <a:close/>
                <a:moveTo>
                  <a:pt x="877" y="587"/>
                </a:moveTo>
                <a:lnTo>
                  <a:pt x="877" y="587"/>
                </a:lnTo>
                <a:cubicBezTo>
                  <a:pt x="877" y="741"/>
                  <a:pt x="877" y="741"/>
                  <a:pt x="877" y="741"/>
                </a:cubicBezTo>
                <a:cubicBezTo>
                  <a:pt x="506" y="822"/>
                  <a:pt x="506" y="822"/>
                  <a:pt x="506" y="822"/>
                </a:cubicBezTo>
                <a:cubicBezTo>
                  <a:pt x="506" y="316"/>
                  <a:pt x="506" y="316"/>
                  <a:pt x="506" y="316"/>
                </a:cubicBezTo>
                <a:cubicBezTo>
                  <a:pt x="506" y="154"/>
                  <a:pt x="506" y="154"/>
                  <a:pt x="506" y="154"/>
                </a:cubicBezTo>
                <a:lnTo>
                  <a:pt x="506" y="145"/>
                </a:lnTo>
                <a:cubicBezTo>
                  <a:pt x="506" y="127"/>
                  <a:pt x="506" y="127"/>
                  <a:pt x="506" y="127"/>
                </a:cubicBezTo>
                <a:cubicBezTo>
                  <a:pt x="877" y="82"/>
                  <a:pt x="877" y="82"/>
                  <a:pt x="877" y="82"/>
                </a:cubicBezTo>
                <a:lnTo>
                  <a:pt x="877" y="5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0">
            <a:extLst>
              <a:ext uri="{FF2B5EF4-FFF2-40B4-BE49-F238E27FC236}">
                <a16:creationId xmlns:a16="http://schemas.microsoft.com/office/drawing/2014/main" id="{55054EA6-8D73-A743-8F4C-472B7DA2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439" y="10412657"/>
            <a:ext cx="1103170" cy="1178600"/>
          </a:xfrm>
          <a:custGeom>
            <a:avLst/>
            <a:gdLst>
              <a:gd name="T0" fmla="*/ 133714786 w 1031"/>
              <a:gd name="T1" fmla="*/ 15147456 h 1103"/>
              <a:gd name="T2" fmla="*/ 133714786 w 1031"/>
              <a:gd name="T3" fmla="*/ 15147456 h 1103"/>
              <a:gd name="T4" fmla="*/ 127872792 w 1031"/>
              <a:gd name="T5" fmla="*/ 9321705 h 1103"/>
              <a:gd name="T6" fmla="*/ 113852223 w 1031"/>
              <a:gd name="T7" fmla="*/ 9321705 h 1103"/>
              <a:gd name="T8" fmla="*/ 113852223 w 1031"/>
              <a:gd name="T9" fmla="*/ 4660673 h 1103"/>
              <a:gd name="T10" fmla="*/ 109178700 w 1031"/>
              <a:gd name="T11" fmla="*/ 0 h 1103"/>
              <a:gd name="T12" fmla="*/ 104375467 w 1031"/>
              <a:gd name="T13" fmla="*/ 4660673 h 1103"/>
              <a:gd name="T14" fmla="*/ 104375467 w 1031"/>
              <a:gd name="T15" fmla="*/ 9321705 h 1103"/>
              <a:gd name="T16" fmla="*/ 29339319 w 1031"/>
              <a:gd name="T17" fmla="*/ 9321705 h 1103"/>
              <a:gd name="T18" fmla="*/ 29339319 w 1031"/>
              <a:gd name="T19" fmla="*/ 4660673 h 1103"/>
              <a:gd name="T20" fmla="*/ 25834267 w 1031"/>
              <a:gd name="T21" fmla="*/ 0 h 1103"/>
              <a:gd name="T22" fmla="*/ 21030673 w 1031"/>
              <a:gd name="T23" fmla="*/ 4660673 h 1103"/>
              <a:gd name="T24" fmla="*/ 21030673 w 1031"/>
              <a:gd name="T25" fmla="*/ 9321705 h 1103"/>
              <a:gd name="T26" fmla="*/ 7010104 w 1031"/>
              <a:gd name="T27" fmla="*/ 9321705 h 1103"/>
              <a:gd name="T28" fmla="*/ 0 w 1031"/>
              <a:gd name="T29" fmla="*/ 15147456 h 1103"/>
              <a:gd name="T30" fmla="*/ 0 w 1031"/>
              <a:gd name="T31" fmla="*/ 50232933 h 1103"/>
              <a:gd name="T32" fmla="*/ 0 w 1031"/>
              <a:gd name="T33" fmla="*/ 52563449 h 1103"/>
              <a:gd name="T34" fmla="*/ 0 w 1031"/>
              <a:gd name="T35" fmla="*/ 53728527 h 1103"/>
              <a:gd name="T36" fmla="*/ 0 w 1031"/>
              <a:gd name="T37" fmla="*/ 135680516 h 1103"/>
              <a:gd name="T38" fmla="*/ 7010104 w 1031"/>
              <a:gd name="T39" fmla="*/ 142671705 h 1103"/>
              <a:gd name="T40" fmla="*/ 127872792 w 1031"/>
              <a:gd name="T41" fmla="*/ 142671705 h 1103"/>
              <a:gd name="T42" fmla="*/ 133714786 w 1031"/>
              <a:gd name="T43" fmla="*/ 135680516 h 1103"/>
              <a:gd name="T44" fmla="*/ 133714786 w 1031"/>
              <a:gd name="T45" fmla="*/ 53728527 h 1103"/>
              <a:gd name="T46" fmla="*/ 133714786 w 1031"/>
              <a:gd name="T47" fmla="*/ 51398011 h 1103"/>
              <a:gd name="T48" fmla="*/ 133714786 w 1031"/>
              <a:gd name="T49" fmla="*/ 50232933 h 1103"/>
              <a:gd name="T50" fmla="*/ 133714786 w 1031"/>
              <a:gd name="T51" fmla="*/ 15147456 h 1103"/>
              <a:gd name="T52" fmla="*/ 9347046 w 1031"/>
              <a:gd name="T53" fmla="*/ 18643050 h 1103"/>
              <a:gd name="T54" fmla="*/ 9347046 w 1031"/>
              <a:gd name="T55" fmla="*/ 18643050 h 1103"/>
              <a:gd name="T56" fmla="*/ 21030673 w 1031"/>
              <a:gd name="T57" fmla="*/ 18643050 h 1103"/>
              <a:gd name="T58" fmla="*/ 21030673 w 1031"/>
              <a:gd name="T59" fmla="*/ 24469161 h 1103"/>
              <a:gd name="T60" fmla="*/ 25834267 w 1031"/>
              <a:gd name="T61" fmla="*/ 29259367 h 1103"/>
              <a:gd name="T62" fmla="*/ 29339319 w 1031"/>
              <a:gd name="T63" fmla="*/ 24469161 h 1103"/>
              <a:gd name="T64" fmla="*/ 29339319 w 1031"/>
              <a:gd name="T65" fmla="*/ 18643050 h 1103"/>
              <a:gd name="T66" fmla="*/ 104375467 w 1031"/>
              <a:gd name="T67" fmla="*/ 18643050 h 1103"/>
              <a:gd name="T68" fmla="*/ 104375467 w 1031"/>
              <a:gd name="T69" fmla="*/ 24469161 h 1103"/>
              <a:gd name="T70" fmla="*/ 109178700 w 1031"/>
              <a:gd name="T71" fmla="*/ 29259367 h 1103"/>
              <a:gd name="T72" fmla="*/ 113852223 w 1031"/>
              <a:gd name="T73" fmla="*/ 24469161 h 1103"/>
              <a:gd name="T74" fmla="*/ 113852223 w 1031"/>
              <a:gd name="T75" fmla="*/ 18643050 h 1103"/>
              <a:gd name="T76" fmla="*/ 125535851 w 1031"/>
              <a:gd name="T77" fmla="*/ 18643050 h 1103"/>
              <a:gd name="T78" fmla="*/ 125535851 w 1031"/>
              <a:gd name="T79" fmla="*/ 46737339 h 1103"/>
              <a:gd name="T80" fmla="*/ 9347046 w 1031"/>
              <a:gd name="T81" fmla="*/ 46737339 h 1103"/>
              <a:gd name="T82" fmla="*/ 9347046 w 1031"/>
              <a:gd name="T83" fmla="*/ 18643050 h 1103"/>
              <a:gd name="T84" fmla="*/ 125535851 w 1031"/>
              <a:gd name="T85" fmla="*/ 133350360 h 1103"/>
              <a:gd name="T86" fmla="*/ 125535851 w 1031"/>
              <a:gd name="T87" fmla="*/ 133350360 h 1103"/>
              <a:gd name="T88" fmla="*/ 9347046 w 1031"/>
              <a:gd name="T89" fmla="*/ 133350360 h 1103"/>
              <a:gd name="T90" fmla="*/ 9347046 w 1031"/>
              <a:gd name="T91" fmla="*/ 56188217 h 1103"/>
              <a:gd name="T92" fmla="*/ 125535851 w 1031"/>
              <a:gd name="T93" fmla="*/ 56188217 h 1103"/>
              <a:gd name="T94" fmla="*/ 125535851 w 1031"/>
              <a:gd name="T95" fmla="*/ 133350360 h 110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31" h="1103">
                <a:moveTo>
                  <a:pt x="1030" y="117"/>
                </a:moveTo>
                <a:lnTo>
                  <a:pt x="1030" y="117"/>
                </a:lnTo>
                <a:cubicBezTo>
                  <a:pt x="1030" y="90"/>
                  <a:pt x="1003" y="72"/>
                  <a:pt x="985" y="72"/>
                </a:cubicBezTo>
                <a:cubicBezTo>
                  <a:pt x="877" y="72"/>
                  <a:pt x="877" y="72"/>
                  <a:pt x="877" y="72"/>
                </a:cubicBezTo>
                <a:cubicBezTo>
                  <a:pt x="877" y="36"/>
                  <a:pt x="877" y="36"/>
                  <a:pt x="877" y="36"/>
                </a:cubicBezTo>
                <a:cubicBezTo>
                  <a:pt x="877" y="18"/>
                  <a:pt x="858" y="0"/>
                  <a:pt x="841" y="0"/>
                </a:cubicBezTo>
                <a:cubicBezTo>
                  <a:pt x="822" y="0"/>
                  <a:pt x="804" y="18"/>
                  <a:pt x="804" y="36"/>
                </a:cubicBezTo>
                <a:cubicBezTo>
                  <a:pt x="804" y="72"/>
                  <a:pt x="804" y="72"/>
                  <a:pt x="804" y="72"/>
                </a:cubicBezTo>
                <a:cubicBezTo>
                  <a:pt x="226" y="72"/>
                  <a:pt x="226" y="72"/>
                  <a:pt x="226" y="72"/>
                </a:cubicBezTo>
                <a:cubicBezTo>
                  <a:pt x="226" y="36"/>
                  <a:pt x="226" y="36"/>
                  <a:pt x="226" y="36"/>
                </a:cubicBezTo>
                <a:cubicBezTo>
                  <a:pt x="226" y="18"/>
                  <a:pt x="217" y="0"/>
                  <a:pt x="199" y="0"/>
                </a:cubicBezTo>
                <a:cubicBezTo>
                  <a:pt x="171" y="0"/>
                  <a:pt x="162" y="18"/>
                  <a:pt x="162" y="36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18" y="72"/>
                  <a:pt x="0" y="99"/>
                  <a:pt x="0" y="11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397"/>
                  <a:pt x="0" y="397"/>
                  <a:pt x="0" y="406"/>
                </a:cubicBezTo>
                <a:lnTo>
                  <a:pt x="0" y="415"/>
                </a:lnTo>
                <a:cubicBezTo>
                  <a:pt x="0" y="1048"/>
                  <a:pt x="0" y="1048"/>
                  <a:pt x="0" y="1048"/>
                </a:cubicBezTo>
                <a:cubicBezTo>
                  <a:pt x="0" y="1084"/>
                  <a:pt x="27" y="1102"/>
                  <a:pt x="54" y="1102"/>
                </a:cubicBezTo>
                <a:cubicBezTo>
                  <a:pt x="985" y="1102"/>
                  <a:pt x="985" y="1102"/>
                  <a:pt x="985" y="1102"/>
                </a:cubicBezTo>
                <a:cubicBezTo>
                  <a:pt x="1012" y="1102"/>
                  <a:pt x="1030" y="1084"/>
                  <a:pt x="1030" y="1048"/>
                </a:cubicBezTo>
                <a:cubicBezTo>
                  <a:pt x="1030" y="415"/>
                  <a:pt x="1030" y="415"/>
                  <a:pt x="1030" y="415"/>
                </a:cubicBezTo>
                <a:cubicBezTo>
                  <a:pt x="1030" y="415"/>
                  <a:pt x="1030" y="406"/>
                  <a:pt x="1030" y="397"/>
                </a:cubicBezTo>
                <a:cubicBezTo>
                  <a:pt x="1030" y="397"/>
                  <a:pt x="1030" y="397"/>
                  <a:pt x="1030" y="388"/>
                </a:cubicBezTo>
                <a:lnTo>
                  <a:pt x="1030" y="117"/>
                </a:lnTo>
                <a:close/>
                <a:moveTo>
                  <a:pt x="72" y="144"/>
                </a:moveTo>
                <a:lnTo>
                  <a:pt x="72" y="144"/>
                </a:lnTo>
                <a:cubicBezTo>
                  <a:pt x="162" y="144"/>
                  <a:pt x="162" y="144"/>
                  <a:pt x="162" y="144"/>
                </a:cubicBezTo>
                <a:cubicBezTo>
                  <a:pt x="162" y="189"/>
                  <a:pt x="162" y="189"/>
                  <a:pt x="162" y="189"/>
                </a:cubicBezTo>
                <a:cubicBezTo>
                  <a:pt x="162" y="207"/>
                  <a:pt x="171" y="226"/>
                  <a:pt x="199" y="226"/>
                </a:cubicBezTo>
                <a:cubicBezTo>
                  <a:pt x="217" y="226"/>
                  <a:pt x="226" y="207"/>
                  <a:pt x="226" y="189"/>
                </a:cubicBezTo>
                <a:cubicBezTo>
                  <a:pt x="226" y="144"/>
                  <a:pt x="226" y="144"/>
                  <a:pt x="226" y="144"/>
                </a:cubicBezTo>
                <a:cubicBezTo>
                  <a:pt x="804" y="144"/>
                  <a:pt x="804" y="144"/>
                  <a:pt x="804" y="144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04" y="207"/>
                  <a:pt x="822" y="226"/>
                  <a:pt x="841" y="226"/>
                </a:cubicBezTo>
                <a:cubicBezTo>
                  <a:pt x="858" y="226"/>
                  <a:pt x="877" y="207"/>
                  <a:pt x="877" y="189"/>
                </a:cubicBezTo>
                <a:cubicBezTo>
                  <a:pt x="877" y="144"/>
                  <a:pt x="877" y="144"/>
                  <a:pt x="877" y="144"/>
                </a:cubicBezTo>
                <a:cubicBezTo>
                  <a:pt x="967" y="144"/>
                  <a:pt x="967" y="144"/>
                  <a:pt x="967" y="144"/>
                </a:cubicBezTo>
                <a:cubicBezTo>
                  <a:pt x="967" y="361"/>
                  <a:pt x="967" y="361"/>
                  <a:pt x="967" y="361"/>
                </a:cubicBezTo>
                <a:cubicBezTo>
                  <a:pt x="72" y="361"/>
                  <a:pt x="72" y="361"/>
                  <a:pt x="72" y="361"/>
                </a:cubicBezTo>
                <a:lnTo>
                  <a:pt x="72" y="144"/>
                </a:lnTo>
                <a:close/>
                <a:moveTo>
                  <a:pt x="967" y="1030"/>
                </a:moveTo>
                <a:lnTo>
                  <a:pt x="967" y="1030"/>
                </a:lnTo>
                <a:cubicBezTo>
                  <a:pt x="72" y="1030"/>
                  <a:pt x="72" y="1030"/>
                  <a:pt x="72" y="1030"/>
                </a:cubicBezTo>
                <a:cubicBezTo>
                  <a:pt x="72" y="434"/>
                  <a:pt x="72" y="434"/>
                  <a:pt x="72" y="434"/>
                </a:cubicBezTo>
                <a:cubicBezTo>
                  <a:pt x="967" y="434"/>
                  <a:pt x="967" y="434"/>
                  <a:pt x="967" y="434"/>
                </a:cubicBezTo>
                <a:lnTo>
                  <a:pt x="967" y="10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1">
            <a:extLst>
              <a:ext uri="{FF2B5EF4-FFF2-40B4-BE49-F238E27FC236}">
                <a16:creationId xmlns:a16="http://schemas.microsoft.com/office/drawing/2014/main" id="{61282ECB-A524-8948-847F-F7722FCB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304" y="10648377"/>
            <a:ext cx="414867" cy="80146"/>
          </a:xfrm>
          <a:custGeom>
            <a:avLst/>
            <a:gdLst>
              <a:gd name="T0" fmla="*/ 45293606 w 390"/>
              <a:gd name="T1" fmla="*/ 0 h 73"/>
              <a:gd name="T2" fmla="*/ 45293606 w 390"/>
              <a:gd name="T3" fmla="*/ 0 h 73"/>
              <a:gd name="T4" fmla="*/ 4747651 w 390"/>
              <a:gd name="T5" fmla="*/ 0 h 73"/>
              <a:gd name="T6" fmla="*/ 0 w 390"/>
              <a:gd name="T7" fmla="*/ 4920319 h 73"/>
              <a:gd name="T8" fmla="*/ 4747651 w 390"/>
              <a:gd name="T9" fmla="*/ 9840638 h 73"/>
              <a:gd name="T10" fmla="*/ 45293606 w 390"/>
              <a:gd name="T11" fmla="*/ 9840638 h 73"/>
              <a:gd name="T12" fmla="*/ 49913019 w 390"/>
              <a:gd name="T13" fmla="*/ 4920319 h 73"/>
              <a:gd name="T14" fmla="*/ 45293606 w 390"/>
              <a:gd name="T15" fmla="*/ 0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0" h="73">
                <a:moveTo>
                  <a:pt x="353" y="0"/>
                </a:moveTo>
                <a:lnTo>
                  <a:pt x="353" y="0"/>
                </a:ln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7" y="72"/>
                </a:cubicBezTo>
                <a:cubicBezTo>
                  <a:pt x="353" y="72"/>
                  <a:pt x="353" y="72"/>
                  <a:pt x="353" y="72"/>
                </a:cubicBezTo>
                <a:cubicBezTo>
                  <a:pt x="371" y="72"/>
                  <a:pt x="389" y="54"/>
                  <a:pt x="389" y="36"/>
                </a:cubicBezTo>
                <a:cubicBezTo>
                  <a:pt x="389" y="18"/>
                  <a:pt x="371" y="0"/>
                  <a:pt x="35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2">
            <a:extLst>
              <a:ext uri="{FF2B5EF4-FFF2-40B4-BE49-F238E27FC236}">
                <a16:creationId xmlns:a16="http://schemas.microsoft.com/office/drawing/2014/main" id="{D73F9645-9B3B-FB42-8902-618A2563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6590" y="11053815"/>
            <a:ext cx="254578" cy="339437"/>
          </a:xfrm>
          <a:custGeom>
            <a:avLst/>
            <a:gdLst>
              <a:gd name="T0" fmla="*/ 14249965 w 236"/>
              <a:gd name="T1" fmla="*/ 22221286 h 318"/>
              <a:gd name="T2" fmla="*/ 14249965 w 236"/>
              <a:gd name="T3" fmla="*/ 22221286 h 318"/>
              <a:gd name="T4" fmla="*/ 2374873 w 236"/>
              <a:gd name="T5" fmla="*/ 31523077 h 318"/>
              <a:gd name="T6" fmla="*/ 0 w 236"/>
              <a:gd name="T7" fmla="*/ 36174153 h 318"/>
              <a:gd name="T8" fmla="*/ 4750109 w 236"/>
              <a:gd name="T9" fmla="*/ 40954265 h 318"/>
              <a:gd name="T10" fmla="*/ 27444350 w 236"/>
              <a:gd name="T11" fmla="*/ 40954265 h 318"/>
              <a:gd name="T12" fmla="*/ 31007023 w 236"/>
              <a:gd name="T13" fmla="*/ 37336562 h 318"/>
              <a:gd name="T14" fmla="*/ 27444350 w 236"/>
              <a:gd name="T15" fmla="*/ 32685846 h 318"/>
              <a:gd name="T16" fmla="*/ 13194385 w 236"/>
              <a:gd name="T17" fmla="*/ 32685846 h 318"/>
              <a:gd name="T18" fmla="*/ 19131931 w 236"/>
              <a:gd name="T19" fmla="*/ 28034771 h 318"/>
              <a:gd name="T20" fmla="*/ 29819587 w 236"/>
              <a:gd name="T21" fmla="*/ 11756366 h 318"/>
              <a:gd name="T22" fmla="*/ 29819587 w 236"/>
              <a:gd name="T23" fmla="*/ 11756366 h 318"/>
              <a:gd name="T24" fmla="*/ 15437402 w 236"/>
              <a:gd name="T25" fmla="*/ 0 h 318"/>
              <a:gd name="T26" fmla="*/ 2374873 w 236"/>
              <a:gd name="T27" fmla="*/ 5813844 h 318"/>
              <a:gd name="T28" fmla="*/ 1187437 w 236"/>
              <a:gd name="T29" fmla="*/ 8139023 h 318"/>
              <a:gd name="T30" fmla="*/ 5937546 w 236"/>
              <a:gd name="T31" fmla="*/ 12919135 h 318"/>
              <a:gd name="T32" fmla="*/ 8312419 w 236"/>
              <a:gd name="T33" fmla="*/ 10464560 h 318"/>
              <a:gd name="T34" fmla="*/ 15437402 w 236"/>
              <a:gd name="T35" fmla="*/ 6976254 h 318"/>
              <a:gd name="T36" fmla="*/ 21506804 w 236"/>
              <a:gd name="T37" fmla="*/ 12919135 h 318"/>
              <a:gd name="T38" fmla="*/ 14249965 w 236"/>
              <a:gd name="T39" fmla="*/ 22221286 h 3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6" h="318">
                <a:moveTo>
                  <a:pt x="108" y="172"/>
                </a:moveTo>
                <a:lnTo>
                  <a:pt x="108" y="172"/>
                </a:lnTo>
                <a:cubicBezTo>
                  <a:pt x="18" y="244"/>
                  <a:pt x="18" y="244"/>
                  <a:pt x="18" y="244"/>
                </a:cubicBezTo>
                <a:cubicBezTo>
                  <a:pt x="0" y="253"/>
                  <a:pt x="0" y="271"/>
                  <a:pt x="0" y="280"/>
                </a:cubicBezTo>
                <a:cubicBezTo>
                  <a:pt x="0" y="308"/>
                  <a:pt x="9" y="317"/>
                  <a:pt x="36" y="317"/>
                </a:cubicBezTo>
                <a:cubicBezTo>
                  <a:pt x="208" y="317"/>
                  <a:pt x="208" y="317"/>
                  <a:pt x="208" y="317"/>
                </a:cubicBezTo>
                <a:cubicBezTo>
                  <a:pt x="226" y="317"/>
                  <a:pt x="235" y="298"/>
                  <a:pt x="235" y="289"/>
                </a:cubicBezTo>
                <a:cubicBezTo>
                  <a:pt x="235" y="271"/>
                  <a:pt x="226" y="253"/>
                  <a:pt x="208" y="253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145" y="217"/>
                  <a:pt x="145" y="217"/>
                  <a:pt x="145" y="217"/>
                </a:cubicBezTo>
                <a:cubicBezTo>
                  <a:pt x="199" y="172"/>
                  <a:pt x="226" y="145"/>
                  <a:pt x="226" y="91"/>
                </a:cubicBezTo>
                <a:cubicBezTo>
                  <a:pt x="226" y="36"/>
                  <a:pt x="190" y="0"/>
                  <a:pt x="117" y="0"/>
                </a:cubicBezTo>
                <a:cubicBezTo>
                  <a:pt x="72" y="0"/>
                  <a:pt x="45" y="9"/>
                  <a:pt x="18" y="45"/>
                </a:cubicBezTo>
                <a:cubicBezTo>
                  <a:pt x="9" y="45"/>
                  <a:pt x="9" y="54"/>
                  <a:pt x="9" y="63"/>
                </a:cubicBezTo>
                <a:cubicBezTo>
                  <a:pt x="9" y="81"/>
                  <a:pt x="27" y="100"/>
                  <a:pt x="45" y="100"/>
                </a:cubicBezTo>
                <a:cubicBezTo>
                  <a:pt x="54" y="100"/>
                  <a:pt x="63" y="91"/>
                  <a:pt x="63" y="81"/>
                </a:cubicBezTo>
                <a:cubicBezTo>
                  <a:pt x="81" y="63"/>
                  <a:pt x="100" y="54"/>
                  <a:pt x="117" y="54"/>
                </a:cubicBezTo>
                <a:cubicBezTo>
                  <a:pt x="145" y="54"/>
                  <a:pt x="163" y="72"/>
                  <a:pt x="163" y="100"/>
                </a:cubicBezTo>
                <a:cubicBezTo>
                  <a:pt x="163" y="127"/>
                  <a:pt x="145" y="145"/>
                  <a:pt x="108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3">
            <a:extLst>
              <a:ext uri="{FF2B5EF4-FFF2-40B4-BE49-F238E27FC236}">
                <a16:creationId xmlns:a16="http://schemas.microsoft.com/office/drawing/2014/main" id="{202CBAAB-28A1-6144-97D7-735CCD25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312" y="11053815"/>
            <a:ext cx="254578" cy="339437"/>
          </a:xfrm>
          <a:custGeom>
            <a:avLst/>
            <a:gdLst>
              <a:gd name="T0" fmla="*/ 4750109 w 236"/>
              <a:gd name="T1" fmla="*/ 8139023 h 318"/>
              <a:gd name="T2" fmla="*/ 4750109 w 236"/>
              <a:gd name="T3" fmla="*/ 8139023 h 318"/>
              <a:gd name="T4" fmla="*/ 20319368 w 236"/>
              <a:gd name="T5" fmla="*/ 8139023 h 318"/>
              <a:gd name="T6" fmla="*/ 4750109 w 236"/>
              <a:gd name="T7" fmla="*/ 33848615 h 318"/>
              <a:gd name="T8" fmla="*/ 3562673 w 236"/>
              <a:gd name="T9" fmla="*/ 37336562 h 318"/>
              <a:gd name="T10" fmla="*/ 8312419 w 236"/>
              <a:gd name="T11" fmla="*/ 40954265 h 318"/>
              <a:gd name="T12" fmla="*/ 13194385 w 236"/>
              <a:gd name="T13" fmla="*/ 38499331 h 318"/>
              <a:gd name="T14" fmla="*/ 29819587 w 236"/>
              <a:gd name="T15" fmla="*/ 8139023 h 318"/>
              <a:gd name="T16" fmla="*/ 31007023 w 236"/>
              <a:gd name="T17" fmla="*/ 3488307 h 318"/>
              <a:gd name="T18" fmla="*/ 27444350 w 236"/>
              <a:gd name="T19" fmla="*/ 0 h 318"/>
              <a:gd name="T20" fmla="*/ 4750109 w 236"/>
              <a:gd name="T21" fmla="*/ 0 h 318"/>
              <a:gd name="T22" fmla="*/ 0 w 236"/>
              <a:gd name="T23" fmla="*/ 3488307 h 318"/>
              <a:gd name="T24" fmla="*/ 4750109 w 236"/>
              <a:gd name="T25" fmla="*/ 8139023 h 3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36" h="318">
                <a:moveTo>
                  <a:pt x="36" y="63"/>
                </a:moveTo>
                <a:lnTo>
                  <a:pt x="36" y="63"/>
                </a:lnTo>
                <a:cubicBezTo>
                  <a:pt x="154" y="63"/>
                  <a:pt x="154" y="63"/>
                  <a:pt x="154" y="63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36" y="271"/>
                  <a:pt x="27" y="280"/>
                  <a:pt x="27" y="289"/>
                </a:cubicBezTo>
                <a:cubicBezTo>
                  <a:pt x="27" y="308"/>
                  <a:pt x="45" y="317"/>
                  <a:pt x="63" y="317"/>
                </a:cubicBezTo>
                <a:cubicBezTo>
                  <a:pt x="82" y="317"/>
                  <a:pt x="91" y="308"/>
                  <a:pt x="100" y="298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35" y="54"/>
                  <a:pt x="235" y="45"/>
                  <a:pt x="235" y="27"/>
                </a:cubicBezTo>
                <a:cubicBezTo>
                  <a:pt x="235" y="9"/>
                  <a:pt x="226" y="0"/>
                  <a:pt x="20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63"/>
                  <a:pt x="3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CuadroTexto 466">
            <a:extLst>
              <a:ext uri="{FF2B5EF4-FFF2-40B4-BE49-F238E27FC236}">
                <a16:creationId xmlns:a16="http://schemas.microsoft.com/office/drawing/2014/main" id="{C3A50BCB-DE06-8241-930F-7C8F8CD787C9}"/>
              </a:ext>
            </a:extLst>
          </p:cNvPr>
          <p:cNvSpPr txBox="1"/>
          <p:nvPr/>
        </p:nvSpPr>
        <p:spPr>
          <a:xfrm>
            <a:off x="9707216" y="1140152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008B3B65-C71B-2645-82E2-E8FF9FA981A0}"/>
              </a:ext>
            </a:extLst>
          </p:cNvPr>
          <p:cNvSpPr txBox="1"/>
          <p:nvPr/>
        </p:nvSpPr>
        <p:spPr>
          <a:xfrm>
            <a:off x="2451398" y="26555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E8A6F53C-85C6-7D49-A10C-77F510CE7924}"/>
              </a:ext>
            </a:extLst>
          </p:cNvPr>
          <p:cNvSpPr txBox="1"/>
          <p:nvPr/>
        </p:nvSpPr>
        <p:spPr>
          <a:xfrm flipH="1">
            <a:off x="18904490" y="60577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B7D414-F4DE-554C-9650-F188ED953680}"/>
              </a:ext>
            </a:extLst>
          </p:cNvPr>
          <p:cNvSpPr/>
          <p:nvPr/>
        </p:nvSpPr>
        <p:spPr>
          <a:xfrm flipH="1">
            <a:off x="18904488" y="6704112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4AE179A-0240-6640-B6B4-D9035F65532C}"/>
              </a:ext>
            </a:extLst>
          </p:cNvPr>
          <p:cNvSpPr txBox="1"/>
          <p:nvPr/>
        </p:nvSpPr>
        <p:spPr>
          <a:xfrm flipH="1">
            <a:off x="18904490" y="101485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CE7F1F-3B78-244F-B2AC-4A3C3A58F8DC}"/>
              </a:ext>
            </a:extLst>
          </p:cNvPr>
          <p:cNvSpPr/>
          <p:nvPr/>
        </p:nvSpPr>
        <p:spPr>
          <a:xfrm flipH="1">
            <a:off x="18904488" y="10794849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D61927C0-B032-DA4C-8FF5-6C1B864AC099}"/>
              </a:ext>
            </a:extLst>
          </p:cNvPr>
          <p:cNvSpPr txBox="1"/>
          <p:nvPr/>
        </p:nvSpPr>
        <p:spPr>
          <a:xfrm>
            <a:off x="3148469" y="60577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538333-58B6-0E47-9756-F2FB1849A58E}"/>
              </a:ext>
            </a:extLst>
          </p:cNvPr>
          <p:cNvSpPr/>
          <p:nvPr/>
        </p:nvSpPr>
        <p:spPr>
          <a:xfrm>
            <a:off x="1335003" y="6704112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BC818C03-7790-AC4E-9668-21FD7BD192B9}"/>
              </a:ext>
            </a:extLst>
          </p:cNvPr>
          <p:cNvSpPr txBox="1"/>
          <p:nvPr/>
        </p:nvSpPr>
        <p:spPr>
          <a:xfrm>
            <a:off x="3148469" y="101485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EFCD1A-E7D6-3E48-AF92-95D84477A647}"/>
              </a:ext>
            </a:extLst>
          </p:cNvPr>
          <p:cNvSpPr/>
          <p:nvPr/>
        </p:nvSpPr>
        <p:spPr>
          <a:xfrm>
            <a:off x="1335003" y="10794849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9D7CAA-CEC4-3C41-B591-819294203B0F}"/>
              </a:ext>
            </a:extLst>
          </p:cNvPr>
          <p:cNvGrpSpPr/>
          <p:nvPr/>
        </p:nvGrpSpPr>
        <p:grpSpPr>
          <a:xfrm>
            <a:off x="10333854" y="9470413"/>
            <a:ext cx="3676939" cy="1477328"/>
            <a:chOff x="5517310" y="11069053"/>
            <a:chExt cx="3676939" cy="147732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97C24F21-32D5-AE45-B7A1-9C16C6E1EB3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D1C542-CBF0-3347-BEF3-C28312D57D4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42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1">
            <a:extLst>
              <a:ext uri="{FF2B5EF4-FFF2-40B4-BE49-F238E27FC236}">
                <a16:creationId xmlns:a16="http://schemas.microsoft.com/office/drawing/2014/main" id="{54A6CC63-09D9-BC4B-AD39-F4C29638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195" y="3741110"/>
            <a:ext cx="18971260" cy="8932943"/>
          </a:xfrm>
          <a:custGeom>
            <a:avLst/>
            <a:gdLst>
              <a:gd name="T0" fmla="*/ 2147483646 w 19527"/>
              <a:gd name="T1" fmla="*/ 1191612245 h 9193"/>
              <a:gd name="T2" fmla="*/ 2147483646 w 19527"/>
              <a:gd name="T3" fmla="*/ 1191612245 h 9193"/>
              <a:gd name="T4" fmla="*/ 0 w 19527"/>
              <a:gd name="T5" fmla="*/ 1191612245 h 9193"/>
              <a:gd name="T6" fmla="*/ 0 w 19527"/>
              <a:gd name="T7" fmla="*/ 19704801 h 9193"/>
              <a:gd name="T8" fmla="*/ 20864079 w 19527"/>
              <a:gd name="T9" fmla="*/ 0 h 9193"/>
              <a:gd name="T10" fmla="*/ 2147483646 w 19527"/>
              <a:gd name="T11" fmla="*/ 0 h 9193"/>
              <a:gd name="T12" fmla="*/ 2147483646 w 19527"/>
              <a:gd name="T13" fmla="*/ 19704801 h 9193"/>
              <a:gd name="T14" fmla="*/ 2147483646 w 19527"/>
              <a:gd name="T15" fmla="*/ 1191612245 h 91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527" h="9193">
                <a:moveTo>
                  <a:pt x="19526" y="9192"/>
                </a:moveTo>
                <a:lnTo>
                  <a:pt x="19526" y="9192"/>
                </a:lnTo>
                <a:cubicBezTo>
                  <a:pt x="0" y="9192"/>
                  <a:pt x="0" y="9192"/>
                  <a:pt x="0" y="919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3"/>
                  <a:pt x="71" y="0"/>
                  <a:pt x="161" y="0"/>
                </a:cubicBezTo>
                <a:cubicBezTo>
                  <a:pt x="19366" y="0"/>
                  <a:pt x="19366" y="0"/>
                  <a:pt x="19366" y="0"/>
                </a:cubicBezTo>
                <a:cubicBezTo>
                  <a:pt x="19455" y="0"/>
                  <a:pt x="19526" y="63"/>
                  <a:pt x="19526" y="152"/>
                </a:cubicBezTo>
                <a:lnTo>
                  <a:pt x="19526" y="919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2">
            <a:extLst>
              <a:ext uri="{FF2B5EF4-FFF2-40B4-BE49-F238E27FC236}">
                <a16:creationId xmlns:a16="http://schemas.microsoft.com/office/drawing/2014/main" id="{BD27B5BE-18F1-B74A-9C8A-6D820539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046" y="4722233"/>
            <a:ext cx="18054401" cy="556970"/>
          </a:xfrm>
          <a:custGeom>
            <a:avLst/>
            <a:gdLst>
              <a:gd name="T0" fmla="*/ 2147483646 w 18582"/>
              <a:gd name="T1" fmla="*/ 74328915 h 572"/>
              <a:gd name="T2" fmla="*/ 0 w 18582"/>
              <a:gd name="T3" fmla="*/ 74328915 h 572"/>
              <a:gd name="T4" fmla="*/ 0 w 18582"/>
              <a:gd name="T5" fmla="*/ 0 h 572"/>
              <a:gd name="T6" fmla="*/ 2147483646 w 18582"/>
              <a:gd name="T7" fmla="*/ 0 h 572"/>
              <a:gd name="T8" fmla="*/ 2147483646 w 18582"/>
              <a:gd name="T9" fmla="*/ 74328915 h 5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582" h="572">
                <a:moveTo>
                  <a:pt x="18581" y="571"/>
                </a:moveTo>
                <a:lnTo>
                  <a:pt x="0" y="571"/>
                </a:lnTo>
                <a:lnTo>
                  <a:pt x="0" y="0"/>
                </a:lnTo>
                <a:lnTo>
                  <a:pt x="18581" y="0"/>
                </a:lnTo>
                <a:lnTo>
                  <a:pt x="18581" y="5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3">
            <a:extLst>
              <a:ext uri="{FF2B5EF4-FFF2-40B4-BE49-F238E27FC236}">
                <a16:creationId xmlns:a16="http://schemas.microsoft.com/office/drawing/2014/main" id="{A903E425-24FF-FF4F-9D21-552BA97F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046" y="5484854"/>
            <a:ext cx="18054401" cy="7189199"/>
          </a:xfrm>
          <a:custGeom>
            <a:avLst/>
            <a:gdLst>
              <a:gd name="T0" fmla="*/ 2147483646 w 18582"/>
              <a:gd name="T1" fmla="*/ 958784413 h 7400"/>
              <a:gd name="T2" fmla="*/ 0 w 18582"/>
              <a:gd name="T3" fmla="*/ 958784413 h 7400"/>
              <a:gd name="T4" fmla="*/ 0 w 18582"/>
              <a:gd name="T5" fmla="*/ 0 h 7400"/>
              <a:gd name="T6" fmla="*/ 2147483646 w 18582"/>
              <a:gd name="T7" fmla="*/ 0 h 7400"/>
              <a:gd name="T8" fmla="*/ 2147483646 w 18582"/>
              <a:gd name="T9" fmla="*/ 958784413 h 7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582" h="7400">
                <a:moveTo>
                  <a:pt x="18581" y="7399"/>
                </a:moveTo>
                <a:lnTo>
                  <a:pt x="0" y="7399"/>
                </a:lnTo>
                <a:lnTo>
                  <a:pt x="0" y="0"/>
                </a:lnTo>
                <a:lnTo>
                  <a:pt x="18581" y="0"/>
                </a:lnTo>
                <a:lnTo>
                  <a:pt x="18581" y="73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4">
            <a:extLst>
              <a:ext uri="{FF2B5EF4-FFF2-40B4-BE49-F238E27FC236}">
                <a16:creationId xmlns:a16="http://schemas.microsoft.com/office/drawing/2014/main" id="{2ABC3653-EE32-3B4A-A594-D997B9B5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046" y="4079575"/>
            <a:ext cx="338468" cy="338468"/>
          </a:xfrm>
          <a:custGeom>
            <a:avLst/>
            <a:gdLst>
              <a:gd name="T0" fmla="*/ 44938101 w 349"/>
              <a:gd name="T1" fmla="*/ 23114802 h 349"/>
              <a:gd name="T2" fmla="*/ 44938101 w 349"/>
              <a:gd name="T3" fmla="*/ 23114802 h 349"/>
              <a:gd name="T4" fmla="*/ 21952306 w 349"/>
              <a:gd name="T5" fmla="*/ 44938101 h 349"/>
              <a:gd name="T6" fmla="*/ 0 w 349"/>
              <a:gd name="T7" fmla="*/ 23114802 h 349"/>
              <a:gd name="T8" fmla="*/ 21952306 w 349"/>
              <a:gd name="T9" fmla="*/ 0 h 349"/>
              <a:gd name="T10" fmla="*/ 44938101 w 349"/>
              <a:gd name="T11" fmla="*/ 23114802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9" h="349">
                <a:moveTo>
                  <a:pt x="348" y="179"/>
                </a:moveTo>
                <a:lnTo>
                  <a:pt x="348" y="179"/>
                </a:lnTo>
                <a:cubicBezTo>
                  <a:pt x="348" y="268"/>
                  <a:pt x="268" y="348"/>
                  <a:pt x="170" y="348"/>
                </a:cubicBezTo>
                <a:cubicBezTo>
                  <a:pt x="72" y="348"/>
                  <a:pt x="0" y="268"/>
                  <a:pt x="0" y="179"/>
                </a:cubicBezTo>
                <a:cubicBezTo>
                  <a:pt x="0" y="80"/>
                  <a:pt x="72" y="0"/>
                  <a:pt x="170" y="0"/>
                </a:cubicBezTo>
                <a:cubicBezTo>
                  <a:pt x="268" y="0"/>
                  <a:pt x="348" y="80"/>
                  <a:pt x="348" y="17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5">
            <a:extLst>
              <a:ext uri="{FF2B5EF4-FFF2-40B4-BE49-F238E27FC236}">
                <a16:creationId xmlns:a16="http://schemas.microsoft.com/office/drawing/2014/main" id="{2B7C0E30-3C65-8A46-BB34-256C39BD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421" y="4079575"/>
            <a:ext cx="338465" cy="338468"/>
          </a:xfrm>
          <a:custGeom>
            <a:avLst/>
            <a:gdLst>
              <a:gd name="T0" fmla="*/ 44937383 w 349"/>
              <a:gd name="T1" fmla="*/ 23114802 h 349"/>
              <a:gd name="T2" fmla="*/ 44937383 w 349"/>
              <a:gd name="T3" fmla="*/ 23114802 h 349"/>
              <a:gd name="T4" fmla="*/ 23114258 w 349"/>
              <a:gd name="T5" fmla="*/ 44938101 h 349"/>
              <a:gd name="T6" fmla="*/ 0 w 349"/>
              <a:gd name="T7" fmla="*/ 23114802 h 349"/>
              <a:gd name="T8" fmla="*/ 23114258 w 349"/>
              <a:gd name="T9" fmla="*/ 0 h 349"/>
              <a:gd name="T10" fmla="*/ 44937383 w 349"/>
              <a:gd name="T11" fmla="*/ 23114802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9" h="349">
                <a:moveTo>
                  <a:pt x="348" y="179"/>
                </a:moveTo>
                <a:lnTo>
                  <a:pt x="348" y="179"/>
                </a:lnTo>
                <a:cubicBezTo>
                  <a:pt x="348" y="268"/>
                  <a:pt x="277" y="348"/>
                  <a:pt x="179" y="348"/>
                </a:cubicBezTo>
                <a:cubicBezTo>
                  <a:pt x="81" y="348"/>
                  <a:pt x="0" y="268"/>
                  <a:pt x="0" y="179"/>
                </a:cubicBezTo>
                <a:cubicBezTo>
                  <a:pt x="0" y="80"/>
                  <a:pt x="81" y="0"/>
                  <a:pt x="179" y="0"/>
                </a:cubicBezTo>
                <a:cubicBezTo>
                  <a:pt x="277" y="0"/>
                  <a:pt x="348" y="80"/>
                  <a:pt x="348" y="17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6">
            <a:extLst>
              <a:ext uri="{FF2B5EF4-FFF2-40B4-BE49-F238E27FC236}">
                <a16:creationId xmlns:a16="http://schemas.microsoft.com/office/drawing/2014/main" id="{E10B283C-79B5-A24E-A67A-5904F94D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648" y="4079575"/>
            <a:ext cx="338465" cy="338468"/>
          </a:xfrm>
          <a:custGeom>
            <a:avLst/>
            <a:gdLst>
              <a:gd name="T0" fmla="*/ 44937383 w 349"/>
              <a:gd name="T1" fmla="*/ 23114802 h 349"/>
              <a:gd name="T2" fmla="*/ 44937383 w 349"/>
              <a:gd name="T3" fmla="*/ 23114802 h 349"/>
              <a:gd name="T4" fmla="*/ 22985253 w 349"/>
              <a:gd name="T5" fmla="*/ 44938101 h 349"/>
              <a:gd name="T6" fmla="*/ 0 w 349"/>
              <a:gd name="T7" fmla="*/ 23114802 h 349"/>
              <a:gd name="T8" fmla="*/ 22985253 w 349"/>
              <a:gd name="T9" fmla="*/ 0 h 349"/>
              <a:gd name="T10" fmla="*/ 44937383 w 349"/>
              <a:gd name="T11" fmla="*/ 23114802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9" h="349">
                <a:moveTo>
                  <a:pt x="348" y="179"/>
                </a:moveTo>
                <a:lnTo>
                  <a:pt x="348" y="179"/>
                </a:lnTo>
                <a:cubicBezTo>
                  <a:pt x="348" y="268"/>
                  <a:pt x="268" y="348"/>
                  <a:pt x="178" y="348"/>
                </a:cubicBezTo>
                <a:cubicBezTo>
                  <a:pt x="80" y="348"/>
                  <a:pt x="0" y="268"/>
                  <a:pt x="0" y="179"/>
                </a:cubicBezTo>
                <a:cubicBezTo>
                  <a:pt x="0" y="80"/>
                  <a:pt x="80" y="0"/>
                  <a:pt x="178" y="0"/>
                </a:cubicBezTo>
                <a:cubicBezTo>
                  <a:pt x="268" y="0"/>
                  <a:pt x="348" y="80"/>
                  <a:pt x="348" y="17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7">
            <a:extLst>
              <a:ext uri="{FF2B5EF4-FFF2-40B4-BE49-F238E27FC236}">
                <a16:creationId xmlns:a16="http://schemas.microsoft.com/office/drawing/2014/main" id="{86D6EB61-701B-FB4F-996C-9C14755B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299" y="6654492"/>
            <a:ext cx="4191280" cy="6019561"/>
          </a:xfrm>
          <a:custGeom>
            <a:avLst/>
            <a:gdLst>
              <a:gd name="T0" fmla="*/ 489404343 w 3781"/>
              <a:gd name="T1" fmla="*/ 802653906 h 6197"/>
              <a:gd name="T2" fmla="*/ 0 w 3781"/>
              <a:gd name="T3" fmla="*/ 802653906 h 6197"/>
              <a:gd name="T4" fmla="*/ 0 w 3781"/>
              <a:gd name="T5" fmla="*/ 0 h 6197"/>
              <a:gd name="T6" fmla="*/ 489404343 w 3781"/>
              <a:gd name="T7" fmla="*/ 0 h 6197"/>
              <a:gd name="T8" fmla="*/ 489404343 w 3781"/>
              <a:gd name="T9" fmla="*/ 802653906 h 6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1" h="6197">
                <a:moveTo>
                  <a:pt x="3780" y="6196"/>
                </a:moveTo>
                <a:lnTo>
                  <a:pt x="0" y="6196"/>
                </a:lnTo>
                <a:lnTo>
                  <a:pt x="0" y="0"/>
                </a:lnTo>
                <a:lnTo>
                  <a:pt x="3780" y="0"/>
                </a:lnTo>
                <a:lnTo>
                  <a:pt x="3780" y="61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8">
            <a:extLst>
              <a:ext uri="{FF2B5EF4-FFF2-40B4-BE49-F238E27FC236}">
                <a16:creationId xmlns:a16="http://schemas.microsoft.com/office/drawing/2014/main" id="{56425B9C-0972-AF46-88BA-68F890D0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266" y="6654492"/>
            <a:ext cx="4191276" cy="6019561"/>
          </a:xfrm>
          <a:custGeom>
            <a:avLst/>
            <a:gdLst>
              <a:gd name="T0" fmla="*/ 489403624 w 3781"/>
              <a:gd name="T1" fmla="*/ 802653906 h 6197"/>
              <a:gd name="T2" fmla="*/ 0 w 3781"/>
              <a:gd name="T3" fmla="*/ 802653906 h 6197"/>
              <a:gd name="T4" fmla="*/ 0 w 3781"/>
              <a:gd name="T5" fmla="*/ 0 h 6197"/>
              <a:gd name="T6" fmla="*/ 489403624 w 3781"/>
              <a:gd name="T7" fmla="*/ 0 h 6197"/>
              <a:gd name="T8" fmla="*/ 489403624 w 3781"/>
              <a:gd name="T9" fmla="*/ 802653906 h 6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1" h="6197">
                <a:moveTo>
                  <a:pt x="3780" y="6196"/>
                </a:moveTo>
                <a:lnTo>
                  <a:pt x="0" y="6196"/>
                </a:lnTo>
                <a:lnTo>
                  <a:pt x="0" y="0"/>
                </a:lnTo>
                <a:lnTo>
                  <a:pt x="3780" y="0"/>
                </a:lnTo>
                <a:lnTo>
                  <a:pt x="3780" y="61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9">
            <a:extLst>
              <a:ext uri="{FF2B5EF4-FFF2-40B4-BE49-F238E27FC236}">
                <a16:creationId xmlns:a16="http://schemas.microsoft.com/office/drawing/2014/main" id="{9736543D-DE2E-2A4D-9525-3D4DE92C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8945" y="6654492"/>
            <a:ext cx="4191276" cy="6019561"/>
          </a:xfrm>
          <a:custGeom>
            <a:avLst/>
            <a:gdLst>
              <a:gd name="T0" fmla="*/ 489403624 w 3781"/>
              <a:gd name="T1" fmla="*/ 802653906 h 6197"/>
              <a:gd name="T2" fmla="*/ 0 w 3781"/>
              <a:gd name="T3" fmla="*/ 802653906 h 6197"/>
              <a:gd name="T4" fmla="*/ 0 w 3781"/>
              <a:gd name="T5" fmla="*/ 0 h 6197"/>
              <a:gd name="T6" fmla="*/ 489403624 w 3781"/>
              <a:gd name="T7" fmla="*/ 0 h 6197"/>
              <a:gd name="T8" fmla="*/ 489403624 w 3781"/>
              <a:gd name="T9" fmla="*/ 802653906 h 6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1" h="6197">
                <a:moveTo>
                  <a:pt x="3780" y="6196"/>
                </a:moveTo>
                <a:lnTo>
                  <a:pt x="0" y="6196"/>
                </a:lnTo>
                <a:lnTo>
                  <a:pt x="0" y="0"/>
                </a:lnTo>
                <a:lnTo>
                  <a:pt x="3780" y="0"/>
                </a:lnTo>
                <a:lnTo>
                  <a:pt x="3780" y="61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0">
            <a:extLst>
              <a:ext uri="{FF2B5EF4-FFF2-40B4-BE49-F238E27FC236}">
                <a16:creationId xmlns:a16="http://schemas.microsoft.com/office/drawing/2014/main" id="{8795BB12-6106-8C4D-B029-1C49A68C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2429" y="6654492"/>
            <a:ext cx="4205950" cy="6019561"/>
          </a:xfrm>
          <a:custGeom>
            <a:avLst/>
            <a:gdLst>
              <a:gd name="T0" fmla="*/ 491536817 w 3791"/>
              <a:gd name="T1" fmla="*/ 802653906 h 6197"/>
              <a:gd name="T2" fmla="*/ 0 w 3791"/>
              <a:gd name="T3" fmla="*/ 802653906 h 6197"/>
              <a:gd name="T4" fmla="*/ 0 w 3791"/>
              <a:gd name="T5" fmla="*/ 0 h 6197"/>
              <a:gd name="T6" fmla="*/ 491536817 w 3791"/>
              <a:gd name="T7" fmla="*/ 0 h 6197"/>
              <a:gd name="T8" fmla="*/ 491536817 w 3791"/>
              <a:gd name="T9" fmla="*/ 802653906 h 6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91" h="6197">
                <a:moveTo>
                  <a:pt x="3790" y="6196"/>
                </a:moveTo>
                <a:lnTo>
                  <a:pt x="0" y="6196"/>
                </a:lnTo>
                <a:lnTo>
                  <a:pt x="0" y="0"/>
                </a:lnTo>
                <a:lnTo>
                  <a:pt x="3790" y="0"/>
                </a:lnTo>
                <a:lnTo>
                  <a:pt x="3790" y="61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1">
            <a:extLst>
              <a:ext uri="{FF2B5EF4-FFF2-40B4-BE49-F238E27FC236}">
                <a16:creationId xmlns:a16="http://schemas.microsoft.com/office/drawing/2014/main" id="{B2AF6E79-9C95-D74C-940D-FB1907BE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185" y="8663868"/>
            <a:ext cx="1118226" cy="1203914"/>
          </a:xfrm>
          <a:custGeom>
            <a:avLst/>
            <a:gdLst>
              <a:gd name="T0" fmla="*/ 31176057 w 1152"/>
              <a:gd name="T1" fmla="*/ 104958750 h 1240"/>
              <a:gd name="T2" fmla="*/ 124575108 w 1152"/>
              <a:gd name="T3" fmla="*/ 104958750 h 1240"/>
              <a:gd name="T4" fmla="*/ 125739354 w 1152"/>
              <a:gd name="T5" fmla="*/ 104958750 h 1240"/>
              <a:gd name="T6" fmla="*/ 126903601 w 1152"/>
              <a:gd name="T7" fmla="*/ 104958750 h 1240"/>
              <a:gd name="T8" fmla="*/ 128067848 w 1152"/>
              <a:gd name="T9" fmla="*/ 103793885 h 1240"/>
              <a:gd name="T10" fmla="*/ 128067848 w 1152"/>
              <a:gd name="T11" fmla="*/ 103793885 h 1240"/>
              <a:gd name="T12" fmla="*/ 129232094 w 1152"/>
              <a:gd name="T13" fmla="*/ 102629020 h 1240"/>
              <a:gd name="T14" fmla="*/ 129232094 w 1152"/>
              <a:gd name="T15" fmla="*/ 101464514 h 1240"/>
              <a:gd name="T16" fmla="*/ 130396341 w 1152"/>
              <a:gd name="T17" fmla="*/ 100299649 h 1240"/>
              <a:gd name="T18" fmla="*/ 146566313 w 1152"/>
              <a:gd name="T19" fmla="*/ 27695589 h 1240"/>
              <a:gd name="T20" fmla="*/ 146566313 w 1152"/>
              <a:gd name="T21" fmla="*/ 26530724 h 1240"/>
              <a:gd name="T22" fmla="*/ 146566313 w 1152"/>
              <a:gd name="T23" fmla="*/ 25366219 h 1240"/>
              <a:gd name="T24" fmla="*/ 146566313 w 1152"/>
              <a:gd name="T25" fmla="*/ 24201353 h 1240"/>
              <a:gd name="T26" fmla="*/ 145402066 w 1152"/>
              <a:gd name="T27" fmla="*/ 23036488 h 1240"/>
              <a:gd name="T28" fmla="*/ 145402066 w 1152"/>
              <a:gd name="T29" fmla="*/ 23036488 h 1240"/>
              <a:gd name="T30" fmla="*/ 144237820 w 1152"/>
              <a:gd name="T31" fmla="*/ 21871623 h 1240"/>
              <a:gd name="T32" fmla="*/ 143073573 w 1152"/>
              <a:gd name="T33" fmla="*/ 21871623 h 1240"/>
              <a:gd name="T34" fmla="*/ 141909326 w 1152"/>
              <a:gd name="T35" fmla="*/ 20707117 h 1240"/>
              <a:gd name="T36" fmla="*/ 140745080 w 1152"/>
              <a:gd name="T37" fmla="*/ 20707117 h 1240"/>
              <a:gd name="T38" fmla="*/ 40360909 w 1152"/>
              <a:gd name="T39" fmla="*/ 32225181 h 1240"/>
              <a:gd name="T40" fmla="*/ 27683317 w 1152"/>
              <a:gd name="T41" fmla="*/ 4529592 h 1240"/>
              <a:gd name="T42" fmla="*/ 26519071 w 1152"/>
              <a:gd name="T43" fmla="*/ 3364727 h 1240"/>
              <a:gd name="T44" fmla="*/ 26519071 w 1152"/>
              <a:gd name="T45" fmla="*/ 2329371 h 1240"/>
              <a:gd name="T46" fmla="*/ 26519071 w 1152"/>
              <a:gd name="T47" fmla="*/ 2329371 h 1240"/>
              <a:gd name="T48" fmla="*/ 25354824 w 1152"/>
              <a:gd name="T49" fmla="*/ 1164865 h 1240"/>
              <a:gd name="T50" fmla="*/ 24320058 w 1152"/>
              <a:gd name="T51" fmla="*/ 0 h 1240"/>
              <a:gd name="T52" fmla="*/ 23026331 w 1152"/>
              <a:gd name="T53" fmla="*/ 0 h 1240"/>
              <a:gd name="T54" fmla="*/ 21991565 w 1152"/>
              <a:gd name="T55" fmla="*/ 0 h 1240"/>
              <a:gd name="T56" fmla="*/ 0 w 1152"/>
              <a:gd name="T57" fmla="*/ 5694457 h 1240"/>
              <a:gd name="T58" fmla="*/ 28847564 w 1152"/>
              <a:gd name="T59" fmla="*/ 94605192 h 1240"/>
              <a:gd name="T60" fmla="*/ 27683317 w 1152"/>
              <a:gd name="T61" fmla="*/ 94605192 h 1240"/>
              <a:gd name="T62" fmla="*/ 26519071 w 1152"/>
              <a:gd name="T63" fmla="*/ 94605192 h 1240"/>
              <a:gd name="T64" fmla="*/ 25354824 w 1152"/>
              <a:gd name="T65" fmla="*/ 94605192 h 1240"/>
              <a:gd name="T66" fmla="*/ 24320058 w 1152"/>
              <a:gd name="T67" fmla="*/ 95770057 h 1240"/>
              <a:gd name="T68" fmla="*/ 24320058 w 1152"/>
              <a:gd name="T69" fmla="*/ 96934922 h 1240"/>
              <a:gd name="T70" fmla="*/ 9184492 w 1152"/>
              <a:gd name="T71" fmla="*/ 118806545 h 1240"/>
              <a:gd name="T72" fmla="*/ 9184492 w 1152"/>
              <a:gd name="T73" fmla="*/ 119971410 h 1240"/>
              <a:gd name="T74" fmla="*/ 9184492 w 1152"/>
              <a:gd name="T75" fmla="*/ 121135916 h 1240"/>
              <a:gd name="T76" fmla="*/ 9184492 w 1152"/>
              <a:gd name="T77" fmla="*/ 122300781 h 1240"/>
              <a:gd name="T78" fmla="*/ 9184492 w 1152"/>
              <a:gd name="T79" fmla="*/ 123465646 h 1240"/>
              <a:gd name="T80" fmla="*/ 9184492 w 1152"/>
              <a:gd name="T81" fmla="*/ 124630512 h 1240"/>
              <a:gd name="T82" fmla="*/ 9184492 w 1152"/>
              <a:gd name="T83" fmla="*/ 124630512 h 1240"/>
              <a:gd name="T84" fmla="*/ 10478220 w 1152"/>
              <a:gd name="T85" fmla="*/ 125795017 h 1240"/>
              <a:gd name="T86" fmla="*/ 11512986 w 1152"/>
              <a:gd name="T87" fmla="*/ 126830373 h 1240"/>
              <a:gd name="T88" fmla="*/ 11512986 w 1152"/>
              <a:gd name="T89" fmla="*/ 126830373 h 1240"/>
              <a:gd name="T90" fmla="*/ 12677592 w 1152"/>
              <a:gd name="T91" fmla="*/ 126830373 h 1240"/>
              <a:gd name="T92" fmla="*/ 13841838 w 1152"/>
              <a:gd name="T93" fmla="*/ 126830373 h 1240"/>
              <a:gd name="T94" fmla="*/ 56530881 w 1152"/>
              <a:gd name="T95" fmla="*/ 160349929 h 1240"/>
              <a:gd name="T96" fmla="*/ 100384530 w 1152"/>
              <a:gd name="T97" fmla="*/ 138478306 h 1240"/>
              <a:gd name="T98" fmla="*/ 144237820 w 1152"/>
              <a:gd name="T99" fmla="*/ 126830373 h 1240"/>
              <a:gd name="T100" fmla="*/ 66879980 w 1152"/>
              <a:gd name="T101" fmla="*/ 138478306 h 1240"/>
              <a:gd name="T102" fmla="*/ 66879980 w 1152"/>
              <a:gd name="T103" fmla="*/ 138478306 h 1240"/>
              <a:gd name="T104" fmla="*/ 110733269 w 1152"/>
              <a:gd name="T105" fmla="*/ 138478306 h 12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52" h="1240">
                <a:moveTo>
                  <a:pt x="1115" y="900"/>
                </a:moveTo>
                <a:lnTo>
                  <a:pt x="1115" y="900"/>
                </a:lnTo>
                <a:cubicBezTo>
                  <a:pt x="188" y="900"/>
                  <a:pt x="188" y="900"/>
                  <a:pt x="188" y="900"/>
                </a:cubicBezTo>
                <a:cubicBezTo>
                  <a:pt x="241" y="811"/>
                  <a:pt x="241" y="811"/>
                  <a:pt x="241" y="811"/>
                </a:cubicBezTo>
                <a:cubicBezTo>
                  <a:pt x="303" y="811"/>
                  <a:pt x="303" y="811"/>
                  <a:pt x="303" y="811"/>
                </a:cubicBezTo>
                <a:lnTo>
                  <a:pt x="312" y="811"/>
                </a:lnTo>
                <a:cubicBezTo>
                  <a:pt x="963" y="811"/>
                  <a:pt x="963" y="811"/>
                  <a:pt x="963" y="811"/>
                </a:cubicBezTo>
                <a:cubicBezTo>
                  <a:pt x="972" y="811"/>
                  <a:pt x="972" y="811"/>
                  <a:pt x="972" y="811"/>
                </a:cubicBezTo>
                <a:lnTo>
                  <a:pt x="981" y="811"/>
                </a:lnTo>
                <a:cubicBezTo>
                  <a:pt x="981" y="802"/>
                  <a:pt x="981" y="802"/>
                  <a:pt x="990" y="802"/>
                </a:cubicBezTo>
                <a:cubicBezTo>
                  <a:pt x="990" y="802"/>
                  <a:pt x="990" y="802"/>
                  <a:pt x="999" y="793"/>
                </a:cubicBezTo>
                <a:lnTo>
                  <a:pt x="999" y="784"/>
                </a:lnTo>
                <a:cubicBezTo>
                  <a:pt x="999" y="784"/>
                  <a:pt x="999" y="784"/>
                  <a:pt x="1008" y="784"/>
                </a:cubicBezTo>
                <a:lnTo>
                  <a:pt x="1008" y="775"/>
                </a:lnTo>
                <a:cubicBezTo>
                  <a:pt x="1133" y="214"/>
                  <a:pt x="1133" y="214"/>
                  <a:pt x="1133" y="214"/>
                </a:cubicBezTo>
                <a:lnTo>
                  <a:pt x="1133" y="205"/>
                </a:lnTo>
                <a:lnTo>
                  <a:pt x="1133" y="196"/>
                </a:lnTo>
                <a:cubicBezTo>
                  <a:pt x="1133" y="196"/>
                  <a:pt x="1133" y="196"/>
                  <a:pt x="1133" y="187"/>
                </a:cubicBezTo>
                <a:lnTo>
                  <a:pt x="1124" y="187"/>
                </a:lnTo>
                <a:cubicBezTo>
                  <a:pt x="1124" y="187"/>
                  <a:pt x="1124" y="187"/>
                  <a:pt x="1124" y="178"/>
                </a:cubicBezTo>
                <a:lnTo>
                  <a:pt x="1115" y="169"/>
                </a:lnTo>
                <a:cubicBezTo>
                  <a:pt x="1115" y="169"/>
                  <a:pt x="1115" y="169"/>
                  <a:pt x="1106" y="169"/>
                </a:cubicBezTo>
                <a:lnTo>
                  <a:pt x="1106" y="160"/>
                </a:lnTo>
                <a:cubicBezTo>
                  <a:pt x="1097" y="160"/>
                  <a:pt x="1097" y="160"/>
                  <a:pt x="1097" y="160"/>
                </a:cubicBezTo>
                <a:lnTo>
                  <a:pt x="1088" y="160"/>
                </a:lnTo>
                <a:cubicBezTo>
                  <a:pt x="312" y="160"/>
                  <a:pt x="312" y="160"/>
                  <a:pt x="312" y="160"/>
                </a:cubicBezTo>
                <a:cubicBezTo>
                  <a:pt x="285" y="160"/>
                  <a:pt x="268" y="178"/>
                  <a:pt x="268" y="205"/>
                </a:cubicBezTo>
                <a:cubicBezTo>
                  <a:pt x="268" y="232"/>
                  <a:pt x="285" y="249"/>
                  <a:pt x="312" y="249"/>
                </a:cubicBezTo>
                <a:cubicBezTo>
                  <a:pt x="1034" y="249"/>
                  <a:pt x="1034" y="249"/>
                  <a:pt x="1034" y="249"/>
                </a:cubicBezTo>
                <a:cubicBezTo>
                  <a:pt x="927" y="731"/>
                  <a:pt x="927" y="731"/>
                  <a:pt x="927" y="731"/>
                </a:cubicBezTo>
                <a:cubicBezTo>
                  <a:pt x="339" y="731"/>
                  <a:pt x="339" y="731"/>
                  <a:pt x="339" y="731"/>
                </a:cubicBezTo>
                <a:cubicBezTo>
                  <a:pt x="214" y="35"/>
                  <a:pt x="214" y="35"/>
                  <a:pt x="214" y="35"/>
                </a:cubicBezTo>
                <a:cubicBezTo>
                  <a:pt x="214" y="35"/>
                  <a:pt x="214" y="35"/>
                  <a:pt x="214" y="26"/>
                </a:cubicBezTo>
                <a:lnTo>
                  <a:pt x="205" y="26"/>
                </a:lnTo>
                <a:lnTo>
                  <a:pt x="205" y="18"/>
                </a:lnTo>
                <a:cubicBezTo>
                  <a:pt x="205" y="9"/>
                  <a:pt x="196" y="9"/>
                  <a:pt x="196" y="9"/>
                </a:cubicBezTo>
                <a:lnTo>
                  <a:pt x="188" y="9"/>
                </a:lnTo>
                <a:cubicBezTo>
                  <a:pt x="188" y="0"/>
                  <a:pt x="188" y="0"/>
                  <a:pt x="188" y="0"/>
                </a:cubicBezTo>
                <a:lnTo>
                  <a:pt x="178" y="0"/>
                </a:lnTo>
                <a:cubicBezTo>
                  <a:pt x="170" y="0"/>
                  <a:pt x="170" y="0"/>
                  <a:pt x="17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62"/>
                  <a:pt x="18" y="80"/>
                  <a:pt x="45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259" y="731"/>
                  <a:pt x="259" y="731"/>
                  <a:pt x="259" y="731"/>
                </a:cubicBezTo>
                <a:cubicBezTo>
                  <a:pt x="223" y="731"/>
                  <a:pt x="223" y="731"/>
                  <a:pt x="223" y="731"/>
                </a:cubicBezTo>
                <a:lnTo>
                  <a:pt x="214" y="731"/>
                </a:lnTo>
                <a:cubicBezTo>
                  <a:pt x="214" y="731"/>
                  <a:pt x="214" y="731"/>
                  <a:pt x="205" y="731"/>
                </a:cubicBezTo>
                <a:lnTo>
                  <a:pt x="196" y="731"/>
                </a:lnTo>
                <a:cubicBezTo>
                  <a:pt x="196" y="740"/>
                  <a:pt x="196" y="740"/>
                  <a:pt x="196" y="740"/>
                </a:cubicBezTo>
                <a:lnTo>
                  <a:pt x="188" y="740"/>
                </a:lnTo>
                <a:cubicBezTo>
                  <a:pt x="188" y="740"/>
                  <a:pt x="188" y="740"/>
                  <a:pt x="188" y="749"/>
                </a:cubicBezTo>
                <a:cubicBezTo>
                  <a:pt x="71" y="918"/>
                  <a:pt x="71" y="918"/>
                  <a:pt x="71" y="918"/>
                </a:cubicBezTo>
                <a:cubicBezTo>
                  <a:pt x="71" y="918"/>
                  <a:pt x="71" y="918"/>
                  <a:pt x="71" y="927"/>
                </a:cubicBezTo>
                <a:lnTo>
                  <a:pt x="71" y="936"/>
                </a:lnTo>
                <a:lnTo>
                  <a:pt x="71" y="945"/>
                </a:lnTo>
                <a:cubicBezTo>
                  <a:pt x="71" y="954"/>
                  <a:pt x="71" y="954"/>
                  <a:pt x="71" y="954"/>
                </a:cubicBezTo>
                <a:lnTo>
                  <a:pt x="71" y="963"/>
                </a:lnTo>
                <a:cubicBezTo>
                  <a:pt x="71" y="963"/>
                  <a:pt x="71" y="972"/>
                  <a:pt x="81" y="972"/>
                </a:cubicBezTo>
                <a:lnTo>
                  <a:pt x="81" y="980"/>
                </a:lnTo>
                <a:cubicBezTo>
                  <a:pt x="89" y="980"/>
                  <a:pt x="89" y="980"/>
                  <a:pt x="89" y="980"/>
                </a:cubicBezTo>
                <a:cubicBezTo>
                  <a:pt x="89" y="980"/>
                  <a:pt x="89" y="980"/>
                  <a:pt x="98" y="980"/>
                </a:cubicBezTo>
                <a:lnTo>
                  <a:pt x="107" y="980"/>
                </a:lnTo>
                <a:cubicBezTo>
                  <a:pt x="285" y="980"/>
                  <a:pt x="285" y="980"/>
                  <a:pt x="285" y="980"/>
                </a:cubicBezTo>
                <a:cubicBezTo>
                  <a:pt x="277" y="1007"/>
                  <a:pt x="268" y="1034"/>
                  <a:pt x="268" y="1070"/>
                </a:cubicBezTo>
                <a:cubicBezTo>
                  <a:pt x="268" y="1159"/>
                  <a:pt x="339" y="1239"/>
                  <a:pt x="437" y="1239"/>
                </a:cubicBezTo>
                <a:cubicBezTo>
                  <a:pt x="526" y="1239"/>
                  <a:pt x="606" y="1159"/>
                  <a:pt x="606" y="1070"/>
                </a:cubicBezTo>
                <a:cubicBezTo>
                  <a:pt x="606" y="1034"/>
                  <a:pt x="598" y="1007"/>
                  <a:pt x="580" y="980"/>
                </a:cubicBezTo>
                <a:cubicBezTo>
                  <a:pt x="794" y="980"/>
                  <a:pt x="794" y="980"/>
                  <a:pt x="794" y="980"/>
                </a:cubicBezTo>
                <a:cubicBezTo>
                  <a:pt x="785" y="1007"/>
                  <a:pt x="776" y="1034"/>
                  <a:pt x="776" y="1070"/>
                </a:cubicBezTo>
                <a:cubicBezTo>
                  <a:pt x="776" y="1159"/>
                  <a:pt x="847" y="1239"/>
                  <a:pt x="945" y="1239"/>
                </a:cubicBezTo>
                <a:cubicBezTo>
                  <a:pt x="1034" y="1239"/>
                  <a:pt x="1115" y="1159"/>
                  <a:pt x="1115" y="1070"/>
                </a:cubicBezTo>
                <a:cubicBezTo>
                  <a:pt x="1115" y="1034"/>
                  <a:pt x="1106" y="1007"/>
                  <a:pt x="1088" y="980"/>
                </a:cubicBezTo>
                <a:cubicBezTo>
                  <a:pt x="1115" y="980"/>
                  <a:pt x="1115" y="980"/>
                  <a:pt x="1115" y="980"/>
                </a:cubicBezTo>
                <a:cubicBezTo>
                  <a:pt x="1133" y="980"/>
                  <a:pt x="1151" y="963"/>
                  <a:pt x="1151" y="945"/>
                </a:cubicBezTo>
                <a:cubicBezTo>
                  <a:pt x="1151" y="918"/>
                  <a:pt x="1133" y="900"/>
                  <a:pt x="1115" y="900"/>
                </a:cubicBezTo>
                <a:close/>
                <a:moveTo>
                  <a:pt x="517" y="1070"/>
                </a:moveTo>
                <a:lnTo>
                  <a:pt x="517" y="1070"/>
                </a:lnTo>
                <a:cubicBezTo>
                  <a:pt x="517" y="1114"/>
                  <a:pt x="482" y="1150"/>
                  <a:pt x="437" y="1150"/>
                </a:cubicBezTo>
                <a:cubicBezTo>
                  <a:pt x="384" y="1150"/>
                  <a:pt x="348" y="1114"/>
                  <a:pt x="348" y="1070"/>
                </a:cubicBezTo>
                <a:cubicBezTo>
                  <a:pt x="348" y="1025"/>
                  <a:pt x="384" y="980"/>
                  <a:pt x="437" y="980"/>
                </a:cubicBezTo>
                <a:cubicBezTo>
                  <a:pt x="482" y="980"/>
                  <a:pt x="517" y="1025"/>
                  <a:pt x="517" y="1070"/>
                </a:cubicBezTo>
                <a:close/>
                <a:moveTo>
                  <a:pt x="1026" y="1070"/>
                </a:moveTo>
                <a:lnTo>
                  <a:pt x="1026" y="1070"/>
                </a:lnTo>
                <a:cubicBezTo>
                  <a:pt x="1026" y="1114"/>
                  <a:pt x="990" y="1150"/>
                  <a:pt x="945" y="1150"/>
                </a:cubicBezTo>
                <a:cubicBezTo>
                  <a:pt x="892" y="1150"/>
                  <a:pt x="856" y="1114"/>
                  <a:pt x="856" y="1070"/>
                </a:cubicBezTo>
                <a:cubicBezTo>
                  <a:pt x="856" y="1025"/>
                  <a:pt x="892" y="980"/>
                  <a:pt x="945" y="980"/>
                </a:cubicBezTo>
                <a:cubicBezTo>
                  <a:pt x="990" y="980"/>
                  <a:pt x="1026" y="1025"/>
                  <a:pt x="1026" y="10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2">
            <a:extLst>
              <a:ext uri="{FF2B5EF4-FFF2-40B4-BE49-F238E27FC236}">
                <a16:creationId xmlns:a16="http://schemas.microsoft.com/office/drawing/2014/main" id="{A6EEE2A2-0911-364F-8943-02A323705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2701" y="8663868"/>
            <a:ext cx="981123" cy="1203914"/>
          </a:xfrm>
          <a:custGeom>
            <a:avLst/>
            <a:gdLst>
              <a:gd name="T0" fmla="*/ 130850621 w 1009"/>
              <a:gd name="T1" fmla="*/ 44908470 h 1240"/>
              <a:gd name="T2" fmla="*/ 130850621 w 1009"/>
              <a:gd name="T3" fmla="*/ 44908470 h 1240"/>
              <a:gd name="T4" fmla="*/ 129682187 w 1009"/>
              <a:gd name="T5" fmla="*/ 40378519 h 1240"/>
              <a:gd name="T6" fmla="*/ 88012704 w 1009"/>
              <a:gd name="T7" fmla="*/ 1164865 h 1240"/>
              <a:gd name="T8" fmla="*/ 84507761 w 1009"/>
              <a:gd name="T9" fmla="*/ 0 h 1240"/>
              <a:gd name="T10" fmla="*/ 84507761 w 1009"/>
              <a:gd name="T11" fmla="*/ 0 h 1240"/>
              <a:gd name="T12" fmla="*/ 8178321 w 1009"/>
              <a:gd name="T13" fmla="*/ 0 h 1240"/>
              <a:gd name="T14" fmla="*/ 0 w 1009"/>
              <a:gd name="T15" fmla="*/ 10353559 h 1240"/>
              <a:gd name="T16" fmla="*/ 0 w 1009"/>
              <a:gd name="T17" fmla="*/ 154526322 h 1240"/>
              <a:gd name="T18" fmla="*/ 5841452 w 1009"/>
              <a:gd name="T19" fmla="*/ 160349929 h 1240"/>
              <a:gd name="T20" fmla="*/ 125008809 w 1009"/>
              <a:gd name="T21" fmla="*/ 160349929 h 1240"/>
              <a:gd name="T22" fmla="*/ 130850621 w 1009"/>
              <a:gd name="T23" fmla="*/ 154526322 h 1240"/>
              <a:gd name="T24" fmla="*/ 130850621 w 1009"/>
              <a:gd name="T25" fmla="*/ 44908470 h 1240"/>
              <a:gd name="T26" fmla="*/ 90349213 w 1009"/>
              <a:gd name="T27" fmla="*/ 38049148 h 1240"/>
              <a:gd name="T28" fmla="*/ 90349213 w 1009"/>
              <a:gd name="T29" fmla="*/ 38049148 h 1240"/>
              <a:gd name="T30" fmla="*/ 90349213 w 1009"/>
              <a:gd name="T31" fmla="*/ 18377387 h 1240"/>
              <a:gd name="T32" fmla="*/ 111119101 w 1009"/>
              <a:gd name="T33" fmla="*/ 38049148 h 1240"/>
              <a:gd name="T34" fmla="*/ 90349213 w 1009"/>
              <a:gd name="T35" fmla="*/ 38049148 h 1240"/>
              <a:gd name="T36" fmla="*/ 10514830 w 1009"/>
              <a:gd name="T37" fmla="*/ 148831865 h 1240"/>
              <a:gd name="T38" fmla="*/ 10514830 w 1009"/>
              <a:gd name="T39" fmla="*/ 148831865 h 1240"/>
              <a:gd name="T40" fmla="*/ 10514830 w 1009"/>
              <a:gd name="T41" fmla="*/ 10353559 h 1240"/>
              <a:gd name="T42" fmla="*/ 78796014 w 1009"/>
              <a:gd name="T43" fmla="*/ 10353559 h 1240"/>
              <a:gd name="T44" fmla="*/ 78796014 w 1009"/>
              <a:gd name="T45" fmla="*/ 43873115 h 1240"/>
              <a:gd name="T46" fmla="*/ 84507761 w 1009"/>
              <a:gd name="T47" fmla="*/ 49567572 h 1240"/>
              <a:gd name="T48" fmla="*/ 119297423 w 1009"/>
              <a:gd name="T49" fmla="*/ 49567572 h 1240"/>
              <a:gd name="T50" fmla="*/ 120465497 w 1009"/>
              <a:gd name="T51" fmla="*/ 48402706 h 1240"/>
              <a:gd name="T52" fmla="*/ 120465497 w 1009"/>
              <a:gd name="T53" fmla="*/ 148831865 h 1240"/>
              <a:gd name="T54" fmla="*/ 10514830 w 1009"/>
              <a:gd name="T55" fmla="*/ 148831865 h 124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009" h="1240">
                <a:moveTo>
                  <a:pt x="1008" y="347"/>
                </a:moveTo>
                <a:lnTo>
                  <a:pt x="1008" y="347"/>
                </a:lnTo>
                <a:cubicBezTo>
                  <a:pt x="1008" y="339"/>
                  <a:pt x="1008" y="321"/>
                  <a:pt x="999" y="312"/>
                </a:cubicBezTo>
                <a:cubicBezTo>
                  <a:pt x="678" y="9"/>
                  <a:pt x="678" y="9"/>
                  <a:pt x="678" y="9"/>
                </a:cubicBezTo>
                <a:cubicBezTo>
                  <a:pt x="669" y="0"/>
                  <a:pt x="660" y="0"/>
                  <a:pt x="651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35"/>
                  <a:pt x="0" y="80"/>
                </a:cubicBezTo>
                <a:cubicBezTo>
                  <a:pt x="0" y="1194"/>
                  <a:pt x="0" y="1194"/>
                  <a:pt x="0" y="1194"/>
                </a:cubicBezTo>
                <a:cubicBezTo>
                  <a:pt x="0" y="1221"/>
                  <a:pt x="18" y="1239"/>
                  <a:pt x="45" y="1239"/>
                </a:cubicBezTo>
                <a:cubicBezTo>
                  <a:pt x="963" y="1239"/>
                  <a:pt x="963" y="1239"/>
                  <a:pt x="963" y="1239"/>
                </a:cubicBezTo>
                <a:cubicBezTo>
                  <a:pt x="990" y="1239"/>
                  <a:pt x="1008" y="1221"/>
                  <a:pt x="1008" y="1194"/>
                </a:cubicBezTo>
                <a:cubicBezTo>
                  <a:pt x="1008" y="347"/>
                  <a:pt x="1008" y="347"/>
                  <a:pt x="1008" y="347"/>
                </a:cubicBezTo>
                <a:close/>
                <a:moveTo>
                  <a:pt x="696" y="294"/>
                </a:moveTo>
                <a:lnTo>
                  <a:pt x="696" y="294"/>
                </a:lnTo>
                <a:cubicBezTo>
                  <a:pt x="696" y="142"/>
                  <a:pt x="696" y="142"/>
                  <a:pt x="696" y="142"/>
                </a:cubicBezTo>
                <a:cubicBezTo>
                  <a:pt x="856" y="294"/>
                  <a:pt x="856" y="294"/>
                  <a:pt x="856" y="294"/>
                </a:cubicBezTo>
                <a:lnTo>
                  <a:pt x="696" y="294"/>
                </a:lnTo>
                <a:close/>
                <a:moveTo>
                  <a:pt x="81" y="1150"/>
                </a:moveTo>
                <a:lnTo>
                  <a:pt x="81" y="1150"/>
                </a:lnTo>
                <a:cubicBezTo>
                  <a:pt x="81" y="80"/>
                  <a:pt x="81" y="80"/>
                  <a:pt x="81" y="80"/>
                </a:cubicBezTo>
                <a:cubicBezTo>
                  <a:pt x="607" y="80"/>
                  <a:pt x="607" y="80"/>
                  <a:pt x="607" y="80"/>
                </a:cubicBezTo>
                <a:cubicBezTo>
                  <a:pt x="607" y="339"/>
                  <a:pt x="607" y="339"/>
                  <a:pt x="607" y="339"/>
                </a:cubicBezTo>
                <a:cubicBezTo>
                  <a:pt x="607" y="356"/>
                  <a:pt x="625" y="383"/>
                  <a:pt x="651" y="383"/>
                </a:cubicBezTo>
                <a:cubicBezTo>
                  <a:pt x="919" y="383"/>
                  <a:pt x="919" y="383"/>
                  <a:pt x="919" y="383"/>
                </a:cubicBezTo>
                <a:cubicBezTo>
                  <a:pt x="919" y="383"/>
                  <a:pt x="919" y="383"/>
                  <a:pt x="928" y="374"/>
                </a:cubicBezTo>
                <a:cubicBezTo>
                  <a:pt x="928" y="1150"/>
                  <a:pt x="928" y="1150"/>
                  <a:pt x="928" y="1150"/>
                </a:cubicBezTo>
                <a:lnTo>
                  <a:pt x="81" y="1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3">
            <a:extLst>
              <a:ext uri="{FF2B5EF4-FFF2-40B4-BE49-F238E27FC236}">
                <a16:creationId xmlns:a16="http://schemas.microsoft.com/office/drawing/2014/main" id="{19F3598E-3C43-CD4C-BE72-85D2564C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909" y="9148005"/>
            <a:ext cx="501274" cy="77119"/>
          </a:xfrm>
          <a:custGeom>
            <a:avLst/>
            <a:gdLst>
              <a:gd name="T0" fmla="*/ 60813777 w 518"/>
              <a:gd name="T1" fmla="*/ 0 h 81"/>
              <a:gd name="T2" fmla="*/ 60813777 w 518"/>
              <a:gd name="T3" fmla="*/ 0 h 81"/>
              <a:gd name="T4" fmla="*/ 4628390 w 518"/>
              <a:gd name="T5" fmla="*/ 0 h 81"/>
              <a:gd name="T6" fmla="*/ 0 w 518"/>
              <a:gd name="T7" fmla="*/ 4480278 h 81"/>
              <a:gd name="T8" fmla="*/ 4628390 w 518"/>
              <a:gd name="T9" fmla="*/ 9956094 h 81"/>
              <a:gd name="T10" fmla="*/ 60813777 w 518"/>
              <a:gd name="T11" fmla="*/ 9956094 h 81"/>
              <a:gd name="T12" fmla="*/ 66470897 w 518"/>
              <a:gd name="T13" fmla="*/ 4480278 h 81"/>
              <a:gd name="T14" fmla="*/ 60813777 w 518"/>
              <a:gd name="T15" fmla="*/ 0 h 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8" h="81">
                <a:moveTo>
                  <a:pt x="473" y="0"/>
                </a:moveTo>
                <a:lnTo>
                  <a:pt x="47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2"/>
                  <a:pt x="18" y="80"/>
                  <a:pt x="36" y="80"/>
                </a:cubicBezTo>
                <a:cubicBezTo>
                  <a:pt x="473" y="80"/>
                  <a:pt x="473" y="80"/>
                  <a:pt x="473" y="80"/>
                </a:cubicBezTo>
                <a:cubicBezTo>
                  <a:pt x="499" y="80"/>
                  <a:pt x="517" y="62"/>
                  <a:pt x="517" y="36"/>
                </a:cubicBezTo>
                <a:cubicBezTo>
                  <a:pt x="517" y="18"/>
                  <a:pt x="499" y="0"/>
                  <a:pt x="4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4">
            <a:extLst>
              <a:ext uri="{FF2B5EF4-FFF2-40B4-BE49-F238E27FC236}">
                <a16:creationId xmlns:a16="http://schemas.microsoft.com/office/drawing/2014/main" id="{C063F51A-EB73-8E4A-83B6-6C0A82E3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909" y="9353655"/>
            <a:ext cx="501274" cy="85688"/>
          </a:xfrm>
          <a:custGeom>
            <a:avLst/>
            <a:gdLst>
              <a:gd name="T0" fmla="*/ 60813777 w 518"/>
              <a:gd name="T1" fmla="*/ 0 h 90"/>
              <a:gd name="T2" fmla="*/ 60813777 w 518"/>
              <a:gd name="T3" fmla="*/ 0 h 90"/>
              <a:gd name="T4" fmla="*/ 4628390 w 518"/>
              <a:gd name="T5" fmla="*/ 0 h 90"/>
              <a:gd name="T6" fmla="*/ 0 w 518"/>
              <a:gd name="T7" fmla="*/ 5600347 h 90"/>
              <a:gd name="T8" fmla="*/ 4628390 w 518"/>
              <a:gd name="T9" fmla="*/ 11076164 h 90"/>
              <a:gd name="T10" fmla="*/ 60813777 w 518"/>
              <a:gd name="T11" fmla="*/ 11076164 h 90"/>
              <a:gd name="T12" fmla="*/ 66470897 w 518"/>
              <a:gd name="T13" fmla="*/ 5600347 h 90"/>
              <a:gd name="T14" fmla="*/ 60813777 w 518"/>
              <a:gd name="T15" fmla="*/ 0 h 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8" h="90">
                <a:moveTo>
                  <a:pt x="473" y="0"/>
                </a:moveTo>
                <a:lnTo>
                  <a:pt x="47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2"/>
                  <a:pt x="18" y="89"/>
                  <a:pt x="36" y="89"/>
                </a:cubicBezTo>
                <a:cubicBezTo>
                  <a:pt x="473" y="89"/>
                  <a:pt x="473" y="89"/>
                  <a:pt x="473" y="89"/>
                </a:cubicBezTo>
                <a:cubicBezTo>
                  <a:pt x="499" y="89"/>
                  <a:pt x="517" y="62"/>
                  <a:pt x="517" y="45"/>
                </a:cubicBezTo>
                <a:cubicBezTo>
                  <a:pt x="517" y="18"/>
                  <a:pt x="499" y="0"/>
                  <a:pt x="4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5">
            <a:extLst>
              <a:ext uri="{FF2B5EF4-FFF2-40B4-BE49-F238E27FC236}">
                <a16:creationId xmlns:a16="http://schemas.microsoft.com/office/drawing/2014/main" id="{ECC7AC5F-56C7-7D4A-83BF-6F01B6C3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909" y="9563589"/>
            <a:ext cx="501274" cy="85688"/>
          </a:xfrm>
          <a:custGeom>
            <a:avLst/>
            <a:gdLst>
              <a:gd name="T0" fmla="*/ 60813777 w 518"/>
              <a:gd name="T1" fmla="*/ 0 h 90"/>
              <a:gd name="T2" fmla="*/ 60813777 w 518"/>
              <a:gd name="T3" fmla="*/ 0 h 90"/>
              <a:gd name="T4" fmla="*/ 4628390 w 518"/>
              <a:gd name="T5" fmla="*/ 0 h 90"/>
              <a:gd name="T6" fmla="*/ 0 w 518"/>
              <a:gd name="T7" fmla="*/ 5600347 h 90"/>
              <a:gd name="T8" fmla="*/ 4628390 w 518"/>
              <a:gd name="T9" fmla="*/ 11076164 h 90"/>
              <a:gd name="T10" fmla="*/ 60813777 w 518"/>
              <a:gd name="T11" fmla="*/ 11076164 h 90"/>
              <a:gd name="T12" fmla="*/ 66470897 w 518"/>
              <a:gd name="T13" fmla="*/ 5600347 h 90"/>
              <a:gd name="T14" fmla="*/ 60813777 w 518"/>
              <a:gd name="T15" fmla="*/ 0 h 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8" h="90">
                <a:moveTo>
                  <a:pt x="473" y="0"/>
                </a:moveTo>
                <a:lnTo>
                  <a:pt x="47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27"/>
                  <a:pt x="0" y="45"/>
                </a:cubicBezTo>
                <a:cubicBezTo>
                  <a:pt x="0" y="71"/>
                  <a:pt x="18" y="89"/>
                  <a:pt x="36" y="89"/>
                </a:cubicBezTo>
                <a:cubicBezTo>
                  <a:pt x="473" y="89"/>
                  <a:pt x="473" y="89"/>
                  <a:pt x="473" y="89"/>
                </a:cubicBezTo>
                <a:cubicBezTo>
                  <a:pt x="499" y="89"/>
                  <a:pt x="517" y="71"/>
                  <a:pt x="517" y="45"/>
                </a:cubicBezTo>
                <a:cubicBezTo>
                  <a:pt x="517" y="27"/>
                  <a:pt x="499" y="0"/>
                  <a:pt x="4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6">
            <a:extLst>
              <a:ext uri="{FF2B5EF4-FFF2-40B4-BE49-F238E27FC236}">
                <a16:creationId xmlns:a16="http://schemas.microsoft.com/office/drawing/2014/main" id="{EBEC8A88-13C3-BC4C-B9FA-48E692F4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993" y="8835243"/>
            <a:ext cx="1263892" cy="856877"/>
          </a:xfrm>
          <a:custGeom>
            <a:avLst/>
            <a:gdLst>
              <a:gd name="T0" fmla="*/ 160049130 w 1303"/>
              <a:gd name="T1" fmla="*/ 113905280 h 884"/>
              <a:gd name="T2" fmla="*/ 160049130 w 1303"/>
              <a:gd name="T3" fmla="*/ 113905280 h 884"/>
              <a:gd name="T4" fmla="*/ 8008746 w 1303"/>
              <a:gd name="T5" fmla="*/ 113905280 h 884"/>
              <a:gd name="T6" fmla="*/ 0 w 1303"/>
              <a:gd name="T7" fmla="*/ 105778501 h 884"/>
              <a:gd name="T8" fmla="*/ 0 w 1303"/>
              <a:gd name="T9" fmla="*/ 20768594 h 884"/>
              <a:gd name="T10" fmla="*/ 9171439 w 1303"/>
              <a:gd name="T11" fmla="*/ 12641816 h 884"/>
              <a:gd name="T12" fmla="*/ 95590278 w 1303"/>
              <a:gd name="T13" fmla="*/ 12641816 h 884"/>
              <a:gd name="T14" fmla="*/ 99077999 w 1303"/>
              <a:gd name="T15" fmla="*/ 4643976 h 884"/>
              <a:gd name="T16" fmla="*/ 105924411 w 1303"/>
              <a:gd name="T17" fmla="*/ 0 h 884"/>
              <a:gd name="T18" fmla="*/ 160049130 w 1303"/>
              <a:gd name="T19" fmla="*/ 0 h 884"/>
              <a:gd name="T20" fmla="*/ 168187264 w 1303"/>
              <a:gd name="T21" fmla="*/ 7997839 h 884"/>
              <a:gd name="T22" fmla="*/ 168187264 w 1303"/>
              <a:gd name="T23" fmla="*/ 105778501 h 884"/>
              <a:gd name="T24" fmla="*/ 160049130 w 1303"/>
              <a:gd name="T25" fmla="*/ 113905280 h 884"/>
              <a:gd name="T26" fmla="*/ 10334133 w 1303"/>
              <a:gd name="T27" fmla="*/ 102424279 h 884"/>
              <a:gd name="T28" fmla="*/ 10334133 w 1303"/>
              <a:gd name="T29" fmla="*/ 102424279 h 884"/>
              <a:gd name="T30" fmla="*/ 157853132 w 1303"/>
              <a:gd name="T31" fmla="*/ 102424279 h 884"/>
              <a:gd name="T32" fmla="*/ 157853132 w 1303"/>
              <a:gd name="T33" fmla="*/ 11480642 h 884"/>
              <a:gd name="T34" fmla="*/ 108249438 w 1303"/>
              <a:gd name="T35" fmla="*/ 11480642 h 884"/>
              <a:gd name="T36" fmla="*/ 104761718 w 1303"/>
              <a:gd name="T37" fmla="*/ 18446606 h 884"/>
              <a:gd name="T38" fmla="*/ 97915306 w 1303"/>
              <a:gd name="T39" fmla="*/ 22961643 h 884"/>
              <a:gd name="T40" fmla="*/ 10334133 w 1303"/>
              <a:gd name="T41" fmla="*/ 22961643 h 884"/>
              <a:gd name="T42" fmla="*/ 10334133 w 1303"/>
              <a:gd name="T43" fmla="*/ 102424279 h 884"/>
              <a:gd name="T44" fmla="*/ 94427585 w 1303"/>
              <a:gd name="T45" fmla="*/ 13802630 h 884"/>
              <a:gd name="T46" fmla="*/ 94427585 w 1303"/>
              <a:gd name="T47" fmla="*/ 13802630 h 88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303" h="884">
                <a:moveTo>
                  <a:pt x="1239" y="883"/>
                </a:moveTo>
                <a:lnTo>
                  <a:pt x="1239" y="883"/>
                </a:lnTo>
                <a:cubicBezTo>
                  <a:pt x="62" y="883"/>
                  <a:pt x="62" y="883"/>
                  <a:pt x="62" y="883"/>
                </a:cubicBezTo>
                <a:cubicBezTo>
                  <a:pt x="27" y="883"/>
                  <a:pt x="0" y="847"/>
                  <a:pt x="0" y="82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25"/>
                  <a:pt x="27" y="98"/>
                  <a:pt x="71" y="98"/>
                </a:cubicBezTo>
                <a:cubicBezTo>
                  <a:pt x="740" y="98"/>
                  <a:pt x="740" y="98"/>
                  <a:pt x="740" y="98"/>
                </a:cubicBezTo>
                <a:cubicBezTo>
                  <a:pt x="767" y="36"/>
                  <a:pt x="767" y="36"/>
                  <a:pt x="767" y="36"/>
                </a:cubicBezTo>
                <a:cubicBezTo>
                  <a:pt x="776" y="18"/>
                  <a:pt x="794" y="0"/>
                  <a:pt x="820" y="0"/>
                </a:cubicBezTo>
                <a:cubicBezTo>
                  <a:pt x="1239" y="0"/>
                  <a:pt x="1239" y="0"/>
                  <a:pt x="1239" y="0"/>
                </a:cubicBezTo>
                <a:cubicBezTo>
                  <a:pt x="1275" y="0"/>
                  <a:pt x="1302" y="27"/>
                  <a:pt x="1302" y="62"/>
                </a:cubicBezTo>
                <a:cubicBezTo>
                  <a:pt x="1302" y="820"/>
                  <a:pt x="1302" y="820"/>
                  <a:pt x="1302" y="820"/>
                </a:cubicBezTo>
                <a:cubicBezTo>
                  <a:pt x="1302" y="847"/>
                  <a:pt x="1275" y="883"/>
                  <a:pt x="1239" y="883"/>
                </a:cubicBezTo>
                <a:close/>
                <a:moveTo>
                  <a:pt x="80" y="794"/>
                </a:moveTo>
                <a:lnTo>
                  <a:pt x="80" y="794"/>
                </a:lnTo>
                <a:cubicBezTo>
                  <a:pt x="1222" y="794"/>
                  <a:pt x="1222" y="794"/>
                  <a:pt x="1222" y="794"/>
                </a:cubicBezTo>
                <a:cubicBezTo>
                  <a:pt x="1222" y="89"/>
                  <a:pt x="1222" y="89"/>
                  <a:pt x="1222" y="89"/>
                </a:cubicBezTo>
                <a:cubicBezTo>
                  <a:pt x="838" y="89"/>
                  <a:pt x="838" y="89"/>
                  <a:pt x="838" y="89"/>
                </a:cubicBezTo>
                <a:cubicBezTo>
                  <a:pt x="811" y="143"/>
                  <a:pt x="811" y="143"/>
                  <a:pt x="811" y="143"/>
                </a:cubicBezTo>
                <a:cubicBezTo>
                  <a:pt x="803" y="169"/>
                  <a:pt x="776" y="178"/>
                  <a:pt x="758" y="178"/>
                </a:cubicBezTo>
                <a:cubicBezTo>
                  <a:pt x="80" y="178"/>
                  <a:pt x="80" y="178"/>
                  <a:pt x="80" y="178"/>
                </a:cubicBezTo>
                <a:lnTo>
                  <a:pt x="80" y="794"/>
                </a:lnTo>
                <a:close/>
                <a:moveTo>
                  <a:pt x="731" y="107"/>
                </a:moveTo>
                <a:lnTo>
                  <a:pt x="731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7">
            <a:extLst>
              <a:ext uri="{FF2B5EF4-FFF2-40B4-BE49-F238E27FC236}">
                <a16:creationId xmlns:a16="http://schemas.microsoft.com/office/drawing/2014/main" id="{A89F0CDC-6FC7-2A48-BA2F-7C1C6E2D9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231" y="8835243"/>
            <a:ext cx="235640" cy="85688"/>
          </a:xfrm>
          <a:custGeom>
            <a:avLst/>
            <a:gdLst>
              <a:gd name="T0" fmla="*/ 25725883 w 241"/>
              <a:gd name="T1" fmla="*/ 11076164 h 90"/>
              <a:gd name="T2" fmla="*/ 25725883 w 241"/>
              <a:gd name="T3" fmla="*/ 11076164 h 90"/>
              <a:gd name="T4" fmla="*/ 5775272 w 241"/>
              <a:gd name="T5" fmla="*/ 11076164 h 90"/>
              <a:gd name="T6" fmla="*/ 0 w 241"/>
              <a:gd name="T7" fmla="*/ 5600347 h 90"/>
              <a:gd name="T8" fmla="*/ 5775272 w 241"/>
              <a:gd name="T9" fmla="*/ 0 h 90"/>
              <a:gd name="T10" fmla="*/ 25725883 w 241"/>
              <a:gd name="T11" fmla="*/ 0 h 90"/>
              <a:gd name="T12" fmla="*/ 31501155 w 241"/>
              <a:gd name="T13" fmla="*/ 5600347 h 90"/>
              <a:gd name="T14" fmla="*/ 25725883 w 241"/>
              <a:gd name="T15" fmla="*/ 11076164 h 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1" h="90">
                <a:moveTo>
                  <a:pt x="196" y="89"/>
                </a:moveTo>
                <a:lnTo>
                  <a:pt x="196" y="89"/>
                </a:lnTo>
                <a:cubicBezTo>
                  <a:pt x="44" y="89"/>
                  <a:pt x="44" y="89"/>
                  <a:pt x="44" y="89"/>
                </a:cubicBezTo>
                <a:cubicBezTo>
                  <a:pt x="17" y="89"/>
                  <a:pt x="0" y="62"/>
                  <a:pt x="0" y="45"/>
                </a:cubicBezTo>
                <a:cubicBezTo>
                  <a:pt x="0" y="18"/>
                  <a:pt x="17" y="0"/>
                  <a:pt x="4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2" y="0"/>
                  <a:pt x="240" y="18"/>
                  <a:pt x="240" y="45"/>
                </a:cubicBezTo>
                <a:cubicBezTo>
                  <a:pt x="240" y="62"/>
                  <a:pt x="222" y="89"/>
                  <a:pt x="196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8">
            <a:extLst>
              <a:ext uri="{FF2B5EF4-FFF2-40B4-BE49-F238E27FC236}">
                <a16:creationId xmlns:a16="http://schemas.microsoft.com/office/drawing/2014/main" id="{883C2583-5539-944D-BB6C-7C0573A8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733" y="8985198"/>
            <a:ext cx="261346" cy="218502"/>
          </a:xfrm>
          <a:custGeom>
            <a:avLst/>
            <a:gdLst>
              <a:gd name="T0" fmla="*/ 29115056 w 268"/>
              <a:gd name="T1" fmla="*/ 29132224 h 224"/>
              <a:gd name="T2" fmla="*/ 29115056 w 268"/>
              <a:gd name="T3" fmla="*/ 29132224 h 224"/>
              <a:gd name="T4" fmla="*/ 6919871 w 268"/>
              <a:gd name="T5" fmla="*/ 29132224 h 224"/>
              <a:gd name="T6" fmla="*/ 0 w 268"/>
              <a:gd name="T7" fmla="*/ 23253443 h 224"/>
              <a:gd name="T8" fmla="*/ 0 w 268"/>
              <a:gd name="T9" fmla="*/ 5747941 h 224"/>
              <a:gd name="T10" fmla="*/ 6919871 w 268"/>
              <a:gd name="T11" fmla="*/ 0 h 224"/>
              <a:gd name="T12" fmla="*/ 29115056 w 268"/>
              <a:gd name="T13" fmla="*/ 0 h 224"/>
              <a:gd name="T14" fmla="*/ 34859875 w 268"/>
              <a:gd name="T15" fmla="*/ 5747941 h 224"/>
              <a:gd name="T16" fmla="*/ 34859875 w 268"/>
              <a:gd name="T17" fmla="*/ 23253443 h 224"/>
              <a:gd name="T18" fmla="*/ 29115056 w 268"/>
              <a:gd name="T19" fmla="*/ 29132224 h 224"/>
              <a:gd name="T20" fmla="*/ 11620079 w 268"/>
              <a:gd name="T21" fmla="*/ 18550418 h 224"/>
              <a:gd name="T22" fmla="*/ 11620079 w 268"/>
              <a:gd name="T23" fmla="*/ 18550418 h 224"/>
              <a:gd name="T24" fmla="*/ 24414848 w 268"/>
              <a:gd name="T25" fmla="*/ 18550418 h 224"/>
              <a:gd name="T26" fmla="*/ 24414848 w 268"/>
              <a:gd name="T27" fmla="*/ 11626722 h 224"/>
              <a:gd name="T28" fmla="*/ 11620079 w 268"/>
              <a:gd name="T29" fmla="*/ 11626722 h 224"/>
              <a:gd name="T30" fmla="*/ 11620079 w 268"/>
              <a:gd name="T31" fmla="*/ 18550418 h 2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8" h="224">
                <a:moveTo>
                  <a:pt x="223" y="223"/>
                </a:moveTo>
                <a:lnTo>
                  <a:pt x="223" y="223"/>
                </a:lnTo>
                <a:cubicBezTo>
                  <a:pt x="53" y="223"/>
                  <a:pt x="53" y="223"/>
                  <a:pt x="53" y="223"/>
                </a:cubicBezTo>
                <a:cubicBezTo>
                  <a:pt x="27" y="223"/>
                  <a:pt x="0" y="205"/>
                  <a:pt x="0" y="17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27" y="0"/>
                  <a:pt x="53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50" y="0"/>
                  <a:pt x="267" y="17"/>
                  <a:pt x="267" y="44"/>
                </a:cubicBezTo>
                <a:cubicBezTo>
                  <a:pt x="267" y="178"/>
                  <a:pt x="267" y="178"/>
                  <a:pt x="267" y="178"/>
                </a:cubicBezTo>
                <a:cubicBezTo>
                  <a:pt x="267" y="205"/>
                  <a:pt x="250" y="223"/>
                  <a:pt x="223" y="223"/>
                </a:cubicBezTo>
                <a:close/>
                <a:moveTo>
                  <a:pt x="89" y="142"/>
                </a:moveTo>
                <a:lnTo>
                  <a:pt x="89" y="142"/>
                </a:lnTo>
                <a:cubicBezTo>
                  <a:pt x="187" y="142"/>
                  <a:pt x="187" y="142"/>
                  <a:pt x="187" y="142"/>
                </a:cubicBezTo>
                <a:cubicBezTo>
                  <a:pt x="187" y="89"/>
                  <a:pt x="187" y="89"/>
                  <a:pt x="187" y="89"/>
                </a:cubicBezTo>
                <a:cubicBezTo>
                  <a:pt x="89" y="89"/>
                  <a:pt x="89" y="89"/>
                  <a:pt x="89" y="89"/>
                </a:cubicBezTo>
                <a:lnTo>
                  <a:pt x="89" y="1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9">
            <a:extLst>
              <a:ext uri="{FF2B5EF4-FFF2-40B4-BE49-F238E27FC236}">
                <a16:creationId xmlns:a16="http://schemas.microsoft.com/office/drawing/2014/main" id="{1CD6997E-DD0E-ED43-BE4B-92497E6B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58" y="9079455"/>
            <a:ext cx="492706" cy="484134"/>
          </a:xfrm>
          <a:custGeom>
            <a:avLst/>
            <a:gdLst>
              <a:gd name="T0" fmla="*/ 33190240 w 509"/>
              <a:gd name="T1" fmla="*/ 64230592 h 500"/>
              <a:gd name="T2" fmla="*/ 33190240 w 509"/>
              <a:gd name="T3" fmla="*/ 64230592 h 500"/>
              <a:gd name="T4" fmla="*/ 0 w 509"/>
              <a:gd name="T5" fmla="*/ 32051075 h 500"/>
              <a:gd name="T6" fmla="*/ 33190240 w 509"/>
              <a:gd name="T7" fmla="*/ 0 h 500"/>
              <a:gd name="T8" fmla="*/ 65351098 w 509"/>
              <a:gd name="T9" fmla="*/ 32051075 h 500"/>
              <a:gd name="T10" fmla="*/ 33190240 w 509"/>
              <a:gd name="T11" fmla="*/ 64230592 h 500"/>
              <a:gd name="T12" fmla="*/ 33190240 w 509"/>
              <a:gd name="T13" fmla="*/ 10297531 h 500"/>
              <a:gd name="T14" fmla="*/ 33190240 w 509"/>
              <a:gd name="T15" fmla="*/ 10297531 h 500"/>
              <a:gd name="T16" fmla="*/ 11449462 w 509"/>
              <a:gd name="T17" fmla="*/ 32051075 h 500"/>
              <a:gd name="T18" fmla="*/ 33190240 w 509"/>
              <a:gd name="T19" fmla="*/ 52774579 h 500"/>
              <a:gd name="T20" fmla="*/ 53901995 w 509"/>
              <a:gd name="T21" fmla="*/ 32051075 h 500"/>
              <a:gd name="T22" fmla="*/ 33190240 w 509"/>
              <a:gd name="T23" fmla="*/ 10297531 h 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09" h="500">
                <a:moveTo>
                  <a:pt x="258" y="499"/>
                </a:moveTo>
                <a:lnTo>
                  <a:pt x="258" y="499"/>
                </a:lnTo>
                <a:cubicBezTo>
                  <a:pt x="116" y="499"/>
                  <a:pt x="0" y="383"/>
                  <a:pt x="0" y="249"/>
                </a:cubicBezTo>
                <a:cubicBezTo>
                  <a:pt x="0" y="107"/>
                  <a:pt x="116" y="0"/>
                  <a:pt x="258" y="0"/>
                </a:cubicBezTo>
                <a:cubicBezTo>
                  <a:pt x="392" y="0"/>
                  <a:pt x="508" y="107"/>
                  <a:pt x="508" y="249"/>
                </a:cubicBezTo>
                <a:cubicBezTo>
                  <a:pt x="508" y="383"/>
                  <a:pt x="392" y="499"/>
                  <a:pt x="258" y="499"/>
                </a:cubicBezTo>
                <a:close/>
                <a:moveTo>
                  <a:pt x="258" y="80"/>
                </a:moveTo>
                <a:lnTo>
                  <a:pt x="258" y="80"/>
                </a:lnTo>
                <a:cubicBezTo>
                  <a:pt x="160" y="80"/>
                  <a:pt x="89" y="151"/>
                  <a:pt x="89" y="249"/>
                </a:cubicBezTo>
                <a:cubicBezTo>
                  <a:pt x="89" y="339"/>
                  <a:pt x="160" y="410"/>
                  <a:pt x="258" y="410"/>
                </a:cubicBezTo>
                <a:cubicBezTo>
                  <a:pt x="348" y="410"/>
                  <a:pt x="419" y="339"/>
                  <a:pt x="419" y="249"/>
                </a:cubicBezTo>
                <a:cubicBezTo>
                  <a:pt x="419" y="151"/>
                  <a:pt x="348" y="80"/>
                  <a:pt x="258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0">
            <a:extLst>
              <a:ext uri="{FF2B5EF4-FFF2-40B4-BE49-F238E27FC236}">
                <a16:creationId xmlns:a16="http://schemas.microsoft.com/office/drawing/2014/main" id="{932034AD-96AD-5E4C-8B98-2B5DE61B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800" y="8629593"/>
            <a:ext cx="1178207" cy="1263895"/>
          </a:xfrm>
          <a:custGeom>
            <a:avLst/>
            <a:gdLst>
              <a:gd name="T0" fmla="*/ 121240707 w 1213"/>
              <a:gd name="T1" fmla="*/ 168187983 h 1303"/>
              <a:gd name="T2" fmla="*/ 98054641 w 1213"/>
              <a:gd name="T3" fmla="*/ 164699896 h 1303"/>
              <a:gd name="T4" fmla="*/ 90023753 w 1213"/>
              <a:gd name="T5" fmla="*/ 164699896 h 1303"/>
              <a:gd name="T6" fmla="*/ 38082114 w 1213"/>
              <a:gd name="T7" fmla="*/ 153203404 h 1303"/>
              <a:gd name="T8" fmla="*/ 9196615 w 1213"/>
              <a:gd name="T9" fmla="*/ 147390285 h 1303"/>
              <a:gd name="T10" fmla="*/ 10362343 w 1213"/>
              <a:gd name="T11" fmla="*/ 76084869 h 1303"/>
              <a:gd name="T12" fmla="*/ 42615459 w 1213"/>
              <a:gd name="T13" fmla="*/ 73759837 h 1303"/>
              <a:gd name="T14" fmla="*/ 64635797 w 1213"/>
              <a:gd name="T15" fmla="*/ 43790680 h 1303"/>
              <a:gd name="T16" fmla="*/ 61138255 w 1213"/>
              <a:gd name="T17" fmla="*/ 16146915 h 1303"/>
              <a:gd name="T18" fmla="*/ 87692298 w 1213"/>
              <a:gd name="T19" fmla="*/ 3487728 h 1303"/>
              <a:gd name="T20" fmla="*/ 103883639 w 1213"/>
              <a:gd name="T21" fmla="*/ 44953376 h 1303"/>
              <a:gd name="T22" fmla="*/ 102717911 w 1213"/>
              <a:gd name="T23" fmla="*/ 59937954 h 1303"/>
              <a:gd name="T24" fmla="*/ 141965393 w 1213"/>
              <a:gd name="T25" fmla="*/ 65621685 h 1303"/>
              <a:gd name="T26" fmla="*/ 151162008 w 1213"/>
              <a:gd name="T27" fmla="*/ 95590483 h 1303"/>
              <a:gd name="T28" fmla="*/ 148960118 w 1213"/>
              <a:gd name="T29" fmla="*/ 122071911 h 1303"/>
              <a:gd name="T30" fmla="*/ 141965393 w 1213"/>
              <a:gd name="T31" fmla="*/ 146227949 h 1303"/>
              <a:gd name="T32" fmla="*/ 136266320 w 1213"/>
              <a:gd name="T33" fmla="*/ 163537559 h 1303"/>
              <a:gd name="T34" fmla="*/ 93520936 w 1213"/>
              <a:gd name="T35" fmla="*/ 153203404 h 1303"/>
              <a:gd name="T36" fmla="*/ 100386096 w 1213"/>
              <a:gd name="T37" fmla="*/ 154366100 h 1303"/>
              <a:gd name="T38" fmla="*/ 129271595 w 1213"/>
              <a:gd name="T39" fmla="*/ 155528437 h 1303"/>
              <a:gd name="T40" fmla="*/ 130437322 w 1213"/>
              <a:gd name="T41" fmla="*/ 146227949 h 1303"/>
              <a:gd name="T42" fmla="*/ 132768778 w 1213"/>
              <a:gd name="T43" fmla="*/ 137056130 h 1303"/>
              <a:gd name="T44" fmla="*/ 137302483 w 1213"/>
              <a:gd name="T45" fmla="*/ 123234248 h 1303"/>
              <a:gd name="T46" fmla="*/ 139633938 w 1213"/>
              <a:gd name="T47" fmla="*/ 115225484 h 1303"/>
              <a:gd name="T48" fmla="*/ 145462936 w 1213"/>
              <a:gd name="T49" fmla="*/ 107087333 h 1303"/>
              <a:gd name="T50" fmla="*/ 136266320 w 1213"/>
              <a:gd name="T51" fmla="*/ 95590483 h 1303"/>
              <a:gd name="T52" fmla="*/ 144297208 w 1213"/>
              <a:gd name="T53" fmla="*/ 85256328 h 1303"/>
              <a:gd name="T54" fmla="*/ 125774052 w 1213"/>
              <a:gd name="T55" fmla="*/ 74922532 h 1303"/>
              <a:gd name="T56" fmla="*/ 93520936 w 1213"/>
              <a:gd name="T57" fmla="*/ 43790680 h 1303"/>
              <a:gd name="T58" fmla="*/ 76163868 w 1213"/>
              <a:gd name="T59" fmla="*/ 11496851 h 1303"/>
              <a:gd name="T60" fmla="*/ 72666685 w 1213"/>
              <a:gd name="T61" fmla="*/ 17309610 h 1303"/>
              <a:gd name="T62" fmla="*/ 61138255 w 1213"/>
              <a:gd name="T63" fmla="*/ 67946717 h 1303"/>
              <a:gd name="T64" fmla="*/ 43781187 w 1213"/>
              <a:gd name="T65" fmla="*/ 84093991 h 1303"/>
              <a:gd name="T66" fmla="*/ 21890773 w 1213"/>
              <a:gd name="T67" fmla="*/ 82931296 h 1303"/>
              <a:gd name="T68" fmla="*/ 11528070 w 1213"/>
              <a:gd name="T69" fmla="*/ 114062789 h 1303"/>
              <a:gd name="T70" fmla="*/ 29921661 w 1213"/>
              <a:gd name="T71" fmla="*/ 144031945 h 1303"/>
              <a:gd name="T72" fmla="*/ 46113002 w 1213"/>
              <a:gd name="T73" fmla="*/ 140544218 h 1303"/>
              <a:gd name="T74" fmla="*/ 57641072 w 1213"/>
              <a:gd name="T75" fmla="*/ 140544218 h 1303"/>
              <a:gd name="T76" fmla="*/ 91189481 w 1213"/>
              <a:gd name="T77" fmla="*/ 154366100 h 1303"/>
              <a:gd name="T78" fmla="*/ 71500958 w 1213"/>
              <a:gd name="T79" fmla="*/ 13821883 h 130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13" h="1303">
                <a:moveTo>
                  <a:pt x="936" y="1302"/>
                </a:moveTo>
                <a:lnTo>
                  <a:pt x="936" y="1302"/>
                </a:lnTo>
                <a:cubicBezTo>
                  <a:pt x="927" y="1302"/>
                  <a:pt x="909" y="1302"/>
                  <a:pt x="900" y="1302"/>
                </a:cubicBezTo>
                <a:cubicBezTo>
                  <a:pt x="847" y="1302"/>
                  <a:pt x="793" y="1284"/>
                  <a:pt x="757" y="1275"/>
                </a:cubicBezTo>
                <a:cubicBezTo>
                  <a:pt x="740" y="1275"/>
                  <a:pt x="731" y="1275"/>
                  <a:pt x="713" y="1275"/>
                </a:cubicBezTo>
                <a:cubicBezTo>
                  <a:pt x="704" y="1275"/>
                  <a:pt x="704" y="1275"/>
                  <a:pt x="695" y="1275"/>
                </a:cubicBezTo>
                <a:cubicBezTo>
                  <a:pt x="624" y="1275"/>
                  <a:pt x="499" y="1239"/>
                  <a:pt x="410" y="1159"/>
                </a:cubicBezTo>
                <a:cubicBezTo>
                  <a:pt x="383" y="1168"/>
                  <a:pt x="321" y="1177"/>
                  <a:pt x="294" y="1186"/>
                </a:cubicBezTo>
                <a:cubicBezTo>
                  <a:pt x="285" y="1186"/>
                  <a:pt x="267" y="1195"/>
                  <a:pt x="258" y="1195"/>
                </a:cubicBezTo>
                <a:cubicBezTo>
                  <a:pt x="187" y="1213"/>
                  <a:pt x="115" y="1195"/>
                  <a:pt x="71" y="1141"/>
                </a:cubicBezTo>
                <a:cubicBezTo>
                  <a:pt x="26" y="1079"/>
                  <a:pt x="0" y="990"/>
                  <a:pt x="0" y="883"/>
                </a:cubicBezTo>
                <a:cubicBezTo>
                  <a:pt x="0" y="713"/>
                  <a:pt x="44" y="633"/>
                  <a:pt x="80" y="589"/>
                </a:cubicBezTo>
                <a:cubicBezTo>
                  <a:pt x="107" y="571"/>
                  <a:pt x="142" y="553"/>
                  <a:pt x="169" y="553"/>
                </a:cubicBezTo>
                <a:cubicBezTo>
                  <a:pt x="329" y="571"/>
                  <a:pt x="329" y="571"/>
                  <a:pt x="329" y="571"/>
                </a:cubicBezTo>
                <a:cubicBezTo>
                  <a:pt x="347" y="553"/>
                  <a:pt x="374" y="517"/>
                  <a:pt x="410" y="473"/>
                </a:cubicBezTo>
                <a:cubicBezTo>
                  <a:pt x="499" y="375"/>
                  <a:pt x="499" y="339"/>
                  <a:pt x="499" y="339"/>
                </a:cubicBezTo>
                <a:cubicBezTo>
                  <a:pt x="499" y="214"/>
                  <a:pt x="490" y="187"/>
                  <a:pt x="481" y="161"/>
                </a:cubicBezTo>
                <a:cubicBezTo>
                  <a:pt x="481" y="152"/>
                  <a:pt x="481" y="143"/>
                  <a:pt x="472" y="125"/>
                </a:cubicBezTo>
                <a:cubicBezTo>
                  <a:pt x="463" y="80"/>
                  <a:pt x="499" y="27"/>
                  <a:pt x="552" y="9"/>
                </a:cubicBezTo>
                <a:cubicBezTo>
                  <a:pt x="588" y="0"/>
                  <a:pt x="633" y="0"/>
                  <a:pt x="677" y="27"/>
                </a:cubicBezTo>
                <a:cubicBezTo>
                  <a:pt x="722" y="54"/>
                  <a:pt x="766" y="98"/>
                  <a:pt x="793" y="169"/>
                </a:cubicBezTo>
                <a:cubicBezTo>
                  <a:pt x="820" y="214"/>
                  <a:pt x="811" y="285"/>
                  <a:pt x="802" y="348"/>
                </a:cubicBezTo>
                <a:cubicBezTo>
                  <a:pt x="802" y="383"/>
                  <a:pt x="793" y="401"/>
                  <a:pt x="793" y="428"/>
                </a:cubicBezTo>
                <a:cubicBezTo>
                  <a:pt x="793" y="446"/>
                  <a:pt x="793" y="455"/>
                  <a:pt x="793" y="464"/>
                </a:cubicBezTo>
                <a:cubicBezTo>
                  <a:pt x="847" y="499"/>
                  <a:pt x="900" y="499"/>
                  <a:pt x="971" y="499"/>
                </a:cubicBezTo>
                <a:cubicBezTo>
                  <a:pt x="1007" y="499"/>
                  <a:pt x="1052" y="499"/>
                  <a:pt x="1096" y="508"/>
                </a:cubicBezTo>
                <a:cubicBezTo>
                  <a:pt x="1167" y="517"/>
                  <a:pt x="1212" y="580"/>
                  <a:pt x="1203" y="669"/>
                </a:cubicBezTo>
                <a:cubicBezTo>
                  <a:pt x="1194" y="696"/>
                  <a:pt x="1185" y="722"/>
                  <a:pt x="1167" y="740"/>
                </a:cubicBezTo>
                <a:cubicBezTo>
                  <a:pt x="1194" y="767"/>
                  <a:pt x="1212" y="794"/>
                  <a:pt x="1212" y="829"/>
                </a:cubicBezTo>
                <a:cubicBezTo>
                  <a:pt x="1212" y="883"/>
                  <a:pt x="1185" y="918"/>
                  <a:pt x="1150" y="945"/>
                </a:cubicBezTo>
                <a:cubicBezTo>
                  <a:pt x="1167" y="972"/>
                  <a:pt x="1177" y="1008"/>
                  <a:pt x="1167" y="1052"/>
                </a:cubicBezTo>
                <a:cubicBezTo>
                  <a:pt x="1159" y="1079"/>
                  <a:pt x="1132" y="1106"/>
                  <a:pt x="1096" y="1132"/>
                </a:cubicBezTo>
                <a:cubicBezTo>
                  <a:pt x="1096" y="1132"/>
                  <a:pt x="1096" y="1132"/>
                  <a:pt x="1096" y="1141"/>
                </a:cubicBezTo>
                <a:cubicBezTo>
                  <a:pt x="1105" y="1186"/>
                  <a:pt x="1096" y="1230"/>
                  <a:pt x="1052" y="1266"/>
                </a:cubicBezTo>
                <a:cubicBezTo>
                  <a:pt x="1025" y="1293"/>
                  <a:pt x="989" y="1302"/>
                  <a:pt x="936" y="1302"/>
                </a:cubicBezTo>
                <a:close/>
                <a:moveTo>
                  <a:pt x="722" y="1186"/>
                </a:moveTo>
                <a:lnTo>
                  <a:pt x="722" y="1186"/>
                </a:lnTo>
                <a:cubicBezTo>
                  <a:pt x="740" y="1186"/>
                  <a:pt x="757" y="1195"/>
                  <a:pt x="775" y="1195"/>
                </a:cubicBezTo>
                <a:cubicBezTo>
                  <a:pt x="811" y="1204"/>
                  <a:pt x="856" y="1213"/>
                  <a:pt x="909" y="1222"/>
                </a:cubicBezTo>
                <a:cubicBezTo>
                  <a:pt x="971" y="1222"/>
                  <a:pt x="989" y="1213"/>
                  <a:pt x="998" y="1204"/>
                </a:cubicBezTo>
                <a:cubicBezTo>
                  <a:pt x="1016" y="1195"/>
                  <a:pt x="1016" y="1177"/>
                  <a:pt x="1016" y="1159"/>
                </a:cubicBezTo>
                <a:cubicBezTo>
                  <a:pt x="1016" y="1141"/>
                  <a:pt x="1007" y="1132"/>
                  <a:pt x="1007" y="1132"/>
                </a:cubicBezTo>
                <a:cubicBezTo>
                  <a:pt x="998" y="1115"/>
                  <a:pt x="998" y="1106"/>
                  <a:pt x="998" y="1088"/>
                </a:cubicBezTo>
                <a:cubicBezTo>
                  <a:pt x="1007" y="1079"/>
                  <a:pt x="1016" y="1070"/>
                  <a:pt x="1025" y="1061"/>
                </a:cubicBezTo>
                <a:cubicBezTo>
                  <a:pt x="1060" y="1052"/>
                  <a:pt x="1087" y="1043"/>
                  <a:pt x="1087" y="1025"/>
                </a:cubicBezTo>
                <a:cubicBezTo>
                  <a:pt x="1096" y="1008"/>
                  <a:pt x="1070" y="972"/>
                  <a:pt x="1060" y="954"/>
                </a:cubicBezTo>
                <a:cubicBezTo>
                  <a:pt x="1052" y="945"/>
                  <a:pt x="1043" y="927"/>
                  <a:pt x="1052" y="918"/>
                </a:cubicBezTo>
                <a:cubicBezTo>
                  <a:pt x="1052" y="901"/>
                  <a:pt x="1070" y="892"/>
                  <a:pt x="1078" y="892"/>
                </a:cubicBezTo>
                <a:cubicBezTo>
                  <a:pt x="1078" y="892"/>
                  <a:pt x="1096" y="883"/>
                  <a:pt x="1105" y="874"/>
                </a:cubicBezTo>
                <a:cubicBezTo>
                  <a:pt x="1123" y="865"/>
                  <a:pt x="1123" y="847"/>
                  <a:pt x="1123" y="829"/>
                </a:cubicBezTo>
                <a:cubicBezTo>
                  <a:pt x="1123" y="820"/>
                  <a:pt x="1123" y="803"/>
                  <a:pt x="1078" y="776"/>
                </a:cubicBezTo>
                <a:cubicBezTo>
                  <a:pt x="1060" y="767"/>
                  <a:pt x="1052" y="758"/>
                  <a:pt x="1052" y="740"/>
                </a:cubicBezTo>
                <a:cubicBezTo>
                  <a:pt x="1052" y="722"/>
                  <a:pt x="1060" y="713"/>
                  <a:pt x="1078" y="704"/>
                </a:cubicBezTo>
                <a:cubicBezTo>
                  <a:pt x="1087" y="696"/>
                  <a:pt x="1114" y="678"/>
                  <a:pt x="1114" y="660"/>
                </a:cubicBezTo>
                <a:cubicBezTo>
                  <a:pt x="1123" y="597"/>
                  <a:pt x="1096" y="597"/>
                  <a:pt x="1078" y="589"/>
                </a:cubicBezTo>
                <a:cubicBezTo>
                  <a:pt x="1043" y="589"/>
                  <a:pt x="1007" y="589"/>
                  <a:pt x="971" y="580"/>
                </a:cubicBezTo>
                <a:cubicBezTo>
                  <a:pt x="900" y="580"/>
                  <a:pt x="820" y="580"/>
                  <a:pt x="749" y="526"/>
                </a:cubicBezTo>
                <a:cubicBezTo>
                  <a:pt x="695" y="490"/>
                  <a:pt x="704" y="419"/>
                  <a:pt x="722" y="339"/>
                </a:cubicBezTo>
                <a:cubicBezTo>
                  <a:pt x="722" y="294"/>
                  <a:pt x="731" y="232"/>
                  <a:pt x="722" y="205"/>
                </a:cubicBezTo>
                <a:cubicBezTo>
                  <a:pt x="677" y="125"/>
                  <a:pt x="633" y="80"/>
                  <a:pt x="588" y="89"/>
                </a:cubicBezTo>
                <a:cubicBezTo>
                  <a:pt x="570" y="89"/>
                  <a:pt x="561" y="107"/>
                  <a:pt x="552" y="107"/>
                </a:cubicBezTo>
                <a:cubicBezTo>
                  <a:pt x="561" y="116"/>
                  <a:pt x="561" y="125"/>
                  <a:pt x="561" y="134"/>
                </a:cubicBezTo>
                <a:cubicBezTo>
                  <a:pt x="570" y="161"/>
                  <a:pt x="588" y="196"/>
                  <a:pt x="588" y="339"/>
                </a:cubicBezTo>
                <a:cubicBezTo>
                  <a:pt x="588" y="366"/>
                  <a:pt x="570" y="410"/>
                  <a:pt x="472" y="526"/>
                </a:cubicBezTo>
                <a:cubicBezTo>
                  <a:pt x="428" y="589"/>
                  <a:pt x="374" y="642"/>
                  <a:pt x="374" y="642"/>
                </a:cubicBezTo>
                <a:cubicBezTo>
                  <a:pt x="365" y="651"/>
                  <a:pt x="356" y="660"/>
                  <a:pt x="338" y="651"/>
                </a:cubicBezTo>
                <a:cubicBezTo>
                  <a:pt x="169" y="642"/>
                  <a:pt x="169" y="642"/>
                  <a:pt x="169" y="642"/>
                </a:cubicBezTo>
                <a:cubicBezTo>
                  <a:pt x="160" y="642"/>
                  <a:pt x="151" y="642"/>
                  <a:pt x="151" y="651"/>
                </a:cubicBezTo>
                <a:cubicBezTo>
                  <a:pt x="124" y="669"/>
                  <a:pt x="89" y="740"/>
                  <a:pt x="89" y="883"/>
                </a:cubicBezTo>
                <a:cubicBezTo>
                  <a:pt x="89" y="972"/>
                  <a:pt x="107" y="1043"/>
                  <a:pt x="142" y="1088"/>
                </a:cubicBezTo>
                <a:cubicBezTo>
                  <a:pt x="160" y="1115"/>
                  <a:pt x="196" y="1123"/>
                  <a:pt x="231" y="1115"/>
                </a:cubicBezTo>
                <a:cubicBezTo>
                  <a:pt x="240" y="1115"/>
                  <a:pt x="258" y="1106"/>
                  <a:pt x="276" y="1106"/>
                </a:cubicBezTo>
                <a:cubicBezTo>
                  <a:pt x="294" y="1097"/>
                  <a:pt x="329" y="1088"/>
                  <a:pt x="356" y="1088"/>
                </a:cubicBezTo>
                <a:cubicBezTo>
                  <a:pt x="374" y="1079"/>
                  <a:pt x="383" y="1079"/>
                  <a:pt x="401" y="1079"/>
                </a:cubicBezTo>
                <a:cubicBezTo>
                  <a:pt x="419" y="1079"/>
                  <a:pt x="436" y="1070"/>
                  <a:pt x="445" y="1088"/>
                </a:cubicBezTo>
                <a:cubicBezTo>
                  <a:pt x="499" y="1132"/>
                  <a:pt x="552" y="1159"/>
                  <a:pt x="597" y="1168"/>
                </a:cubicBezTo>
                <a:cubicBezTo>
                  <a:pt x="642" y="1186"/>
                  <a:pt x="686" y="1195"/>
                  <a:pt x="704" y="1195"/>
                </a:cubicBezTo>
                <a:cubicBezTo>
                  <a:pt x="713" y="1186"/>
                  <a:pt x="722" y="1186"/>
                  <a:pt x="722" y="1186"/>
                </a:cubicBezTo>
                <a:close/>
                <a:moveTo>
                  <a:pt x="552" y="107"/>
                </a:moveTo>
                <a:lnTo>
                  <a:pt x="552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CuadroTexto 386">
            <a:extLst>
              <a:ext uri="{FF2B5EF4-FFF2-40B4-BE49-F238E27FC236}">
                <a16:creationId xmlns:a16="http://schemas.microsoft.com/office/drawing/2014/main" id="{C72783EA-383B-8848-83EF-29B46D7A491B}"/>
              </a:ext>
            </a:extLst>
          </p:cNvPr>
          <p:cNvSpPr txBox="1"/>
          <p:nvPr/>
        </p:nvSpPr>
        <p:spPr>
          <a:xfrm>
            <a:off x="9707216" y="530552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2966E48C-5921-0D46-AAF2-14BB9B687086}"/>
              </a:ext>
            </a:extLst>
          </p:cNvPr>
          <p:cNvSpPr txBox="1"/>
          <p:nvPr/>
        </p:nvSpPr>
        <p:spPr>
          <a:xfrm>
            <a:off x="2451398" y="20459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0EA06-0B6D-524D-AAAE-DE96499AAC12}"/>
              </a:ext>
            </a:extLst>
          </p:cNvPr>
          <p:cNvGrpSpPr/>
          <p:nvPr/>
        </p:nvGrpSpPr>
        <p:grpSpPr>
          <a:xfrm>
            <a:off x="3947341" y="10278757"/>
            <a:ext cx="3676939" cy="1477328"/>
            <a:chOff x="5517310" y="11069053"/>
            <a:chExt cx="3676939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0B088E3A-1974-594D-96F0-56B1530BC65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62A4F7-476E-2242-9375-F02DF12DE17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88CB2F-BA62-7448-9F40-71757EE8C61E}"/>
              </a:ext>
            </a:extLst>
          </p:cNvPr>
          <p:cNvGrpSpPr/>
          <p:nvPr/>
        </p:nvGrpSpPr>
        <p:grpSpPr>
          <a:xfrm>
            <a:off x="8182457" y="10278757"/>
            <a:ext cx="3676939" cy="1477328"/>
            <a:chOff x="5517310" y="11069053"/>
            <a:chExt cx="3676939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F0F659F2-62AB-0849-A250-2089D9C3E59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38C3D6-9D39-1342-BE76-717944146D8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E9627A-A418-244E-940E-34E44BDAFFC4}"/>
              </a:ext>
            </a:extLst>
          </p:cNvPr>
          <p:cNvGrpSpPr/>
          <p:nvPr/>
        </p:nvGrpSpPr>
        <p:grpSpPr>
          <a:xfrm>
            <a:off x="12511828" y="10278757"/>
            <a:ext cx="3676939" cy="1477328"/>
            <a:chOff x="5517310" y="11069053"/>
            <a:chExt cx="3676939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46D0C596-F4EB-8D45-915A-784BAC3765B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0825AE-D6E8-0346-8C13-4740A42F74C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F94904-CA69-5949-9A05-D9D04E9B6608}"/>
              </a:ext>
            </a:extLst>
          </p:cNvPr>
          <p:cNvGrpSpPr/>
          <p:nvPr/>
        </p:nvGrpSpPr>
        <p:grpSpPr>
          <a:xfrm>
            <a:off x="16771007" y="10278757"/>
            <a:ext cx="3676939" cy="1477328"/>
            <a:chOff x="5517310" y="11069053"/>
            <a:chExt cx="3676939" cy="147732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C64EF476-A899-AE43-BDF3-770A76A036D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4CBC26-1E2E-9448-BE53-9DB05E66C16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756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61">
            <a:extLst>
              <a:ext uri="{FF2B5EF4-FFF2-40B4-BE49-F238E27FC236}">
                <a16:creationId xmlns:a16="http://schemas.microsoft.com/office/drawing/2014/main" id="{DFD315BE-4B20-A444-AF28-0D872575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67" y="4975218"/>
            <a:ext cx="5314915" cy="4312100"/>
          </a:xfrm>
          <a:custGeom>
            <a:avLst/>
            <a:gdLst>
              <a:gd name="T0" fmla="*/ 586905686 w 4674"/>
              <a:gd name="T1" fmla="*/ 491148148 h 3794"/>
              <a:gd name="T2" fmla="*/ 586905686 w 4674"/>
              <a:gd name="T3" fmla="*/ 491148148 h 3794"/>
              <a:gd name="T4" fmla="*/ 18794309 w 4674"/>
              <a:gd name="T5" fmla="*/ 491148148 h 3794"/>
              <a:gd name="T6" fmla="*/ 0 w 4674"/>
              <a:gd name="T7" fmla="*/ 472372542 h 3794"/>
              <a:gd name="T8" fmla="*/ 0 w 4674"/>
              <a:gd name="T9" fmla="*/ 17739974 h 3794"/>
              <a:gd name="T10" fmla="*/ 17757441 w 4674"/>
              <a:gd name="T11" fmla="*/ 0 h 3794"/>
              <a:gd name="T12" fmla="*/ 586905686 w 4674"/>
              <a:gd name="T13" fmla="*/ 0 h 3794"/>
              <a:gd name="T14" fmla="*/ 605699994 w 4674"/>
              <a:gd name="T15" fmla="*/ 17739974 h 3794"/>
              <a:gd name="T16" fmla="*/ 605699994 w 4674"/>
              <a:gd name="T17" fmla="*/ 472372542 h 3794"/>
              <a:gd name="T18" fmla="*/ 586905686 w 4674"/>
              <a:gd name="T19" fmla="*/ 491148148 h 37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74" h="3794">
                <a:moveTo>
                  <a:pt x="4528" y="3793"/>
                </a:moveTo>
                <a:lnTo>
                  <a:pt x="4528" y="3793"/>
                </a:lnTo>
                <a:cubicBezTo>
                  <a:pt x="145" y="3793"/>
                  <a:pt x="145" y="3793"/>
                  <a:pt x="145" y="3793"/>
                </a:cubicBezTo>
                <a:cubicBezTo>
                  <a:pt x="65" y="3793"/>
                  <a:pt x="0" y="3729"/>
                  <a:pt x="0" y="364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4"/>
                  <a:pt x="65" y="0"/>
                  <a:pt x="137" y="0"/>
                </a:cubicBezTo>
                <a:cubicBezTo>
                  <a:pt x="4528" y="0"/>
                  <a:pt x="4528" y="0"/>
                  <a:pt x="4528" y="0"/>
                </a:cubicBezTo>
                <a:cubicBezTo>
                  <a:pt x="4609" y="0"/>
                  <a:pt x="4673" y="64"/>
                  <a:pt x="4673" y="137"/>
                </a:cubicBezTo>
                <a:cubicBezTo>
                  <a:pt x="4673" y="3648"/>
                  <a:pt x="4673" y="3648"/>
                  <a:pt x="4673" y="3648"/>
                </a:cubicBezTo>
                <a:cubicBezTo>
                  <a:pt x="4673" y="3729"/>
                  <a:pt x="4609" y="3793"/>
                  <a:pt x="4528" y="37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2">
            <a:extLst>
              <a:ext uri="{FF2B5EF4-FFF2-40B4-BE49-F238E27FC236}">
                <a16:creationId xmlns:a16="http://schemas.microsoft.com/office/drawing/2014/main" id="{6DA6BADF-F619-C946-B2AE-3620341E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4" y="5451553"/>
            <a:ext cx="4873676" cy="255719"/>
          </a:xfrm>
          <a:custGeom>
            <a:avLst/>
            <a:gdLst>
              <a:gd name="T0" fmla="*/ 555271240 w 4287"/>
              <a:gd name="T1" fmla="*/ 28749355 h 227"/>
              <a:gd name="T2" fmla="*/ 0 w 4287"/>
              <a:gd name="T3" fmla="*/ 28749355 h 227"/>
              <a:gd name="T4" fmla="*/ 0 w 4287"/>
              <a:gd name="T5" fmla="*/ 0 h 227"/>
              <a:gd name="T6" fmla="*/ 555271240 w 4287"/>
              <a:gd name="T7" fmla="*/ 0 h 227"/>
              <a:gd name="T8" fmla="*/ 555271240 w 4287"/>
              <a:gd name="T9" fmla="*/ 28749355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27">
                <a:moveTo>
                  <a:pt x="4286" y="226"/>
                </a:moveTo>
                <a:lnTo>
                  <a:pt x="0" y="226"/>
                </a:lnTo>
                <a:lnTo>
                  <a:pt x="0" y="0"/>
                </a:lnTo>
                <a:lnTo>
                  <a:pt x="4286" y="0"/>
                </a:lnTo>
                <a:lnTo>
                  <a:pt x="4286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3">
            <a:extLst>
              <a:ext uri="{FF2B5EF4-FFF2-40B4-BE49-F238E27FC236}">
                <a16:creationId xmlns:a16="http://schemas.microsoft.com/office/drawing/2014/main" id="{E32FB589-8211-B74F-8DCD-D5530209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4" y="5812566"/>
            <a:ext cx="4873676" cy="3224049"/>
          </a:xfrm>
          <a:custGeom>
            <a:avLst/>
            <a:gdLst>
              <a:gd name="T0" fmla="*/ 555271240 w 4287"/>
              <a:gd name="T1" fmla="*/ 367533390 h 2834"/>
              <a:gd name="T2" fmla="*/ 0 w 4287"/>
              <a:gd name="T3" fmla="*/ 367533390 h 2834"/>
              <a:gd name="T4" fmla="*/ 0 w 4287"/>
              <a:gd name="T5" fmla="*/ 0 h 2834"/>
              <a:gd name="T6" fmla="*/ 555271240 w 4287"/>
              <a:gd name="T7" fmla="*/ 0 h 2834"/>
              <a:gd name="T8" fmla="*/ 555271240 w 4287"/>
              <a:gd name="T9" fmla="*/ 367533390 h 2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834">
                <a:moveTo>
                  <a:pt x="4286" y="2833"/>
                </a:moveTo>
                <a:lnTo>
                  <a:pt x="0" y="2833"/>
                </a:lnTo>
                <a:lnTo>
                  <a:pt x="0" y="0"/>
                </a:lnTo>
                <a:lnTo>
                  <a:pt x="4286" y="0"/>
                </a:lnTo>
                <a:lnTo>
                  <a:pt x="4286" y="28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4">
            <a:extLst>
              <a:ext uri="{FF2B5EF4-FFF2-40B4-BE49-F238E27FC236}">
                <a16:creationId xmlns:a16="http://schemas.microsoft.com/office/drawing/2014/main" id="{38425B8E-9100-B643-9049-B5D4E12DD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4" y="5140681"/>
            <a:ext cx="155438" cy="155438"/>
          </a:xfrm>
          <a:custGeom>
            <a:avLst/>
            <a:gdLst>
              <a:gd name="T0" fmla="*/ 17422828 w 138"/>
              <a:gd name="T1" fmla="*/ 9156471 h 138"/>
              <a:gd name="T2" fmla="*/ 17422828 w 138"/>
              <a:gd name="T3" fmla="*/ 9156471 h 138"/>
              <a:gd name="T4" fmla="*/ 8139046 w 138"/>
              <a:gd name="T5" fmla="*/ 17422828 h 138"/>
              <a:gd name="T6" fmla="*/ 0 w 138"/>
              <a:gd name="T7" fmla="*/ 9156471 h 138"/>
              <a:gd name="T8" fmla="*/ 8139046 w 138"/>
              <a:gd name="T9" fmla="*/ 0 h 138"/>
              <a:gd name="T10" fmla="*/ 17422828 w 138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" h="138">
                <a:moveTo>
                  <a:pt x="137" y="72"/>
                </a:moveTo>
                <a:lnTo>
                  <a:pt x="137" y="72"/>
                </a:lnTo>
                <a:cubicBezTo>
                  <a:pt x="137" y="105"/>
                  <a:pt x="105" y="137"/>
                  <a:pt x="64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64" y="0"/>
                </a:cubicBezTo>
                <a:cubicBezTo>
                  <a:pt x="105" y="0"/>
                  <a:pt x="137" y="32"/>
                  <a:pt x="137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5">
            <a:extLst>
              <a:ext uri="{FF2B5EF4-FFF2-40B4-BE49-F238E27FC236}">
                <a16:creationId xmlns:a16="http://schemas.microsoft.com/office/drawing/2014/main" id="{3AB43755-0771-DE4A-A564-25E24A49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87" y="5140681"/>
            <a:ext cx="155438" cy="155438"/>
          </a:xfrm>
          <a:custGeom>
            <a:avLst/>
            <a:gdLst>
              <a:gd name="T0" fmla="*/ 17422828 w 138"/>
              <a:gd name="T1" fmla="*/ 9156471 h 138"/>
              <a:gd name="T2" fmla="*/ 17422828 w 138"/>
              <a:gd name="T3" fmla="*/ 9156471 h 138"/>
              <a:gd name="T4" fmla="*/ 9283783 w 138"/>
              <a:gd name="T5" fmla="*/ 17422828 h 138"/>
              <a:gd name="T6" fmla="*/ 0 w 138"/>
              <a:gd name="T7" fmla="*/ 9156471 h 138"/>
              <a:gd name="T8" fmla="*/ 9283783 w 138"/>
              <a:gd name="T9" fmla="*/ 0 h 138"/>
              <a:gd name="T10" fmla="*/ 17422828 w 138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" h="138">
                <a:moveTo>
                  <a:pt x="137" y="72"/>
                </a:moveTo>
                <a:lnTo>
                  <a:pt x="137" y="72"/>
                </a:lnTo>
                <a:cubicBezTo>
                  <a:pt x="137" y="105"/>
                  <a:pt x="105" y="137"/>
                  <a:pt x="73" y="137"/>
                </a:cubicBezTo>
                <a:cubicBezTo>
                  <a:pt x="33" y="137"/>
                  <a:pt x="0" y="105"/>
                  <a:pt x="0" y="72"/>
                </a:cubicBezTo>
                <a:cubicBezTo>
                  <a:pt x="0" y="32"/>
                  <a:pt x="33" y="0"/>
                  <a:pt x="73" y="0"/>
                </a:cubicBezTo>
                <a:cubicBezTo>
                  <a:pt x="105" y="0"/>
                  <a:pt x="137" y="32"/>
                  <a:pt x="137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6">
            <a:extLst>
              <a:ext uri="{FF2B5EF4-FFF2-40B4-BE49-F238E27FC236}">
                <a16:creationId xmlns:a16="http://schemas.microsoft.com/office/drawing/2014/main" id="{7A3CD478-2553-5E4E-B3AA-5B62F8E1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487" y="5140681"/>
            <a:ext cx="165466" cy="155438"/>
          </a:xfrm>
          <a:custGeom>
            <a:avLst/>
            <a:gdLst>
              <a:gd name="T0" fmla="*/ 18669146 w 146"/>
              <a:gd name="T1" fmla="*/ 9156471 h 138"/>
              <a:gd name="T2" fmla="*/ 18669146 w 146"/>
              <a:gd name="T3" fmla="*/ 9156471 h 138"/>
              <a:gd name="T4" fmla="*/ 9270164 w 146"/>
              <a:gd name="T5" fmla="*/ 17422828 h 138"/>
              <a:gd name="T6" fmla="*/ 0 w 146"/>
              <a:gd name="T7" fmla="*/ 9156471 h 138"/>
              <a:gd name="T8" fmla="*/ 9270164 w 146"/>
              <a:gd name="T9" fmla="*/ 0 h 138"/>
              <a:gd name="T10" fmla="*/ 18669146 w 146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8">
                <a:moveTo>
                  <a:pt x="145" y="72"/>
                </a:moveTo>
                <a:lnTo>
                  <a:pt x="145" y="72"/>
                </a:lnTo>
                <a:cubicBezTo>
                  <a:pt x="145" y="105"/>
                  <a:pt x="113" y="137"/>
                  <a:pt x="72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2" y="0"/>
                </a:cubicBez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7">
            <a:extLst>
              <a:ext uri="{FF2B5EF4-FFF2-40B4-BE49-F238E27FC236}">
                <a16:creationId xmlns:a16="http://schemas.microsoft.com/office/drawing/2014/main" id="{8443C2BD-64F7-DA4E-BF2E-53B19229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938" y="4975218"/>
            <a:ext cx="5314915" cy="4312100"/>
          </a:xfrm>
          <a:custGeom>
            <a:avLst/>
            <a:gdLst>
              <a:gd name="T0" fmla="*/ 586654523 w 4675"/>
              <a:gd name="T1" fmla="*/ 491148148 h 3794"/>
              <a:gd name="T2" fmla="*/ 586654523 w 4675"/>
              <a:gd name="T3" fmla="*/ 491148148 h 3794"/>
              <a:gd name="T4" fmla="*/ 18786329 w 4675"/>
              <a:gd name="T5" fmla="*/ 491148148 h 3794"/>
              <a:gd name="T6" fmla="*/ 0 w 4675"/>
              <a:gd name="T7" fmla="*/ 472372542 h 3794"/>
              <a:gd name="T8" fmla="*/ 0 w 4675"/>
              <a:gd name="T9" fmla="*/ 17739974 h 3794"/>
              <a:gd name="T10" fmla="*/ 18786329 w 4675"/>
              <a:gd name="T11" fmla="*/ 0 h 3794"/>
              <a:gd name="T12" fmla="*/ 586654523 w 4675"/>
              <a:gd name="T13" fmla="*/ 0 h 3794"/>
              <a:gd name="T14" fmla="*/ 605570433 w 4675"/>
              <a:gd name="T15" fmla="*/ 17739974 h 3794"/>
              <a:gd name="T16" fmla="*/ 605570433 w 4675"/>
              <a:gd name="T17" fmla="*/ 472372542 h 3794"/>
              <a:gd name="T18" fmla="*/ 586654523 w 4675"/>
              <a:gd name="T19" fmla="*/ 491148148 h 37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75" h="3794">
                <a:moveTo>
                  <a:pt x="4528" y="3793"/>
                </a:moveTo>
                <a:lnTo>
                  <a:pt x="4528" y="3793"/>
                </a:lnTo>
                <a:cubicBezTo>
                  <a:pt x="145" y="3793"/>
                  <a:pt x="145" y="3793"/>
                  <a:pt x="145" y="3793"/>
                </a:cubicBezTo>
                <a:cubicBezTo>
                  <a:pt x="65" y="3793"/>
                  <a:pt x="0" y="3729"/>
                  <a:pt x="0" y="364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4"/>
                  <a:pt x="65" y="0"/>
                  <a:pt x="145" y="0"/>
                </a:cubicBezTo>
                <a:cubicBezTo>
                  <a:pt x="4528" y="0"/>
                  <a:pt x="4528" y="0"/>
                  <a:pt x="4528" y="0"/>
                </a:cubicBezTo>
                <a:cubicBezTo>
                  <a:pt x="4609" y="0"/>
                  <a:pt x="4674" y="64"/>
                  <a:pt x="4674" y="137"/>
                </a:cubicBezTo>
                <a:cubicBezTo>
                  <a:pt x="4674" y="3648"/>
                  <a:pt x="4674" y="3648"/>
                  <a:pt x="4674" y="3648"/>
                </a:cubicBezTo>
                <a:cubicBezTo>
                  <a:pt x="4674" y="3729"/>
                  <a:pt x="4609" y="3793"/>
                  <a:pt x="4528" y="37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8">
            <a:extLst>
              <a:ext uri="{FF2B5EF4-FFF2-40B4-BE49-F238E27FC236}">
                <a16:creationId xmlns:a16="http://schemas.microsoft.com/office/drawing/2014/main" id="{F3AB49B6-4911-B348-AFC6-12A377737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573" y="5451553"/>
            <a:ext cx="4873676" cy="255719"/>
          </a:xfrm>
          <a:custGeom>
            <a:avLst/>
            <a:gdLst>
              <a:gd name="T0" fmla="*/ 555271240 w 4287"/>
              <a:gd name="T1" fmla="*/ 28749355 h 227"/>
              <a:gd name="T2" fmla="*/ 0 w 4287"/>
              <a:gd name="T3" fmla="*/ 28749355 h 227"/>
              <a:gd name="T4" fmla="*/ 0 w 4287"/>
              <a:gd name="T5" fmla="*/ 0 h 227"/>
              <a:gd name="T6" fmla="*/ 555271240 w 4287"/>
              <a:gd name="T7" fmla="*/ 0 h 227"/>
              <a:gd name="T8" fmla="*/ 555271240 w 4287"/>
              <a:gd name="T9" fmla="*/ 28749355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27">
                <a:moveTo>
                  <a:pt x="4286" y="226"/>
                </a:moveTo>
                <a:lnTo>
                  <a:pt x="0" y="226"/>
                </a:lnTo>
                <a:lnTo>
                  <a:pt x="0" y="0"/>
                </a:lnTo>
                <a:lnTo>
                  <a:pt x="4286" y="0"/>
                </a:lnTo>
                <a:lnTo>
                  <a:pt x="4286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9">
            <a:extLst>
              <a:ext uri="{FF2B5EF4-FFF2-40B4-BE49-F238E27FC236}">
                <a16:creationId xmlns:a16="http://schemas.microsoft.com/office/drawing/2014/main" id="{3BAD75B7-2347-AE42-AB51-DF1EA306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573" y="5812566"/>
            <a:ext cx="4873676" cy="3224049"/>
          </a:xfrm>
          <a:custGeom>
            <a:avLst/>
            <a:gdLst>
              <a:gd name="T0" fmla="*/ 555271240 w 4287"/>
              <a:gd name="T1" fmla="*/ 367533390 h 2834"/>
              <a:gd name="T2" fmla="*/ 0 w 4287"/>
              <a:gd name="T3" fmla="*/ 367533390 h 2834"/>
              <a:gd name="T4" fmla="*/ 0 w 4287"/>
              <a:gd name="T5" fmla="*/ 0 h 2834"/>
              <a:gd name="T6" fmla="*/ 555271240 w 4287"/>
              <a:gd name="T7" fmla="*/ 0 h 2834"/>
              <a:gd name="T8" fmla="*/ 555271240 w 4287"/>
              <a:gd name="T9" fmla="*/ 367533390 h 2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834">
                <a:moveTo>
                  <a:pt x="4286" y="2833"/>
                </a:moveTo>
                <a:lnTo>
                  <a:pt x="0" y="2833"/>
                </a:lnTo>
                <a:lnTo>
                  <a:pt x="0" y="0"/>
                </a:lnTo>
                <a:lnTo>
                  <a:pt x="4286" y="0"/>
                </a:lnTo>
                <a:lnTo>
                  <a:pt x="4286" y="28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0">
            <a:extLst>
              <a:ext uri="{FF2B5EF4-FFF2-40B4-BE49-F238E27FC236}">
                <a16:creationId xmlns:a16="http://schemas.microsoft.com/office/drawing/2014/main" id="{DF79463D-2AC9-5D41-B09A-6C48DB2EB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573" y="5140681"/>
            <a:ext cx="165463" cy="155438"/>
          </a:xfrm>
          <a:custGeom>
            <a:avLst/>
            <a:gdLst>
              <a:gd name="T0" fmla="*/ 18668430 w 146"/>
              <a:gd name="T1" fmla="*/ 9156471 h 138"/>
              <a:gd name="T2" fmla="*/ 18668430 w 146"/>
              <a:gd name="T3" fmla="*/ 9156471 h 138"/>
              <a:gd name="T4" fmla="*/ 9398802 w 146"/>
              <a:gd name="T5" fmla="*/ 17422828 h 138"/>
              <a:gd name="T6" fmla="*/ 0 w 146"/>
              <a:gd name="T7" fmla="*/ 9156471 h 138"/>
              <a:gd name="T8" fmla="*/ 9398802 w 146"/>
              <a:gd name="T9" fmla="*/ 0 h 138"/>
              <a:gd name="T10" fmla="*/ 18668430 w 146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8">
                <a:moveTo>
                  <a:pt x="145" y="72"/>
                </a:moveTo>
                <a:lnTo>
                  <a:pt x="145" y="72"/>
                </a:lnTo>
                <a:cubicBezTo>
                  <a:pt x="145" y="105"/>
                  <a:pt x="113" y="137"/>
                  <a:pt x="73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3" y="0"/>
                </a:cubicBez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1">
            <a:extLst>
              <a:ext uri="{FF2B5EF4-FFF2-40B4-BE49-F238E27FC236}">
                <a16:creationId xmlns:a16="http://schemas.microsoft.com/office/drawing/2014/main" id="{F2B9F48C-5C97-8843-9B4A-8FF824894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445" y="5140681"/>
            <a:ext cx="165463" cy="155438"/>
          </a:xfrm>
          <a:custGeom>
            <a:avLst/>
            <a:gdLst>
              <a:gd name="T0" fmla="*/ 18542503 w 147"/>
              <a:gd name="T1" fmla="*/ 9156471 h 138"/>
              <a:gd name="T2" fmla="*/ 18542503 w 147"/>
              <a:gd name="T3" fmla="*/ 9156471 h 138"/>
              <a:gd name="T4" fmla="*/ 9271074 w 147"/>
              <a:gd name="T5" fmla="*/ 17422828 h 138"/>
              <a:gd name="T6" fmla="*/ 0 w 147"/>
              <a:gd name="T7" fmla="*/ 9156471 h 138"/>
              <a:gd name="T8" fmla="*/ 9271074 w 147"/>
              <a:gd name="T9" fmla="*/ 0 h 138"/>
              <a:gd name="T10" fmla="*/ 18542503 w 147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" h="138">
                <a:moveTo>
                  <a:pt x="146" y="72"/>
                </a:moveTo>
                <a:lnTo>
                  <a:pt x="146" y="72"/>
                </a:lnTo>
                <a:cubicBezTo>
                  <a:pt x="146" y="105"/>
                  <a:pt x="113" y="137"/>
                  <a:pt x="73" y="137"/>
                </a:cubicBezTo>
                <a:cubicBezTo>
                  <a:pt x="33" y="137"/>
                  <a:pt x="0" y="105"/>
                  <a:pt x="0" y="72"/>
                </a:cubicBezTo>
                <a:cubicBezTo>
                  <a:pt x="0" y="32"/>
                  <a:pt x="33" y="0"/>
                  <a:pt x="73" y="0"/>
                </a:cubicBezTo>
                <a:cubicBezTo>
                  <a:pt x="113" y="0"/>
                  <a:pt x="146" y="32"/>
                  <a:pt x="146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2">
            <a:extLst>
              <a:ext uri="{FF2B5EF4-FFF2-40B4-BE49-F238E27FC236}">
                <a16:creationId xmlns:a16="http://schemas.microsoft.com/office/drawing/2014/main" id="{26DAE22A-FA03-0C4C-BDA0-1B360BB5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358" y="5140681"/>
            <a:ext cx="165466" cy="155438"/>
          </a:xfrm>
          <a:custGeom>
            <a:avLst/>
            <a:gdLst>
              <a:gd name="T0" fmla="*/ 18669146 w 146"/>
              <a:gd name="T1" fmla="*/ 9156471 h 138"/>
              <a:gd name="T2" fmla="*/ 18669146 w 146"/>
              <a:gd name="T3" fmla="*/ 9156471 h 138"/>
              <a:gd name="T4" fmla="*/ 9398981 w 146"/>
              <a:gd name="T5" fmla="*/ 17422828 h 138"/>
              <a:gd name="T6" fmla="*/ 0 w 146"/>
              <a:gd name="T7" fmla="*/ 9156471 h 138"/>
              <a:gd name="T8" fmla="*/ 9398981 w 146"/>
              <a:gd name="T9" fmla="*/ 0 h 138"/>
              <a:gd name="T10" fmla="*/ 18669146 w 146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8">
                <a:moveTo>
                  <a:pt x="145" y="72"/>
                </a:moveTo>
                <a:lnTo>
                  <a:pt x="145" y="72"/>
                </a:lnTo>
                <a:cubicBezTo>
                  <a:pt x="145" y="105"/>
                  <a:pt x="113" y="137"/>
                  <a:pt x="73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3" y="0"/>
                </a:cubicBez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3">
            <a:extLst>
              <a:ext uri="{FF2B5EF4-FFF2-40B4-BE49-F238E27FC236}">
                <a16:creationId xmlns:a16="http://schemas.microsoft.com/office/drawing/2014/main" id="{C7223C89-ACEB-8A4A-A9D8-7CA66E58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797" y="4975218"/>
            <a:ext cx="5314915" cy="4312100"/>
          </a:xfrm>
          <a:custGeom>
            <a:avLst/>
            <a:gdLst>
              <a:gd name="T0" fmla="*/ 586654523 w 4675"/>
              <a:gd name="T1" fmla="*/ 491148148 h 3794"/>
              <a:gd name="T2" fmla="*/ 586654523 w 4675"/>
              <a:gd name="T3" fmla="*/ 491148148 h 3794"/>
              <a:gd name="T4" fmla="*/ 18915910 w 4675"/>
              <a:gd name="T5" fmla="*/ 491148148 h 3794"/>
              <a:gd name="T6" fmla="*/ 0 w 4675"/>
              <a:gd name="T7" fmla="*/ 472372542 h 3794"/>
              <a:gd name="T8" fmla="*/ 0 w 4675"/>
              <a:gd name="T9" fmla="*/ 17739974 h 3794"/>
              <a:gd name="T10" fmla="*/ 18915910 w 4675"/>
              <a:gd name="T11" fmla="*/ 0 h 3794"/>
              <a:gd name="T12" fmla="*/ 586654523 w 4675"/>
              <a:gd name="T13" fmla="*/ 0 h 3794"/>
              <a:gd name="T14" fmla="*/ 605570433 w 4675"/>
              <a:gd name="T15" fmla="*/ 17739974 h 3794"/>
              <a:gd name="T16" fmla="*/ 605570433 w 4675"/>
              <a:gd name="T17" fmla="*/ 472372542 h 3794"/>
              <a:gd name="T18" fmla="*/ 586654523 w 4675"/>
              <a:gd name="T19" fmla="*/ 491148148 h 37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75" h="3794">
                <a:moveTo>
                  <a:pt x="4528" y="3793"/>
                </a:moveTo>
                <a:lnTo>
                  <a:pt x="4528" y="3793"/>
                </a:lnTo>
                <a:cubicBezTo>
                  <a:pt x="146" y="3793"/>
                  <a:pt x="146" y="3793"/>
                  <a:pt x="146" y="3793"/>
                </a:cubicBezTo>
                <a:cubicBezTo>
                  <a:pt x="65" y="3793"/>
                  <a:pt x="0" y="3729"/>
                  <a:pt x="0" y="364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4"/>
                  <a:pt x="65" y="0"/>
                  <a:pt x="146" y="0"/>
                </a:cubicBezTo>
                <a:cubicBezTo>
                  <a:pt x="4528" y="0"/>
                  <a:pt x="4528" y="0"/>
                  <a:pt x="4528" y="0"/>
                </a:cubicBezTo>
                <a:cubicBezTo>
                  <a:pt x="4609" y="0"/>
                  <a:pt x="4674" y="64"/>
                  <a:pt x="4674" y="137"/>
                </a:cubicBezTo>
                <a:cubicBezTo>
                  <a:pt x="4674" y="3648"/>
                  <a:pt x="4674" y="3648"/>
                  <a:pt x="4674" y="3648"/>
                </a:cubicBezTo>
                <a:cubicBezTo>
                  <a:pt x="4674" y="3729"/>
                  <a:pt x="4609" y="3793"/>
                  <a:pt x="4528" y="37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4">
            <a:extLst>
              <a:ext uri="{FF2B5EF4-FFF2-40B4-BE49-F238E27FC236}">
                <a16:creationId xmlns:a16="http://schemas.microsoft.com/office/drawing/2014/main" id="{B251996D-1D3B-B046-93CC-3BB99CAB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444" y="5451553"/>
            <a:ext cx="4873676" cy="255719"/>
          </a:xfrm>
          <a:custGeom>
            <a:avLst/>
            <a:gdLst>
              <a:gd name="T0" fmla="*/ 555271240 w 4287"/>
              <a:gd name="T1" fmla="*/ 28749355 h 227"/>
              <a:gd name="T2" fmla="*/ 0 w 4287"/>
              <a:gd name="T3" fmla="*/ 28749355 h 227"/>
              <a:gd name="T4" fmla="*/ 0 w 4287"/>
              <a:gd name="T5" fmla="*/ 0 h 227"/>
              <a:gd name="T6" fmla="*/ 555271240 w 4287"/>
              <a:gd name="T7" fmla="*/ 0 h 227"/>
              <a:gd name="T8" fmla="*/ 555271240 w 4287"/>
              <a:gd name="T9" fmla="*/ 28749355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27">
                <a:moveTo>
                  <a:pt x="4286" y="226"/>
                </a:moveTo>
                <a:lnTo>
                  <a:pt x="0" y="226"/>
                </a:lnTo>
                <a:lnTo>
                  <a:pt x="0" y="0"/>
                </a:lnTo>
                <a:lnTo>
                  <a:pt x="4286" y="0"/>
                </a:lnTo>
                <a:lnTo>
                  <a:pt x="4286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5">
            <a:extLst>
              <a:ext uri="{FF2B5EF4-FFF2-40B4-BE49-F238E27FC236}">
                <a16:creationId xmlns:a16="http://schemas.microsoft.com/office/drawing/2014/main" id="{F626AE41-5E1C-9A49-9A26-BCDBD397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444" y="5812566"/>
            <a:ext cx="4873676" cy="3224049"/>
          </a:xfrm>
          <a:custGeom>
            <a:avLst/>
            <a:gdLst>
              <a:gd name="T0" fmla="*/ 555271240 w 4287"/>
              <a:gd name="T1" fmla="*/ 367533390 h 2834"/>
              <a:gd name="T2" fmla="*/ 0 w 4287"/>
              <a:gd name="T3" fmla="*/ 367533390 h 2834"/>
              <a:gd name="T4" fmla="*/ 0 w 4287"/>
              <a:gd name="T5" fmla="*/ 0 h 2834"/>
              <a:gd name="T6" fmla="*/ 555271240 w 4287"/>
              <a:gd name="T7" fmla="*/ 0 h 2834"/>
              <a:gd name="T8" fmla="*/ 555271240 w 4287"/>
              <a:gd name="T9" fmla="*/ 367533390 h 2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834">
                <a:moveTo>
                  <a:pt x="4286" y="2833"/>
                </a:moveTo>
                <a:lnTo>
                  <a:pt x="0" y="2833"/>
                </a:lnTo>
                <a:lnTo>
                  <a:pt x="0" y="0"/>
                </a:lnTo>
                <a:lnTo>
                  <a:pt x="4286" y="0"/>
                </a:lnTo>
                <a:lnTo>
                  <a:pt x="4286" y="28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6">
            <a:extLst>
              <a:ext uri="{FF2B5EF4-FFF2-40B4-BE49-F238E27FC236}">
                <a16:creationId xmlns:a16="http://schemas.microsoft.com/office/drawing/2014/main" id="{23B4990E-74AB-2645-93A8-F6F8BFD5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444" y="5140681"/>
            <a:ext cx="165463" cy="155438"/>
          </a:xfrm>
          <a:custGeom>
            <a:avLst/>
            <a:gdLst>
              <a:gd name="T0" fmla="*/ 18668430 w 146"/>
              <a:gd name="T1" fmla="*/ 9156471 h 138"/>
              <a:gd name="T2" fmla="*/ 18668430 w 146"/>
              <a:gd name="T3" fmla="*/ 9156471 h 138"/>
              <a:gd name="T4" fmla="*/ 9398802 w 146"/>
              <a:gd name="T5" fmla="*/ 17422828 h 138"/>
              <a:gd name="T6" fmla="*/ 0 w 146"/>
              <a:gd name="T7" fmla="*/ 9156471 h 138"/>
              <a:gd name="T8" fmla="*/ 9398802 w 146"/>
              <a:gd name="T9" fmla="*/ 0 h 138"/>
              <a:gd name="T10" fmla="*/ 18668430 w 146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8">
                <a:moveTo>
                  <a:pt x="145" y="72"/>
                </a:moveTo>
                <a:lnTo>
                  <a:pt x="145" y="72"/>
                </a:lnTo>
                <a:cubicBezTo>
                  <a:pt x="145" y="105"/>
                  <a:pt x="113" y="137"/>
                  <a:pt x="73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3" y="0"/>
                </a:cubicBez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7">
            <a:extLst>
              <a:ext uri="{FF2B5EF4-FFF2-40B4-BE49-F238E27FC236}">
                <a16:creationId xmlns:a16="http://schemas.microsoft.com/office/drawing/2014/main" id="{9423B4F6-2404-C24C-8893-18F3B143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317" y="5140681"/>
            <a:ext cx="165463" cy="155438"/>
          </a:xfrm>
          <a:custGeom>
            <a:avLst/>
            <a:gdLst>
              <a:gd name="T0" fmla="*/ 18542503 w 147"/>
              <a:gd name="T1" fmla="*/ 9156471 h 138"/>
              <a:gd name="T2" fmla="*/ 18542503 w 147"/>
              <a:gd name="T3" fmla="*/ 9156471 h 138"/>
              <a:gd name="T4" fmla="*/ 9271074 w 147"/>
              <a:gd name="T5" fmla="*/ 17422828 h 138"/>
              <a:gd name="T6" fmla="*/ 0 w 147"/>
              <a:gd name="T7" fmla="*/ 9156471 h 138"/>
              <a:gd name="T8" fmla="*/ 9271074 w 147"/>
              <a:gd name="T9" fmla="*/ 0 h 138"/>
              <a:gd name="T10" fmla="*/ 18542503 w 147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" h="138">
                <a:moveTo>
                  <a:pt x="146" y="72"/>
                </a:moveTo>
                <a:lnTo>
                  <a:pt x="146" y="72"/>
                </a:lnTo>
                <a:cubicBezTo>
                  <a:pt x="146" y="105"/>
                  <a:pt x="113" y="137"/>
                  <a:pt x="73" y="137"/>
                </a:cubicBezTo>
                <a:cubicBezTo>
                  <a:pt x="33" y="137"/>
                  <a:pt x="0" y="105"/>
                  <a:pt x="0" y="72"/>
                </a:cubicBezTo>
                <a:cubicBezTo>
                  <a:pt x="0" y="32"/>
                  <a:pt x="33" y="0"/>
                  <a:pt x="73" y="0"/>
                </a:cubicBezTo>
                <a:cubicBezTo>
                  <a:pt x="113" y="0"/>
                  <a:pt x="146" y="32"/>
                  <a:pt x="146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8">
            <a:extLst>
              <a:ext uri="{FF2B5EF4-FFF2-40B4-BE49-F238E27FC236}">
                <a16:creationId xmlns:a16="http://schemas.microsoft.com/office/drawing/2014/main" id="{0FE0B387-BE60-994B-9395-A16D75AB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217" y="5140681"/>
            <a:ext cx="165463" cy="155438"/>
          </a:xfrm>
          <a:custGeom>
            <a:avLst/>
            <a:gdLst>
              <a:gd name="T0" fmla="*/ 18668430 w 146"/>
              <a:gd name="T1" fmla="*/ 9156471 h 138"/>
              <a:gd name="T2" fmla="*/ 18668430 w 146"/>
              <a:gd name="T3" fmla="*/ 9156471 h 138"/>
              <a:gd name="T4" fmla="*/ 9398802 w 146"/>
              <a:gd name="T5" fmla="*/ 17422828 h 138"/>
              <a:gd name="T6" fmla="*/ 0 w 146"/>
              <a:gd name="T7" fmla="*/ 9156471 h 138"/>
              <a:gd name="T8" fmla="*/ 9398802 w 146"/>
              <a:gd name="T9" fmla="*/ 0 h 138"/>
              <a:gd name="T10" fmla="*/ 18668430 w 146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8">
                <a:moveTo>
                  <a:pt x="145" y="72"/>
                </a:moveTo>
                <a:lnTo>
                  <a:pt x="145" y="72"/>
                </a:lnTo>
                <a:cubicBezTo>
                  <a:pt x="145" y="105"/>
                  <a:pt x="113" y="137"/>
                  <a:pt x="73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3" y="0"/>
                </a:cubicBez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9">
            <a:extLst>
              <a:ext uri="{FF2B5EF4-FFF2-40B4-BE49-F238E27FC236}">
                <a16:creationId xmlns:a16="http://schemas.microsoft.com/office/drawing/2014/main" id="{9BDB3C82-708D-0B46-80F2-9C8DEE2C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2668" y="4975218"/>
            <a:ext cx="5314915" cy="4312100"/>
          </a:xfrm>
          <a:custGeom>
            <a:avLst/>
            <a:gdLst>
              <a:gd name="T0" fmla="*/ 587820390 w 4675"/>
              <a:gd name="T1" fmla="*/ 491148148 h 3794"/>
              <a:gd name="T2" fmla="*/ 587820390 w 4675"/>
              <a:gd name="T3" fmla="*/ 491148148 h 3794"/>
              <a:gd name="T4" fmla="*/ 18915910 w 4675"/>
              <a:gd name="T5" fmla="*/ 491148148 h 3794"/>
              <a:gd name="T6" fmla="*/ 0 w 4675"/>
              <a:gd name="T7" fmla="*/ 472372542 h 3794"/>
              <a:gd name="T8" fmla="*/ 0 w 4675"/>
              <a:gd name="T9" fmla="*/ 17739974 h 3794"/>
              <a:gd name="T10" fmla="*/ 18915910 w 4675"/>
              <a:gd name="T11" fmla="*/ 0 h 3794"/>
              <a:gd name="T12" fmla="*/ 587820390 w 4675"/>
              <a:gd name="T13" fmla="*/ 0 h 3794"/>
              <a:gd name="T14" fmla="*/ 605570433 w 4675"/>
              <a:gd name="T15" fmla="*/ 17739974 h 3794"/>
              <a:gd name="T16" fmla="*/ 605570433 w 4675"/>
              <a:gd name="T17" fmla="*/ 472372542 h 3794"/>
              <a:gd name="T18" fmla="*/ 587820390 w 4675"/>
              <a:gd name="T19" fmla="*/ 491148148 h 37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75" h="3794">
                <a:moveTo>
                  <a:pt x="4537" y="3793"/>
                </a:moveTo>
                <a:lnTo>
                  <a:pt x="4537" y="3793"/>
                </a:lnTo>
                <a:cubicBezTo>
                  <a:pt x="146" y="3793"/>
                  <a:pt x="146" y="3793"/>
                  <a:pt x="146" y="3793"/>
                </a:cubicBezTo>
                <a:cubicBezTo>
                  <a:pt x="65" y="3793"/>
                  <a:pt x="0" y="3729"/>
                  <a:pt x="0" y="364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4"/>
                  <a:pt x="65" y="0"/>
                  <a:pt x="146" y="0"/>
                </a:cubicBezTo>
                <a:cubicBezTo>
                  <a:pt x="4537" y="0"/>
                  <a:pt x="4537" y="0"/>
                  <a:pt x="4537" y="0"/>
                </a:cubicBezTo>
                <a:cubicBezTo>
                  <a:pt x="4609" y="0"/>
                  <a:pt x="4674" y="64"/>
                  <a:pt x="4674" y="137"/>
                </a:cubicBezTo>
                <a:cubicBezTo>
                  <a:pt x="4674" y="3648"/>
                  <a:pt x="4674" y="3648"/>
                  <a:pt x="4674" y="3648"/>
                </a:cubicBezTo>
                <a:cubicBezTo>
                  <a:pt x="4674" y="3729"/>
                  <a:pt x="4609" y="3793"/>
                  <a:pt x="4537" y="379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0">
            <a:extLst>
              <a:ext uri="{FF2B5EF4-FFF2-40B4-BE49-F238E27FC236}">
                <a16:creationId xmlns:a16="http://schemas.microsoft.com/office/drawing/2014/main" id="{2121D671-2A48-0C46-A66E-1AAE969F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8300" y="5451553"/>
            <a:ext cx="4873676" cy="255719"/>
          </a:xfrm>
          <a:custGeom>
            <a:avLst/>
            <a:gdLst>
              <a:gd name="T0" fmla="*/ 555271240 w 4287"/>
              <a:gd name="T1" fmla="*/ 28749355 h 227"/>
              <a:gd name="T2" fmla="*/ 0 w 4287"/>
              <a:gd name="T3" fmla="*/ 28749355 h 227"/>
              <a:gd name="T4" fmla="*/ 0 w 4287"/>
              <a:gd name="T5" fmla="*/ 0 h 227"/>
              <a:gd name="T6" fmla="*/ 555271240 w 4287"/>
              <a:gd name="T7" fmla="*/ 0 h 227"/>
              <a:gd name="T8" fmla="*/ 555271240 w 4287"/>
              <a:gd name="T9" fmla="*/ 28749355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27">
                <a:moveTo>
                  <a:pt x="4286" y="226"/>
                </a:moveTo>
                <a:lnTo>
                  <a:pt x="0" y="226"/>
                </a:lnTo>
                <a:lnTo>
                  <a:pt x="0" y="0"/>
                </a:lnTo>
                <a:lnTo>
                  <a:pt x="4286" y="0"/>
                </a:lnTo>
                <a:lnTo>
                  <a:pt x="4286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1">
            <a:extLst>
              <a:ext uri="{FF2B5EF4-FFF2-40B4-BE49-F238E27FC236}">
                <a16:creationId xmlns:a16="http://schemas.microsoft.com/office/drawing/2014/main" id="{38DED838-3F9A-C846-B5F5-073E1DBB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8300" y="5812566"/>
            <a:ext cx="4873676" cy="3224049"/>
          </a:xfrm>
          <a:custGeom>
            <a:avLst/>
            <a:gdLst>
              <a:gd name="T0" fmla="*/ 555271240 w 4287"/>
              <a:gd name="T1" fmla="*/ 367533390 h 2834"/>
              <a:gd name="T2" fmla="*/ 0 w 4287"/>
              <a:gd name="T3" fmla="*/ 367533390 h 2834"/>
              <a:gd name="T4" fmla="*/ 0 w 4287"/>
              <a:gd name="T5" fmla="*/ 0 h 2834"/>
              <a:gd name="T6" fmla="*/ 555271240 w 4287"/>
              <a:gd name="T7" fmla="*/ 0 h 2834"/>
              <a:gd name="T8" fmla="*/ 555271240 w 4287"/>
              <a:gd name="T9" fmla="*/ 367533390 h 2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7" h="2834">
                <a:moveTo>
                  <a:pt x="4286" y="2833"/>
                </a:moveTo>
                <a:lnTo>
                  <a:pt x="0" y="2833"/>
                </a:lnTo>
                <a:lnTo>
                  <a:pt x="0" y="0"/>
                </a:lnTo>
                <a:lnTo>
                  <a:pt x="4286" y="0"/>
                </a:lnTo>
                <a:lnTo>
                  <a:pt x="4286" y="28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2">
            <a:extLst>
              <a:ext uri="{FF2B5EF4-FFF2-40B4-BE49-F238E27FC236}">
                <a16:creationId xmlns:a16="http://schemas.microsoft.com/office/drawing/2014/main" id="{1154F68A-73E4-BD44-B4E8-670C3459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8300" y="5140681"/>
            <a:ext cx="165466" cy="155438"/>
          </a:xfrm>
          <a:custGeom>
            <a:avLst/>
            <a:gdLst>
              <a:gd name="T0" fmla="*/ 18669146 w 146"/>
              <a:gd name="T1" fmla="*/ 9156471 h 138"/>
              <a:gd name="T2" fmla="*/ 18669146 w 146"/>
              <a:gd name="T3" fmla="*/ 9156471 h 138"/>
              <a:gd name="T4" fmla="*/ 9398981 w 146"/>
              <a:gd name="T5" fmla="*/ 17422828 h 138"/>
              <a:gd name="T6" fmla="*/ 0 w 146"/>
              <a:gd name="T7" fmla="*/ 9156471 h 138"/>
              <a:gd name="T8" fmla="*/ 9398981 w 146"/>
              <a:gd name="T9" fmla="*/ 0 h 138"/>
              <a:gd name="T10" fmla="*/ 18669146 w 146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8">
                <a:moveTo>
                  <a:pt x="145" y="72"/>
                </a:moveTo>
                <a:lnTo>
                  <a:pt x="145" y="72"/>
                </a:lnTo>
                <a:cubicBezTo>
                  <a:pt x="145" y="105"/>
                  <a:pt x="113" y="137"/>
                  <a:pt x="73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3" y="0"/>
                </a:cubicBezTo>
                <a:cubicBezTo>
                  <a:pt x="113" y="0"/>
                  <a:pt x="145" y="32"/>
                  <a:pt x="14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3">
            <a:extLst>
              <a:ext uri="{FF2B5EF4-FFF2-40B4-BE49-F238E27FC236}">
                <a16:creationId xmlns:a16="http://schemas.microsoft.com/office/drawing/2014/main" id="{DD5997B2-BA93-E54E-8C0E-9C9F8622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188" y="5140681"/>
            <a:ext cx="165463" cy="155438"/>
          </a:xfrm>
          <a:custGeom>
            <a:avLst/>
            <a:gdLst>
              <a:gd name="T0" fmla="*/ 18668430 w 146"/>
              <a:gd name="T1" fmla="*/ 9156471 h 138"/>
              <a:gd name="T2" fmla="*/ 18668430 w 146"/>
              <a:gd name="T3" fmla="*/ 9156471 h 138"/>
              <a:gd name="T4" fmla="*/ 9269987 w 146"/>
              <a:gd name="T5" fmla="*/ 17422828 h 138"/>
              <a:gd name="T6" fmla="*/ 0 w 146"/>
              <a:gd name="T7" fmla="*/ 9156471 h 138"/>
              <a:gd name="T8" fmla="*/ 9269987 w 146"/>
              <a:gd name="T9" fmla="*/ 0 h 138"/>
              <a:gd name="T10" fmla="*/ 18668430 w 146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8">
                <a:moveTo>
                  <a:pt x="145" y="72"/>
                </a:moveTo>
                <a:lnTo>
                  <a:pt x="145" y="72"/>
                </a:lnTo>
                <a:cubicBezTo>
                  <a:pt x="145" y="105"/>
                  <a:pt x="112" y="137"/>
                  <a:pt x="72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2" y="0"/>
                </a:cubicBezTo>
                <a:cubicBezTo>
                  <a:pt x="112" y="0"/>
                  <a:pt x="145" y="32"/>
                  <a:pt x="14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4">
            <a:extLst>
              <a:ext uri="{FF2B5EF4-FFF2-40B4-BE49-F238E27FC236}">
                <a16:creationId xmlns:a16="http://schemas.microsoft.com/office/drawing/2014/main" id="{581EB128-79FE-8F4F-B7CD-047037AF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101" y="5140681"/>
            <a:ext cx="155438" cy="155438"/>
          </a:xfrm>
          <a:custGeom>
            <a:avLst/>
            <a:gdLst>
              <a:gd name="T0" fmla="*/ 17422828 w 138"/>
              <a:gd name="T1" fmla="*/ 9156471 h 138"/>
              <a:gd name="T2" fmla="*/ 17422828 w 138"/>
              <a:gd name="T3" fmla="*/ 9156471 h 138"/>
              <a:gd name="T4" fmla="*/ 9283783 w 138"/>
              <a:gd name="T5" fmla="*/ 17422828 h 138"/>
              <a:gd name="T6" fmla="*/ 0 w 138"/>
              <a:gd name="T7" fmla="*/ 9156471 h 138"/>
              <a:gd name="T8" fmla="*/ 9283783 w 138"/>
              <a:gd name="T9" fmla="*/ 0 h 138"/>
              <a:gd name="T10" fmla="*/ 17422828 w 138"/>
              <a:gd name="T11" fmla="*/ 915647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" h="138">
                <a:moveTo>
                  <a:pt x="137" y="72"/>
                </a:moveTo>
                <a:lnTo>
                  <a:pt x="137" y="72"/>
                </a:lnTo>
                <a:cubicBezTo>
                  <a:pt x="137" y="105"/>
                  <a:pt x="105" y="137"/>
                  <a:pt x="73" y="137"/>
                </a:cubicBezTo>
                <a:cubicBezTo>
                  <a:pt x="32" y="137"/>
                  <a:pt x="0" y="105"/>
                  <a:pt x="0" y="72"/>
                </a:cubicBezTo>
                <a:cubicBezTo>
                  <a:pt x="0" y="32"/>
                  <a:pt x="32" y="0"/>
                  <a:pt x="73" y="0"/>
                </a:cubicBezTo>
                <a:cubicBezTo>
                  <a:pt x="105" y="0"/>
                  <a:pt x="137" y="32"/>
                  <a:pt x="137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8">
            <a:extLst>
              <a:ext uri="{FF2B5EF4-FFF2-40B4-BE49-F238E27FC236}">
                <a16:creationId xmlns:a16="http://schemas.microsoft.com/office/drawing/2014/main" id="{51DB1A91-3985-C543-A28E-3973D836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8088954"/>
            <a:ext cx="2296444" cy="2296444"/>
          </a:xfrm>
          <a:custGeom>
            <a:avLst/>
            <a:gdLst>
              <a:gd name="T0" fmla="*/ 261701985 w 2019"/>
              <a:gd name="T1" fmla="*/ 130850813 h 2019"/>
              <a:gd name="T2" fmla="*/ 261701985 w 2019"/>
              <a:gd name="T3" fmla="*/ 130850813 h 2019"/>
              <a:gd name="T4" fmla="*/ 130850813 w 2019"/>
              <a:gd name="T5" fmla="*/ 261701985 h 2019"/>
              <a:gd name="T6" fmla="*/ 0 w 2019"/>
              <a:gd name="T7" fmla="*/ 130850813 h 2019"/>
              <a:gd name="T8" fmla="*/ 130850813 w 2019"/>
              <a:gd name="T9" fmla="*/ 0 h 2019"/>
              <a:gd name="T10" fmla="*/ 261701985 w 2019"/>
              <a:gd name="T11" fmla="*/ 130850813 h 2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9" h="2019">
                <a:moveTo>
                  <a:pt x="2018" y="1009"/>
                </a:moveTo>
                <a:lnTo>
                  <a:pt x="2018" y="1009"/>
                </a:lnTo>
                <a:cubicBezTo>
                  <a:pt x="2018" y="1566"/>
                  <a:pt x="1566" y="2018"/>
                  <a:pt x="1009" y="2018"/>
                </a:cubicBezTo>
                <a:cubicBezTo>
                  <a:pt x="452" y="2018"/>
                  <a:pt x="0" y="1566"/>
                  <a:pt x="0" y="1009"/>
                </a:cubicBezTo>
                <a:cubicBezTo>
                  <a:pt x="0" y="452"/>
                  <a:pt x="452" y="0"/>
                  <a:pt x="1009" y="0"/>
                </a:cubicBezTo>
                <a:cubicBezTo>
                  <a:pt x="1566" y="0"/>
                  <a:pt x="2018" y="452"/>
                  <a:pt x="2018" y="10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9">
            <a:extLst>
              <a:ext uri="{FF2B5EF4-FFF2-40B4-BE49-F238E27FC236}">
                <a16:creationId xmlns:a16="http://schemas.microsoft.com/office/drawing/2014/main" id="{744B66E3-CB0B-3343-9A21-51CA6D13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188" y="8088954"/>
            <a:ext cx="2296444" cy="2296444"/>
          </a:xfrm>
          <a:custGeom>
            <a:avLst/>
            <a:gdLst>
              <a:gd name="T0" fmla="*/ 261701985 w 2019"/>
              <a:gd name="T1" fmla="*/ 130850813 h 2019"/>
              <a:gd name="T2" fmla="*/ 261701985 w 2019"/>
              <a:gd name="T3" fmla="*/ 130850813 h 2019"/>
              <a:gd name="T4" fmla="*/ 130850813 w 2019"/>
              <a:gd name="T5" fmla="*/ 261701985 h 2019"/>
              <a:gd name="T6" fmla="*/ 0 w 2019"/>
              <a:gd name="T7" fmla="*/ 130850813 h 2019"/>
              <a:gd name="T8" fmla="*/ 130850813 w 2019"/>
              <a:gd name="T9" fmla="*/ 0 h 2019"/>
              <a:gd name="T10" fmla="*/ 261701985 w 2019"/>
              <a:gd name="T11" fmla="*/ 130850813 h 2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9" h="2019">
                <a:moveTo>
                  <a:pt x="2018" y="1009"/>
                </a:moveTo>
                <a:lnTo>
                  <a:pt x="2018" y="1009"/>
                </a:lnTo>
                <a:cubicBezTo>
                  <a:pt x="2018" y="1566"/>
                  <a:pt x="1566" y="2018"/>
                  <a:pt x="1009" y="2018"/>
                </a:cubicBezTo>
                <a:cubicBezTo>
                  <a:pt x="452" y="2018"/>
                  <a:pt x="0" y="1566"/>
                  <a:pt x="0" y="1009"/>
                </a:cubicBezTo>
                <a:cubicBezTo>
                  <a:pt x="0" y="452"/>
                  <a:pt x="452" y="0"/>
                  <a:pt x="1009" y="0"/>
                </a:cubicBezTo>
                <a:cubicBezTo>
                  <a:pt x="1566" y="0"/>
                  <a:pt x="2018" y="452"/>
                  <a:pt x="2018" y="10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0">
            <a:extLst>
              <a:ext uri="{FF2B5EF4-FFF2-40B4-BE49-F238E27FC236}">
                <a16:creationId xmlns:a16="http://schemas.microsoft.com/office/drawing/2014/main" id="{0A9E322A-F22D-AE4D-8E6A-FCAC1DB0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103" y="8088954"/>
            <a:ext cx="2296444" cy="2296444"/>
          </a:xfrm>
          <a:custGeom>
            <a:avLst/>
            <a:gdLst>
              <a:gd name="T0" fmla="*/ 261701985 w 2019"/>
              <a:gd name="T1" fmla="*/ 130850813 h 2019"/>
              <a:gd name="T2" fmla="*/ 261701985 w 2019"/>
              <a:gd name="T3" fmla="*/ 130850813 h 2019"/>
              <a:gd name="T4" fmla="*/ 130850813 w 2019"/>
              <a:gd name="T5" fmla="*/ 261701985 h 2019"/>
              <a:gd name="T6" fmla="*/ 0 w 2019"/>
              <a:gd name="T7" fmla="*/ 130850813 h 2019"/>
              <a:gd name="T8" fmla="*/ 130850813 w 2019"/>
              <a:gd name="T9" fmla="*/ 0 h 2019"/>
              <a:gd name="T10" fmla="*/ 261701985 w 2019"/>
              <a:gd name="T11" fmla="*/ 130850813 h 2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9" h="2019">
                <a:moveTo>
                  <a:pt x="2018" y="1009"/>
                </a:moveTo>
                <a:lnTo>
                  <a:pt x="2018" y="1009"/>
                </a:lnTo>
                <a:cubicBezTo>
                  <a:pt x="2018" y="1566"/>
                  <a:pt x="1566" y="2018"/>
                  <a:pt x="1009" y="2018"/>
                </a:cubicBezTo>
                <a:cubicBezTo>
                  <a:pt x="444" y="2018"/>
                  <a:pt x="0" y="1566"/>
                  <a:pt x="0" y="1009"/>
                </a:cubicBezTo>
                <a:cubicBezTo>
                  <a:pt x="0" y="452"/>
                  <a:pt x="444" y="0"/>
                  <a:pt x="1009" y="0"/>
                </a:cubicBezTo>
                <a:cubicBezTo>
                  <a:pt x="1566" y="0"/>
                  <a:pt x="2018" y="452"/>
                  <a:pt x="2018" y="10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1">
            <a:extLst>
              <a:ext uri="{FF2B5EF4-FFF2-40B4-BE49-F238E27FC236}">
                <a16:creationId xmlns:a16="http://schemas.microsoft.com/office/drawing/2014/main" id="{627066B9-AC4A-5F42-B531-7C793481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1986" y="8088954"/>
            <a:ext cx="2296444" cy="2296444"/>
          </a:xfrm>
          <a:custGeom>
            <a:avLst/>
            <a:gdLst>
              <a:gd name="T0" fmla="*/ 261701985 w 2019"/>
              <a:gd name="T1" fmla="*/ 130850813 h 2019"/>
              <a:gd name="T2" fmla="*/ 261701985 w 2019"/>
              <a:gd name="T3" fmla="*/ 130850813 h 2019"/>
              <a:gd name="T4" fmla="*/ 130850813 w 2019"/>
              <a:gd name="T5" fmla="*/ 261701985 h 2019"/>
              <a:gd name="T6" fmla="*/ 0 w 2019"/>
              <a:gd name="T7" fmla="*/ 130850813 h 2019"/>
              <a:gd name="T8" fmla="*/ 130850813 w 2019"/>
              <a:gd name="T9" fmla="*/ 0 h 2019"/>
              <a:gd name="T10" fmla="*/ 261701985 w 2019"/>
              <a:gd name="T11" fmla="*/ 130850813 h 20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9" h="2019">
                <a:moveTo>
                  <a:pt x="2018" y="1009"/>
                </a:moveTo>
                <a:lnTo>
                  <a:pt x="2018" y="1009"/>
                </a:lnTo>
                <a:cubicBezTo>
                  <a:pt x="2018" y="1566"/>
                  <a:pt x="1566" y="2018"/>
                  <a:pt x="1009" y="2018"/>
                </a:cubicBezTo>
                <a:cubicBezTo>
                  <a:pt x="452" y="2018"/>
                  <a:pt x="0" y="1566"/>
                  <a:pt x="0" y="1009"/>
                </a:cubicBezTo>
                <a:cubicBezTo>
                  <a:pt x="0" y="452"/>
                  <a:pt x="452" y="0"/>
                  <a:pt x="1009" y="0"/>
                </a:cubicBezTo>
                <a:cubicBezTo>
                  <a:pt x="1566" y="0"/>
                  <a:pt x="2018" y="452"/>
                  <a:pt x="2018" y="10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2">
            <a:extLst>
              <a:ext uri="{FF2B5EF4-FFF2-40B4-BE49-F238E27FC236}">
                <a16:creationId xmlns:a16="http://schemas.microsoft.com/office/drawing/2014/main" id="{3EDEEF3A-D96A-9743-BE27-36A6872D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45" y="6479439"/>
            <a:ext cx="1554362" cy="1313686"/>
          </a:xfrm>
          <a:custGeom>
            <a:avLst/>
            <a:gdLst>
              <a:gd name="T0" fmla="*/ 174176918 w 1365"/>
              <a:gd name="T1" fmla="*/ 62893622 h 1155"/>
              <a:gd name="T2" fmla="*/ 174176918 w 1365"/>
              <a:gd name="T3" fmla="*/ 62893622 h 1155"/>
              <a:gd name="T4" fmla="*/ 92287678 w 1365"/>
              <a:gd name="T5" fmla="*/ 1037472 h 1155"/>
              <a:gd name="T6" fmla="*/ 85008555 w 1365"/>
              <a:gd name="T7" fmla="*/ 1037472 h 1155"/>
              <a:gd name="T8" fmla="*/ 2079544 w 1365"/>
              <a:gd name="T9" fmla="*/ 62893622 h 1155"/>
              <a:gd name="T10" fmla="*/ 1039772 w 1365"/>
              <a:gd name="T11" fmla="*/ 70155924 h 1155"/>
              <a:gd name="T12" fmla="*/ 9358667 w 1365"/>
              <a:gd name="T13" fmla="*/ 72230508 h 1155"/>
              <a:gd name="T14" fmla="*/ 20927390 w 1365"/>
              <a:gd name="T15" fmla="*/ 62893622 h 1155"/>
              <a:gd name="T16" fmla="*/ 20927390 w 1365"/>
              <a:gd name="T17" fmla="*/ 141348960 h 1155"/>
              <a:gd name="T18" fmla="*/ 29376077 w 1365"/>
              <a:gd name="T19" fmla="*/ 149648375 h 1155"/>
              <a:gd name="T20" fmla="*/ 62911602 w 1365"/>
              <a:gd name="T21" fmla="*/ 149648375 h 1155"/>
              <a:gd name="T22" fmla="*/ 113215069 w 1365"/>
              <a:gd name="T23" fmla="*/ 149648375 h 1155"/>
              <a:gd name="T24" fmla="*/ 147920156 w 1365"/>
              <a:gd name="T25" fmla="*/ 149648375 h 1155"/>
              <a:gd name="T26" fmla="*/ 155199280 w 1365"/>
              <a:gd name="T27" fmla="*/ 141348960 h 1155"/>
              <a:gd name="T28" fmla="*/ 155199280 w 1365"/>
              <a:gd name="T29" fmla="*/ 62893622 h 1155"/>
              <a:gd name="T30" fmla="*/ 167807775 w 1365"/>
              <a:gd name="T31" fmla="*/ 72230508 h 1155"/>
              <a:gd name="T32" fmla="*/ 170927090 w 1365"/>
              <a:gd name="T33" fmla="*/ 73267980 h 1155"/>
              <a:gd name="T34" fmla="*/ 175216690 w 1365"/>
              <a:gd name="T35" fmla="*/ 70155924 h 1155"/>
              <a:gd name="T36" fmla="*/ 174176918 w 1365"/>
              <a:gd name="T37" fmla="*/ 62893622 h 1155"/>
              <a:gd name="T38" fmla="*/ 109055621 w 1365"/>
              <a:gd name="T39" fmla="*/ 138236545 h 1155"/>
              <a:gd name="T40" fmla="*/ 109055621 w 1365"/>
              <a:gd name="T41" fmla="*/ 138236545 h 1155"/>
              <a:gd name="T42" fmla="*/ 67071049 w 1365"/>
              <a:gd name="T43" fmla="*/ 138236545 h 1155"/>
              <a:gd name="T44" fmla="*/ 67071049 w 1365"/>
              <a:gd name="T45" fmla="*/ 102575387 h 1155"/>
              <a:gd name="T46" fmla="*/ 109055621 w 1365"/>
              <a:gd name="T47" fmla="*/ 102575387 h 1155"/>
              <a:gd name="T48" fmla="*/ 109055621 w 1365"/>
              <a:gd name="T49" fmla="*/ 138236545 h 1155"/>
              <a:gd name="T50" fmla="*/ 143760709 w 1365"/>
              <a:gd name="T51" fmla="*/ 138236545 h 1155"/>
              <a:gd name="T52" fmla="*/ 143760709 w 1365"/>
              <a:gd name="T53" fmla="*/ 138236545 h 1155"/>
              <a:gd name="T54" fmla="*/ 120623984 w 1365"/>
              <a:gd name="T55" fmla="*/ 138236545 h 1155"/>
              <a:gd name="T56" fmla="*/ 120623984 w 1365"/>
              <a:gd name="T57" fmla="*/ 98425500 h 1155"/>
              <a:gd name="T58" fmla="*/ 113215069 w 1365"/>
              <a:gd name="T59" fmla="*/ 92201030 h 1155"/>
              <a:gd name="T60" fmla="*/ 62911602 w 1365"/>
              <a:gd name="T61" fmla="*/ 92201030 h 1155"/>
              <a:gd name="T62" fmla="*/ 56672610 w 1365"/>
              <a:gd name="T63" fmla="*/ 98425500 h 1155"/>
              <a:gd name="T64" fmla="*/ 56672610 w 1365"/>
              <a:gd name="T65" fmla="*/ 138236545 h 1155"/>
              <a:gd name="T66" fmla="*/ 32495753 w 1365"/>
              <a:gd name="T67" fmla="*/ 138236545 h 1155"/>
              <a:gd name="T68" fmla="*/ 32495753 w 1365"/>
              <a:gd name="T69" fmla="*/ 54464569 h 1155"/>
              <a:gd name="T70" fmla="*/ 88128231 w 1365"/>
              <a:gd name="T71" fmla="*/ 12578580 h 1155"/>
              <a:gd name="T72" fmla="*/ 143760709 w 1365"/>
              <a:gd name="T73" fmla="*/ 54464569 h 1155"/>
              <a:gd name="T74" fmla="*/ 143760709 w 1365"/>
              <a:gd name="T75" fmla="*/ 138236545 h 115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5" h="1155">
                <a:moveTo>
                  <a:pt x="1340" y="485"/>
                </a:moveTo>
                <a:lnTo>
                  <a:pt x="1340" y="485"/>
                </a:lnTo>
                <a:cubicBezTo>
                  <a:pt x="710" y="8"/>
                  <a:pt x="710" y="8"/>
                  <a:pt x="710" y="8"/>
                </a:cubicBezTo>
                <a:cubicBezTo>
                  <a:pt x="694" y="0"/>
                  <a:pt x="670" y="0"/>
                  <a:pt x="654" y="8"/>
                </a:cubicBezTo>
                <a:cubicBezTo>
                  <a:pt x="16" y="485"/>
                  <a:pt x="16" y="485"/>
                  <a:pt x="16" y="485"/>
                </a:cubicBezTo>
                <a:cubicBezTo>
                  <a:pt x="0" y="501"/>
                  <a:pt x="0" y="525"/>
                  <a:pt x="8" y="541"/>
                </a:cubicBezTo>
                <a:cubicBezTo>
                  <a:pt x="24" y="565"/>
                  <a:pt x="56" y="565"/>
                  <a:pt x="72" y="557"/>
                </a:cubicBezTo>
                <a:cubicBezTo>
                  <a:pt x="161" y="485"/>
                  <a:pt x="161" y="485"/>
                  <a:pt x="161" y="485"/>
                </a:cubicBezTo>
                <a:cubicBezTo>
                  <a:pt x="161" y="1090"/>
                  <a:pt x="161" y="1090"/>
                  <a:pt x="161" y="1090"/>
                </a:cubicBezTo>
                <a:cubicBezTo>
                  <a:pt x="161" y="1122"/>
                  <a:pt x="193" y="1154"/>
                  <a:pt x="226" y="1154"/>
                </a:cubicBezTo>
                <a:cubicBezTo>
                  <a:pt x="484" y="1154"/>
                  <a:pt x="484" y="1154"/>
                  <a:pt x="484" y="1154"/>
                </a:cubicBezTo>
                <a:cubicBezTo>
                  <a:pt x="871" y="1154"/>
                  <a:pt x="871" y="1154"/>
                  <a:pt x="871" y="1154"/>
                </a:cubicBezTo>
                <a:cubicBezTo>
                  <a:pt x="1138" y="1154"/>
                  <a:pt x="1138" y="1154"/>
                  <a:pt x="1138" y="1154"/>
                </a:cubicBezTo>
                <a:cubicBezTo>
                  <a:pt x="1170" y="1154"/>
                  <a:pt x="1194" y="1122"/>
                  <a:pt x="1194" y="1090"/>
                </a:cubicBezTo>
                <a:cubicBezTo>
                  <a:pt x="1194" y="485"/>
                  <a:pt x="1194" y="485"/>
                  <a:pt x="1194" y="485"/>
                </a:cubicBezTo>
                <a:cubicBezTo>
                  <a:pt x="1291" y="557"/>
                  <a:pt x="1291" y="557"/>
                  <a:pt x="1291" y="557"/>
                </a:cubicBezTo>
                <a:cubicBezTo>
                  <a:pt x="1299" y="557"/>
                  <a:pt x="1307" y="565"/>
                  <a:pt x="1315" y="565"/>
                </a:cubicBezTo>
                <a:cubicBezTo>
                  <a:pt x="1323" y="565"/>
                  <a:pt x="1340" y="557"/>
                  <a:pt x="1348" y="541"/>
                </a:cubicBezTo>
                <a:cubicBezTo>
                  <a:pt x="1364" y="525"/>
                  <a:pt x="1356" y="501"/>
                  <a:pt x="1340" y="485"/>
                </a:cubicBezTo>
                <a:close/>
                <a:moveTo>
                  <a:pt x="839" y="1066"/>
                </a:moveTo>
                <a:lnTo>
                  <a:pt x="839" y="1066"/>
                </a:lnTo>
                <a:cubicBezTo>
                  <a:pt x="516" y="1066"/>
                  <a:pt x="516" y="1066"/>
                  <a:pt x="516" y="1066"/>
                </a:cubicBezTo>
                <a:cubicBezTo>
                  <a:pt x="516" y="791"/>
                  <a:pt x="516" y="791"/>
                  <a:pt x="516" y="791"/>
                </a:cubicBezTo>
                <a:cubicBezTo>
                  <a:pt x="839" y="791"/>
                  <a:pt x="839" y="791"/>
                  <a:pt x="839" y="791"/>
                </a:cubicBezTo>
                <a:lnTo>
                  <a:pt x="839" y="1066"/>
                </a:lnTo>
                <a:close/>
                <a:moveTo>
                  <a:pt x="1106" y="1066"/>
                </a:moveTo>
                <a:lnTo>
                  <a:pt x="1106" y="1066"/>
                </a:lnTo>
                <a:cubicBezTo>
                  <a:pt x="928" y="1066"/>
                  <a:pt x="928" y="1066"/>
                  <a:pt x="928" y="1066"/>
                </a:cubicBezTo>
                <a:cubicBezTo>
                  <a:pt x="928" y="759"/>
                  <a:pt x="928" y="759"/>
                  <a:pt x="928" y="759"/>
                </a:cubicBezTo>
                <a:cubicBezTo>
                  <a:pt x="928" y="735"/>
                  <a:pt x="904" y="711"/>
                  <a:pt x="871" y="711"/>
                </a:cubicBezTo>
                <a:cubicBezTo>
                  <a:pt x="484" y="711"/>
                  <a:pt x="484" y="711"/>
                  <a:pt x="484" y="711"/>
                </a:cubicBezTo>
                <a:cubicBezTo>
                  <a:pt x="452" y="711"/>
                  <a:pt x="436" y="735"/>
                  <a:pt x="436" y="759"/>
                </a:cubicBezTo>
                <a:cubicBezTo>
                  <a:pt x="436" y="1066"/>
                  <a:pt x="436" y="1066"/>
                  <a:pt x="436" y="1066"/>
                </a:cubicBezTo>
                <a:cubicBezTo>
                  <a:pt x="250" y="1066"/>
                  <a:pt x="250" y="1066"/>
                  <a:pt x="250" y="1066"/>
                </a:cubicBezTo>
                <a:cubicBezTo>
                  <a:pt x="250" y="420"/>
                  <a:pt x="250" y="420"/>
                  <a:pt x="250" y="420"/>
                </a:cubicBezTo>
                <a:cubicBezTo>
                  <a:pt x="678" y="97"/>
                  <a:pt x="678" y="97"/>
                  <a:pt x="678" y="97"/>
                </a:cubicBezTo>
                <a:cubicBezTo>
                  <a:pt x="1106" y="420"/>
                  <a:pt x="1106" y="420"/>
                  <a:pt x="1106" y="420"/>
                </a:cubicBezTo>
                <a:lnTo>
                  <a:pt x="1106" y="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3">
            <a:extLst>
              <a:ext uri="{FF2B5EF4-FFF2-40B4-BE49-F238E27FC236}">
                <a16:creationId xmlns:a16="http://schemas.microsoft.com/office/drawing/2014/main" id="{4AFF29A0-7A5A-5744-8FA2-FD8DB2FC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188" y="6298932"/>
            <a:ext cx="1569402" cy="1559374"/>
          </a:xfrm>
          <a:custGeom>
            <a:avLst/>
            <a:gdLst>
              <a:gd name="T0" fmla="*/ 139943672 w 1381"/>
              <a:gd name="T1" fmla="*/ 177402624 h 1373"/>
              <a:gd name="T2" fmla="*/ 139943672 w 1381"/>
              <a:gd name="T3" fmla="*/ 177402624 h 1373"/>
              <a:gd name="T4" fmla="*/ 113793240 w 1381"/>
              <a:gd name="T5" fmla="*/ 170032543 h 1373"/>
              <a:gd name="T6" fmla="*/ 92950611 w 1381"/>
              <a:gd name="T7" fmla="*/ 156585094 h 1373"/>
              <a:gd name="T8" fmla="*/ 81429021 w 1381"/>
              <a:gd name="T9" fmla="*/ 147145953 h 1373"/>
              <a:gd name="T10" fmla="*/ 45957550 w 1381"/>
              <a:gd name="T11" fmla="*/ 113786053 h 1373"/>
              <a:gd name="T12" fmla="*/ 22914011 w 1381"/>
              <a:gd name="T13" fmla="*/ 85598082 h 1373"/>
              <a:gd name="T14" fmla="*/ 14628843 w 1381"/>
              <a:gd name="T15" fmla="*/ 73055712 h 1373"/>
              <a:gd name="T16" fmla="*/ 13592972 w 1381"/>
              <a:gd name="T17" fmla="*/ 70987012 h 1373"/>
              <a:gd name="T18" fmla="*/ 1035511 w 1381"/>
              <a:gd name="T19" fmla="*/ 45902271 h 1373"/>
              <a:gd name="T20" fmla="*/ 5178275 w 1381"/>
              <a:gd name="T21" fmla="*/ 20817530 h 1373"/>
              <a:gd name="T22" fmla="*/ 28221814 w 1381"/>
              <a:gd name="T23" fmla="*/ 2068700 h 1373"/>
              <a:gd name="T24" fmla="*/ 44921679 w 1381"/>
              <a:gd name="T25" fmla="*/ 1034530 h 1373"/>
              <a:gd name="T26" fmla="*/ 49064443 w 1381"/>
              <a:gd name="T27" fmla="*/ 4137760 h 1373"/>
              <a:gd name="T28" fmla="*/ 61621904 w 1381"/>
              <a:gd name="T29" fmla="*/ 20817530 h 1373"/>
              <a:gd name="T30" fmla="*/ 72107982 w 1381"/>
              <a:gd name="T31" fmla="*/ 43833571 h 1373"/>
              <a:gd name="T32" fmla="*/ 65764668 w 1381"/>
              <a:gd name="T33" fmla="*/ 59479171 h 1373"/>
              <a:gd name="T34" fmla="*/ 61621904 w 1381"/>
              <a:gd name="T35" fmla="*/ 67883782 h 1373"/>
              <a:gd name="T36" fmla="*/ 67835690 w 1381"/>
              <a:gd name="T37" fmla="*/ 78228001 h 1373"/>
              <a:gd name="T38" fmla="*/ 82464532 w 1381"/>
              <a:gd name="T39" fmla="*/ 94907772 h 1373"/>
              <a:gd name="T40" fmla="*/ 109650836 w 1381"/>
              <a:gd name="T41" fmla="*/ 116889283 h 1373"/>
              <a:gd name="T42" fmla="*/ 121172425 w 1381"/>
              <a:gd name="T43" fmla="*/ 111587902 h 1373"/>
              <a:gd name="T44" fmla="*/ 136836779 w 1381"/>
              <a:gd name="T45" fmla="*/ 106415972 h 1373"/>
              <a:gd name="T46" fmla="*/ 158844448 w 1381"/>
              <a:gd name="T47" fmla="*/ 117923812 h 1373"/>
              <a:gd name="T48" fmla="*/ 174509161 w 1381"/>
              <a:gd name="T49" fmla="*/ 130466183 h 1373"/>
              <a:gd name="T50" fmla="*/ 177616054 w 1381"/>
              <a:gd name="T51" fmla="*/ 134603583 h 1373"/>
              <a:gd name="T52" fmla="*/ 170236868 w 1381"/>
              <a:gd name="T53" fmla="*/ 162791553 h 1373"/>
              <a:gd name="T54" fmla="*/ 143050925 w 1381"/>
              <a:gd name="T55" fmla="*/ 177402624 h 1373"/>
              <a:gd name="T56" fmla="*/ 139943672 w 1381"/>
              <a:gd name="T57" fmla="*/ 177402624 h 1373"/>
              <a:gd name="T58" fmla="*/ 38578364 w 1381"/>
              <a:gd name="T59" fmla="*/ 11507841 h 1373"/>
              <a:gd name="T60" fmla="*/ 38578364 w 1381"/>
              <a:gd name="T61" fmla="*/ 11507841 h 1373"/>
              <a:gd name="T62" fmla="*/ 31328707 w 1381"/>
              <a:gd name="T63" fmla="*/ 12542370 h 1373"/>
              <a:gd name="T64" fmla="*/ 14628843 w 1381"/>
              <a:gd name="T65" fmla="*/ 26118911 h 1373"/>
              <a:gd name="T66" fmla="*/ 21878499 w 1381"/>
              <a:gd name="T67" fmla="*/ 64651101 h 1373"/>
              <a:gd name="T68" fmla="*/ 23949522 w 1381"/>
              <a:gd name="T69" fmla="*/ 66849252 h 1373"/>
              <a:gd name="T70" fmla="*/ 32364578 w 1381"/>
              <a:gd name="T71" fmla="*/ 78228001 h 1373"/>
              <a:gd name="T72" fmla="*/ 54242718 w 1381"/>
              <a:gd name="T73" fmla="*/ 106415972 h 1373"/>
              <a:gd name="T74" fmla="*/ 88807847 w 1381"/>
              <a:gd name="T75" fmla="*/ 137706813 h 1373"/>
              <a:gd name="T76" fmla="*/ 100329797 w 1381"/>
              <a:gd name="T77" fmla="*/ 147145953 h 1373"/>
              <a:gd name="T78" fmla="*/ 142015054 w 1381"/>
              <a:gd name="T79" fmla="*/ 165894783 h 1373"/>
              <a:gd name="T80" fmla="*/ 161951700 w 1381"/>
              <a:gd name="T81" fmla="*/ 156585094 h 1373"/>
              <a:gd name="T82" fmla="*/ 166094104 w 1381"/>
              <a:gd name="T83" fmla="*/ 137706813 h 1373"/>
              <a:gd name="T84" fmla="*/ 152501133 w 1381"/>
              <a:gd name="T85" fmla="*/ 127362953 h 1373"/>
              <a:gd name="T86" fmla="*/ 135801268 w 1381"/>
              <a:gd name="T87" fmla="*/ 117923812 h 1373"/>
              <a:gd name="T88" fmla="*/ 126350700 w 1381"/>
              <a:gd name="T89" fmla="*/ 122061212 h 1373"/>
              <a:gd name="T90" fmla="*/ 108614965 w 1381"/>
              <a:gd name="T91" fmla="*/ 128397123 h 1373"/>
              <a:gd name="T92" fmla="*/ 85700954 w 1381"/>
              <a:gd name="T93" fmla="*/ 113786053 h 1373"/>
              <a:gd name="T94" fmla="*/ 60586033 w 1381"/>
              <a:gd name="T95" fmla="*/ 87667142 h 1373"/>
              <a:gd name="T96" fmla="*/ 50099954 w 1381"/>
              <a:gd name="T97" fmla="*/ 66849252 h 1373"/>
              <a:gd name="T98" fmla="*/ 50099954 w 1381"/>
              <a:gd name="T99" fmla="*/ 66849252 h 1373"/>
              <a:gd name="T100" fmla="*/ 56443629 w 1381"/>
              <a:gd name="T101" fmla="*/ 53143260 h 1373"/>
              <a:gd name="T102" fmla="*/ 60586033 w 1381"/>
              <a:gd name="T103" fmla="*/ 44867741 h 1373"/>
              <a:gd name="T104" fmla="*/ 41814786 w 1381"/>
              <a:gd name="T105" fmla="*/ 11507841 h 1373"/>
              <a:gd name="T106" fmla="*/ 38578364 w 1381"/>
              <a:gd name="T107" fmla="*/ 11507841 h 1373"/>
              <a:gd name="T108" fmla="*/ 135801268 w 1381"/>
              <a:gd name="T109" fmla="*/ 117923812 h 1373"/>
              <a:gd name="T110" fmla="*/ 135801268 w 1381"/>
              <a:gd name="T111" fmla="*/ 117923812 h 1373"/>
              <a:gd name="T112" fmla="*/ 61621904 w 1381"/>
              <a:gd name="T113" fmla="*/ 68918312 h 1373"/>
              <a:gd name="T114" fmla="*/ 61621904 w 1381"/>
              <a:gd name="T115" fmla="*/ 68918312 h 137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381" h="1373">
                <a:moveTo>
                  <a:pt x="1081" y="1372"/>
                </a:moveTo>
                <a:lnTo>
                  <a:pt x="1081" y="1372"/>
                </a:lnTo>
                <a:cubicBezTo>
                  <a:pt x="1017" y="1372"/>
                  <a:pt x="952" y="1348"/>
                  <a:pt x="879" y="1315"/>
                </a:cubicBezTo>
                <a:cubicBezTo>
                  <a:pt x="807" y="1283"/>
                  <a:pt x="759" y="1235"/>
                  <a:pt x="718" y="1211"/>
                </a:cubicBezTo>
                <a:cubicBezTo>
                  <a:pt x="694" y="1186"/>
                  <a:pt x="662" y="1162"/>
                  <a:pt x="629" y="1138"/>
                </a:cubicBezTo>
                <a:cubicBezTo>
                  <a:pt x="533" y="1057"/>
                  <a:pt x="444" y="977"/>
                  <a:pt x="355" y="880"/>
                </a:cubicBezTo>
                <a:cubicBezTo>
                  <a:pt x="290" y="815"/>
                  <a:pt x="234" y="734"/>
                  <a:pt x="177" y="662"/>
                </a:cubicBezTo>
                <a:cubicBezTo>
                  <a:pt x="161" y="629"/>
                  <a:pt x="137" y="597"/>
                  <a:pt x="113" y="565"/>
                </a:cubicBezTo>
                <a:cubicBezTo>
                  <a:pt x="105" y="549"/>
                  <a:pt x="105" y="549"/>
                  <a:pt x="105" y="549"/>
                </a:cubicBezTo>
                <a:cubicBezTo>
                  <a:pt x="56" y="492"/>
                  <a:pt x="24" y="420"/>
                  <a:pt x="8" y="355"/>
                </a:cubicBezTo>
                <a:cubicBezTo>
                  <a:pt x="0" y="282"/>
                  <a:pt x="8" y="218"/>
                  <a:pt x="40" y="161"/>
                </a:cubicBezTo>
                <a:cubicBezTo>
                  <a:pt x="81" y="89"/>
                  <a:pt x="145" y="40"/>
                  <a:pt x="218" y="16"/>
                </a:cubicBezTo>
                <a:cubicBezTo>
                  <a:pt x="274" y="0"/>
                  <a:pt x="323" y="0"/>
                  <a:pt x="347" y="8"/>
                </a:cubicBezTo>
                <a:cubicBezTo>
                  <a:pt x="355" y="8"/>
                  <a:pt x="371" y="16"/>
                  <a:pt x="379" y="32"/>
                </a:cubicBezTo>
                <a:cubicBezTo>
                  <a:pt x="395" y="48"/>
                  <a:pt x="436" y="97"/>
                  <a:pt x="476" y="161"/>
                </a:cubicBezTo>
                <a:cubicBezTo>
                  <a:pt x="549" y="266"/>
                  <a:pt x="557" y="315"/>
                  <a:pt x="557" y="339"/>
                </a:cubicBezTo>
                <a:cubicBezTo>
                  <a:pt x="557" y="379"/>
                  <a:pt x="533" y="420"/>
                  <a:pt x="508" y="460"/>
                </a:cubicBezTo>
                <a:cubicBezTo>
                  <a:pt x="500" y="484"/>
                  <a:pt x="484" y="508"/>
                  <a:pt x="476" y="525"/>
                </a:cubicBezTo>
                <a:cubicBezTo>
                  <a:pt x="476" y="533"/>
                  <a:pt x="484" y="549"/>
                  <a:pt x="524" y="605"/>
                </a:cubicBezTo>
                <a:cubicBezTo>
                  <a:pt x="549" y="646"/>
                  <a:pt x="589" y="686"/>
                  <a:pt x="637" y="734"/>
                </a:cubicBezTo>
                <a:cubicBezTo>
                  <a:pt x="734" y="831"/>
                  <a:pt x="823" y="896"/>
                  <a:pt x="847" y="904"/>
                </a:cubicBezTo>
                <a:cubicBezTo>
                  <a:pt x="863" y="904"/>
                  <a:pt x="912" y="880"/>
                  <a:pt x="936" y="863"/>
                </a:cubicBezTo>
                <a:cubicBezTo>
                  <a:pt x="985" y="839"/>
                  <a:pt x="1017" y="823"/>
                  <a:pt x="1057" y="823"/>
                </a:cubicBezTo>
                <a:cubicBezTo>
                  <a:pt x="1105" y="823"/>
                  <a:pt x="1178" y="872"/>
                  <a:pt x="1227" y="912"/>
                </a:cubicBezTo>
                <a:cubicBezTo>
                  <a:pt x="1283" y="952"/>
                  <a:pt x="1331" y="993"/>
                  <a:pt x="1348" y="1009"/>
                </a:cubicBezTo>
                <a:cubicBezTo>
                  <a:pt x="1364" y="1017"/>
                  <a:pt x="1364" y="1033"/>
                  <a:pt x="1372" y="1041"/>
                </a:cubicBezTo>
                <a:cubicBezTo>
                  <a:pt x="1380" y="1130"/>
                  <a:pt x="1364" y="1203"/>
                  <a:pt x="1315" y="1259"/>
                </a:cubicBezTo>
                <a:cubicBezTo>
                  <a:pt x="1267" y="1324"/>
                  <a:pt x="1194" y="1364"/>
                  <a:pt x="1105" y="1372"/>
                </a:cubicBezTo>
                <a:cubicBezTo>
                  <a:pt x="1097" y="1372"/>
                  <a:pt x="1089" y="1372"/>
                  <a:pt x="1081" y="1372"/>
                </a:cubicBezTo>
                <a:close/>
                <a:moveTo>
                  <a:pt x="298" y="89"/>
                </a:moveTo>
                <a:lnTo>
                  <a:pt x="298" y="89"/>
                </a:lnTo>
                <a:cubicBezTo>
                  <a:pt x="282" y="89"/>
                  <a:pt x="258" y="97"/>
                  <a:pt x="242" y="97"/>
                </a:cubicBezTo>
                <a:cubicBezTo>
                  <a:pt x="185" y="113"/>
                  <a:pt x="145" y="153"/>
                  <a:pt x="113" y="202"/>
                </a:cubicBezTo>
                <a:cubicBezTo>
                  <a:pt x="72" y="282"/>
                  <a:pt x="97" y="395"/>
                  <a:pt x="169" y="500"/>
                </a:cubicBezTo>
                <a:cubicBezTo>
                  <a:pt x="185" y="517"/>
                  <a:pt x="185" y="517"/>
                  <a:pt x="185" y="517"/>
                </a:cubicBezTo>
                <a:cubicBezTo>
                  <a:pt x="201" y="541"/>
                  <a:pt x="226" y="573"/>
                  <a:pt x="250" y="605"/>
                </a:cubicBezTo>
                <a:cubicBezTo>
                  <a:pt x="307" y="686"/>
                  <a:pt x="363" y="759"/>
                  <a:pt x="419" y="823"/>
                </a:cubicBezTo>
                <a:cubicBezTo>
                  <a:pt x="500" y="912"/>
                  <a:pt x="589" y="993"/>
                  <a:pt x="686" y="1065"/>
                </a:cubicBezTo>
                <a:cubicBezTo>
                  <a:pt x="718" y="1098"/>
                  <a:pt x="750" y="1122"/>
                  <a:pt x="775" y="1138"/>
                </a:cubicBezTo>
                <a:cubicBezTo>
                  <a:pt x="831" y="1186"/>
                  <a:pt x="976" y="1291"/>
                  <a:pt x="1097" y="1283"/>
                </a:cubicBezTo>
                <a:cubicBezTo>
                  <a:pt x="1162" y="1275"/>
                  <a:pt x="1219" y="1251"/>
                  <a:pt x="1251" y="1211"/>
                </a:cubicBezTo>
                <a:cubicBezTo>
                  <a:pt x="1275" y="1170"/>
                  <a:pt x="1291" y="1122"/>
                  <a:pt x="1283" y="1065"/>
                </a:cubicBezTo>
                <a:cubicBezTo>
                  <a:pt x="1267" y="1049"/>
                  <a:pt x="1219" y="1017"/>
                  <a:pt x="1178" y="985"/>
                </a:cubicBezTo>
                <a:cubicBezTo>
                  <a:pt x="1089" y="920"/>
                  <a:pt x="1057" y="912"/>
                  <a:pt x="1049" y="912"/>
                </a:cubicBezTo>
                <a:cubicBezTo>
                  <a:pt x="1033" y="912"/>
                  <a:pt x="1001" y="928"/>
                  <a:pt x="976" y="944"/>
                </a:cubicBezTo>
                <a:cubicBezTo>
                  <a:pt x="928" y="969"/>
                  <a:pt x="879" y="993"/>
                  <a:pt x="839" y="993"/>
                </a:cubicBezTo>
                <a:cubicBezTo>
                  <a:pt x="823" y="993"/>
                  <a:pt x="783" y="985"/>
                  <a:pt x="662" y="880"/>
                </a:cubicBezTo>
                <a:cubicBezTo>
                  <a:pt x="589" y="815"/>
                  <a:pt x="516" y="743"/>
                  <a:pt x="468" y="678"/>
                </a:cubicBezTo>
                <a:cubicBezTo>
                  <a:pt x="427" y="629"/>
                  <a:pt x="387" y="565"/>
                  <a:pt x="387" y="517"/>
                </a:cubicBezTo>
                <a:cubicBezTo>
                  <a:pt x="395" y="484"/>
                  <a:pt x="419" y="444"/>
                  <a:pt x="436" y="411"/>
                </a:cubicBezTo>
                <a:cubicBezTo>
                  <a:pt x="452" y="395"/>
                  <a:pt x="468" y="355"/>
                  <a:pt x="468" y="347"/>
                </a:cubicBezTo>
                <a:cubicBezTo>
                  <a:pt x="468" y="307"/>
                  <a:pt x="403" y="202"/>
                  <a:pt x="323" y="89"/>
                </a:cubicBezTo>
                <a:cubicBezTo>
                  <a:pt x="315" y="89"/>
                  <a:pt x="307" y="89"/>
                  <a:pt x="298" y="89"/>
                </a:cubicBezTo>
                <a:close/>
                <a:moveTo>
                  <a:pt x="1049" y="912"/>
                </a:moveTo>
                <a:lnTo>
                  <a:pt x="1049" y="912"/>
                </a:lnTo>
                <a:close/>
                <a:moveTo>
                  <a:pt x="476" y="533"/>
                </a:moveTo>
                <a:lnTo>
                  <a:pt x="476" y="5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4">
            <a:extLst>
              <a:ext uri="{FF2B5EF4-FFF2-40B4-BE49-F238E27FC236}">
                <a16:creationId xmlns:a16="http://schemas.microsoft.com/office/drawing/2014/main" id="{598EEB4F-B8C6-3A4A-955E-D4E3C9FE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100" y="6434311"/>
            <a:ext cx="1544334" cy="1268561"/>
          </a:xfrm>
          <a:custGeom>
            <a:avLst/>
            <a:gdLst>
              <a:gd name="T0" fmla="*/ 159299333 w 1357"/>
              <a:gd name="T1" fmla="*/ 16738399 h 1115"/>
              <a:gd name="T2" fmla="*/ 159299333 w 1357"/>
              <a:gd name="T3" fmla="*/ 16738399 h 1115"/>
              <a:gd name="T4" fmla="*/ 119442162 w 1357"/>
              <a:gd name="T5" fmla="*/ 0 h 1115"/>
              <a:gd name="T6" fmla="*/ 55566627 w 1357"/>
              <a:gd name="T7" fmla="*/ 0 h 1115"/>
              <a:gd name="T8" fmla="*/ 15709095 w 1357"/>
              <a:gd name="T9" fmla="*/ 16738399 h 1115"/>
              <a:gd name="T10" fmla="*/ 0 w 1357"/>
              <a:gd name="T11" fmla="*/ 56572603 h 1115"/>
              <a:gd name="T12" fmla="*/ 7270474 w 1357"/>
              <a:gd name="T13" fmla="*/ 84859085 h 1115"/>
              <a:gd name="T14" fmla="*/ 24018363 w 1357"/>
              <a:gd name="T15" fmla="*/ 102635259 h 1115"/>
              <a:gd name="T16" fmla="*/ 17786322 w 1357"/>
              <a:gd name="T17" fmla="*/ 138187606 h 1115"/>
              <a:gd name="T18" fmla="*/ 19863549 w 1357"/>
              <a:gd name="T19" fmla="*/ 143507599 h 1115"/>
              <a:gd name="T20" fmla="*/ 22979569 w 1357"/>
              <a:gd name="T21" fmla="*/ 144545734 h 1115"/>
              <a:gd name="T22" fmla="*/ 25186510 w 1357"/>
              <a:gd name="T23" fmla="*/ 144545734 h 1115"/>
              <a:gd name="T24" fmla="*/ 82700650 w 1357"/>
              <a:gd name="T25" fmla="*/ 120411433 h 1115"/>
              <a:gd name="T26" fmla="*/ 119442162 w 1357"/>
              <a:gd name="T27" fmla="*/ 112107072 h 1115"/>
              <a:gd name="T28" fmla="*/ 159299333 w 1357"/>
              <a:gd name="T29" fmla="*/ 96277131 h 1115"/>
              <a:gd name="T30" fmla="*/ 176047222 w 1357"/>
              <a:gd name="T31" fmla="*/ 56572603 h 1115"/>
              <a:gd name="T32" fmla="*/ 159299333 w 1357"/>
              <a:gd name="T33" fmla="*/ 16738399 h 1115"/>
              <a:gd name="T34" fmla="*/ 150860352 w 1357"/>
              <a:gd name="T35" fmla="*/ 87973131 h 1115"/>
              <a:gd name="T36" fmla="*/ 150860352 w 1357"/>
              <a:gd name="T37" fmla="*/ 87973131 h 1115"/>
              <a:gd name="T38" fmla="*/ 119442162 w 1357"/>
              <a:gd name="T39" fmla="*/ 101597124 h 1115"/>
              <a:gd name="T40" fmla="*/ 77507403 w 1357"/>
              <a:gd name="T41" fmla="*/ 110031162 h 1115"/>
              <a:gd name="T42" fmla="*/ 30379757 w 1357"/>
              <a:gd name="T43" fmla="*/ 129883606 h 1115"/>
              <a:gd name="T44" fmla="*/ 35573004 w 1357"/>
              <a:gd name="T45" fmla="*/ 100558989 h 1115"/>
              <a:gd name="T46" fmla="*/ 32456984 w 1357"/>
              <a:gd name="T47" fmla="*/ 95239356 h 1115"/>
              <a:gd name="T48" fmla="*/ 32456984 w 1357"/>
              <a:gd name="T49" fmla="*/ 95239356 h 1115"/>
              <a:gd name="T50" fmla="*/ 16747889 w 1357"/>
              <a:gd name="T51" fmla="*/ 78500958 h 1115"/>
              <a:gd name="T52" fmla="*/ 11554642 w 1357"/>
              <a:gd name="T53" fmla="*/ 56572603 h 1115"/>
              <a:gd name="T54" fmla="*/ 24018363 w 1357"/>
              <a:gd name="T55" fmla="*/ 25172076 h 1115"/>
              <a:gd name="T56" fmla="*/ 55566627 w 1357"/>
              <a:gd name="T57" fmla="*/ 11548083 h 1115"/>
              <a:gd name="T58" fmla="*/ 119442162 w 1357"/>
              <a:gd name="T59" fmla="*/ 11548083 h 1115"/>
              <a:gd name="T60" fmla="*/ 150860352 w 1357"/>
              <a:gd name="T61" fmla="*/ 25172076 h 1115"/>
              <a:gd name="T62" fmla="*/ 164492220 w 1357"/>
              <a:gd name="T63" fmla="*/ 56572603 h 1115"/>
              <a:gd name="T64" fmla="*/ 164492220 w 1357"/>
              <a:gd name="T65" fmla="*/ 56572603 h 1115"/>
              <a:gd name="T66" fmla="*/ 150860352 w 1357"/>
              <a:gd name="T67" fmla="*/ 87973131 h 111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357" h="1115">
                <a:moveTo>
                  <a:pt x="1227" y="129"/>
                </a:moveTo>
                <a:lnTo>
                  <a:pt x="1227" y="129"/>
                </a:lnTo>
                <a:cubicBezTo>
                  <a:pt x="1146" y="48"/>
                  <a:pt x="1033" y="0"/>
                  <a:pt x="920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315" y="0"/>
                  <a:pt x="202" y="48"/>
                  <a:pt x="121" y="129"/>
                </a:cubicBezTo>
                <a:cubicBezTo>
                  <a:pt x="40" y="210"/>
                  <a:pt x="0" y="323"/>
                  <a:pt x="0" y="436"/>
                </a:cubicBezTo>
                <a:cubicBezTo>
                  <a:pt x="0" y="508"/>
                  <a:pt x="16" y="589"/>
                  <a:pt x="56" y="654"/>
                </a:cubicBezTo>
                <a:cubicBezTo>
                  <a:pt x="89" y="702"/>
                  <a:pt x="129" y="751"/>
                  <a:pt x="185" y="791"/>
                </a:cubicBezTo>
                <a:cubicBezTo>
                  <a:pt x="153" y="944"/>
                  <a:pt x="137" y="1057"/>
                  <a:pt x="137" y="1065"/>
                </a:cubicBezTo>
                <a:cubicBezTo>
                  <a:pt x="129" y="1082"/>
                  <a:pt x="137" y="1098"/>
                  <a:pt x="153" y="1106"/>
                </a:cubicBezTo>
                <a:cubicBezTo>
                  <a:pt x="161" y="1114"/>
                  <a:pt x="169" y="1114"/>
                  <a:pt x="177" y="1114"/>
                </a:cubicBezTo>
                <a:cubicBezTo>
                  <a:pt x="185" y="1114"/>
                  <a:pt x="185" y="1114"/>
                  <a:pt x="194" y="1114"/>
                </a:cubicBezTo>
                <a:cubicBezTo>
                  <a:pt x="202" y="1106"/>
                  <a:pt x="420" y="1033"/>
                  <a:pt x="637" y="928"/>
                </a:cubicBezTo>
                <a:cubicBezTo>
                  <a:pt x="726" y="888"/>
                  <a:pt x="823" y="864"/>
                  <a:pt x="920" y="864"/>
                </a:cubicBezTo>
                <a:cubicBezTo>
                  <a:pt x="1033" y="864"/>
                  <a:pt x="1146" y="823"/>
                  <a:pt x="1227" y="742"/>
                </a:cubicBezTo>
                <a:cubicBezTo>
                  <a:pt x="1307" y="662"/>
                  <a:pt x="1356" y="549"/>
                  <a:pt x="1356" y="436"/>
                </a:cubicBezTo>
                <a:cubicBezTo>
                  <a:pt x="1356" y="323"/>
                  <a:pt x="1307" y="210"/>
                  <a:pt x="1227" y="129"/>
                </a:cubicBezTo>
                <a:close/>
                <a:moveTo>
                  <a:pt x="1162" y="678"/>
                </a:moveTo>
                <a:lnTo>
                  <a:pt x="1162" y="678"/>
                </a:lnTo>
                <a:cubicBezTo>
                  <a:pt x="1098" y="742"/>
                  <a:pt x="1009" y="783"/>
                  <a:pt x="920" y="783"/>
                </a:cubicBezTo>
                <a:cubicBezTo>
                  <a:pt x="807" y="783"/>
                  <a:pt x="694" y="807"/>
                  <a:pt x="597" y="848"/>
                </a:cubicBezTo>
                <a:cubicBezTo>
                  <a:pt x="460" y="920"/>
                  <a:pt x="315" y="977"/>
                  <a:pt x="234" y="1001"/>
                </a:cubicBezTo>
                <a:cubicBezTo>
                  <a:pt x="242" y="952"/>
                  <a:pt x="258" y="872"/>
                  <a:pt x="274" y="775"/>
                </a:cubicBezTo>
                <a:cubicBezTo>
                  <a:pt x="274" y="759"/>
                  <a:pt x="266" y="742"/>
                  <a:pt x="250" y="734"/>
                </a:cubicBezTo>
                <a:cubicBezTo>
                  <a:pt x="202" y="702"/>
                  <a:pt x="161" y="654"/>
                  <a:pt x="129" y="605"/>
                </a:cubicBezTo>
                <a:cubicBezTo>
                  <a:pt x="97" y="557"/>
                  <a:pt x="89" y="492"/>
                  <a:pt x="89" y="436"/>
                </a:cubicBezTo>
                <a:cubicBezTo>
                  <a:pt x="89" y="339"/>
                  <a:pt x="121" y="258"/>
                  <a:pt x="185" y="194"/>
                </a:cubicBezTo>
                <a:cubicBezTo>
                  <a:pt x="250" y="129"/>
                  <a:pt x="339" y="89"/>
                  <a:pt x="428" y="89"/>
                </a:cubicBezTo>
                <a:cubicBezTo>
                  <a:pt x="920" y="89"/>
                  <a:pt x="920" y="89"/>
                  <a:pt x="920" y="89"/>
                </a:cubicBezTo>
                <a:cubicBezTo>
                  <a:pt x="1009" y="89"/>
                  <a:pt x="1098" y="129"/>
                  <a:pt x="1162" y="194"/>
                </a:cubicBezTo>
                <a:cubicBezTo>
                  <a:pt x="1227" y="258"/>
                  <a:pt x="1267" y="347"/>
                  <a:pt x="1267" y="436"/>
                </a:cubicBezTo>
                <a:cubicBezTo>
                  <a:pt x="1267" y="525"/>
                  <a:pt x="1227" y="613"/>
                  <a:pt x="1162" y="6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5">
            <a:extLst>
              <a:ext uri="{FF2B5EF4-FFF2-40B4-BE49-F238E27FC236}">
                <a16:creationId xmlns:a16="http://schemas.microsoft.com/office/drawing/2014/main" id="{037319B4-0FEF-D34E-82CF-29FEC61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139" y="6810368"/>
            <a:ext cx="205578" cy="200563"/>
          </a:xfrm>
          <a:custGeom>
            <a:avLst/>
            <a:gdLst>
              <a:gd name="T0" fmla="*/ 11767474 w 179"/>
              <a:gd name="T1" fmla="*/ 0 h 178"/>
              <a:gd name="T2" fmla="*/ 11767474 w 179"/>
              <a:gd name="T3" fmla="*/ 0 h 178"/>
              <a:gd name="T4" fmla="*/ 0 w 179"/>
              <a:gd name="T5" fmla="*/ 11326545 h 178"/>
              <a:gd name="T6" fmla="*/ 11767474 w 179"/>
              <a:gd name="T7" fmla="*/ 22525733 h 178"/>
              <a:gd name="T8" fmla="*/ 23534948 w 179"/>
              <a:gd name="T9" fmla="*/ 11326545 h 178"/>
              <a:gd name="T10" fmla="*/ 11767474 w 179"/>
              <a:gd name="T11" fmla="*/ 0 h 1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9" h="178">
                <a:moveTo>
                  <a:pt x="89" y="0"/>
                </a:moveTo>
                <a:lnTo>
                  <a:pt x="89" y="0"/>
                </a:lnTo>
                <a:cubicBezTo>
                  <a:pt x="41" y="0"/>
                  <a:pt x="0" y="40"/>
                  <a:pt x="0" y="89"/>
                </a:cubicBezTo>
                <a:cubicBezTo>
                  <a:pt x="0" y="137"/>
                  <a:pt x="41" y="177"/>
                  <a:pt x="89" y="177"/>
                </a:cubicBezTo>
                <a:cubicBezTo>
                  <a:pt x="146" y="177"/>
                  <a:pt x="178" y="137"/>
                  <a:pt x="178" y="89"/>
                </a:cubicBezTo>
                <a:cubicBezTo>
                  <a:pt x="178" y="40"/>
                  <a:pt x="146" y="0"/>
                  <a:pt x="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6">
            <a:extLst>
              <a:ext uri="{FF2B5EF4-FFF2-40B4-BE49-F238E27FC236}">
                <a16:creationId xmlns:a16="http://schemas.microsoft.com/office/drawing/2014/main" id="{F62848A7-DB18-2D41-98FC-A818C1A1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14" y="6810368"/>
            <a:ext cx="205578" cy="210591"/>
          </a:xfrm>
          <a:custGeom>
            <a:avLst/>
            <a:gdLst>
              <a:gd name="T0" fmla="*/ 11767474 w 179"/>
              <a:gd name="T1" fmla="*/ 0 h 186"/>
              <a:gd name="T2" fmla="*/ 11767474 w 179"/>
              <a:gd name="T3" fmla="*/ 0 h 186"/>
              <a:gd name="T4" fmla="*/ 0 w 179"/>
              <a:gd name="T5" fmla="*/ 12464282 h 186"/>
              <a:gd name="T6" fmla="*/ 11767474 w 179"/>
              <a:gd name="T7" fmla="*/ 23772505 h 186"/>
              <a:gd name="T8" fmla="*/ 23534948 w 179"/>
              <a:gd name="T9" fmla="*/ 12464282 h 186"/>
              <a:gd name="T10" fmla="*/ 11767474 w 179"/>
              <a:gd name="T11" fmla="*/ 0 h 1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9" h="186">
                <a:moveTo>
                  <a:pt x="89" y="0"/>
                </a:moveTo>
                <a:lnTo>
                  <a:pt x="89" y="0"/>
                </a:lnTo>
                <a:cubicBezTo>
                  <a:pt x="40" y="0"/>
                  <a:pt x="0" y="40"/>
                  <a:pt x="0" y="97"/>
                </a:cubicBezTo>
                <a:cubicBezTo>
                  <a:pt x="0" y="145"/>
                  <a:pt x="40" y="185"/>
                  <a:pt x="89" y="185"/>
                </a:cubicBezTo>
                <a:cubicBezTo>
                  <a:pt x="137" y="185"/>
                  <a:pt x="178" y="145"/>
                  <a:pt x="178" y="97"/>
                </a:cubicBezTo>
                <a:cubicBezTo>
                  <a:pt x="178" y="40"/>
                  <a:pt x="137" y="0"/>
                  <a:pt x="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7">
            <a:extLst>
              <a:ext uri="{FF2B5EF4-FFF2-40B4-BE49-F238E27FC236}">
                <a16:creationId xmlns:a16="http://schemas.microsoft.com/office/drawing/2014/main" id="{C97AF58F-9829-F147-B1B7-EB5DFDBD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847" y="6810368"/>
            <a:ext cx="200563" cy="200563"/>
          </a:xfrm>
          <a:custGeom>
            <a:avLst/>
            <a:gdLst>
              <a:gd name="T0" fmla="*/ 11326545 w 178"/>
              <a:gd name="T1" fmla="*/ 0 h 178"/>
              <a:gd name="T2" fmla="*/ 11326545 w 178"/>
              <a:gd name="T3" fmla="*/ 0 h 178"/>
              <a:gd name="T4" fmla="*/ 0 w 178"/>
              <a:gd name="T5" fmla="*/ 11326545 h 178"/>
              <a:gd name="T6" fmla="*/ 11326545 w 178"/>
              <a:gd name="T7" fmla="*/ 22525733 h 178"/>
              <a:gd name="T8" fmla="*/ 22525733 w 178"/>
              <a:gd name="T9" fmla="*/ 11326545 h 178"/>
              <a:gd name="T10" fmla="*/ 11326545 w 178"/>
              <a:gd name="T11" fmla="*/ 0 h 1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8" h="178">
                <a:moveTo>
                  <a:pt x="89" y="0"/>
                </a:moveTo>
                <a:lnTo>
                  <a:pt x="89" y="0"/>
                </a:lnTo>
                <a:cubicBezTo>
                  <a:pt x="40" y="0"/>
                  <a:pt x="0" y="40"/>
                  <a:pt x="0" y="89"/>
                </a:cubicBezTo>
                <a:cubicBezTo>
                  <a:pt x="0" y="137"/>
                  <a:pt x="40" y="177"/>
                  <a:pt x="89" y="177"/>
                </a:cubicBezTo>
                <a:cubicBezTo>
                  <a:pt x="137" y="177"/>
                  <a:pt x="177" y="137"/>
                  <a:pt x="177" y="89"/>
                </a:cubicBezTo>
                <a:cubicBezTo>
                  <a:pt x="177" y="40"/>
                  <a:pt x="137" y="0"/>
                  <a:pt x="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8">
            <a:extLst>
              <a:ext uri="{FF2B5EF4-FFF2-40B4-BE49-F238E27FC236}">
                <a16:creationId xmlns:a16="http://schemas.microsoft.com/office/drawing/2014/main" id="{ABF83459-C694-0D4B-99AE-24AC8856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7452" y="6479439"/>
            <a:ext cx="1900331" cy="1178305"/>
          </a:xfrm>
          <a:custGeom>
            <a:avLst/>
            <a:gdLst>
              <a:gd name="T0" fmla="*/ 108771200 w 1671"/>
              <a:gd name="T1" fmla="*/ 134339086 h 1035"/>
              <a:gd name="T2" fmla="*/ 108771200 w 1671"/>
              <a:gd name="T3" fmla="*/ 134339086 h 1035"/>
              <a:gd name="T4" fmla="*/ 36559518 w 1671"/>
              <a:gd name="T5" fmla="*/ 107055457 h 1035"/>
              <a:gd name="T6" fmla="*/ 2074312 w 1671"/>
              <a:gd name="T7" fmla="*/ 71326931 h 1035"/>
              <a:gd name="T8" fmla="*/ 1036976 w 1671"/>
              <a:gd name="T9" fmla="*/ 70287404 h 1035"/>
              <a:gd name="T10" fmla="*/ 2074312 w 1671"/>
              <a:gd name="T11" fmla="*/ 64051321 h 1035"/>
              <a:gd name="T12" fmla="*/ 35522542 w 1671"/>
              <a:gd name="T13" fmla="*/ 27283628 h 1035"/>
              <a:gd name="T14" fmla="*/ 107734224 w 1671"/>
              <a:gd name="T15" fmla="*/ 0 h 1035"/>
              <a:gd name="T16" fmla="*/ 180982882 w 1671"/>
              <a:gd name="T17" fmla="*/ 27283628 h 1035"/>
              <a:gd name="T18" fmla="*/ 214431113 w 1671"/>
              <a:gd name="T19" fmla="*/ 63011794 h 1035"/>
              <a:gd name="T20" fmla="*/ 215468088 w 1671"/>
              <a:gd name="T21" fmla="*/ 65090849 h 1035"/>
              <a:gd name="T22" fmla="*/ 215468088 w 1671"/>
              <a:gd name="T23" fmla="*/ 70287404 h 1035"/>
              <a:gd name="T24" fmla="*/ 180982882 w 1671"/>
              <a:gd name="T25" fmla="*/ 107055457 h 1035"/>
              <a:gd name="T26" fmla="*/ 109808536 w 1671"/>
              <a:gd name="T27" fmla="*/ 134339086 h 1035"/>
              <a:gd name="T28" fmla="*/ 108771200 w 1671"/>
              <a:gd name="T29" fmla="*/ 134339086 h 1035"/>
              <a:gd name="T30" fmla="*/ 13612468 w 1671"/>
              <a:gd name="T31" fmla="*/ 67169543 h 1035"/>
              <a:gd name="T32" fmla="*/ 13612468 w 1671"/>
              <a:gd name="T33" fmla="*/ 67169543 h 1035"/>
              <a:gd name="T34" fmla="*/ 108771200 w 1671"/>
              <a:gd name="T35" fmla="*/ 122775966 h 1035"/>
              <a:gd name="T36" fmla="*/ 109808536 w 1671"/>
              <a:gd name="T37" fmla="*/ 122775966 h 1035"/>
              <a:gd name="T38" fmla="*/ 173593349 w 1671"/>
              <a:gd name="T39" fmla="*/ 98610559 h 1035"/>
              <a:gd name="T40" fmla="*/ 203929932 w 1671"/>
              <a:gd name="T41" fmla="*/ 67169543 h 1035"/>
              <a:gd name="T42" fmla="*/ 108771200 w 1671"/>
              <a:gd name="T43" fmla="*/ 11563120 h 1035"/>
              <a:gd name="T44" fmla="*/ 107734224 w 1671"/>
              <a:gd name="T45" fmla="*/ 11563120 h 1035"/>
              <a:gd name="T46" fmla="*/ 42912075 w 1671"/>
              <a:gd name="T47" fmla="*/ 36767693 h 1035"/>
              <a:gd name="T48" fmla="*/ 13612468 w 1671"/>
              <a:gd name="T49" fmla="*/ 67169543 h 10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71" h="1035">
                <a:moveTo>
                  <a:pt x="839" y="1034"/>
                </a:moveTo>
                <a:lnTo>
                  <a:pt x="839" y="1034"/>
                </a:lnTo>
                <a:cubicBezTo>
                  <a:pt x="645" y="1034"/>
                  <a:pt x="460" y="969"/>
                  <a:pt x="282" y="824"/>
                </a:cubicBezTo>
                <a:cubicBezTo>
                  <a:pt x="185" y="751"/>
                  <a:pt x="97" y="654"/>
                  <a:pt x="16" y="549"/>
                </a:cubicBezTo>
                <a:lnTo>
                  <a:pt x="8" y="541"/>
                </a:lnTo>
                <a:cubicBezTo>
                  <a:pt x="0" y="525"/>
                  <a:pt x="0" y="509"/>
                  <a:pt x="16" y="493"/>
                </a:cubicBezTo>
                <a:cubicBezTo>
                  <a:pt x="88" y="388"/>
                  <a:pt x="185" y="291"/>
                  <a:pt x="274" y="210"/>
                </a:cubicBezTo>
                <a:cubicBezTo>
                  <a:pt x="452" y="73"/>
                  <a:pt x="637" y="0"/>
                  <a:pt x="831" y="0"/>
                </a:cubicBezTo>
                <a:cubicBezTo>
                  <a:pt x="1025" y="0"/>
                  <a:pt x="1218" y="65"/>
                  <a:pt x="1396" y="210"/>
                </a:cubicBezTo>
                <a:cubicBezTo>
                  <a:pt x="1493" y="283"/>
                  <a:pt x="1582" y="380"/>
                  <a:pt x="1654" y="485"/>
                </a:cubicBezTo>
                <a:cubicBezTo>
                  <a:pt x="1662" y="493"/>
                  <a:pt x="1662" y="493"/>
                  <a:pt x="1662" y="501"/>
                </a:cubicBezTo>
                <a:cubicBezTo>
                  <a:pt x="1670" y="509"/>
                  <a:pt x="1670" y="533"/>
                  <a:pt x="1662" y="541"/>
                </a:cubicBezTo>
                <a:cubicBezTo>
                  <a:pt x="1590" y="654"/>
                  <a:pt x="1493" y="751"/>
                  <a:pt x="1396" y="824"/>
                </a:cubicBezTo>
                <a:cubicBezTo>
                  <a:pt x="1227" y="961"/>
                  <a:pt x="1041" y="1034"/>
                  <a:pt x="847" y="1034"/>
                </a:cubicBezTo>
                <a:lnTo>
                  <a:pt x="839" y="1034"/>
                </a:lnTo>
                <a:close/>
                <a:moveTo>
                  <a:pt x="105" y="517"/>
                </a:moveTo>
                <a:lnTo>
                  <a:pt x="105" y="517"/>
                </a:lnTo>
                <a:cubicBezTo>
                  <a:pt x="217" y="662"/>
                  <a:pt x="476" y="945"/>
                  <a:pt x="839" y="945"/>
                </a:cubicBezTo>
                <a:lnTo>
                  <a:pt x="847" y="945"/>
                </a:lnTo>
                <a:cubicBezTo>
                  <a:pt x="1017" y="945"/>
                  <a:pt x="1186" y="880"/>
                  <a:pt x="1339" y="759"/>
                </a:cubicBezTo>
                <a:cubicBezTo>
                  <a:pt x="1428" y="694"/>
                  <a:pt x="1501" y="606"/>
                  <a:pt x="1573" y="517"/>
                </a:cubicBezTo>
                <a:cubicBezTo>
                  <a:pt x="1461" y="372"/>
                  <a:pt x="1202" y="89"/>
                  <a:pt x="839" y="89"/>
                </a:cubicBezTo>
                <a:cubicBezTo>
                  <a:pt x="831" y="89"/>
                  <a:pt x="831" y="89"/>
                  <a:pt x="831" y="89"/>
                </a:cubicBezTo>
                <a:cubicBezTo>
                  <a:pt x="661" y="89"/>
                  <a:pt x="492" y="154"/>
                  <a:pt x="331" y="283"/>
                </a:cubicBezTo>
                <a:cubicBezTo>
                  <a:pt x="250" y="347"/>
                  <a:pt x="169" y="428"/>
                  <a:pt x="105" y="5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9">
            <a:extLst>
              <a:ext uri="{FF2B5EF4-FFF2-40B4-BE49-F238E27FC236}">
                <a16:creationId xmlns:a16="http://schemas.microsoft.com/office/drawing/2014/main" id="{DF7DEEAB-F616-A94A-B891-C7EB605A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9028" y="6685014"/>
            <a:ext cx="782195" cy="782195"/>
          </a:xfrm>
          <a:custGeom>
            <a:avLst/>
            <a:gdLst>
              <a:gd name="T0" fmla="*/ 44051780 w 687"/>
              <a:gd name="T1" fmla="*/ 89143186 h 687"/>
              <a:gd name="T2" fmla="*/ 44051780 w 687"/>
              <a:gd name="T3" fmla="*/ 89143186 h 687"/>
              <a:gd name="T4" fmla="*/ 0 w 687"/>
              <a:gd name="T5" fmla="*/ 44051780 h 687"/>
              <a:gd name="T6" fmla="*/ 44051780 w 687"/>
              <a:gd name="T7" fmla="*/ 0 h 687"/>
              <a:gd name="T8" fmla="*/ 89143186 w 687"/>
              <a:gd name="T9" fmla="*/ 44051780 h 687"/>
              <a:gd name="T10" fmla="*/ 44051780 w 687"/>
              <a:gd name="T11" fmla="*/ 89143186 h 687"/>
              <a:gd name="T12" fmla="*/ 44051780 w 687"/>
              <a:gd name="T13" fmla="*/ 11565291 h 687"/>
              <a:gd name="T14" fmla="*/ 44051780 w 687"/>
              <a:gd name="T15" fmla="*/ 11565291 h 687"/>
              <a:gd name="T16" fmla="*/ 11565291 w 687"/>
              <a:gd name="T17" fmla="*/ 44051780 h 687"/>
              <a:gd name="T18" fmla="*/ 44051780 w 687"/>
              <a:gd name="T19" fmla="*/ 77577895 h 687"/>
              <a:gd name="T20" fmla="*/ 77577895 w 687"/>
              <a:gd name="T21" fmla="*/ 44051780 h 687"/>
              <a:gd name="T22" fmla="*/ 44051780 w 687"/>
              <a:gd name="T23" fmla="*/ 11565291 h 6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7" h="687">
                <a:moveTo>
                  <a:pt x="339" y="686"/>
                </a:moveTo>
                <a:lnTo>
                  <a:pt x="339" y="686"/>
                </a:lnTo>
                <a:cubicBezTo>
                  <a:pt x="153" y="686"/>
                  <a:pt x="0" y="533"/>
                  <a:pt x="0" y="339"/>
                </a:cubicBezTo>
                <a:cubicBezTo>
                  <a:pt x="0" y="153"/>
                  <a:pt x="153" y="0"/>
                  <a:pt x="339" y="0"/>
                </a:cubicBezTo>
                <a:cubicBezTo>
                  <a:pt x="533" y="0"/>
                  <a:pt x="686" y="153"/>
                  <a:pt x="686" y="339"/>
                </a:cubicBezTo>
                <a:cubicBezTo>
                  <a:pt x="686" y="533"/>
                  <a:pt x="533" y="686"/>
                  <a:pt x="339" y="686"/>
                </a:cubicBezTo>
                <a:close/>
                <a:moveTo>
                  <a:pt x="339" y="89"/>
                </a:moveTo>
                <a:lnTo>
                  <a:pt x="339" y="89"/>
                </a:lnTo>
                <a:cubicBezTo>
                  <a:pt x="202" y="89"/>
                  <a:pt x="89" y="202"/>
                  <a:pt x="89" y="339"/>
                </a:cubicBezTo>
                <a:cubicBezTo>
                  <a:pt x="89" y="484"/>
                  <a:pt x="202" y="597"/>
                  <a:pt x="339" y="597"/>
                </a:cubicBezTo>
                <a:cubicBezTo>
                  <a:pt x="484" y="597"/>
                  <a:pt x="597" y="484"/>
                  <a:pt x="597" y="339"/>
                </a:cubicBezTo>
                <a:cubicBezTo>
                  <a:pt x="597" y="202"/>
                  <a:pt x="484" y="89"/>
                  <a:pt x="339" y="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73F5D98A-E216-A342-AA6A-240579D3CC71}"/>
              </a:ext>
            </a:extLst>
          </p:cNvPr>
          <p:cNvSpPr txBox="1"/>
          <p:nvPr/>
        </p:nvSpPr>
        <p:spPr>
          <a:xfrm>
            <a:off x="9707216" y="1231592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36" name="CuadroTexto 435">
            <a:extLst>
              <a:ext uri="{FF2B5EF4-FFF2-40B4-BE49-F238E27FC236}">
                <a16:creationId xmlns:a16="http://schemas.microsoft.com/office/drawing/2014/main" id="{1DB7042A-C771-254C-99C5-F436D8D6323F}"/>
              </a:ext>
            </a:extLst>
          </p:cNvPr>
          <p:cNvSpPr txBox="1"/>
          <p:nvPr/>
        </p:nvSpPr>
        <p:spPr>
          <a:xfrm>
            <a:off x="2451398" y="27470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5" name="CuadroTexto 444">
            <a:extLst>
              <a:ext uri="{FF2B5EF4-FFF2-40B4-BE49-F238E27FC236}">
                <a16:creationId xmlns:a16="http://schemas.microsoft.com/office/drawing/2014/main" id="{F47DC976-207F-8F4A-8521-FE6002560622}"/>
              </a:ext>
            </a:extLst>
          </p:cNvPr>
          <p:cNvSpPr txBox="1"/>
          <p:nvPr/>
        </p:nvSpPr>
        <p:spPr>
          <a:xfrm>
            <a:off x="3389843" y="8513901"/>
            <a:ext cx="655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D99121D5-E599-9E48-8E67-A60806BBAD3F}"/>
              </a:ext>
            </a:extLst>
          </p:cNvPr>
          <p:cNvSpPr txBox="1"/>
          <p:nvPr/>
        </p:nvSpPr>
        <p:spPr>
          <a:xfrm>
            <a:off x="9073862" y="8513901"/>
            <a:ext cx="674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47" name="CuadroTexto 446">
            <a:extLst>
              <a:ext uri="{FF2B5EF4-FFF2-40B4-BE49-F238E27FC236}">
                <a16:creationId xmlns:a16="http://schemas.microsoft.com/office/drawing/2014/main" id="{AF5D01C0-2E9E-6F41-9A50-C388EF76B430}"/>
              </a:ext>
            </a:extLst>
          </p:cNvPr>
          <p:cNvSpPr txBox="1"/>
          <p:nvPr/>
        </p:nvSpPr>
        <p:spPr>
          <a:xfrm>
            <a:off x="14687264" y="8513901"/>
            <a:ext cx="674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542B7501-8B16-7A41-A263-FBFAEB93B461}"/>
              </a:ext>
            </a:extLst>
          </p:cNvPr>
          <p:cNvSpPr txBox="1"/>
          <p:nvPr/>
        </p:nvSpPr>
        <p:spPr>
          <a:xfrm>
            <a:off x="20360096" y="8517079"/>
            <a:ext cx="674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BE2AF0BC-8971-2F4A-8219-C796E8022C70}"/>
              </a:ext>
            </a:extLst>
          </p:cNvPr>
          <p:cNvSpPr txBox="1"/>
          <p:nvPr/>
        </p:nvSpPr>
        <p:spPr>
          <a:xfrm>
            <a:off x="2642351" y="1067953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9B4E8E-8CFE-8643-AD53-9790295F3154}"/>
              </a:ext>
            </a:extLst>
          </p:cNvPr>
          <p:cNvSpPr/>
          <p:nvPr/>
        </p:nvSpPr>
        <p:spPr>
          <a:xfrm>
            <a:off x="1646127" y="11325862"/>
            <a:ext cx="4375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CB6A9F7B-CB23-6D45-A573-2EDA50E00A56}"/>
              </a:ext>
            </a:extLst>
          </p:cNvPr>
          <p:cNvSpPr txBox="1"/>
          <p:nvPr/>
        </p:nvSpPr>
        <p:spPr>
          <a:xfrm>
            <a:off x="8219541" y="1067953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9A8BE8-E46A-A64B-8248-C231838725D5}"/>
              </a:ext>
            </a:extLst>
          </p:cNvPr>
          <p:cNvSpPr/>
          <p:nvPr/>
        </p:nvSpPr>
        <p:spPr>
          <a:xfrm>
            <a:off x="7223317" y="11325862"/>
            <a:ext cx="4375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D8AC2A3E-B3EF-5147-9BB3-9AD31BF70D60}"/>
              </a:ext>
            </a:extLst>
          </p:cNvPr>
          <p:cNvSpPr txBox="1"/>
          <p:nvPr/>
        </p:nvSpPr>
        <p:spPr>
          <a:xfrm>
            <a:off x="13847986" y="1067953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733B35-FFE2-F845-88BA-C37DB9E6D97B}"/>
              </a:ext>
            </a:extLst>
          </p:cNvPr>
          <p:cNvSpPr/>
          <p:nvPr/>
        </p:nvSpPr>
        <p:spPr>
          <a:xfrm>
            <a:off x="12851762" y="11325862"/>
            <a:ext cx="4375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2E7D5E05-B947-0B4D-863D-AFE8258365D3}"/>
              </a:ext>
            </a:extLst>
          </p:cNvPr>
          <p:cNvSpPr txBox="1"/>
          <p:nvPr/>
        </p:nvSpPr>
        <p:spPr>
          <a:xfrm>
            <a:off x="19476428" y="1067953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8B6FE3-92B5-9046-A10A-B067B40008E1}"/>
              </a:ext>
            </a:extLst>
          </p:cNvPr>
          <p:cNvSpPr/>
          <p:nvPr/>
        </p:nvSpPr>
        <p:spPr>
          <a:xfrm>
            <a:off x="18480204" y="11325862"/>
            <a:ext cx="43751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45212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1C00D714-6BDE-BD45-A9CA-89BA24C1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079" y="6214735"/>
            <a:ext cx="2755397" cy="2755397"/>
          </a:xfrm>
          <a:custGeom>
            <a:avLst/>
            <a:gdLst>
              <a:gd name="T0" fmla="*/ 310881595 w 2398"/>
              <a:gd name="T1" fmla="*/ 156024814 h 2397"/>
              <a:gd name="T2" fmla="*/ 310881595 w 2398"/>
              <a:gd name="T3" fmla="*/ 156024814 h 2397"/>
              <a:gd name="T4" fmla="*/ 155894565 w 2398"/>
              <a:gd name="T5" fmla="*/ 311011291 h 2397"/>
              <a:gd name="T6" fmla="*/ 0 w 2398"/>
              <a:gd name="T7" fmla="*/ 156024814 h 2397"/>
              <a:gd name="T8" fmla="*/ 155894565 w 2398"/>
              <a:gd name="T9" fmla="*/ 0 h 2397"/>
              <a:gd name="T10" fmla="*/ 310881595 w 2398"/>
              <a:gd name="T11" fmla="*/ 156024814 h 23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8" h="2397">
                <a:moveTo>
                  <a:pt x="2397" y="1202"/>
                </a:moveTo>
                <a:lnTo>
                  <a:pt x="2397" y="1202"/>
                </a:lnTo>
                <a:cubicBezTo>
                  <a:pt x="2397" y="1857"/>
                  <a:pt x="1866" y="2396"/>
                  <a:pt x="1202" y="2396"/>
                </a:cubicBezTo>
                <a:cubicBezTo>
                  <a:pt x="539" y="2396"/>
                  <a:pt x="0" y="1857"/>
                  <a:pt x="0" y="1202"/>
                </a:cubicBezTo>
                <a:cubicBezTo>
                  <a:pt x="0" y="538"/>
                  <a:pt x="539" y="0"/>
                  <a:pt x="1202" y="0"/>
                </a:cubicBezTo>
                <a:cubicBezTo>
                  <a:pt x="1866" y="0"/>
                  <a:pt x="2397" y="538"/>
                  <a:pt x="2397" y="1202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E3D0DF19-9600-154E-BF3B-81DEFA52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126" y="6214735"/>
            <a:ext cx="2755397" cy="2755397"/>
          </a:xfrm>
          <a:custGeom>
            <a:avLst/>
            <a:gdLst>
              <a:gd name="T0" fmla="*/ 311011291 w 2397"/>
              <a:gd name="T1" fmla="*/ 156024814 h 2397"/>
              <a:gd name="T2" fmla="*/ 311011291 w 2397"/>
              <a:gd name="T3" fmla="*/ 156024814 h 2397"/>
              <a:gd name="T4" fmla="*/ 156154516 w 2397"/>
              <a:gd name="T5" fmla="*/ 311011291 h 2397"/>
              <a:gd name="T6" fmla="*/ 0 w 2397"/>
              <a:gd name="T7" fmla="*/ 156024814 h 2397"/>
              <a:gd name="T8" fmla="*/ 156154516 w 2397"/>
              <a:gd name="T9" fmla="*/ 0 h 2397"/>
              <a:gd name="T10" fmla="*/ 311011291 w 2397"/>
              <a:gd name="T11" fmla="*/ 156024814 h 23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7" h="2397">
                <a:moveTo>
                  <a:pt x="2396" y="1202"/>
                </a:moveTo>
                <a:lnTo>
                  <a:pt x="2396" y="1202"/>
                </a:lnTo>
                <a:cubicBezTo>
                  <a:pt x="2396" y="1857"/>
                  <a:pt x="1865" y="2396"/>
                  <a:pt x="1203" y="2396"/>
                </a:cubicBezTo>
                <a:cubicBezTo>
                  <a:pt x="539" y="2396"/>
                  <a:pt x="0" y="1857"/>
                  <a:pt x="0" y="1202"/>
                </a:cubicBezTo>
                <a:cubicBezTo>
                  <a:pt x="0" y="538"/>
                  <a:pt x="539" y="0"/>
                  <a:pt x="1203" y="0"/>
                </a:cubicBezTo>
                <a:cubicBezTo>
                  <a:pt x="1865" y="0"/>
                  <a:pt x="2396" y="538"/>
                  <a:pt x="2396" y="1202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37CF4D88-148F-1949-AED0-51E5FD13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109" y="6214735"/>
            <a:ext cx="2755397" cy="2755397"/>
          </a:xfrm>
          <a:custGeom>
            <a:avLst/>
            <a:gdLst>
              <a:gd name="T0" fmla="*/ 310881595 w 2398"/>
              <a:gd name="T1" fmla="*/ 156024814 h 2397"/>
              <a:gd name="T2" fmla="*/ 310881595 w 2398"/>
              <a:gd name="T3" fmla="*/ 156024814 h 2397"/>
              <a:gd name="T4" fmla="*/ 156024574 w 2398"/>
              <a:gd name="T5" fmla="*/ 311011291 h 2397"/>
              <a:gd name="T6" fmla="*/ 0 w 2398"/>
              <a:gd name="T7" fmla="*/ 156024814 h 2397"/>
              <a:gd name="T8" fmla="*/ 156024574 w 2398"/>
              <a:gd name="T9" fmla="*/ 0 h 2397"/>
              <a:gd name="T10" fmla="*/ 310881595 w 2398"/>
              <a:gd name="T11" fmla="*/ 156024814 h 23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8" h="2397">
                <a:moveTo>
                  <a:pt x="2397" y="1202"/>
                </a:moveTo>
                <a:lnTo>
                  <a:pt x="2397" y="1202"/>
                </a:lnTo>
                <a:cubicBezTo>
                  <a:pt x="2397" y="1857"/>
                  <a:pt x="1866" y="2396"/>
                  <a:pt x="1203" y="2396"/>
                </a:cubicBezTo>
                <a:cubicBezTo>
                  <a:pt x="539" y="2396"/>
                  <a:pt x="0" y="1857"/>
                  <a:pt x="0" y="1202"/>
                </a:cubicBezTo>
                <a:cubicBezTo>
                  <a:pt x="0" y="538"/>
                  <a:pt x="539" y="0"/>
                  <a:pt x="1203" y="0"/>
                </a:cubicBezTo>
                <a:cubicBezTo>
                  <a:pt x="1866" y="0"/>
                  <a:pt x="2397" y="538"/>
                  <a:pt x="2397" y="1202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6">
            <a:extLst>
              <a:ext uri="{FF2B5EF4-FFF2-40B4-BE49-F238E27FC236}">
                <a16:creationId xmlns:a16="http://schemas.microsoft.com/office/drawing/2014/main" id="{679AB1C2-89A4-F64D-8C85-9AB435AF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900" y="6376818"/>
            <a:ext cx="4021663" cy="2476820"/>
          </a:xfrm>
          <a:custGeom>
            <a:avLst/>
            <a:gdLst>
              <a:gd name="T0" fmla="*/ 453553242 w 3502"/>
              <a:gd name="T1" fmla="*/ 279250624 h 2157"/>
              <a:gd name="T2" fmla="*/ 0 w 3502"/>
              <a:gd name="T3" fmla="*/ 279250624 h 2157"/>
              <a:gd name="T4" fmla="*/ 0 w 3502"/>
              <a:gd name="T5" fmla="*/ 0 h 2157"/>
              <a:gd name="T6" fmla="*/ 453553242 w 3502"/>
              <a:gd name="T7" fmla="*/ 0 h 2157"/>
              <a:gd name="T8" fmla="*/ 453553242 w 3502"/>
              <a:gd name="T9" fmla="*/ 279250624 h 21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2" h="2157">
                <a:moveTo>
                  <a:pt x="3501" y="2156"/>
                </a:moveTo>
                <a:lnTo>
                  <a:pt x="0" y="2156"/>
                </a:lnTo>
                <a:lnTo>
                  <a:pt x="0" y="0"/>
                </a:lnTo>
                <a:lnTo>
                  <a:pt x="3501" y="0"/>
                </a:lnTo>
                <a:lnTo>
                  <a:pt x="3501" y="2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7">
            <a:extLst>
              <a:ext uri="{FF2B5EF4-FFF2-40B4-BE49-F238E27FC236}">
                <a16:creationId xmlns:a16="http://schemas.microsoft.com/office/drawing/2014/main" id="{FAB38B39-3F93-604E-922C-ACC400A4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88" y="6194475"/>
            <a:ext cx="4345828" cy="2790854"/>
          </a:xfrm>
          <a:custGeom>
            <a:avLst/>
            <a:gdLst>
              <a:gd name="T0" fmla="*/ 466693774 w 3783"/>
              <a:gd name="T1" fmla="*/ 314735776 h 2430"/>
              <a:gd name="T2" fmla="*/ 466693774 w 3783"/>
              <a:gd name="T3" fmla="*/ 314735776 h 2430"/>
              <a:gd name="T4" fmla="*/ 24760745 w 3783"/>
              <a:gd name="T5" fmla="*/ 314735776 h 2430"/>
              <a:gd name="T6" fmla="*/ 0 w 3783"/>
              <a:gd name="T7" fmla="*/ 291023854 h 2430"/>
              <a:gd name="T8" fmla="*/ 0 w 3783"/>
              <a:gd name="T9" fmla="*/ 24748618 h 2430"/>
              <a:gd name="T10" fmla="*/ 24760745 w 3783"/>
              <a:gd name="T11" fmla="*/ 0 h 2430"/>
              <a:gd name="T12" fmla="*/ 466693774 w 3783"/>
              <a:gd name="T13" fmla="*/ 0 h 2430"/>
              <a:gd name="T14" fmla="*/ 490287591 w 3783"/>
              <a:gd name="T15" fmla="*/ 24748618 h 2430"/>
              <a:gd name="T16" fmla="*/ 490287591 w 3783"/>
              <a:gd name="T17" fmla="*/ 291023854 h 2430"/>
              <a:gd name="T18" fmla="*/ 466693774 w 3783"/>
              <a:gd name="T19" fmla="*/ 314735776 h 2430"/>
              <a:gd name="T20" fmla="*/ 32279701 w 3783"/>
              <a:gd name="T21" fmla="*/ 282471825 h 2430"/>
              <a:gd name="T22" fmla="*/ 32279701 w 3783"/>
              <a:gd name="T23" fmla="*/ 282471825 h 2430"/>
              <a:gd name="T24" fmla="*/ 459174817 w 3783"/>
              <a:gd name="T25" fmla="*/ 282471825 h 2430"/>
              <a:gd name="T26" fmla="*/ 459174817 w 3783"/>
              <a:gd name="T27" fmla="*/ 32263951 h 2430"/>
              <a:gd name="T28" fmla="*/ 32279701 w 3783"/>
              <a:gd name="T29" fmla="*/ 32263951 h 2430"/>
              <a:gd name="T30" fmla="*/ 32279701 w 3783"/>
              <a:gd name="T31" fmla="*/ 282471825 h 2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83" h="2430">
                <a:moveTo>
                  <a:pt x="3600" y="2429"/>
                </a:moveTo>
                <a:lnTo>
                  <a:pt x="3600" y="2429"/>
                </a:lnTo>
                <a:cubicBezTo>
                  <a:pt x="191" y="2429"/>
                  <a:pt x="191" y="2429"/>
                  <a:pt x="191" y="2429"/>
                </a:cubicBezTo>
                <a:cubicBezTo>
                  <a:pt x="92" y="2429"/>
                  <a:pt x="0" y="2346"/>
                  <a:pt x="0" y="2246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3"/>
                  <a:pt x="92" y="0"/>
                  <a:pt x="191" y="0"/>
                </a:cubicBezTo>
                <a:cubicBezTo>
                  <a:pt x="3600" y="0"/>
                  <a:pt x="3600" y="0"/>
                  <a:pt x="3600" y="0"/>
                </a:cubicBezTo>
                <a:cubicBezTo>
                  <a:pt x="3699" y="0"/>
                  <a:pt x="3782" y="83"/>
                  <a:pt x="3782" y="191"/>
                </a:cubicBezTo>
                <a:cubicBezTo>
                  <a:pt x="3782" y="2246"/>
                  <a:pt x="3782" y="2246"/>
                  <a:pt x="3782" y="2246"/>
                </a:cubicBezTo>
                <a:cubicBezTo>
                  <a:pt x="3782" y="2346"/>
                  <a:pt x="3699" y="2429"/>
                  <a:pt x="3600" y="2429"/>
                </a:cubicBezTo>
                <a:close/>
                <a:moveTo>
                  <a:pt x="249" y="2180"/>
                </a:moveTo>
                <a:lnTo>
                  <a:pt x="249" y="2180"/>
                </a:lnTo>
                <a:cubicBezTo>
                  <a:pt x="3542" y="2180"/>
                  <a:pt x="3542" y="2180"/>
                  <a:pt x="3542" y="2180"/>
                </a:cubicBezTo>
                <a:cubicBezTo>
                  <a:pt x="3542" y="249"/>
                  <a:pt x="3542" y="249"/>
                  <a:pt x="3542" y="249"/>
                </a:cubicBezTo>
                <a:cubicBezTo>
                  <a:pt x="249" y="249"/>
                  <a:pt x="249" y="249"/>
                  <a:pt x="249" y="249"/>
                </a:cubicBezTo>
                <a:lnTo>
                  <a:pt x="249" y="21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8">
            <a:extLst>
              <a:ext uri="{FF2B5EF4-FFF2-40B4-BE49-F238E27FC236}">
                <a16:creationId xmlns:a16="http://schemas.microsoft.com/office/drawing/2014/main" id="{DA270AA8-B973-6040-84F6-1BD16733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11" y="9233516"/>
            <a:ext cx="5343644" cy="278580"/>
          </a:xfrm>
          <a:custGeom>
            <a:avLst/>
            <a:gdLst>
              <a:gd name="T0" fmla="*/ 586388963 w 4654"/>
              <a:gd name="T1" fmla="*/ 31372066 h 242"/>
              <a:gd name="T2" fmla="*/ 586388963 w 4654"/>
              <a:gd name="T3" fmla="*/ 31372066 h 242"/>
              <a:gd name="T4" fmla="*/ 16058259 w 4654"/>
              <a:gd name="T5" fmla="*/ 31372066 h 242"/>
              <a:gd name="T6" fmla="*/ 0 w 4654"/>
              <a:gd name="T7" fmla="*/ 16271968 h 242"/>
              <a:gd name="T8" fmla="*/ 16058259 w 4654"/>
              <a:gd name="T9" fmla="*/ 0 h 242"/>
              <a:gd name="T10" fmla="*/ 586388963 w 4654"/>
              <a:gd name="T11" fmla="*/ 0 h 242"/>
              <a:gd name="T12" fmla="*/ 602576773 w 4654"/>
              <a:gd name="T13" fmla="*/ 16271968 h 242"/>
              <a:gd name="T14" fmla="*/ 586388963 w 4654"/>
              <a:gd name="T15" fmla="*/ 31372066 h 2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54" h="242">
                <a:moveTo>
                  <a:pt x="4528" y="241"/>
                </a:moveTo>
                <a:lnTo>
                  <a:pt x="4528" y="241"/>
                </a:lnTo>
                <a:cubicBezTo>
                  <a:pt x="124" y="241"/>
                  <a:pt x="124" y="241"/>
                  <a:pt x="124" y="241"/>
                </a:cubicBezTo>
                <a:cubicBezTo>
                  <a:pt x="58" y="241"/>
                  <a:pt x="0" y="191"/>
                  <a:pt x="0" y="125"/>
                </a:cubicBezTo>
                <a:cubicBezTo>
                  <a:pt x="0" y="50"/>
                  <a:pt x="58" y="0"/>
                  <a:pt x="124" y="0"/>
                </a:cubicBezTo>
                <a:cubicBezTo>
                  <a:pt x="4528" y="0"/>
                  <a:pt x="4528" y="0"/>
                  <a:pt x="4528" y="0"/>
                </a:cubicBezTo>
                <a:cubicBezTo>
                  <a:pt x="4595" y="0"/>
                  <a:pt x="4653" y="50"/>
                  <a:pt x="4653" y="125"/>
                </a:cubicBezTo>
                <a:cubicBezTo>
                  <a:pt x="4653" y="191"/>
                  <a:pt x="4595" y="241"/>
                  <a:pt x="4528" y="2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9">
            <a:extLst>
              <a:ext uri="{FF2B5EF4-FFF2-40B4-BE49-F238E27FC236}">
                <a16:creationId xmlns:a16="http://schemas.microsoft.com/office/drawing/2014/main" id="{8D148E3E-ED87-7941-B152-DBA2BAE4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296" y="6386948"/>
            <a:ext cx="4021663" cy="2476820"/>
          </a:xfrm>
          <a:custGeom>
            <a:avLst/>
            <a:gdLst>
              <a:gd name="T0" fmla="*/ 453682792 w 3501"/>
              <a:gd name="T1" fmla="*/ 279380146 h 2156"/>
              <a:gd name="T2" fmla="*/ 0 w 3501"/>
              <a:gd name="T3" fmla="*/ 279380146 h 2156"/>
              <a:gd name="T4" fmla="*/ 0 w 3501"/>
              <a:gd name="T5" fmla="*/ 0 h 2156"/>
              <a:gd name="T6" fmla="*/ 453682792 w 3501"/>
              <a:gd name="T7" fmla="*/ 0 h 2156"/>
              <a:gd name="T8" fmla="*/ 453682792 w 3501"/>
              <a:gd name="T9" fmla="*/ 279380146 h 2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1" h="2156">
                <a:moveTo>
                  <a:pt x="3500" y="2155"/>
                </a:moveTo>
                <a:lnTo>
                  <a:pt x="0" y="2155"/>
                </a:lnTo>
                <a:lnTo>
                  <a:pt x="0" y="0"/>
                </a:lnTo>
                <a:lnTo>
                  <a:pt x="3500" y="0"/>
                </a:lnTo>
                <a:lnTo>
                  <a:pt x="3500" y="21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0">
            <a:extLst>
              <a:ext uri="{FF2B5EF4-FFF2-40B4-BE49-F238E27FC236}">
                <a16:creationId xmlns:a16="http://schemas.microsoft.com/office/drawing/2014/main" id="{FDE080B0-2265-D84A-B0AC-33A19755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214" y="6204605"/>
            <a:ext cx="4345828" cy="2790854"/>
          </a:xfrm>
          <a:custGeom>
            <a:avLst/>
            <a:gdLst>
              <a:gd name="T0" fmla="*/ 465526847 w 3783"/>
              <a:gd name="T1" fmla="*/ 314735776 h 2430"/>
              <a:gd name="T2" fmla="*/ 465526847 w 3783"/>
              <a:gd name="T3" fmla="*/ 314735776 h 2430"/>
              <a:gd name="T4" fmla="*/ 23593818 w 3783"/>
              <a:gd name="T5" fmla="*/ 314735776 h 2430"/>
              <a:gd name="T6" fmla="*/ 0 w 3783"/>
              <a:gd name="T7" fmla="*/ 291023854 h 2430"/>
              <a:gd name="T8" fmla="*/ 0 w 3783"/>
              <a:gd name="T9" fmla="*/ 23711922 h 2430"/>
              <a:gd name="T10" fmla="*/ 23593818 w 3783"/>
              <a:gd name="T11" fmla="*/ 0 h 2430"/>
              <a:gd name="T12" fmla="*/ 465526847 w 3783"/>
              <a:gd name="T13" fmla="*/ 0 h 2430"/>
              <a:gd name="T14" fmla="*/ 490287591 w 3783"/>
              <a:gd name="T15" fmla="*/ 23711922 h 2430"/>
              <a:gd name="T16" fmla="*/ 490287591 w 3783"/>
              <a:gd name="T17" fmla="*/ 291023854 h 2430"/>
              <a:gd name="T18" fmla="*/ 465526847 w 3783"/>
              <a:gd name="T19" fmla="*/ 314735776 h 2430"/>
              <a:gd name="T20" fmla="*/ 31112774 w 3783"/>
              <a:gd name="T21" fmla="*/ 282471825 h 2430"/>
              <a:gd name="T22" fmla="*/ 31112774 w 3783"/>
              <a:gd name="T23" fmla="*/ 282471825 h 2430"/>
              <a:gd name="T24" fmla="*/ 458007890 w 3783"/>
              <a:gd name="T25" fmla="*/ 282471825 h 2430"/>
              <a:gd name="T26" fmla="*/ 458007890 w 3783"/>
              <a:gd name="T27" fmla="*/ 32263951 h 2430"/>
              <a:gd name="T28" fmla="*/ 31112774 w 3783"/>
              <a:gd name="T29" fmla="*/ 32263951 h 2430"/>
              <a:gd name="T30" fmla="*/ 31112774 w 3783"/>
              <a:gd name="T31" fmla="*/ 282471825 h 2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83" h="2430">
                <a:moveTo>
                  <a:pt x="3591" y="2429"/>
                </a:moveTo>
                <a:lnTo>
                  <a:pt x="3591" y="2429"/>
                </a:lnTo>
                <a:cubicBezTo>
                  <a:pt x="182" y="2429"/>
                  <a:pt x="182" y="2429"/>
                  <a:pt x="182" y="2429"/>
                </a:cubicBezTo>
                <a:cubicBezTo>
                  <a:pt x="83" y="2429"/>
                  <a:pt x="0" y="2346"/>
                  <a:pt x="0" y="224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3"/>
                  <a:pt x="83" y="0"/>
                  <a:pt x="182" y="0"/>
                </a:cubicBezTo>
                <a:cubicBezTo>
                  <a:pt x="3591" y="0"/>
                  <a:pt x="3591" y="0"/>
                  <a:pt x="3591" y="0"/>
                </a:cubicBezTo>
                <a:cubicBezTo>
                  <a:pt x="3690" y="0"/>
                  <a:pt x="3782" y="83"/>
                  <a:pt x="3782" y="183"/>
                </a:cubicBezTo>
                <a:cubicBezTo>
                  <a:pt x="3782" y="2246"/>
                  <a:pt x="3782" y="2246"/>
                  <a:pt x="3782" y="2246"/>
                </a:cubicBezTo>
                <a:cubicBezTo>
                  <a:pt x="3782" y="2346"/>
                  <a:pt x="3690" y="2429"/>
                  <a:pt x="3591" y="2429"/>
                </a:cubicBezTo>
                <a:close/>
                <a:moveTo>
                  <a:pt x="240" y="2180"/>
                </a:moveTo>
                <a:lnTo>
                  <a:pt x="240" y="2180"/>
                </a:lnTo>
                <a:cubicBezTo>
                  <a:pt x="3533" y="2180"/>
                  <a:pt x="3533" y="2180"/>
                  <a:pt x="3533" y="2180"/>
                </a:cubicBezTo>
                <a:cubicBezTo>
                  <a:pt x="3533" y="249"/>
                  <a:pt x="3533" y="249"/>
                  <a:pt x="3533" y="249"/>
                </a:cubicBezTo>
                <a:cubicBezTo>
                  <a:pt x="240" y="249"/>
                  <a:pt x="240" y="249"/>
                  <a:pt x="240" y="249"/>
                </a:cubicBezTo>
                <a:lnTo>
                  <a:pt x="240" y="21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1">
            <a:extLst>
              <a:ext uri="{FF2B5EF4-FFF2-40B4-BE49-F238E27FC236}">
                <a16:creationId xmlns:a16="http://schemas.microsoft.com/office/drawing/2014/main" id="{077AF462-B68F-A54B-A651-EC1B0A43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770" y="9243646"/>
            <a:ext cx="5343648" cy="278580"/>
          </a:xfrm>
          <a:custGeom>
            <a:avLst/>
            <a:gdLst>
              <a:gd name="T0" fmla="*/ 586519225 w 4654"/>
              <a:gd name="T1" fmla="*/ 31501878 h 241"/>
              <a:gd name="T2" fmla="*/ 586519225 w 4654"/>
              <a:gd name="T3" fmla="*/ 31501878 h 241"/>
              <a:gd name="T4" fmla="*/ 16187820 w 4654"/>
              <a:gd name="T5" fmla="*/ 31501878 h 241"/>
              <a:gd name="T6" fmla="*/ 0 w 4654"/>
              <a:gd name="T7" fmla="*/ 15225793 h 241"/>
              <a:gd name="T8" fmla="*/ 16187820 w 4654"/>
              <a:gd name="T9" fmla="*/ 0 h 241"/>
              <a:gd name="T10" fmla="*/ 586519225 w 4654"/>
              <a:gd name="T11" fmla="*/ 0 h 241"/>
              <a:gd name="T12" fmla="*/ 602577493 w 4654"/>
              <a:gd name="T13" fmla="*/ 15225793 h 241"/>
              <a:gd name="T14" fmla="*/ 586519225 w 4654"/>
              <a:gd name="T15" fmla="*/ 31501878 h 2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54" h="241">
                <a:moveTo>
                  <a:pt x="4529" y="240"/>
                </a:moveTo>
                <a:lnTo>
                  <a:pt x="4529" y="240"/>
                </a:lnTo>
                <a:cubicBezTo>
                  <a:pt x="125" y="240"/>
                  <a:pt x="125" y="240"/>
                  <a:pt x="125" y="240"/>
                </a:cubicBezTo>
                <a:cubicBezTo>
                  <a:pt x="58" y="240"/>
                  <a:pt x="0" y="190"/>
                  <a:pt x="0" y="116"/>
                </a:cubicBezTo>
                <a:cubicBezTo>
                  <a:pt x="0" y="49"/>
                  <a:pt x="58" y="0"/>
                  <a:pt x="125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595" y="0"/>
                  <a:pt x="4653" y="49"/>
                  <a:pt x="4653" y="116"/>
                </a:cubicBezTo>
                <a:cubicBezTo>
                  <a:pt x="4653" y="190"/>
                  <a:pt x="4595" y="240"/>
                  <a:pt x="4529" y="2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2">
            <a:extLst>
              <a:ext uri="{FF2B5EF4-FFF2-40B4-BE49-F238E27FC236}">
                <a16:creationId xmlns:a16="http://schemas.microsoft.com/office/drawing/2014/main" id="{3308272E-FF19-BD45-8DE5-011B3A7A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625" y="6376818"/>
            <a:ext cx="4021663" cy="2476820"/>
          </a:xfrm>
          <a:custGeom>
            <a:avLst/>
            <a:gdLst>
              <a:gd name="T0" fmla="*/ 453682792 w 3501"/>
              <a:gd name="T1" fmla="*/ 279250624 h 2157"/>
              <a:gd name="T2" fmla="*/ 0 w 3501"/>
              <a:gd name="T3" fmla="*/ 279250624 h 2157"/>
              <a:gd name="T4" fmla="*/ 0 w 3501"/>
              <a:gd name="T5" fmla="*/ 0 h 2157"/>
              <a:gd name="T6" fmla="*/ 453682792 w 3501"/>
              <a:gd name="T7" fmla="*/ 0 h 2157"/>
              <a:gd name="T8" fmla="*/ 453682792 w 3501"/>
              <a:gd name="T9" fmla="*/ 279250624 h 21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1" h="2157">
                <a:moveTo>
                  <a:pt x="3500" y="2156"/>
                </a:moveTo>
                <a:lnTo>
                  <a:pt x="0" y="2156"/>
                </a:lnTo>
                <a:lnTo>
                  <a:pt x="0" y="0"/>
                </a:lnTo>
                <a:lnTo>
                  <a:pt x="3500" y="0"/>
                </a:lnTo>
                <a:lnTo>
                  <a:pt x="3500" y="2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3">
            <a:extLst>
              <a:ext uri="{FF2B5EF4-FFF2-40B4-BE49-F238E27FC236}">
                <a16:creationId xmlns:a16="http://schemas.microsoft.com/office/drawing/2014/main" id="{4096181D-6B6F-ED43-ABFC-719B2B3C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2610" y="6194475"/>
            <a:ext cx="4345828" cy="2790854"/>
          </a:xfrm>
          <a:custGeom>
            <a:avLst/>
            <a:gdLst>
              <a:gd name="T0" fmla="*/ 465526847 w 3783"/>
              <a:gd name="T1" fmla="*/ 314735776 h 2430"/>
              <a:gd name="T2" fmla="*/ 465526847 w 3783"/>
              <a:gd name="T3" fmla="*/ 314735776 h 2430"/>
              <a:gd name="T4" fmla="*/ 24760745 w 3783"/>
              <a:gd name="T5" fmla="*/ 314735776 h 2430"/>
              <a:gd name="T6" fmla="*/ 0 w 3783"/>
              <a:gd name="T7" fmla="*/ 291023854 h 2430"/>
              <a:gd name="T8" fmla="*/ 0 w 3783"/>
              <a:gd name="T9" fmla="*/ 24748618 h 2430"/>
              <a:gd name="T10" fmla="*/ 24760745 w 3783"/>
              <a:gd name="T11" fmla="*/ 0 h 2430"/>
              <a:gd name="T12" fmla="*/ 465526847 w 3783"/>
              <a:gd name="T13" fmla="*/ 0 h 2430"/>
              <a:gd name="T14" fmla="*/ 490287591 w 3783"/>
              <a:gd name="T15" fmla="*/ 24748618 h 2430"/>
              <a:gd name="T16" fmla="*/ 490287591 w 3783"/>
              <a:gd name="T17" fmla="*/ 291023854 h 2430"/>
              <a:gd name="T18" fmla="*/ 465526847 w 3783"/>
              <a:gd name="T19" fmla="*/ 314735776 h 2430"/>
              <a:gd name="T20" fmla="*/ 32279701 w 3783"/>
              <a:gd name="T21" fmla="*/ 282471825 h 2430"/>
              <a:gd name="T22" fmla="*/ 32279701 w 3783"/>
              <a:gd name="T23" fmla="*/ 282471825 h 2430"/>
              <a:gd name="T24" fmla="*/ 458007890 w 3783"/>
              <a:gd name="T25" fmla="*/ 282471825 h 2430"/>
              <a:gd name="T26" fmla="*/ 458007890 w 3783"/>
              <a:gd name="T27" fmla="*/ 32263951 h 2430"/>
              <a:gd name="T28" fmla="*/ 32279701 w 3783"/>
              <a:gd name="T29" fmla="*/ 32263951 h 2430"/>
              <a:gd name="T30" fmla="*/ 32279701 w 3783"/>
              <a:gd name="T31" fmla="*/ 282471825 h 2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83" h="2430">
                <a:moveTo>
                  <a:pt x="3591" y="2429"/>
                </a:moveTo>
                <a:lnTo>
                  <a:pt x="3591" y="2429"/>
                </a:lnTo>
                <a:cubicBezTo>
                  <a:pt x="191" y="2429"/>
                  <a:pt x="191" y="2429"/>
                  <a:pt x="191" y="2429"/>
                </a:cubicBezTo>
                <a:cubicBezTo>
                  <a:pt x="83" y="2429"/>
                  <a:pt x="0" y="2346"/>
                  <a:pt x="0" y="2246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3"/>
                  <a:pt x="83" y="0"/>
                  <a:pt x="191" y="0"/>
                </a:cubicBezTo>
                <a:cubicBezTo>
                  <a:pt x="3591" y="0"/>
                  <a:pt x="3591" y="0"/>
                  <a:pt x="3591" y="0"/>
                </a:cubicBezTo>
                <a:cubicBezTo>
                  <a:pt x="3699" y="0"/>
                  <a:pt x="3782" y="83"/>
                  <a:pt x="3782" y="191"/>
                </a:cubicBezTo>
                <a:cubicBezTo>
                  <a:pt x="3782" y="2246"/>
                  <a:pt x="3782" y="2246"/>
                  <a:pt x="3782" y="2246"/>
                </a:cubicBezTo>
                <a:cubicBezTo>
                  <a:pt x="3782" y="2346"/>
                  <a:pt x="3699" y="2429"/>
                  <a:pt x="3591" y="2429"/>
                </a:cubicBezTo>
                <a:close/>
                <a:moveTo>
                  <a:pt x="249" y="2180"/>
                </a:moveTo>
                <a:lnTo>
                  <a:pt x="249" y="2180"/>
                </a:lnTo>
                <a:cubicBezTo>
                  <a:pt x="3533" y="2180"/>
                  <a:pt x="3533" y="2180"/>
                  <a:pt x="3533" y="2180"/>
                </a:cubicBezTo>
                <a:cubicBezTo>
                  <a:pt x="3533" y="249"/>
                  <a:pt x="3533" y="249"/>
                  <a:pt x="3533" y="249"/>
                </a:cubicBezTo>
                <a:cubicBezTo>
                  <a:pt x="249" y="249"/>
                  <a:pt x="249" y="249"/>
                  <a:pt x="249" y="249"/>
                </a:cubicBezTo>
                <a:lnTo>
                  <a:pt x="249" y="21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4">
            <a:extLst>
              <a:ext uri="{FF2B5EF4-FFF2-40B4-BE49-F238E27FC236}">
                <a16:creationId xmlns:a16="http://schemas.microsoft.com/office/drawing/2014/main" id="{731C239A-0080-E446-A901-CD9658CC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296" y="9233516"/>
            <a:ext cx="5333517" cy="278580"/>
          </a:xfrm>
          <a:custGeom>
            <a:avLst/>
            <a:gdLst>
              <a:gd name="T0" fmla="*/ 586434362 w 4645"/>
              <a:gd name="T1" fmla="*/ 31372066 h 242"/>
              <a:gd name="T2" fmla="*/ 586434362 w 4645"/>
              <a:gd name="T3" fmla="*/ 31372066 h 242"/>
              <a:gd name="T4" fmla="*/ 16059601 w 4645"/>
              <a:gd name="T5" fmla="*/ 31372066 h 242"/>
              <a:gd name="T6" fmla="*/ 0 w 4645"/>
              <a:gd name="T7" fmla="*/ 16271968 h 242"/>
              <a:gd name="T8" fmla="*/ 16059601 w 4645"/>
              <a:gd name="T9" fmla="*/ 0 h 242"/>
              <a:gd name="T10" fmla="*/ 586434362 w 4645"/>
              <a:gd name="T11" fmla="*/ 0 h 242"/>
              <a:gd name="T12" fmla="*/ 601457872 w 4645"/>
              <a:gd name="T13" fmla="*/ 16271968 h 242"/>
              <a:gd name="T14" fmla="*/ 586434362 w 4645"/>
              <a:gd name="T15" fmla="*/ 31372066 h 2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45" h="242">
                <a:moveTo>
                  <a:pt x="4528" y="241"/>
                </a:moveTo>
                <a:lnTo>
                  <a:pt x="4528" y="241"/>
                </a:lnTo>
                <a:cubicBezTo>
                  <a:pt x="124" y="241"/>
                  <a:pt x="124" y="241"/>
                  <a:pt x="124" y="241"/>
                </a:cubicBezTo>
                <a:cubicBezTo>
                  <a:pt x="50" y="241"/>
                  <a:pt x="0" y="191"/>
                  <a:pt x="0" y="125"/>
                </a:cubicBezTo>
                <a:cubicBezTo>
                  <a:pt x="0" y="50"/>
                  <a:pt x="50" y="0"/>
                  <a:pt x="124" y="0"/>
                </a:cubicBezTo>
                <a:cubicBezTo>
                  <a:pt x="4528" y="0"/>
                  <a:pt x="4528" y="0"/>
                  <a:pt x="4528" y="0"/>
                </a:cubicBezTo>
                <a:cubicBezTo>
                  <a:pt x="4595" y="0"/>
                  <a:pt x="4644" y="50"/>
                  <a:pt x="4644" y="125"/>
                </a:cubicBezTo>
                <a:cubicBezTo>
                  <a:pt x="4644" y="191"/>
                  <a:pt x="4595" y="241"/>
                  <a:pt x="4528" y="2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5">
            <a:extLst>
              <a:ext uri="{FF2B5EF4-FFF2-40B4-BE49-F238E27FC236}">
                <a16:creationId xmlns:a16="http://schemas.microsoft.com/office/drawing/2014/main" id="{92BA5432-84D4-D44E-879F-D030B0F7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021" y="6316037"/>
            <a:ext cx="4021663" cy="2476820"/>
          </a:xfrm>
          <a:custGeom>
            <a:avLst/>
            <a:gdLst>
              <a:gd name="T0" fmla="*/ 453682792 w 3501"/>
              <a:gd name="T1" fmla="*/ 279250624 h 2157"/>
              <a:gd name="T2" fmla="*/ 0 w 3501"/>
              <a:gd name="T3" fmla="*/ 279250624 h 2157"/>
              <a:gd name="T4" fmla="*/ 0 w 3501"/>
              <a:gd name="T5" fmla="*/ 0 h 2157"/>
              <a:gd name="T6" fmla="*/ 453682792 w 3501"/>
              <a:gd name="T7" fmla="*/ 0 h 2157"/>
              <a:gd name="T8" fmla="*/ 453682792 w 3501"/>
              <a:gd name="T9" fmla="*/ 279250624 h 21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1" h="2157">
                <a:moveTo>
                  <a:pt x="3500" y="2156"/>
                </a:moveTo>
                <a:lnTo>
                  <a:pt x="0" y="2156"/>
                </a:lnTo>
                <a:lnTo>
                  <a:pt x="0" y="0"/>
                </a:lnTo>
                <a:lnTo>
                  <a:pt x="3500" y="0"/>
                </a:lnTo>
                <a:lnTo>
                  <a:pt x="3500" y="2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6">
            <a:extLst>
              <a:ext uri="{FF2B5EF4-FFF2-40B4-BE49-F238E27FC236}">
                <a16:creationId xmlns:a16="http://schemas.microsoft.com/office/drawing/2014/main" id="{FBBA00BB-CACB-9E4B-A0D6-4D70608C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199" y="6148891"/>
            <a:ext cx="4335698" cy="2780720"/>
          </a:xfrm>
          <a:custGeom>
            <a:avLst/>
            <a:gdLst>
              <a:gd name="T0" fmla="*/ 465571598 w 3774"/>
              <a:gd name="T1" fmla="*/ 313485957 h 2422"/>
              <a:gd name="T2" fmla="*/ 465571598 w 3774"/>
              <a:gd name="T3" fmla="*/ 313485957 h 2422"/>
              <a:gd name="T4" fmla="*/ 23596395 w 3774"/>
              <a:gd name="T5" fmla="*/ 313485957 h 2422"/>
              <a:gd name="T6" fmla="*/ 0 w 3774"/>
              <a:gd name="T7" fmla="*/ 289790011 h 2422"/>
              <a:gd name="T8" fmla="*/ 0 w 3774"/>
              <a:gd name="T9" fmla="*/ 23695947 h 2422"/>
              <a:gd name="T10" fmla="*/ 23596395 w 3774"/>
              <a:gd name="T11" fmla="*/ 0 h 2422"/>
              <a:gd name="T12" fmla="*/ 465571598 w 3774"/>
              <a:gd name="T13" fmla="*/ 0 h 2422"/>
              <a:gd name="T14" fmla="*/ 489167993 w 3774"/>
              <a:gd name="T15" fmla="*/ 23695947 h 2422"/>
              <a:gd name="T16" fmla="*/ 489167993 w 3774"/>
              <a:gd name="T17" fmla="*/ 289790011 h 2422"/>
              <a:gd name="T18" fmla="*/ 465571598 w 3774"/>
              <a:gd name="T19" fmla="*/ 313485957 h 2422"/>
              <a:gd name="T20" fmla="*/ 31116073 w 3774"/>
              <a:gd name="T21" fmla="*/ 282409294 h 2422"/>
              <a:gd name="T22" fmla="*/ 31116073 w 3774"/>
              <a:gd name="T23" fmla="*/ 282409294 h 2422"/>
              <a:gd name="T24" fmla="*/ 458051920 w 3774"/>
              <a:gd name="T25" fmla="*/ 282409294 h 2422"/>
              <a:gd name="T26" fmla="*/ 458051920 w 3774"/>
              <a:gd name="T27" fmla="*/ 31206206 h 2422"/>
              <a:gd name="T28" fmla="*/ 31116073 w 3774"/>
              <a:gd name="T29" fmla="*/ 31206206 h 2422"/>
              <a:gd name="T30" fmla="*/ 31116073 w 3774"/>
              <a:gd name="T31" fmla="*/ 282409294 h 24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74" h="2422">
                <a:moveTo>
                  <a:pt x="3591" y="2421"/>
                </a:moveTo>
                <a:lnTo>
                  <a:pt x="3591" y="2421"/>
                </a:lnTo>
                <a:cubicBezTo>
                  <a:pt x="182" y="2421"/>
                  <a:pt x="182" y="2421"/>
                  <a:pt x="182" y="2421"/>
                </a:cubicBezTo>
                <a:cubicBezTo>
                  <a:pt x="83" y="2421"/>
                  <a:pt x="0" y="2338"/>
                  <a:pt x="0" y="223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3"/>
                  <a:pt x="83" y="0"/>
                  <a:pt x="182" y="0"/>
                </a:cubicBezTo>
                <a:cubicBezTo>
                  <a:pt x="3591" y="0"/>
                  <a:pt x="3591" y="0"/>
                  <a:pt x="3591" y="0"/>
                </a:cubicBezTo>
                <a:cubicBezTo>
                  <a:pt x="3690" y="0"/>
                  <a:pt x="3773" y="83"/>
                  <a:pt x="3773" y="183"/>
                </a:cubicBezTo>
                <a:cubicBezTo>
                  <a:pt x="3773" y="2238"/>
                  <a:pt x="3773" y="2238"/>
                  <a:pt x="3773" y="2238"/>
                </a:cubicBezTo>
                <a:cubicBezTo>
                  <a:pt x="3773" y="2338"/>
                  <a:pt x="3690" y="2421"/>
                  <a:pt x="3591" y="2421"/>
                </a:cubicBezTo>
                <a:close/>
                <a:moveTo>
                  <a:pt x="240" y="2181"/>
                </a:moveTo>
                <a:lnTo>
                  <a:pt x="240" y="2181"/>
                </a:lnTo>
                <a:cubicBezTo>
                  <a:pt x="3533" y="2181"/>
                  <a:pt x="3533" y="2181"/>
                  <a:pt x="3533" y="2181"/>
                </a:cubicBezTo>
                <a:cubicBezTo>
                  <a:pt x="3533" y="241"/>
                  <a:pt x="3533" y="241"/>
                  <a:pt x="3533" y="241"/>
                </a:cubicBezTo>
                <a:cubicBezTo>
                  <a:pt x="240" y="241"/>
                  <a:pt x="240" y="241"/>
                  <a:pt x="240" y="241"/>
                </a:cubicBezTo>
                <a:lnTo>
                  <a:pt x="240" y="21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7">
            <a:extLst>
              <a:ext uri="{FF2B5EF4-FFF2-40B4-BE49-F238E27FC236}">
                <a16:creationId xmlns:a16="http://schemas.microsoft.com/office/drawing/2014/main" id="{5C6C18E3-A4F2-404A-9F8D-34CAF796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4692" y="9172735"/>
            <a:ext cx="5343648" cy="288710"/>
          </a:xfrm>
          <a:custGeom>
            <a:avLst/>
            <a:gdLst>
              <a:gd name="T0" fmla="*/ 586519225 w 4654"/>
              <a:gd name="T1" fmla="*/ 32621286 h 250"/>
              <a:gd name="T2" fmla="*/ 586519225 w 4654"/>
              <a:gd name="T3" fmla="*/ 32621286 h 250"/>
              <a:gd name="T4" fmla="*/ 16058268 w 4654"/>
              <a:gd name="T5" fmla="*/ 32621286 h 250"/>
              <a:gd name="T6" fmla="*/ 0 w 4654"/>
              <a:gd name="T7" fmla="*/ 16376156 h 250"/>
              <a:gd name="T8" fmla="*/ 16058268 w 4654"/>
              <a:gd name="T9" fmla="*/ 0 h 250"/>
              <a:gd name="T10" fmla="*/ 586519225 w 4654"/>
              <a:gd name="T11" fmla="*/ 0 h 250"/>
              <a:gd name="T12" fmla="*/ 602577493 w 4654"/>
              <a:gd name="T13" fmla="*/ 16376156 h 250"/>
              <a:gd name="T14" fmla="*/ 586519225 w 4654"/>
              <a:gd name="T15" fmla="*/ 32621286 h 2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54" h="250">
                <a:moveTo>
                  <a:pt x="4529" y="249"/>
                </a:moveTo>
                <a:lnTo>
                  <a:pt x="4529" y="249"/>
                </a:lnTo>
                <a:cubicBezTo>
                  <a:pt x="124" y="249"/>
                  <a:pt x="124" y="249"/>
                  <a:pt x="124" y="249"/>
                </a:cubicBezTo>
                <a:cubicBezTo>
                  <a:pt x="58" y="249"/>
                  <a:pt x="0" y="191"/>
                  <a:pt x="0" y="125"/>
                </a:cubicBezTo>
                <a:cubicBezTo>
                  <a:pt x="0" y="59"/>
                  <a:pt x="58" y="0"/>
                  <a:pt x="124" y="0"/>
                </a:cubicBezTo>
                <a:cubicBezTo>
                  <a:pt x="4529" y="0"/>
                  <a:pt x="4529" y="0"/>
                  <a:pt x="4529" y="0"/>
                </a:cubicBezTo>
                <a:cubicBezTo>
                  <a:pt x="4595" y="0"/>
                  <a:pt x="4653" y="59"/>
                  <a:pt x="4653" y="125"/>
                </a:cubicBezTo>
                <a:cubicBezTo>
                  <a:pt x="4653" y="191"/>
                  <a:pt x="4595" y="249"/>
                  <a:pt x="4529" y="2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48">
            <a:extLst>
              <a:ext uri="{FF2B5EF4-FFF2-40B4-BE49-F238E27FC236}">
                <a16:creationId xmlns:a16="http://schemas.microsoft.com/office/drawing/2014/main" id="{5B07797B-E118-1B48-83D7-FD29E265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543" y="7374637"/>
            <a:ext cx="476116" cy="476116"/>
          </a:xfrm>
          <a:custGeom>
            <a:avLst/>
            <a:gdLst>
              <a:gd name="T0" fmla="*/ 26635945 w 416"/>
              <a:gd name="T1" fmla="*/ 53400310 h 416"/>
              <a:gd name="T2" fmla="*/ 26635945 w 416"/>
              <a:gd name="T3" fmla="*/ 53400310 h 416"/>
              <a:gd name="T4" fmla="*/ 0 w 416"/>
              <a:gd name="T5" fmla="*/ 26635945 h 416"/>
              <a:gd name="T6" fmla="*/ 26635945 w 416"/>
              <a:gd name="T7" fmla="*/ 0 h 416"/>
              <a:gd name="T8" fmla="*/ 53400310 w 416"/>
              <a:gd name="T9" fmla="*/ 26635945 h 416"/>
              <a:gd name="T10" fmla="*/ 26635945 w 416"/>
              <a:gd name="T11" fmla="*/ 53400310 h 416"/>
              <a:gd name="T12" fmla="*/ 26635945 w 416"/>
              <a:gd name="T13" fmla="*/ 11709499 h 416"/>
              <a:gd name="T14" fmla="*/ 26635945 w 416"/>
              <a:gd name="T15" fmla="*/ 11709499 h 416"/>
              <a:gd name="T16" fmla="*/ 11709499 w 416"/>
              <a:gd name="T17" fmla="*/ 26635945 h 416"/>
              <a:gd name="T18" fmla="*/ 26635945 w 416"/>
              <a:gd name="T19" fmla="*/ 41690811 h 416"/>
              <a:gd name="T20" fmla="*/ 41562391 w 416"/>
              <a:gd name="T21" fmla="*/ 26635945 h 416"/>
              <a:gd name="T22" fmla="*/ 26635945 w 416"/>
              <a:gd name="T23" fmla="*/ 11709499 h 4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6" h="416">
                <a:moveTo>
                  <a:pt x="207" y="415"/>
                </a:moveTo>
                <a:lnTo>
                  <a:pt x="207" y="415"/>
                </a:lnTo>
                <a:cubicBezTo>
                  <a:pt x="100" y="415"/>
                  <a:pt x="0" y="324"/>
                  <a:pt x="0" y="207"/>
                </a:cubicBezTo>
                <a:cubicBezTo>
                  <a:pt x="0" y="91"/>
                  <a:pt x="100" y="0"/>
                  <a:pt x="207" y="0"/>
                </a:cubicBezTo>
                <a:cubicBezTo>
                  <a:pt x="323" y="0"/>
                  <a:pt x="415" y="91"/>
                  <a:pt x="415" y="207"/>
                </a:cubicBezTo>
                <a:cubicBezTo>
                  <a:pt x="415" y="324"/>
                  <a:pt x="323" y="415"/>
                  <a:pt x="207" y="415"/>
                </a:cubicBezTo>
                <a:close/>
                <a:moveTo>
                  <a:pt x="207" y="91"/>
                </a:moveTo>
                <a:lnTo>
                  <a:pt x="207" y="91"/>
                </a:lnTo>
                <a:cubicBezTo>
                  <a:pt x="149" y="91"/>
                  <a:pt x="91" y="141"/>
                  <a:pt x="91" y="207"/>
                </a:cubicBezTo>
                <a:cubicBezTo>
                  <a:pt x="91" y="274"/>
                  <a:pt x="149" y="324"/>
                  <a:pt x="207" y="324"/>
                </a:cubicBezTo>
                <a:cubicBezTo>
                  <a:pt x="274" y="324"/>
                  <a:pt x="323" y="274"/>
                  <a:pt x="323" y="207"/>
                </a:cubicBezTo>
                <a:cubicBezTo>
                  <a:pt x="323" y="141"/>
                  <a:pt x="274" y="91"/>
                  <a:pt x="20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49">
            <a:extLst>
              <a:ext uri="{FF2B5EF4-FFF2-40B4-BE49-F238E27FC236}">
                <a16:creationId xmlns:a16="http://schemas.microsoft.com/office/drawing/2014/main" id="{B6BA5D3C-A1DB-BA4F-8184-281EFC03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319" y="6802283"/>
            <a:ext cx="1610691" cy="1620822"/>
          </a:xfrm>
          <a:custGeom>
            <a:avLst/>
            <a:gdLst>
              <a:gd name="T0" fmla="*/ 105279057 w 1402"/>
              <a:gd name="T1" fmla="*/ 182764791 h 1411"/>
              <a:gd name="T2" fmla="*/ 69883335 w 1402"/>
              <a:gd name="T3" fmla="*/ 176413531 h 1411"/>
              <a:gd name="T4" fmla="*/ 63400907 w 1402"/>
              <a:gd name="T5" fmla="*/ 148415206 h 1411"/>
              <a:gd name="T6" fmla="*/ 36432738 w 1402"/>
              <a:gd name="T7" fmla="*/ 166691685 h 1411"/>
              <a:gd name="T8" fmla="*/ 16076984 w 1402"/>
              <a:gd name="T9" fmla="*/ 137656839 h 1411"/>
              <a:gd name="T10" fmla="*/ 30079576 w 1402"/>
              <a:gd name="T11" fmla="*/ 111862248 h 1411"/>
              <a:gd name="T12" fmla="*/ 0 w 1402"/>
              <a:gd name="T13" fmla="*/ 106547870 h 1411"/>
              <a:gd name="T14" fmla="*/ 5315786 w 1402"/>
              <a:gd name="T15" fmla="*/ 71032153 h 1411"/>
              <a:gd name="T16" fmla="*/ 32154328 w 1402"/>
              <a:gd name="T17" fmla="*/ 62477159 h 1411"/>
              <a:gd name="T18" fmla="*/ 16076984 w 1402"/>
              <a:gd name="T19" fmla="*/ 37719450 h 1411"/>
              <a:gd name="T20" fmla="*/ 45119545 w 1402"/>
              <a:gd name="T21" fmla="*/ 17239597 h 1411"/>
              <a:gd name="T22" fmla="*/ 69883335 w 1402"/>
              <a:gd name="T23" fmla="*/ 27997965 h 1411"/>
              <a:gd name="T24" fmla="*/ 76366124 w 1402"/>
              <a:gd name="T25" fmla="*/ 0 h 1411"/>
              <a:gd name="T26" fmla="*/ 110724470 w 1402"/>
              <a:gd name="T27" fmla="*/ 6480870 h 1411"/>
              <a:gd name="T28" fmla="*/ 120319025 w 1402"/>
              <a:gd name="T29" fmla="*/ 32275461 h 1411"/>
              <a:gd name="T30" fmla="*/ 144045440 w 1402"/>
              <a:gd name="T31" fmla="*/ 16202716 h 1411"/>
              <a:gd name="T32" fmla="*/ 165568197 w 1402"/>
              <a:gd name="T33" fmla="*/ 45237562 h 1411"/>
              <a:gd name="T34" fmla="*/ 152602620 w 1402"/>
              <a:gd name="T35" fmla="*/ 71032153 h 1411"/>
              <a:gd name="T36" fmla="*/ 181645181 w 1402"/>
              <a:gd name="T37" fmla="*/ 76346532 h 1411"/>
              <a:gd name="T38" fmla="*/ 176329395 w 1402"/>
              <a:gd name="T39" fmla="*/ 111862248 h 1411"/>
              <a:gd name="T40" fmla="*/ 148324210 w 1402"/>
              <a:gd name="T41" fmla="*/ 119380360 h 1411"/>
              <a:gd name="T42" fmla="*/ 165568197 w 1402"/>
              <a:gd name="T43" fmla="*/ 145174951 h 1411"/>
              <a:gd name="T44" fmla="*/ 136525636 w 1402"/>
              <a:gd name="T45" fmla="*/ 165654804 h 1411"/>
              <a:gd name="T46" fmla="*/ 111761846 w 1402"/>
              <a:gd name="T47" fmla="*/ 150618940 h 1411"/>
              <a:gd name="T48" fmla="*/ 105279057 w 1402"/>
              <a:gd name="T49" fmla="*/ 182764791 h 1411"/>
              <a:gd name="T50" fmla="*/ 81681909 w 1402"/>
              <a:gd name="T51" fmla="*/ 170969182 h 1411"/>
              <a:gd name="T52" fmla="*/ 99963272 w 1402"/>
              <a:gd name="T53" fmla="*/ 146211833 h 1411"/>
              <a:gd name="T54" fmla="*/ 116040256 w 1402"/>
              <a:gd name="T55" fmla="*/ 135583076 h 1411"/>
              <a:gd name="T56" fmla="*/ 140804046 w 1402"/>
              <a:gd name="T57" fmla="*/ 153729945 h 1411"/>
              <a:gd name="T58" fmla="*/ 136525636 w 1402"/>
              <a:gd name="T59" fmla="*/ 124824349 h 1411"/>
              <a:gd name="T60" fmla="*/ 140804046 w 1402"/>
              <a:gd name="T61" fmla="*/ 104344496 h 1411"/>
              <a:gd name="T62" fmla="*/ 169846607 w 1402"/>
              <a:gd name="T63" fmla="*/ 100066999 h 1411"/>
              <a:gd name="T64" fmla="*/ 148324210 w 1402"/>
              <a:gd name="T65" fmla="*/ 82827402 h 1411"/>
              <a:gd name="T66" fmla="*/ 136525636 w 1402"/>
              <a:gd name="T67" fmla="*/ 63514041 h 1411"/>
              <a:gd name="T68" fmla="*/ 152602620 w 1402"/>
              <a:gd name="T69" fmla="*/ 41996947 h 1411"/>
              <a:gd name="T70" fmla="*/ 125764438 w 1402"/>
              <a:gd name="T71" fmla="*/ 44071070 h 1411"/>
              <a:gd name="T72" fmla="*/ 104241682 w 1402"/>
              <a:gd name="T73" fmla="*/ 38756332 h 1411"/>
              <a:gd name="T74" fmla="*/ 98925896 w 1402"/>
              <a:gd name="T75" fmla="*/ 11925219 h 1411"/>
              <a:gd name="T76" fmla="*/ 81681909 w 1402"/>
              <a:gd name="T77" fmla="*/ 33441953 h 1411"/>
              <a:gd name="T78" fmla="*/ 62233904 w 1402"/>
              <a:gd name="T79" fmla="*/ 45237562 h 1411"/>
              <a:gd name="T80" fmla="*/ 40841135 w 1402"/>
              <a:gd name="T81" fmla="*/ 29034846 h 1411"/>
              <a:gd name="T82" fmla="*/ 42915526 w 1402"/>
              <a:gd name="T83" fmla="*/ 57032811 h 1411"/>
              <a:gd name="T84" fmla="*/ 38636756 w 1402"/>
              <a:gd name="T85" fmla="*/ 78549905 h 1411"/>
              <a:gd name="T86" fmla="*/ 11798574 w 1402"/>
              <a:gd name="T87" fmla="*/ 82827402 h 1411"/>
              <a:gd name="T88" fmla="*/ 34358346 w 1402"/>
              <a:gd name="T89" fmla="*/ 100066999 h 1411"/>
              <a:gd name="T90" fmla="*/ 46156920 w 1402"/>
              <a:gd name="T91" fmla="*/ 117176987 h 1411"/>
              <a:gd name="T92" fmla="*/ 29042561 w 1402"/>
              <a:gd name="T93" fmla="*/ 140897454 h 1411"/>
              <a:gd name="T94" fmla="*/ 57955134 w 1402"/>
              <a:gd name="T95" fmla="*/ 136619957 h 1411"/>
              <a:gd name="T96" fmla="*/ 77403499 w 1402"/>
              <a:gd name="T97" fmla="*/ 140897454 h 1411"/>
              <a:gd name="T98" fmla="*/ 81681909 w 1402"/>
              <a:gd name="T99" fmla="*/ 170969182 h 141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402" h="1411">
                <a:moveTo>
                  <a:pt x="812" y="1410"/>
                </a:moveTo>
                <a:lnTo>
                  <a:pt x="812" y="1410"/>
                </a:lnTo>
                <a:cubicBezTo>
                  <a:pt x="589" y="1410"/>
                  <a:pt x="589" y="1410"/>
                  <a:pt x="589" y="1410"/>
                </a:cubicBezTo>
                <a:cubicBezTo>
                  <a:pt x="564" y="1410"/>
                  <a:pt x="539" y="1386"/>
                  <a:pt x="539" y="1361"/>
                </a:cubicBezTo>
                <a:cubicBezTo>
                  <a:pt x="539" y="1162"/>
                  <a:pt x="539" y="1162"/>
                  <a:pt x="539" y="1162"/>
                </a:cubicBezTo>
                <a:cubicBezTo>
                  <a:pt x="522" y="1162"/>
                  <a:pt x="505" y="1153"/>
                  <a:pt x="489" y="1145"/>
                </a:cubicBezTo>
                <a:cubicBezTo>
                  <a:pt x="348" y="1286"/>
                  <a:pt x="348" y="1286"/>
                  <a:pt x="348" y="1286"/>
                </a:cubicBezTo>
                <a:cubicBezTo>
                  <a:pt x="331" y="1302"/>
                  <a:pt x="298" y="1302"/>
                  <a:pt x="281" y="1286"/>
                </a:cubicBezTo>
                <a:cubicBezTo>
                  <a:pt x="124" y="1120"/>
                  <a:pt x="124" y="1120"/>
                  <a:pt x="124" y="1120"/>
                </a:cubicBezTo>
                <a:cubicBezTo>
                  <a:pt x="107" y="1103"/>
                  <a:pt x="107" y="1079"/>
                  <a:pt x="124" y="1062"/>
                </a:cubicBezTo>
                <a:cubicBezTo>
                  <a:pt x="257" y="921"/>
                  <a:pt x="257" y="921"/>
                  <a:pt x="257" y="921"/>
                </a:cubicBezTo>
                <a:cubicBezTo>
                  <a:pt x="248" y="904"/>
                  <a:pt x="240" y="888"/>
                  <a:pt x="232" y="863"/>
                </a:cubicBezTo>
                <a:cubicBezTo>
                  <a:pt x="41" y="863"/>
                  <a:pt x="41" y="863"/>
                  <a:pt x="41" y="863"/>
                </a:cubicBezTo>
                <a:cubicBezTo>
                  <a:pt x="16" y="863"/>
                  <a:pt x="0" y="847"/>
                  <a:pt x="0" y="822"/>
                </a:cubicBezTo>
                <a:cubicBezTo>
                  <a:pt x="0" y="598"/>
                  <a:pt x="0" y="598"/>
                  <a:pt x="0" y="598"/>
                </a:cubicBezTo>
                <a:cubicBezTo>
                  <a:pt x="0" y="573"/>
                  <a:pt x="16" y="548"/>
                  <a:pt x="41" y="548"/>
                </a:cubicBezTo>
                <a:cubicBezTo>
                  <a:pt x="224" y="548"/>
                  <a:pt x="224" y="548"/>
                  <a:pt x="224" y="548"/>
                </a:cubicBezTo>
                <a:cubicBezTo>
                  <a:pt x="232" y="523"/>
                  <a:pt x="240" y="506"/>
                  <a:pt x="248" y="482"/>
                </a:cubicBezTo>
                <a:cubicBezTo>
                  <a:pt x="124" y="357"/>
                  <a:pt x="124" y="357"/>
                  <a:pt x="124" y="357"/>
                </a:cubicBezTo>
                <a:cubicBezTo>
                  <a:pt x="107" y="340"/>
                  <a:pt x="107" y="307"/>
                  <a:pt x="124" y="291"/>
                </a:cubicBezTo>
                <a:cubicBezTo>
                  <a:pt x="281" y="133"/>
                  <a:pt x="281" y="133"/>
                  <a:pt x="281" y="133"/>
                </a:cubicBezTo>
                <a:cubicBezTo>
                  <a:pt x="298" y="117"/>
                  <a:pt x="331" y="108"/>
                  <a:pt x="348" y="133"/>
                </a:cubicBezTo>
                <a:cubicBezTo>
                  <a:pt x="464" y="249"/>
                  <a:pt x="464" y="249"/>
                  <a:pt x="464" y="249"/>
                </a:cubicBezTo>
                <a:cubicBezTo>
                  <a:pt x="489" y="241"/>
                  <a:pt x="514" y="224"/>
                  <a:pt x="539" y="216"/>
                </a:cubicBezTo>
                <a:cubicBezTo>
                  <a:pt x="539" y="50"/>
                  <a:pt x="539" y="50"/>
                  <a:pt x="539" y="50"/>
                </a:cubicBezTo>
                <a:cubicBezTo>
                  <a:pt x="539" y="25"/>
                  <a:pt x="564" y="0"/>
                  <a:pt x="589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37" y="0"/>
                  <a:pt x="854" y="25"/>
                  <a:pt x="854" y="50"/>
                </a:cubicBezTo>
                <a:cubicBezTo>
                  <a:pt x="854" y="216"/>
                  <a:pt x="854" y="216"/>
                  <a:pt x="854" y="216"/>
                </a:cubicBezTo>
                <a:cubicBezTo>
                  <a:pt x="879" y="224"/>
                  <a:pt x="904" y="241"/>
                  <a:pt x="928" y="249"/>
                </a:cubicBezTo>
                <a:cubicBezTo>
                  <a:pt x="1053" y="125"/>
                  <a:pt x="1053" y="125"/>
                  <a:pt x="1053" y="125"/>
                </a:cubicBezTo>
                <a:cubicBezTo>
                  <a:pt x="1069" y="108"/>
                  <a:pt x="1094" y="108"/>
                  <a:pt x="1111" y="125"/>
                </a:cubicBezTo>
                <a:cubicBezTo>
                  <a:pt x="1277" y="291"/>
                  <a:pt x="1277" y="291"/>
                  <a:pt x="1277" y="291"/>
                </a:cubicBezTo>
                <a:cubicBezTo>
                  <a:pt x="1293" y="307"/>
                  <a:pt x="1293" y="332"/>
                  <a:pt x="1277" y="349"/>
                </a:cubicBezTo>
                <a:cubicBezTo>
                  <a:pt x="1152" y="482"/>
                  <a:pt x="1152" y="482"/>
                  <a:pt x="1152" y="482"/>
                </a:cubicBezTo>
                <a:cubicBezTo>
                  <a:pt x="1161" y="498"/>
                  <a:pt x="1169" y="523"/>
                  <a:pt x="1177" y="548"/>
                </a:cubicBezTo>
                <a:cubicBezTo>
                  <a:pt x="1360" y="548"/>
                  <a:pt x="1360" y="548"/>
                  <a:pt x="1360" y="548"/>
                </a:cubicBezTo>
                <a:cubicBezTo>
                  <a:pt x="1385" y="548"/>
                  <a:pt x="1401" y="564"/>
                  <a:pt x="1401" y="589"/>
                </a:cubicBezTo>
                <a:cubicBezTo>
                  <a:pt x="1401" y="822"/>
                  <a:pt x="1401" y="822"/>
                  <a:pt x="1401" y="822"/>
                </a:cubicBezTo>
                <a:cubicBezTo>
                  <a:pt x="1401" y="847"/>
                  <a:pt x="1385" y="863"/>
                  <a:pt x="1360" y="863"/>
                </a:cubicBezTo>
                <a:cubicBezTo>
                  <a:pt x="1169" y="863"/>
                  <a:pt x="1169" y="863"/>
                  <a:pt x="1169" y="863"/>
                </a:cubicBezTo>
                <a:cubicBezTo>
                  <a:pt x="1161" y="888"/>
                  <a:pt x="1152" y="904"/>
                  <a:pt x="1144" y="921"/>
                </a:cubicBezTo>
                <a:cubicBezTo>
                  <a:pt x="1277" y="1054"/>
                  <a:pt x="1277" y="1054"/>
                  <a:pt x="1277" y="1054"/>
                </a:cubicBezTo>
                <a:cubicBezTo>
                  <a:pt x="1293" y="1079"/>
                  <a:pt x="1293" y="1103"/>
                  <a:pt x="1277" y="1120"/>
                </a:cubicBezTo>
                <a:cubicBezTo>
                  <a:pt x="1119" y="1278"/>
                  <a:pt x="1119" y="1278"/>
                  <a:pt x="1119" y="1278"/>
                </a:cubicBezTo>
                <a:cubicBezTo>
                  <a:pt x="1103" y="1302"/>
                  <a:pt x="1069" y="1302"/>
                  <a:pt x="1053" y="1278"/>
                </a:cubicBezTo>
                <a:cubicBezTo>
                  <a:pt x="912" y="1145"/>
                  <a:pt x="912" y="1145"/>
                  <a:pt x="912" y="1145"/>
                </a:cubicBezTo>
                <a:cubicBezTo>
                  <a:pt x="895" y="1153"/>
                  <a:pt x="879" y="1162"/>
                  <a:pt x="862" y="1162"/>
                </a:cubicBezTo>
                <a:cubicBezTo>
                  <a:pt x="862" y="1361"/>
                  <a:pt x="862" y="1361"/>
                  <a:pt x="862" y="1361"/>
                </a:cubicBezTo>
                <a:cubicBezTo>
                  <a:pt x="862" y="1386"/>
                  <a:pt x="837" y="1410"/>
                  <a:pt x="812" y="1410"/>
                </a:cubicBezTo>
                <a:close/>
                <a:moveTo>
                  <a:pt x="630" y="1319"/>
                </a:moveTo>
                <a:lnTo>
                  <a:pt x="630" y="1319"/>
                </a:lnTo>
                <a:cubicBezTo>
                  <a:pt x="771" y="1319"/>
                  <a:pt x="771" y="1319"/>
                  <a:pt x="771" y="1319"/>
                </a:cubicBezTo>
                <a:cubicBezTo>
                  <a:pt x="771" y="1128"/>
                  <a:pt x="771" y="1128"/>
                  <a:pt x="771" y="1128"/>
                </a:cubicBezTo>
                <a:cubicBezTo>
                  <a:pt x="771" y="1112"/>
                  <a:pt x="779" y="1095"/>
                  <a:pt x="804" y="1087"/>
                </a:cubicBezTo>
                <a:cubicBezTo>
                  <a:pt x="837" y="1079"/>
                  <a:pt x="870" y="1062"/>
                  <a:pt x="895" y="1046"/>
                </a:cubicBezTo>
                <a:cubicBezTo>
                  <a:pt x="912" y="1037"/>
                  <a:pt x="937" y="1037"/>
                  <a:pt x="953" y="1054"/>
                </a:cubicBezTo>
                <a:cubicBezTo>
                  <a:pt x="1086" y="1186"/>
                  <a:pt x="1086" y="1186"/>
                  <a:pt x="1086" y="1186"/>
                </a:cubicBezTo>
                <a:cubicBezTo>
                  <a:pt x="1177" y="1087"/>
                  <a:pt x="1177" y="1087"/>
                  <a:pt x="1177" y="1087"/>
                </a:cubicBezTo>
                <a:cubicBezTo>
                  <a:pt x="1053" y="963"/>
                  <a:pt x="1053" y="963"/>
                  <a:pt x="1053" y="963"/>
                </a:cubicBezTo>
                <a:cubicBezTo>
                  <a:pt x="1036" y="946"/>
                  <a:pt x="1036" y="921"/>
                  <a:pt x="1044" y="904"/>
                </a:cubicBezTo>
                <a:cubicBezTo>
                  <a:pt x="1061" y="871"/>
                  <a:pt x="1078" y="838"/>
                  <a:pt x="1086" y="805"/>
                </a:cubicBezTo>
                <a:cubicBezTo>
                  <a:pt x="1094" y="788"/>
                  <a:pt x="1111" y="772"/>
                  <a:pt x="1136" y="772"/>
                </a:cubicBezTo>
                <a:cubicBezTo>
                  <a:pt x="1310" y="772"/>
                  <a:pt x="1310" y="772"/>
                  <a:pt x="1310" y="772"/>
                </a:cubicBezTo>
                <a:cubicBezTo>
                  <a:pt x="1310" y="639"/>
                  <a:pt x="1310" y="639"/>
                  <a:pt x="1310" y="639"/>
                </a:cubicBezTo>
                <a:cubicBezTo>
                  <a:pt x="1144" y="639"/>
                  <a:pt x="1144" y="639"/>
                  <a:pt x="1144" y="639"/>
                </a:cubicBezTo>
                <a:cubicBezTo>
                  <a:pt x="1119" y="639"/>
                  <a:pt x="1103" y="623"/>
                  <a:pt x="1094" y="598"/>
                </a:cubicBezTo>
                <a:cubicBezTo>
                  <a:pt x="1086" y="564"/>
                  <a:pt x="1069" y="531"/>
                  <a:pt x="1053" y="490"/>
                </a:cubicBezTo>
                <a:cubicBezTo>
                  <a:pt x="1044" y="473"/>
                  <a:pt x="1044" y="457"/>
                  <a:pt x="1061" y="440"/>
                </a:cubicBezTo>
                <a:cubicBezTo>
                  <a:pt x="1177" y="324"/>
                  <a:pt x="1177" y="324"/>
                  <a:pt x="1177" y="324"/>
                </a:cubicBezTo>
                <a:cubicBezTo>
                  <a:pt x="1086" y="224"/>
                  <a:pt x="1086" y="224"/>
                  <a:pt x="1086" y="224"/>
                </a:cubicBezTo>
                <a:cubicBezTo>
                  <a:pt x="970" y="340"/>
                  <a:pt x="970" y="340"/>
                  <a:pt x="970" y="340"/>
                </a:cubicBezTo>
                <a:cubicBezTo>
                  <a:pt x="953" y="357"/>
                  <a:pt x="928" y="357"/>
                  <a:pt x="912" y="349"/>
                </a:cubicBezTo>
                <a:cubicBezTo>
                  <a:pt x="879" y="324"/>
                  <a:pt x="837" y="307"/>
                  <a:pt x="804" y="299"/>
                </a:cubicBezTo>
                <a:cubicBezTo>
                  <a:pt x="779" y="291"/>
                  <a:pt x="763" y="274"/>
                  <a:pt x="763" y="258"/>
                </a:cubicBezTo>
                <a:cubicBezTo>
                  <a:pt x="763" y="92"/>
                  <a:pt x="763" y="92"/>
                  <a:pt x="763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0" y="258"/>
                  <a:pt x="630" y="258"/>
                  <a:pt x="630" y="258"/>
                </a:cubicBezTo>
                <a:cubicBezTo>
                  <a:pt x="630" y="274"/>
                  <a:pt x="613" y="291"/>
                  <a:pt x="597" y="299"/>
                </a:cubicBezTo>
                <a:cubicBezTo>
                  <a:pt x="555" y="307"/>
                  <a:pt x="522" y="324"/>
                  <a:pt x="480" y="349"/>
                </a:cubicBezTo>
                <a:cubicBezTo>
                  <a:pt x="464" y="357"/>
                  <a:pt x="439" y="357"/>
                  <a:pt x="431" y="340"/>
                </a:cubicBezTo>
                <a:cubicBezTo>
                  <a:pt x="315" y="224"/>
                  <a:pt x="315" y="224"/>
                  <a:pt x="315" y="224"/>
                </a:cubicBezTo>
                <a:cubicBezTo>
                  <a:pt x="215" y="324"/>
                  <a:pt x="215" y="324"/>
                  <a:pt x="215" y="324"/>
                </a:cubicBezTo>
                <a:cubicBezTo>
                  <a:pt x="331" y="440"/>
                  <a:pt x="331" y="440"/>
                  <a:pt x="331" y="440"/>
                </a:cubicBezTo>
                <a:cubicBezTo>
                  <a:pt x="348" y="457"/>
                  <a:pt x="356" y="473"/>
                  <a:pt x="340" y="498"/>
                </a:cubicBezTo>
                <a:cubicBezTo>
                  <a:pt x="323" y="531"/>
                  <a:pt x="306" y="564"/>
                  <a:pt x="298" y="606"/>
                </a:cubicBezTo>
                <a:cubicBezTo>
                  <a:pt x="298" y="623"/>
                  <a:pt x="281" y="639"/>
                  <a:pt x="257" y="639"/>
                </a:cubicBezTo>
                <a:cubicBezTo>
                  <a:pt x="91" y="639"/>
                  <a:pt x="91" y="639"/>
                  <a:pt x="91" y="639"/>
                </a:cubicBezTo>
                <a:cubicBezTo>
                  <a:pt x="91" y="772"/>
                  <a:pt x="91" y="772"/>
                  <a:pt x="91" y="772"/>
                </a:cubicBezTo>
                <a:cubicBezTo>
                  <a:pt x="265" y="772"/>
                  <a:pt x="265" y="772"/>
                  <a:pt x="265" y="772"/>
                </a:cubicBezTo>
                <a:cubicBezTo>
                  <a:pt x="281" y="772"/>
                  <a:pt x="306" y="788"/>
                  <a:pt x="306" y="805"/>
                </a:cubicBezTo>
                <a:cubicBezTo>
                  <a:pt x="315" y="847"/>
                  <a:pt x="331" y="880"/>
                  <a:pt x="356" y="904"/>
                </a:cubicBezTo>
                <a:cubicBezTo>
                  <a:pt x="365" y="921"/>
                  <a:pt x="365" y="946"/>
                  <a:pt x="348" y="963"/>
                </a:cubicBezTo>
                <a:cubicBezTo>
                  <a:pt x="224" y="1087"/>
                  <a:pt x="224" y="1087"/>
                  <a:pt x="224" y="1087"/>
                </a:cubicBezTo>
                <a:cubicBezTo>
                  <a:pt x="315" y="1186"/>
                  <a:pt x="315" y="1186"/>
                  <a:pt x="315" y="1186"/>
                </a:cubicBezTo>
                <a:cubicBezTo>
                  <a:pt x="447" y="1054"/>
                  <a:pt x="447" y="1054"/>
                  <a:pt x="447" y="1054"/>
                </a:cubicBezTo>
                <a:cubicBezTo>
                  <a:pt x="464" y="1046"/>
                  <a:pt x="480" y="1037"/>
                  <a:pt x="497" y="1046"/>
                </a:cubicBezTo>
                <a:cubicBezTo>
                  <a:pt x="530" y="1062"/>
                  <a:pt x="564" y="1079"/>
                  <a:pt x="597" y="1087"/>
                </a:cubicBezTo>
                <a:cubicBezTo>
                  <a:pt x="613" y="1095"/>
                  <a:pt x="630" y="1112"/>
                  <a:pt x="630" y="1128"/>
                </a:cubicBezTo>
                <a:lnTo>
                  <a:pt x="630" y="13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0">
            <a:extLst>
              <a:ext uri="{FF2B5EF4-FFF2-40B4-BE49-F238E27FC236}">
                <a16:creationId xmlns:a16="http://schemas.microsoft.com/office/drawing/2014/main" id="{21B40E61-1EC3-EC49-A1ED-EB88A35D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823" y="6954235"/>
            <a:ext cx="1382762" cy="1316918"/>
          </a:xfrm>
          <a:custGeom>
            <a:avLst/>
            <a:gdLst>
              <a:gd name="T0" fmla="*/ 148355857 w 1204"/>
              <a:gd name="T1" fmla="*/ 0 h 1146"/>
              <a:gd name="T2" fmla="*/ 148355857 w 1204"/>
              <a:gd name="T3" fmla="*/ 0 h 1146"/>
              <a:gd name="T4" fmla="*/ 147319184 w 1204"/>
              <a:gd name="T5" fmla="*/ 0 h 1146"/>
              <a:gd name="T6" fmla="*/ 79554951 w 1204"/>
              <a:gd name="T7" fmla="*/ 8691161 h 1146"/>
              <a:gd name="T8" fmla="*/ 78518278 w 1204"/>
              <a:gd name="T9" fmla="*/ 8691161 h 1146"/>
              <a:gd name="T10" fmla="*/ 76315707 w 1204"/>
              <a:gd name="T11" fmla="*/ 8691161 h 1146"/>
              <a:gd name="T12" fmla="*/ 8681058 w 1204"/>
              <a:gd name="T13" fmla="*/ 0 h 1146"/>
              <a:gd name="T14" fmla="*/ 7644385 w 1204"/>
              <a:gd name="T15" fmla="*/ 0 h 1146"/>
              <a:gd name="T16" fmla="*/ 0 w 1204"/>
              <a:gd name="T17" fmla="*/ 8691161 h 1146"/>
              <a:gd name="T18" fmla="*/ 0 w 1204"/>
              <a:gd name="T19" fmla="*/ 23738527 h 1146"/>
              <a:gd name="T20" fmla="*/ 0 w 1204"/>
              <a:gd name="T21" fmla="*/ 110780515 h 1146"/>
              <a:gd name="T22" fmla="*/ 0 w 1204"/>
              <a:gd name="T23" fmla="*/ 123752247 h 1146"/>
              <a:gd name="T24" fmla="*/ 6478488 w 1204"/>
              <a:gd name="T25" fmla="*/ 132313748 h 1146"/>
              <a:gd name="T26" fmla="*/ 75279034 w 1204"/>
              <a:gd name="T27" fmla="*/ 147361114 h 1146"/>
              <a:gd name="T28" fmla="*/ 76315707 w 1204"/>
              <a:gd name="T29" fmla="*/ 147361114 h 1146"/>
              <a:gd name="T30" fmla="*/ 77481965 w 1204"/>
              <a:gd name="T31" fmla="*/ 147361114 h 1146"/>
              <a:gd name="T32" fmla="*/ 79554951 w 1204"/>
              <a:gd name="T33" fmla="*/ 148528772 h 1146"/>
              <a:gd name="T34" fmla="*/ 81757522 w 1204"/>
              <a:gd name="T35" fmla="*/ 148528772 h 1146"/>
              <a:gd name="T36" fmla="*/ 149392170 w 1204"/>
              <a:gd name="T37" fmla="*/ 132313748 h 1146"/>
              <a:gd name="T38" fmla="*/ 155870658 w 1204"/>
              <a:gd name="T39" fmla="*/ 124789884 h 1146"/>
              <a:gd name="T40" fmla="*/ 155870658 w 1204"/>
              <a:gd name="T41" fmla="*/ 96900446 h 1146"/>
              <a:gd name="T42" fmla="*/ 155870658 w 1204"/>
              <a:gd name="T43" fmla="*/ 96900446 h 1146"/>
              <a:gd name="T44" fmla="*/ 155870658 w 1204"/>
              <a:gd name="T45" fmla="*/ 8691161 h 1146"/>
              <a:gd name="T46" fmla="*/ 148355857 w 1204"/>
              <a:gd name="T47" fmla="*/ 0 h 1146"/>
              <a:gd name="T48" fmla="*/ 11920302 w 1204"/>
              <a:gd name="T49" fmla="*/ 110780515 h 1146"/>
              <a:gd name="T50" fmla="*/ 11920302 w 1204"/>
              <a:gd name="T51" fmla="*/ 110780515 h 1146"/>
              <a:gd name="T52" fmla="*/ 11920302 w 1204"/>
              <a:gd name="T53" fmla="*/ 23738527 h 1146"/>
              <a:gd name="T54" fmla="*/ 11920302 w 1204"/>
              <a:gd name="T55" fmla="*/ 23738527 h 1146"/>
              <a:gd name="T56" fmla="*/ 11920302 w 1204"/>
              <a:gd name="T57" fmla="*/ 11804434 h 1146"/>
              <a:gd name="T58" fmla="*/ 72040150 w 1204"/>
              <a:gd name="T59" fmla="*/ 19457957 h 1146"/>
              <a:gd name="T60" fmla="*/ 72040150 w 1204"/>
              <a:gd name="T61" fmla="*/ 50590688 h 1146"/>
              <a:gd name="T62" fmla="*/ 72040150 w 1204"/>
              <a:gd name="T63" fmla="*/ 135556680 h 1146"/>
              <a:gd name="T64" fmla="*/ 11920302 w 1204"/>
              <a:gd name="T65" fmla="*/ 121546951 h 1146"/>
              <a:gd name="T66" fmla="*/ 11920302 w 1204"/>
              <a:gd name="T67" fmla="*/ 110780515 h 1146"/>
              <a:gd name="T68" fmla="*/ 144079940 w 1204"/>
              <a:gd name="T69" fmla="*/ 96900446 h 1146"/>
              <a:gd name="T70" fmla="*/ 144079940 w 1204"/>
              <a:gd name="T71" fmla="*/ 96900446 h 1146"/>
              <a:gd name="T72" fmla="*/ 144079940 w 1204"/>
              <a:gd name="T73" fmla="*/ 121546951 h 1146"/>
              <a:gd name="T74" fmla="*/ 83830868 w 1204"/>
              <a:gd name="T75" fmla="*/ 135556680 h 1146"/>
              <a:gd name="T76" fmla="*/ 83830868 w 1204"/>
              <a:gd name="T77" fmla="*/ 50590688 h 1146"/>
              <a:gd name="T78" fmla="*/ 83830868 w 1204"/>
              <a:gd name="T79" fmla="*/ 23738527 h 1146"/>
              <a:gd name="T80" fmla="*/ 83830868 w 1204"/>
              <a:gd name="T81" fmla="*/ 23738527 h 1146"/>
              <a:gd name="T82" fmla="*/ 83830868 w 1204"/>
              <a:gd name="T83" fmla="*/ 20495595 h 1146"/>
              <a:gd name="T84" fmla="*/ 144079940 w 1204"/>
              <a:gd name="T85" fmla="*/ 12972091 h 1146"/>
              <a:gd name="T86" fmla="*/ 144079940 w 1204"/>
              <a:gd name="T87" fmla="*/ 96900446 h 114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04" h="1146">
                <a:moveTo>
                  <a:pt x="1145" y="0"/>
                </a:moveTo>
                <a:lnTo>
                  <a:pt x="1145" y="0"/>
                </a:lnTo>
                <a:cubicBezTo>
                  <a:pt x="1145" y="0"/>
                  <a:pt x="1145" y="0"/>
                  <a:pt x="1137" y="0"/>
                </a:cubicBezTo>
                <a:cubicBezTo>
                  <a:pt x="614" y="67"/>
                  <a:pt x="614" y="67"/>
                  <a:pt x="614" y="67"/>
                </a:cubicBezTo>
                <a:lnTo>
                  <a:pt x="606" y="67"/>
                </a:lnTo>
                <a:cubicBezTo>
                  <a:pt x="598" y="67"/>
                  <a:pt x="598" y="67"/>
                  <a:pt x="589" y="67"/>
                </a:cubicBezTo>
                <a:cubicBezTo>
                  <a:pt x="67" y="0"/>
                  <a:pt x="67" y="0"/>
                  <a:pt x="67" y="0"/>
                </a:cubicBezTo>
                <a:lnTo>
                  <a:pt x="59" y="0"/>
                </a:lnTo>
                <a:cubicBezTo>
                  <a:pt x="25" y="0"/>
                  <a:pt x="0" y="33"/>
                  <a:pt x="0" y="67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4"/>
                  <a:pt x="0" y="854"/>
                  <a:pt x="0" y="854"/>
                </a:cubicBezTo>
                <a:cubicBezTo>
                  <a:pt x="0" y="954"/>
                  <a:pt x="0" y="954"/>
                  <a:pt x="0" y="954"/>
                </a:cubicBezTo>
                <a:cubicBezTo>
                  <a:pt x="0" y="987"/>
                  <a:pt x="17" y="1020"/>
                  <a:pt x="50" y="1020"/>
                </a:cubicBezTo>
                <a:cubicBezTo>
                  <a:pt x="581" y="1136"/>
                  <a:pt x="581" y="1136"/>
                  <a:pt x="581" y="1136"/>
                </a:cubicBezTo>
                <a:cubicBezTo>
                  <a:pt x="581" y="1136"/>
                  <a:pt x="581" y="1136"/>
                  <a:pt x="589" y="1136"/>
                </a:cubicBezTo>
                <a:lnTo>
                  <a:pt x="598" y="1136"/>
                </a:lnTo>
                <a:cubicBezTo>
                  <a:pt x="606" y="1145"/>
                  <a:pt x="614" y="1145"/>
                  <a:pt x="614" y="1145"/>
                </a:cubicBezTo>
                <a:cubicBezTo>
                  <a:pt x="623" y="1145"/>
                  <a:pt x="623" y="1145"/>
                  <a:pt x="631" y="1145"/>
                </a:cubicBezTo>
                <a:cubicBezTo>
                  <a:pt x="1153" y="1020"/>
                  <a:pt x="1153" y="1020"/>
                  <a:pt x="1153" y="1020"/>
                </a:cubicBezTo>
                <a:cubicBezTo>
                  <a:pt x="1178" y="1020"/>
                  <a:pt x="1203" y="995"/>
                  <a:pt x="1203" y="962"/>
                </a:cubicBezTo>
                <a:cubicBezTo>
                  <a:pt x="1203" y="747"/>
                  <a:pt x="1203" y="747"/>
                  <a:pt x="1203" y="747"/>
                </a:cubicBezTo>
                <a:cubicBezTo>
                  <a:pt x="1203" y="67"/>
                  <a:pt x="1203" y="67"/>
                  <a:pt x="1203" y="67"/>
                </a:cubicBezTo>
                <a:cubicBezTo>
                  <a:pt x="1203" y="33"/>
                  <a:pt x="1178" y="0"/>
                  <a:pt x="1145" y="0"/>
                </a:cubicBezTo>
                <a:close/>
                <a:moveTo>
                  <a:pt x="92" y="854"/>
                </a:moveTo>
                <a:lnTo>
                  <a:pt x="92" y="854"/>
                </a:lnTo>
                <a:cubicBezTo>
                  <a:pt x="92" y="183"/>
                  <a:pt x="92" y="183"/>
                  <a:pt x="92" y="183"/>
                </a:cubicBezTo>
                <a:cubicBezTo>
                  <a:pt x="92" y="91"/>
                  <a:pt x="92" y="91"/>
                  <a:pt x="92" y="91"/>
                </a:cubicBezTo>
                <a:cubicBezTo>
                  <a:pt x="556" y="150"/>
                  <a:pt x="556" y="150"/>
                  <a:pt x="556" y="150"/>
                </a:cubicBezTo>
                <a:cubicBezTo>
                  <a:pt x="556" y="390"/>
                  <a:pt x="556" y="390"/>
                  <a:pt x="556" y="390"/>
                </a:cubicBezTo>
                <a:cubicBezTo>
                  <a:pt x="556" y="1045"/>
                  <a:pt x="556" y="1045"/>
                  <a:pt x="556" y="1045"/>
                </a:cubicBezTo>
                <a:cubicBezTo>
                  <a:pt x="92" y="937"/>
                  <a:pt x="92" y="937"/>
                  <a:pt x="92" y="937"/>
                </a:cubicBezTo>
                <a:lnTo>
                  <a:pt x="92" y="854"/>
                </a:lnTo>
                <a:close/>
                <a:moveTo>
                  <a:pt x="1112" y="747"/>
                </a:moveTo>
                <a:lnTo>
                  <a:pt x="1112" y="747"/>
                </a:lnTo>
                <a:cubicBezTo>
                  <a:pt x="1112" y="937"/>
                  <a:pt x="1112" y="937"/>
                  <a:pt x="1112" y="937"/>
                </a:cubicBezTo>
                <a:cubicBezTo>
                  <a:pt x="647" y="1045"/>
                  <a:pt x="647" y="1045"/>
                  <a:pt x="647" y="1045"/>
                </a:cubicBezTo>
                <a:cubicBezTo>
                  <a:pt x="647" y="390"/>
                  <a:pt x="647" y="390"/>
                  <a:pt x="647" y="390"/>
                </a:cubicBezTo>
                <a:cubicBezTo>
                  <a:pt x="647" y="183"/>
                  <a:pt x="647" y="183"/>
                  <a:pt x="647" y="183"/>
                </a:cubicBezTo>
                <a:cubicBezTo>
                  <a:pt x="647" y="158"/>
                  <a:pt x="647" y="158"/>
                  <a:pt x="647" y="158"/>
                </a:cubicBezTo>
                <a:cubicBezTo>
                  <a:pt x="1112" y="100"/>
                  <a:pt x="1112" y="100"/>
                  <a:pt x="1112" y="100"/>
                </a:cubicBezTo>
                <a:lnTo>
                  <a:pt x="1112" y="7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51">
            <a:extLst>
              <a:ext uri="{FF2B5EF4-FFF2-40B4-BE49-F238E27FC236}">
                <a16:creationId xmlns:a16="http://schemas.microsoft.com/office/drawing/2014/main" id="{06EA20D4-846E-614A-A1C5-B7393BA1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3952" y="6863064"/>
            <a:ext cx="800281" cy="1509390"/>
          </a:xfrm>
          <a:custGeom>
            <a:avLst/>
            <a:gdLst>
              <a:gd name="T0" fmla="*/ 44937563 w 698"/>
              <a:gd name="T1" fmla="*/ 170449067 h 1312"/>
              <a:gd name="T2" fmla="*/ 44937563 w 698"/>
              <a:gd name="T3" fmla="*/ 170449067 h 1312"/>
              <a:gd name="T4" fmla="*/ 0 w 698"/>
              <a:gd name="T5" fmla="*/ 125074251 h 1312"/>
              <a:gd name="T6" fmla="*/ 0 w 698"/>
              <a:gd name="T7" fmla="*/ 38874361 h 1312"/>
              <a:gd name="T8" fmla="*/ 5423641 w 698"/>
              <a:gd name="T9" fmla="*/ 33413806 h 1312"/>
              <a:gd name="T10" fmla="*/ 5423641 w 698"/>
              <a:gd name="T11" fmla="*/ 33413806 h 1312"/>
              <a:gd name="T12" fmla="*/ 11751043 w 698"/>
              <a:gd name="T13" fmla="*/ 38874361 h 1312"/>
              <a:gd name="T14" fmla="*/ 11751043 w 698"/>
              <a:gd name="T15" fmla="*/ 125074251 h 1312"/>
              <a:gd name="T16" fmla="*/ 44937563 w 698"/>
              <a:gd name="T17" fmla="*/ 158487697 h 1312"/>
              <a:gd name="T18" fmla="*/ 78253447 w 698"/>
              <a:gd name="T19" fmla="*/ 125074251 h 1312"/>
              <a:gd name="T20" fmla="*/ 78253447 w 698"/>
              <a:gd name="T21" fmla="*/ 100371227 h 1312"/>
              <a:gd name="T22" fmla="*/ 78253447 w 698"/>
              <a:gd name="T23" fmla="*/ 100371227 h 1312"/>
              <a:gd name="T24" fmla="*/ 78253447 w 698"/>
              <a:gd name="T25" fmla="*/ 49665663 h 1312"/>
              <a:gd name="T26" fmla="*/ 78253447 w 698"/>
              <a:gd name="T27" fmla="*/ 32373546 h 1312"/>
              <a:gd name="T28" fmla="*/ 57850738 w 698"/>
              <a:gd name="T29" fmla="*/ 11831202 h 1312"/>
              <a:gd name="T30" fmla="*/ 37448029 w 698"/>
              <a:gd name="T31" fmla="*/ 32373546 h 1312"/>
              <a:gd name="T32" fmla="*/ 37448029 w 698"/>
              <a:gd name="T33" fmla="*/ 49665663 h 1312"/>
              <a:gd name="T34" fmla="*/ 37448029 w 698"/>
              <a:gd name="T35" fmla="*/ 116493276 h 1312"/>
              <a:gd name="T36" fmla="*/ 37448029 w 698"/>
              <a:gd name="T37" fmla="*/ 125074251 h 1312"/>
              <a:gd name="T38" fmla="*/ 44937563 w 698"/>
              <a:gd name="T39" fmla="*/ 131574706 h 1312"/>
              <a:gd name="T40" fmla="*/ 52556462 w 698"/>
              <a:gd name="T41" fmla="*/ 125074251 h 1312"/>
              <a:gd name="T42" fmla="*/ 52556462 w 698"/>
              <a:gd name="T43" fmla="*/ 39914621 h 1312"/>
              <a:gd name="T44" fmla="*/ 57850738 w 698"/>
              <a:gd name="T45" fmla="*/ 34583874 h 1312"/>
              <a:gd name="T46" fmla="*/ 57850738 w 698"/>
              <a:gd name="T47" fmla="*/ 34583874 h 1312"/>
              <a:gd name="T48" fmla="*/ 64307146 w 698"/>
              <a:gd name="T49" fmla="*/ 39914621 h 1312"/>
              <a:gd name="T50" fmla="*/ 64307146 w 698"/>
              <a:gd name="T51" fmla="*/ 125074251 h 1312"/>
              <a:gd name="T52" fmla="*/ 44937563 w 698"/>
              <a:gd name="T53" fmla="*/ 143406268 h 1312"/>
              <a:gd name="T54" fmla="*/ 25696985 w 698"/>
              <a:gd name="T55" fmla="*/ 125074251 h 1312"/>
              <a:gd name="T56" fmla="*/ 25696985 w 698"/>
              <a:gd name="T57" fmla="*/ 116493276 h 1312"/>
              <a:gd name="T58" fmla="*/ 25696985 w 698"/>
              <a:gd name="T59" fmla="*/ 49665663 h 1312"/>
              <a:gd name="T60" fmla="*/ 25696985 w 698"/>
              <a:gd name="T61" fmla="*/ 32373546 h 1312"/>
              <a:gd name="T62" fmla="*/ 57850738 w 698"/>
              <a:gd name="T63" fmla="*/ 0 h 1312"/>
              <a:gd name="T64" fmla="*/ 90004491 w 698"/>
              <a:gd name="T65" fmla="*/ 32373546 h 1312"/>
              <a:gd name="T66" fmla="*/ 90004491 w 698"/>
              <a:gd name="T67" fmla="*/ 49665663 h 1312"/>
              <a:gd name="T68" fmla="*/ 90004491 w 698"/>
              <a:gd name="T69" fmla="*/ 49665663 h 1312"/>
              <a:gd name="T70" fmla="*/ 90004491 w 698"/>
              <a:gd name="T71" fmla="*/ 100371227 h 1312"/>
              <a:gd name="T72" fmla="*/ 90004491 w 698"/>
              <a:gd name="T73" fmla="*/ 125074251 h 1312"/>
              <a:gd name="T74" fmla="*/ 44937563 w 698"/>
              <a:gd name="T75" fmla="*/ 170449067 h 131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98" h="1312">
                <a:moveTo>
                  <a:pt x="348" y="1311"/>
                </a:moveTo>
                <a:lnTo>
                  <a:pt x="348" y="1311"/>
                </a:lnTo>
                <a:cubicBezTo>
                  <a:pt x="158" y="1311"/>
                  <a:pt x="0" y="1161"/>
                  <a:pt x="0" y="96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274"/>
                  <a:pt x="17" y="257"/>
                  <a:pt x="42" y="257"/>
                </a:cubicBezTo>
                <a:cubicBezTo>
                  <a:pt x="75" y="257"/>
                  <a:pt x="91" y="274"/>
                  <a:pt x="91" y="299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1112"/>
                  <a:pt x="208" y="1219"/>
                  <a:pt x="348" y="1219"/>
                </a:cubicBezTo>
                <a:cubicBezTo>
                  <a:pt x="489" y="1219"/>
                  <a:pt x="606" y="1112"/>
                  <a:pt x="606" y="962"/>
                </a:cubicBezTo>
                <a:cubicBezTo>
                  <a:pt x="606" y="772"/>
                  <a:pt x="606" y="772"/>
                  <a:pt x="606" y="772"/>
                </a:cubicBezTo>
                <a:cubicBezTo>
                  <a:pt x="606" y="382"/>
                  <a:pt x="606" y="382"/>
                  <a:pt x="606" y="382"/>
                </a:cubicBezTo>
                <a:cubicBezTo>
                  <a:pt x="606" y="249"/>
                  <a:pt x="606" y="249"/>
                  <a:pt x="606" y="249"/>
                </a:cubicBezTo>
                <a:cubicBezTo>
                  <a:pt x="606" y="166"/>
                  <a:pt x="539" y="91"/>
                  <a:pt x="448" y="91"/>
                </a:cubicBezTo>
                <a:cubicBezTo>
                  <a:pt x="365" y="91"/>
                  <a:pt x="290" y="166"/>
                  <a:pt x="290" y="249"/>
                </a:cubicBezTo>
                <a:cubicBezTo>
                  <a:pt x="290" y="382"/>
                  <a:pt x="290" y="382"/>
                  <a:pt x="290" y="382"/>
                </a:cubicBezTo>
                <a:cubicBezTo>
                  <a:pt x="290" y="896"/>
                  <a:pt x="290" y="896"/>
                  <a:pt x="290" y="896"/>
                </a:cubicBezTo>
                <a:cubicBezTo>
                  <a:pt x="290" y="962"/>
                  <a:pt x="290" y="962"/>
                  <a:pt x="290" y="962"/>
                </a:cubicBezTo>
                <a:cubicBezTo>
                  <a:pt x="290" y="987"/>
                  <a:pt x="315" y="1012"/>
                  <a:pt x="348" y="1012"/>
                </a:cubicBezTo>
                <a:cubicBezTo>
                  <a:pt x="382" y="1012"/>
                  <a:pt x="407" y="987"/>
                  <a:pt x="407" y="962"/>
                </a:cubicBezTo>
                <a:cubicBezTo>
                  <a:pt x="407" y="307"/>
                  <a:pt x="407" y="307"/>
                  <a:pt x="407" y="307"/>
                </a:cubicBezTo>
                <a:cubicBezTo>
                  <a:pt x="407" y="282"/>
                  <a:pt x="423" y="266"/>
                  <a:pt x="448" y="266"/>
                </a:cubicBezTo>
                <a:cubicBezTo>
                  <a:pt x="473" y="266"/>
                  <a:pt x="498" y="282"/>
                  <a:pt x="498" y="307"/>
                </a:cubicBezTo>
                <a:cubicBezTo>
                  <a:pt x="498" y="962"/>
                  <a:pt x="498" y="962"/>
                  <a:pt x="498" y="962"/>
                </a:cubicBezTo>
                <a:cubicBezTo>
                  <a:pt x="498" y="1045"/>
                  <a:pt x="432" y="1103"/>
                  <a:pt x="348" y="1103"/>
                </a:cubicBezTo>
                <a:cubicBezTo>
                  <a:pt x="266" y="1103"/>
                  <a:pt x="199" y="1045"/>
                  <a:pt x="199" y="962"/>
                </a:cubicBezTo>
                <a:cubicBezTo>
                  <a:pt x="199" y="896"/>
                  <a:pt x="199" y="896"/>
                  <a:pt x="199" y="896"/>
                </a:cubicBezTo>
                <a:cubicBezTo>
                  <a:pt x="199" y="382"/>
                  <a:pt x="199" y="382"/>
                  <a:pt x="199" y="382"/>
                </a:cubicBezTo>
                <a:cubicBezTo>
                  <a:pt x="199" y="249"/>
                  <a:pt x="199" y="249"/>
                  <a:pt x="199" y="249"/>
                </a:cubicBezTo>
                <a:cubicBezTo>
                  <a:pt x="199" y="116"/>
                  <a:pt x="315" y="0"/>
                  <a:pt x="448" y="0"/>
                </a:cubicBezTo>
                <a:cubicBezTo>
                  <a:pt x="589" y="0"/>
                  <a:pt x="697" y="116"/>
                  <a:pt x="697" y="249"/>
                </a:cubicBezTo>
                <a:cubicBezTo>
                  <a:pt x="697" y="382"/>
                  <a:pt x="697" y="382"/>
                  <a:pt x="697" y="382"/>
                </a:cubicBezTo>
                <a:cubicBezTo>
                  <a:pt x="697" y="772"/>
                  <a:pt x="697" y="772"/>
                  <a:pt x="697" y="772"/>
                </a:cubicBezTo>
                <a:cubicBezTo>
                  <a:pt x="697" y="962"/>
                  <a:pt x="697" y="962"/>
                  <a:pt x="697" y="962"/>
                </a:cubicBezTo>
                <a:cubicBezTo>
                  <a:pt x="697" y="1161"/>
                  <a:pt x="539" y="1311"/>
                  <a:pt x="348" y="1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52">
            <a:extLst>
              <a:ext uri="{FF2B5EF4-FFF2-40B4-BE49-F238E27FC236}">
                <a16:creationId xmlns:a16="http://schemas.microsoft.com/office/drawing/2014/main" id="{AF4B4926-994F-1340-B538-D8D3FD8E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430" y="6756699"/>
            <a:ext cx="688849" cy="1114315"/>
          </a:xfrm>
          <a:custGeom>
            <a:avLst/>
            <a:gdLst>
              <a:gd name="T0" fmla="*/ 0 w 599"/>
              <a:gd name="T1" fmla="*/ 60151652 h 970"/>
              <a:gd name="T2" fmla="*/ 0 w 599"/>
              <a:gd name="T3" fmla="*/ 60151652 h 970"/>
              <a:gd name="T4" fmla="*/ 0 w 599"/>
              <a:gd name="T5" fmla="*/ 60151652 h 970"/>
              <a:gd name="T6" fmla="*/ 0 w 599"/>
              <a:gd name="T7" fmla="*/ 88023602 h 970"/>
              <a:gd name="T8" fmla="*/ 10782745 w 599"/>
              <a:gd name="T9" fmla="*/ 114988222 h 970"/>
              <a:gd name="T10" fmla="*/ 38843978 w 599"/>
              <a:gd name="T11" fmla="*/ 125618384 h 970"/>
              <a:gd name="T12" fmla="*/ 38843978 w 599"/>
              <a:gd name="T13" fmla="*/ 125618384 h 970"/>
              <a:gd name="T14" fmla="*/ 77687957 w 599"/>
              <a:gd name="T15" fmla="*/ 88023602 h 970"/>
              <a:gd name="T16" fmla="*/ 76518709 w 599"/>
              <a:gd name="T17" fmla="*/ 61188600 h 970"/>
              <a:gd name="T18" fmla="*/ 77687957 w 599"/>
              <a:gd name="T19" fmla="*/ 58984724 h 970"/>
              <a:gd name="T20" fmla="*/ 77687957 w 599"/>
              <a:gd name="T21" fmla="*/ 58984724 h 970"/>
              <a:gd name="T22" fmla="*/ 76518709 w 599"/>
              <a:gd name="T23" fmla="*/ 37465164 h 970"/>
              <a:gd name="T24" fmla="*/ 65735963 w 599"/>
              <a:gd name="T25" fmla="*/ 10630162 h 970"/>
              <a:gd name="T26" fmla="*/ 38843978 w 599"/>
              <a:gd name="T27" fmla="*/ 0 h 970"/>
              <a:gd name="T28" fmla="*/ 38843978 w 599"/>
              <a:gd name="T29" fmla="*/ 0 h 970"/>
              <a:gd name="T30" fmla="*/ 10782745 w 599"/>
              <a:gd name="T31" fmla="*/ 10630162 h 970"/>
              <a:gd name="T32" fmla="*/ 0 w 599"/>
              <a:gd name="T33" fmla="*/ 37465164 h 970"/>
              <a:gd name="T34" fmla="*/ 0 w 599"/>
              <a:gd name="T35" fmla="*/ 58984724 h 970"/>
              <a:gd name="T36" fmla="*/ 0 w 599"/>
              <a:gd name="T37" fmla="*/ 60151652 h 970"/>
              <a:gd name="T38" fmla="*/ 19486867 w 599"/>
              <a:gd name="T39" fmla="*/ 19186427 h 970"/>
              <a:gd name="T40" fmla="*/ 19486867 w 599"/>
              <a:gd name="T41" fmla="*/ 19186427 h 970"/>
              <a:gd name="T42" fmla="*/ 38843978 w 599"/>
              <a:gd name="T43" fmla="*/ 10630162 h 970"/>
              <a:gd name="T44" fmla="*/ 38843978 w 599"/>
              <a:gd name="T45" fmla="*/ 10630162 h 970"/>
              <a:gd name="T46" fmla="*/ 57161597 w 599"/>
              <a:gd name="T47" fmla="*/ 19186427 h 970"/>
              <a:gd name="T48" fmla="*/ 64696471 w 599"/>
              <a:gd name="T49" fmla="*/ 37465164 h 970"/>
              <a:gd name="T50" fmla="*/ 65735963 w 599"/>
              <a:gd name="T51" fmla="*/ 58984724 h 970"/>
              <a:gd name="T52" fmla="*/ 65735963 w 599"/>
              <a:gd name="T53" fmla="*/ 61188600 h 970"/>
              <a:gd name="T54" fmla="*/ 65735963 w 599"/>
              <a:gd name="T55" fmla="*/ 61188600 h 970"/>
              <a:gd name="T56" fmla="*/ 65735963 w 599"/>
              <a:gd name="T57" fmla="*/ 88023602 h 970"/>
              <a:gd name="T58" fmla="*/ 38843978 w 599"/>
              <a:gd name="T59" fmla="*/ 113821295 h 970"/>
              <a:gd name="T60" fmla="*/ 38843978 w 599"/>
              <a:gd name="T61" fmla="*/ 113821295 h 970"/>
              <a:gd name="T62" fmla="*/ 19486867 w 599"/>
              <a:gd name="T63" fmla="*/ 106302339 h 970"/>
              <a:gd name="T64" fmla="*/ 11951993 w 599"/>
              <a:gd name="T65" fmla="*/ 88023602 h 970"/>
              <a:gd name="T66" fmla="*/ 11951993 w 599"/>
              <a:gd name="T67" fmla="*/ 60151652 h 970"/>
              <a:gd name="T68" fmla="*/ 11951993 w 599"/>
              <a:gd name="T69" fmla="*/ 58984724 h 970"/>
              <a:gd name="T70" fmla="*/ 11951993 w 599"/>
              <a:gd name="T71" fmla="*/ 58984724 h 970"/>
              <a:gd name="T72" fmla="*/ 11951993 w 599"/>
              <a:gd name="T73" fmla="*/ 37465164 h 970"/>
              <a:gd name="T74" fmla="*/ 19486867 w 599"/>
              <a:gd name="T75" fmla="*/ 19186427 h 9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99" h="970">
                <a:moveTo>
                  <a:pt x="0" y="464"/>
                </a:moveTo>
                <a:lnTo>
                  <a:pt x="0" y="464"/>
                </a:lnTo>
                <a:cubicBezTo>
                  <a:pt x="0" y="679"/>
                  <a:pt x="0" y="679"/>
                  <a:pt x="0" y="679"/>
                </a:cubicBezTo>
                <a:cubicBezTo>
                  <a:pt x="0" y="754"/>
                  <a:pt x="34" y="828"/>
                  <a:pt x="83" y="887"/>
                </a:cubicBezTo>
                <a:cubicBezTo>
                  <a:pt x="141" y="944"/>
                  <a:pt x="216" y="969"/>
                  <a:pt x="299" y="969"/>
                </a:cubicBezTo>
                <a:cubicBezTo>
                  <a:pt x="457" y="969"/>
                  <a:pt x="598" y="837"/>
                  <a:pt x="598" y="679"/>
                </a:cubicBezTo>
                <a:cubicBezTo>
                  <a:pt x="589" y="472"/>
                  <a:pt x="589" y="472"/>
                  <a:pt x="589" y="472"/>
                </a:cubicBezTo>
                <a:cubicBezTo>
                  <a:pt x="598" y="455"/>
                  <a:pt x="598" y="455"/>
                  <a:pt x="598" y="455"/>
                </a:cubicBezTo>
                <a:cubicBezTo>
                  <a:pt x="589" y="289"/>
                  <a:pt x="589" y="289"/>
                  <a:pt x="589" y="289"/>
                </a:cubicBezTo>
                <a:cubicBezTo>
                  <a:pt x="589" y="215"/>
                  <a:pt x="564" y="140"/>
                  <a:pt x="506" y="82"/>
                </a:cubicBezTo>
                <a:cubicBezTo>
                  <a:pt x="448" y="25"/>
                  <a:pt x="374" y="0"/>
                  <a:pt x="299" y="0"/>
                </a:cubicBezTo>
                <a:cubicBezTo>
                  <a:pt x="216" y="0"/>
                  <a:pt x="141" y="25"/>
                  <a:pt x="83" y="82"/>
                </a:cubicBezTo>
                <a:cubicBezTo>
                  <a:pt x="34" y="140"/>
                  <a:pt x="0" y="215"/>
                  <a:pt x="0" y="289"/>
                </a:cubicBezTo>
                <a:cubicBezTo>
                  <a:pt x="0" y="455"/>
                  <a:pt x="0" y="455"/>
                  <a:pt x="0" y="455"/>
                </a:cubicBezTo>
                <a:lnTo>
                  <a:pt x="0" y="464"/>
                </a:lnTo>
                <a:close/>
                <a:moveTo>
                  <a:pt x="150" y="148"/>
                </a:moveTo>
                <a:lnTo>
                  <a:pt x="150" y="148"/>
                </a:lnTo>
                <a:cubicBezTo>
                  <a:pt x="191" y="107"/>
                  <a:pt x="241" y="82"/>
                  <a:pt x="299" y="82"/>
                </a:cubicBezTo>
                <a:cubicBezTo>
                  <a:pt x="349" y="90"/>
                  <a:pt x="407" y="107"/>
                  <a:pt x="440" y="148"/>
                </a:cubicBezTo>
                <a:cubicBezTo>
                  <a:pt x="481" y="181"/>
                  <a:pt x="498" y="240"/>
                  <a:pt x="498" y="289"/>
                </a:cubicBezTo>
                <a:cubicBezTo>
                  <a:pt x="506" y="455"/>
                  <a:pt x="506" y="455"/>
                  <a:pt x="506" y="455"/>
                </a:cubicBezTo>
                <a:cubicBezTo>
                  <a:pt x="506" y="472"/>
                  <a:pt x="506" y="472"/>
                  <a:pt x="506" y="472"/>
                </a:cubicBezTo>
                <a:cubicBezTo>
                  <a:pt x="506" y="679"/>
                  <a:pt x="506" y="679"/>
                  <a:pt x="506" y="679"/>
                </a:cubicBezTo>
                <a:cubicBezTo>
                  <a:pt x="506" y="787"/>
                  <a:pt x="407" y="878"/>
                  <a:pt x="299" y="878"/>
                </a:cubicBezTo>
                <a:cubicBezTo>
                  <a:pt x="241" y="878"/>
                  <a:pt x="191" y="862"/>
                  <a:pt x="150" y="820"/>
                </a:cubicBezTo>
                <a:cubicBezTo>
                  <a:pt x="116" y="787"/>
                  <a:pt x="92" y="729"/>
                  <a:pt x="92" y="679"/>
                </a:cubicBezTo>
                <a:cubicBezTo>
                  <a:pt x="92" y="464"/>
                  <a:pt x="92" y="464"/>
                  <a:pt x="92" y="464"/>
                </a:cubicBezTo>
                <a:cubicBezTo>
                  <a:pt x="92" y="455"/>
                  <a:pt x="92" y="455"/>
                  <a:pt x="92" y="455"/>
                </a:cubicBezTo>
                <a:cubicBezTo>
                  <a:pt x="92" y="289"/>
                  <a:pt x="92" y="289"/>
                  <a:pt x="92" y="289"/>
                </a:cubicBezTo>
                <a:cubicBezTo>
                  <a:pt x="92" y="240"/>
                  <a:pt x="116" y="181"/>
                  <a:pt x="150" y="1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53">
            <a:extLst>
              <a:ext uri="{FF2B5EF4-FFF2-40B4-BE49-F238E27FC236}">
                <a16:creationId xmlns:a16="http://schemas.microsoft.com/office/drawing/2014/main" id="{9C70B498-9E30-B742-AB63-FFEA39CD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760" y="7491132"/>
            <a:ext cx="1104185" cy="876258"/>
          </a:xfrm>
          <a:custGeom>
            <a:avLst/>
            <a:gdLst>
              <a:gd name="T0" fmla="*/ 124240566 w 963"/>
              <a:gd name="T1" fmla="*/ 5297925 h 764"/>
              <a:gd name="T2" fmla="*/ 124240566 w 963"/>
              <a:gd name="T3" fmla="*/ 5297925 h 764"/>
              <a:gd name="T4" fmla="*/ 117783015 w 963"/>
              <a:gd name="T5" fmla="*/ 0 h 764"/>
              <a:gd name="T6" fmla="*/ 112488031 w 963"/>
              <a:gd name="T7" fmla="*/ 5297925 h 764"/>
              <a:gd name="T8" fmla="*/ 62120283 w 963"/>
              <a:gd name="T9" fmla="*/ 55694358 h 764"/>
              <a:gd name="T10" fmla="*/ 11752535 w 963"/>
              <a:gd name="T11" fmla="*/ 5297925 h 764"/>
              <a:gd name="T12" fmla="*/ 5424357 w 963"/>
              <a:gd name="T13" fmla="*/ 0 h 764"/>
              <a:gd name="T14" fmla="*/ 0 w 963"/>
              <a:gd name="T15" fmla="*/ 5297925 h 764"/>
              <a:gd name="T16" fmla="*/ 55662732 w 963"/>
              <a:gd name="T17" fmla="*/ 67453465 h 764"/>
              <a:gd name="T18" fmla="*/ 55662732 w 963"/>
              <a:gd name="T19" fmla="*/ 86707602 h 764"/>
              <a:gd name="T20" fmla="*/ 38486199 w 963"/>
              <a:gd name="T21" fmla="*/ 86707602 h 764"/>
              <a:gd name="T22" fmla="*/ 33191216 w 963"/>
              <a:gd name="T23" fmla="*/ 93168785 h 764"/>
              <a:gd name="T24" fmla="*/ 38486199 w 963"/>
              <a:gd name="T25" fmla="*/ 98596120 h 764"/>
              <a:gd name="T26" fmla="*/ 61087089 w 963"/>
              <a:gd name="T27" fmla="*/ 98596120 h 764"/>
              <a:gd name="T28" fmla="*/ 62120283 w 963"/>
              <a:gd name="T29" fmla="*/ 98596120 h 764"/>
              <a:gd name="T30" fmla="*/ 63153477 w 963"/>
              <a:gd name="T31" fmla="*/ 98596120 h 764"/>
              <a:gd name="T32" fmla="*/ 84591799 w 963"/>
              <a:gd name="T33" fmla="*/ 98596120 h 764"/>
              <a:gd name="T34" fmla="*/ 91049350 w 963"/>
              <a:gd name="T35" fmla="*/ 93168785 h 764"/>
              <a:gd name="T36" fmla="*/ 84591799 w 963"/>
              <a:gd name="T37" fmla="*/ 86707602 h 764"/>
              <a:gd name="T38" fmla="*/ 67415266 w 963"/>
              <a:gd name="T39" fmla="*/ 86707602 h 764"/>
              <a:gd name="T40" fmla="*/ 67415266 w 963"/>
              <a:gd name="T41" fmla="*/ 67453465 h 764"/>
              <a:gd name="T42" fmla="*/ 124240566 w 963"/>
              <a:gd name="T43" fmla="*/ 5297925 h 7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63" h="764">
                <a:moveTo>
                  <a:pt x="962" y="41"/>
                </a:moveTo>
                <a:lnTo>
                  <a:pt x="962" y="41"/>
                </a:lnTo>
                <a:cubicBezTo>
                  <a:pt x="962" y="16"/>
                  <a:pt x="937" y="0"/>
                  <a:pt x="912" y="0"/>
                </a:cubicBezTo>
                <a:cubicBezTo>
                  <a:pt x="887" y="0"/>
                  <a:pt x="871" y="16"/>
                  <a:pt x="871" y="41"/>
                </a:cubicBezTo>
                <a:cubicBezTo>
                  <a:pt x="871" y="257"/>
                  <a:pt x="697" y="431"/>
                  <a:pt x="481" y="431"/>
                </a:cubicBezTo>
                <a:cubicBezTo>
                  <a:pt x="265" y="431"/>
                  <a:pt x="91" y="257"/>
                  <a:pt x="91" y="41"/>
                </a:cubicBezTo>
                <a:cubicBezTo>
                  <a:pt x="91" y="16"/>
                  <a:pt x="66" y="0"/>
                  <a:pt x="42" y="0"/>
                </a:cubicBezTo>
                <a:cubicBezTo>
                  <a:pt x="17" y="0"/>
                  <a:pt x="0" y="16"/>
                  <a:pt x="0" y="41"/>
                </a:cubicBezTo>
                <a:cubicBezTo>
                  <a:pt x="0" y="290"/>
                  <a:pt x="191" y="497"/>
                  <a:pt x="431" y="522"/>
                </a:cubicBezTo>
                <a:cubicBezTo>
                  <a:pt x="431" y="671"/>
                  <a:pt x="431" y="671"/>
                  <a:pt x="431" y="671"/>
                </a:cubicBezTo>
                <a:cubicBezTo>
                  <a:pt x="298" y="671"/>
                  <a:pt x="298" y="671"/>
                  <a:pt x="298" y="671"/>
                </a:cubicBezTo>
                <a:cubicBezTo>
                  <a:pt x="274" y="671"/>
                  <a:pt x="257" y="696"/>
                  <a:pt x="257" y="721"/>
                </a:cubicBezTo>
                <a:cubicBezTo>
                  <a:pt x="257" y="746"/>
                  <a:pt x="274" y="763"/>
                  <a:pt x="298" y="763"/>
                </a:cubicBezTo>
                <a:cubicBezTo>
                  <a:pt x="473" y="763"/>
                  <a:pt x="473" y="763"/>
                  <a:pt x="473" y="763"/>
                </a:cubicBezTo>
                <a:cubicBezTo>
                  <a:pt x="473" y="763"/>
                  <a:pt x="473" y="763"/>
                  <a:pt x="481" y="763"/>
                </a:cubicBezTo>
                <a:cubicBezTo>
                  <a:pt x="481" y="763"/>
                  <a:pt x="481" y="763"/>
                  <a:pt x="489" y="763"/>
                </a:cubicBezTo>
                <a:cubicBezTo>
                  <a:pt x="655" y="763"/>
                  <a:pt x="655" y="763"/>
                  <a:pt x="655" y="763"/>
                </a:cubicBezTo>
                <a:cubicBezTo>
                  <a:pt x="680" y="763"/>
                  <a:pt x="705" y="746"/>
                  <a:pt x="705" y="721"/>
                </a:cubicBezTo>
                <a:cubicBezTo>
                  <a:pt x="705" y="696"/>
                  <a:pt x="680" y="671"/>
                  <a:pt x="655" y="671"/>
                </a:cubicBezTo>
                <a:cubicBezTo>
                  <a:pt x="522" y="671"/>
                  <a:pt x="522" y="671"/>
                  <a:pt x="522" y="671"/>
                </a:cubicBezTo>
                <a:cubicBezTo>
                  <a:pt x="522" y="522"/>
                  <a:pt x="522" y="522"/>
                  <a:pt x="522" y="522"/>
                </a:cubicBezTo>
                <a:cubicBezTo>
                  <a:pt x="771" y="497"/>
                  <a:pt x="962" y="290"/>
                  <a:pt x="962" y="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54">
            <a:extLst>
              <a:ext uri="{FF2B5EF4-FFF2-40B4-BE49-F238E27FC236}">
                <a16:creationId xmlns:a16="http://schemas.microsoft.com/office/drawing/2014/main" id="{70B5217F-6C2A-D94B-AC9B-03A922C4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19" y="7080863"/>
            <a:ext cx="678719" cy="1018077"/>
          </a:xfrm>
          <a:custGeom>
            <a:avLst/>
            <a:gdLst>
              <a:gd name="T0" fmla="*/ 76568020 w 590"/>
              <a:gd name="T1" fmla="*/ 56812578 h 888"/>
              <a:gd name="T2" fmla="*/ 76568020 w 590"/>
              <a:gd name="T3" fmla="*/ 56812578 h 888"/>
              <a:gd name="T4" fmla="*/ 76568020 w 590"/>
              <a:gd name="T5" fmla="*/ 57845658 h 888"/>
              <a:gd name="T6" fmla="*/ 76568020 w 590"/>
              <a:gd name="T7" fmla="*/ 57845658 h 888"/>
              <a:gd name="T8" fmla="*/ 76568020 w 590"/>
              <a:gd name="T9" fmla="*/ 57845658 h 888"/>
              <a:gd name="T10" fmla="*/ 76568020 w 590"/>
              <a:gd name="T11" fmla="*/ 57845658 h 888"/>
              <a:gd name="T12" fmla="*/ 76568020 w 590"/>
              <a:gd name="T13" fmla="*/ 58878379 h 888"/>
              <a:gd name="T14" fmla="*/ 76568020 w 590"/>
              <a:gd name="T15" fmla="*/ 58878379 h 888"/>
              <a:gd name="T16" fmla="*/ 76568020 w 590"/>
              <a:gd name="T17" fmla="*/ 58878379 h 888"/>
              <a:gd name="T18" fmla="*/ 76568020 w 590"/>
              <a:gd name="T19" fmla="*/ 58878379 h 888"/>
              <a:gd name="T20" fmla="*/ 76568020 w 590"/>
              <a:gd name="T21" fmla="*/ 58878379 h 888"/>
              <a:gd name="T22" fmla="*/ 76568020 w 590"/>
              <a:gd name="T23" fmla="*/ 59911459 h 888"/>
              <a:gd name="T24" fmla="*/ 76568020 w 590"/>
              <a:gd name="T25" fmla="*/ 59911459 h 888"/>
              <a:gd name="T26" fmla="*/ 76568020 w 590"/>
              <a:gd name="T27" fmla="*/ 59911459 h 888"/>
              <a:gd name="T28" fmla="*/ 75398033 w 590"/>
              <a:gd name="T29" fmla="*/ 59911459 h 888"/>
              <a:gd name="T30" fmla="*/ 75398033 w 590"/>
              <a:gd name="T31" fmla="*/ 61073539 h 888"/>
              <a:gd name="T32" fmla="*/ 75398033 w 590"/>
              <a:gd name="T33" fmla="*/ 61073539 h 888"/>
              <a:gd name="T34" fmla="*/ 74358204 w 590"/>
              <a:gd name="T35" fmla="*/ 61073539 h 888"/>
              <a:gd name="T36" fmla="*/ 8579668 w 590"/>
              <a:gd name="T37" fmla="*/ 113496156 h 888"/>
              <a:gd name="T38" fmla="*/ 5330023 w 590"/>
              <a:gd name="T39" fmla="*/ 114529236 h 888"/>
              <a:gd name="T40" fmla="*/ 2080018 w 590"/>
              <a:gd name="T41" fmla="*/ 112463076 h 888"/>
              <a:gd name="T42" fmla="*/ 2080018 w 590"/>
              <a:gd name="T43" fmla="*/ 106007313 h 888"/>
              <a:gd name="T44" fmla="*/ 63568359 w 590"/>
              <a:gd name="T45" fmla="*/ 57845658 h 888"/>
              <a:gd name="T46" fmla="*/ 2080018 w 590"/>
              <a:gd name="T47" fmla="*/ 8521923 h 888"/>
              <a:gd name="T48" fmla="*/ 2080018 w 590"/>
              <a:gd name="T49" fmla="*/ 2195160 h 888"/>
              <a:gd name="T50" fmla="*/ 8579668 w 590"/>
              <a:gd name="T51" fmla="*/ 1033080 h 888"/>
              <a:gd name="T52" fmla="*/ 75398033 w 590"/>
              <a:gd name="T53" fmla="*/ 53584697 h 888"/>
              <a:gd name="T54" fmla="*/ 75398033 w 590"/>
              <a:gd name="T55" fmla="*/ 54617777 h 888"/>
              <a:gd name="T56" fmla="*/ 75398033 w 590"/>
              <a:gd name="T57" fmla="*/ 54617777 h 888"/>
              <a:gd name="T58" fmla="*/ 76568020 w 590"/>
              <a:gd name="T59" fmla="*/ 54617777 h 888"/>
              <a:gd name="T60" fmla="*/ 76568020 w 590"/>
              <a:gd name="T61" fmla="*/ 55650498 h 888"/>
              <a:gd name="T62" fmla="*/ 76568020 w 590"/>
              <a:gd name="T63" fmla="*/ 55650498 h 888"/>
              <a:gd name="T64" fmla="*/ 76568020 w 590"/>
              <a:gd name="T65" fmla="*/ 55650498 h 888"/>
              <a:gd name="T66" fmla="*/ 76568020 w 590"/>
              <a:gd name="T67" fmla="*/ 55650498 h 888"/>
              <a:gd name="T68" fmla="*/ 76568020 w 590"/>
              <a:gd name="T69" fmla="*/ 55650498 h 888"/>
              <a:gd name="T70" fmla="*/ 76568020 w 590"/>
              <a:gd name="T71" fmla="*/ 56812578 h 88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0" h="888">
                <a:moveTo>
                  <a:pt x="589" y="440"/>
                </a:moveTo>
                <a:lnTo>
                  <a:pt x="589" y="440"/>
                </a:lnTo>
                <a:cubicBezTo>
                  <a:pt x="589" y="448"/>
                  <a:pt x="589" y="448"/>
                  <a:pt x="589" y="448"/>
                </a:cubicBezTo>
                <a:lnTo>
                  <a:pt x="589" y="456"/>
                </a:lnTo>
                <a:lnTo>
                  <a:pt x="589" y="464"/>
                </a:lnTo>
                <a:cubicBezTo>
                  <a:pt x="589" y="464"/>
                  <a:pt x="589" y="464"/>
                  <a:pt x="580" y="464"/>
                </a:cubicBezTo>
                <a:cubicBezTo>
                  <a:pt x="580" y="473"/>
                  <a:pt x="580" y="473"/>
                  <a:pt x="580" y="473"/>
                </a:cubicBezTo>
                <a:cubicBezTo>
                  <a:pt x="572" y="473"/>
                  <a:pt x="572" y="473"/>
                  <a:pt x="572" y="473"/>
                </a:cubicBezTo>
                <a:cubicBezTo>
                  <a:pt x="66" y="879"/>
                  <a:pt x="66" y="879"/>
                  <a:pt x="66" y="879"/>
                </a:cubicBezTo>
                <a:cubicBezTo>
                  <a:pt x="58" y="887"/>
                  <a:pt x="49" y="887"/>
                  <a:pt x="41" y="887"/>
                </a:cubicBezTo>
                <a:cubicBezTo>
                  <a:pt x="33" y="887"/>
                  <a:pt x="16" y="879"/>
                  <a:pt x="16" y="871"/>
                </a:cubicBezTo>
                <a:cubicBezTo>
                  <a:pt x="0" y="854"/>
                  <a:pt x="0" y="829"/>
                  <a:pt x="16" y="821"/>
                </a:cubicBezTo>
                <a:cubicBezTo>
                  <a:pt x="489" y="448"/>
                  <a:pt x="489" y="448"/>
                  <a:pt x="489" y="448"/>
                </a:cubicBezTo>
                <a:cubicBezTo>
                  <a:pt x="16" y="66"/>
                  <a:pt x="16" y="66"/>
                  <a:pt x="16" y="66"/>
                </a:cubicBezTo>
                <a:cubicBezTo>
                  <a:pt x="0" y="58"/>
                  <a:pt x="0" y="33"/>
                  <a:pt x="16" y="17"/>
                </a:cubicBezTo>
                <a:cubicBezTo>
                  <a:pt x="25" y="0"/>
                  <a:pt x="49" y="0"/>
                  <a:pt x="66" y="8"/>
                </a:cubicBezTo>
                <a:cubicBezTo>
                  <a:pt x="580" y="415"/>
                  <a:pt x="580" y="415"/>
                  <a:pt x="580" y="415"/>
                </a:cubicBezTo>
                <a:lnTo>
                  <a:pt x="580" y="423"/>
                </a:lnTo>
                <a:cubicBezTo>
                  <a:pt x="589" y="423"/>
                  <a:pt x="589" y="423"/>
                  <a:pt x="589" y="423"/>
                </a:cubicBezTo>
                <a:lnTo>
                  <a:pt x="589" y="431"/>
                </a:lnTo>
                <a:cubicBezTo>
                  <a:pt x="589" y="440"/>
                  <a:pt x="589" y="440"/>
                  <a:pt x="589" y="4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55">
            <a:extLst>
              <a:ext uri="{FF2B5EF4-FFF2-40B4-BE49-F238E27FC236}">
                <a16:creationId xmlns:a16="http://schemas.microsoft.com/office/drawing/2014/main" id="{5F22C588-F201-B04F-A764-366ED84F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640" y="7080863"/>
            <a:ext cx="678719" cy="1018077"/>
          </a:xfrm>
          <a:custGeom>
            <a:avLst/>
            <a:gdLst>
              <a:gd name="T0" fmla="*/ 76698017 w 589"/>
              <a:gd name="T1" fmla="*/ 56812578 h 888"/>
              <a:gd name="T2" fmla="*/ 76698017 w 589"/>
              <a:gd name="T3" fmla="*/ 56812578 h 888"/>
              <a:gd name="T4" fmla="*/ 76698017 w 589"/>
              <a:gd name="T5" fmla="*/ 57845658 h 888"/>
              <a:gd name="T6" fmla="*/ 76698017 w 589"/>
              <a:gd name="T7" fmla="*/ 57845658 h 888"/>
              <a:gd name="T8" fmla="*/ 76698017 w 589"/>
              <a:gd name="T9" fmla="*/ 57845658 h 888"/>
              <a:gd name="T10" fmla="*/ 76698017 w 589"/>
              <a:gd name="T11" fmla="*/ 57845658 h 888"/>
              <a:gd name="T12" fmla="*/ 76698017 w 589"/>
              <a:gd name="T13" fmla="*/ 58878379 h 888"/>
              <a:gd name="T14" fmla="*/ 76698017 w 589"/>
              <a:gd name="T15" fmla="*/ 58878379 h 888"/>
              <a:gd name="T16" fmla="*/ 76698017 w 589"/>
              <a:gd name="T17" fmla="*/ 58878379 h 888"/>
              <a:gd name="T18" fmla="*/ 76698017 w 589"/>
              <a:gd name="T19" fmla="*/ 58878379 h 888"/>
              <a:gd name="T20" fmla="*/ 76698017 w 589"/>
              <a:gd name="T21" fmla="*/ 58878379 h 888"/>
              <a:gd name="T22" fmla="*/ 76698017 w 589"/>
              <a:gd name="T23" fmla="*/ 59911459 h 888"/>
              <a:gd name="T24" fmla="*/ 76698017 w 589"/>
              <a:gd name="T25" fmla="*/ 59911459 h 888"/>
              <a:gd name="T26" fmla="*/ 75523876 w 589"/>
              <a:gd name="T27" fmla="*/ 59911459 h 888"/>
              <a:gd name="T28" fmla="*/ 75523876 w 589"/>
              <a:gd name="T29" fmla="*/ 59911459 h 888"/>
              <a:gd name="T30" fmla="*/ 75523876 w 589"/>
              <a:gd name="T31" fmla="*/ 61073539 h 888"/>
              <a:gd name="T32" fmla="*/ 74480476 w 589"/>
              <a:gd name="T33" fmla="*/ 61073539 h 888"/>
              <a:gd name="T34" fmla="*/ 74480476 w 589"/>
              <a:gd name="T35" fmla="*/ 61073539 h 888"/>
              <a:gd name="T36" fmla="*/ 8609042 w 589"/>
              <a:gd name="T37" fmla="*/ 113496156 h 888"/>
              <a:gd name="T38" fmla="*/ 5348102 w 589"/>
              <a:gd name="T39" fmla="*/ 114529236 h 888"/>
              <a:gd name="T40" fmla="*/ 1043400 w 589"/>
              <a:gd name="T41" fmla="*/ 112463076 h 888"/>
              <a:gd name="T42" fmla="*/ 2087161 w 589"/>
              <a:gd name="T43" fmla="*/ 106007313 h 888"/>
              <a:gd name="T44" fmla="*/ 63654254 w 589"/>
              <a:gd name="T45" fmla="*/ 57845658 h 888"/>
              <a:gd name="T46" fmla="*/ 2087161 w 589"/>
              <a:gd name="T47" fmla="*/ 8521923 h 888"/>
              <a:gd name="T48" fmla="*/ 1043400 w 589"/>
              <a:gd name="T49" fmla="*/ 2195160 h 888"/>
              <a:gd name="T50" fmla="*/ 8609042 w 589"/>
              <a:gd name="T51" fmla="*/ 1033080 h 888"/>
              <a:gd name="T52" fmla="*/ 74480476 w 589"/>
              <a:gd name="T53" fmla="*/ 53584697 h 888"/>
              <a:gd name="T54" fmla="*/ 75523876 w 589"/>
              <a:gd name="T55" fmla="*/ 54617777 h 888"/>
              <a:gd name="T56" fmla="*/ 75523876 w 589"/>
              <a:gd name="T57" fmla="*/ 54617777 h 888"/>
              <a:gd name="T58" fmla="*/ 75523876 w 589"/>
              <a:gd name="T59" fmla="*/ 54617777 h 888"/>
              <a:gd name="T60" fmla="*/ 76698017 w 589"/>
              <a:gd name="T61" fmla="*/ 55650498 h 888"/>
              <a:gd name="T62" fmla="*/ 76698017 w 589"/>
              <a:gd name="T63" fmla="*/ 55650498 h 888"/>
              <a:gd name="T64" fmla="*/ 76698017 w 589"/>
              <a:gd name="T65" fmla="*/ 55650498 h 888"/>
              <a:gd name="T66" fmla="*/ 76698017 w 589"/>
              <a:gd name="T67" fmla="*/ 55650498 h 888"/>
              <a:gd name="T68" fmla="*/ 76698017 w 589"/>
              <a:gd name="T69" fmla="*/ 55650498 h 888"/>
              <a:gd name="T70" fmla="*/ 76698017 w 589"/>
              <a:gd name="T71" fmla="*/ 56812578 h 88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89" h="888">
                <a:moveTo>
                  <a:pt x="588" y="440"/>
                </a:moveTo>
                <a:lnTo>
                  <a:pt x="588" y="440"/>
                </a:lnTo>
                <a:cubicBezTo>
                  <a:pt x="588" y="448"/>
                  <a:pt x="588" y="448"/>
                  <a:pt x="588" y="448"/>
                </a:cubicBezTo>
                <a:lnTo>
                  <a:pt x="588" y="456"/>
                </a:lnTo>
                <a:lnTo>
                  <a:pt x="588" y="464"/>
                </a:lnTo>
                <a:lnTo>
                  <a:pt x="579" y="464"/>
                </a:lnTo>
                <a:cubicBezTo>
                  <a:pt x="579" y="473"/>
                  <a:pt x="579" y="473"/>
                  <a:pt x="579" y="473"/>
                </a:cubicBezTo>
                <a:cubicBezTo>
                  <a:pt x="571" y="473"/>
                  <a:pt x="571" y="473"/>
                  <a:pt x="571" y="473"/>
                </a:cubicBezTo>
                <a:cubicBezTo>
                  <a:pt x="66" y="879"/>
                  <a:pt x="66" y="879"/>
                  <a:pt x="66" y="879"/>
                </a:cubicBezTo>
                <a:cubicBezTo>
                  <a:pt x="58" y="887"/>
                  <a:pt x="50" y="887"/>
                  <a:pt x="41" y="887"/>
                </a:cubicBezTo>
                <a:cubicBezTo>
                  <a:pt x="33" y="887"/>
                  <a:pt x="16" y="879"/>
                  <a:pt x="8" y="871"/>
                </a:cubicBezTo>
                <a:cubicBezTo>
                  <a:pt x="0" y="854"/>
                  <a:pt x="0" y="829"/>
                  <a:pt x="16" y="821"/>
                </a:cubicBezTo>
                <a:cubicBezTo>
                  <a:pt x="488" y="448"/>
                  <a:pt x="488" y="448"/>
                  <a:pt x="488" y="448"/>
                </a:cubicBezTo>
                <a:cubicBezTo>
                  <a:pt x="16" y="66"/>
                  <a:pt x="16" y="66"/>
                  <a:pt x="16" y="66"/>
                </a:cubicBezTo>
                <a:cubicBezTo>
                  <a:pt x="0" y="58"/>
                  <a:pt x="0" y="33"/>
                  <a:pt x="8" y="17"/>
                </a:cubicBezTo>
                <a:cubicBezTo>
                  <a:pt x="25" y="0"/>
                  <a:pt x="50" y="0"/>
                  <a:pt x="66" y="8"/>
                </a:cubicBezTo>
                <a:cubicBezTo>
                  <a:pt x="571" y="415"/>
                  <a:pt x="571" y="415"/>
                  <a:pt x="571" y="415"/>
                </a:cubicBezTo>
                <a:cubicBezTo>
                  <a:pt x="579" y="415"/>
                  <a:pt x="579" y="423"/>
                  <a:pt x="579" y="423"/>
                </a:cubicBezTo>
                <a:lnTo>
                  <a:pt x="588" y="431"/>
                </a:lnTo>
                <a:cubicBezTo>
                  <a:pt x="588" y="440"/>
                  <a:pt x="588" y="440"/>
                  <a:pt x="588" y="4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6">
            <a:extLst>
              <a:ext uri="{FF2B5EF4-FFF2-40B4-BE49-F238E27FC236}">
                <a16:creationId xmlns:a16="http://schemas.microsoft.com/office/drawing/2014/main" id="{AF359E4C-E5F2-EE4E-B34B-1207FF7E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998" y="7080863"/>
            <a:ext cx="678719" cy="1018077"/>
          </a:xfrm>
          <a:custGeom>
            <a:avLst/>
            <a:gdLst>
              <a:gd name="T0" fmla="*/ 76568020 w 590"/>
              <a:gd name="T1" fmla="*/ 56812578 h 888"/>
              <a:gd name="T2" fmla="*/ 76568020 w 590"/>
              <a:gd name="T3" fmla="*/ 56812578 h 888"/>
              <a:gd name="T4" fmla="*/ 76568020 w 590"/>
              <a:gd name="T5" fmla="*/ 57845658 h 888"/>
              <a:gd name="T6" fmla="*/ 76568020 w 590"/>
              <a:gd name="T7" fmla="*/ 57845658 h 888"/>
              <a:gd name="T8" fmla="*/ 76568020 w 590"/>
              <a:gd name="T9" fmla="*/ 57845658 h 888"/>
              <a:gd name="T10" fmla="*/ 76568020 w 590"/>
              <a:gd name="T11" fmla="*/ 57845658 h 888"/>
              <a:gd name="T12" fmla="*/ 76568020 w 590"/>
              <a:gd name="T13" fmla="*/ 58878379 h 888"/>
              <a:gd name="T14" fmla="*/ 76568020 w 590"/>
              <a:gd name="T15" fmla="*/ 58878379 h 888"/>
              <a:gd name="T16" fmla="*/ 76568020 w 590"/>
              <a:gd name="T17" fmla="*/ 58878379 h 888"/>
              <a:gd name="T18" fmla="*/ 76568020 w 590"/>
              <a:gd name="T19" fmla="*/ 58878379 h 888"/>
              <a:gd name="T20" fmla="*/ 76568020 w 590"/>
              <a:gd name="T21" fmla="*/ 58878379 h 888"/>
              <a:gd name="T22" fmla="*/ 75398033 w 590"/>
              <a:gd name="T23" fmla="*/ 59911459 h 888"/>
              <a:gd name="T24" fmla="*/ 75398033 w 590"/>
              <a:gd name="T25" fmla="*/ 59911459 h 888"/>
              <a:gd name="T26" fmla="*/ 75398033 w 590"/>
              <a:gd name="T27" fmla="*/ 59911459 h 888"/>
              <a:gd name="T28" fmla="*/ 75398033 w 590"/>
              <a:gd name="T29" fmla="*/ 59911459 h 888"/>
              <a:gd name="T30" fmla="*/ 74358204 w 590"/>
              <a:gd name="T31" fmla="*/ 61073539 h 888"/>
              <a:gd name="T32" fmla="*/ 74358204 w 590"/>
              <a:gd name="T33" fmla="*/ 61073539 h 888"/>
              <a:gd name="T34" fmla="*/ 74358204 w 590"/>
              <a:gd name="T35" fmla="*/ 61073539 h 888"/>
              <a:gd name="T36" fmla="*/ 7539839 w 590"/>
              <a:gd name="T37" fmla="*/ 113496156 h 888"/>
              <a:gd name="T38" fmla="*/ 5330023 w 590"/>
              <a:gd name="T39" fmla="*/ 114529236 h 888"/>
              <a:gd name="T40" fmla="*/ 1039829 w 590"/>
              <a:gd name="T41" fmla="*/ 112463076 h 888"/>
              <a:gd name="T42" fmla="*/ 2080018 w 590"/>
              <a:gd name="T43" fmla="*/ 106007313 h 888"/>
              <a:gd name="T44" fmla="*/ 63568359 w 590"/>
              <a:gd name="T45" fmla="*/ 57845658 h 888"/>
              <a:gd name="T46" fmla="*/ 2080018 w 590"/>
              <a:gd name="T47" fmla="*/ 8521923 h 888"/>
              <a:gd name="T48" fmla="*/ 1039829 w 590"/>
              <a:gd name="T49" fmla="*/ 2195160 h 888"/>
              <a:gd name="T50" fmla="*/ 7539839 w 590"/>
              <a:gd name="T51" fmla="*/ 1033080 h 888"/>
              <a:gd name="T52" fmla="*/ 74358204 w 590"/>
              <a:gd name="T53" fmla="*/ 53584697 h 888"/>
              <a:gd name="T54" fmla="*/ 75398033 w 590"/>
              <a:gd name="T55" fmla="*/ 54617777 h 888"/>
              <a:gd name="T56" fmla="*/ 75398033 w 590"/>
              <a:gd name="T57" fmla="*/ 54617777 h 888"/>
              <a:gd name="T58" fmla="*/ 75398033 w 590"/>
              <a:gd name="T59" fmla="*/ 54617777 h 888"/>
              <a:gd name="T60" fmla="*/ 75398033 w 590"/>
              <a:gd name="T61" fmla="*/ 55650498 h 888"/>
              <a:gd name="T62" fmla="*/ 75398033 w 590"/>
              <a:gd name="T63" fmla="*/ 55650498 h 888"/>
              <a:gd name="T64" fmla="*/ 76568020 w 590"/>
              <a:gd name="T65" fmla="*/ 55650498 h 888"/>
              <a:gd name="T66" fmla="*/ 76568020 w 590"/>
              <a:gd name="T67" fmla="*/ 55650498 h 888"/>
              <a:gd name="T68" fmla="*/ 76568020 w 590"/>
              <a:gd name="T69" fmla="*/ 55650498 h 888"/>
              <a:gd name="T70" fmla="*/ 76568020 w 590"/>
              <a:gd name="T71" fmla="*/ 56812578 h 88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0" h="888">
                <a:moveTo>
                  <a:pt x="589" y="440"/>
                </a:moveTo>
                <a:lnTo>
                  <a:pt x="589" y="440"/>
                </a:lnTo>
                <a:cubicBezTo>
                  <a:pt x="589" y="448"/>
                  <a:pt x="589" y="448"/>
                  <a:pt x="589" y="448"/>
                </a:cubicBezTo>
                <a:lnTo>
                  <a:pt x="589" y="456"/>
                </a:lnTo>
                <a:lnTo>
                  <a:pt x="580" y="464"/>
                </a:lnTo>
                <a:cubicBezTo>
                  <a:pt x="580" y="473"/>
                  <a:pt x="580" y="473"/>
                  <a:pt x="572" y="473"/>
                </a:cubicBezTo>
                <a:cubicBezTo>
                  <a:pt x="58" y="879"/>
                  <a:pt x="58" y="879"/>
                  <a:pt x="58" y="879"/>
                </a:cubicBezTo>
                <a:cubicBezTo>
                  <a:pt x="58" y="887"/>
                  <a:pt x="50" y="887"/>
                  <a:pt x="41" y="887"/>
                </a:cubicBezTo>
                <a:cubicBezTo>
                  <a:pt x="25" y="887"/>
                  <a:pt x="16" y="879"/>
                  <a:pt x="8" y="871"/>
                </a:cubicBezTo>
                <a:cubicBezTo>
                  <a:pt x="0" y="854"/>
                  <a:pt x="0" y="829"/>
                  <a:pt x="16" y="821"/>
                </a:cubicBezTo>
                <a:cubicBezTo>
                  <a:pt x="489" y="448"/>
                  <a:pt x="489" y="448"/>
                  <a:pt x="489" y="448"/>
                </a:cubicBezTo>
                <a:cubicBezTo>
                  <a:pt x="16" y="66"/>
                  <a:pt x="16" y="66"/>
                  <a:pt x="16" y="66"/>
                </a:cubicBezTo>
                <a:cubicBezTo>
                  <a:pt x="0" y="58"/>
                  <a:pt x="0" y="33"/>
                  <a:pt x="8" y="17"/>
                </a:cubicBezTo>
                <a:cubicBezTo>
                  <a:pt x="25" y="0"/>
                  <a:pt x="50" y="0"/>
                  <a:pt x="58" y="8"/>
                </a:cubicBezTo>
                <a:cubicBezTo>
                  <a:pt x="572" y="415"/>
                  <a:pt x="572" y="415"/>
                  <a:pt x="572" y="415"/>
                </a:cubicBezTo>
                <a:lnTo>
                  <a:pt x="580" y="423"/>
                </a:lnTo>
                <a:lnTo>
                  <a:pt x="580" y="431"/>
                </a:lnTo>
                <a:lnTo>
                  <a:pt x="589" y="431"/>
                </a:lnTo>
                <a:cubicBezTo>
                  <a:pt x="589" y="440"/>
                  <a:pt x="589" y="440"/>
                  <a:pt x="589" y="4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52322DD9-E51A-1E46-B626-F2378C6A2C13}"/>
              </a:ext>
            </a:extLst>
          </p:cNvPr>
          <p:cNvSpPr txBox="1"/>
          <p:nvPr/>
        </p:nvSpPr>
        <p:spPr>
          <a:xfrm>
            <a:off x="9707216" y="2028009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45128F6B-3E5E-1B49-B804-0795EF8C4248}"/>
              </a:ext>
            </a:extLst>
          </p:cNvPr>
          <p:cNvSpPr txBox="1"/>
          <p:nvPr/>
        </p:nvSpPr>
        <p:spPr>
          <a:xfrm>
            <a:off x="2451398" y="354343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9A2C98-C6C4-5A4D-915F-18A564B17931}"/>
              </a:ext>
            </a:extLst>
          </p:cNvPr>
          <p:cNvGrpSpPr/>
          <p:nvPr/>
        </p:nvGrpSpPr>
        <p:grpSpPr>
          <a:xfrm>
            <a:off x="1263078" y="10028733"/>
            <a:ext cx="4518438" cy="1592908"/>
            <a:chOff x="1795277" y="4756924"/>
            <a:chExt cx="4518438" cy="159290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095812F5-37CF-C845-BF30-DD4E8ECEB04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421785B0-3727-5E44-833F-EF7663314BB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36DA6E-578F-3846-B368-411C1AD83022}"/>
              </a:ext>
            </a:extLst>
          </p:cNvPr>
          <p:cNvGrpSpPr/>
          <p:nvPr/>
        </p:nvGrpSpPr>
        <p:grpSpPr>
          <a:xfrm>
            <a:off x="7065999" y="10028733"/>
            <a:ext cx="4518438" cy="1592908"/>
            <a:chOff x="1795277" y="4756924"/>
            <a:chExt cx="4518438" cy="159290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27B8203D-F5CE-7149-880C-7480CB04318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72868748-4572-FA4C-9595-BBD2CE8CD3A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2C926E-2F5C-E940-87D4-3EDED1790ECD}"/>
              </a:ext>
            </a:extLst>
          </p:cNvPr>
          <p:cNvGrpSpPr/>
          <p:nvPr/>
        </p:nvGrpSpPr>
        <p:grpSpPr>
          <a:xfrm>
            <a:off x="12795642" y="10028733"/>
            <a:ext cx="4518438" cy="1592908"/>
            <a:chOff x="1795277" y="4756924"/>
            <a:chExt cx="4518438" cy="159290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8576BE00-7036-4043-A1EA-B8290C061AE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DF364876-6544-2D4F-A75E-6C33AF5C776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934987-067B-CB4A-B5C6-CD63363F84A1}"/>
              </a:ext>
            </a:extLst>
          </p:cNvPr>
          <p:cNvGrpSpPr/>
          <p:nvPr/>
        </p:nvGrpSpPr>
        <p:grpSpPr>
          <a:xfrm>
            <a:off x="18494633" y="10028733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A4BD115C-A6C3-4E4C-8A44-729128AD599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125D5FB4-0BCD-D54C-A998-1630315A13F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31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0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52887E"/>
      </a:accent1>
      <a:accent2>
        <a:srgbClr val="69A79B"/>
      </a:accent2>
      <a:accent3>
        <a:srgbClr val="8ECFC5"/>
      </a:accent3>
      <a:accent4>
        <a:srgbClr val="847EF1"/>
      </a:accent4>
      <a:accent5>
        <a:srgbClr val="91BBE3"/>
      </a:accent5>
      <a:accent6>
        <a:srgbClr val="949494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92342</TotalTime>
  <Words>584</Words>
  <Application>Microsoft Macintosh PowerPoint</Application>
  <PresentationFormat>Custom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16154</cp:revision>
  <dcterms:created xsi:type="dcterms:W3CDTF">2014-11-12T21:47:38Z</dcterms:created>
  <dcterms:modified xsi:type="dcterms:W3CDTF">2019-10-01T13:52:37Z</dcterms:modified>
  <cp:category/>
</cp:coreProperties>
</file>