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Line 357">
            <a:extLst>
              <a:ext uri="{FF2B5EF4-FFF2-40B4-BE49-F238E27FC236}">
                <a16:creationId xmlns:a16="http://schemas.microsoft.com/office/drawing/2014/main" id="{60C61DB9-209A-244D-9068-82925476C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475" y="5508820"/>
            <a:ext cx="4761" cy="3410132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58">
            <a:extLst>
              <a:ext uri="{FF2B5EF4-FFF2-40B4-BE49-F238E27FC236}">
                <a16:creationId xmlns:a16="http://schemas.microsoft.com/office/drawing/2014/main" id="{B3A01708-C2D3-9144-B20B-D1DEAAA8F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0724" y="5508820"/>
            <a:ext cx="4764" cy="3410132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59">
            <a:extLst>
              <a:ext uri="{FF2B5EF4-FFF2-40B4-BE49-F238E27FC236}">
                <a16:creationId xmlns:a16="http://schemas.microsoft.com/office/drawing/2014/main" id="{56FB6E32-6FA1-244C-AC32-26F45615F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5502" y="5508820"/>
            <a:ext cx="4761" cy="3410132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360">
            <a:extLst>
              <a:ext uri="{FF2B5EF4-FFF2-40B4-BE49-F238E27FC236}">
                <a16:creationId xmlns:a16="http://schemas.microsoft.com/office/drawing/2014/main" id="{84A67F9C-E272-5C4F-B386-5A51BBDC5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45041" y="5508820"/>
            <a:ext cx="4761" cy="3410132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29" name="Freeform 337">
            <a:extLst>
              <a:ext uri="{FF2B5EF4-FFF2-40B4-BE49-F238E27FC236}">
                <a16:creationId xmlns:a16="http://schemas.microsoft.com/office/drawing/2014/main" id="{9BCA8A66-CFF5-D34A-B5B7-A7FA7A44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833" y="8999920"/>
            <a:ext cx="3414893" cy="1733642"/>
          </a:xfrm>
          <a:custGeom>
            <a:avLst/>
            <a:gdLst>
              <a:gd name="T0" fmla="*/ 409865096 w 3160"/>
              <a:gd name="T1" fmla="*/ 207914390 h 1605"/>
              <a:gd name="T2" fmla="*/ 0 w 3160"/>
              <a:gd name="T3" fmla="*/ 207914390 h 1605"/>
              <a:gd name="T4" fmla="*/ 0 w 3160"/>
              <a:gd name="T5" fmla="*/ 0 h 1605"/>
              <a:gd name="T6" fmla="*/ 409865096 w 3160"/>
              <a:gd name="T7" fmla="*/ 0 h 1605"/>
              <a:gd name="T8" fmla="*/ 409865096 w 3160"/>
              <a:gd name="T9" fmla="*/ 207914390 h 1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0" h="1605">
                <a:moveTo>
                  <a:pt x="3159" y="1604"/>
                </a:moveTo>
                <a:lnTo>
                  <a:pt x="0" y="1604"/>
                </a:lnTo>
                <a:lnTo>
                  <a:pt x="0" y="0"/>
                </a:lnTo>
                <a:lnTo>
                  <a:pt x="3159" y="0"/>
                </a:lnTo>
                <a:lnTo>
                  <a:pt x="3159" y="160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8">
            <a:extLst>
              <a:ext uri="{FF2B5EF4-FFF2-40B4-BE49-F238E27FC236}">
                <a16:creationId xmlns:a16="http://schemas.microsoft.com/office/drawing/2014/main" id="{2BE66E58-2349-8D4E-991D-EC01FDC9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833" y="7990216"/>
            <a:ext cx="3414893" cy="1009704"/>
          </a:xfrm>
          <a:custGeom>
            <a:avLst/>
            <a:gdLst>
              <a:gd name="T0" fmla="*/ 409865096 w 3160"/>
              <a:gd name="T1" fmla="*/ 121139983 h 934"/>
              <a:gd name="T2" fmla="*/ 0 w 3160"/>
              <a:gd name="T3" fmla="*/ 121139983 h 934"/>
              <a:gd name="T4" fmla="*/ 0 w 3160"/>
              <a:gd name="T5" fmla="*/ 0 h 934"/>
              <a:gd name="T6" fmla="*/ 409865096 w 3160"/>
              <a:gd name="T7" fmla="*/ 0 h 934"/>
              <a:gd name="T8" fmla="*/ 409865096 w 3160"/>
              <a:gd name="T9" fmla="*/ 121139983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0" h="934">
                <a:moveTo>
                  <a:pt x="3159" y="933"/>
                </a:moveTo>
                <a:lnTo>
                  <a:pt x="0" y="933"/>
                </a:lnTo>
                <a:lnTo>
                  <a:pt x="0" y="0"/>
                </a:lnTo>
                <a:lnTo>
                  <a:pt x="3159" y="0"/>
                </a:lnTo>
                <a:lnTo>
                  <a:pt x="3159" y="93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9">
            <a:extLst>
              <a:ext uri="{FF2B5EF4-FFF2-40B4-BE49-F238E27FC236}">
                <a16:creationId xmlns:a16="http://schemas.microsoft.com/office/drawing/2014/main" id="{7C95A6C1-CC0D-014A-B228-DA331C76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964" y="7990216"/>
            <a:ext cx="709649" cy="1476454"/>
          </a:xfrm>
          <a:custGeom>
            <a:avLst/>
            <a:gdLst>
              <a:gd name="T0" fmla="*/ 85289103 w 655"/>
              <a:gd name="T1" fmla="*/ 176907786 h 1368"/>
              <a:gd name="T2" fmla="*/ 0 w 655"/>
              <a:gd name="T3" fmla="*/ 120742581 h 1368"/>
              <a:gd name="T4" fmla="*/ 0 w 655"/>
              <a:gd name="T5" fmla="*/ 0 h 1368"/>
              <a:gd name="T6" fmla="*/ 85289103 w 655"/>
              <a:gd name="T7" fmla="*/ 57200538 h 1368"/>
              <a:gd name="T8" fmla="*/ 85289103 w 655"/>
              <a:gd name="T9" fmla="*/ 17690778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1368">
                <a:moveTo>
                  <a:pt x="654" y="1367"/>
                </a:moveTo>
                <a:lnTo>
                  <a:pt x="0" y="933"/>
                </a:lnTo>
                <a:lnTo>
                  <a:pt x="0" y="0"/>
                </a:lnTo>
                <a:lnTo>
                  <a:pt x="654" y="442"/>
                </a:lnTo>
                <a:lnTo>
                  <a:pt x="654" y="136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0">
            <a:extLst>
              <a:ext uri="{FF2B5EF4-FFF2-40B4-BE49-F238E27FC236}">
                <a16:creationId xmlns:a16="http://schemas.microsoft.com/office/drawing/2014/main" id="{A5DB21BE-A1A5-9445-972E-33A22845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71" y="7990216"/>
            <a:ext cx="700123" cy="1476454"/>
          </a:xfrm>
          <a:custGeom>
            <a:avLst/>
            <a:gdLst>
              <a:gd name="T0" fmla="*/ 84039535 w 647"/>
              <a:gd name="T1" fmla="*/ 120742581 h 1368"/>
              <a:gd name="T2" fmla="*/ 0 w 647"/>
              <a:gd name="T3" fmla="*/ 176907786 h 1368"/>
              <a:gd name="T4" fmla="*/ 0 w 647"/>
              <a:gd name="T5" fmla="*/ 57200538 h 1368"/>
              <a:gd name="T6" fmla="*/ 84039535 w 647"/>
              <a:gd name="T7" fmla="*/ 0 h 1368"/>
              <a:gd name="T8" fmla="*/ 84039535 w 647"/>
              <a:gd name="T9" fmla="*/ 120742581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7" h="1368">
                <a:moveTo>
                  <a:pt x="646" y="933"/>
                </a:moveTo>
                <a:lnTo>
                  <a:pt x="0" y="1367"/>
                </a:lnTo>
                <a:lnTo>
                  <a:pt x="0" y="442"/>
                </a:lnTo>
                <a:lnTo>
                  <a:pt x="646" y="0"/>
                </a:lnTo>
                <a:lnTo>
                  <a:pt x="646" y="93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1">
            <a:extLst>
              <a:ext uri="{FF2B5EF4-FFF2-40B4-BE49-F238E27FC236}">
                <a16:creationId xmlns:a16="http://schemas.microsoft.com/office/drawing/2014/main" id="{60374033-A793-2A4F-8F43-11281FE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608" y="8999920"/>
            <a:ext cx="3414896" cy="1733642"/>
          </a:xfrm>
          <a:custGeom>
            <a:avLst/>
            <a:gdLst>
              <a:gd name="T0" fmla="*/ 409865816 w 3160"/>
              <a:gd name="T1" fmla="*/ 207914390 h 1605"/>
              <a:gd name="T2" fmla="*/ 0 w 3160"/>
              <a:gd name="T3" fmla="*/ 207914390 h 1605"/>
              <a:gd name="T4" fmla="*/ 0 w 3160"/>
              <a:gd name="T5" fmla="*/ 0 h 1605"/>
              <a:gd name="T6" fmla="*/ 409865816 w 3160"/>
              <a:gd name="T7" fmla="*/ 0 h 1605"/>
              <a:gd name="T8" fmla="*/ 409865816 w 3160"/>
              <a:gd name="T9" fmla="*/ 207914390 h 1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0" h="1605">
                <a:moveTo>
                  <a:pt x="3159" y="1604"/>
                </a:moveTo>
                <a:lnTo>
                  <a:pt x="0" y="1604"/>
                </a:lnTo>
                <a:lnTo>
                  <a:pt x="0" y="0"/>
                </a:lnTo>
                <a:lnTo>
                  <a:pt x="3159" y="0"/>
                </a:lnTo>
                <a:lnTo>
                  <a:pt x="3159" y="160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2">
            <a:extLst>
              <a:ext uri="{FF2B5EF4-FFF2-40B4-BE49-F238E27FC236}">
                <a16:creationId xmlns:a16="http://schemas.microsoft.com/office/drawing/2014/main" id="{F4719FE2-FC0F-0E4C-827C-F247FBD4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608" y="7990216"/>
            <a:ext cx="3414896" cy="1009704"/>
          </a:xfrm>
          <a:custGeom>
            <a:avLst/>
            <a:gdLst>
              <a:gd name="T0" fmla="*/ 409865816 w 3160"/>
              <a:gd name="T1" fmla="*/ 121139983 h 934"/>
              <a:gd name="T2" fmla="*/ 0 w 3160"/>
              <a:gd name="T3" fmla="*/ 121139983 h 934"/>
              <a:gd name="T4" fmla="*/ 0 w 3160"/>
              <a:gd name="T5" fmla="*/ 0 h 934"/>
              <a:gd name="T6" fmla="*/ 409865816 w 3160"/>
              <a:gd name="T7" fmla="*/ 0 h 934"/>
              <a:gd name="T8" fmla="*/ 409865816 w 3160"/>
              <a:gd name="T9" fmla="*/ 121139983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0" h="934">
                <a:moveTo>
                  <a:pt x="3159" y="933"/>
                </a:moveTo>
                <a:lnTo>
                  <a:pt x="0" y="933"/>
                </a:lnTo>
                <a:lnTo>
                  <a:pt x="0" y="0"/>
                </a:lnTo>
                <a:lnTo>
                  <a:pt x="3159" y="0"/>
                </a:lnTo>
                <a:lnTo>
                  <a:pt x="3159" y="93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3">
            <a:extLst>
              <a:ext uri="{FF2B5EF4-FFF2-40B4-BE49-F238E27FC236}">
                <a16:creationId xmlns:a16="http://schemas.microsoft.com/office/drawing/2014/main" id="{00502F61-DB6F-4044-A77F-4F2BBBEE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503" y="7990216"/>
            <a:ext cx="709649" cy="1476454"/>
          </a:xfrm>
          <a:custGeom>
            <a:avLst/>
            <a:gdLst>
              <a:gd name="T0" fmla="*/ 85159089 w 656"/>
              <a:gd name="T1" fmla="*/ 176907786 h 1368"/>
              <a:gd name="T2" fmla="*/ 0 w 656"/>
              <a:gd name="T3" fmla="*/ 120742581 h 1368"/>
              <a:gd name="T4" fmla="*/ 0 w 656"/>
              <a:gd name="T5" fmla="*/ 0 h 1368"/>
              <a:gd name="T6" fmla="*/ 85159089 w 656"/>
              <a:gd name="T7" fmla="*/ 57200538 h 1368"/>
              <a:gd name="T8" fmla="*/ 85159089 w 656"/>
              <a:gd name="T9" fmla="*/ 17690778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6" h="1368">
                <a:moveTo>
                  <a:pt x="655" y="1367"/>
                </a:moveTo>
                <a:lnTo>
                  <a:pt x="0" y="933"/>
                </a:lnTo>
                <a:lnTo>
                  <a:pt x="0" y="0"/>
                </a:lnTo>
                <a:lnTo>
                  <a:pt x="655" y="442"/>
                </a:lnTo>
                <a:lnTo>
                  <a:pt x="655" y="136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4">
            <a:extLst>
              <a:ext uri="{FF2B5EF4-FFF2-40B4-BE49-F238E27FC236}">
                <a16:creationId xmlns:a16="http://schemas.microsoft.com/office/drawing/2014/main" id="{68934D79-9B82-6E4B-A1A5-30F95B70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246" y="7990216"/>
            <a:ext cx="700126" cy="1476454"/>
          </a:xfrm>
          <a:custGeom>
            <a:avLst/>
            <a:gdLst>
              <a:gd name="T0" fmla="*/ 84040256 w 647"/>
              <a:gd name="T1" fmla="*/ 120742581 h 1368"/>
              <a:gd name="T2" fmla="*/ 0 w 647"/>
              <a:gd name="T3" fmla="*/ 176907786 h 1368"/>
              <a:gd name="T4" fmla="*/ 0 w 647"/>
              <a:gd name="T5" fmla="*/ 57200538 h 1368"/>
              <a:gd name="T6" fmla="*/ 84040256 w 647"/>
              <a:gd name="T7" fmla="*/ 0 h 1368"/>
              <a:gd name="T8" fmla="*/ 84040256 w 647"/>
              <a:gd name="T9" fmla="*/ 120742581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7" h="1368">
                <a:moveTo>
                  <a:pt x="646" y="933"/>
                </a:moveTo>
                <a:lnTo>
                  <a:pt x="0" y="1367"/>
                </a:lnTo>
                <a:lnTo>
                  <a:pt x="0" y="442"/>
                </a:lnTo>
                <a:lnTo>
                  <a:pt x="646" y="0"/>
                </a:lnTo>
                <a:lnTo>
                  <a:pt x="646" y="93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5">
            <a:extLst>
              <a:ext uri="{FF2B5EF4-FFF2-40B4-BE49-F238E27FC236}">
                <a16:creationId xmlns:a16="http://schemas.microsoft.com/office/drawing/2014/main" id="{BA5A5C33-6B57-084F-A4E2-DA77E980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47" y="8999920"/>
            <a:ext cx="3410131" cy="1733642"/>
          </a:xfrm>
          <a:custGeom>
            <a:avLst/>
            <a:gdLst>
              <a:gd name="T0" fmla="*/ 408852177 w 3159"/>
              <a:gd name="T1" fmla="*/ 207914390 h 1605"/>
              <a:gd name="T2" fmla="*/ 0 w 3159"/>
              <a:gd name="T3" fmla="*/ 207914390 h 1605"/>
              <a:gd name="T4" fmla="*/ 0 w 3159"/>
              <a:gd name="T5" fmla="*/ 0 h 1605"/>
              <a:gd name="T6" fmla="*/ 408852177 w 3159"/>
              <a:gd name="T7" fmla="*/ 0 h 1605"/>
              <a:gd name="T8" fmla="*/ 408852177 w 3159"/>
              <a:gd name="T9" fmla="*/ 207914390 h 1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59" h="1605">
                <a:moveTo>
                  <a:pt x="3158" y="1604"/>
                </a:moveTo>
                <a:lnTo>
                  <a:pt x="0" y="1604"/>
                </a:lnTo>
                <a:lnTo>
                  <a:pt x="0" y="0"/>
                </a:lnTo>
                <a:lnTo>
                  <a:pt x="3158" y="0"/>
                </a:lnTo>
                <a:lnTo>
                  <a:pt x="3158" y="160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6">
            <a:extLst>
              <a:ext uri="{FF2B5EF4-FFF2-40B4-BE49-F238E27FC236}">
                <a16:creationId xmlns:a16="http://schemas.microsoft.com/office/drawing/2014/main" id="{2736C385-45EB-ED4F-9DC5-4B24F9DE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47" y="7990216"/>
            <a:ext cx="3410131" cy="1009704"/>
          </a:xfrm>
          <a:custGeom>
            <a:avLst/>
            <a:gdLst>
              <a:gd name="T0" fmla="*/ 408852177 w 3159"/>
              <a:gd name="T1" fmla="*/ 121139983 h 934"/>
              <a:gd name="T2" fmla="*/ 0 w 3159"/>
              <a:gd name="T3" fmla="*/ 121139983 h 934"/>
              <a:gd name="T4" fmla="*/ 0 w 3159"/>
              <a:gd name="T5" fmla="*/ 0 h 934"/>
              <a:gd name="T6" fmla="*/ 408852177 w 3159"/>
              <a:gd name="T7" fmla="*/ 0 h 934"/>
              <a:gd name="T8" fmla="*/ 408852177 w 3159"/>
              <a:gd name="T9" fmla="*/ 121139983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59" h="934">
                <a:moveTo>
                  <a:pt x="3158" y="933"/>
                </a:moveTo>
                <a:lnTo>
                  <a:pt x="0" y="933"/>
                </a:lnTo>
                <a:lnTo>
                  <a:pt x="0" y="0"/>
                </a:lnTo>
                <a:lnTo>
                  <a:pt x="3158" y="0"/>
                </a:lnTo>
                <a:lnTo>
                  <a:pt x="3158" y="93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7">
            <a:extLst>
              <a:ext uri="{FF2B5EF4-FFF2-40B4-BE49-F238E27FC236}">
                <a16:creationId xmlns:a16="http://schemas.microsoft.com/office/drawing/2014/main" id="{C1115595-703E-3246-8377-EC5C779F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278" y="7990216"/>
            <a:ext cx="700126" cy="1476454"/>
          </a:xfrm>
          <a:custGeom>
            <a:avLst/>
            <a:gdLst>
              <a:gd name="T0" fmla="*/ 83910925 w 648"/>
              <a:gd name="T1" fmla="*/ 176907786 h 1368"/>
              <a:gd name="T2" fmla="*/ 0 w 648"/>
              <a:gd name="T3" fmla="*/ 120742581 h 1368"/>
              <a:gd name="T4" fmla="*/ 0 w 648"/>
              <a:gd name="T5" fmla="*/ 0 h 1368"/>
              <a:gd name="T6" fmla="*/ 83910925 w 648"/>
              <a:gd name="T7" fmla="*/ 57200538 h 1368"/>
              <a:gd name="T8" fmla="*/ 83910925 w 648"/>
              <a:gd name="T9" fmla="*/ 17690778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368">
                <a:moveTo>
                  <a:pt x="647" y="1367"/>
                </a:moveTo>
                <a:lnTo>
                  <a:pt x="0" y="933"/>
                </a:lnTo>
                <a:lnTo>
                  <a:pt x="0" y="0"/>
                </a:lnTo>
                <a:lnTo>
                  <a:pt x="647" y="442"/>
                </a:lnTo>
                <a:lnTo>
                  <a:pt x="647" y="136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8">
            <a:extLst>
              <a:ext uri="{FF2B5EF4-FFF2-40B4-BE49-F238E27FC236}">
                <a16:creationId xmlns:a16="http://schemas.microsoft.com/office/drawing/2014/main" id="{68E0B265-B902-8248-B507-3EDDEF15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023" y="7990216"/>
            <a:ext cx="700123" cy="1476454"/>
          </a:xfrm>
          <a:custGeom>
            <a:avLst/>
            <a:gdLst>
              <a:gd name="T0" fmla="*/ 83910205 w 648"/>
              <a:gd name="T1" fmla="*/ 120742581 h 1368"/>
              <a:gd name="T2" fmla="*/ 0 w 648"/>
              <a:gd name="T3" fmla="*/ 176907786 h 1368"/>
              <a:gd name="T4" fmla="*/ 0 w 648"/>
              <a:gd name="T5" fmla="*/ 57200538 h 1368"/>
              <a:gd name="T6" fmla="*/ 83910205 w 648"/>
              <a:gd name="T7" fmla="*/ 0 h 1368"/>
              <a:gd name="T8" fmla="*/ 83910205 w 648"/>
              <a:gd name="T9" fmla="*/ 120742581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368">
                <a:moveTo>
                  <a:pt x="647" y="933"/>
                </a:moveTo>
                <a:lnTo>
                  <a:pt x="0" y="1367"/>
                </a:lnTo>
                <a:lnTo>
                  <a:pt x="0" y="442"/>
                </a:lnTo>
                <a:lnTo>
                  <a:pt x="647" y="0"/>
                </a:lnTo>
                <a:lnTo>
                  <a:pt x="647" y="93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2">
            <a:extLst>
              <a:ext uri="{FF2B5EF4-FFF2-40B4-BE49-F238E27FC236}">
                <a16:creationId xmlns:a16="http://schemas.microsoft.com/office/drawing/2014/main" id="{947ED747-CC43-8146-8C2A-08B456BE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924" y="8999920"/>
            <a:ext cx="3410131" cy="1733642"/>
          </a:xfrm>
          <a:custGeom>
            <a:avLst/>
            <a:gdLst>
              <a:gd name="T0" fmla="*/ 408852177 w 3159"/>
              <a:gd name="T1" fmla="*/ 207914390 h 1605"/>
              <a:gd name="T2" fmla="*/ 0 w 3159"/>
              <a:gd name="T3" fmla="*/ 207914390 h 1605"/>
              <a:gd name="T4" fmla="*/ 0 w 3159"/>
              <a:gd name="T5" fmla="*/ 0 h 1605"/>
              <a:gd name="T6" fmla="*/ 408852177 w 3159"/>
              <a:gd name="T7" fmla="*/ 0 h 1605"/>
              <a:gd name="T8" fmla="*/ 408852177 w 3159"/>
              <a:gd name="T9" fmla="*/ 207914390 h 1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59" h="1605">
                <a:moveTo>
                  <a:pt x="3158" y="1604"/>
                </a:moveTo>
                <a:lnTo>
                  <a:pt x="0" y="1604"/>
                </a:lnTo>
                <a:lnTo>
                  <a:pt x="0" y="0"/>
                </a:lnTo>
                <a:lnTo>
                  <a:pt x="3158" y="0"/>
                </a:lnTo>
                <a:lnTo>
                  <a:pt x="3158" y="1604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3">
            <a:extLst>
              <a:ext uri="{FF2B5EF4-FFF2-40B4-BE49-F238E27FC236}">
                <a16:creationId xmlns:a16="http://schemas.microsoft.com/office/drawing/2014/main" id="{322CFF5C-8526-1E49-88EB-BB35007C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924" y="7990216"/>
            <a:ext cx="3410131" cy="1009704"/>
          </a:xfrm>
          <a:custGeom>
            <a:avLst/>
            <a:gdLst>
              <a:gd name="T0" fmla="*/ 408852177 w 3159"/>
              <a:gd name="T1" fmla="*/ 121139983 h 934"/>
              <a:gd name="T2" fmla="*/ 0 w 3159"/>
              <a:gd name="T3" fmla="*/ 121139983 h 934"/>
              <a:gd name="T4" fmla="*/ 0 w 3159"/>
              <a:gd name="T5" fmla="*/ 0 h 934"/>
              <a:gd name="T6" fmla="*/ 408852177 w 3159"/>
              <a:gd name="T7" fmla="*/ 0 h 934"/>
              <a:gd name="T8" fmla="*/ 408852177 w 3159"/>
              <a:gd name="T9" fmla="*/ 121139983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59" h="934">
                <a:moveTo>
                  <a:pt x="3158" y="933"/>
                </a:moveTo>
                <a:lnTo>
                  <a:pt x="0" y="933"/>
                </a:lnTo>
                <a:lnTo>
                  <a:pt x="0" y="0"/>
                </a:lnTo>
                <a:lnTo>
                  <a:pt x="3158" y="0"/>
                </a:lnTo>
                <a:lnTo>
                  <a:pt x="3158" y="93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4">
            <a:extLst>
              <a:ext uri="{FF2B5EF4-FFF2-40B4-BE49-F238E27FC236}">
                <a16:creationId xmlns:a16="http://schemas.microsoft.com/office/drawing/2014/main" id="{30A9C945-FAF7-9242-859E-57A7A371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056" y="7990216"/>
            <a:ext cx="700123" cy="1476454"/>
          </a:xfrm>
          <a:custGeom>
            <a:avLst/>
            <a:gdLst>
              <a:gd name="T0" fmla="*/ 83910205 w 648"/>
              <a:gd name="T1" fmla="*/ 176907786 h 1368"/>
              <a:gd name="T2" fmla="*/ 0 w 648"/>
              <a:gd name="T3" fmla="*/ 120742581 h 1368"/>
              <a:gd name="T4" fmla="*/ 0 w 648"/>
              <a:gd name="T5" fmla="*/ 0 h 1368"/>
              <a:gd name="T6" fmla="*/ 83910205 w 648"/>
              <a:gd name="T7" fmla="*/ 57200538 h 1368"/>
              <a:gd name="T8" fmla="*/ 83910205 w 648"/>
              <a:gd name="T9" fmla="*/ 17690778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368">
                <a:moveTo>
                  <a:pt x="647" y="1367"/>
                </a:moveTo>
                <a:lnTo>
                  <a:pt x="0" y="933"/>
                </a:lnTo>
                <a:lnTo>
                  <a:pt x="0" y="0"/>
                </a:lnTo>
                <a:lnTo>
                  <a:pt x="647" y="442"/>
                </a:lnTo>
                <a:lnTo>
                  <a:pt x="647" y="1367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5">
            <a:extLst>
              <a:ext uri="{FF2B5EF4-FFF2-40B4-BE49-F238E27FC236}">
                <a16:creationId xmlns:a16="http://schemas.microsoft.com/office/drawing/2014/main" id="{D670E4F3-B8FA-2343-8896-A4A3A4E6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798" y="7990216"/>
            <a:ext cx="700126" cy="1476454"/>
          </a:xfrm>
          <a:custGeom>
            <a:avLst/>
            <a:gdLst>
              <a:gd name="T0" fmla="*/ 84040256 w 647"/>
              <a:gd name="T1" fmla="*/ 120742581 h 1368"/>
              <a:gd name="T2" fmla="*/ 0 w 647"/>
              <a:gd name="T3" fmla="*/ 176907786 h 1368"/>
              <a:gd name="T4" fmla="*/ 0 w 647"/>
              <a:gd name="T5" fmla="*/ 57200538 h 1368"/>
              <a:gd name="T6" fmla="*/ 84040256 w 647"/>
              <a:gd name="T7" fmla="*/ 0 h 1368"/>
              <a:gd name="T8" fmla="*/ 84040256 w 647"/>
              <a:gd name="T9" fmla="*/ 120742581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7" h="1368">
                <a:moveTo>
                  <a:pt x="646" y="933"/>
                </a:moveTo>
                <a:lnTo>
                  <a:pt x="0" y="1367"/>
                </a:lnTo>
                <a:lnTo>
                  <a:pt x="0" y="442"/>
                </a:lnTo>
                <a:lnTo>
                  <a:pt x="646" y="0"/>
                </a:lnTo>
                <a:lnTo>
                  <a:pt x="646" y="93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1">
            <a:extLst>
              <a:ext uri="{FF2B5EF4-FFF2-40B4-BE49-F238E27FC236}">
                <a16:creationId xmlns:a16="http://schemas.microsoft.com/office/drawing/2014/main" id="{024F1727-DB0A-0F4D-A6AC-9315DCAF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65" y="4384810"/>
            <a:ext cx="2238494" cy="2238494"/>
          </a:xfrm>
          <a:custGeom>
            <a:avLst/>
            <a:gdLst>
              <a:gd name="T0" fmla="*/ 268678856 w 2071"/>
              <a:gd name="T1" fmla="*/ 134858401 h 2071"/>
              <a:gd name="T2" fmla="*/ 268678856 w 2071"/>
              <a:gd name="T3" fmla="*/ 134858401 h 2071"/>
              <a:gd name="T4" fmla="*/ 134858401 w 2071"/>
              <a:gd name="T5" fmla="*/ 268678856 h 2071"/>
              <a:gd name="T6" fmla="*/ 0 w 2071"/>
              <a:gd name="T7" fmla="*/ 134858401 h 2071"/>
              <a:gd name="T8" fmla="*/ 134858401 w 2071"/>
              <a:gd name="T9" fmla="*/ 0 h 2071"/>
              <a:gd name="T10" fmla="*/ 268678856 w 2071"/>
              <a:gd name="T11" fmla="*/ 134858401 h 20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1" h="2071">
                <a:moveTo>
                  <a:pt x="2070" y="1039"/>
                </a:moveTo>
                <a:lnTo>
                  <a:pt x="2070" y="1039"/>
                </a:lnTo>
                <a:cubicBezTo>
                  <a:pt x="2070" y="1604"/>
                  <a:pt x="1604" y="2070"/>
                  <a:pt x="1039" y="2070"/>
                </a:cubicBezTo>
                <a:cubicBezTo>
                  <a:pt x="466" y="2070"/>
                  <a:pt x="0" y="1604"/>
                  <a:pt x="0" y="1039"/>
                </a:cubicBezTo>
                <a:cubicBezTo>
                  <a:pt x="0" y="467"/>
                  <a:pt x="466" y="0"/>
                  <a:pt x="1039" y="0"/>
                </a:cubicBezTo>
                <a:cubicBezTo>
                  <a:pt x="1604" y="0"/>
                  <a:pt x="2070" y="467"/>
                  <a:pt x="2070" y="10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2">
            <a:extLst>
              <a:ext uri="{FF2B5EF4-FFF2-40B4-BE49-F238E27FC236}">
                <a16:creationId xmlns:a16="http://schemas.microsoft.com/office/drawing/2014/main" id="{847C4840-4523-FD4D-B283-CDCED88D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240" y="4384810"/>
            <a:ext cx="2238494" cy="2238494"/>
          </a:xfrm>
          <a:custGeom>
            <a:avLst/>
            <a:gdLst>
              <a:gd name="T0" fmla="*/ 268678856 w 2071"/>
              <a:gd name="T1" fmla="*/ 134858401 h 2071"/>
              <a:gd name="T2" fmla="*/ 268678856 w 2071"/>
              <a:gd name="T3" fmla="*/ 134858401 h 2071"/>
              <a:gd name="T4" fmla="*/ 134858401 w 2071"/>
              <a:gd name="T5" fmla="*/ 268678856 h 2071"/>
              <a:gd name="T6" fmla="*/ 0 w 2071"/>
              <a:gd name="T7" fmla="*/ 134858401 h 2071"/>
              <a:gd name="T8" fmla="*/ 134858401 w 2071"/>
              <a:gd name="T9" fmla="*/ 0 h 2071"/>
              <a:gd name="T10" fmla="*/ 268678856 w 2071"/>
              <a:gd name="T11" fmla="*/ 134858401 h 20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1" h="2071">
                <a:moveTo>
                  <a:pt x="2070" y="1039"/>
                </a:moveTo>
                <a:lnTo>
                  <a:pt x="2070" y="1039"/>
                </a:lnTo>
                <a:cubicBezTo>
                  <a:pt x="2070" y="1604"/>
                  <a:pt x="1604" y="2070"/>
                  <a:pt x="1039" y="2070"/>
                </a:cubicBezTo>
                <a:cubicBezTo>
                  <a:pt x="466" y="2070"/>
                  <a:pt x="0" y="1604"/>
                  <a:pt x="0" y="1039"/>
                </a:cubicBezTo>
                <a:cubicBezTo>
                  <a:pt x="0" y="467"/>
                  <a:pt x="466" y="0"/>
                  <a:pt x="1039" y="0"/>
                </a:cubicBezTo>
                <a:cubicBezTo>
                  <a:pt x="1604" y="0"/>
                  <a:pt x="2070" y="467"/>
                  <a:pt x="2070" y="10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3">
            <a:extLst>
              <a:ext uri="{FF2B5EF4-FFF2-40B4-BE49-F238E27FC236}">
                <a16:creationId xmlns:a16="http://schemas.microsoft.com/office/drawing/2014/main" id="{3F833167-1A3A-4747-9E4E-30037B20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779" y="4384810"/>
            <a:ext cx="2238494" cy="2238494"/>
          </a:xfrm>
          <a:custGeom>
            <a:avLst/>
            <a:gdLst>
              <a:gd name="T0" fmla="*/ 268549185 w 2072"/>
              <a:gd name="T1" fmla="*/ 134858401 h 2071"/>
              <a:gd name="T2" fmla="*/ 268549185 w 2072"/>
              <a:gd name="T3" fmla="*/ 134858401 h 2071"/>
              <a:gd name="T4" fmla="*/ 133691052 w 2072"/>
              <a:gd name="T5" fmla="*/ 268678856 h 2071"/>
              <a:gd name="T6" fmla="*/ 0 w 2072"/>
              <a:gd name="T7" fmla="*/ 134858401 h 2071"/>
              <a:gd name="T8" fmla="*/ 133691052 w 2072"/>
              <a:gd name="T9" fmla="*/ 0 h 2071"/>
              <a:gd name="T10" fmla="*/ 268549185 w 2072"/>
              <a:gd name="T11" fmla="*/ 134858401 h 20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2" h="2071">
                <a:moveTo>
                  <a:pt x="2071" y="1039"/>
                </a:moveTo>
                <a:lnTo>
                  <a:pt x="2071" y="1039"/>
                </a:lnTo>
                <a:cubicBezTo>
                  <a:pt x="2071" y="1604"/>
                  <a:pt x="1604" y="2070"/>
                  <a:pt x="1031" y="2070"/>
                </a:cubicBezTo>
                <a:cubicBezTo>
                  <a:pt x="467" y="2070"/>
                  <a:pt x="0" y="1604"/>
                  <a:pt x="0" y="1039"/>
                </a:cubicBezTo>
                <a:cubicBezTo>
                  <a:pt x="0" y="467"/>
                  <a:pt x="467" y="0"/>
                  <a:pt x="1031" y="0"/>
                </a:cubicBezTo>
                <a:cubicBezTo>
                  <a:pt x="1604" y="0"/>
                  <a:pt x="2071" y="467"/>
                  <a:pt x="2071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4">
            <a:extLst>
              <a:ext uri="{FF2B5EF4-FFF2-40B4-BE49-F238E27FC236}">
                <a16:creationId xmlns:a16="http://schemas.microsoft.com/office/drawing/2014/main" id="{E2931148-66CE-3940-951E-F3567413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0557" y="4384810"/>
            <a:ext cx="2238494" cy="2238494"/>
          </a:xfrm>
          <a:custGeom>
            <a:avLst/>
            <a:gdLst>
              <a:gd name="T0" fmla="*/ 268678856 w 2071"/>
              <a:gd name="T1" fmla="*/ 134858401 h 2071"/>
              <a:gd name="T2" fmla="*/ 268678856 w 2071"/>
              <a:gd name="T3" fmla="*/ 134858401 h 2071"/>
              <a:gd name="T4" fmla="*/ 133820095 w 2071"/>
              <a:gd name="T5" fmla="*/ 268678856 h 2071"/>
              <a:gd name="T6" fmla="*/ 0 w 2071"/>
              <a:gd name="T7" fmla="*/ 134858401 h 2071"/>
              <a:gd name="T8" fmla="*/ 133820095 w 2071"/>
              <a:gd name="T9" fmla="*/ 0 h 2071"/>
              <a:gd name="T10" fmla="*/ 268678856 w 2071"/>
              <a:gd name="T11" fmla="*/ 134858401 h 20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1" h="2071">
                <a:moveTo>
                  <a:pt x="2070" y="1039"/>
                </a:moveTo>
                <a:lnTo>
                  <a:pt x="2070" y="1039"/>
                </a:lnTo>
                <a:cubicBezTo>
                  <a:pt x="2070" y="1604"/>
                  <a:pt x="1603" y="2070"/>
                  <a:pt x="1031" y="2070"/>
                </a:cubicBezTo>
                <a:cubicBezTo>
                  <a:pt x="466" y="2070"/>
                  <a:pt x="0" y="1604"/>
                  <a:pt x="0" y="1039"/>
                </a:cubicBezTo>
                <a:cubicBezTo>
                  <a:pt x="0" y="467"/>
                  <a:pt x="466" y="0"/>
                  <a:pt x="1031" y="0"/>
                </a:cubicBezTo>
                <a:cubicBezTo>
                  <a:pt x="1603" y="0"/>
                  <a:pt x="2070" y="467"/>
                  <a:pt x="2070" y="10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65">
            <a:extLst>
              <a:ext uri="{FF2B5EF4-FFF2-40B4-BE49-F238E27FC236}">
                <a16:creationId xmlns:a16="http://schemas.microsoft.com/office/drawing/2014/main" id="{6CDC20C3-63B6-1442-98FB-6514FFEF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572" y="5046835"/>
            <a:ext cx="1033516" cy="909684"/>
          </a:xfrm>
          <a:custGeom>
            <a:avLst/>
            <a:gdLst>
              <a:gd name="T0" fmla="*/ 123615873 w 959"/>
              <a:gd name="T1" fmla="*/ 26329148 h 844"/>
              <a:gd name="T2" fmla="*/ 123615873 w 959"/>
              <a:gd name="T3" fmla="*/ 26329148 h 844"/>
              <a:gd name="T4" fmla="*/ 123615873 w 959"/>
              <a:gd name="T5" fmla="*/ 24264145 h 844"/>
              <a:gd name="T6" fmla="*/ 122454532 w 959"/>
              <a:gd name="T7" fmla="*/ 23231644 h 844"/>
              <a:gd name="T8" fmla="*/ 103486194 w 959"/>
              <a:gd name="T9" fmla="*/ 2065003 h 844"/>
              <a:gd name="T10" fmla="*/ 100260445 w 959"/>
              <a:gd name="T11" fmla="*/ 0 h 844"/>
              <a:gd name="T12" fmla="*/ 23226470 w 959"/>
              <a:gd name="T13" fmla="*/ 0 h 844"/>
              <a:gd name="T14" fmla="*/ 20129679 w 959"/>
              <a:gd name="T15" fmla="*/ 2065003 h 844"/>
              <a:gd name="T16" fmla="*/ 1032383 w 959"/>
              <a:gd name="T17" fmla="*/ 23231644 h 844"/>
              <a:gd name="T18" fmla="*/ 1032383 w 959"/>
              <a:gd name="T19" fmla="*/ 23231644 h 844"/>
              <a:gd name="T20" fmla="*/ 0 w 959"/>
              <a:gd name="T21" fmla="*/ 26329148 h 844"/>
              <a:gd name="T22" fmla="*/ 12645439 w 959"/>
              <a:gd name="T23" fmla="*/ 44398284 h 844"/>
              <a:gd name="T24" fmla="*/ 12645439 w 959"/>
              <a:gd name="T25" fmla="*/ 103509895 h 844"/>
              <a:gd name="T26" fmla="*/ 17935955 w 959"/>
              <a:gd name="T27" fmla="*/ 108801734 h 844"/>
              <a:gd name="T28" fmla="*/ 43355790 w 959"/>
              <a:gd name="T29" fmla="*/ 108801734 h 844"/>
              <a:gd name="T30" fmla="*/ 80260083 w 959"/>
              <a:gd name="T31" fmla="*/ 108801734 h 844"/>
              <a:gd name="T32" fmla="*/ 105679919 w 959"/>
              <a:gd name="T33" fmla="*/ 108801734 h 844"/>
              <a:gd name="T34" fmla="*/ 111873500 w 959"/>
              <a:gd name="T35" fmla="*/ 103509895 h 844"/>
              <a:gd name="T36" fmla="*/ 111873500 w 959"/>
              <a:gd name="T37" fmla="*/ 44398284 h 844"/>
              <a:gd name="T38" fmla="*/ 123615873 w 959"/>
              <a:gd name="T39" fmla="*/ 26329148 h 844"/>
              <a:gd name="T40" fmla="*/ 46452581 w 959"/>
              <a:gd name="T41" fmla="*/ 100283417 h 844"/>
              <a:gd name="T42" fmla="*/ 46452581 w 959"/>
              <a:gd name="T43" fmla="*/ 100283417 h 844"/>
              <a:gd name="T44" fmla="*/ 46452581 w 959"/>
              <a:gd name="T45" fmla="*/ 74986771 h 844"/>
              <a:gd name="T46" fmla="*/ 77162933 w 959"/>
              <a:gd name="T47" fmla="*/ 74986771 h 844"/>
              <a:gd name="T48" fmla="*/ 77162933 w 959"/>
              <a:gd name="T49" fmla="*/ 100283417 h 844"/>
              <a:gd name="T50" fmla="*/ 46452581 w 959"/>
              <a:gd name="T51" fmla="*/ 100283417 h 844"/>
              <a:gd name="T52" fmla="*/ 85550239 w 959"/>
              <a:gd name="T53" fmla="*/ 100283417 h 844"/>
              <a:gd name="T54" fmla="*/ 85550239 w 959"/>
              <a:gd name="T55" fmla="*/ 100283417 h 844"/>
              <a:gd name="T56" fmla="*/ 85550239 w 959"/>
              <a:gd name="T57" fmla="*/ 71759934 h 844"/>
              <a:gd name="T58" fmla="*/ 80260083 w 959"/>
              <a:gd name="T59" fmla="*/ 66468453 h 844"/>
              <a:gd name="T60" fmla="*/ 43355790 w 959"/>
              <a:gd name="T61" fmla="*/ 66468453 h 844"/>
              <a:gd name="T62" fmla="*/ 38065275 w 959"/>
              <a:gd name="T63" fmla="*/ 71759934 h 844"/>
              <a:gd name="T64" fmla="*/ 38065275 w 959"/>
              <a:gd name="T65" fmla="*/ 100283417 h 844"/>
              <a:gd name="T66" fmla="*/ 21161704 w 959"/>
              <a:gd name="T67" fmla="*/ 100283417 h 844"/>
              <a:gd name="T68" fmla="*/ 21161704 w 959"/>
              <a:gd name="T69" fmla="*/ 45430786 h 844"/>
              <a:gd name="T70" fmla="*/ 32775118 w 959"/>
              <a:gd name="T71" fmla="*/ 37944970 h 844"/>
              <a:gd name="T72" fmla="*/ 47484965 w 959"/>
              <a:gd name="T73" fmla="*/ 45430786 h 844"/>
              <a:gd name="T74" fmla="*/ 62324128 w 959"/>
              <a:gd name="T75" fmla="*/ 37944970 h 844"/>
              <a:gd name="T76" fmla="*/ 76001950 w 959"/>
              <a:gd name="T77" fmla="*/ 45430786 h 844"/>
              <a:gd name="T78" fmla="*/ 90840755 w 959"/>
              <a:gd name="T79" fmla="*/ 37944970 h 844"/>
              <a:gd name="T80" fmla="*/ 103486194 w 959"/>
              <a:gd name="T81" fmla="*/ 45430786 h 844"/>
              <a:gd name="T82" fmla="*/ 103486194 w 959"/>
              <a:gd name="T83" fmla="*/ 100283417 h 844"/>
              <a:gd name="T84" fmla="*/ 85550239 w 959"/>
              <a:gd name="T85" fmla="*/ 100283417 h 844"/>
              <a:gd name="T86" fmla="*/ 105679919 w 959"/>
              <a:gd name="T87" fmla="*/ 36912468 h 844"/>
              <a:gd name="T88" fmla="*/ 105679919 w 959"/>
              <a:gd name="T89" fmla="*/ 36912468 h 844"/>
              <a:gd name="T90" fmla="*/ 95098887 w 959"/>
              <a:gd name="T91" fmla="*/ 26329148 h 844"/>
              <a:gd name="T92" fmla="*/ 90840755 w 959"/>
              <a:gd name="T93" fmla="*/ 22070169 h 844"/>
              <a:gd name="T94" fmla="*/ 86582623 w 959"/>
              <a:gd name="T95" fmla="*/ 26329148 h 844"/>
              <a:gd name="T96" fmla="*/ 76001950 w 959"/>
              <a:gd name="T97" fmla="*/ 36912468 h 844"/>
              <a:gd name="T98" fmla="*/ 66582261 w 959"/>
              <a:gd name="T99" fmla="*/ 26329148 h 844"/>
              <a:gd name="T100" fmla="*/ 62324128 w 959"/>
              <a:gd name="T101" fmla="*/ 22070169 h 844"/>
              <a:gd name="T102" fmla="*/ 58065996 w 959"/>
              <a:gd name="T103" fmla="*/ 26329148 h 844"/>
              <a:gd name="T104" fmla="*/ 47484965 w 959"/>
              <a:gd name="T105" fmla="*/ 36912468 h 844"/>
              <a:gd name="T106" fmla="*/ 36903933 w 959"/>
              <a:gd name="T107" fmla="*/ 26329148 h 844"/>
              <a:gd name="T108" fmla="*/ 32775118 w 959"/>
              <a:gd name="T109" fmla="*/ 22070169 h 844"/>
              <a:gd name="T110" fmla="*/ 28516627 w 959"/>
              <a:gd name="T111" fmla="*/ 26329148 h 844"/>
              <a:gd name="T112" fmla="*/ 18968338 w 959"/>
              <a:gd name="T113" fmla="*/ 36912468 h 844"/>
              <a:gd name="T114" fmla="*/ 8516265 w 959"/>
              <a:gd name="T115" fmla="*/ 27490982 h 844"/>
              <a:gd name="T116" fmla="*/ 25419836 w 959"/>
              <a:gd name="T117" fmla="*/ 8389344 h 844"/>
              <a:gd name="T118" fmla="*/ 98195678 w 959"/>
              <a:gd name="T119" fmla="*/ 8389344 h 844"/>
              <a:gd name="T120" fmla="*/ 115099608 w 959"/>
              <a:gd name="T121" fmla="*/ 27490982 h 844"/>
              <a:gd name="T122" fmla="*/ 105679919 w 959"/>
              <a:gd name="T123" fmla="*/ 36912468 h 8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59" h="844">
                <a:moveTo>
                  <a:pt x="958" y="204"/>
                </a:moveTo>
                <a:lnTo>
                  <a:pt x="958" y="204"/>
                </a:lnTo>
                <a:cubicBezTo>
                  <a:pt x="958" y="196"/>
                  <a:pt x="958" y="196"/>
                  <a:pt x="958" y="188"/>
                </a:cubicBezTo>
                <a:cubicBezTo>
                  <a:pt x="958" y="180"/>
                  <a:pt x="949" y="180"/>
                  <a:pt x="949" y="180"/>
                </a:cubicBezTo>
                <a:cubicBezTo>
                  <a:pt x="802" y="16"/>
                  <a:pt x="802" y="16"/>
                  <a:pt x="802" y="16"/>
                </a:cubicBezTo>
                <a:cubicBezTo>
                  <a:pt x="794" y="8"/>
                  <a:pt x="786" y="0"/>
                  <a:pt x="77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72" y="0"/>
                  <a:pt x="164" y="8"/>
                  <a:pt x="156" y="16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88"/>
                  <a:pt x="0" y="196"/>
                  <a:pt x="0" y="204"/>
                </a:cubicBezTo>
                <a:cubicBezTo>
                  <a:pt x="0" y="270"/>
                  <a:pt x="41" y="319"/>
                  <a:pt x="98" y="344"/>
                </a:cubicBezTo>
                <a:cubicBezTo>
                  <a:pt x="98" y="802"/>
                  <a:pt x="98" y="802"/>
                  <a:pt x="98" y="802"/>
                </a:cubicBezTo>
                <a:cubicBezTo>
                  <a:pt x="98" y="826"/>
                  <a:pt x="115" y="843"/>
                  <a:pt x="139" y="843"/>
                </a:cubicBezTo>
                <a:cubicBezTo>
                  <a:pt x="336" y="843"/>
                  <a:pt x="336" y="843"/>
                  <a:pt x="336" y="843"/>
                </a:cubicBezTo>
                <a:cubicBezTo>
                  <a:pt x="622" y="843"/>
                  <a:pt x="622" y="843"/>
                  <a:pt x="622" y="843"/>
                </a:cubicBezTo>
                <a:cubicBezTo>
                  <a:pt x="819" y="843"/>
                  <a:pt x="819" y="843"/>
                  <a:pt x="819" y="843"/>
                </a:cubicBezTo>
                <a:cubicBezTo>
                  <a:pt x="843" y="843"/>
                  <a:pt x="867" y="826"/>
                  <a:pt x="867" y="802"/>
                </a:cubicBezTo>
                <a:cubicBezTo>
                  <a:pt x="867" y="344"/>
                  <a:pt x="867" y="344"/>
                  <a:pt x="867" y="344"/>
                </a:cubicBezTo>
                <a:cubicBezTo>
                  <a:pt x="917" y="319"/>
                  <a:pt x="958" y="270"/>
                  <a:pt x="958" y="204"/>
                </a:cubicBezTo>
                <a:close/>
                <a:moveTo>
                  <a:pt x="360" y="777"/>
                </a:moveTo>
                <a:lnTo>
                  <a:pt x="360" y="777"/>
                </a:lnTo>
                <a:cubicBezTo>
                  <a:pt x="360" y="581"/>
                  <a:pt x="360" y="581"/>
                  <a:pt x="360" y="581"/>
                </a:cubicBezTo>
                <a:cubicBezTo>
                  <a:pt x="598" y="581"/>
                  <a:pt x="598" y="581"/>
                  <a:pt x="598" y="581"/>
                </a:cubicBezTo>
                <a:cubicBezTo>
                  <a:pt x="598" y="777"/>
                  <a:pt x="598" y="777"/>
                  <a:pt x="598" y="777"/>
                </a:cubicBezTo>
                <a:lnTo>
                  <a:pt x="360" y="777"/>
                </a:lnTo>
                <a:close/>
                <a:moveTo>
                  <a:pt x="663" y="777"/>
                </a:moveTo>
                <a:lnTo>
                  <a:pt x="663" y="777"/>
                </a:lnTo>
                <a:cubicBezTo>
                  <a:pt x="663" y="556"/>
                  <a:pt x="663" y="556"/>
                  <a:pt x="663" y="556"/>
                </a:cubicBezTo>
                <a:cubicBezTo>
                  <a:pt x="663" y="532"/>
                  <a:pt x="646" y="515"/>
                  <a:pt x="622" y="515"/>
                </a:cubicBezTo>
                <a:cubicBezTo>
                  <a:pt x="336" y="515"/>
                  <a:pt x="336" y="515"/>
                  <a:pt x="336" y="515"/>
                </a:cubicBezTo>
                <a:cubicBezTo>
                  <a:pt x="311" y="515"/>
                  <a:pt x="295" y="532"/>
                  <a:pt x="295" y="556"/>
                </a:cubicBezTo>
                <a:cubicBezTo>
                  <a:pt x="295" y="777"/>
                  <a:pt x="295" y="777"/>
                  <a:pt x="295" y="777"/>
                </a:cubicBezTo>
                <a:cubicBezTo>
                  <a:pt x="164" y="777"/>
                  <a:pt x="164" y="777"/>
                  <a:pt x="164" y="777"/>
                </a:cubicBezTo>
                <a:cubicBezTo>
                  <a:pt x="164" y="352"/>
                  <a:pt x="164" y="352"/>
                  <a:pt x="164" y="352"/>
                </a:cubicBezTo>
                <a:cubicBezTo>
                  <a:pt x="197" y="344"/>
                  <a:pt x="229" y="327"/>
                  <a:pt x="254" y="294"/>
                </a:cubicBezTo>
                <a:cubicBezTo>
                  <a:pt x="286" y="327"/>
                  <a:pt x="319" y="352"/>
                  <a:pt x="368" y="352"/>
                </a:cubicBezTo>
                <a:cubicBezTo>
                  <a:pt x="409" y="352"/>
                  <a:pt x="450" y="327"/>
                  <a:pt x="483" y="294"/>
                </a:cubicBezTo>
                <a:cubicBezTo>
                  <a:pt x="507" y="327"/>
                  <a:pt x="548" y="352"/>
                  <a:pt x="589" y="352"/>
                </a:cubicBezTo>
                <a:cubicBezTo>
                  <a:pt x="638" y="352"/>
                  <a:pt x="679" y="327"/>
                  <a:pt x="704" y="294"/>
                </a:cubicBezTo>
                <a:cubicBezTo>
                  <a:pt x="728" y="327"/>
                  <a:pt x="761" y="344"/>
                  <a:pt x="802" y="352"/>
                </a:cubicBezTo>
                <a:cubicBezTo>
                  <a:pt x="802" y="777"/>
                  <a:pt x="802" y="777"/>
                  <a:pt x="802" y="777"/>
                </a:cubicBezTo>
                <a:lnTo>
                  <a:pt x="663" y="777"/>
                </a:lnTo>
                <a:close/>
                <a:moveTo>
                  <a:pt x="819" y="286"/>
                </a:moveTo>
                <a:lnTo>
                  <a:pt x="819" y="286"/>
                </a:lnTo>
                <a:cubicBezTo>
                  <a:pt x="769" y="286"/>
                  <a:pt x="737" y="245"/>
                  <a:pt x="737" y="204"/>
                </a:cubicBezTo>
                <a:cubicBezTo>
                  <a:pt x="737" y="188"/>
                  <a:pt x="720" y="171"/>
                  <a:pt x="704" y="171"/>
                </a:cubicBezTo>
                <a:cubicBezTo>
                  <a:pt x="688" y="171"/>
                  <a:pt x="671" y="188"/>
                  <a:pt x="671" y="204"/>
                </a:cubicBezTo>
                <a:cubicBezTo>
                  <a:pt x="671" y="245"/>
                  <a:pt x="638" y="286"/>
                  <a:pt x="589" y="286"/>
                </a:cubicBezTo>
                <a:cubicBezTo>
                  <a:pt x="548" y="286"/>
                  <a:pt x="516" y="245"/>
                  <a:pt x="516" y="204"/>
                </a:cubicBezTo>
                <a:cubicBezTo>
                  <a:pt x="516" y="188"/>
                  <a:pt x="499" y="171"/>
                  <a:pt x="483" y="171"/>
                </a:cubicBezTo>
                <a:cubicBezTo>
                  <a:pt x="458" y="171"/>
                  <a:pt x="450" y="188"/>
                  <a:pt x="450" y="204"/>
                </a:cubicBezTo>
                <a:cubicBezTo>
                  <a:pt x="450" y="245"/>
                  <a:pt x="409" y="286"/>
                  <a:pt x="368" y="286"/>
                </a:cubicBezTo>
                <a:cubicBezTo>
                  <a:pt x="328" y="286"/>
                  <a:pt x="286" y="245"/>
                  <a:pt x="286" y="204"/>
                </a:cubicBezTo>
                <a:cubicBezTo>
                  <a:pt x="286" y="188"/>
                  <a:pt x="270" y="171"/>
                  <a:pt x="254" y="171"/>
                </a:cubicBezTo>
                <a:cubicBezTo>
                  <a:pt x="237" y="171"/>
                  <a:pt x="221" y="188"/>
                  <a:pt x="221" y="204"/>
                </a:cubicBezTo>
                <a:cubicBezTo>
                  <a:pt x="221" y="245"/>
                  <a:pt x="188" y="286"/>
                  <a:pt x="147" y="286"/>
                </a:cubicBezTo>
                <a:cubicBezTo>
                  <a:pt x="107" y="286"/>
                  <a:pt x="74" y="253"/>
                  <a:pt x="66" y="213"/>
                </a:cubicBezTo>
                <a:cubicBezTo>
                  <a:pt x="197" y="65"/>
                  <a:pt x="197" y="65"/>
                  <a:pt x="197" y="65"/>
                </a:cubicBezTo>
                <a:cubicBezTo>
                  <a:pt x="761" y="65"/>
                  <a:pt x="761" y="65"/>
                  <a:pt x="761" y="65"/>
                </a:cubicBezTo>
                <a:cubicBezTo>
                  <a:pt x="892" y="213"/>
                  <a:pt x="892" y="213"/>
                  <a:pt x="892" y="213"/>
                </a:cubicBezTo>
                <a:cubicBezTo>
                  <a:pt x="892" y="253"/>
                  <a:pt x="859" y="286"/>
                  <a:pt x="819" y="2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66">
            <a:extLst>
              <a:ext uri="{FF2B5EF4-FFF2-40B4-BE49-F238E27FC236}">
                <a16:creationId xmlns:a16="http://schemas.microsoft.com/office/drawing/2014/main" id="{63C9CD82-838E-4A42-B8CA-A0EDC4B2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774" y="4994443"/>
            <a:ext cx="538190" cy="1019229"/>
          </a:xfrm>
          <a:custGeom>
            <a:avLst/>
            <a:gdLst>
              <a:gd name="T0" fmla="*/ 32565916 w 500"/>
              <a:gd name="T1" fmla="*/ 122388997 h 942"/>
              <a:gd name="T2" fmla="*/ 32565916 w 500"/>
              <a:gd name="T3" fmla="*/ 122388997 h 942"/>
              <a:gd name="T4" fmla="*/ 0 w 500"/>
              <a:gd name="T5" fmla="*/ 90393538 h 942"/>
              <a:gd name="T6" fmla="*/ 0 w 500"/>
              <a:gd name="T7" fmla="*/ 27573264 h 942"/>
              <a:gd name="T8" fmla="*/ 4119084 w 500"/>
              <a:gd name="T9" fmla="*/ 23411452 h 942"/>
              <a:gd name="T10" fmla="*/ 4119084 w 500"/>
              <a:gd name="T11" fmla="*/ 23411452 h 942"/>
              <a:gd name="T12" fmla="*/ 8366610 w 500"/>
              <a:gd name="T13" fmla="*/ 27573264 h 942"/>
              <a:gd name="T14" fmla="*/ 8366610 w 500"/>
              <a:gd name="T15" fmla="*/ 90393538 h 942"/>
              <a:gd name="T16" fmla="*/ 32565916 w 500"/>
              <a:gd name="T17" fmla="*/ 113804990 h 942"/>
              <a:gd name="T18" fmla="*/ 55735182 w 500"/>
              <a:gd name="T19" fmla="*/ 90393538 h 942"/>
              <a:gd name="T20" fmla="*/ 55735182 w 500"/>
              <a:gd name="T21" fmla="*/ 71274449 h 942"/>
              <a:gd name="T22" fmla="*/ 55735182 w 500"/>
              <a:gd name="T23" fmla="*/ 71274449 h 942"/>
              <a:gd name="T24" fmla="*/ 55735182 w 500"/>
              <a:gd name="T25" fmla="*/ 36157631 h 942"/>
              <a:gd name="T26" fmla="*/ 55735182 w 500"/>
              <a:gd name="T27" fmla="*/ 23411452 h 942"/>
              <a:gd name="T28" fmla="*/ 41061326 w 500"/>
              <a:gd name="T29" fmla="*/ 8454176 h 942"/>
              <a:gd name="T30" fmla="*/ 26258669 w 500"/>
              <a:gd name="T31" fmla="*/ 23411452 h 942"/>
              <a:gd name="T32" fmla="*/ 26258669 w 500"/>
              <a:gd name="T33" fmla="*/ 36157631 h 942"/>
              <a:gd name="T34" fmla="*/ 26258669 w 500"/>
              <a:gd name="T35" fmla="*/ 82980175 h 942"/>
              <a:gd name="T36" fmla="*/ 26258669 w 500"/>
              <a:gd name="T37" fmla="*/ 89353085 h 942"/>
              <a:gd name="T38" fmla="*/ 31536235 w 500"/>
              <a:gd name="T39" fmla="*/ 94685902 h 942"/>
              <a:gd name="T40" fmla="*/ 36813441 w 500"/>
              <a:gd name="T41" fmla="*/ 89353085 h 942"/>
              <a:gd name="T42" fmla="*/ 36813441 w 500"/>
              <a:gd name="T43" fmla="*/ 28613717 h 942"/>
              <a:gd name="T44" fmla="*/ 41061326 w 500"/>
              <a:gd name="T45" fmla="*/ 24451905 h 942"/>
              <a:gd name="T46" fmla="*/ 41061326 w 500"/>
              <a:gd name="T47" fmla="*/ 24451905 h 942"/>
              <a:gd name="T48" fmla="*/ 45180410 w 500"/>
              <a:gd name="T49" fmla="*/ 28613717 h 942"/>
              <a:gd name="T50" fmla="*/ 45180410 w 500"/>
              <a:gd name="T51" fmla="*/ 89353085 h 942"/>
              <a:gd name="T52" fmla="*/ 31536235 w 500"/>
              <a:gd name="T53" fmla="*/ 103139717 h 942"/>
              <a:gd name="T54" fmla="*/ 17892059 w 500"/>
              <a:gd name="T55" fmla="*/ 89353085 h 942"/>
              <a:gd name="T56" fmla="*/ 17892059 w 500"/>
              <a:gd name="T57" fmla="*/ 82980175 h 942"/>
              <a:gd name="T58" fmla="*/ 17892059 w 500"/>
              <a:gd name="T59" fmla="*/ 36157631 h 942"/>
              <a:gd name="T60" fmla="*/ 17892059 w 500"/>
              <a:gd name="T61" fmla="*/ 23411452 h 942"/>
              <a:gd name="T62" fmla="*/ 41061326 w 500"/>
              <a:gd name="T63" fmla="*/ 0 h 942"/>
              <a:gd name="T64" fmla="*/ 64230592 w 500"/>
              <a:gd name="T65" fmla="*/ 23411452 h 942"/>
              <a:gd name="T66" fmla="*/ 64230592 w 500"/>
              <a:gd name="T67" fmla="*/ 36157631 h 942"/>
              <a:gd name="T68" fmla="*/ 64230592 w 500"/>
              <a:gd name="T69" fmla="*/ 36157631 h 942"/>
              <a:gd name="T70" fmla="*/ 64230592 w 500"/>
              <a:gd name="T71" fmla="*/ 71274449 h 942"/>
              <a:gd name="T72" fmla="*/ 64230592 w 500"/>
              <a:gd name="T73" fmla="*/ 90393538 h 942"/>
              <a:gd name="T74" fmla="*/ 32565916 w 500"/>
              <a:gd name="T75" fmla="*/ 122388997 h 9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00" h="942">
                <a:moveTo>
                  <a:pt x="253" y="941"/>
                </a:moveTo>
                <a:lnTo>
                  <a:pt x="253" y="941"/>
                </a:lnTo>
                <a:cubicBezTo>
                  <a:pt x="114" y="941"/>
                  <a:pt x="0" y="826"/>
                  <a:pt x="0" y="695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96"/>
                  <a:pt x="16" y="180"/>
                  <a:pt x="32" y="180"/>
                </a:cubicBezTo>
                <a:cubicBezTo>
                  <a:pt x="49" y="180"/>
                  <a:pt x="65" y="196"/>
                  <a:pt x="65" y="212"/>
                </a:cubicBezTo>
                <a:cubicBezTo>
                  <a:pt x="65" y="695"/>
                  <a:pt x="65" y="695"/>
                  <a:pt x="65" y="695"/>
                </a:cubicBezTo>
                <a:cubicBezTo>
                  <a:pt x="65" y="793"/>
                  <a:pt x="147" y="875"/>
                  <a:pt x="253" y="875"/>
                </a:cubicBezTo>
                <a:cubicBezTo>
                  <a:pt x="351" y="875"/>
                  <a:pt x="433" y="793"/>
                  <a:pt x="433" y="695"/>
                </a:cubicBezTo>
                <a:cubicBezTo>
                  <a:pt x="433" y="548"/>
                  <a:pt x="433" y="548"/>
                  <a:pt x="433" y="548"/>
                </a:cubicBezTo>
                <a:cubicBezTo>
                  <a:pt x="433" y="278"/>
                  <a:pt x="433" y="278"/>
                  <a:pt x="433" y="278"/>
                </a:cubicBezTo>
                <a:cubicBezTo>
                  <a:pt x="433" y="180"/>
                  <a:pt x="433" y="180"/>
                  <a:pt x="433" y="180"/>
                </a:cubicBezTo>
                <a:cubicBezTo>
                  <a:pt x="433" y="122"/>
                  <a:pt x="384" y="65"/>
                  <a:pt x="319" y="65"/>
                </a:cubicBezTo>
                <a:cubicBezTo>
                  <a:pt x="261" y="65"/>
                  <a:pt x="204" y="122"/>
                  <a:pt x="204" y="180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04" y="638"/>
                  <a:pt x="204" y="638"/>
                  <a:pt x="204" y="638"/>
                </a:cubicBezTo>
                <a:cubicBezTo>
                  <a:pt x="204" y="687"/>
                  <a:pt x="204" y="687"/>
                  <a:pt x="204" y="687"/>
                </a:cubicBezTo>
                <a:cubicBezTo>
                  <a:pt x="204" y="711"/>
                  <a:pt x="229" y="728"/>
                  <a:pt x="245" y="728"/>
                </a:cubicBezTo>
                <a:cubicBezTo>
                  <a:pt x="270" y="728"/>
                  <a:pt x="286" y="711"/>
                  <a:pt x="286" y="687"/>
                </a:cubicBezTo>
                <a:cubicBezTo>
                  <a:pt x="286" y="220"/>
                  <a:pt x="286" y="220"/>
                  <a:pt x="286" y="220"/>
                </a:cubicBezTo>
                <a:cubicBezTo>
                  <a:pt x="286" y="204"/>
                  <a:pt x="302" y="188"/>
                  <a:pt x="319" y="188"/>
                </a:cubicBezTo>
                <a:cubicBezTo>
                  <a:pt x="335" y="188"/>
                  <a:pt x="351" y="204"/>
                  <a:pt x="351" y="220"/>
                </a:cubicBezTo>
                <a:cubicBezTo>
                  <a:pt x="351" y="687"/>
                  <a:pt x="351" y="687"/>
                  <a:pt x="351" y="687"/>
                </a:cubicBezTo>
                <a:cubicBezTo>
                  <a:pt x="351" y="744"/>
                  <a:pt x="302" y="793"/>
                  <a:pt x="245" y="793"/>
                </a:cubicBezTo>
                <a:cubicBezTo>
                  <a:pt x="188" y="793"/>
                  <a:pt x="139" y="744"/>
                  <a:pt x="139" y="687"/>
                </a:cubicBezTo>
                <a:cubicBezTo>
                  <a:pt x="139" y="638"/>
                  <a:pt x="139" y="638"/>
                  <a:pt x="139" y="638"/>
                </a:cubicBezTo>
                <a:cubicBezTo>
                  <a:pt x="139" y="278"/>
                  <a:pt x="139" y="278"/>
                  <a:pt x="139" y="278"/>
                </a:cubicBezTo>
                <a:cubicBezTo>
                  <a:pt x="139" y="180"/>
                  <a:pt x="139" y="180"/>
                  <a:pt x="139" y="180"/>
                </a:cubicBezTo>
                <a:cubicBezTo>
                  <a:pt x="139" y="81"/>
                  <a:pt x="221" y="0"/>
                  <a:pt x="319" y="0"/>
                </a:cubicBezTo>
                <a:cubicBezTo>
                  <a:pt x="417" y="0"/>
                  <a:pt x="499" y="81"/>
                  <a:pt x="499" y="180"/>
                </a:cubicBezTo>
                <a:cubicBezTo>
                  <a:pt x="499" y="278"/>
                  <a:pt x="499" y="278"/>
                  <a:pt x="499" y="278"/>
                </a:cubicBezTo>
                <a:cubicBezTo>
                  <a:pt x="499" y="548"/>
                  <a:pt x="499" y="548"/>
                  <a:pt x="499" y="548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826"/>
                  <a:pt x="384" y="941"/>
                  <a:pt x="253" y="9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67">
            <a:extLst>
              <a:ext uri="{FF2B5EF4-FFF2-40B4-BE49-F238E27FC236}">
                <a16:creationId xmlns:a16="http://schemas.microsoft.com/office/drawing/2014/main" id="{A0EA4ED7-2499-F640-ADC5-69C03CEC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7309" y="5137325"/>
            <a:ext cx="1090672" cy="733464"/>
          </a:xfrm>
          <a:custGeom>
            <a:avLst/>
            <a:gdLst>
              <a:gd name="T0" fmla="*/ 124607338 w 1008"/>
              <a:gd name="T1" fmla="*/ 87764727 h 680"/>
              <a:gd name="T2" fmla="*/ 124607338 w 1008"/>
              <a:gd name="T3" fmla="*/ 87764727 h 680"/>
              <a:gd name="T4" fmla="*/ 6373456 w 1008"/>
              <a:gd name="T5" fmla="*/ 87764727 h 680"/>
              <a:gd name="T6" fmla="*/ 0 w 1008"/>
              <a:gd name="T7" fmla="*/ 81431387 h 680"/>
              <a:gd name="T8" fmla="*/ 0 w 1008"/>
              <a:gd name="T9" fmla="*/ 16932410 h 680"/>
              <a:gd name="T10" fmla="*/ 6373456 w 1008"/>
              <a:gd name="T11" fmla="*/ 9435656 h 680"/>
              <a:gd name="T12" fmla="*/ 74530339 w 1008"/>
              <a:gd name="T13" fmla="*/ 9435656 h 680"/>
              <a:gd name="T14" fmla="*/ 76611306 w 1008"/>
              <a:gd name="T15" fmla="*/ 4136301 h 680"/>
              <a:gd name="T16" fmla="*/ 81944278 w 1008"/>
              <a:gd name="T17" fmla="*/ 0 h 680"/>
              <a:gd name="T18" fmla="*/ 124607338 w 1008"/>
              <a:gd name="T19" fmla="*/ 0 h 680"/>
              <a:gd name="T20" fmla="*/ 130980794 w 1008"/>
              <a:gd name="T21" fmla="*/ 6333700 h 680"/>
              <a:gd name="T22" fmla="*/ 130980794 w 1008"/>
              <a:gd name="T23" fmla="*/ 81431387 h 680"/>
              <a:gd name="T24" fmla="*/ 124607338 w 1008"/>
              <a:gd name="T25" fmla="*/ 87764727 h 680"/>
              <a:gd name="T26" fmla="*/ 8584618 w 1008"/>
              <a:gd name="T27" fmla="*/ 79233988 h 680"/>
              <a:gd name="T28" fmla="*/ 8584618 w 1008"/>
              <a:gd name="T29" fmla="*/ 79233988 h 680"/>
              <a:gd name="T30" fmla="*/ 122396176 w 1008"/>
              <a:gd name="T31" fmla="*/ 79233988 h 680"/>
              <a:gd name="T32" fmla="*/ 122396176 w 1008"/>
              <a:gd name="T33" fmla="*/ 8401671 h 680"/>
              <a:gd name="T34" fmla="*/ 84155440 w 1008"/>
              <a:gd name="T35" fmla="*/ 8401671 h 680"/>
              <a:gd name="T36" fmla="*/ 80903795 w 1008"/>
              <a:gd name="T37" fmla="*/ 14735371 h 680"/>
              <a:gd name="T38" fmla="*/ 75570822 w 1008"/>
              <a:gd name="T39" fmla="*/ 17966755 h 680"/>
              <a:gd name="T40" fmla="*/ 8584618 w 1008"/>
              <a:gd name="T41" fmla="*/ 17966755 h 680"/>
              <a:gd name="T42" fmla="*/ 8584618 w 1008"/>
              <a:gd name="T43" fmla="*/ 79233988 h 680"/>
              <a:gd name="T44" fmla="*/ 73489856 w 1008"/>
              <a:gd name="T45" fmla="*/ 11503627 h 680"/>
              <a:gd name="T46" fmla="*/ 73489856 w 1008"/>
              <a:gd name="T47" fmla="*/ 11503627 h 68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8" h="680">
                <a:moveTo>
                  <a:pt x="958" y="679"/>
                </a:moveTo>
                <a:lnTo>
                  <a:pt x="958" y="679"/>
                </a:lnTo>
                <a:cubicBezTo>
                  <a:pt x="49" y="679"/>
                  <a:pt x="49" y="679"/>
                  <a:pt x="49" y="679"/>
                </a:cubicBezTo>
                <a:cubicBezTo>
                  <a:pt x="25" y="679"/>
                  <a:pt x="0" y="654"/>
                  <a:pt x="0" y="63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8"/>
                  <a:pt x="25" y="73"/>
                  <a:pt x="49" y="73"/>
                </a:cubicBezTo>
                <a:cubicBezTo>
                  <a:pt x="573" y="73"/>
                  <a:pt x="573" y="73"/>
                  <a:pt x="573" y="73"/>
                </a:cubicBezTo>
                <a:cubicBezTo>
                  <a:pt x="589" y="32"/>
                  <a:pt x="589" y="32"/>
                  <a:pt x="589" y="32"/>
                </a:cubicBezTo>
                <a:cubicBezTo>
                  <a:pt x="598" y="16"/>
                  <a:pt x="614" y="0"/>
                  <a:pt x="630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982" y="0"/>
                  <a:pt x="1007" y="24"/>
                  <a:pt x="1007" y="49"/>
                </a:cubicBezTo>
                <a:cubicBezTo>
                  <a:pt x="1007" y="630"/>
                  <a:pt x="1007" y="630"/>
                  <a:pt x="1007" y="630"/>
                </a:cubicBezTo>
                <a:cubicBezTo>
                  <a:pt x="1007" y="654"/>
                  <a:pt x="982" y="679"/>
                  <a:pt x="958" y="679"/>
                </a:cubicBezTo>
                <a:close/>
                <a:moveTo>
                  <a:pt x="66" y="613"/>
                </a:moveTo>
                <a:lnTo>
                  <a:pt x="66" y="613"/>
                </a:lnTo>
                <a:cubicBezTo>
                  <a:pt x="941" y="613"/>
                  <a:pt x="941" y="613"/>
                  <a:pt x="941" y="613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647" y="65"/>
                  <a:pt x="647" y="65"/>
                  <a:pt x="647" y="65"/>
                </a:cubicBezTo>
                <a:cubicBezTo>
                  <a:pt x="622" y="114"/>
                  <a:pt x="622" y="114"/>
                  <a:pt x="622" y="114"/>
                </a:cubicBezTo>
                <a:cubicBezTo>
                  <a:pt x="614" y="131"/>
                  <a:pt x="598" y="139"/>
                  <a:pt x="581" y="139"/>
                </a:cubicBezTo>
                <a:cubicBezTo>
                  <a:pt x="66" y="139"/>
                  <a:pt x="66" y="139"/>
                  <a:pt x="66" y="139"/>
                </a:cubicBezTo>
                <a:lnTo>
                  <a:pt x="66" y="613"/>
                </a:lnTo>
                <a:close/>
                <a:moveTo>
                  <a:pt x="565" y="89"/>
                </a:moveTo>
                <a:lnTo>
                  <a:pt x="565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68">
            <a:extLst>
              <a:ext uri="{FF2B5EF4-FFF2-40B4-BE49-F238E27FC236}">
                <a16:creationId xmlns:a16="http://schemas.microsoft.com/office/drawing/2014/main" id="{EE93CD42-E40C-C543-8C8E-19AB397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667" y="5137325"/>
            <a:ext cx="204800" cy="71443"/>
          </a:xfrm>
          <a:custGeom>
            <a:avLst/>
            <a:gdLst>
              <a:gd name="T0" fmla="*/ 20219934 w 189"/>
              <a:gd name="T1" fmla="*/ 8461553 h 66"/>
              <a:gd name="T2" fmla="*/ 20219934 w 189"/>
              <a:gd name="T3" fmla="*/ 8461553 h 66"/>
              <a:gd name="T4" fmla="*/ 4304903 w 189"/>
              <a:gd name="T5" fmla="*/ 8461553 h 66"/>
              <a:gd name="T6" fmla="*/ 0 w 189"/>
              <a:gd name="T7" fmla="*/ 4165832 h 66"/>
              <a:gd name="T8" fmla="*/ 4304903 w 189"/>
              <a:gd name="T9" fmla="*/ 0 h 66"/>
              <a:gd name="T10" fmla="*/ 20219934 w 189"/>
              <a:gd name="T11" fmla="*/ 0 h 66"/>
              <a:gd name="T12" fmla="*/ 24524837 w 189"/>
              <a:gd name="T13" fmla="*/ 4165832 h 66"/>
              <a:gd name="T14" fmla="*/ 20219934 w 189"/>
              <a:gd name="T15" fmla="*/ 8461553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9" h="66">
                <a:moveTo>
                  <a:pt x="155" y="65"/>
                </a:moveTo>
                <a:lnTo>
                  <a:pt x="155" y="65"/>
                </a:lnTo>
                <a:cubicBezTo>
                  <a:pt x="33" y="65"/>
                  <a:pt x="33" y="65"/>
                  <a:pt x="33" y="65"/>
                </a:cubicBezTo>
                <a:cubicBezTo>
                  <a:pt x="16" y="65"/>
                  <a:pt x="0" y="57"/>
                  <a:pt x="0" y="32"/>
                </a:cubicBezTo>
                <a:cubicBezTo>
                  <a:pt x="0" y="16"/>
                  <a:pt x="16" y="0"/>
                  <a:pt x="33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8" y="16"/>
                  <a:pt x="188" y="32"/>
                </a:cubicBezTo>
                <a:cubicBezTo>
                  <a:pt x="188" y="57"/>
                  <a:pt x="172" y="65"/>
                  <a:pt x="155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69">
            <a:extLst>
              <a:ext uri="{FF2B5EF4-FFF2-40B4-BE49-F238E27FC236}">
                <a16:creationId xmlns:a16="http://schemas.microsoft.com/office/drawing/2014/main" id="{5DD3C0C2-E637-7E46-9C39-40DDFDFF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1248" y="5270683"/>
            <a:ext cx="223851" cy="185749"/>
          </a:xfrm>
          <a:custGeom>
            <a:avLst/>
            <a:gdLst>
              <a:gd name="T0" fmla="*/ 21514985 w 206"/>
              <a:gd name="T1" fmla="*/ 22029218 h 173"/>
              <a:gd name="T2" fmla="*/ 21514985 w 206"/>
              <a:gd name="T3" fmla="*/ 22029218 h 173"/>
              <a:gd name="T4" fmla="*/ 4329365 w 206"/>
              <a:gd name="T5" fmla="*/ 22029218 h 173"/>
              <a:gd name="T6" fmla="*/ 0 w 206"/>
              <a:gd name="T7" fmla="*/ 16778065 h 173"/>
              <a:gd name="T8" fmla="*/ 0 w 206"/>
              <a:gd name="T9" fmla="*/ 4226546 h 173"/>
              <a:gd name="T10" fmla="*/ 4329365 w 206"/>
              <a:gd name="T11" fmla="*/ 0 h 173"/>
              <a:gd name="T12" fmla="*/ 21514985 w 206"/>
              <a:gd name="T13" fmla="*/ 0 h 173"/>
              <a:gd name="T14" fmla="*/ 26893640 w 206"/>
              <a:gd name="T15" fmla="*/ 4226546 h 173"/>
              <a:gd name="T16" fmla="*/ 26893640 w 206"/>
              <a:gd name="T17" fmla="*/ 16778065 h 173"/>
              <a:gd name="T18" fmla="*/ 21514985 w 206"/>
              <a:gd name="T19" fmla="*/ 22029218 h 173"/>
              <a:gd name="T20" fmla="*/ 8658368 w 206"/>
              <a:gd name="T21" fmla="*/ 13704246 h 173"/>
              <a:gd name="T22" fmla="*/ 8658368 w 206"/>
              <a:gd name="T23" fmla="*/ 13704246 h 173"/>
              <a:gd name="T24" fmla="*/ 18235272 w 206"/>
              <a:gd name="T25" fmla="*/ 13704246 h 173"/>
              <a:gd name="T26" fmla="*/ 18235272 w 206"/>
              <a:gd name="T27" fmla="*/ 8453093 h 173"/>
              <a:gd name="T28" fmla="*/ 8658368 w 206"/>
              <a:gd name="T29" fmla="*/ 8453093 h 173"/>
              <a:gd name="T30" fmla="*/ 8658368 w 206"/>
              <a:gd name="T31" fmla="*/ 13704246 h 1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6" h="173">
                <a:moveTo>
                  <a:pt x="164" y="172"/>
                </a:moveTo>
                <a:lnTo>
                  <a:pt x="164" y="172"/>
                </a:lnTo>
                <a:cubicBezTo>
                  <a:pt x="33" y="172"/>
                  <a:pt x="33" y="172"/>
                  <a:pt x="33" y="172"/>
                </a:cubicBezTo>
                <a:cubicBezTo>
                  <a:pt x="17" y="172"/>
                  <a:pt x="0" y="156"/>
                  <a:pt x="0" y="13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9"/>
                  <a:pt x="17" y="0"/>
                  <a:pt x="3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8" y="0"/>
                  <a:pt x="205" y="9"/>
                  <a:pt x="205" y="33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05" y="156"/>
                  <a:pt x="188" y="172"/>
                  <a:pt x="164" y="172"/>
                </a:cubicBezTo>
                <a:close/>
                <a:moveTo>
                  <a:pt x="66" y="107"/>
                </a:moveTo>
                <a:lnTo>
                  <a:pt x="66" y="107"/>
                </a:lnTo>
                <a:cubicBezTo>
                  <a:pt x="139" y="107"/>
                  <a:pt x="139" y="107"/>
                  <a:pt x="139" y="107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70">
            <a:extLst>
              <a:ext uri="{FF2B5EF4-FFF2-40B4-BE49-F238E27FC236}">
                <a16:creationId xmlns:a16="http://schemas.microsoft.com/office/drawing/2014/main" id="{789C1059-26BE-F342-8E05-B8CFE9F5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839" y="5342125"/>
            <a:ext cx="419122" cy="423884"/>
          </a:xfrm>
          <a:custGeom>
            <a:avLst/>
            <a:gdLst>
              <a:gd name="T0" fmla="*/ 25803965 w 386"/>
              <a:gd name="T1" fmla="*/ 50664512 h 393"/>
              <a:gd name="T2" fmla="*/ 25803965 w 386"/>
              <a:gd name="T3" fmla="*/ 50664512 h 393"/>
              <a:gd name="T4" fmla="*/ 0 w 386"/>
              <a:gd name="T5" fmla="*/ 25332436 h 393"/>
              <a:gd name="T6" fmla="*/ 25803965 w 386"/>
              <a:gd name="T7" fmla="*/ 0 h 393"/>
              <a:gd name="T8" fmla="*/ 50428805 w 386"/>
              <a:gd name="T9" fmla="*/ 25332436 h 393"/>
              <a:gd name="T10" fmla="*/ 25803965 w 386"/>
              <a:gd name="T11" fmla="*/ 50664512 h 393"/>
              <a:gd name="T12" fmla="*/ 25803965 w 386"/>
              <a:gd name="T13" fmla="*/ 8401004 h 393"/>
              <a:gd name="T14" fmla="*/ 25803965 w 386"/>
              <a:gd name="T15" fmla="*/ 8401004 h 393"/>
              <a:gd name="T16" fmla="*/ 8645114 w 386"/>
              <a:gd name="T17" fmla="*/ 25332436 h 393"/>
              <a:gd name="T18" fmla="*/ 25803965 w 386"/>
              <a:gd name="T19" fmla="*/ 42263507 h 393"/>
              <a:gd name="T20" fmla="*/ 41784053 w 386"/>
              <a:gd name="T21" fmla="*/ 25332436 h 393"/>
              <a:gd name="T22" fmla="*/ 25803965 w 386"/>
              <a:gd name="T23" fmla="*/ 8401004 h 3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6" h="393">
                <a:moveTo>
                  <a:pt x="197" y="392"/>
                </a:moveTo>
                <a:lnTo>
                  <a:pt x="197" y="392"/>
                </a:lnTo>
                <a:cubicBezTo>
                  <a:pt x="90" y="392"/>
                  <a:pt x="0" y="303"/>
                  <a:pt x="0" y="196"/>
                </a:cubicBezTo>
                <a:cubicBezTo>
                  <a:pt x="0" y="90"/>
                  <a:pt x="90" y="0"/>
                  <a:pt x="197" y="0"/>
                </a:cubicBezTo>
                <a:cubicBezTo>
                  <a:pt x="303" y="0"/>
                  <a:pt x="385" y="90"/>
                  <a:pt x="385" y="196"/>
                </a:cubicBezTo>
                <a:cubicBezTo>
                  <a:pt x="385" y="303"/>
                  <a:pt x="303" y="392"/>
                  <a:pt x="197" y="392"/>
                </a:cubicBezTo>
                <a:close/>
                <a:moveTo>
                  <a:pt x="197" y="65"/>
                </a:moveTo>
                <a:lnTo>
                  <a:pt x="197" y="65"/>
                </a:lnTo>
                <a:cubicBezTo>
                  <a:pt x="123" y="65"/>
                  <a:pt x="66" y="122"/>
                  <a:pt x="66" y="196"/>
                </a:cubicBezTo>
                <a:cubicBezTo>
                  <a:pt x="66" y="270"/>
                  <a:pt x="123" y="327"/>
                  <a:pt x="197" y="327"/>
                </a:cubicBezTo>
                <a:cubicBezTo>
                  <a:pt x="262" y="327"/>
                  <a:pt x="319" y="270"/>
                  <a:pt x="319" y="196"/>
                </a:cubicBezTo>
                <a:cubicBezTo>
                  <a:pt x="319" y="122"/>
                  <a:pt x="262" y="65"/>
                  <a:pt x="197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71">
            <a:extLst>
              <a:ext uri="{FF2B5EF4-FFF2-40B4-BE49-F238E27FC236}">
                <a16:creationId xmlns:a16="http://schemas.microsoft.com/office/drawing/2014/main" id="{4332DD2C-C616-3340-A6F0-685725B8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8746" y="5056360"/>
            <a:ext cx="1152586" cy="895398"/>
          </a:xfrm>
          <a:custGeom>
            <a:avLst/>
            <a:gdLst>
              <a:gd name="T0" fmla="*/ 134158239 w 1065"/>
              <a:gd name="T1" fmla="*/ 27740332 h 827"/>
              <a:gd name="T2" fmla="*/ 119194172 w 1065"/>
              <a:gd name="T3" fmla="*/ 27740332 h 827"/>
              <a:gd name="T4" fmla="*/ 119194172 w 1065"/>
              <a:gd name="T5" fmla="*/ 27740332 h 827"/>
              <a:gd name="T6" fmla="*/ 79766273 w 1065"/>
              <a:gd name="T7" fmla="*/ 36205558 h 827"/>
              <a:gd name="T8" fmla="*/ 67014188 w 1065"/>
              <a:gd name="T9" fmla="*/ 26698464 h 827"/>
              <a:gd name="T10" fmla="*/ 47885881 w 1065"/>
              <a:gd name="T11" fmla="*/ 21228564 h 827"/>
              <a:gd name="T12" fmla="*/ 47885881 w 1065"/>
              <a:gd name="T13" fmla="*/ 3125605 h 827"/>
              <a:gd name="T14" fmla="*/ 18087248 w 1065"/>
              <a:gd name="T15" fmla="*/ 0 h 827"/>
              <a:gd name="T16" fmla="*/ 12752085 w 1065"/>
              <a:gd name="T17" fmla="*/ 6381489 h 827"/>
              <a:gd name="T18" fmla="*/ 2082120 w 1065"/>
              <a:gd name="T19" fmla="*/ 105491429 h 827"/>
              <a:gd name="T20" fmla="*/ 43591778 w 1065"/>
              <a:gd name="T21" fmla="*/ 107575166 h 827"/>
              <a:gd name="T22" fmla="*/ 47885881 w 1065"/>
              <a:gd name="T23" fmla="*/ 102235545 h 827"/>
              <a:gd name="T24" fmla="*/ 62849948 w 1065"/>
              <a:gd name="T25" fmla="*/ 86346601 h 827"/>
              <a:gd name="T26" fmla="*/ 67014188 w 1065"/>
              <a:gd name="T27" fmla="*/ 76709229 h 827"/>
              <a:gd name="T28" fmla="*/ 118153111 w 1065"/>
              <a:gd name="T29" fmla="*/ 86346601 h 827"/>
              <a:gd name="T30" fmla="*/ 118153111 w 1065"/>
              <a:gd name="T31" fmla="*/ 86346601 h 827"/>
              <a:gd name="T32" fmla="*/ 119194172 w 1065"/>
              <a:gd name="T33" fmla="*/ 86346601 h 827"/>
              <a:gd name="T34" fmla="*/ 119194172 w 1065"/>
              <a:gd name="T35" fmla="*/ 86346601 h 827"/>
              <a:gd name="T36" fmla="*/ 138452341 w 1065"/>
              <a:gd name="T37" fmla="*/ 82048849 h 827"/>
              <a:gd name="T38" fmla="*/ 134158239 w 1065"/>
              <a:gd name="T39" fmla="*/ 27740332 h 827"/>
              <a:gd name="T40" fmla="*/ 84060376 w 1065"/>
              <a:gd name="T41" fmla="*/ 43759555 h 827"/>
              <a:gd name="T42" fmla="*/ 114900069 w 1065"/>
              <a:gd name="T43" fmla="*/ 76709229 h 827"/>
              <a:gd name="T44" fmla="*/ 84060376 w 1065"/>
              <a:gd name="T45" fmla="*/ 43759555 h 827"/>
              <a:gd name="T46" fmla="*/ 123488274 w 1065"/>
              <a:gd name="T47" fmla="*/ 36205558 h 827"/>
              <a:gd name="T48" fmla="*/ 129864136 w 1065"/>
              <a:gd name="T49" fmla="*/ 77751097 h 827"/>
              <a:gd name="T50" fmla="*/ 123488274 w 1065"/>
              <a:gd name="T51" fmla="*/ 36205558 h 827"/>
              <a:gd name="T52" fmla="*/ 9629265 w 1065"/>
              <a:gd name="T53" fmla="*/ 99109940 h 827"/>
              <a:gd name="T54" fmla="*/ 39427538 w 1065"/>
              <a:gd name="T55" fmla="*/ 8465226 h 827"/>
              <a:gd name="T56" fmla="*/ 9629265 w 1065"/>
              <a:gd name="T57" fmla="*/ 99109940 h 827"/>
              <a:gd name="T58" fmla="*/ 58555845 w 1065"/>
              <a:gd name="T59" fmla="*/ 77751097 h 827"/>
              <a:gd name="T60" fmla="*/ 47885881 w 1065"/>
              <a:gd name="T61" fmla="*/ 29824069 h 827"/>
              <a:gd name="T62" fmla="*/ 58555845 w 1065"/>
              <a:gd name="T63" fmla="*/ 77751097 h 827"/>
              <a:gd name="T64" fmla="*/ 67014188 w 1065"/>
              <a:gd name="T65" fmla="*/ 44801423 h 827"/>
              <a:gd name="T66" fmla="*/ 75602393 w 1065"/>
              <a:gd name="T67" fmla="*/ 68244003 h 827"/>
              <a:gd name="T68" fmla="*/ 67014188 w 1065"/>
              <a:gd name="T69" fmla="*/ 44801423 h 8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065" h="827">
                <a:moveTo>
                  <a:pt x="1031" y="213"/>
                </a:moveTo>
                <a:lnTo>
                  <a:pt x="1031" y="213"/>
                </a:lnTo>
                <a:cubicBezTo>
                  <a:pt x="916" y="213"/>
                  <a:pt x="916" y="213"/>
                  <a:pt x="916" y="213"/>
                </a:cubicBezTo>
                <a:lnTo>
                  <a:pt x="908" y="213"/>
                </a:lnTo>
                <a:cubicBezTo>
                  <a:pt x="613" y="278"/>
                  <a:pt x="613" y="278"/>
                  <a:pt x="613" y="278"/>
                </a:cubicBezTo>
                <a:cubicBezTo>
                  <a:pt x="515" y="278"/>
                  <a:pt x="515" y="278"/>
                  <a:pt x="515" y="278"/>
                </a:cubicBezTo>
                <a:cubicBezTo>
                  <a:pt x="515" y="205"/>
                  <a:pt x="515" y="205"/>
                  <a:pt x="515" y="205"/>
                </a:cubicBezTo>
                <a:cubicBezTo>
                  <a:pt x="515" y="180"/>
                  <a:pt x="499" y="163"/>
                  <a:pt x="483" y="163"/>
                </a:cubicBezTo>
                <a:cubicBezTo>
                  <a:pt x="368" y="163"/>
                  <a:pt x="368" y="163"/>
                  <a:pt x="368" y="163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68" y="41"/>
                  <a:pt x="368" y="33"/>
                  <a:pt x="368" y="24"/>
                </a:cubicBezTo>
                <a:cubicBezTo>
                  <a:pt x="360" y="8"/>
                  <a:pt x="352" y="0"/>
                  <a:pt x="3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22" y="0"/>
                  <a:pt x="106" y="8"/>
                  <a:pt x="106" y="24"/>
                </a:cubicBezTo>
                <a:cubicBezTo>
                  <a:pt x="98" y="33"/>
                  <a:pt x="98" y="41"/>
                  <a:pt x="98" y="49"/>
                </a:cubicBezTo>
                <a:cubicBezTo>
                  <a:pt x="8" y="777"/>
                  <a:pt x="8" y="777"/>
                  <a:pt x="8" y="777"/>
                </a:cubicBezTo>
                <a:cubicBezTo>
                  <a:pt x="0" y="794"/>
                  <a:pt x="8" y="802"/>
                  <a:pt x="16" y="810"/>
                </a:cubicBezTo>
                <a:cubicBezTo>
                  <a:pt x="24" y="826"/>
                  <a:pt x="32" y="826"/>
                  <a:pt x="49" y="826"/>
                </a:cubicBezTo>
                <a:cubicBezTo>
                  <a:pt x="335" y="826"/>
                  <a:pt x="335" y="826"/>
                  <a:pt x="335" y="826"/>
                </a:cubicBezTo>
                <a:cubicBezTo>
                  <a:pt x="352" y="826"/>
                  <a:pt x="360" y="818"/>
                  <a:pt x="368" y="802"/>
                </a:cubicBezTo>
                <a:cubicBezTo>
                  <a:pt x="368" y="794"/>
                  <a:pt x="368" y="794"/>
                  <a:pt x="368" y="785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483" y="663"/>
                  <a:pt x="483" y="663"/>
                  <a:pt x="483" y="663"/>
                </a:cubicBezTo>
                <a:cubicBezTo>
                  <a:pt x="499" y="663"/>
                  <a:pt x="515" y="646"/>
                  <a:pt x="515" y="622"/>
                </a:cubicBezTo>
                <a:cubicBezTo>
                  <a:pt x="515" y="589"/>
                  <a:pt x="515" y="589"/>
                  <a:pt x="515" y="589"/>
                </a:cubicBezTo>
                <a:cubicBezTo>
                  <a:pt x="613" y="589"/>
                  <a:pt x="613" y="589"/>
                  <a:pt x="613" y="589"/>
                </a:cubicBezTo>
                <a:cubicBezTo>
                  <a:pt x="908" y="663"/>
                  <a:pt x="908" y="663"/>
                  <a:pt x="908" y="663"/>
                </a:cubicBezTo>
                <a:cubicBezTo>
                  <a:pt x="916" y="663"/>
                  <a:pt x="916" y="663"/>
                  <a:pt x="916" y="663"/>
                </a:cubicBezTo>
                <a:cubicBezTo>
                  <a:pt x="1031" y="663"/>
                  <a:pt x="1031" y="663"/>
                  <a:pt x="1031" y="663"/>
                </a:cubicBezTo>
                <a:cubicBezTo>
                  <a:pt x="1047" y="663"/>
                  <a:pt x="1064" y="646"/>
                  <a:pt x="1064" y="630"/>
                </a:cubicBezTo>
                <a:cubicBezTo>
                  <a:pt x="1064" y="245"/>
                  <a:pt x="1064" y="245"/>
                  <a:pt x="1064" y="245"/>
                </a:cubicBezTo>
                <a:cubicBezTo>
                  <a:pt x="1064" y="229"/>
                  <a:pt x="1047" y="213"/>
                  <a:pt x="1031" y="213"/>
                </a:cubicBezTo>
                <a:close/>
                <a:moveTo>
                  <a:pt x="646" y="336"/>
                </a:moveTo>
                <a:lnTo>
                  <a:pt x="646" y="336"/>
                </a:lnTo>
                <a:cubicBezTo>
                  <a:pt x="883" y="286"/>
                  <a:pt x="883" y="286"/>
                  <a:pt x="883" y="286"/>
                </a:cubicBezTo>
                <a:cubicBezTo>
                  <a:pt x="883" y="589"/>
                  <a:pt x="883" y="589"/>
                  <a:pt x="883" y="589"/>
                </a:cubicBezTo>
                <a:cubicBezTo>
                  <a:pt x="646" y="532"/>
                  <a:pt x="646" y="532"/>
                  <a:pt x="646" y="532"/>
                </a:cubicBezTo>
                <a:lnTo>
                  <a:pt x="646" y="336"/>
                </a:lnTo>
                <a:close/>
                <a:moveTo>
                  <a:pt x="949" y="278"/>
                </a:moveTo>
                <a:lnTo>
                  <a:pt x="949" y="278"/>
                </a:lnTo>
                <a:cubicBezTo>
                  <a:pt x="998" y="278"/>
                  <a:pt x="998" y="278"/>
                  <a:pt x="998" y="278"/>
                </a:cubicBezTo>
                <a:cubicBezTo>
                  <a:pt x="998" y="597"/>
                  <a:pt x="998" y="597"/>
                  <a:pt x="998" y="597"/>
                </a:cubicBezTo>
                <a:cubicBezTo>
                  <a:pt x="949" y="597"/>
                  <a:pt x="949" y="597"/>
                  <a:pt x="949" y="597"/>
                </a:cubicBezTo>
                <a:lnTo>
                  <a:pt x="949" y="278"/>
                </a:lnTo>
                <a:close/>
                <a:moveTo>
                  <a:pt x="74" y="761"/>
                </a:moveTo>
                <a:lnTo>
                  <a:pt x="74" y="761"/>
                </a:lnTo>
                <a:cubicBezTo>
                  <a:pt x="163" y="65"/>
                  <a:pt x="163" y="65"/>
                  <a:pt x="163" y="65"/>
                </a:cubicBezTo>
                <a:cubicBezTo>
                  <a:pt x="303" y="65"/>
                  <a:pt x="303" y="65"/>
                  <a:pt x="303" y="65"/>
                </a:cubicBezTo>
                <a:cubicBezTo>
                  <a:pt x="303" y="761"/>
                  <a:pt x="303" y="761"/>
                  <a:pt x="303" y="761"/>
                </a:cubicBezTo>
                <a:lnTo>
                  <a:pt x="74" y="761"/>
                </a:lnTo>
                <a:close/>
                <a:moveTo>
                  <a:pt x="450" y="597"/>
                </a:moveTo>
                <a:lnTo>
                  <a:pt x="450" y="597"/>
                </a:lnTo>
                <a:cubicBezTo>
                  <a:pt x="368" y="597"/>
                  <a:pt x="368" y="597"/>
                  <a:pt x="368" y="597"/>
                </a:cubicBezTo>
                <a:cubicBezTo>
                  <a:pt x="368" y="229"/>
                  <a:pt x="368" y="229"/>
                  <a:pt x="368" y="229"/>
                </a:cubicBezTo>
                <a:cubicBezTo>
                  <a:pt x="450" y="229"/>
                  <a:pt x="450" y="229"/>
                  <a:pt x="450" y="229"/>
                </a:cubicBezTo>
                <a:lnTo>
                  <a:pt x="450" y="597"/>
                </a:lnTo>
                <a:close/>
                <a:moveTo>
                  <a:pt x="515" y="344"/>
                </a:moveTo>
                <a:lnTo>
                  <a:pt x="515" y="344"/>
                </a:lnTo>
                <a:cubicBezTo>
                  <a:pt x="581" y="344"/>
                  <a:pt x="581" y="344"/>
                  <a:pt x="581" y="344"/>
                </a:cubicBezTo>
                <a:cubicBezTo>
                  <a:pt x="581" y="524"/>
                  <a:pt x="581" y="524"/>
                  <a:pt x="581" y="524"/>
                </a:cubicBezTo>
                <a:cubicBezTo>
                  <a:pt x="515" y="524"/>
                  <a:pt x="515" y="524"/>
                  <a:pt x="515" y="524"/>
                </a:cubicBezTo>
                <a:lnTo>
                  <a:pt x="515" y="3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A6815672-465C-714C-80CC-ACE658A0587F}"/>
              </a:ext>
            </a:extLst>
          </p:cNvPr>
          <p:cNvSpPr txBox="1"/>
          <p:nvPr/>
        </p:nvSpPr>
        <p:spPr>
          <a:xfrm>
            <a:off x="9707216" y="794114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502" name="CuadroTexto 501">
            <a:extLst>
              <a:ext uri="{FF2B5EF4-FFF2-40B4-BE49-F238E27FC236}">
                <a16:creationId xmlns:a16="http://schemas.microsoft.com/office/drawing/2014/main" id="{F96FE60D-9B34-0840-9270-81A839E53ED6}"/>
              </a:ext>
            </a:extLst>
          </p:cNvPr>
          <p:cNvSpPr txBox="1"/>
          <p:nvPr/>
        </p:nvSpPr>
        <p:spPr>
          <a:xfrm>
            <a:off x="2451398" y="230953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3" name="CuadroTexto 502">
            <a:extLst>
              <a:ext uri="{FF2B5EF4-FFF2-40B4-BE49-F238E27FC236}">
                <a16:creationId xmlns:a16="http://schemas.microsoft.com/office/drawing/2014/main" id="{EFF64FC2-E8B5-D842-ABBC-04C8EA7D2AA2}"/>
              </a:ext>
            </a:extLst>
          </p:cNvPr>
          <p:cNvSpPr txBox="1"/>
          <p:nvPr/>
        </p:nvSpPr>
        <p:spPr>
          <a:xfrm>
            <a:off x="3765895" y="9316228"/>
            <a:ext cx="655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04" name="CuadroTexto 503">
            <a:extLst>
              <a:ext uri="{FF2B5EF4-FFF2-40B4-BE49-F238E27FC236}">
                <a16:creationId xmlns:a16="http://schemas.microsoft.com/office/drawing/2014/main" id="{AF7B1852-2893-BA47-9A1F-2454551F2DC5}"/>
              </a:ext>
            </a:extLst>
          </p:cNvPr>
          <p:cNvSpPr txBox="1"/>
          <p:nvPr/>
        </p:nvSpPr>
        <p:spPr>
          <a:xfrm>
            <a:off x="9168826" y="9272304"/>
            <a:ext cx="655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E848FE97-59BC-A042-9949-92D589D2EF96}"/>
              </a:ext>
            </a:extLst>
          </p:cNvPr>
          <p:cNvSpPr txBox="1"/>
          <p:nvPr/>
        </p:nvSpPr>
        <p:spPr>
          <a:xfrm>
            <a:off x="14587793" y="9291355"/>
            <a:ext cx="655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06" name="CuadroTexto 505">
            <a:extLst>
              <a:ext uri="{FF2B5EF4-FFF2-40B4-BE49-F238E27FC236}">
                <a16:creationId xmlns:a16="http://schemas.microsoft.com/office/drawing/2014/main" id="{9B03B64F-3F0F-034E-B661-F74E1A4403B1}"/>
              </a:ext>
            </a:extLst>
          </p:cNvPr>
          <p:cNvSpPr txBox="1"/>
          <p:nvPr/>
        </p:nvSpPr>
        <p:spPr>
          <a:xfrm>
            <a:off x="20017332" y="9282391"/>
            <a:ext cx="655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CDF6FE7A-727D-1E42-B32B-67BC4A19A11F}"/>
              </a:ext>
            </a:extLst>
          </p:cNvPr>
          <p:cNvSpPr txBox="1"/>
          <p:nvPr/>
        </p:nvSpPr>
        <p:spPr>
          <a:xfrm flipH="1">
            <a:off x="2902266" y="111155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376532-E9AE-0E44-8C42-86E64BB34709}"/>
              </a:ext>
            </a:extLst>
          </p:cNvPr>
          <p:cNvSpPr/>
          <p:nvPr/>
        </p:nvSpPr>
        <p:spPr>
          <a:xfrm flipH="1">
            <a:off x="2123289" y="11761855"/>
            <a:ext cx="3940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E5FB69B9-C543-5248-9982-984CB57F08FC}"/>
              </a:ext>
            </a:extLst>
          </p:cNvPr>
          <p:cNvSpPr txBox="1"/>
          <p:nvPr/>
        </p:nvSpPr>
        <p:spPr>
          <a:xfrm flipH="1">
            <a:off x="8299388" y="111155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9C3740-3082-A340-8984-5F080034FA51}"/>
              </a:ext>
            </a:extLst>
          </p:cNvPr>
          <p:cNvSpPr/>
          <p:nvPr/>
        </p:nvSpPr>
        <p:spPr>
          <a:xfrm flipH="1">
            <a:off x="7520411" y="11761855"/>
            <a:ext cx="3940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12A437A6-B31D-704B-A86F-07D9AA76182E}"/>
              </a:ext>
            </a:extLst>
          </p:cNvPr>
          <p:cNvSpPr txBox="1"/>
          <p:nvPr/>
        </p:nvSpPr>
        <p:spPr>
          <a:xfrm flipH="1">
            <a:off x="13686064" y="111155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A6601F-F646-E741-BAD2-3441D4A422F8}"/>
              </a:ext>
            </a:extLst>
          </p:cNvPr>
          <p:cNvSpPr/>
          <p:nvPr/>
        </p:nvSpPr>
        <p:spPr>
          <a:xfrm flipH="1">
            <a:off x="12907087" y="11761855"/>
            <a:ext cx="3940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AFB7694-6300-5643-BD8E-072380556411}"/>
              </a:ext>
            </a:extLst>
          </p:cNvPr>
          <p:cNvSpPr txBox="1"/>
          <p:nvPr/>
        </p:nvSpPr>
        <p:spPr>
          <a:xfrm flipH="1">
            <a:off x="19220590" y="111155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245C32-CEB5-CB49-804A-A9692321BA23}"/>
              </a:ext>
            </a:extLst>
          </p:cNvPr>
          <p:cNvSpPr/>
          <p:nvPr/>
        </p:nvSpPr>
        <p:spPr>
          <a:xfrm flipH="1">
            <a:off x="18441613" y="11761855"/>
            <a:ext cx="3940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287EA6DF-D401-9B47-A0CD-9C7E20AB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905" y="7575395"/>
            <a:ext cx="3716559" cy="277700"/>
          </a:xfrm>
          <a:custGeom>
            <a:avLst/>
            <a:gdLst>
              <a:gd name="T0" fmla="*/ 458915760 w 3540"/>
              <a:gd name="T1" fmla="*/ 33979184 h 266"/>
              <a:gd name="T2" fmla="*/ 0 w 3540"/>
              <a:gd name="T3" fmla="*/ 33979184 h 266"/>
              <a:gd name="T4" fmla="*/ 0 w 3540"/>
              <a:gd name="T5" fmla="*/ 0 h 266"/>
              <a:gd name="T6" fmla="*/ 458915760 w 3540"/>
              <a:gd name="T7" fmla="*/ 0 h 266"/>
              <a:gd name="T8" fmla="*/ 458915760 w 3540"/>
              <a:gd name="T9" fmla="*/ 33979184 h 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0" h="266">
                <a:moveTo>
                  <a:pt x="3539" y="265"/>
                </a:moveTo>
                <a:lnTo>
                  <a:pt x="0" y="265"/>
                </a:lnTo>
                <a:lnTo>
                  <a:pt x="0" y="0"/>
                </a:lnTo>
                <a:lnTo>
                  <a:pt x="3539" y="0"/>
                </a:lnTo>
                <a:lnTo>
                  <a:pt x="3539" y="26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31927A0F-F348-9145-A314-4A285AA5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5910" y="6395166"/>
            <a:ext cx="2642784" cy="2642784"/>
          </a:xfrm>
          <a:custGeom>
            <a:avLst/>
            <a:gdLst>
              <a:gd name="T0" fmla="*/ 325932081 w 2520"/>
              <a:gd name="T1" fmla="*/ 162901369 h 2519"/>
              <a:gd name="T2" fmla="*/ 325932081 w 2520"/>
              <a:gd name="T3" fmla="*/ 162901369 h 2519"/>
              <a:gd name="T4" fmla="*/ 162901473 w 2520"/>
              <a:gd name="T5" fmla="*/ 326061470 h 2519"/>
              <a:gd name="T6" fmla="*/ 0 w 2520"/>
              <a:gd name="T7" fmla="*/ 162901369 h 2519"/>
              <a:gd name="T8" fmla="*/ 162901473 w 2520"/>
              <a:gd name="T9" fmla="*/ 0 h 2519"/>
              <a:gd name="T10" fmla="*/ 325932081 w 2520"/>
              <a:gd name="T11" fmla="*/ 162901369 h 2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0" h="2519">
                <a:moveTo>
                  <a:pt x="2519" y="1258"/>
                </a:moveTo>
                <a:lnTo>
                  <a:pt x="2519" y="1258"/>
                </a:lnTo>
                <a:cubicBezTo>
                  <a:pt x="2519" y="1954"/>
                  <a:pt x="1956" y="2518"/>
                  <a:pt x="1259" y="2518"/>
                </a:cubicBezTo>
                <a:cubicBezTo>
                  <a:pt x="563" y="2518"/>
                  <a:pt x="0" y="1954"/>
                  <a:pt x="0" y="1258"/>
                </a:cubicBezTo>
                <a:cubicBezTo>
                  <a:pt x="0" y="562"/>
                  <a:pt x="563" y="0"/>
                  <a:pt x="1259" y="0"/>
                </a:cubicBezTo>
                <a:cubicBezTo>
                  <a:pt x="1956" y="0"/>
                  <a:pt x="2519" y="562"/>
                  <a:pt x="2519" y="125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7C6CBA9A-E444-9A4A-84F0-EB32411A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035" y="7575395"/>
            <a:ext cx="3716559" cy="277700"/>
          </a:xfrm>
          <a:custGeom>
            <a:avLst/>
            <a:gdLst>
              <a:gd name="T0" fmla="*/ 459045434 w 3539"/>
              <a:gd name="T1" fmla="*/ 33979184 h 266"/>
              <a:gd name="T2" fmla="*/ 0 w 3539"/>
              <a:gd name="T3" fmla="*/ 33979184 h 266"/>
              <a:gd name="T4" fmla="*/ 0 w 3539"/>
              <a:gd name="T5" fmla="*/ 0 h 266"/>
              <a:gd name="T6" fmla="*/ 459045434 w 3539"/>
              <a:gd name="T7" fmla="*/ 0 h 266"/>
              <a:gd name="T8" fmla="*/ 459045434 w 3539"/>
              <a:gd name="T9" fmla="*/ 33979184 h 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39" h="266">
                <a:moveTo>
                  <a:pt x="3538" y="265"/>
                </a:moveTo>
                <a:lnTo>
                  <a:pt x="0" y="265"/>
                </a:lnTo>
                <a:lnTo>
                  <a:pt x="0" y="0"/>
                </a:lnTo>
                <a:lnTo>
                  <a:pt x="3538" y="0"/>
                </a:lnTo>
                <a:lnTo>
                  <a:pt x="3538" y="26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14856453-78DB-0841-93CA-B3C72DC9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039" y="6395166"/>
            <a:ext cx="2656668" cy="2642784"/>
          </a:xfrm>
          <a:custGeom>
            <a:avLst/>
            <a:gdLst>
              <a:gd name="T0" fmla="*/ 328194132 w 2529"/>
              <a:gd name="T1" fmla="*/ 162901369 h 2519"/>
              <a:gd name="T2" fmla="*/ 328194132 w 2529"/>
              <a:gd name="T3" fmla="*/ 162901369 h 2519"/>
              <a:gd name="T4" fmla="*/ 163577679 w 2529"/>
              <a:gd name="T5" fmla="*/ 326061470 h 2519"/>
              <a:gd name="T6" fmla="*/ 0 w 2529"/>
              <a:gd name="T7" fmla="*/ 162901369 h 2519"/>
              <a:gd name="T8" fmla="*/ 163577679 w 2529"/>
              <a:gd name="T9" fmla="*/ 0 h 2519"/>
              <a:gd name="T10" fmla="*/ 328194132 w 2529"/>
              <a:gd name="T11" fmla="*/ 162901369 h 2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" h="2519">
                <a:moveTo>
                  <a:pt x="2528" y="1258"/>
                </a:moveTo>
                <a:lnTo>
                  <a:pt x="2528" y="1258"/>
                </a:lnTo>
                <a:cubicBezTo>
                  <a:pt x="2528" y="1954"/>
                  <a:pt x="1956" y="2518"/>
                  <a:pt x="1260" y="2518"/>
                </a:cubicBezTo>
                <a:cubicBezTo>
                  <a:pt x="564" y="2518"/>
                  <a:pt x="0" y="1954"/>
                  <a:pt x="0" y="1258"/>
                </a:cubicBezTo>
                <a:cubicBezTo>
                  <a:pt x="0" y="562"/>
                  <a:pt x="564" y="0"/>
                  <a:pt x="1260" y="0"/>
                </a:cubicBezTo>
                <a:cubicBezTo>
                  <a:pt x="1956" y="0"/>
                  <a:pt x="2528" y="562"/>
                  <a:pt x="2528" y="125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3DFA27D-6181-324A-8ACE-59D35E2B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164" y="7575395"/>
            <a:ext cx="3725816" cy="277700"/>
          </a:xfrm>
          <a:custGeom>
            <a:avLst/>
            <a:gdLst>
              <a:gd name="T0" fmla="*/ 460165015 w 3548"/>
              <a:gd name="T1" fmla="*/ 33979184 h 266"/>
              <a:gd name="T2" fmla="*/ 0 w 3548"/>
              <a:gd name="T3" fmla="*/ 33979184 h 266"/>
              <a:gd name="T4" fmla="*/ 0 w 3548"/>
              <a:gd name="T5" fmla="*/ 0 h 266"/>
              <a:gd name="T6" fmla="*/ 460165015 w 3548"/>
              <a:gd name="T7" fmla="*/ 0 h 266"/>
              <a:gd name="T8" fmla="*/ 460165015 w 3548"/>
              <a:gd name="T9" fmla="*/ 33979184 h 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8" h="266">
                <a:moveTo>
                  <a:pt x="3547" y="265"/>
                </a:moveTo>
                <a:lnTo>
                  <a:pt x="0" y="265"/>
                </a:lnTo>
                <a:lnTo>
                  <a:pt x="0" y="0"/>
                </a:lnTo>
                <a:lnTo>
                  <a:pt x="3547" y="0"/>
                </a:lnTo>
                <a:lnTo>
                  <a:pt x="3547" y="26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28E652A-AC4E-594C-9989-338E7A2E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169" y="6395166"/>
            <a:ext cx="2652041" cy="2642784"/>
          </a:xfrm>
          <a:custGeom>
            <a:avLst/>
            <a:gdLst>
              <a:gd name="T0" fmla="*/ 327310574 w 2527"/>
              <a:gd name="T1" fmla="*/ 162901369 h 2519"/>
              <a:gd name="T2" fmla="*/ 327310574 w 2527"/>
              <a:gd name="T3" fmla="*/ 162901369 h 2519"/>
              <a:gd name="T4" fmla="*/ 163007346 w 2527"/>
              <a:gd name="T5" fmla="*/ 326061470 h 2519"/>
              <a:gd name="T6" fmla="*/ 0 w 2527"/>
              <a:gd name="T7" fmla="*/ 162901369 h 2519"/>
              <a:gd name="T8" fmla="*/ 163007346 w 2527"/>
              <a:gd name="T9" fmla="*/ 0 h 2519"/>
              <a:gd name="T10" fmla="*/ 327310574 w 2527"/>
              <a:gd name="T11" fmla="*/ 162901369 h 2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7" h="2519">
                <a:moveTo>
                  <a:pt x="2526" y="1258"/>
                </a:moveTo>
                <a:lnTo>
                  <a:pt x="2526" y="1258"/>
                </a:lnTo>
                <a:cubicBezTo>
                  <a:pt x="2526" y="1954"/>
                  <a:pt x="1963" y="2518"/>
                  <a:pt x="1258" y="2518"/>
                </a:cubicBezTo>
                <a:cubicBezTo>
                  <a:pt x="563" y="2518"/>
                  <a:pt x="0" y="1954"/>
                  <a:pt x="0" y="1258"/>
                </a:cubicBezTo>
                <a:cubicBezTo>
                  <a:pt x="0" y="562"/>
                  <a:pt x="563" y="0"/>
                  <a:pt x="1258" y="0"/>
                </a:cubicBezTo>
                <a:cubicBezTo>
                  <a:pt x="1963" y="0"/>
                  <a:pt x="2526" y="562"/>
                  <a:pt x="2526" y="125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9">
            <a:extLst>
              <a:ext uri="{FF2B5EF4-FFF2-40B4-BE49-F238E27FC236}">
                <a16:creationId xmlns:a16="http://schemas.microsoft.com/office/drawing/2014/main" id="{2F701027-FD8B-0A4D-9E6A-73769FFB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50" y="4696567"/>
            <a:ext cx="3994260" cy="6984165"/>
          </a:xfrm>
          <a:custGeom>
            <a:avLst/>
            <a:gdLst>
              <a:gd name="T0" fmla="*/ 406247030 w 3804"/>
              <a:gd name="T1" fmla="*/ 862298636 h 6654"/>
              <a:gd name="T2" fmla="*/ 406247030 w 3804"/>
              <a:gd name="T3" fmla="*/ 862298636 h 6654"/>
              <a:gd name="T4" fmla="*/ 88071956 w 3804"/>
              <a:gd name="T5" fmla="*/ 862298636 h 6654"/>
              <a:gd name="T6" fmla="*/ 0 w 3804"/>
              <a:gd name="T7" fmla="*/ 774163467 h 6654"/>
              <a:gd name="T8" fmla="*/ 0 w 3804"/>
              <a:gd name="T9" fmla="*/ 88135169 h 6654"/>
              <a:gd name="T10" fmla="*/ 88071956 w 3804"/>
              <a:gd name="T11" fmla="*/ 0 h 6654"/>
              <a:gd name="T12" fmla="*/ 406247030 w 3804"/>
              <a:gd name="T13" fmla="*/ 0 h 6654"/>
              <a:gd name="T14" fmla="*/ 493281392 w 3804"/>
              <a:gd name="T15" fmla="*/ 88135169 h 6654"/>
              <a:gd name="T16" fmla="*/ 493281392 w 3804"/>
              <a:gd name="T17" fmla="*/ 774163467 h 6654"/>
              <a:gd name="T18" fmla="*/ 406247030 w 3804"/>
              <a:gd name="T19" fmla="*/ 862298636 h 6654"/>
              <a:gd name="T20" fmla="*/ 88071956 w 3804"/>
              <a:gd name="T21" fmla="*/ 56898864 h 6654"/>
              <a:gd name="T22" fmla="*/ 88071956 w 3804"/>
              <a:gd name="T23" fmla="*/ 56898864 h 6654"/>
              <a:gd name="T24" fmla="*/ 57979570 w 3804"/>
              <a:gd name="T25" fmla="*/ 88135169 h 6654"/>
              <a:gd name="T26" fmla="*/ 57979570 w 3804"/>
              <a:gd name="T27" fmla="*/ 774163467 h 6654"/>
              <a:gd name="T28" fmla="*/ 88071956 w 3804"/>
              <a:gd name="T29" fmla="*/ 805399772 h 6654"/>
              <a:gd name="T30" fmla="*/ 406247030 w 3804"/>
              <a:gd name="T31" fmla="*/ 805399772 h 6654"/>
              <a:gd name="T32" fmla="*/ 436339416 w 3804"/>
              <a:gd name="T33" fmla="*/ 774163467 h 6654"/>
              <a:gd name="T34" fmla="*/ 436339416 w 3804"/>
              <a:gd name="T35" fmla="*/ 88135169 h 6654"/>
              <a:gd name="T36" fmla="*/ 406247030 w 3804"/>
              <a:gd name="T37" fmla="*/ 56898864 h 6654"/>
              <a:gd name="T38" fmla="*/ 88071956 w 3804"/>
              <a:gd name="T39" fmla="*/ 56898864 h 66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804" h="6654">
                <a:moveTo>
                  <a:pt x="3132" y="6653"/>
                </a:moveTo>
                <a:lnTo>
                  <a:pt x="3132" y="6653"/>
                </a:lnTo>
                <a:cubicBezTo>
                  <a:pt x="679" y="6653"/>
                  <a:pt x="679" y="6653"/>
                  <a:pt x="679" y="6653"/>
                </a:cubicBezTo>
                <a:cubicBezTo>
                  <a:pt x="307" y="6653"/>
                  <a:pt x="0" y="6346"/>
                  <a:pt x="0" y="5973"/>
                </a:cubicBezTo>
                <a:cubicBezTo>
                  <a:pt x="0" y="680"/>
                  <a:pt x="0" y="680"/>
                  <a:pt x="0" y="680"/>
                </a:cubicBezTo>
                <a:cubicBezTo>
                  <a:pt x="0" y="307"/>
                  <a:pt x="307" y="0"/>
                  <a:pt x="679" y="0"/>
                </a:cubicBezTo>
                <a:cubicBezTo>
                  <a:pt x="3132" y="0"/>
                  <a:pt x="3132" y="0"/>
                  <a:pt x="3132" y="0"/>
                </a:cubicBezTo>
                <a:cubicBezTo>
                  <a:pt x="3505" y="0"/>
                  <a:pt x="3803" y="307"/>
                  <a:pt x="3803" y="680"/>
                </a:cubicBezTo>
                <a:cubicBezTo>
                  <a:pt x="3803" y="5973"/>
                  <a:pt x="3803" y="5973"/>
                  <a:pt x="3803" y="5973"/>
                </a:cubicBezTo>
                <a:cubicBezTo>
                  <a:pt x="3803" y="6346"/>
                  <a:pt x="3505" y="6653"/>
                  <a:pt x="3132" y="6653"/>
                </a:cubicBezTo>
                <a:close/>
                <a:moveTo>
                  <a:pt x="679" y="439"/>
                </a:moveTo>
                <a:lnTo>
                  <a:pt x="679" y="439"/>
                </a:lnTo>
                <a:cubicBezTo>
                  <a:pt x="555" y="439"/>
                  <a:pt x="447" y="547"/>
                  <a:pt x="447" y="680"/>
                </a:cubicBezTo>
                <a:cubicBezTo>
                  <a:pt x="447" y="5973"/>
                  <a:pt x="447" y="5973"/>
                  <a:pt x="447" y="5973"/>
                </a:cubicBezTo>
                <a:cubicBezTo>
                  <a:pt x="447" y="6106"/>
                  <a:pt x="555" y="6214"/>
                  <a:pt x="679" y="6214"/>
                </a:cubicBezTo>
                <a:cubicBezTo>
                  <a:pt x="3132" y="6214"/>
                  <a:pt x="3132" y="6214"/>
                  <a:pt x="3132" y="6214"/>
                </a:cubicBezTo>
                <a:cubicBezTo>
                  <a:pt x="3257" y="6214"/>
                  <a:pt x="3364" y="6106"/>
                  <a:pt x="3364" y="5973"/>
                </a:cubicBezTo>
                <a:cubicBezTo>
                  <a:pt x="3364" y="680"/>
                  <a:pt x="3364" y="680"/>
                  <a:pt x="3364" y="680"/>
                </a:cubicBezTo>
                <a:cubicBezTo>
                  <a:pt x="3364" y="547"/>
                  <a:pt x="3257" y="439"/>
                  <a:pt x="3132" y="439"/>
                </a:cubicBezTo>
                <a:lnTo>
                  <a:pt x="679" y="4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0">
            <a:extLst>
              <a:ext uri="{FF2B5EF4-FFF2-40B4-BE49-F238E27FC236}">
                <a16:creationId xmlns:a16="http://schemas.microsoft.com/office/drawing/2014/main" id="{8A30BC65-8C03-AC47-9F7A-0F5DD65D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850" y="10236690"/>
            <a:ext cx="541517" cy="532261"/>
          </a:xfrm>
          <a:custGeom>
            <a:avLst/>
            <a:gdLst>
              <a:gd name="T0" fmla="*/ 33428873 w 515"/>
              <a:gd name="T1" fmla="*/ 65608533 h 507"/>
              <a:gd name="T2" fmla="*/ 33428873 w 515"/>
              <a:gd name="T3" fmla="*/ 65608533 h 507"/>
              <a:gd name="T4" fmla="*/ 0 w 515"/>
              <a:gd name="T5" fmla="*/ 32285564 h 507"/>
              <a:gd name="T6" fmla="*/ 33428873 w 515"/>
              <a:gd name="T7" fmla="*/ 0 h 507"/>
              <a:gd name="T8" fmla="*/ 66857385 w 515"/>
              <a:gd name="T9" fmla="*/ 32285564 h 507"/>
              <a:gd name="T10" fmla="*/ 33428873 w 515"/>
              <a:gd name="T11" fmla="*/ 65608533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5" h="507">
                <a:moveTo>
                  <a:pt x="257" y="506"/>
                </a:moveTo>
                <a:lnTo>
                  <a:pt x="257" y="506"/>
                </a:lnTo>
                <a:cubicBezTo>
                  <a:pt x="116" y="506"/>
                  <a:pt x="0" y="390"/>
                  <a:pt x="0" y="249"/>
                </a:cubicBezTo>
                <a:cubicBezTo>
                  <a:pt x="0" y="108"/>
                  <a:pt x="116" y="0"/>
                  <a:pt x="257" y="0"/>
                </a:cubicBezTo>
                <a:cubicBezTo>
                  <a:pt x="398" y="0"/>
                  <a:pt x="514" y="108"/>
                  <a:pt x="514" y="249"/>
                </a:cubicBezTo>
                <a:cubicBezTo>
                  <a:pt x="514" y="390"/>
                  <a:pt x="398" y="506"/>
                  <a:pt x="257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1">
            <a:extLst>
              <a:ext uri="{FF2B5EF4-FFF2-40B4-BE49-F238E27FC236}">
                <a16:creationId xmlns:a16="http://schemas.microsoft.com/office/drawing/2014/main" id="{44B6E0B6-0928-5A4C-9899-70E4D049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406" y="5566695"/>
            <a:ext cx="1069148" cy="236044"/>
          </a:xfrm>
          <a:custGeom>
            <a:avLst/>
            <a:gdLst>
              <a:gd name="T0" fmla="*/ 117882051 w 1020"/>
              <a:gd name="T1" fmla="*/ 29132224 h 224"/>
              <a:gd name="T2" fmla="*/ 117882051 w 1020"/>
              <a:gd name="T3" fmla="*/ 29132224 h 224"/>
              <a:gd name="T4" fmla="*/ 14993888 w 1020"/>
              <a:gd name="T5" fmla="*/ 29132224 h 224"/>
              <a:gd name="T6" fmla="*/ 0 w 1020"/>
              <a:gd name="T7" fmla="*/ 15153990 h 224"/>
              <a:gd name="T8" fmla="*/ 14993888 w 1020"/>
              <a:gd name="T9" fmla="*/ 0 h 224"/>
              <a:gd name="T10" fmla="*/ 117882051 w 1020"/>
              <a:gd name="T11" fmla="*/ 0 h 224"/>
              <a:gd name="T12" fmla="*/ 131712164 w 1020"/>
              <a:gd name="T13" fmla="*/ 15153990 h 224"/>
              <a:gd name="T14" fmla="*/ 117882051 w 1020"/>
              <a:gd name="T15" fmla="*/ 29132224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20" h="224">
                <a:moveTo>
                  <a:pt x="912" y="223"/>
                </a:moveTo>
                <a:lnTo>
                  <a:pt x="912" y="223"/>
                </a:lnTo>
                <a:cubicBezTo>
                  <a:pt x="116" y="223"/>
                  <a:pt x="116" y="223"/>
                  <a:pt x="116" y="223"/>
                </a:cubicBezTo>
                <a:cubicBezTo>
                  <a:pt x="50" y="223"/>
                  <a:pt x="0" y="174"/>
                  <a:pt x="0" y="116"/>
                </a:cubicBezTo>
                <a:cubicBezTo>
                  <a:pt x="0" y="49"/>
                  <a:pt x="50" y="0"/>
                  <a:pt x="116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70" y="0"/>
                  <a:pt x="1019" y="49"/>
                  <a:pt x="1019" y="116"/>
                </a:cubicBezTo>
                <a:cubicBezTo>
                  <a:pt x="1019" y="174"/>
                  <a:pt x="970" y="223"/>
                  <a:pt x="912" y="2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2">
            <a:extLst>
              <a:ext uri="{FF2B5EF4-FFF2-40B4-BE49-F238E27FC236}">
                <a16:creationId xmlns:a16="http://schemas.microsoft.com/office/drawing/2014/main" id="{F1C3177E-1021-3144-AF5B-680E9E7A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293" y="7575395"/>
            <a:ext cx="3725816" cy="277700"/>
          </a:xfrm>
          <a:custGeom>
            <a:avLst/>
            <a:gdLst>
              <a:gd name="T0" fmla="*/ 442910331 w 3548"/>
              <a:gd name="T1" fmla="*/ 33979184 h 266"/>
              <a:gd name="T2" fmla="*/ 442910331 w 3548"/>
              <a:gd name="T3" fmla="*/ 33979184 h 266"/>
              <a:gd name="T4" fmla="*/ 17124657 w 3548"/>
              <a:gd name="T5" fmla="*/ 33979184 h 266"/>
              <a:gd name="T6" fmla="*/ 0 w 3548"/>
              <a:gd name="T7" fmla="*/ 16925495 h 266"/>
              <a:gd name="T8" fmla="*/ 0 w 3548"/>
              <a:gd name="T9" fmla="*/ 16925495 h 266"/>
              <a:gd name="T10" fmla="*/ 17124657 w 3548"/>
              <a:gd name="T11" fmla="*/ 0 h 266"/>
              <a:gd name="T12" fmla="*/ 442910331 w 3548"/>
              <a:gd name="T13" fmla="*/ 0 h 266"/>
              <a:gd name="T14" fmla="*/ 460165015 w 3548"/>
              <a:gd name="T15" fmla="*/ 16925495 h 266"/>
              <a:gd name="T16" fmla="*/ 460165015 w 3548"/>
              <a:gd name="T17" fmla="*/ 16925495 h 266"/>
              <a:gd name="T18" fmla="*/ 442910331 w 3548"/>
              <a:gd name="T19" fmla="*/ 33979184 h 2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8" h="266">
                <a:moveTo>
                  <a:pt x="3414" y="265"/>
                </a:moveTo>
                <a:lnTo>
                  <a:pt x="3414" y="265"/>
                </a:lnTo>
                <a:cubicBezTo>
                  <a:pt x="132" y="265"/>
                  <a:pt x="132" y="265"/>
                  <a:pt x="132" y="265"/>
                </a:cubicBezTo>
                <a:cubicBezTo>
                  <a:pt x="58" y="265"/>
                  <a:pt x="0" y="207"/>
                  <a:pt x="0" y="132"/>
                </a:cubicBezTo>
                <a:cubicBezTo>
                  <a:pt x="0" y="58"/>
                  <a:pt x="58" y="0"/>
                  <a:pt x="132" y="0"/>
                </a:cubicBezTo>
                <a:cubicBezTo>
                  <a:pt x="3414" y="0"/>
                  <a:pt x="3414" y="0"/>
                  <a:pt x="3414" y="0"/>
                </a:cubicBezTo>
                <a:cubicBezTo>
                  <a:pt x="3480" y="0"/>
                  <a:pt x="3547" y="58"/>
                  <a:pt x="3547" y="132"/>
                </a:cubicBezTo>
                <a:cubicBezTo>
                  <a:pt x="3547" y="207"/>
                  <a:pt x="3480" y="265"/>
                  <a:pt x="3414" y="26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3">
            <a:extLst>
              <a:ext uri="{FF2B5EF4-FFF2-40B4-BE49-F238E27FC236}">
                <a16:creationId xmlns:a16="http://schemas.microsoft.com/office/drawing/2014/main" id="{B63587AB-F796-2C41-8A4A-2BC9597CF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298" y="6395166"/>
            <a:ext cx="2656668" cy="2642784"/>
          </a:xfrm>
          <a:custGeom>
            <a:avLst/>
            <a:gdLst>
              <a:gd name="T0" fmla="*/ 328194132 w 2529"/>
              <a:gd name="T1" fmla="*/ 162901369 h 2519"/>
              <a:gd name="T2" fmla="*/ 328194132 w 2529"/>
              <a:gd name="T3" fmla="*/ 162901369 h 2519"/>
              <a:gd name="T4" fmla="*/ 164616453 w 2529"/>
              <a:gd name="T5" fmla="*/ 326061470 h 2519"/>
              <a:gd name="T6" fmla="*/ 0 w 2529"/>
              <a:gd name="T7" fmla="*/ 162901369 h 2519"/>
              <a:gd name="T8" fmla="*/ 164616453 w 2529"/>
              <a:gd name="T9" fmla="*/ 0 h 2519"/>
              <a:gd name="T10" fmla="*/ 328194132 w 2529"/>
              <a:gd name="T11" fmla="*/ 162901369 h 2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" h="2519">
                <a:moveTo>
                  <a:pt x="2528" y="1258"/>
                </a:moveTo>
                <a:lnTo>
                  <a:pt x="2528" y="1258"/>
                </a:lnTo>
                <a:cubicBezTo>
                  <a:pt x="2528" y="1954"/>
                  <a:pt x="1964" y="2518"/>
                  <a:pt x="1268" y="2518"/>
                </a:cubicBezTo>
                <a:cubicBezTo>
                  <a:pt x="572" y="2518"/>
                  <a:pt x="0" y="1954"/>
                  <a:pt x="0" y="1258"/>
                </a:cubicBezTo>
                <a:cubicBezTo>
                  <a:pt x="0" y="562"/>
                  <a:pt x="572" y="0"/>
                  <a:pt x="1268" y="0"/>
                </a:cubicBezTo>
                <a:cubicBezTo>
                  <a:pt x="1964" y="0"/>
                  <a:pt x="2528" y="562"/>
                  <a:pt x="2528" y="125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4">
            <a:extLst>
              <a:ext uri="{FF2B5EF4-FFF2-40B4-BE49-F238E27FC236}">
                <a16:creationId xmlns:a16="http://schemas.microsoft.com/office/drawing/2014/main" id="{F6CAAE2A-7AF3-BD42-B1DD-0BE2624B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746" y="7219011"/>
            <a:ext cx="1073775" cy="995095"/>
          </a:xfrm>
          <a:custGeom>
            <a:avLst/>
            <a:gdLst>
              <a:gd name="T0" fmla="*/ 127259734 w 1021"/>
              <a:gd name="T1" fmla="*/ 17313156 h 946"/>
              <a:gd name="T2" fmla="*/ 127259734 w 1021"/>
              <a:gd name="T3" fmla="*/ 17313156 h 946"/>
              <a:gd name="T4" fmla="*/ 121924615 w 1021"/>
              <a:gd name="T5" fmla="*/ 17313156 h 946"/>
              <a:gd name="T6" fmla="*/ 121924615 w 1021"/>
              <a:gd name="T7" fmla="*/ 7550017 h 946"/>
              <a:gd name="T8" fmla="*/ 114377531 w 1021"/>
              <a:gd name="T9" fmla="*/ 0 h 946"/>
              <a:gd name="T10" fmla="*/ 7547084 w 1021"/>
              <a:gd name="T11" fmla="*/ 0 h 946"/>
              <a:gd name="T12" fmla="*/ 0 w 1021"/>
              <a:gd name="T13" fmla="*/ 7550017 h 946"/>
              <a:gd name="T14" fmla="*/ 0 w 1021"/>
              <a:gd name="T15" fmla="*/ 115464095 h 946"/>
              <a:gd name="T16" fmla="*/ 7547084 w 1021"/>
              <a:gd name="T17" fmla="*/ 123014112 h 946"/>
              <a:gd name="T18" fmla="*/ 114377531 w 1021"/>
              <a:gd name="T19" fmla="*/ 123014112 h 946"/>
              <a:gd name="T20" fmla="*/ 121924615 w 1021"/>
              <a:gd name="T21" fmla="*/ 115464095 h 946"/>
              <a:gd name="T22" fmla="*/ 121924615 w 1021"/>
              <a:gd name="T23" fmla="*/ 103618442 h 946"/>
              <a:gd name="T24" fmla="*/ 127259734 w 1021"/>
              <a:gd name="T25" fmla="*/ 103618442 h 946"/>
              <a:gd name="T26" fmla="*/ 132724715 w 1021"/>
              <a:gd name="T27" fmla="*/ 97109682 h 946"/>
              <a:gd name="T28" fmla="*/ 132724715 w 1021"/>
              <a:gd name="T29" fmla="*/ 23691668 h 946"/>
              <a:gd name="T30" fmla="*/ 127259734 w 1021"/>
              <a:gd name="T31" fmla="*/ 17313156 h 946"/>
              <a:gd name="T32" fmla="*/ 111124515 w 1021"/>
              <a:gd name="T33" fmla="*/ 112209716 h 946"/>
              <a:gd name="T34" fmla="*/ 111124515 w 1021"/>
              <a:gd name="T35" fmla="*/ 112209716 h 946"/>
              <a:gd name="T36" fmla="*/ 9759048 w 1021"/>
              <a:gd name="T37" fmla="*/ 112209716 h 946"/>
              <a:gd name="T38" fmla="*/ 9759048 w 1021"/>
              <a:gd name="T39" fmla="*/ 10804397 h 946"/>
              <a:gd name="T40" fmla="*/ 111124515 w 1021"/>
              <a:gd name="T41" fmla="*/ 10804397 h 946"/>
              <a:gd name="T42" fmla="*/ 111124515 w 1021"/>
              <a:gd name="T43" fmla="*/ 17313156 h 946"/>
              <a:gd name="T44" fmla="*/ 96030347 w 1021"/>
              <a:gd name="T45" fmla="*/ 17313156 h 946"/>
              <a:gd name="T46" fmla="*/ 89524315 w 1021"/>
              <a:gd name="T47" fmla="*/ 23691668 h 946"/>
              <a:gd name="T48" fmla="*/ 89524315 w 1021"/>
              <a:gd name="T49" fmla="*/ 97109682 h 946"/>
              <a:gd name="T50" fmla="*/ 96030347 w 1021"/>
              <a:gd name="T51" fmla="*/ 103618442 h 946"/>
              <a:gd name="T52" fmla="*/ 111124515 w 1021"/>
              <a:gd name="T53" fmla="*/ 103618442 h 946"/>
              <a:gd name="T54" fmla="*/ 111124515 w 1021"/>
              <a:gd name="T55" fmla="*/ 112209716 h 946"/>
              <a:gd name="T56" fmla="*/ 122965667 w 1021"/>
              <a:gd name="T57" fmla="*/ 93855302 h 946"/>
              <a:gd name="T58" fmla="*/ 122965667 w 1021"/>
              <a:gd name="T59" fmla="*/ 93855302 h 946"/>
              <a:gd name="T60" fmla="*/ 100324415 w 1021"/>
              <a:gd name="T61" fmla="*/ 93855302 h 946"/>
              <a:gd name="T62" fmla="*/ 100324415 w 1021"/>
              <a:gd name="T63" fmla="*/ 27987305 h 946"/>
              <a:gd name="T64" fmla="*/ 122965667 w 1021"/>
              <a:gd name="T65" fmla="*/ 27987305 h 946"/>
              <a:gd name="T66" fmla="*/ 122965667 w 1021"/>
              <a:gd name="T67" fmla="*/ 93855302 h 9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21" h="946">
                <a:moveTo>
                  <a:pt x="978" y="133"/>
                </a:moveTo>
                <a:lnTo>
                  <a:pt x="978" y="133"/>
                </a:lnTo>
                <a:cubicBezTo>
                  <a:pt x="937" y="133"/>
                  <a:pt x="937" y="133"/>
                  <a:pt x="937" y="133"/>
                </a:cubicBezTo>
                <a:cubicBezTo>
                  <a:pt x="937" y="58"/>
                  <a:pt x="937" y="58"/>
                  <a:pt x="937" y="58"/>
                </a:cubicBezTo>
                <a:cubicBezTo>
                  <a:pt x="937" y="25"/>
                  <a:pt x="912" y="0"/>
                  <a:pt x="87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920"/>
                  <a:pt x="25" y="945"/>
                  <a:pt x="58" y="945"/>
                </a:cubicBezTo>
                <a:cubicBezTo>
                  <a:pt x="879" y="945"/>
                  <a:pt x="879" y="945"/>
                  <a:pt x="879" y="945"/>
                </a:cubicBezTo>
                <a:cubicBezTo>
                  <a:pt x="912" y="945"/>
                  <a:pt x="937" y="920"/>
                  <a:pt x="937" y="887"/>
                </a:cubicBezTo>
                <a:cubicBezTo>
                  <a:pt x="937" y="796"/>
                  <a:pt x="937" y="796"/>
                  <a:pt x="937" y="796"/>
                </a:cubicBezTo>
                <a:cubicBezTo>
                  <a:pt x="978" y="796"/>
                  <a:pt x="978" y="796"/>
                  <a:pt x="978" y="796"/>
                </a:cubicBezTo>
                <a:cubicBezTo>
                  <a:pt x="1003" y="796"/>
                  <a:pt x="1020" y="779"/>
                  <a:pt x="1020" y="746"/>
                </a:cubicBezTo>
                <a:cubicBezTo>
                  <a:pt x="1020" y="182"/>
                  <a:pt x="1020" y="182"/>
                  <a:pt x="1020" y="182"/>
                </a:cubicBezTo>
                <a:cubicBezTo>
                  <a:pt x="1020" y="158"/>
                  <a:pt x="1003" y="133"/>
                  <a:pt x="978" y="133"/>
                </a:cubicBezTo>
                <a:close/>
                <a:moveTo>
                  <a:pt x="854" y="862"/>
                </a:moveTo>
                <a:lnTo>
                  <a:pt x="854" y="862"/>
                </a:lnTo>
                <a:cubicBezTo>
                  <a:pt x="75" y="862"/>
                  <a:pt x="75" y="862"/>
                  <a:pt x="75" y="862"/>
                </a:cubicBezTo>
                <a:cubicBezTo>
                  <a:pt x="75" y="83"/>
                  <a:pt x="75" y="83"/>
                  <a:pt x="75" y="83"/>
                </a:cubicBezTo>
                <a:cubicBezTo>
                  <a:pt x="854" y="83"/>
                  <a:pt x="854" y="83"/>
                  <a:pt x="854" y="83"/>
                </a:cubicBezTo>
                <a:cubicBezTo>
                  <a:pt x="854" y="133"/>
                  <a:pt x="854" y="133"/>
                  <a:pt x="854" y="133"/>
                </a:cubicBezTo>
                <a:cubicBezTo>
                  <a:pt x="738" y="133"/>
                  <a:pt x="738" y="133"/>
                  <a:pt x="738" y="133"/>
                </a:cubicBezTo>
                <a:cubicBezTo>
                  <a:pt x="713" y="133"/>
                  <a:pt x="688" y="158"/>
                  <a:pt x="688" y="182"/>
                </a:cubicBezTo>
                <a:cubicBezTo>
                  <a:pt x="688" y="746"/>
                  <a:pt x="688" y="746"/>
                  <a:pt x="688" y="746"/>
                </a:cubicBezTo>
                <a:cubicBezTo>
                  <a:pt x="688" y="779"/>
                  <a:pt x="713" y="796"/>
                  <a:pt x="738" y="796"/>
                </a:cubicBezTo>
                <a:cubicBezTo>
                  <a:pt x="854" y="796"/>
                  <a:pt x="854" y="796"/>
                  <a:pt x="854" y="796"/>
                </a:cubicBezTo>
                <a:lnTo>
                  <a:pt x="854" y="862"/>
                </a:lnTo>
                <a:close/>
                <a:moveTo>
                  <a:pt x="945" y="721"/>
                </a:moveTo>
                <a:lnTo>
                  <a:pt x="945" y="721"/>
                </a:lnTo>
                <a:cubicBezTo>
                  <a:pt x="771" y="721"/>
                  <a:pt x="771" y="721"/>
                  <a:pt x="771" y="721"/>
                </a:cubicBezTo>
                <a:cubicBezTo>
                  <a:pt x="771" y="215"/>
                  <a:pt x="771" y="215"/>
                  <a:pt x="771" y="215"/>
                </a:cubicBezTo>
                <a:cubicBezTo>
                  <a:pt x="945" y="215"/>
                  <a:pt x="945" y="215"/>
                  <a:pt x="945" y="215"/>
                </a:cubicBezTo>
                <a:lnTo>
                  <a:pt x="945" y="7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5">
            <a:extLst>
              <a:ext uri="{FF2B5EF4-FFF2-40B4-BE49-F238E27FC236}">
                <a16:creationId xmlns:a16="http://schemas.microsoft.com/office/drawing/2014/main" id="{A5FAC82E-64EA-CE45-976C-3A4819E3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90" y="7880865"/>
            <a:ext cx="138850" cy="138850"/>
          </a:xfrm>
          <a:custGeom>
            <a:avLst/>
            <a:gdLst>
              <a:gd name="T0" fmla="*/ 8336863 w 134"/>
              <a:gd name="T1" fmla="*/ 0 h 133"/>
              <a:gd name="T2" fmla="*/ 8336863 w 134"/>
              <a:gd name="T3" fmla="*/ 0 h 133"/>
              <a:gd name="T4" fmla="*/ 0 w 134"/>
              <a:gd name="T5" fmla="*/ 8462569 h 133"/>
              <a:gd name="T6" fmla="*/ 8336863 w 134"/>
              <a:gd name="T7" fmla="*/ 16925495 h 133"/>
              <a:gd name="T8" fmla="*/ 16800252 w 134"/>
              <a:gd name="T9" fmla="*/ 8462569 h 133"/>
              <a:gd name="T10" fmla="*/ 8336863 w 134"/>
              <a:gd name="T11" fmla="*/ 0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33">
                <a:moveTo>
                  <a:pt x="66" y="0"/>
                </a:moveTo>
                <a:lnTo>
                  <a:pt x="66" y="0"/>
                </a:lnTo>
                <a:cubicBezTo>
                  <a:pt x="25" y="0"/>
                  <a:pt x="0" y="25"/>
                  <a:pt x="0" y="66"/>
                </a:cubicBezTo>
                <a:cubicBezTo>
                  <a:pt x="0" y="99"/>
                  <a:pt x="25" y="132"/>
                  <a:pt x="66" y="132"/>
                </a:cubicBezTo>
                <a:cubicBezTo>
                  <a:pt x="99" y="132"/>
                  <a:pt x="133" y="99"/>
                  <a:pt x="133" y="66"/>
                </a:cubicBezTo>
                <a:cubicBezTo>
                  <a:pt x="133" y="25"/>
                  <a:pt x="99" y="0"/>
                  <a:pt x="6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6">
            <a:extLst>
              <a:ext uri="{FF2B5EF4-FFF2-40B4-BE49-F238E27FC236}">
                <a16:creationId xmlns:a16="http://schemas.microsoft.com/office/drawing/2014/main" id="{C657E8D3-D2DE-E647-A5FD-76F831EB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8777" y="7219011"/>
            <a:ext cx="1295936" cy="995095"/>
          </a:xfrm>
          <a:custGeom>
            <a:avLst/>
            <a:gdLst>
              <a:gd name="T0" fmla="*/ 151304561 w 1235"/>
              <a:gd name="T1" fmla="*/ 123014112 h 946"/>
              <a:gd name="T2" fmla="*/ 151304561 w 1235"/>
              <a:gd name="T3" fmla="*/ 123014112 h 946"/>
              <a:gd name="T4" fmla="*/ 7513310 w 1235"/>
              <a:gd name="T5" fmla="*/ 123014112 h 946"/>
              <a:gd name="T6" fmla="*/ 0 w 1235"/>
              <a:gd name="T7" fmla="*/ 115464095 h 946"/>
              <a:gd name="T8" fmla="*/ 0 w 1235"/>
              <a:gd name="T9" fmla="*/ 8591635 h 946"/>
              <a:gd name="T10" fmla="*/ 8549877 w 1235"/>
              <a:gd name="T11" fmla="*/ 0 h 946"/>
              <a:gd name="T12" fmla="*/ 60107198 w 1235"/>
              <a:gd name="T13" fmla="*/ 0 h 946"/>
              <a:gd name="T14" fmla="*/ 65418523 w 1235"/>
              <a:gd name="T15" fmla="*/ 2213123 h 946"/>
              <a:gd name="T16" fmla="*/ 81481709 w 1235"/>
              <a:gd name="T17" fmla="*/ 18354413 h 946"/>
              <a:gd name="T18" fmla="*/ 151304561 w 1235"/>
              <a:gd name="T19" fmla="*/ 18354413 h 946"/>
              <a:gd name="T20" fmla="*/ 159854437 w 1235"/>
              <a:gd name="T21" fmla="*/ 26946048 h 946"/>
              <a:gd name="T22" fmla="*/ 159854437 w 1235"/>
              <a:gd name="T23" fmla="*/ 115464095 h 946"/>
              <a:gd name="T24" fmla="*/ 151304561 w 1235"/>
              <a:gd name="T25" fmla="*/ 123014112 h 946"/>
              <a:gd name="T26" fmla="*/ 10622290 w 1235"/>
              <a:gd name="T27" fmla="*/ 112209716 h 946"/>
              <a:gd name="T28" fmla="*/ 10622290 w 1235"/>
              <a:gd name="T29" fmla="*/ 112209716 h 946"/>
              <a:gd name="T30" fmla="*/ 149232147 w 1235"/>
              <a:gd name="T31" fmla="*/ 112209716 h 946"/>
              <a:gd name="T32" fmla="*/ 149232147 w 1235"/>
              <a:gd name="T33" fmla="*/ 29158810 h 946"/>
              <a:gd name="T34" fmla="*/ 80445502 w 1235"/>
              <a:gd name="T35" fmla="*/ 29158810 h 946"/>
              <a:gd name="T36" fmla="*/ 75134177 w 1235"/>
              <a:gd name="T37" fmla="*/ 26946048 h 946"/>
              <a:gd name="T38" fmla="*/ 58941420 w 1235"/>
              <a:gd name="T39" fmla="*/ 9763139 h 946"/>
              <a:gd name="T40" fmla="*/ 10622290 w 1235"/>
              <a:gd name="T41" fmla="*/ 9763139 h 946"/>
              <a:gd name="T42" fmla="*/ 10622290 w 1235"/>
              <a:gd name="T43" fmla="*/ 112209716 h 946"/>
              <a:gd name="T44" fmla="*/ 82647487 w 1235"/>
              <a:gd name="T45" fmla="*/ 19396031 h 946"/>
              <a:gd name="T46" fmla="*/ 82647487 w 1235"/>
              <a:gd name="T47" fmla="*/ 19396031 h 946"/>
              <a:gd name="T48" fmla="*/ 60107198 w 1235"/>
              <a:gd name="T49" fmla="*/ 9763139 h 946"/>
              <a:gd name="T50" fmla="*/ 60107198 w 1235"/>
              <a:gd name="T51" fmla="*/ 9763139 h 9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35" h="946">
                <a:moveTo>
                  <a:pt x="1168" y="945"/>
                </a:moveTo>
                <a:lnTo>
                  <a:pt x="1168" y="945"/>
                </a:lnTo>
                <a:cubicBezTo>
                  <a:pt x="58" y="945"/>
                  <a:pt x="58" y="945"/>
                  <a:pt x="58" y="945"/>
                </a:cubicBezTo>
                <a:cubicBezTo>
                  <a:pt x="25" y="945"/>
                  <a:pt x="0" y="920"/>
                  <a:pt x="0" y="88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5"/>
                  <a:pt x="25" y="0"/>
                  <a:pt x="66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80" y="0"/>
                  <a:pt x="497" y="8"/>
                  <a:pt x="505" y="17"/>
                </a:cubicBezTo>
                <a:cubicBezTo>
                  <a:pt x="629" y="141"/>
                  <a:pt x="629" y="141"/>
                  <a:pt x="629" y="141"/>
                </a:cubicBezTo>
                <a:cubicBezTo>
                  <a:pt x="1168" y="141"/>
                  <a:pt x="1168" y="141"/>
                  <a:pt x="1168" y="141"/>
                </a:cubicBezTo>
                <a:cubicBezTo>
                  <a:pt x="1201" y="141"/>
                  <a:pt x="1234" y="174"/>
                  <a:pt x="1234" y="207"/>
                </a:cubicBezTo>
                <a:cubicBezTo>
                  <a:pt x="1234" y="887"/>
                  <a:pt x="1234" y="887"/>
                  <a:pt x="1234" y="887"/>
                </a:cubicBezTo>
                <a:cubicBezTo>
                  <a:pt x="1234" y="920"/>
                  <a:pt x="1201" y="945"/>
                  <a:pt x="1168" y="945"/>
                </a:cubicBezTo>
                <a:close/>
                <a:moveTo>
                  <a:pt x="82" y="862"/>
                </a:moveTo>
                <a:lnTo>
                  <a:pt x="82" y="862"/>
                </a:lnTo>
                <a:cubicBezTo>
                  <a:pt x="1152" y="862"/>
                  <a:pt x="1152" y="862"/>
                  <a:pt x="1152" y="862"/>
                </a:cubicBezTo>
                <a:cubicBezTo>
                  <a:pt x="1152" y="224"/>
                  <a:pt x="1152" y="224"/>
                  <a:pt x="1152" y="224"/>
                </a:cubicBezTo>
                <a:cubicBezTo>
                  <a:pt x="621" y="224"/>
                  <a:pt x="621" y="224"/>
                  <a:pt x="621" y="224"/>
                </a:cubicBezTo>
                <a:cubicBezTo>
                  <a:pt x="605" y="224"/>
                  <a:pt x="596" y="215"/>
                  <a:pt x="580" y="207"/>
                </a:cubicBezTo>
                <a:cubicBezTo>
                  <a:pt x="455" y="75"/>
                  <a:pt x="455" y="75"/>
                  <a:pt x="455" y="75"/>
                </a:cubicBezTo>
                <a:cubicBezTo>
                  <a:pt x="82" y="75"/>
                  <a:pt x="82" y="75"/>
                  <a:pt x="82" y="75"/>
                </a:cubicBezTo>
                <a:lnTo>
                  <a:pt x="82" y="862"/>
                </a:lnTo>
                <a:close/>
                <a:moveTo>
                  <a:pt x="638" y="149"/>
                </a:moveTo>
                <a:lnTo>
                  <a:pt x="638" y="149"/>
                </a:lnTo>
                <a:close/>
                <a:moveTo>
                  <a:pt x="464" y="75"/>
                </a:moveTo>
                <a:lnTo>
                  <a:pt x="464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7">
            <a:extLst>
              <a:ext uri="{FF2B5EF4-FFF2-40B4-BE49-F238E27FC236}">
                <a16:creationId xmlns:a16="http://schemas.microsoft.com/office/drawing/2014/main" id="{D0FEA12D-5863-6640-B84A-7D09BA03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118" y="7219011"/>
            <a:ext cx="652595" cy="78683"/>
          </a:xfrm>
          <a:custGeom>
            <a:avLst/>
            <a:gdLst>
              <a:gd name="T0" fmla="*/ 75112428 w 622"/>
              <a:gd name="T1" fmla="*/ 9457518 h 76"/>
              <a:gd name="T2" fmla="*/ 75112428 w 622"/>
              <a:gd name="T3" fmla="*/ 9457518 h 76"/>
              <a:gd name="T4" fmla="*/ 5309831 w 622"/>
              <a:gd name="T5" fmla="*/ 9457518 h 76"/>
              <a:gd name="T6" fmla="*/ 0 w 622"/>
              <a:gd name="T7" fmla="*/ 5169978 h 76"/>
              <a:gd name="T8" fmla="*/ 5309831 w 622"/>
              <a:gd name="T9" fmla="*/ 0 h 76"/>
              <a:gd name="T10" fmla="*/ 75112428 w 622"/>
              <a:gd name="T11" fmla="*/ 0 h 76"/>
              <a:gd name="T12" fmla="*/ 80421899 w 622"/>
              <a:gd name="T13" fmla="*/ 5169978 h 76"/>
              <a:gd name="T14" fmla="*/ 75112428 w 622"/>
              <a:gd name="T15" fmla="*/ 9457518 h 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" h="76">
                <a:moveTo>
                  <a:pt x="580" y="75"/>
                </a:moveTo>
                <a:lnTo>
                  <a:pt x="580" y="75"/>
                </a:lnTo>
                <a:cubicBezTo>
                  <a:pt x="41" y="75"/>
                  <a:pt x="41" y="75"/>
                  <a:pt x="41" y="75"/>
                </a:cubicBezTo>
                <a:cubicBezTo>
                  <a:pt x="16" y="75"/>
                  <a:pt x="0" y="58"/>
                  <a:pt x="0" y="41"/>
                </a:cubicBezTo>
                <a:cubicBezTo>
                  <a:pt x="0" y="17"/>
                  <a:pt x="16" y="0"/>
                  <a:pt x="41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05" y="0"/>
                  <a:pt x="621" y="17"/>
                  <a:pt x="621" y="41"/>
                </a:cubicBezTo>
                <a:cubicBezTo>
                  <a:pt x="621" y="58"/>
                  <a:pt x="605" y="75"/>
                  <a:pt x="580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8">
            <a:extLst>
              <a:ext uri="{FF2B5EF4-FFF2-40B4-BE49-F238E27FC236}">
                <a16:creationId xmlns:a16="http://schemas.microsoft.com/office/drawing/2014/main" id="{825AE220-4D46-F34D-814C-7E7F4901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846" y="7158844"/>
            <a:ext cx="1120059" cy="1106172"/>
          </a:xfrm>
          <a:custGeom>
            <a:avLst/>
            <a:gdLst>
              <a:gd name="T0" fmla="*/ 130444124 w 1069"/>
              <a:gd name="T1" fmla="*/ 0 h 1053"/>
              <a:gd name="T2" fmla="*/ 130444124 w 1069"/>
              <a:gd name="T3" fmla="*/ 0 h 1053"/>
              <a:gd name="T4" fmla="*/ 7490873 w 1069"/>
              <a:gd name="T5" fmla="*/ 0 h 1053"/>
              <a:gd name="T6" fmla="*/ 0 w 1069"/>
              <a:gd name="T7" fmla="*/ 6491440 h 1053"/>
              <a:gd name="T8" fmla="*/ 0 w 1069"/>
              <a:gd name="T9" fmla="*/ 34404345 h 1053"/>
              <a:gd name="T10" fmla="*/ 7490873 w 1069"/>
              <a:gd name="T11" fmla="*/ 39856996 h 1053"/>
              <a:gd name="T12" fmla="*/ 8524085 w 1069"/>
              <a:gd name="T13" fmla="*/ 39856996 h 1053"/>
              <a:gd name="T14" fmla="*/ 8524085 w 1069"/>
              <a:gd name="T15" fmla="*/ 130216504 h 1053"/>
              <a:gd name="T16" fmla="*/ 14981747 w 1069"/>
              <a:gd name="T17" fmla="*/ 136578231 h 1053"/>
              <a:gd name="T18" fmla="*/ 122953250 w 1069"/>
              <a:gd name="T19" fmla="*/ 136578231 h 1053"/>
              <a:gd name="T20" fmla="*/ 129410912 w 1069"/>
              <a:gd name="T21" fmla="*/ 130216504 h 1053"/>
              <a:gd name="T22" fmla="*/ 129410912 w 1069"/>
              <a:gd name="T23" fmla="*/ 39856996 h 1053"/>
              <a:gd name="T24" fmla="*/ 130444124 w 1069"/>
              <a:gd name="T25" fmla="*/ 39856996 h 1053"/>
              <a:gd name="T26" fmla="*/ 137934997 w 1069"/>
              <a:gd name="T27" fmla="*/ 34404345 h 1053"/>
              <a:gd name="T28" fmla="*/ 137934997 w 1069"/>
              <a:gd name="T29" fmla="*/ 6491440 h 1053"/>
              <a:gd name="T30" fmla="*/ 130444124 w 1069"/>
              <a:gd name="T31" fmla="*/ 0 h 1053"/>
              <a:gd name="T32" fmla="*/ 10719525 w 1069"/>
              <a:gd name="T33" fmla="*/ 10775589 h 1053"/>
              <a:gd name="T34" fmla="*/ 10719525 w 1069"/>
              <a:gd name="T35" fmla="*/ 10775589 h 1053"/>
              <a:gd name="T36" fmla="*/ 127215113 w 1069"/>
              <a:gd name="T37" fmla="*/ 10775589 h 1053"/>
              <a:gd name="T38" fmla="*/ 127215113 w 1069"/>
              <a:gd name="T39" fmla="*/ 30119836 h 1053"/>
              <a:gd name="T40" fmla="*/ 122953250 w 1069"/>
              <a:gd name="T41" fmla="*/ 30119836 h 1053"/>
              <a:gd name="T42" fmla="*/ 110166943 w 1069"/>
              <a:gd name="T43" fmla="*/ 30119836 h 1053"/>
              <a:gd name="T44" fmla="*/ 25701272 w 1069"/>
              <a:gd name="T45" fmla="*/ 30119836 h 1053"/>
              <a:gd name="T46" fmla="*/ 14981747 w 1069"/>
              <a:gd name="T47" fmla="*/ 30119836 h 1053"/>
              <a:gd name="T48" fmla="*/ 10719525 w 1069"/>
              <a:gd name="T49" fmla="*/ 30119836 h 1053"/>
              <a:gd name="T50" fmla="*/ 10719525 w 1069"/>
              <a:gd name="T51" fmla="*/ 10775589 h 1053"/>
              <a:gd name="T52" fmla="*/ 119724239 w 1069"/>
              <a:gd name="T53" fmla="*/ 126970784 h 1053"/>
              <a:gd name="T54" fmla="*/ 119724239 w 1069"/>
              <a:gd name="T55" fmla="*/ 126970784 h 1053"/>
              <a:gd name="T56" fmla="*/ 18210398 w 1069"/>
              <a:gd name="T57" fmla="*/ 126970784 h 1053"/>
              <a:gd name="T58" fmla="*/ 18210398 w 1069"/>
              <a:gd name="T59" fmla="*/ 39856996 h 1053"/>
              <a:gd name="T60" fmla="*/ 25701272 w 1069"/>
              <a:gd name="T61" fmla="*/ 39856996 h 1053"/>
              <a:gd name="T62" fmla="*/ 110166943 w 1069"/>
              <a:gd name="T63" fmla="*/ 39856996 h 1053"/>
              <a:gd name="T64" fmla="*/ 119724239 w 1069"/>
              <a:gd name="T65" fmla="*/ 39856996 h 1053"/>
              <a:gd name="T66" fmla="*/ 119724239 w 1069"/>
              <a:gd name="T67" fmla="*/ 126970784 h 10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69" h="1053">
                <a:moveTo>
                  <a:pt x="1010" y="0"/>
                </a:moveTo>
                <a:lnTo>
                  <a:pt x="1010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90"/>
                  <a:pt x="25" y="307"/>
                  <a:pt x="58" y="307"/>
                </a:cubicBezTo>
                <a:cubicBezTo>
                  <a:pt x="66" y="307"/>
                  <a:pt x="66" y="307"/>
                  <a:pt x="66" y="307"/>
                </a:cubicBezTo>
                <a:cubicBezTo>
                  <a:pt x="66" y="1003"/>
                  <a:pt x="66" y="1003"/>
                  <a:pt x="66" y="1003"/>
                </a:cubicBezTo>
                <a:cubicBezTo>
                  <a:pt x="66" y="1027"/>
                  <a:pt x="91" y="1052"/>
                  <a:pt x="116" y="1052"/>
                </a:cubicBezTo>
                <a:cubicBezTo>
                  <a:pt x="952" y="1052"/>
                  <a:pt x="952" y="1052"/>
                  <a:pt x="952" y="1052"/>
                </a:cubicBezTo>
                <a:cubicBezTo>
                  <a:pt x="977" y="1052"/>
                  <a:pt x="1002" y="1027"/>
                  <a:pt x="1002" y="1003"/>
                </a:cubicBezTo>
                <a:cubicBezTo>
                  <a:pt x="1002" y="307"/>
                  <a:pt x="1002" y="307"/>
                  <a:pt x="1002" y="307"/>
                </a:cubicBezTo>
                <a:cubicBezTo>
                  <a:pt x="1010" y="307"/>
                  <a:pt x="1010" y="307"/>
                  <a:pt x="1010" y="307"/>
                </a:cubicBezTo>
                <a:cubicBezTo>
                  <a:pt x="1043" y="307"/>
                  <a:pt x="1068" y="290"/>
                  <a:pt x="1068" y="265"/>
                </a:cubicBezTo>
                <a:cubicBezTo>
                  <a:pt x="1068" y="50"/>
                  <a:pt x="1068" y="50"/>
                  <a:pt x="1068" y="50"/>
                </a:cubicBezTo>
                <a:cubicBezTo>
                  <a:pt x="1068" y="25"/>
                  <a:pt x="1043" y="0"/>
                  <a:pt x="1010" y="0"/>
                </a:cubicBezTo>
                <a:close/>
                <a:moveTo>
                  <a:pt x="83" y="83"/>
                </a:moveTo>
                <a:lnTo>
                  <a:pt x="83" y="83"/>
                </a:lnTo>
                <a:cubicBezTo>
                  <a:pt x="985" y="83"/>
                  <a:pt x="985" y="83"/>
                  <a:pt x="985" y="83"/>
                </a:cubicBezTo>
                <a:cubicBezTo>
                  <a:pt x="985" y="232"/>
                  <a:pt x="985" y="232"/>
                  <a:pt x="985" y="232"/>
                </a:cubicBezTo>
                <a:cubicBezTo>
                  <a:pt x="952" y="232"/>
                  <a:pt x="952" y="232"/>
                  <a:pt x="952" y="232"/>
                </a:cubicBezTo>
                <a:cubicBezTo>
                  <a:pt x="853" y="232"/>
                  <a:pt x="853" y="232"/>
                  <a:pt x="853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83" y="232"/>
                  <a:pt x="83" y="232"/>
                  <a:pt x="83" y="232"/>
                </a:cubicBezTo>
                <a:lnTo>
                  <a:pt x="83" y="83"/>
                </a:lnTo>
                <a:close/>
                <a:moveTo>
                  <a:pt x="927" y="978"/>
                </a:moveTo>
                <a:lnTo>
                  <a:pt x="927" y="978"/>
                </a:lnTo>
                <a:cubicBezTo>
                  <a:pt x="141" y="978"/>
                  <a:pt x="141" y="978"/>
                  <a:pt x="141" y="978"/>
                </a:cubicBezTo>
                <a:cubicBezTo>
                  <a:pt x="141" y="307"/>
                  <a:pt x="141" y="307"/>
                  <a:pt x="141" y="307"/>
                </a:cubicBezTo>
                <a:cubicBezTo>
                  <a:pt x="199" y="307"/>
                  <a:pt x="199" y="307"/>
                  <a:pt x="199" y="307"/>
                </a:cubicBezTo>
                <a:cubicBezTo>
                  <a:pt x="853" y="307"/>
                  <a:pt x="853" y="307"/>
                  <a:pt x="853" y="307"/>
                </a:cubicBezTo>
                <a:cubicBezTo>
                  <a:pt x="927" y="307"/>
                  <a:pt x="927" y="307"/>
                  <a:pt x="927" y="307"/>
                </a:cubicBezTo>
                <a:lnTo>
                  <a:pt x="927" y="9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9">
            <a:extLst>
              <a:ext uri="{FF2B5EF4-FFF2-40B4-BE49-F238E27FC236}">
                <a16:creationId xmlns:a16="http://schemas.microsoft.com/office/drawing/2014/main" id="{19334B51-50F4-1F41-9879-6FE65DFA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167" y="7603165"/>
            <a:ext cx="236044" cy="87937"/>
          </a:xfrm>
          <a:custGeom>
            <a:avLst/>
            <a:gdLst>
              <a:gd name="T0" fmla="*/ 23776082 w 224"/>
              <a:gd name="T1" fmla="*/ 0 h 83"/>
              <a:gd name="T2" fmla="*/ 23776082 w 224"/>
              <a:gd name="T3" fmla="*/ 0 h 83"/>
              <a:gd name="T4" fmla="*/ 5356142 w 224"/>
              <a:gd name="T5" fmla="*/ 0 h 83"/>
              <a:gd name="T6" fmla="*/ 0 w 224"/>
              <a:gd name="T7" fmla="*/ 5414261 h 83"/>
              <a:gd name="T8" fmla="*/ 5356142 w 224"/>
              <a:gd name="T9" fmla="*/ 10828885 h 83"/>
              <a:gd name="T10" fmla="*/ 23776082 w 224"/>
              <a:gd name="T11" fmla="*/ 10828885 h 83"/>
              <a:gd name="T12" fmla="*/ 29132224 w 224"/>
              <a:gd name="T13" fmla="*/ 5414261 h 83"/>
              <a:gd name="T14" fmla="*/ 23776082 w 224"/>
              <a:gd name="T15" fmla="*/ 0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83">
                <a:moveTo>
                  <a:pt x="182" y="0"/>
                </a:moveTo>
                <a:lnTo>
                  <a:pt x="182" y="0"/>
                </a:ln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25"/>
                  <a:pt x="0" y="41"/>
                </a:cubicBezTo>
                <a:cubicBezTo>
                  <a:pt x="0" y="66"/>
                  <a:pt x="16" y="82"/>
                  <a:pt x="41" y="82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207" y="82"/>
                  <a:pt x="223" y="66"/>
                  <a:pt x="223" y="41"/>
                </a:cubicBezTo>
                <a:cubicBezTo>
                  <a:pt x="223" y="25"/>
                  <a:pt x="207" y="0"/>
                  <a:pt x="18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0">
            <a:extLst>
              <a:ext uri="{FF2B5EF4-FFF2-40B4-BE49-F238E27FC236}">
                <a16:creationId xmlns:a16="http://schemas.microsoft.com/office/drawing/2014/main" id="{7BAC664B-EC27-A649-911B-A116D427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9588" y="7181984"/>
            <a:ext cx="1115429" cy="1050635"/>
          </a:xfrm>
          <a:custGeom>
            <a:avLst/>
            <a:gdLst>
              <a:gd name="T0" fmla="*/ 131208608 w 1062"/>
              <a:gd name="T1" fmla="*/ 0 h 1003"/>
              <a:gd name="T2" fmla="*/ 131208608 w 1062"/>
              <a:gd name="T3" fmla="*/ 0 h 1003"/>
              <a:gd name="T4" fmla="*/ 130170363 w 1062"/>
              <a:gd name="T5" fmla="*/ 1032586 h 1003"/>
              <a:gd name="T6" fmla="*/ 69952178 w 1062"/>
              <a:gd name="T7" fmla="*/ 7487143 h 1003"/>
              <a:gd name="T8" fmla="*/ 69952178 w 1062"/>
              <a:gd name="T9" fmla="*/ 7487143 h 1003"/>
              <a:gd name="T10" fmla="*/ 67745638 w 1062"/>
              <a:gd name="T11" fmla="*/ 7487143 h 1003"/>
              <a:gd name="T12" fmla="*/ 7527453 w 1062"/>
              <a:gd name="T13" fmla="*/ 0 h 1003"/>
              <a:gd name="T14" fmla="*/ 7527453 w 1062"/>
              <a:gd name="T15" fmla="*/ 0 h 1003"/>
              <a:gd name="T16" fmla="*/ 0 w 1062"/>
              <a:gd name="T17" fmla="*/ 7487143 h 1003"/>
              <a:gd name="T18" fmla="*/ 0 w 1062"/>
              <a:gd name="T19" fmla="*/ 21428125 h 1003"/>
              <a:gd name="T20" fmla="*/ 0 w 1062"/>
              <a:gd name="T21" fmla="*/ 97330705 h 1003"/>
              <a:gd name="T22" fmla="*/ 0 w 1062"/>
              <a:gd name="T23" fmla="*/ 109077533 h 1003"/>
              <a:gd name="T24" fmla="*/ 6489209 w 1062"/>
              <a:gd name="T25" fmla="*/ 115531731 h 1003"/>
              <a:gd name="T26" fmla="*/ 66707394 w 1062"/>
              <a:gd name="T27" fmla="*/ 129344089 h 1003"/>
              <a:gd name="T28" fmla="*/ 67745638 w 1062"/>
              <a:gd name="T29" fmla="*/ 129344089 h 1003"/>
              <a:gd name="T30" fmla="*/ 68783883 w 1062"/>
              <a:gd name="T31" fmla="*/ 129344089 h 1003"/>
              <a:gd name="T32" fmla="*/ 70990423 w 1062"/>
              <a:gd name="T33" fmla="*/ 129344089 h 1003"/>
              <a:gd name="T34" fmla="*/ 72028667 w 1062"/>
              <a:gd name="T35" fmla="*/ 129344089 h 1003"/>
              <a:gd name="T36" fmla="*/ 131208608 w 1062"/>
              <a:gd name="T37" fmla="*/ 116564317 h 1003"/>
              <a:gd name="T38" fmla="*/ 137697817 w 1062"/>
              <a:gd name="T39" fmla="*/ 109077533 h 1003"/>
              <a:gd name="T40" fmla="*/ 137697817 w 1062"/>
              <a:gd name="T41" fmla="*/ 84551292 h 1003"/>
              <a:gd name="T42" fmla="*/ 137697817 w 1062"/>
              <a:gd name="T43" fmla="*/ 84551292 h 1003"/>
              <a:gd name="T44" fmla="*/ 137697817 w 1062"/>
              <a:gd name="T45" fmla="*/ 7487143 h 1003"/>
              <a:gd name="T46" fmla="*/ 131208608 w 1062"/>
              <a:gd name="T47" fmla="*/ 0 h 1003"/>
              <a:gd name="T48" fmla="*/ 10771877 w 1062"/>
              <a:gd name="T49" fmla="*/ 97330705 h 1003"/>
              <a:gd name="T50" fmla="*/ 10771877 w 1062"/>
              <a:gd name="T51" fmla="*/ 97330705 h 1003"/>
              <a:gd name="T52" fmla="*/ 10771877 w 1062"/>
              <a:gd name="T53" fmla="*/ 21428125 h 1003"/>
              <a:gd name="T54" fmla="*/ 10771877 w 1062"/>
              <a:gd name="T55" fmla="*/ 21428125 h 1003"/>
              <a:gd name="T56" fmla="*/ 10771877 w 1062"/>
              <a:gd name="T57" fmla="*/ 10714242 h 1003"/>
              <a:gd name="T58" fmla="*/ 63462970 w 1062"/>
              <a:gd name="T59" fmla="*/ 17168441 h 1003"/>
              <a:gd name="T60" fmla="*/ 63462970 w 1062"/>
              <a:gd name="T61" fmla="*/ 44921781 h 1003"/>
              <a:gd name="T62" fmla="*/ 63462970 w 1062"/>
              <a:gd name="T63" fmla="*/ 118758830 h 1003"/>
              <a:gd name="T64" fmla="*/ 10771877 w 1062"/>
              <a:gd name="T65" fmla="*/ 105850434 h 1003"/>
              <a:gd name="T66" fmla="*/ 10771877 w 1062"/>
              <a:gd name="T67" fmla="*/ 97330705 h 1003"/>
              <a:gd name="T68" fmla="*/ 127964184 w 1062"/>
              <a:gd name="T69" fmla="*/ 84551292 h 1003"/>
              <a:gd name="T70" fmla="*/ 127964184 w 1062"/>
              <a:gd name="T71" fmla="*/ 84551292 h 1003"/>
              <a:gd name="T72" fmla="*/ 126925939 w 1062"/>
              <a:gd name="T73" fmla="*/ 107012002 h 1003"/>
              <a:gd name="T74" fmla="*/ 74234847 w 1062"/>
              <a:gd name="T75" fmla="*/ 118758830 h 1003"/>
              <a:gd name="T76" fmla="*/ 74234847 w 1062"/>
              <a:gd name="T77" fmla="*/ 44921781 h 1003"/>
              <a:gd name="T78" fmla="*/ 74234847 w 1062"/>
              <a:gd name="T79" fmla="*/ 21428125 h 1003"/>
              <a:gd name="T80" fmla="*/ 74234847 w 1062"/>
              <a:gd name="T81" fmla="*/ 21428125 h 1003"/>
              <a:gd name="T82" fmla="*/ 74234847 w 1062"/>
              <a:gd name="T83" fmla="*/ 18201026 h 1003"/>
              <a:gd name="T84" fmla="*/ 127964184 w 1062"/>
              <a:gd name="T85" fmla="*/ 11746828 h 1003"/>
              <a:gd name="T86" fmla="*/ 127964184 w 1062"/>
              <a:gd name="T87" fmla="*/ 84551292 h 100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62" h="1003">
                <a:moveTo>
                  <a:pt x="1011" y="0"/>
                </a:moveTo>
                <a:lnTo>
                  <a:pt x="1011" y="0"/>
                </a:lnTo>
                <a:cubicBezTo>
                  <a:pt x="1011" y="0"/>
                  <a:pt x="1003" y="0"/>
                  <a:pt x="1003" y="8"/>
                </a:cubicBezTo>
                <a:cubicBezTo>
                  <a:pt x="539" y="58"/>
                  <a:pt x="539" y="58"/>
                  <a:pt x="539" y="58"/>
                </a:cubicBezTo>
                <a:cubicBezTo>
                  <a:pt x="530" y="58"/>
                  <a:pt x="522" y="58"/>
                  <a:pt x="522" y="58"/>
                </a:cubicBez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754"/>
                  <a:pt x="0" y="754"/>
                  <a:pt x="0" y="754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870"/>
                  <a:pt x="25" y="895"/>
                  <a:pt x="50" y="895"/>
                </a:cubicBezTo>
                <a:cubicBezTo>
                  <a:pt x="514" y="1002"/>
                  <a:pt x="514" y="1002"/>
                  <a:pt x="514" y="1002"/>
                </a:cubicBezTo>
                <a:cubicBezTo>
                  <a:pt x="514" y="1002"/>
                  <a:pt x="514" y="1002"/>
                  <a:pt x="522" y="1002"/>
                </a:cubicBezTo>
                <a:cubicBezTo>
                  <a:pt x="522" y="1002"/>
                  <a:pt x="522" y="1002"/>
                  <a:pt x="530" y="1002"/>
                </a:cubicBezTo>
                <a:cubicBezTo>
                  <a:pt x="539" y="1002"/>
                  <a:pt x="539" y="1002"/>
                  <a:pt x="547" y="1002"/>
                </a:cubicBezTo>
                <a:lnTo>
                  <a:pt x="555" y="1002"/>
                </a:lnTo>
                <a:cubicBezTo>
                  <a:pt x="1011" y="903"/>
                  <a:pt x="1011" y="903"/>
                  <a:pt x="1011" y="903"/>
                </a:cubicBezTo>
                <a:cubicBezTo>
                  <a:pt x="1044" y="895"/>
                  <a:pt x="1061" y="870"/>
                  <a:pt x="1061" y="845"/>
                </a:cubicBezTo>
                <a:cubicBezTo>
                  <a:pt x="1061" y="655"/>
                  <a:pt x="1061" y="655"/>
                  <a:pt x="1061" y="655"/>
                </a:cubicBezTo>
                <a:cubicBezTo>
                  <a:pt x="1061" y="58"/>
                  <a:pt x="1061" y="58"/>
                  <a:pt x="1061" y="58"/>
                </a:cubicBezTo>
                <a:cubicBezTo>
                  <a:pt x="1061" y="33"/>
                  <a:pt x="1036" y="0"/>
                  <a:pt x="1011" y="0"/>
                </a:cubicBezTo>
                <a:close/>
                <a:moveTo>
                  <a:pt x="83" y="754"/>
                </a:moveTo>
                <a:lnTo>
                  <a:pt x="83" y="754"/>
                </a:lnTo>
                <a:cubicBezTo>
                  <a:pt x="83" y="166"/>
                  <a:pt x="83" y="166"/>
                  <a:pt x="83" y="166"/>
                </a:cubicBezTo>
                <a:cubicBezTo>
                  <a:pt x="83" y="83"/>
                  <a:pt x="83" y="83"/>
                  <a:pt x="83" y="83"/>
                </a:cubicBezTo>
                <a:cubicBezTo>
                  <a:pt x="489" y="133"/>
                  <a:pt x="489" y="133"/>
                  <a:pt x="489" y="133"/>
                </a:cubicBezTo>
                <a:cubicBezTo>
                  <a:pt x="489" y="348"/>
                  <a:pt x="489" y="348"/>
                  <a:pt x="489" y="348"/>
                </a:cubicBezTo>
                <a:cubicBezTo>
                  <a:pt x="489" y="920"/>
                  <a:pt x="489" y="920"/>
                  <a:pt x="489" y="920"/>
                </a:cubicBezTo>
                <a:cubicBezTo>
                  <a:pt x="83" y="820"/>
                  <a:pt x="83" y="820"/>
                  <a:pt x="83" y="820"/>
                </a:cubicBezTo>
                <a:lnTo>
                  <a:pt x="83" y="754"/>
                </a:lnTo>
                <a:close/>
                <a:moveTo>
                  <a:pt x="986" y="655"/>
                </a:moveTo>
                <a:lnTo>
                  <a:pt x="986" y="655"/>
                </a:lnTo>
                <a:cubicBezTo>
                  <a:pt x="978" y="829"/>
                  <a:pt x="978" y="829"/>
                  <a:pt x="978" y="829"/>
                </a:cubicBezTo>
                <a:cubicBezTo>
                  <a:pt x="572" y="920"/>
                  <a:pt x="572" y="920"/>
                  <a:pt x="572" y="920"/>
                </a:cubicBezTo>
                <a:cubicBezTo>
                  <a:pt x="572" y="348"/>
                  <a:pt x="572" y="348"/>
                  <a:pt x="572" y="348"/>
                </a:cubicBezTo>
                <a:cubicBezTo>
                  <a:pt x="572" y="166"/>
                  <a:pt x="572" y="166"/>
                  <a:pt x="572" y="166"/>
                </a:cubicBezTo>
                <a:cubicBezTo>
                  <a:pt x="572" y="141"/>
                  <a:pt x="572" y="141"/>
                  <a:pt x="572" y="141"/>
                </a:cubicBezTo>
                <a:cubicBezTo>
                  <a:pt x="986" y="91"/>
                  <a:pt x="986" y="91"/>
                  <a:pt x="986" y="91"/>
                </a:cubicBezTo>
                <a:lnTo>
                  <a:pt x="986" y="6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A16D2B63-FC95-A242-A259-ED8E6BEE11A3}"/>
              </a:ext>
            </a:extLst>
          </p:cNvPr>
          <p:cNvSpPr txBox="1"/>
          <p:nvPr/>
        </p:nvSpPr>
        <p:spPr>
          <a:xfrm>
            <a:off x="9707216" y="100926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C7887997-044E-B346-8CA2-88C5DF5E9401}"/>
              </a:ext>
            </a:extLst>
          </p:cNvPr>
          <p:cNvSpPr txBox="1"/>
          <p:nvPr/>
        </p:nvSpPr>
        <p:spPr>
          <a:xfrm>
            <a:off x="2451398" y="252469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40DE13C3-5B00-EA49-A0FA-85C9BC63FC7A}"/>
              </a:ext>
            </a:extLst>
          </p:cNvPr>
          <p:cNvSpPr txBox="1"/>
          <p:nvPr/>
        </p:nvSpPr>
        <p:spPr>
          <a:xfrm flipH="1">
            <a:off x="6622699" y="94715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3222F-9915-2342-B9E6-9F79201B4E97}"/>
              </a:ext>
            </a:extLst>
          </p:cNvPr>
          <p:cNvSpPr/>
          <p:nvPr/>
        </p:nvSpPr>
        <p:spPr>
          <a:xfrm flipH="1">
            <a:off x="6622697" y="10117906"/>
            <a:ext cx="3994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3615369A-18C4-CA4C-AAB0-DFBB988CDA06}"/>
              </a:ext>
            </a:extLst>
          </p:cNvPr>
          <p:cNvSpPr txBox="1"/>
          <p:nvPr/>
        </p:nvSpPr>
        <p:spPr>
          <a:xfrm flipH="1">
            <a:off x="10957572" y="94715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94BEC5-5BE1-C74E-9E7D-0D42D67E5FE8}"/>
              </a:ext>
            </a:extLst>
          </p:cNvPr>
          <p:cNvSpPr/>
          <p:nvPr/>
        </p:nvSpPr>
        <p:spPr>
          <a:xfrm flipH="1">
            <a:off x="10957570" y="10117906"/>
            <a:ext cx="3994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8FF3266A-72BE-9042-AAEB-0639E284BED1}"/>
              </a:ext>
            </a:extLst>
          </p:cNvPr>
          <p:cNvSpPr txBox="1"/>
          <p:nvPr/>
        </p:nvSpPr>
        <p:spPr>
          <a:xfrm flipH="1">
            <a:off x="15292445" y="94715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EF8282-6CF3-2140-9A57-5428DDF4066F}"/>
              </a:ext>
            </a:extLst>
          </p:cNvPr>
          <p:cNvSpPr/>
          <p:nvPr/>
        </p:nvSpPr>
        <p:spPr>
          <a:xfrm flipH="1">
            <a:off x="15292443" y="10117906"/>
            <a:ext cx="3994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EDB327E0-BCC5-0A4A-ADF5-13B98B38F93E}"/>
              </a:ext>
            </a:extLst>
          </p:cNvPr>
          <p:cNvSpPr txBox="1"/>
          <p:nvPr/>
        </p:nvSpPr>
        <p:spPr>
          <a:xfrm flipH="1">
            <a:off x="19627318" y="94715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3385FF-7864-014B-9F13-7041E6C55607}"/>
              </a:ext>
            </a:extLst>
          </p:cNvPr>
          <p:cNvSpPr/>
          <p:nvPr/>
        </p:nvSpPr>
        <p:spPr>
          <a:xfrm flipH="1">
            <a:off x="19627316" y="10117906"/>
            <a:ext cx="3994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reeform 337">
            <a:extLst>
              <a:ext uri="{FF2B5EF4-FFF2-40B4-BE49-F238E27FC236}">
                <a16:creationId xmlns:a16="http://schemas.microsoft.com/office/drawing/2014/main" id="{3D868AE8-5B7A-1F4B-A715-6CEBDCB5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263" y="5532137"/>
            <a:ext cx="1174815" cy="1165225"/>
          </a:xfrm>
          <a:custGeom>
            <a:avLst/>
            <a:gdLst>
              <a:gd name="T0" fmla="*/ 70421703 w 1081"/>
              <a:gd name="T1" fmla="*/ 138687916 h 1072"/>
              <a:gd name="T2" fmla="*/ 70421703 w 1081"/>
              <a:gd name="T3" fmla="*/ 138687916 h 1072"/>
              <a:gd name="T4" fmla="*/ 0 w 1081"/>
              <a:gd name="T5" fmla="*/ 69408732 h 1072"/>
              <a:gd name="T6" fmla="*/ 70421703 w 1081"/>
              <a:gd name="T7" fmla="*/ 0 h 1072"/>
              <a:gd name="T8" fmla="*/ 139807560 w 1081"/>
              <a:gd name="T9" fmla="*/ 69408732 h 1072"/>
              <a:gd name="T10" fmla="*/ 70421703 w 1081"/>
              <a:gd name="T11" fmla="*/ 138687916 h 1072"/>
              <a:gd name="T12" fmla="*/ 70421703 w 1081"/>
              <a:gd name="T13" fmla="*/ 24992484 h 1072"/>
              <a:gd name="T14" fmla="*/ 70421703 w 1081"/>
              <a:gd name="T15" fmla="*/ 24992484 h 1072"/>
              <a:gd name="T16" fmla="*/ 24984075 w 1081"/>
              <a:gd name="T17" fmla="*/ 69408732 h 1072"/>
              <a:gd name="T18" fmla="*/ 70421703 w 1081"/>
              <a:gd name="T19" fmla="*/ 114860995 h 1072"/>
              <a:gd name="T20" fmla="*/ 114823485 w 1081"/>
              <a:gd name="T21" fmla="*/ 69408732 h 1072"/>
              <a:gd name="T22" fmla="*/ 70421703 w 1081"/>
              <a:gd name="T23" fmla="*/ 24992484 h 10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81" h="1072">
                <a:moveTo>
                  <a:pt x="544" y="1071"/>
                </a:moveTo>
                <a:lnTo>
                  <a:pt x="544" y="1071"/>
                </a:lnTo>
                <a:cubicBezTo>
                  <a:pt x="245" y="1071"/>
                  <a:pt x="0" y="834"/>
                  <a:pt x="0" y="536"/>
                </a:cubicBezTo>
                <a:cubicBezTo>
                  <a:pt x="0" y="246"/>
                  <a:pt x="245" y="0"/>
                  <a:pt x="544" y="0"/>
                </a:cubicBezTo>
                <a:cubicBezTo>
                  <a:pt x="834" y="0"/>
                  <a:pt x="1080" y="246"/>
                  <a:pt x="1080" y="536"/>
                </a:cubicBezTo>
                <a:cubicBezTo>
                  <a:pt x="1080" y="834"/>
                  <a:pt x="834" y="1071"/>
                  <a:pt x="544" y="1071"/>
                </a:cubicBezTo>
                <a:close/>
                <a:moveTo>
                  <a:pt x="544" y="193"/>
                </a:moveTo>
                <a:lnTo>
                  <a:pt x="544" y="193"/>
                </a:lnTo>
                <a:cubicBezTo>
                  <a:pt x="351" y="193"/>
                  <a:pt x="193" y="342"/>
                  <a:pt x="193" y="536"/>
                </a:cubicBezTo>
                <a:cubicBezTo>
                  <a:pt x="193" y="729"/>
                  <a:pt x="351" y="887"/>
                  <a:pt x="544" y="887"/>
                </a:cubicBezTo>
                <a:cubicBezTo>
                  <a:pt x="737" y="887"/>
                  <a:pt x="887" y="729"/>
                  <a:pt x="887" y="536"/>
                </a:cubicBezTo>
                <a:cubicBezTo>
                  <a:pt x="887" y="342"/>
                  <a:pt x="737" y="193"/>
                  <a:pt x="544" y="1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8">
            <a:extLst>
              <a:ext uri="{FF2B5EF4-FFF2-40B4-BE49-F238E27FC236}">
                <a16:creationId xmlns:a16="http://schemas.microsoft.com/office/drawing/2014/main" id="{4BBE7C74-4936-1942-9A77-6F2602FD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469" y="6807652"/>
            <a:ext cx="1975610" cy="1107683"/>
          </a:xfrm>
          <a:custGeom>
            <a:avLst/>
            <a:gdLst>
              <a:gd name="T0" fmla="*/ 223784035 w 1818"/>
              <a:gd name="T1" fmla="*/ 131840701 h 1019"/>
              <a:gd name="T2" fmla="*/ 223784035 w 1818"/>
              <a:gd name="T3" fmla="*/ 131840701 h 1019"/>
              <a:gd name="T4" fmla="*/ 12554666 w 1818"/>
              <a:gd name="T5" fmla="*/ 131840701 h 1019"/>
              <a:gd name="T6" fmla="*/ 0 w 1818"/>
              <a:gd name="T7" fmla="*/ 119278206 h 1019"/>
              <a:gd name="T8" fmla="*/ 0 w 1818"/>
              <a:gd name="T9" fmla="*/ 70453328 h 1019"/>
              <a:gd name="T10" fmla="*/ 22779504 w 1818"/>
              <a:gd name="T11" fmla="*/ 28362420 h 1019"/>
              <a:gd name="T12" fmla="*/ 118169350 w 1818"/>
              <a:gd name="T13" fmla="*/ 0 h 1019"/>
              <a:gd name="T14" fmla="*/ 213559197 w 1818"/>
              <a:gd name="T15" fmla="*/ 29528053 h 1019"/>
              <a:gd name="T16" fmla="*/ 235173787 w 1818"/>
              <a:gd name="T17" fmla="*/ 70453328 h 1019"/>
              <a:gd name="T18" fmla="*/ 235173787 w 1818"/>
              <a:gd name="T19" fmla="*/ 119278206 h 1019"/>
              <a:gd name="T20" fmla="*/ 223784035 w 1818"/>
              <a:gd name="T21" fmla="*/ 131840701 h 1019"/>
              <a:gd name="T22" fmla="*/ 24979817 w 1818"/>
              <a:gd name="T23" fmla="*/ 106845266 h 1019"/>
              <a:gd name="T24" fmla="*/ 24979817 w 1818"/>
              <a:gd name="T25" fmla="*/ 106845266 h 1019"/>
              <a:gd name="T26" fmla="*/ 211229369 w 1818"/>
              <a:gd name="T27" fmla="*/ 106845266 h 1019"/>
              <a:gd name="T28" fmla="*/ 211229369 w 1818"/>
              <a:gd name="T29" fmla="*/ 70453328 h 1019"/>
              <a:gd name="T30" fmla="*/ 199839617 w 1818"/>
              <a:gd name="T31" fmla="*/ 48825238 h 1019"/>
              <a:gd name="T32" fmla="*/ 118169350 w 1818"/>
              <a:gd name="T33" fmla="*/ 23829802 h 1019"/>
              <a:gd name="T34" fmla="*/ 36369929 w 1818"/>
              <a:gd name="T35" fmla="*/ 48825238 h 1019"/>
              <a:gd name="T36" fmla="*/ 24979817 w 1818"/>
              <a:gd name="T37" fmla="*/ 70453328 h 1019"/>
              <a:gd name="T38" fmla="*/ 24979817 w 1818"/>
              <a:gd name="T39" fmla="*/ 106845266 h 10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18" h="1019">
                <a:moveTo>
                  <a:pt x="1729" y="1018"/>
                </a:moveTo>
                <a:lnTo>
                  <a:pt x="1729" y="1018"/>
                </a:lnTo>
                <a:cubicBezTo>
                  <a:pt x="97" y="1018"/>
                  <a:pt x="97" y="1018"/>
                  <a:pt x="97" y="1018"/>
                </a:cubicBezTo>
                <a:cubicBezTo>
                  <a:pt x="44" y="1018"/>
                  <a:pt x="0" y="974"/>
                  <a:pt x="0" y="921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412"/>
                  <a:pt x="61" y="298"/>
                  <a:pt x="176" y="219"/>
                </a:cubicBezTo>
                <a:cubicBezTo>
                  <a:pt x="378" y="78"/>
                  <a:pt x="641" y="0"/>
                  <a:pt x="913" y="0"/>
                </a:cubicBezTo>
                <a:cubicBezTo>
                  <a:pt x="1185" y="0"/>
                  <a:pt x="1449" y="78"/>
                  <a:pt x="1650" y="228"/>
                </a:cubicBezTo>
                <a:cubicBezTo>
                  <a:pt x="1755" y="298"/>
                  <a:pt x="1817" y="412"/>
                  <a:pt x="1817" y="544"/>
                </a:cubicBezTo>
                <a:cubicBezTo>
                  <a:pt x="1817" y="649"/>
                  <a:pt x="1817" y="798"/>
                  <a:pt x="1817" y="921"/>
                </a:cubicBezTo>
                <a:cubicBezTo>
                  <a:pt x="1817" y="974"/>
                  <a:pt x="1781" y="1018"/>
                  <a:pt x="1729" y="1018"/>
                </a:cubicBezTo>
                <a:close/>
                <a:moveTo>
                  <a:pt x="193" y="825"/>
                </a:moveTo>
                <a:lnTo>
                  <a:pt x="193" y="825"/>
                </a:lnTo>
                <a:cubicBezTo>
                  <a:pt x="1632" y="825"/>
                  <a:pt x="1632" y="825"/>
                  <a:pt x="1632" y="825"/>
                </a:cubicBezTo>
                <a:cubicBezTo>
                  <a:pt x="1632" y="728"/>
                  <a:pt x="1632" y="623"/>
                  <a:pt x="1632" y="544"/>
                </a:cubicBezTo>
                <a:cubicBezTo>
                  <a:pt x="1632" y="474"/>
                  <a:pt x="1597" y="412"/>
                  <a:pt x="1544" y="377"/>
                </a:cubicBezTo>
                <a:cubicBezTo>
                  <a:pt x="1370" y="254"/>
                  <a:pt x="1141" y="184"/>
                  <a:pt x="913" y="184"/>
                </a:cubicBezTo>
                <a:cubicBezTo>
                  <a:pt x="676" y="184"/>
                  <a:pt x="457" y="254"/>
                  <a:pt x="281" y="377"/>
                </a:cubicBezTo>
                <a:cubicBezTo>
                  <a:pt x="219" y="412"/>
                  <a:pt x="193" y="474"/>
                  <a:pt x="193" y="544"/>
                </a:cubicBezTo>
                <a:lnTo>
                  <a:pt x="193" y="8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9">
            <a:extLst>
              <a:ext uri="{FF2B5EF4-FFF2-40B4-BE49-F238E27FC236}">
                <a16:creationId xmlns:a16="http://schemas.microsoft.com/office/drawing/2014/main" id="{3C908C64-1166-2D4B-9A92-CDC4BFF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295" y="5738327"/>
            <a:ext cx="973421" cy="973421"/>
          </a:xfrm>
          <a:custGeom>
            <a:avLst/>
            <a:gdLst>
              <a:gd name="T0" fmla="*/ 57824628 w 896"/>
              <a:gd name="T1" fmla="*/ 115649664 h 897"/>
              <a:gd name="T2" fmla="*/ 57824628 w 896"/>
              <a:gd name="T3" fmla="*/ 115649664 h 897"/>
              <a:gd name="T4" fmla="*/ 0 w 896"/>
              <a:gd name="T5" fmla="*/ 57824832 h 897"/>
              <a:gd name="T6" fmla="*/ 57824628 w 896"/>
              <a:gd name="T7" fmla="*/ 0 h 897"/>
              <a:gd name="T8" fmla="*/ 115778378 w 896"/>
              <a:gd name="T9" fmla="*/ 57824832 h 897"/>
              <a:gd name="T10" fmla="*/ 57824628 w 896"/>
              <a:gd name="T11" fmla="*/ 115649664 h 897"/>
              <a:gd name="T12" fmla="*/ 57824628 w 896"/>
              <a:gd name="T13" fmla="*/ 23749382 h 897"/>
              <a:gd name="T14" fmla="*/ 57824628 w 896"/>
              <a:gd name="T15" fmla="*/ 23749382 h 897"/>
              <a:gd name="T16" fmla="*/ 23802503 w 896"/>
              <a:gd name="T17" fmla="*/ 57824832 h 897"/>
              <a:gd name="T18" fmla="*/ 57824628 w 896"/>
              <a:gd name="T19" fmla="*/ 91770946 h 897"/>
              <a:gd name="T20" fmla="*/ 90811627 w 896"/>
              <a:gd name="T21" fmla="*/ 57824832 h 897"/>
              <a:gd name="T22" fmla="*/ 57824628 w 896"/>
              <a:gd name="T23" fmla="*/ 23749382 h 8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96" h="897">
                <a:moveTo>
                  <a:pt x="447" y="896"/>
                </a:moveTo>
                <a:lnTo>
                  <a:pt x="447" y="896"/>
                </a:lnTo>
                <a:cubicBezTo>
                  <a:pt x="202" y="896"/>
                  <a:pt x="0" y="694"/>
                  <a:pt x="0" y="448"/>
                </a:cubicBezTo>
                <a:cubicBezTo>
                  <a:pt x="0" y="202"/>
                  <a:pt x="202" y="0"/>
                  <a:pt x="447" y="0"/>
                </a:cubicBezTo>
                <a:cubicBezTo>
                  <a:pt x="693" y="0"/>
                  <a:pt x="895" y="202"/>
                  <a:pt x="895" y="448"/>
                </a:cubicBezTo>
                <a:cubicBezTo>
                  <a:pt x="895" y="694"/>
                  <a:pt x="693" y="896"/>
                  <a:pt x="447" y="896"/>
                </a:cubicBezTo>
                <a:close/>
                <a:moveTo>
                  <a:pt x="447" y="184"/>
                </a:moveTo>
                <a:lnTo>
                  <a:pt x="447" y="184"/>
                </a:lnTo>
                <a:cubicBezTo>
                  <a:pt x="298" y="184"/>
                  <a:pt x="184" y="307"/>
                  <a:pt x="184" y="448"/>
                </a:cubicBezTo>
                <a:cubicBezTo>
                  <a:pt x="184" y="588"/>
                  <a:pt x="298" y="711"/>
                  <a:pt x="447" y="711"/>
                </a:cubicBezTo>
                <a:cubicBezTo>
                  <a:pt x="588" y="711"/>
                  <a:pt x="702" y="588"/>
                  <a:pt x="702" y="448"/>
                </a:cubicBezTo>
                <a:cubicBezTo>
                  <a:pt x="702" y="307"/>
                  <a:pt x="588" y="184"/>
                  <a:pt x="447" y="1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0">
            <a:extLst>
              <a:ext uri="{FF2B5EF4-FFF2-40B4-BE49-F238E27FC236}">
                <a16:creationId xmlns:a16="http://schemas.microsoft.com/office/drawing/2014/main" id="{A0391F13-7610-3A47-ADCB-C3AE96C9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766" y="6855604"/>
            <a:ext cx="1261128" cy="1011779"/>
          </a:xfrm>
          <a:custGeom>
            <a:avLst/>
            <a:gdLst>
              <a:gd name="T0" fmla="*/ 137706615 w 1160"/>
              <a:gd name="T1" fmla="*/ 120385559 h 931"/>
              <a:gd name="T2" fmla="*/ 137706615 w 1160"/>
              <a:gd name="T3" fmla="*/ 120385559 h 931"/>
              <a:gd name="T4" fmla="*/ 44434075 w 1160"/>
              <a:gd name="T5" fmla="*/ 120385559 h 931"/>
              <a:gd name="T6" fmla="*/ 31868043 w 1160"/>
              <a:gd name="T7" fmla="*/ 107829341 h 931"/>
              <a:gd name="T8" fmla="*/ 44434075 w 1160"/>
              <a:gd name="T9" fmla="*/ 95402287 h 931"/>
              <a:gd name="T10" fmla="*/ 125140944 w 1160"/>
              <a:gd name="T11" fmla="*/ 95402287 h 931"/>
              <a:gd name="T12" fmla="*/ 125140944 w 1160"/>
              <a:gd name="T13" fmla="*/ 64723581 h 931"/>
              <a:gd name="T14" fmla="*/ 116072655 w 1160"/>
              <a:gd name="T15" fmla="*/ 46471570 h 931"/>
              <a:gd name="T16" fmla="*/ 43268280 w 1160"/>
              <a:gd name="T17" fmla="*/ 23818281 h 931"/>
              <a:gd name="T18" fmla="*/ 15934202 w 1160"/>
              <a:gd name="T19" fmla="*/ 27183731 h 931"/>
              <a:gd name="T20" fmla="*/ 1165794 w 1160"/>
              <a:gd name="T21" fmla="*/ 18122488 h 931"/>
              <a:gd name="T22" fmla="*/ 10363656 w 1160"/>
              <a:gd name="T23" fmla="*/ 3365451 h 931"/>
              <a:gd name="T24" fmla="*/ 43268280 w 1160"/>
              <a:gd name="T25" fmla="*/ 0 h 931"/>
              <a:gd name="T26" fmla="*/ 129804481 w 1160"/>
              <a:gd name="T27" fmla="*/ 26018740 h 931"/>
              <a:gd name="T28" fmla="*/ 150143074 w 1160"/>
              <a:gd name="T29" fmla="*/ 63558590 h 931"/>
              <a:gd name="T30" fmla="*/ 150143074 w 1160"/>
              <a:gd name="T31" fmla="*/ 107829341 h 931"/>
              <a:gd name="T32" fmla="*/ 137706615 w 1160"/>
              <a:gd name="T33" fmla="*/ 120385559 h 9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0" h="931">
                <a:moveTo>
                  <a:pt x="1063" y="930"/>
                </a:moveTo>
                <a:lnTo>
                  <a:pt x="1063" y="930"/>
                </a:lnTo>
                <a:cubicBezTo>
                  <a:pt x="343" y="930"/>
                  <a:pt x="343" y="930"/>
                  <a:pt x="343" y="930"/>
                </a:cubicBezTo>
                <a:cubicBezTo>
                  <a:pt x="290" y="930"/>
                  <a:pt x="246" y="886"/>
                  <a:pt x="246" y="833"/>
                </a:cubicBezTo>
                <a:cubicBezTo>
                  <a:pt x="246" y="781"/>
                  <a:pt x="290" y="737"/>
                  <a:pt x="343" y="737"/>
                </a:cubicBezTo>
                <a:cubicBezTo>
                  <a:pt x="966" y="737"/>
                  <a:pt x="966" y="737"/>
                  <a:pt x="966" y="737"/>
                </a:cubicBezTo>
                <a:cubicBezTo>
                  <a:pt x="966" y="649"/>
                  <a:pt x="966" y="561"/>
                  <a:pt x="966" y="500"/>
                </a:cubicBezTo>
                <a:cubicBezTo>
                  <a:pt x="966" y="438"/>
                  <a:pt x="940" y="386"/>
                  <a:pt x="896" y="359"/>
                </a:cubicBezTo>
                <a:cubicBezTo>
                  <a:pt x="738" y="245"/>
                  <a:pt x="545" y="184"/>
                  <a:pt x="334" y="184"/>
                </a:cubicBezTo>
                <a:cubicBezTo>
                  <a:pt x="264" y="184"/>
                  <a:pt x="194" y="193"/>
                  <a:pt x="123" y="210"/>
                </a:cubicBezTo>
                <a:cubicBezTo>
                  <a:pt x="71" y="219"/>
                  <a:pt x="18" y="184"/>
                  <a:pt x="9" y="140"/>
                </a:cubicBezTo>
                <a:cubicBezTo>
                  <a:pt x="0" y="87"/>
                  <a:pt x="35" y="34"/>
                  <a:pt x="80" y="26"/>
                </a:cubicBezTo>
                <a:cubicBezTo>
                  <a:pt x="167" y="8"/>
                  <a:pt x="246" y="0"/>
                  <a:pt x="334" y="0"/>
                </a:cubicBezTo>
                <a:cubicBezTo>
                  <a:pt x="580" y="0"/>
                  <a:pt x="817" y="69"/>
                  <a:pt x="1002" y="201"/>
                </a:cubicBezTo>
                <a:cubicBezTo>
                  <a:pt x="1098" y="271"/>
                  <a:pt x="1159" y="377"/>
                  <a:pt x="1159" y="491"/>
                </a:cubicBezTo>
                <a:cubicBezTo>
                  <a:pt x="1159" y="588"/>
                  <a:pt x="1159" y="719"/>
                  <a:pt x="1159" y="833"/>
                </a:cubicBezTo>
                <a:cubicBezTo>
                  <a:pt x="1159" y="886"/>
                  <a:pt x="1116" y="930"/>
                  <a:pt x="1063" y="9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1">
            <a:extLst>
              <a:ext uri="{FF2B5EF4-FFF2-40B4-BE49-F238E27FC236}">
                <a16:creationId xmlns:a16="http://schemas.microsoft.com/office/drawing/2014/main" id="{7FA64ABD-B423-E24F-A3F9-2C92DD6E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123" y="4587486"/>
            <a:ext cx="6847503" cy="5605556"/>
          </a:xfrm>
          <a:custGeom>
            <a:avLst/>
            <a:gdLst>
              <a:gd name="T0" fmla="*/ 739881927 w 6296"/>
              <a:gd name="T1" fmla="*/ 77400114 h 5154"/>
              <a:gd name="T2" fmla="*/ 739881927 w 6296"/>
              <a:gd name="T3" fmla="*/ 77400114 h 5154"/>
              <a:gd name="T4" fmla="*/ 553193410 w 6296"/>
              <a:gd name="T5" fmla="*/ 0 h 5154"/>
              <a:gd name="T6" fmla="*/ 259548492 w 6296"/>
              <a:gd name="T7" fmla="*/ 0 h 5154"/>
              <a:gd name="T8" fmla="*/ 76230875 w 6296"/>
              <a:gd name="T9" fmla="*/ 76233495 h 5154"/>
              <a:gd name="T10" fmla="*/ 0 w 6296"/>
              <a:gd name="T11" fmla="*/ 259556472 h 5154"/>
              <a:gd name="T12" fmla="*/ 35263387 w 6296"/>
              <a:gd name="T13" fmla="*/ 390242259 h 5154"/>
              <a:gd name="T14" fmla="*/ 111623883 w 6296"/>
              <a:gd name="T15" fmla="*/ 472309928 h 5154"/>
              <a:gd name="T16" fmla="*/ 83102297 w 6296"/>
              <a:gd name="T17" fmla="*/ 638389632 h 5154"/>
              <a:gd name="T18" fmla="*/ 92306920 w 6296"/>
              <a:gd name="T19" fmla="*/ 662374809 h 5154"/>
              <a:gd name="T20" fmla="*/ 109290322 w 6296"/>
              <a:gd name="T21" fmla="*/ 668079359 h 5154"/>
              <a:gd name="T22" fmla="*/ 117328345 w 6296"/>
              <a:gd name="T23" fmla="*/ 666912380 h 5154"/>
              <a:gd name="T24" fmla="*/ 382581298 w 6296"/>
              <a:gd name="T25" fmla="*/ 557618565 h 5154"/>
              <a:gd name="T26" fmla="*/ 555397349 w 6296"/>
              <a:gd name="T27" fmla="*/ 520020675 h 5154"/>
              <a:gd name="T28" fmla="*/ 738714967 w 6296"/>
              <a:gd name="T29" fmla="*/ 443787180 h 5154"/>
              <a:gd name="T30" fmla="*/ 814945841 w 6296"/>
              <a:gd name="T31" fmla="*/ 260593827 h 5154"/>
              <a:gd name="T32" fmla="*/ 739881927 w 6296"/>
              <a:gd name="T33" fmla="*/ 77400114 h 5154"/>
              <a:gd name="T34" fmla="*/ 701118018 w 6296"/>
              <a:gd name="T35" fmla="*/ 406189289 h 5154"/>
              <a:gd name="T36" fmla="*/ 701118018 w 6296"/>
              <a:gd name="T37" fmla="*/ 406189289 h 5154"/>
              <a:gd name="T38" fmla="*/ 555397349 w 6296"/>
              <a:gd name="T39" fmla="*/ 466475754 h 5154"/>
              <a:gd name="T40" fmla="*/ 360930414 w 6296"/>
              <a:gd name="T41" fmla="*/ 509778194 h 5154"/>
              <a:gd name="T42" fmla="*/ 141182809 w 6296"/>
              <a:gd name="T43" fmla="*/ 601958360 h 5154"/>
              <a:gd name="T44" fmla="*/ 166204233 w 6296"/>
              <a:gd name="T45" fmla="*/ 465438400 h 5154"/>
              <a:gd name="T46" fmla="*/ 154925293 w 6296"/>
              <a:gd name="T47" fmla="*/ 438082630 h 5154"/>
              <a:gd name="T48" fmla="*/ 153758332 w 6296"/>
              <a:gd name="T49" fmla="*/ 438082630 h 5154"/>
              <a:gd name="T50" fmla="*/ 80898358 w 6296"/>
              <a:gd name="T51" fmla="*/ 363016113 h 5154"/>
              <a:gd name="T52" fmla="*/ 52376411 w 6296"/>
              <a:gd name="T53" fmla="*/ 259556472 h 5154"/>
              <a:gd name="T54" fmla="*/ 113827823 w 6296"/>
              <a:gd name="T55" fmla="*/ 113831386 h 5154"/>
              <a:gd name="T56" fmla="*/ 259548492 w 6296"/>
              <a:gd name="T57" fmla="*/ 52248318 h 5154"/>
              <a:gd name="T58" fmla="*/ 553193410 w 6296"/>
              <a:gd name="T59" fmla="*/ 52248318 h 5154"/>
              <a:gd name="T60" fmla="*/ 702284979 w 6296"/>
              <a:gd name="T61" fmla="*/ 114868740 h 5154"/>
              <a:gd name="T62" fmla="*/ 762569430 w 6296"/>
              <a:gd name="T63" fmla="*/ 259556472 h 5154"/>
              <a:gd name="T64" fmla="*/ 762569430 w 6296"/>
              <a:gd name="T65" fmla="*/ 260593827 h 5154"/>
              <a:gd name="T66" fmla="*/ 701118018 w 6296"/>
              <a:gd name="T67" fmla="*/ 406189289 h 5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296" h="5154">
                <a:moveTo>
                  <a:pt x="5707" y="597"/>
                </a:moveTo>
                <a:lnTo>
                  <a:pt x="5707" y="597"/>
                </a:lnTo>
                <a:cubicBezTo>
                  <a:pt x="5320" y="210"/>
                  <a:pt x="4811" y="0"/>
                  <a:pt x="4267" y="0"/>
                </a:cubicBezTo>
                <a:cubicBezTo>
                  <a:pt x="2002" y="0"/>
                  <a:pt x="2002" y="0"/>
                  <a:pt x="2002" y="0"/>
                </a:cubicBezTo>
                <a:cubicBezTo>
                  <a:pt x="1467" y="0"/>
                  <a:pt x="966" y="202"/>
                  <a:pt x="588" y="588"/>
                </a:cubicBezTo>
                <a:cubicBezTo>
                  <a:pt x="202" y="965"/>
                  <a:pt x="0" y="1466"/>
                  <a:pt x="0" y="2002"/>
                </a:cubicBezTo>
                <a:cubicBezTo>
                  <a:pt x="0" y="2352"/>
                  <a:pt x="88" y="2703"/>
                  <a:pt x="272" y="3010"/>
                </a:cubicBezTo>
                <a:cubicBezTo>
                  <a:pt x="413" y="3256"/>
                  <a:pt x="615" y="3476"/>
                  <a:pt x="861" y="3643"/>
                </a:cubicBezTo>
                <a:cubicBezTo>
                  <a:pt x="720" y="4354"/>
                  <a:pt x="641" y="4898"/>
                  <a:pt x="641" y="4924"/>
                </a:cubicBezTo>
                <a:cubicBezTo>
                  <a:pt x="624" y="4995"/>
                  <a:pt x="659" y="5065"/>
                  <a:pt x="712" y="5109"/>
                </a:cubicBezTo>
                <a:cubicBezTo>
                  <a:pt x="747" y="5144"/>
                  <a:pt x="790" y="5153"/>
                  <a:pt x="843" y="5153"/>
                </a:cubicBezTo>
                <a:cubicBezTo>
                  <a:pt x="861" y="5153"/>
                  <a:pt x="887" y="5153"/>
                  <a:pt x="905" y="5144"/>
                </a:cubicBezTo>
                <a:cubicBezTo>
                  <a:pt x="949" y="5126"/>
                  <a:pt x="1958" y="4766"/>
                  <a:pt x="2951" y="4301"/>
                </a:cubicBezTo>
                <a:cubicBezTo>
                  <a:pt x="3362" y="4108"/>
                  <a:pt x="3828" y="4011"/>
                  <a:pt x="4284" y="4011"/>
                </a:cubicBezTo>
                <a:cubicBezTo>
                  <a:pt x="4820" y="4011"/>
                  <a:pt x="5320" y="3800"/>
                  <a:pt x="5698" y="3423"/>
                </a:cubicBezTo>
                <a:cubicBezTo>
                  <a:pt x="6076" y="3045"/>
                  <a:pt x="6286" y="2536"/>
                  <a:pt x="6286" y="2010"/>
                </a:cubicBezTo>
                <a:cubicBezTo>
                  <a:pt x="6295" y="1483"/>
                  <a:pt x="6084" y="974"/>
                  <a:pt x="5707" y="597"/>
                </a:cubicBezTo>
                <a:close/>
                <a:moveTo>
                  <a:pt x="5408" y="3133"/>
                </a:moveTo>
                <a:lnTo>
                  <a:pt x="5408" y="3133"/>
                </a:lnTo>
                <a:cubicBezTo>
                  <a:pt x="5110" y="3432"/>
                  <a:pt x="4705" y="3598"/>
                  <a:pt x="4284" y="3598"/>
                </a:cubicBezTo>
                <a:cubicBezTo>
                  <a:pt x="3766" y="3598"/>
                  <a:pt x="3248" y="3713"/>
                  <a:pt x="2784" y="3932"/>
                </a:cubicBezTo>
                <a:cubicBezTo>
                  <a:pt x="2125" y="4240"/>
                  <a:pt x="1475" y="4503"/>
                  <a:pt x="1089" y="4643"/>
                </a:cubicBezTo>
                <a:cubicBezTo>
                  <a:pt x="1133" y="4389"/>
                  <a:pt x="1195" y="4011"/>
                  <a:pt x="1282" y="3590"/>
                </a:cubicBezTo>
                <a:cubicBezTo>
                  <a:pt x="1300" y="3511"/>
                  <a:pt x="1265" y="3423"/>
                  <a:pt x="1195" y="3379"/>
                </a:cubicBezTo>
                <a:cubicBezTo>
                  <a:pt x="1186" y="3379"/>
                  <a:pt x="1186" y="3379"/>
                  <a:pt x="1186" y="3379"/>
                </a:cubicBezTo>
                <a:cubicBezTo>
                  <a:pt x="957" y="3238"/>
                  <a:pt x="755" y="3036"/>
                  <a:pt x="624" y="2800"/>
                </a:cubicBezTo>
                <a:cubicBezTo>
                  <a:pt x="483" y="2562"/>
                  <a:pt x="404" y="2282"/>
                  <a:pt x="404" y="2002"/>
                </a:cubicBezTo>
                <a:cubicBezTo>
                  <a:pt x="404" y="1580"/>
                  <a:pt x="571" y="1176"/>
                  <a:pt x="878" y="878"/>
                </a:cubicBezTo>
                <a:cubicBezTo>
                  <a:pt x="1177" y="570"/>
                  <a:pt x="1581" y="403"/>
                  <a:pt x="2002" y="403"/>
                </a:cubicBezTo>
                <a:cubicBezTo>
                  <a:pt x="4267" y="403"/>
                  <a:pt x="4267" y="403"/>
                  <a:pt x="4267" y="403"/>
                </a:cubicBezTo>
                <a:cubicBezTo>
                  <a:pt x="4697" y="403"/>
                  <a:pt x="5110" y="570"/>
                  <a:pt x="5417" y="886"/>
                </a:cubicBezTo>
                <a:cubicBezTo>
                  <a:pt x="5715" y="1185"/>
                  <a:pt x="5882" y="1580"/>
                  <a:pt x="5882" y="2002"/>
                </a:cubicBezTo>
                <a:cubicBezTo>
                  <a:pt x="5882" y="2010"/>
                  <a:pt x="5882" y="2010"/>
                  <a:pt x="5882" y="2010"/>
                </a:cubicBezTo>
                <a:cubicBezTo>
                  <a:pt x="5882" y="2431"/>
                  <a:pt x="5715" y="2826"/>
                  <a:pt x="5408" y="31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2">
            <a:extLst>
              <a:ext uri="{FF2B5EF4-FFF2-40B4-BE49-F238E27FC236}">
                <a16:creationId xmlns:a16="http://schemas.microsoft.com/office/drawing/2014/main" id="{A950109A-6277-1744-AABB-8966C8BF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876" y="1101399"/>
            <a:ext cx="2704476" cy="2215369"/>
          </a:xfrm>
          <a:custGeom>
            <a:avLst/>
            <a:gdLst>
              <a:gd name="T0" fmla="*/ 30741911 w 2486"/>
              <a:gd name="T1" fmla="*/ 30693728 h 2038"/>
              <a:gd name="T2" fmla="*/ 30741911 w 2486"/>
              <a:gd name="T3" fmla="*/ 30693728 h 2038"/>
              <a:gd name="T4" fmla="*/ 103640544 w 2486"/>
              <a:gd name="T5" fmla="*/ 0 h 2038"/>
              <a:gd name="T6" fmla="*/ 219863529 w 2486"/>
              <a:gd name="T7" fmla="*/ 0 h 2038"/>
              <a:gd name="T8" fmla="*/ 292762162 w 2486"/>
              <a:gd name="T9" fmla="*/ 29528094 h 2038"/>
              <a:gd name="T10" fmla="*/ 322336805 w 2486"/>
              <a:gd name="T11" fmla="*/ 102312788 h 2038"/>
              <a:gd name="T12" fmla="*/ 308587096 w 2486"/>
              <a:gd name="T13" fmla="*/ 153469361 h 2038"/>
              <a:gd name="T14" fmla="*/ 277845185 w 2486"/>
              <a:gd name="T15" fmla="*/ 186494359 h 2038"/>
              <a:gd name="T16" fmla="*/ 289259997 w 2486"/>
              <a:gd name="T17" fmla="*/ 251249165 h 2038"/>
              <a:gd name="T18" fmla="*/ 285887488 w 2486"/>
              <a:gd name="T19" fmla="*/ 261480407 h 2038"/>
              <a:gd name="T20" fmla="*/ 279012453 w 2486"/>
              <a:gd name="T21" fmla="*/ 263811677 h 2038"/>
              <a:gd name="T22" fmla="*/ 275639944 w 2486"/>
              <a:gd name="T23" fmla="*/ 262646042 h 2038"/>
              <a:gd name="T24" fmla="*/ 170832132 w 2486"/>
              <a:gd name="T25" fmla="*/ 220555436 h 2038"/>
              <a:gd name="T26" fmla="*/ 102473276 w 2486"/>
              <a:gd name="T27" fmla="*/ 204625575 h 2038"/>
              <a:gd name="T28" fmla="*/ 30741911 w 2486"/>
              <a:gd name="T29" fmla="*/ 175097481 h 2038"/>
              <a:gd name="T30" fmla="*/ 0 w 2486"/>
              <a:gd name="T31" fmla="*/ 102312788 h 2038"/>
              <a:gd name="T32" fmla="*/ 30741911 w 2486"/>
              <a:gd name="T33" fmla="*/ 30693728 h 2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86" h="2038">
                <a:moveTo>
                  <a:pt x="237" y="237"/>
                </a:moveTo>
                <a:lnTo>
                  <a:pt x="237" y="237"/>
                </a:lnTo>
                <a:cubicBezTo>
                  <a:pt x="386" y="79"/>
                  <a:pt x="588" y="0"/>
                  <a:pt x="799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905" y="0"/>
                  <a:pt x="2107" y="79"/>
                  <a:pt x="2257" y="228"/>
                </a:cubicBezTo>
                <a:cubicBezTo>
                  <a:pt x="2406" y="377"/>
                  <a:pt x="2485" y="579"/>
                  <a:pt x="2485" y="790"/>
                </a:cubicBezTo>
                <a:cubicBezTo>
                  <a:pt x="2485" y="931"/>
                  <a:pt x="2450" y="1071"/>
                  <a:pt x="2379" y="1185"/>
                </a:cubicBezTo>
                <a:cubicBezTo>
                  <a:pt x="2318" y="1290"/>
                  <a:pt x="2239" y="1370"/>
                  <a:pt x="2142" y="1440"/>
                </a:cubicBezTo>
                <a:cubicBezTo>
                  <a:pt x="2204" y="1721"/>
                  <a:pt x="2230" y="1932"/>
                  <a:pt x="2230" y="1940"/>
                </a:cubicBezTo>
                <a:cubicBezTo>
                  <a:pt x="2239" y="1975"/>
                  <a:pt x="2230" y="2002"/>
                  <a:pt x="2204" y="2019"/>
                </a:cubicBezTo>
                <a:cubicBezTo>
                  <a:pt x="2186" y="2028"/>
                  <a:pt x="2169" y="2037"/>
                  <a:pt x="2151" y="2037"/>
                </a:cubicBezTo>
                <a:cubicBezTo>
                  <a:pt x="2142" y="2037"/>
                  <a:pt x="2134" y="2037"/>
                  <a:pt x="2125" y="2028"/>
                </a:cubicBezTo>
                <a:cubicBezTo>
                  <a:pt x="2107" y="2028"/>
                  <a:pt x="1712" y="1879"/>
                  <a:pt x="1317" y="1703"/>
                </a:cubicBezTo>
                <a:cubicBezTo>
                  <a:pt x="1159" y="1624"/>
                  <a:pt x="974" y="1580"/>
                  <a:pt x="790" y="1580"/>
                </a:cubicBezTo>
                <a:cubicBezTo>
                  <a:pt x="579" y="1580"/>
                  <a:pt x="386" y="1501"/>
                  <a:pt x="237" y="1352"/>
                </a:cubicBezTo>
                <a:cubicBezTo>
                  <a:pt x="88" y="1203"/>
                  <a:pt x="0" y="1001"/>
                  <a:pt x="0" y="790"/>
                </a:cubicBezTo>
                <a:cubicBezTo>
                  <a:pt x="0" y="588"/>
                  <a:pt x="88" y="386"/>
                  <a:pt x="237" y="2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3">
            <a:extLst>
              <a:ext uri="{FF2B5EF4-FFF2-40B4-BE49-F238E27FC236}">
                <a16:creationId xmlns:a16="http://schemas.microsoft.com/office/drawing/2014/main" id="{354F90EF-E300-9C43-97BC-E933713E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876" y="4203873"/>
            <a:ext cx="2704476" cy="2215369"/>
          </a:xfrm>
          <a:custGeom>
            <a:avLst/>
            <a:gdLst>
              <a:gd name="T0" fmla="*/ 30741911 w 2486"/>
              <a:gd name="T1" fmla="*/ 30823283 h 2038"/>
              <a:gd name="T2" fmla="*/ 30741911 w 2486"/>
              <a:gd name="T3" fmla="*/ 30823283 h 2038"/>
              <a:gd name="T4" fmla="*/ 103640544 w 2486"/>
              <a:gd name="T5" fmla="*/ 0 h 2038"/>
              <a:gd name="T6" fmla="*/ 219863529 w 2486"/>
              <a:gd name="T7" fmla="*/ 0 h 2038"/>
              <a:gd name="T8" fmla="*/ 292762162 w 2486"/>
              <a:gd name="T9" fmla="*/ 29657649 h 2038"/>
              <a:gd name="T10" fmla="*/ 322336805 w 2486"/>
              <a:gd name="T11" fmla="*/ 102442342 h 2038"/>
              <a:gd name="T12" fmla="*/ 308587096 w 2486"/>
              <a:gd name="T13" fmla="*/ 153598916 h 2038"/>
              <a:gd name="T14" fmla="*/ 277845185 w 2486"/>
              <a:gd name="T15" fmla="*/ 186494359 h 2038"/>
              <a:gd name="T16" fmla="*/ 289259997 w 2486"/>
              <a:gd name="T17" fmla="*/ 251378720 h 2038"/>
              <a:gd name="T18" fmla="*/ 285887488 w 2486"/>
              <a:gd name="T19" fmla="*/ 261609962 h 2038"/>
              <a:gd name="T20" fmla="*/ 279012453 w 2486"/>
              <a:gd name="T21" fmla="*/ 263811677 h 2038"/>
              <a:gd name="T22" fmla="*/ 275639944 w 2486"/>
              <a:gd name="T23" fmla="*/ 262646042 h 2038"/>
              <a:gd name="T24" fmla="*/ 170832132 w 2486"/>
              <a:gd name="T25" fmla="*/ 219519357 h 2038"/>
              <a:gd name="T26" fmla="*/ 102473276 w 2486"/>
              <a:gd name="T27" fmla="*/ 204755130 h 2038"/>
              <a:gd name="T28" fmla="*/ 30741911 w 2486"/>
              <a:gd name="T29" fmla="*/ 174061402 h 2038"/>
              <a:gd name="T30" fmla="*/ 0 w 2486"/>
              <a:gd name="T31" fmla="*/ 102442342 h 2038"/>
              <a:gd name="T32" fmla="*/ 30741911 w 2486"/>
              <a:gd name="T33" fmla="*/ 30823283 h 2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86" h="2038">
                <a:moveTo>
                  <a:pt x="237" y="238"/>
                </a:moveTo>
                <a:lnTo>
                  <a:pt x="237" y="238"/>
                </a:lnTo>
                <a:cubicBezTo>
                  <a:pt x="386" y="79"/>
                  <a:pt x="588" y="0"/>
                  <a:pt x="799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905" y="0"/>
                  <a:pt x="2107" y="79"/>
                  <a:pt x="2257" y="229"/>
                </a:cubicBezTo>
                <a:cubicBezTo>
                  <a:pt x="2406" y="378"/>
                  <a:pt x="2485" y="580"/>
                  <a:pt x="2485" y="791"/>
                </a:cubicBezTo>
                <a:cubicBezTo>
                  <a:pt x="2485" y="931"/>
                  <a:pt x="2450" y="1063"/>
                  <a:pt x="2379" y="1186"/>
                </a:cubicBezTo>
                <a:cubicBezTo>
                  <a:pt x="2318" y="1282"/>
                  <a:pt x="2239" y="1370"/>
                  <a:pt x="2142" y="1440"/>
                </a:cubicBezTo>
                <a:cubicBezTo>
                  <a:pt x="2204" y="1713"/>
                  <a:pt x="2230" y="1932"/>
                  <a:pt x="2230" y="1941"/>
                </a:cubicBezTo>
                <a:cubicBezTo>
                  <a:pt x="2239" y="1967"/>
                  <a:pt x="2230" y="2002"/>
                  <a:pt x="2204" y="2020"/>
                </a:cubicBezTo>
                <a:cubicBezTo>
                  <a:pt x="2186" y="2028"/>
                  <a:pt x="2169" y="2037"/>
                  <a:pt x="2151" y="2037"/>
                </a:cubicBezTo>
                <a:cubicBezTo>
                  <a:pt x="2142" y="2037"/>
                  <a:pt x="2134" y="2028"/>
                  <a:pt x="2125" y="2028"/>
                </a:cubicBezTo>
                <a:cubicBezTo>
                  <a:pt x="2107" y="2020"/>
                  <a:pt x="1712" y="1879"/>
                  <a:pt x="1317" y="1695"/>
                </a:cubicBezTo>
                <a:cubicBezTo>
                  <a:pt x="1159" y="1625"/>
                  <a:pt x="974" y="1581"/>
                  <a:pt x="790" y="1581"/>
                </a:cubicBezTo>
                <a:cubicBezTo>
                  <a:pt x="579" y="1581"/>
                  <a:pt x="386" y="1502"/>
                  <a:pt x="237" y="1344"/>
                </a:cubicBezTo>
                <a:cubicBezTo>
                  <a:pt x="88" y="1203"/>
                  <a:pt x="0" y="1001"/>
                  <a:pt x="0" y="791"/>
                </a:cubicBezTo>
                <a:cubicBezTo>
                  <a:pt x="0" y="580"/>
                  <a:pt x="88" y="387"/>
                  <a:pt x="237" y="2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4">
            <a:extLst>
              <a:ext uri="{FF2B5EF4-FFF2-40B4-BE49-F238E27FC236}">
                <a16:creationId xmlns:a16="http://schemas.microsoft.com/office/drawing/2014/main" id="{180351DC-DC5F-BD4E-A3D4-8510D9D5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876" y="7296759"/>
            <a:ext cx="2704476" cy="2215369"/>
          </a:xfrm>
          <a:custGeom>
            <a:avLst/>
            <a:gdLst>
              <a:gd name="T0" fmla="*/ 30741911 w 2486"/>
              <a:gd name="T1" fmla="*/ 30693728 h 2038"/>
              <a:gd name="T2" fmla="*/ 30741911 w 2486"/>
              <a:gd name="T3" fmla="*/ 30693728 h 2038"/>
              <a:gd name="T4" fmla="*/ 103640544 w 2486"/>
              <a:gd name="T5" fmla="*/ 0 h 2038"/>
              <a:gd name="T6" fmla="*/ 219863529 w 2486"/>
              <a:gd name="T7" fmla="*/ 0 h 2038"/>
              <a:gd name="T8" fmla="*/ 292762162 w 2486"/>
              <a:gd name="T9" fmla="*/ 30693728 h 2038"/>
              <a:gd name="T10" fmla="*/ 322336805 w 2486"/>
              <a:gd name="T11" fmla="*/ 103478422 h 2038"/>
              <a:gd name="T12" fmla="*/ 308587096 w 2486"/>
              <a:gd name="T13" fmla="*/ 154634996 h 2038"/>
              <a:gd name="T14" fmla="*/ 277845185 w 2486"/>
              <a:gd name="T15" fmla="*/ 186494359 h 2038"/>
              <a:gd name="T16" fmla="*/ 289259997 w 2486"/>
              <a:gd name="T17" fmla="*/ 252414799 h 2038"/>
              <a:gd name="T18" fmla="*/ 285887488 w 2486"/>
              <a:gd name="T19" fmla="*/ 261609962 h 2038"/>
              <a:gd name="T20" fmla="*/ 279012453 w 2486"/>
              <a:gd name="T21" fmla="*/ 263811677 h 2038"/>
              <a:gd name="T22" fmla="*/ 275639944 w 2486"/>
              <a:gd name="T23" fmla="*/ 263811677 h 2038"/>
              <a:gd name="T24" fmla="*/ 170832132 w 2486"/>
              <a:gd name="T25" fmla="*/ 220555436 h 2038"/>
              <a:gd name="T26" fmla="*/ 102473276 w 2486"/>
              <a:gd name="T27" fmla="*/ 205791210 h 2038"/>
              <a:gd name="T28" fmla="*/ 30741911 w 2486"/>
              <a:gd name="T29" fmla="*/ 175097481 h 2038"/>
              <a:gd name="T30" fmla="*/ 0 w 2486"/>
              <a:gd name="T31" fmla="*/ 103478422 h 2038"/>
              <a:gd name="T32" fmla="*/ 30741911 w 2486"/>
              <a:gd name="T33" fmla="*/ 30693728 h 2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86" h="2038">
                <a:moveTo>
                  <a:pt x="237" y="237"/>
                </a:moveTo>
                <a:lnTo>
                  <a:pt x="237" y="237"/>
                </a:lnTo>
                <a:cubicBezTo>
                  <a:pt x="386" y="88"/>
                  <a:pt x="588" y="0"/>
                  <a:pt x="799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905" y="0"/>
                  <a:pt x="2107" y="88"/>
                  <a:pt x="2257" y="237"/>
                </a:cubicBezTo>
                <a:cubicBezTo>
                  <a:pt x="2406" y="387"/>
                  <a:pt x="2485" y="589"/>
                  <a:pt x="2485" y="799"/>
                </a:cubicBezTo>
                <a:cubicBezTo>
                  <a:pt x="2485" y="931"/>
                  <a:pt x="2450" y="1071"/>
                  <a:pt x="2379" y="1194"/>
                </a:cubicBezTo>
                <a:cubicBezTo>
                  <a:pt x="2318" y="1291"/>
                  <a:pt x="2239" y="1379"/>
                  <a:pt x="2142" y="1440"/>
                </a:cubicBezTo>
                <a:cubicBezTo>
                  <a:pt x="2204" y="1721"/>
                  <a:pt x="2230" y="1941"/>
                  <a:pt x="2230" y="1949"/>
                </a:cubicBezTo>
                <a:cubicBezTo>
                  <a:pt x="2239" y="1976"/>
                  <a:pt x="2230" y="2002"/>
                  <a:pt x="2204" y="2020"/>
                </a:cubicBezTo>
                <a:cubicBezTo>
                  <a:pt x="2186" y="2037"/>
                  <a:pt x="2169" y="2037"/>
                  <a:pt x="2151" y="2037"/>
                </a:cubicBezTo>
                <a:cubicBezTo>
                  <a:pt x="2142" y="2037"/>
                  <a:pt x="2134" y="2037"/>
                  <a:pt x="2125" y="2037"/>
                </a:cubicBezTo>
                <a:cubicBezTo>
                  <a:pt x="2107" y="2028"/>
                  <a:pt x="1712" y="1888"/>
                  <a:pt x="1317" y="1703"/>
                </a:cubicBezTo>
                <a:cubicBezTo>
                  <a:pt x="1159" y="1625"/>
                  <a:pt x="974" y="1589"/>
                  <a:pt x="790" y="1589"/>
                </a:cubicBezTo>
                <a:cubicBezTo>
                  <a:pt x="579" y="1589"/>
                  <a:pt x="386" y="1501"/>
                  <a:pt x="237" y="1352"/>
                </a:cubicBezTo>
                <a:cubicBezTo>
                  <a:pt x="88" y="1203"/>
                  <a:pt x="0" y="1010"/>
                  <a:pt x="0" y="799"/>
                </a:cubicBezTo>
                <a:cubicBezTo>
                  <a:pt x="0" y="589"/>
                  <a:pt x="88" y="387"/>
                  <a:pt x="237" y="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5">
            <a:extLst>
              <a:ext uri="{FF2B5EF4-FFF2-40B4-BE49-F238E27FC236}">
                <a16:creationId xmlns:a16="http://schemas.microsoft.com/office/drawing/2014/main" id="{60309E4B-7C76-EB48-9099-239641A4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876" y="10399233"/>
            <a:ext cx="2704476" cy="2215369"/>
          </a:xfrm>
          <a:custGeom>
            <a:avLst/>
            <a:gdLst>
              <a:gd name="T0" fmla="*/ 30741911 w 2486"/>
              <a:gd name="T1" fmla="*/ 30693728 h 2038"/>
              <a:gd name="T2" fmla="*/ 30741911 w 2486"/>
              <a:gd name="T3" fmla="*/ 30693728 h 2038"/>
              <a:gd name="T4" fmla="*/ 103640544 w 2486"/>
              <a:gd name="T5" fmla="*/ 0 h 2038"/>
              <a:gd name="T6" fmla="*/ 219863529 w 2486"/>
              <a:gd name="T7" fmla="*/ 0 h 2038"/>
              <a:gd name="T8" fmla="*/ 292762162 w 2486"/>
              <a:gd name="T9" fmla="*/ 30693728 h 2038"/>
              <a:gd name="T10" fmla="*/ 322336805 w 2486"/>
              <a:gd name="T11" fmla="*/ 102312788 h 2038"/>
              <a:gd name="T12" fmla="*/ 308587096 w 2486"/>
              <a:gd name="T13" fmla="*/ 153469361 h 2038"/>
              <a:gd name="T14" fmla="*/ 277845185 w 2486"/>
              <a:gd name="T15" fmla="*/ 186494359 h 2038"/>
              <a:gd name="T16" fmla="*/ 289259997 w 2486"/>
              <a:gd name="T17" fmla="*/ 252414799 h 2038"/>
              <a:gd name="T18" fmla="*/ 285887488 w 2486"/>
              <a:gd name="T19" fmla="*/ 261480407 h 2038"/>
              <a:gd name="T20" fmla="*/ 279012453 w 2486"/>
              <a:gd name="T21" fmla="*/ 263811677 h 2038"/>
              <a:gd name="T22" fmla="*/ 275639944 w 2486"/>
              <a:gd name="T23" fmla="*/ 263811677 h 2038"/>
              <a:gd name="T24" fmla="*/ 170832132 w 2486"/>
              <a:gd name="T25" fmla="*/ 220555436 h 2038"/>
              <a:gd name="T26" fmla="*/ 102473276 w 2486"/>
              <a:gd name="T27" fmla="*/ 204625575 h 2038"/>
              <a:gd name="T28" fmla="*/ 30741911 w 2486"/>
              <a:gd name="T29" fmla="*/ 175097481 h 2038"/>
              <a:gd name="T30" fmla="*/ 0 w 2486"/>
              <a:gd name="T31" fmla="*/ 103478422 h 2038"/>
              <a:gd name="T32" fmla="*/ 30741911 w 2486"/>
              <a:gd name="T33" fmla="*/ 30693728 h 20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86" h="2038">
                <a:moveTo>
                  <a:pt x="237" y="237"/>
                </a:moveTo>
                <a:lnTo>
                  <a:pt x="237" y="237"/>
                </a:lnTo>
                <a:cubicBezTo>
                  <a:pt x="386" y="88"/>
                  <a:pt x="588" y="0"/>
                  <a:pt x="799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905" y="0"/>
                  <a:pt x="2107" y="88"/>
                  <a:pt x="2257" y="237"/>
                </a:cubicBezTo>
                <a:cubicBezTo>
                  <a:pt x="2406" y="386"/>
                  <a:pt x="2485" y="579"/>
                  <a:pt x="2485" y="790"/>
                </a:cubicBezTo>
                <a:cubicBezTo>
                  <a:pt x="2485" y="931"/>
                  <a:pt x="2450" y="1071"/>
                  <a:pt x="2379" y="1185"/>
                </a:cubicBezTo>
                <a:cubicBezTo>
                  <a:pt x="2318" y="1290"/>
                  <a:pt x="2239" y="1378"/>
                  <a:pt x="2142" y="1440"/>
                </a:cubicBezTo>
                <a:cubicBezTo>
                  <a:pt x="2204" y="1721"/>
                  <a:pt x="2230" y="1940"/>
                  <a:pt x="2230" y="1949"/>
                </a:cubicBezTo>
                <a:cubicBezTo>
                  <a:pt x="2239" y="1975"/>
                  <a:pt x="2230" y="2002"/>
                  <a:pt x="2204" y="2019"/>
                </a:cubicBezTo>
                <a:cubicBezTo>
                  <a:pt x="2186" y="2028"/>
                  <a:pt x="2169" y="2037"/>
                  <a:pt x="2151" y="2037"/>
                </a:cubicBezTo>
                <a:cubicBezTo>
                  <a:pt x="2142" y="2037"/>
                  <a:pt x="2134" y="2037"/>
                  <a:pt x="2125" y="2037"/>
                </a:cubicBezTo>
                <a:cubicBezTo>
                  <a:pt x="2107" y="2028"/>
                  <a:pt x="1712" y="1888"/>
                  <a:pt x="1317" y="1703"/>
                </a:cubicBezTo>
                <a:cubicBezTo>
                  <a:pt x="1159" y="1624"/>
                  <a:pt x="974" y="1580"/>
                  <a:pt x="790" y="1580"/>
                </a:cubicBezTo>
                <a:cubicBezTo>
                  <a:pt x="579" y="1580"/>
                  <a:pt x="386" y="1501"/>
                  <a:pt x="237" y="1352"/>
                </a:cubicBezTo>
                <a:cubicBezTo>
                  <a:pt x="88" y="1203"/>
                  <a:pt x="0" y="1001"/>
                  <a:pt x="0" y="799"/>
                </a:cubicBezTo>
                <a:cubicBezTo>
                  <a:pt x="0" y="588"/>
                  <a:pt x="88" y="386"/>
                  <a:pt x="237" y="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6">
            <a:extLst>
              <a:ext uri="{FF2B5EF4-FFF2-40B4-BE49-F238E27FC236}">
                <a16:creationId xmlns:a16="http://schemas.microsoft.com/office/drawing/2014/main" id="{6BBBA66A-A396-AB47-A333-BDB203CB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852" y="1547348"/>
            <a:ext cx="1059731" cy="815179"/>
          </a:xfrm>
          <a:custGeom>
            <a:avLst/>
            <a:gdLst>
              <a:gd name="T0" fmla="*/ 120298628 w 976"/>
              <a:gd name="T1" fmla="*/ 97239426 h 748"/>
              <a:gd name="T2" fmla="*/ 120298628 w 976"/>
              <a:gd name="T3" fmla="*/ 97239426 h 748"/>
              <a:gd name="T4" fmla="*/ 6848511 w 976"/>
              <a:gd name="T5" fmla="*/ 97239426 h 748"/>
              <a:gd name="T6" fmla="*/ 0 w 976"/>
              <a:gd name="T7" fmla="*/ 90340295 h 748"/>
              <a:gd name="T8" fmla="*/ 0 w 976"/>
              <a:gd name="T9" fmla="*/ 5857875 h 748"/>
              <a:gd name="T10" fmla="*/ 6848511 w 976"/>
              <a:gd name="T11" fmla="*/ 0 h 748"/>
              <a:gd name="T12" fmla="*/ 47680042 w 976"/>
              <a:gd name="T13" fmla="*/ 0 h 748"/>
              <a:gd name="T14" fmla="*/ 52202820 w 976"/>
              <a:gd name="T15" fmla="*/ 1171503 h 748"/>
              <a:gd name="T16" fmla="*/ 64607209 w 976"/>
              <a:gd name="T17" fmla="*/ 14969764 h 748"/>
              <a:gd name="T18" fmla="*/ 120298628 w 976"/>
              <a:gd name="T19" fmla="*/ 14969764 h 748"/>
              <a:gd name="T20" fmla="*/ 125984273 w 976"/>
              <a:gd name="T21" fmla="*/ 20697392 h 748"/>
              <a:gd name="T22" fmla="*/ 125984273 w 976"/>
              <a:gd name="T23" fmla="*/ 90340295 h 748"/>
              <a:gd name="T24" fmla="*/ 120298628 w 976"/>
              <a:gd name="T25" fmla="*/ 97239426 h 748"/>
              <a:gd name="T26" fmla="*/ 8011377 w 976"/>
              <a:gd name="T27" fmla="*/ 89168793 h 748"/>
              <a:gd name="T28" fmla="*/ 8011377 w 976"/>
              <a:gd name="T29" fmla="*/ 89168793 h 748"/>
              <a:gd name="T30" fmla="*/ 117972895 w 976"/>
              <a:gd name="T31" fmla="*/ 89168793 h 748"/>
              <a:gd name="T32" fmla="*/ 117972895 w 976"/>
              <a:gd name="T33" fmla="*/ 22910511 h 748"/>
              <a:gd name="T34" fmla="*/ 63573390 w 976"/>
              <a:gd name="T35" fmla="*/ 22910511 h 748"/>
              <a:gd name="T36" fmla="*/ 60084790 w 976"/>
              <a:gd name="T37" fmla="*/ 20697392 h 748"/>
              <a:gd name="T38" fmla="*/ 46517176 w 976"/>
              <a:gd name="T39" fmla="*/ 8070634 h 748"/>
              <a:gd name="T40" fmla="*/ 8011377 w 976"/>
              <a:gd name="T41" fmla="*/ 8070634 h 748"/>
              <a:gd name="T42" fmla="*/ 8011377 w 976"/>
              <a:gd name="T43" fmla="*/ 89168793 h 748"/>
              <a:gd name="T44" fmla="*/ 65770075 w 976"/>
              <a:gd name="T45" fmla="*/ 14969764 h 748"/>
              <a:gd name="T46" fmla="*/ 65770075 w 976"/>
              <a:gd name="T47" fmla="*/ 14969764 h 748"/>
              <a:gd name="T48" fmla="*/ 47680042 w 976"/>
              <a:gd name="T49" fmla="*/ 8070634 h 748"/>
              <a:gd name="T50" fmla="*/ 47680042 w 976"/>
              <a:gd name="T51" fmla="*/ 8070634 h 74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6" h="748">
                <a:moveTo>
                  <a:pt x="931" y="747"/>
                </a:moveTo>
                <a:lnTo>
                  <a:pt x="931" y="747"/>
                </a:lnTo>
                <a:cubicBezTo>
                  <a:pt x="53" y="747"/>
                  <a:pt x="53" y="747"/>
                  <a:pt x="53" y="747"/>
                </a:cubicBezTo>
                <a:cubicBezTo>
                  <a:pt x="26" y="747"/>
                  <a:pt x="0" y="721"/>
                  <a:pt x="0" y="69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53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86" y="0"/>
                  <a:pt x="395" y="0"/>
                  <a:pt x="404" y="9"/>
                </a:cubicBezTo>
                <a:cubicBezTo>
                  <a:pt x="500" y="115"/>
                  <a:pt x="500" y="115"/>
                  <a:pt x="500" y="115"/>
                </a:cubicBezTo>
                <a:cubicBezTo>
                  <a:pt x="931" y="115"/>
                  <a:pt x="931" y="115"/>
                  <a:pt x="931" y="115"/>
                </a:cubicBezTo>
                <a:cubicBezTo>
                  <a:pt x="957" y="115"/>
                  <a:pt x="975" y="132"/>
                  <a:pt x="975" y="159"/>
                </a:cubicBezTo>
                <a:cubicBezTo>
                  <a:pt x="975" y="694"/>
                  <a:pt x="975" y="694"/>
                  <a:pt x="975" y="694"/>
                </a:cubicBezTo>
                <a:cubicBezTo>
                  <a:pt x="975" y="721"/>
                  <a:pt x="957" y="747"/>
                  <a:pt x="931" y="747"/>
                </a:cubicBezTo>
                <a:close/>
                <a:moveTo>
                  <a:pt x="62" y="685"/>
                </a:moveTo>
                <a:lnTo>
                  <a:pt x="62" y="685"/>
                </a:lnTo>
                <a:cubicBezTo>
                  <a:pt x="913" y="685"/>
                  <a:pt x="913" y="685"/>
                  <a:pt x="913" y="685"/>
                </a:cubicBezTo>
                <a:cubicBezTo>
                  <a:pt x="913" y="176"/>
                  <a:pt x="913" y="176"/>
                  <a:pt x="913" y="176"/>
                </a:cubicBezTo>
                <a:cubicBezTo>
                  <a:pt x="492" y="176"/>
                  <a:pt x="492" y="176"/>
                  <a:pt x="492" y="176"/>
                </a:cubicBezTo>
                <a:cubicBezTo>
                  <a:pt x="483" y="176"/>
                  <a:pt x="474" y="167"/>
                  <a:pt x="465" y="159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685"/>
                </a:lnTo>
                <a:close/>
                <a:moveTo>
                  <a:pt x="509" y="115"/>
                </a:moveTo>
                <a:lnTo>
                  <a:pt x="509" y="115"/>
                </a:lnTo>
                <a:close/>
                <a:moveTo>
                  <a:pt x="369" y="62"/>
                </a:moveTo>
                <a:lnTo>
                  <a:pt x="369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7">
            <a:extLst>
              <a:ext uri="{FF2B5EF4-FFF2-40B4-BE49-F238E27FC236}">
                <a16:creationId xmlns:a16="http://schemas.microsoft.com/office/drawing/2014/main" id="{2F45D7F7-0300-D045-BD41-C4318994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911" y="1547348"/>
            <a:ext cx="527469" cy="67132"/>
          </a:xfrm>
          <a:custGeom>
            <a:avLst/>
            <a:gdLst>
              <a:gd name="T0" fmla="*/ 59359151 w 484"/>
              <a:gd name="T1" fmla="*/ 7715956 h 63"/>
              <a:gd name="T2" fmla="*/ 59359151 w 484"/>
              <a:gd name="T3" fmla="*/ 7715956 h 63"/>
              <a:gd name="T4" fmla="*/ 3384622 w 484"/>
              <a:gd name="T5" fmla="*/ 7715956 h 63"/>
              <a:gd name="T6" fmla="*/ 0 w 484"/>
              <a:gd name="T7" fmla="*/ 3360208 h 63"/>
              <a:gd name="T8" fmla="*/ 3384622 w 484"/>
              <a:gd name="T9" fmla="*/ 0 h 63"/>
              <a:gd name="T10" fmla="*/ 59359151 w 484"/>
              <a:gd name="T11" fmla="*/ 0 h 63"/>
              <a:gd name="T12" fmla="*/ 62873659 w 484"/>
              <a:gd name="T13" fmla="*/ 3360208 h 63"/>
              <a:gd name="T14" fmla="*/ 59359151 w 484"/>
              <a:gd name="T15" fmla="*/ 7715956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4" h="63">
                <a:moveTo>
                  <a:pt x="456" y="62"/>
                </a:moveTo>
                <a:lnTo>
                  <a:pt x="456" y="62"/>
                </a:ln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0" y="45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474" y="0"/>
                  <a:pt x="483" y="9"/>
                  <a:pt x="483" y="27"/>
                </a:cubicBezTo>
                <a:cubicBezTo>
                  <a:pt x="483" y="45"/>
                  <a:pt x="474" y="62"/>
                  <a:pt x="456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8">
            <a:extLst>
              <a:ext uri="{FF2B5EF4-FFF2-40B4-BE49-F238E27FC236}">
                <a16:creationId xmlns:a16="http://schemas.microsoft.com/office/drawing/2014/main" id="{782F5F13-C16F-AB49-BEB3-9599A6FB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623" y="4601874"/>
            <a:ext cx="1011779" cy="901492"/>
          </a:xfrm>
          <a:custGeom>
            <a:avLst/>
            <a:gdLst>
              <a:gd name="T0" fmla="*/ 120256749 w 932"/>
              <a:gd name="T1" fmla="*/ 26307628 h 827"/>
              <a:gd name="T2" fmla="*/ 120256749 w 932"/>
              <a:gd name="T3" fmla="*/ 26307628 h 827"/>
              <a:gd name="T4" fmla="*/ 119094086 w 932"/>
              <a:gd name="T5" fmla="*/ 24093612 h 827"/>
              <a:gd name="T6" fmla="*/ 119094086 w 932"/>
              <a:gd name="T7" fmla="*/ 22921465 h 827"/>
              <a:gd name="T8" fmla="*/ 99847788 w 932"/>
              <a:gd name="T9" fmla="*/ 1172147 h 827"/>
              <a:gd name="T10" fmla="*/ 97522821 w 932"/>
              <a:gd name="T11" fmla="*/ 0 h 827"/>
              <a:gd name="T12" fmla="*/ 22733928 w 932"/>
              <a:gd name="T13" fmla="*/ 0 h 827"/>
              <a:gd name="T14" fmla="*/ 19375323 w 932"/>
              <a:gd name="T15" fmla="*/ 1172147 h 827"/>
              <a:gd name="T16" fmla="*/ 1162663 w 932"/>
              <a:gd name="T17" fmla="*/ 22921465 h 827"/>
              <a:gd name="T18" fmla="*/ 0 w 932"/>
              <a:gd name="T19" fmla="*/ 22921465 h 827"/>
              <a:gd name="T20" fmla="*/ 0 w 932"/>
              <a:gd name="T21" fmla="*/ 26307628 h 827"/>
              <a:gd name="T22" fmla="*/ 11366785 w 932"/>
              <a:gd name="T23" fmla="*/ 43498997 h 827"/>
              <a:gd name="T24" fmla="*/ 11366785 w 932"/>
              <a:gd name="T25" fmla="*/ 101844709 h 827"/>
              <a:gd name="T26" fmla="*/ 17050356 w 932"/>
              <a:gd name="T27" fmla="*/ 107575166 h 827"/>
              <a:gd name="T28" fmla="*/ 41979867 w 932"/>
              <a:gd name="T29" fmla="*/ 107575166 h 827"/>
              <a:gd name="T30" fmla="*/ 78276522 w 932"/>
              <a:gd name="T31" fmla="*/ 107575166 h 827"/>
              <a:gd name="T32" fmla="*/ 102172754 w 932"/>
              <a:gd name="T33" fmla="*/ 107575166 h 827"/>
              <a:gd name="T34" fmla="*/ 107727301 w 932"/>
              <a:gd name="T35" fmla="*/ 101844709 h 827"/>
              <a:gd name="T36" fmla="*/ 107727301 w 932"/>
              <a:gd name="T37" fmla="*/ 43498997 h 827"/>
              <a:gd name="T38" fmla="*/ 120256749 w 932"/>
              <a:gd name="T39" fmla="*/ 26307628 h 827"/>
              <a:gd name="T40" fmla="*/ 45467497 w 932"/>
              <a:gd name="T41" fmla="*/ 98328268 h 827"/>
              <a:gd name="T42" fmla="*/ 45467497 w 932"/>
              <a:gd name="T43" fmla="*/ 98328268 h 827"/>
              <a:gd name="T44" fmla="*/ 45467497 w 932"/>
              <a:gd name="T45" fmla="*/ 73192787 h 827"/>
              <a:gd name="T46" fmla="*/ 74918277 w 932"/>
              <a:gd name="T47" fmla="*/ 73192787 h 827"/>
              <a:gd name="T48" fmla="*/ 74918277 w 932"/>
              <a:gd name="T49" fmla="*/ 98328268 h 827"/>
              <a:gd name="T50" fmla="*/ 45467497 w 932"/>
              <a:gd name="T51" fmla="*/ 98328268 h 827"/>
              <a:gd name="T52" fmla="*/ 82797431 w 932"/>
              <a:gd name="T53" fmla="*/ 98328268 h 827"/>
              <a:gd name="T54" fmla="*/ 82797431 w 932"/>
              <a:gd name="T55" fmla="*/ 98328268 h 827"/>
              <a:gd name="T56" fmla="*/ 82797431 w 932"/>
              <a:gd name="T57" fmla="*/ 69806625 h 827"/>
              <a:gd name="T58" fmla="*/ 78276522 w 932"/>
              <a:gd name="T59" fmla="*/ 65248315 h 827"/>
              <a:gd name="T60" fmla="*/ 41979867 w 932"/>
              <a:gd name="T61" fmla="*/ 65248315 h 827"/>
              <a:gd name="T62" fmla="*/ 36296655 w 932"/>
              <a:gd name="T63" fmla="*/ 69806625 h 827"/>
              <a:gd name="T64" fmla="*/ 36296655 w 932"/>
              <a:gd name="T65" fmla="*/ 98328268 h 827"/>
              <a:gd name="T66" fmla="*/ 19375323 w 932"/>
              <a:gd name="T67" fmla="*/ 98328268 h 827"/>
              <a:gd name="T68" fmla="*/ 19375323 w 932"/>
              <a:gd name="T69" fmla="*/ 44671144 h 827"/>
              <a:gd name="T70" fmla="*/ 31775746 w 932"/>
              <a:gd name="T71" fmla="*/ 37768541 h 827"/>
              <a:gd name="T72" fmla="*/ 45467497 w 932"/>
              <a:gd name="T73" fmla="*/ 44671144 h 827"/>
              <a:gd name="T74" fmla="*/ 60192887 w 932"/>
              <a:gd name="T75" fmla="*/ 37768541 h 827"/>
              <a:gd name="T76" fmla="*/ 73755613 w 932"/>
              <a:gd name="T77" fmla="*/ 44671144 h 827"/>
              <a:gd name="T78" fmla="*/ 87318340 w 932"/>
              <a:gd name="T79" fmla="*/ 37768541 h 827"/>
              <a:gd name="T80" fmla="*/ 99847788 w 932"/>
              <a:gd name="T81" fmla="*/ 44671144 h 827"/>
              <a:gd name="T82" fmla="*/ 99847788 w 932"/>
              <a:gd name="T83" fmla="*/ 98328268 h 827"/>
              <a:gd name="T84" fmla="*/ 82797431 w 932"/>
              <a:gd name="T85" fmla="*/ 98328268 h 827"/>
              <a:gd name="T86" fmla="*/ 102172754 w 932"/>
              <a:gd name="T87" fmla="*/ 35424247 h 827"/>
              <a:gd name="T88" fmla="*/ 102172754 w 932"/>
              <a:gd name="T89" fmla="*/ 35424247 h 827"/>
              <a:gd name="T90" fmla="*/ 91968633 w 932"/>
              <a:gd name="T91" fmla="*/ 26307628 h 827"/>
              <a:gd name="T92" fmla="*/ 87318340 w 932"/>
              <a:gd name="T93" fmla="*/ 21749318 h 827"/>
              <a:gd name="T94" fmla="*/ 83960094 w 932"/>
              <a:gd name="T95" fmla="*/ 26307628 h 827"/>
              <a:gd name="T96" fmla="*/ 73755613 w 932"/>
              <a:gd name="T97" fmla="*/ 35424247 h 827"/>
              <a:gd name="T98" fmla="*/ 63551133 w 932"/>
              <a:gd name="T99" fmla="*/ 26307628 h 827"/>
              <a:gd name="T100" fmla="*/ 60192887 w 932"/>
              <a:gd name="T101" fmla="*/ 21749318 h 827"/>
              <a:gd name="T102" fmla="*/ 55671978 w 932"/>
              <a:gd name="T103" fmla="*/ 26307628 h 827"/>
              <a:gd name="T104" fmla="*/ 45467497 w 932"/>
              <a:gd name="T105" fmla="*/ 35424247 h 827"/>
              <a:gd name="T106" fmla="*/ 36296655 w 932"/>
              <a:gd name="T107" fmla="*/ 26307628 h 827"/>
              <a:gd name="T108" fmla="*/ 31775746 w 932"/>
              <a:gd name="T109" fmla="*/ 21749318 h 827"/>
              <a:gd name="T110" fmla="*/ 27254837 w 932"/>
              <a:gd name="T111" fmla="*/ 26307628 h 827"/>
              <a:gd name="T112" fmla="*/ 18213020 w 932"/>
              <a:gd name="T113" fmla="*/ 35424247 h 827"/>
              <a:gd name="T114" fmla="*/ 8008539 w 932"/>
              <a:gd name="T115" fmla="*/ 27479775 h 827"/>
              <a:gd name="T116" fmla="*/ 23896232 w 932"/>
              <a:gd name="T117" fmla="*/ 8074751 h 827"/>
              <a:gd name="T118" fmla="*/ 95326879 w 932"/>
              <a:gd name="T119" fmla="*/ 8074751 h 827"/>
              <a:gd name="T120" fmla="*/ 112377235 w 932"/>
              <a:gd name="T121" fmla="*/ 27479775 h 827"/>
              <a:gd name="T122" fmla="*/ 102172754 w 932"/>
              <a:gd name="T123" fmla="*/ 35424247 h 8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32" h="827">
                <a:moveTo>
                  <a:pt x="931" y="202"/>
                </a:moveTo>
                <a:lnTo>
                  <a:pt x="931" y="202"/>
                </a:lnTo>
                <a:cubicBezTo>
                  <a:pt x="931" y="193"/>
                  <a:pt x="931" y="185"/>
                  <a:pt x="922" y="185"/>
                </a:cubicBezTo>
                <a:cubicBezTo>
                  <a:pt x="922" y="176"/>
                  <a:pt x="922" y="176"/>
                  <a:pt x="922" y="176"/>
                </a:cubicBezTo>
                <a:cubicBezTo>
                  <a:pt x="773" y="9"/>
                  <a:pt x="773" y="9"/>
                  <a:pt x="773" y="9"/>
                </a:cubicBezTo>
                <a:cubicBezTo>
                  <a:pt x="773" y="9"/>
                  <a:pt x="764" y="0"/>
                  <a:pt x="75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7" y="0"/>
                  <a:pt x="158" y="9"/>
                  <a:pt x="150" y="9"/>
                </a:cubicBezTo>
                <a:cubicBezTo>
                  <a:pt x="9" y="176"/>
                  <a:pt x="9" y="176"/>
                  <a:pt x="9" y="176"/>
                </a:cubicBezTo>
                <a:cubicBezTo>
                  <a:pt x="9" y="176"/>
                  <a:pt x="9" y="176"/>
                  <a:pt x="0" y="176"/>
                </a:cubicBezTo>
                <a:cubicBezTo>
                  <a:pt x="0" y="185"/>
                  <a:pt x="0" y="193"/>
                  <a:pt x="0" y="202"/>
                </a:cubicBezTo>
                <a:cubicBezTo>
                  <a:pt x="0" y="264"/>
                  <a:pt x="36" y="316"/>
                  <a:pt x="88" y="334"/>
                </a:cubicBezTo>
                <a:cubicBezTo>
                  <a:pt x="88" y="782"/>
                  <a:pt x="88" y="782"/>
                  <a:pt x="88" y="782"/>
                </a:cubicBezTo>
                <a:cubicBezTo>
                  <a:pt x="88" y="799"/>
                  <a:pt x="106" y="826"/>
                  <a:pt x="132" y="826"/>
                </a:cubicBezTo>
                <a:cubicBezTo>
                  <a:pt x="325" y="826"/>
                  <a:pt x="325" y="826"/>
                  <a:pt x="325" y="826"/>
                </a:cubicBezTo>
                <a:cubicBezTo>
                  <a:pt x="606" y="826"/>
                  <a:pt x="606" y="826"/>
                  <a:pt x="606" y="826"/>
                </a:cubicBezTo>
                <a:cubicBezTo>
                  <a:pt x="791" y="826"/>
                  <a:pt x="791" y="826"/>
                  <a:pt x="791" y="826"/>
                </a:cubicBezTo>
                <a:cubicBezTo>
                  <a:pt x="817" y="826"/>
                  <a:pt x="834" y="799"/>
                  <a:pt x="834" y="782"/>
                </a:cubicBezTo>
                <a:cubicBezTo>
                  <a:pt x="834" y="334"/>
                  <a:pt x="834" y="334"/>
                  <a:pt x="834" y="334"/>
                </a:cubicBezTo>
                <a:cubicBezTo>
                  <a:pt x="887" y="316"/>
                  <a:pt x="931" y="264"/>
                  <a:pt x="931" y="202"/>
                </a:cubicBezTo>
                <a:close/>
                <a:moveTo>
                  <a:pt x="352" y="755"/>
                </a:moveTo>
                <a:lnTo>
                  <a:pt x="352" y="755"/>
                </a:lnTo>
                <a:cubicBezTo>
                  <a:pt x="352" y="562"/>
                  <a:pt x="352" y="562"/>
                  <a:pt x="352" y="562"/>
                </a:cubicBezTo>
                <a:cubicBezTo>
                  <a:pt x="580" y="562"/>
                  <a:pt x="580" y="562"/>
                  <a:pt x="580" y="562"/>
                </a:cubicBezTo>
                <a:cubicBezTo>
                  <a:pt x="580" y="755"/>
                  <a:pt x="580" y="755"/>
                  <a:pt x="580" y="755"/>
                </a:cubicBezTo>
                <a:lnTo>
                  <a:pt x="352" y="755"/>
                </a:lnTo>
                <a:close/>
                <a:moveTo>
                  <a:pt x="641" y="755"/>
                </a:moveTo>
                <a:lnTo>
                  <a:pt x="641" y="755"/>
                </a:lnTo>
                <a:cubicBezTo>
                  <a:pt x="641" y="536"/>
                  <a:pt x="641" y="536"/>
                  <a:pt x="641" y="536"/>
                </a:cubicBezTo>
                <a:cubicBezTo>
                  <a:pt x="641" y="518"/>
                  <a:pt x="624" y="501"/>
                  <a:pt x="606" y="501"/>
                </a:cubicBezTo>
                <a:cubicBezTo>
                  <a:pt x="325" y="501"/>
                  <a:pt x="325" y="501"/>
                  <a:pt x="325" y="501"/>
                </a:cubicBezTo>
                <a:cubicBezTo>
                  <a:pt x="299" y="501"/>
                  <a:pt x="281" y="518"/>
                  <a:pt x="281" y="536"/>
                </a:cubicBezTo>
                <a:cubicBezTo>
                  <a:pt x="281" y="755"/>
                  <a:pt x="281" y="755"/>
                  <a:pt x="281" y="755"/>
                </a:cubicBezTo>
                <a:cubicBezTo>
                  <a:pt x="150" y="755"/>
                  <a:pt x="150" y="755"/>
                  <a:pt x="150" y="755"/>
                </a:cubicBezTo>
                <a:cubicBezTo>
                  <a:pt x="150" y="343"/>
                  <a:pt x="150" y="343"/>
                  <a:pt x="150" y="343"/>
                </a:cubicBezTo>
                <a:cubicBezTo>
                  <a:pt x="193" y="334"/>
                  <a:pt x="220" y="316"/>
                  <a:pt x="246" y="290"/>
                </a:cubicBezTo>
                <a:cubicBezTo>
                  <a:pt x="272" y="316"/>
                  <a:pt x="308" y="343"/>
                  <a:pt x="352" y="343"/>
                </a:cubicBezTo>
                <a:cubicBezTo>
                  <a:pt x="396" y="343"/>
                  <a:pt x="439" y="316"/>
                  <a:pt x="466" y="290"/>
                </a:cubicBezTo>
                <a:cubicBezTo>
                  <a:pt x="492" y="316"/>
                  <a:pt x="527" y="343"/>
                  <a:pt x="571" y="343"/>
                </a:cubicBezTo>
                <a:cubicBezTo>
                  <a:pt x="615" y="343"/>
                  <a:pt x="659" y="316"/>
                  <a:pt x="676" y="290"/>
                </a:cubicBezTo>
                <a:cubicBezTo>
                  <a:pt x="703" y="316"/>
                  <a:pt x="738" y="334"/>
                  <a:pt x="773" y="343"/>
                </a:cubicBezTo>
                <a:cubicBezTo>
                  <a:pt x="773" y="755"/>
                  <a:pt x="773" y="755"/>
                  <a:pt x="773" y="755"/>
                </a:cubicBezTo>
                <a:lnTo>
                  <a:pt x="641" y="755"/>
                </a:lnTo>
                <a:close/>
                <a:moveTo>
                  <a:pt x="791" y="272"/>
                </a:moveTo>
                <a:lnTo>
                  <a:pt x="791" y="272"/>
                </a:lnTo>
                <a:cubicBezTo>
                  <a:pt x="747" y="272"/>
                  <a:pt x="712" y="246"/>
                  <a:pt x="712" y="202"/>
                </a:cubicBezTo>
                <a:cubicBezTo>
                  <a:pt x="712" y="185"/>
                  <a:pt x="694" y="167"/>
                  <a:pt x="676" y="167"/>
                </a:cubicBezTo>
                <a:cubicBezTo>
                  <a:pt x="659" y="167"/>
                  <a:pt x="650" y="185"/>
                  <a:pt x="650" y="202"/>
                </a:cubicBezTo>
                <a:cubicBezTo>
                  <a:pt x="650" y="246"/>
                  <a:pt x="615" y="272"/>
                  <a:pt x="571" y="272"/>
                </a:cubicBezTo>
                <a:cubicBezTo>
                  <a:pt x="527" y="272"/>
                  <a:pt x="492" y="246"/>
                  <a:pt x="492" y="202"/>
                </a:cubicBezTo>
                <a:cubicBezTo>
                  <a:pt x="492" y="185"/>
                  <a:pt x="483" y="167"/>
                  <a:pt x="466" y="167"/>
                </a:cubicBezTo>
                <a:cubicBezTo>
                  <a:pt x="448" y="167"/>
                  <a:pt x="431" y="185"/>
                  <a:pt x="431" y="202"/>
                </a:cubicBezTo>
                <a:cubicBezTo>
                  <a:pt x="431" y="246"/>
                  <a:pt x="396" y="272"/>
                  <a:pt x="352" y="272"/>
                </a:cubicBezTo>
                <a:cubicBezTo>
                  <a:pt x="308" y="272"/>
                  <a:pt x="281" y="246"/>
                  <a:pt x="281" y="202"/>
                </a:cubicBezTo>
                <a:cubicBezTo>
                  <a:pt x="281" y="185"/>
                  <a:pt x="264" y="167"/>
                  <a:pt x="246" y="167"/>
                </a:cubicBezTo>
                <a:cubicBezTo>
                  <a:pt x="229" y="167"/>
                  <a:pt x="211" y="185"/>
                  <a:pt x="211" y="202"/>
                </a:cubicBezTo>
                <a:cubicBezTo>
                  <a:pt x="211" y="246"/>
                  <a:pt x="176" y="272"/>
                  <a:pt x="141" y="272"/>
                </a:cubicBezTo>
                <a:cubicBezTo>
                  <a:pt x="97" y="272"/>
                  <a:pt x="62" y="246"/>
                  <a:pt x="62" y="211"/>
                </a:cubicBezTo>
                <a:cubicBezTo>
                  <a:pt x="185" y="62"/>
                  <a:pt x="185" y="62"/>
                  <a:pt x="185" y="62"/>
                </a:cubicBezTo>
                <a:cubicBezTo>
                  <a:pt x="738" y="62"/>
                  <a:pt x="738" y="62"/>
                  <a:pt x="738" y="62"/>
                </a:cubicBezTo>
                <a:cubicBezTo>
                  <a:pt x="870" y="211"/>
                  <a:pt x="870" y="211"/>
                  <a:pt x="870" y="211"/>
                </a:cubicBezTo>
                <a:cubicBezTo>
                  <a:pt x="861" y="246"/>
                  <a:pt x="826" y="272"/>
                  <a:pt x="791" y="2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9">
            <a:extLst>
              <a:ext uri="{FF2B5EF4-FFF2-40B4-BE49-F238E27FC236}">
                <a16:creationId xmlns:a16="http://schemas.microsoft.com/office/drawing/2014/main" id="{795765B0-7FCF-CE47-A5B0-454D3F04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611" y="7761889"/>
            <a:ext cx="671324" cy="661734"/>
          </a:xfrm>
          <a:custGeom>
            <a:avLst/>
            <a:gdLst>
              <a:gd name="T0" fmla="*/ 4686372 w 616"/>
              <a:gd name="T1" fmla="*/ 78937017 h 607"/>
              <a:gd name="T2" fmla="*/ 4686372 w 616"/>
              <a:gd name="T3" fmla="*/ 78937017 h 607"/>
              <a:gd name="T4" fmla="*/ 5727628 w 616"/>
              <a:gd name="T5" fmla="*/ 78937017 h 607"/>
              <a:gd name="T6" fmla="*/ 30981145 w 616"/>
              <a:gd name="T7" fmla="*/ 73205698 h 607"/>
              <a:gd name="T8" fmla="*/ 33194264 w 616"/>
              <a:gd name="T9" fmla="*/ 72163738 h 607"/>
              <a:gd name="T10" fmla="*/ 78885040 w 616"/>
              <a:gd name="T11" fmla="*/ 26312459 h 607"/>
              <a:gd name="T12" fmla="*/ 78885040 w 616"/>
              <a:gd name="T13" fmla="*/ 19538819 h 607"/>
              <a:gd name="T14" fmla="*/ 60660901 w 616"/>
              <a:gd name="T15" fmla="*/ 1172250 h 607"/>
              <a:gd name="T16" fmla="*/ 57276278 w 616"/>
              <a:gd name="T17" fmla="*/ 0 h 607"/>
              <a:gd name="T18" fmla="*/ 54933273 w 616"/>
              <a:gd name="T19" fmla="*/ 1172250 h 607"/>
              <a:gd name="T20" fmla="*/ 8070634 w 616"/>
              <a:gd name="T21" fmla="*/ 48065488 h 607"/>
              <a:gd name="T22" fmla="*/ 6899131 w 616"/>
              <a:gd name="T23" fmla="*/ 49238099 h 607"/>
              <a:gd name="T24" fmla="*/ 1171503 w 616"/>
              <a:gd name="T25" fmla="*/ 73205698 h 607"/>
              <a:gd name="T26" fmla="*/ 1171503 w 616"/>
              <a:gd name="T27" fmla="*/ 76722808 h 607"/>
              <a:gd name="T28" fmla="*/ 4686372 w 616"/>
              <a:gd name="T29" fmla="*/ 78937017 h 607"/>
              <a:gd name="T30" fmla="*/ 57276278 w 616"/>
              <a:gd name="T31" fmla="*/ 10290389 h 607"/>
              <a:gd name="T32" fmla="*/ 57276278 w 616"/>
              <a:gd name="T33" fmla="*/ 10290389 h 607"/>
              <a:gd name="T34" fmla="*/ 69772790 w 616"/>
              <a:gd name="T35" fmla="*/ 22925639 h 607"/>
              <a:gd name="T36" fmla="*/ 58317534 w 616"/>
              <a:gd name="T37" fmla="*/ 34388279 h 607"/>
              <a:gd name="T38" fmla="*/ 45821023 w 616"/>
              <a:gd name="T39" fmla="*/ 21753390 h 607"/>
              <a:gd name="T40" fmla="*/ 57276278 w 616"/>
              <a:gd name="T41" fmla="*/ 10290389 h 607"/>
              <a:gd name="T42" fmla="*/ 14969764 w 616"/>
              <a:gd name="T43" fmla="*/ 52624558 h 607"/>
              <a:gd name="T44" fmla="*/ 14969764 w 616"/>
              <a:gd name="T45" fmla="*/ 52624558 h 607"/>
              <a:gd name="T46" fmla="*/ 40093395 w 616"/>
              <a:gd name="T47" fmla="*/ 27484709 h 607"/>
              <a:gd name="T48" fmla="*/ 52720153 w 616"/>
              <a:gd name="T49" fmla="*/ 40119959 h 607"/>
              <a:gd name="T50" fmla="*/ 27466636 w 616"/>
              <a:gd name="T51" fmla="*/ 65259808 h 607"/>
              <a:gd name="T52" fmla="*/ 10283753 w 616"/>
              <a:gd name="T53" fmla="*/ 68646628 h 607"/>
              <a:gd name="T54" fmla="*/ 14969764 w 616"/>
              <a:gd name="T55" fmla="*/ 52624558 h 60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6" h="607">
                <a:moveTo>
                  <a:pt x="36" y="606"/>
                </a:moveTo>
                <a:lnTo>
                  <a:pt x="36" y="606"/>
                </a:lnTo>
                <a:lnTo>
                  <a:pt x="44" y="606"/>
                </a:lnTo>
                <a:cubicBezTo>
                  <a:pt x="238" y="562"/>
                  <a:pt x="238" y="562"/>
                  <a:pt x="238" y="562"/>
                </a:cubicBezTo>
                <a:cubicBezTo>
                  <a:pt x="238" y="562"/>
                  <a:pt x="246" y="554"/>
                  <a:pt x="255" y="554"/>
                </a:cubicBezTo>
                <a:cubicBezTo>
                  <a:pt x="606" y="202"/>
                  <a:pt x="606" y="202"/>
                  <a:pt x="606" y="202"/>
                </a:cubicBezTo>
                <a:cubicBezTo>
                  <a:pt x="615" y="185"/>
                  <a:pt x="615" y="167"/>
                  <a:pt x="606" y="150"/>
                </a:cubicBezTo>
                <a:cubicBezTo>
                  <a:pt x="466" y="9"/>
                  <a:pt x="466" y="9"/>
                  <a:pt x="466" y="9"/>
                </a:cubicBezTo>
                <a:cubicBezTo>
                  <a:pt x="457" y="0"/>
                  <a:pt x="448" y="0"/>
                  <a:pt x="440" y="0"/>
                </a:cubicBezTo>
                <a:cubicBezTo>
                  <a:pt x="431" y="0"/>
                  <a:pt x="431" y="0"/>
                  <a:pt x="422" y="9"/>
                </a:cubicBezTo>
                <a:cubicBezTo>
                  <a:pt x="62" y="369"/>
                  <a:pt x="62" y="369"/>
                  <a:pt x="62" y="369"/>
                </a:cubicBezTo>
                <a:lnTo>
                  <a:pt x="53" y="378"/>
                </a:lnTo>
                <a:cubicBezTo>
                  <a:pt x="9" y="562"/>
                  <a:pt x="9" y="562"/>
                  <a:pt x="9" y="562"/>
                </a:cubicBezTo>
                <a:cubicBezTo>
                  <a:pt x="0" y="571"/>
                  <a:pt x="9" y="589"/>
                  <a:pt x="9" y="589"/>
                </a:cubicBezTo>
                <a:cubicBezTo>
                  <a:pt x="18" y="597"/>
                  <a:pt x="27" y="606"/>
                  <a:pt x="36" y="606"/>
                </a:cubicBezTo>
                <a:close/>
                <a:moveTo>
                  <a:pt x="440" y="79"/>
                </a:moveTo>
                <a:lnTo>
                  <a:pt x="440" y="79"/>
                </a:lnTo>
                <a:cubicBezTo>
                  <a:pt x="536" y="176"/>
                  <a:pt x="536" y="176"/>
                  <a:pt x="536" y="176"/>
                </a:cubicBezTo>
                <a:cubicBezTo>
                  <a:pt x="448" y="264"/>
                  <a:pt x="448" y="264"/>
                  <a:pt x="448" y="264"/>
                </a:cubicBezTo>
                <a:cubicBezTo>
                  <a:pt x="352" y="167"/>
                  <a:pt x="352" y="167"/>
                  <a:pt x="352" y="167"/>
                </a:cubicBezTo>
                <a:lnTo>
                  <a:pt x="440" y="79"/>
                </a:lnTo>
                <a:close/>
                <a:moveTo>
                  <a:pt x="115" y="404"/>
                </a:moveTo>
                <a:lnTo>
                  <a:pt x="115" y="404"/>
                </a:lnTo>
                <a:cubicBezTo>
                  <a:pt x="308" y="211"/>
                  <a:pt x="308" y="211"/>
                  <a:pt x="308" y="211"/>
                </a:cubicBezTo>
                <a:cubicBezTo>
                  <a:pt x="405" y="308"/>
                  <a:pt x="405" y="308"/>
                  <a:pt x="405" y="308"/>
                </a:cubicBezTo>
                <a:cubicBezTo>
                  <a:pt x="211" y="501"/>
                  <a:pt x="211" y="501"/>
                  <a:pt x="211" y="501"/>
                </a:cubicBezTo>
                <a:cubicBezTo>
                  <a:pt x="79" y="527"/>
                  <a:pt x="79" y="527"/>
                  <a:pt x="79" y="527"/>
                </a:cubicBezTo>
                <a:lnTo>
                  <a:pt x="115" y="4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0">
            <a:extLst>
              <a:ext uri="{FF2B5EF4-FFF2-40B4-BE49-F238E27FC236}">
                <a16:creationId xmlns:a16="http://schemas.microsoft.com/office/drawing/2014/main" id="{2C792FDC-513D-F343-BEB0-12662CE8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527" y="8471575"/>
            <a:ext cx="810382" cy="67132"/>
          </a:xfrm>
          <a:custGeom>
            <a:avLst/>
            <a:gdLst>
              <a:gd name="T0" fmla="*/ 92873274 w 747"/>
              <a:gd name="T1" fmla="*/ 0 h 63"/>
              <a:gd name="T2" fmla="*/ 92873274 w 747"/>
              <a:gd name="T3" fmla="*/ 0 h 63"/>
              <a:gd name="T4" fmla="*/ 4514548 w 747"/>
              <a:gd name="T5" fmla="*/ 0 h 63"/>
              <a:gd name="T6" fmla="*/ 0 w 747"/>
              <a:gd name="T7" fmla="*/ 4355747 h 63"/>
              <a:gd name="T8" fmla="*/ 4514548 w 747"/>
              <a:gd name="T9" fmla="*/ 7715956 h 63"/>
              <a:gd name="T10" fmla="*/ 92873274 w 747"/>
              <a:gd name="T11" fmla="*/ 7715956 h 63"/>
              <a:gd name="T12" fmla="*/ 96227041 w 747"/>
              <a:gd name="T13" fmla="*/ 4355747 h 63"/>
              <a:gd name="T14" fmla="*/ 92873274 w 747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7" h="63">
                <a:moveTo>
                  <a:pt x="720" y="0"/>
                </a:moveTo>
                <a:lnTo>
                  <a:pt x="720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53"/>
                  <a:pt x="18" y="62"/>
                  <a:pt x="35" y="62"/>
                </a:cubicBezTo>
                <a:cubicBezTo>
                  <a:pt x="720" y="62"/>
                  <a:pt x="720" y="62"/>
                  <a:pt x="720" y="62"/>
                </a:cubicBezTo>
                <a:cubicBezTo>
                  <a:pt x="738" y="62"/>
                  <a:pt x="746" y="53"/>
                  <a:pt x="746" y="35"/>
                </a:cubicBezTo>
                <a:cubicBezTo>
                  <a:pt x="746" y="18"/>
                  <a:pt x="738" y="0"/>
                  <a:pt x="7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1">
            <a:extLst>
              <a:ext uri="{FF2B5EF4-FFF2-40B4-BE49-F238E27FC236}">
                <a16:creationId xmlns:a16="http://schemas.microsoft.com/office/drawing/2014/main" id="{EE6550AE-2CA0-424D-9AFA-C62654FC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852" y="10802028"/>
            <a:ext cx="1069322" cy="906289"/>
          </a:xfrm>
          <a:custGeom>
            <a:avLst/>
            <a:gdLst>
              <a:gd name="T0" fmla="*/ 125032433 w 984"/>
              <a:gd name="T1" fmla="*/ 45319752 h 835"/>
              <a:gd name="T2" fmla="*/ 125032433 w 984"/>
              <a:gd name="T3" fmla="*/ 45319752 h 835"/>
              <a:gd name="T4" fmla="*/ 65881489 w 984"/>
              <a:gd name="T5" fmla="*/ 1033065 h 835"/>
              <a:gd name="T6" fmla="*/ 61351287 w 984"/>
              <a:gd name="T7" fmla="*/ 1033065 h 835"/>
              <a:gd name="T8" fmla="*/ 1164930 w 984"/>
              <a:gd name="T9" fmla="*/ 45319752 h 835"/>
              <a:gd name="T10" fmla="*/ 1164930 w 984"/>
              <a:gd name="T11" fmla="*/ 51000711 h 835"/>
              <a:gd name="T12" fmla="*/ 6860062 w 984"/>
              <a:gd name="T13" fmla="*/ 51000711 h 835"/>
              <a:gd name="T14" fmla="*/ 14755537 w 984"/>
              <a:gd name="T15" fmla="*/ 45319752 h 835"/>
              <a:gd name="T16" fmla="*/ 14755537 w 984"/>
              <a:gd name="T17" fmla="*/ 102001422 h 835"/>
              <a:gd name="T18" fmla="*/ 20450309 w 984"/>
              <a:gd name="T19" fmla="*/ 107682740 h 835"/>
              <a:gd name="T20" fmla="*/ 45431180 w 984"/>
              <a:gd name="T21" fmla="*/ 107682740 h 835"/>
              <a:gd name="T22" fmla="*/ 81801956 w 984"/>
              <a:gd name="T23" fmla="*/ 107682740 h 835"/>
              <a:gd name="T24" fmla="*/ 105747054 w 984"/>
              <a:gd name="T25" fmla="*/ 107682740 h 835"/>
              <a:gd name="T26" fmla="*/ 111312670 w 984"/>
              <a:gd name="T27" fmla="*/ 102001422 h 835"/>
              <a:gd name="T28" fmla="*/ 111312670 w 984"/>
              <a:gd name="T29" fmla="*/ 45319752 h 835"/>
              <a:gd name="T30" fmla="*/ 120502231 w 984"/>
              <a:gd name="T31" fmla="*/ 51000711 h 835"/>
              <a:gd name="T32" fmla="*/ 122702574 w 984"/>
              <a:gd name="T33" fmla="*/ 52033776 h 835"/>
              <a:gd name="T34" fmla="*/ 126197363 w 984"/>
              <a:gd name="T35" fmla="*/ 51000711 h 835"/>
              <a:gd name="T36" fmla="*/ 125032433 w 984"/>
              <a:gd name="T37" fmla="*/ 45319752 h 835"/>
              <a:gd name="T38" fmla="*/ 78436683 w 984"/>
              <a:gd name="T39" fmla="*/ 99677295 h 835"/>
              <a:gd name="T40" fmla="*/ 78436683 w 984"/>
              <a:gd name="T41" fmla="*/ 99677295 h 835"/>
              <a:gd name="T42" fmla="*/ 48925610 w 984"/>
              <a:gd name="T43" fmla="*/ 99677295 h 835"/>
              <a:gd name="T44" fmla="*/ 48925610 w 984"/>
              <a:gd name="T45" fmla="*/ 73595908 h 835"/>
              <a:gd name="T46" fmla="*/ 78436683 w 984"/>
              <a:gd name="T47" fmla="*/ 73595908 h 835"/>
              <a:gd name="T48" fmla="*/ 78436683 w 984"/>
              <a:gd name="T49" fmla="*/ 99677295 h 835"/>
              <a:gd name="T50" fmla="*/ 103417195 w 984"/>
              <a:gd name="T51" fmla="*/ 99677295 h 835"/>
              <a:gd name="T52" fmla="*/ 103417195 w 984"/>
              <a:gd name="T53" fmla="*/ 99677295 h 835"/>
              <a:gd name="T54" fmla="*/ 86331798 w 984"/>
              <a:gd name="T55" fmla="*/ 99677295 h 835"/>
              <a:gd name="T56" fmla="*/ 86331798 w 984"/>
              <a:gd name="T57" fmla="*/ 71401139 h 835"/>
              <a:gd name="T58" fmla="*/ 81801956 w 984"/>
              <a:gd name="T59" fmla="*/ 65719820 h 835"/>
              <a:gd name="T60" fmla="*/ 45431180 w 984"/>
              <a:gd name="T61" fmla="*/ 65719820 h 835"/>
              <a:gd name="T62" fmla="*/ 39736048 w 984"/>
              <a:gd name="T63" fmla="*/ 71401139 h 835"/>
              <a:gd name="T64" fmla="*/ 39736048 w 984"/>
              <a:gd name="T65" fmla="*/ 99677295 h 835"/>
              <a:gd name="T66" fmla="*/ 22780169 w 984"/>
              <a:gd name="T67" fmla="*/ 99677295 h 835"/>
              <a:gd name="T68" fmla="*/ 22780169 w 984"/>
              <a:gd name="T69" fmla="*/ 39638433 h 835"/>
              <a:gd name="T70" fmla="*/ 63681146 w 984"/>
              <a:gd name="T71" fmla="*/ 9038151 h 835"/>
              <a:gd name="T72" fmla="*/ 103417195 w 984"/>
              <a:gd name="T73" fmla="*/ 39638433 h 835"/>
              <a:gd name="T74" fmla="*/ 103417195 w 984"/>
              <a:gd name="T75" fmla="*/ 99677295 h 8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84" h="835">
                <a:moveTo>
                  <a:pt x="966" y="351"/>
                </a:moveTo>
                <a:lnTo>
                  <a:pt x="966" y="351"/>
                </a:lnTo>
                <a:cubicBezTo>
                  <a:pt x="509" y="8"/>
                  <a:pt x="509" y="8"/>
                  <a:pt x="509" y="8"/>
                </a:cubicBezTo>
                <a:cubicBezTo>
                  <a:pt x="500" y="0"/>
                  <a:pt x="483" y="0"/>
                  <a:pt x="474" y="8"/>
                </a:cubicBezTo>
                <a:cubicBezTo>
                  <a:pt x="9" y="351"/>
                  <a:pt x="9" y="351"/>
                  <a:pt x="9" y="351"/>
                </a:cubicBezTo>
                <a:cubicBezTo>
                  <a:pt x="0" y="360"/>
                  <a:pt x="0" y="377"/>
                  <a:pt x="9" y="395"/>
                </a:cubicBezTo>
                <a:cubicBezTo>
                  <a:pt x="17" y="403"/>
                  <a:pt x="35" y="412"/>
                  <a:pt x="53" y="395"/>
                </a:cubicBezTo>
                <a:cubicBezTo>
                  <a:pt x="114" y="351"/>
                  <a:pt x="114" y="351"/>
                  <a:pt x="114" y="351"/>
                </a:cubicBezTo>
                <a:cubicBezTo>
                  <a:pt x="114" y="790"/>
                  <a:pt x="114" y="790"/>
                  <a:pt x="114" y="790"/>
                </a:cubicBezTo>
                <a:cubicBezTo>
                  <a:pt x="114" y="816"/>
                  <a:pt x="132" y="834"/>
                  <a:pt x="158" y="834"/>
                </a:cubicBezTo>
                <a:cubicBezTo>
                  <a:pt x="351" y="834"/>
                  <a:pt x="351" y="834"/>
                  <a:pt x="351" y="834"/>
                </a:cubicBezTo>
                <a:cubicBezTo>
                  <a:pt x="632" y="834"/>
                  <a:pt x="632" y="834"/>
                  <a:pt x="632" y="834"/>
                </a:cubicBezTo>
                <a:cubicBezTo>
                  <a:pt x="817" y="834"/>
                  <a:pt x="817" y="834"/>
                  <a:pt x="817" y="834"/>
                </a:cubicBezTo>
                <a:cubicBezTo>
                  <a:pt x="843" y="834"/>
                  <a:pt x="860" y="816"/>
                  <a:pt x="860" y="790"/>
                </a:cubicBezTo>
                <a:cubicBezTo>
                  <a:pt x="860" y="351"/>
                  <a:pt x="860" y="351"/>
                  <a:pt x="860" y="351"/>
                </a:cubicBezTo>
                <a:cubicBezTo>
                  <a:pt x="931" y="395"/>
                  <a:pt x="931" y="395"/>
                  <a:pt x="931" y="395"/>
                </a:cubicBezTo>
                <a:cubicBezTo>
                  <a:pt x="931" y="403"/>
                  <a:pt x="940" y="403"/>
                  <a:pt x="948" y="403"/>
                </a:cubicBezTo>
                <a:cubicBezTo>
                  <a:pt x="957" y="403"/>
                  <a:pt x="966" y="403"/>
                  <a:pt x="975" y="395"/>
                </a:cubicBezTo>
                <a:cubicBezTo>
                  <a:pt x="983" y="377"/>
                  <a:pt x="983" y="360"/>
                  <a:pt x="966" y="351"/>
                </a:cubicBezTo>
                <a:close/>
                <a:moveTo>
                  <a:pt x="606" y="772"/>
                </a:moveTo>
                <a:lnTo>
                  <a:pt x="606" y="772"/>
                </a:lnTo>
                <a:cubicBezTo>
                  <a:pt x="378" y="772"/>
                  <a:pt x="378" y="772"/>
                  <a:pt x="378" y="772"/>
                </a:cubicBezTo>
                <a:cubicBezTo>
                  <a:pt x="378" y="570"/>
                  <a:pt x="378" y="570"/>
                  <a:pt x="378" y="570"/>
                </a:cubicBezTo>
                <a:cubicBezTo>
                  <a:pt x="606" y="570"/>
                  <a:pt x="606" y="570"/>
                  <a:pt x="606" y="570"/>
                </a:cubicBezTo>
                <a:lnTo>
                  <a:pt x="606" y="772"/>
                </a:lnTo>
                <a:close/>
                <a:moveTo>
                  <a:pt x="799" y="772"/>
                </a:moveTo>
                <a:lnTo>
                  <a:pt x="799" y="772"/>
                </a:lnTo>
                <a:cubicBezTo>
                  <a:pt x="667" y="772"/>
                  <a:pt x="667" y="772"/>
                  <a:pt x="667" y="772"/>
                </a:cubicBezTo>
                <a:cubicBezTo>
                  <a:pt x="667" y="553"/>
                  <a:pt x="667" y="553"/>
                  <a:pt x="667" y="553"/>
                </a:cubicBezTo>
                <a:cubicBezTo>
                  <a:pt x="667" y="526"/>
                  <a:pt x="650" y="509"/>
                  <a:pt x="632" y="509"/>
                </a:cubicBezTo>
                <a:cubicBezTo>
                  <a:pt x="351" y="509"/>
                  <a:pt x="351" y="509"/>
                  <a:pt x="351" y="509"/>
                </a:cubicBezTo>
                <a:cubicBezTo>
                  <a:pt x="325" y="509"/>
                  <a:pt x="307" y="526"/>
                  <a:pt x="307" y="553"/>
                </a:cubicBezTo>
                <a:cubicBezTo>
                  <a:pt x="307" y="772"/>
                  <a:pt x="307" y="772"/>
                  <a:pt x="307" y="772"/>
                </a:cubicBezTo>
                <a:cubicBezTo>
                  <a:pt x="176" y="772"/>
                  <a:pt x="176" y="772"/>
                  <a:pt x="176" y="772"/>
                </a:cubicBezTo>
                <a:cubicBezTo>
                  <a:pt x="176" y="307"/>
                  <a:pt x="176" y="307"/>
                  <a:pt x="176" y="307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799" y="307"/>
                  <a:pt x="799" y="307"/>
                  <a:pt x="799" y="307"/>
                </a:cubicBezTo>
                <a:lnTo>
                  <a:pt x="799" y="7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F12BB7F3-6DDD-7643-888C-3EFCA2E583C0}"/>
              </a:ext>
            </a:extLst>
          </p:cNvPr>
          <p:cNvSpPr txBox="1"/>
          <p:nvPr/>
        </p:nvSpPr>
        <p:spPr>
          <a:xfrm flipH="1">
            <a:off x="19549412" y="9392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C6803-4394-DE49-AC48-EB7DC77DA906}"/>
              </a:ext>
            </a:extLst>
          </p:cNvPr>
          <p:cNvSpPr/>
          <p:nvPr/>
        </p:nvSpPr>
        <p:spPr>
          <a:xfrm flipH="1">
            <a:off x="19549411" y="1585605"/>
            <a:ext cx="3563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FA7122A8-2B80-3B40-AD28-7F15267937F3}"/>
              </a:ext>
            </a:extLst>
          </p:cNvPr>
          <p:cNvSpPr txBox="1"/>
          <p:nvPr/>
        </p:nvSpPr>
        <p:spPr>
          <a:xfrm flipH="1">
            <a:off x="19549412" y="427294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15B5E-31E8-094C-839E-1C5E438E6964}"/>
              </a:ext>
            </a:extLst>
          </p:cNvPr>
          <p:cNvSpPr/>
          <p:nvPr/>
        </p:nvSpPr>
        <p:spPr>
          <a:xfrm flipH="1">
            <a:off x="19549411" y="4919275"/>
            <a:ext cx="3563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A7730748-2510-F647-A4AD-9359DCBB3CFC}"/>
              </a:ext>
            </a:extLst>
          </p:cNvPr>
          <p:cNvSpPr txBox="1"/>
          <p:nvPr/>
        </p:nvSpPr>
        <p:spPr>
          <a:xfrm flipH="1">
            <a:off x="19549412" y="73314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07B6FF-F4F3-114E-9924-92DB1E24F7F8}"/>
              </a:ext>
            </a:extLst>
          </p:cNvPr>
          <p:cNvSpPr/>
          <p:nvPr/>
        </p:nvSpPr>
        <p:spPr>
          <a:xfrm flipH="1">
            <a:off x="19549411" y="7977785"/>
            <a:ext cx="3563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619FB23-2C42-594E-B969-6D03AA5458A8}"/>
              </a:ext>
            </a:extLst>
          </p:cNvPr>
          <p:cNvSpPr txBox="1"/>
          <p:nvPr/>
        </p:nvSpPr>
        <p:spPr>
          <a:xfrm flipH="1">
            <a:off x="19549412" y="105476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DE31A-CA89-AA46-844D-5B55F8294379}"/>
              </a:ext>
            </a:extLst>
          </p:cNvPr>
          <p:cNvSpPr/>
          <p:nvPr/>
        </p:nvSpPr>
        <p:spPr>
          <a:xfrm flipH="1">
            <a:off x="19549411" y="11193951"/>
            <a:ext cx="3563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52BD6F-A1F4-D646-998B-651B3A393631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43" name="CuadroTexto 598">
              <a:extLst>
                <a:ext uri="{FF2B5EF4-FFF2-40B4-BE49-F238E27FC236}">
                  <a16:creationId xmlns:a16="http://schemas.microsoft.com/office/drawing/2014/main" id="{D8EB8546-F539-1440-B418-DE1C6A8AC85C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44" name="CuadroTexto 599">
              <a:extLst>
                <a:ext uri="{FF2B5EF4-FFF2-40B4-BE49-F238E27FC236}">
                  <a16:creationId xmlns:a16="http://schemas.microsoft.com/office/drawing/2014/main" id="{7DAA2684-ADCC-9E48-9B5B-224A56077BD3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163CE84C-0547-0F40-ADB9-1FB85CE8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74" y="4686231"/>
            <a:ext cx="7705317" cy="7705318"/>
          </a:xfrm>
          <a:custGeom>
            <a:avLst/>
            <a:gdLst>
              <a:gd name="T0" fmla="*/ 887943607 w 6853"/>
              <a:gd name="T1" fmla="*/ 443971611 h 6852"/>
              <a:gd name="T2" fmla="*/ 887943607 w 6853"/>
              <a:gd name="T3" fmla="*/ 443971611 h 6852"/>
              <a:gd name="T4" fmla="*/ 444101218 w 6853"/>
              <a:gd name="T5" fmla="*/ 888073196 h 6852"/>
              <a:gd name="T6" fmla="*/ 0 w 6853"/>
              <a:gd name="T7" fmla="*/ 443971611 h 6852"/>
              <a:gd name="T8" fmla="*/ 444101218 w 6853"/>
              <a:gd name="T9" fmla="*/ 0 h 6852"/>
              <a:gd name="T10" fmla="*/ 887943607 w 6853"/>
              <a:gd name="T11" fmla="*/ 443971611 h 68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3" h="6852">
                <a:moveTo>
                  <a:pt x="6852" y="3425"/>
                </a:moveTo>
                <a:lnTo>
                  <a:pt x="6852" y="3425"/>
                </a:lnTo>
                <a:cubicBezTo>
                  <a:pt x="6852" y="5314"/>
                  <a:pt x="5315" y="6851"/>
                  <a:pt x="3427" y="6851"/>
                </a:cubicBezTo>
                <a:cubicBezTo>
                  <a:pt x="1537" y="6851"/>
                  <a:pt x="0" y="5314"/>
                  <a:pt x="0" y="3425"/>
                </a:cubicBezTo>
                <a:cubicBezTo>
                  <a:pt x="0" y="1536"/>
                  <a:pt x="1537" y="0"/>
                  <a:pt x="3427" y="0"/>
                </a:cubicBezTo>
                <a:cubicBezTo>
                  <a:pt x="5315" y="0"/>
                  <a:pt x="6852" y="1536"/>
                  <a:pt x="6852" y="342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7D7E4F8F-9AD5-1343-829C-EF5C843A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257" y="5712614"/>
            <a:ext cx="5652549" cy="5652550"/>
          </a:xfrm>
          <a:custGeom>
            <a:avLst/>
            <a:gdLst>
              <a:gd name="T0" fmla="*/ 651520802 w 5026"/>
              <a:gd name="T1" fmla="*/ 325695587 h 5026"/>
              <a:gd name="T2" fmla="*/ 651520802 w 5026"/>
              <a:gd name="T3" fmla="*/ 325695587 h 5026"/>
              <a:gd name="T4" fmla="*/ 325825215 w 5026"/>
              <a:gd name="T5" fmla="*/ 651520802 h 5026"/>
              <a:gd name="T6" fmla="*/ 0 w 5026"/>
              <a:gd name="T7" fmla="*/ 325695587 h 5026"/>
              <a:gd name="T8" fmla="*/ 325825215 w 5026"/>
              <a:gd name="T9" fmla="*/ 0 h 5026"/>
              <a:gd name="T10" fmla="*/ 651520802 w 5026"/>
              <a:gd name="T11" fmla="*/ 325695587 h 5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26" h="5026">
                <a:moveTo>
                  <a:pt x="5025" y="2512"/>
                </a:moveTo>
                <a:lnTo>
                  <a:pt x="5025" y="2512"/>
                </a:lnTo>
                <a:cubicBezTo>
                  <a:pt x="5025" y="3895"/>
                  <a:pt x="3895" y="5025"/>
                  <a:pt x="2513" y="5025"/>
                </a:cubicBezTo>
                <a:cubicBezTo>
                  <a:pt x="1130" y="5025"/>
                  <a:pt x="0" y="3895"/>
                  <a:pt x="0" y="2512"/>
                </a:cubicBezTo>
                <a:cubicBezTo>
                  <a:pt x="0" y="1129"/>
                  <a:pt x="1130" y="0"/>
                  <a:pt x="2513" y="0"/>
                </a:cubicBezTo>
                <a:cubicBezTo>
                  <a:pt x="3895" y="0"/>
                  <a:pt x="5025" y="1129"/>
                  <a:pt x="5025" y="251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CA56BA9F-7288-A14B-B0E6-94C52486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09" y="6719166"/>
            <a:ext cx="3639449" cy="3639449"/>
          </a:xfrm>
          <a:custGeom>
            <a:avLst/>
            <a:gdLst>
              <a:gd name="T0" fmla="*/ 419317213 w 3237"/>
              <a:gd name="T1" fmla="*/ 209658401 h 3236"/>
              <a:gd name="T2" fmla="*/ 419317213 w 3237"/>
              <a:gd name="T3" fmla="*/ 209658401 h 3236"/>
              <a:gd name="T4" fmla="*/ 209788016 w 3237"/>
              <a:gd name="T5" fmla="*/ 419446792 h 3236"/>
              <a:gd name="T6" fmla="*/ 0 w 3237"/>
              <a:gd name="T7" fmla="*/ 209658401 h 3236"/>
              <a:gd name="T8" fmla="*/ 209788016 w 3237"/>
              <a:gd name="T9" fmla="*/ 0 h 3236"/>
              <a:gd name="T10" fmla="*/ 419317213 w 3237"/>
              <a:gd name="T11" fmla="*/ 209658401 h 3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7" h="3236">
                <a:moveTo>
                  <a:pt x="3236" y="1617"/>
                </a:moveTo>
                <a:lnTo>
                  <a:pt x="3236" y="1617"/>
                </a:lnTo>
                <a:cubicBezTo>
                  <a:pt x="3236" y="2512"/>
                  <a:pt x="2513" y="3235"/>
                  <a:pt x="1619" y="3235"/>
                </a:cubicBezTo>
                <a:cubicBezTo>
                  <a:pt x="724" y="3235"/>
                  <a:pt x="0" y="2512"/>
                  <a:pt x="0" y="1617"/>
                </a:cubicBezTo>
                <a:cubicBezTo>
                  <a:pt x="0" y="722"/>
                  <a:pt x="724" y="0"/>
                  <a:pt x="1619" y="0"/>
                </a:cubicBezTo>
                <a:cubicBezTo>
                  <a:pt x="2513" y="0"/>
                  <a:pt x="3236" y="722"/>
                  <a:pt x="3236" y="161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C3C3841A-77B3-9346-B139-94A8D0FB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482" y="7472839"/>
            <a:ext cx="2137059" cy="2137059"/>
          </a:xfrm>
          <a:custGeom>
            <a:avLst/>
            <a:gdLst>
              <a:gd name="T0" fmla="*/ 246392704 w 1899"/>
              <a:gd name="T1" fmla="*/ 123196352 h 1899"/>
              <a:gd name="T2" fmla="*/ 246392704 w 1899"/>
              <a:gd name="T3" fmla="*/ 123196352 h 1899"/>
              <a:gd name="T4" fmla="*/ 123326060 w 1899"/>
              <a:gd name="T5" fmla="*/ 246392704 h 1899"/>
              <a:gd name="T6" fmla="*/ 0 w 1899"/>
              <a:gd name="T7" fmla="*/ 123196352 h 1899"/>
              <a:gd name="T8" fmla="*/ 123326060 w 1899"/>
              <a:gd name="T9" fmla="*/ 0 h 1899"/>
              <a:gd name="T10" fmla="*/ 246392704 w 1899"/>
              <a:gd name="T11" fmla="*/ 123196352 h 1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9" h="1899">
                <a:moveTo>
                  <a:pt x="1898" y="949"/>
                </a:moveTo>
                <a:lnTo>
                  <a:pt x="1898" y="949"/>
                </a:lnTo>
                <a:cubicBezTo>
                  <a:pt x="1898" y="1473"/>
                  <a:pt x="1473" y="1898"/>
                  <a:pt x="950" y="1898"/>
                </a:cubicBezTo>
                <a:cubicBezTo>
                  <a:pt x="425" y="1898"/>
                  <a:pt x="0" y="1473"/>
                  <a:pt x="0" y="949"/>
                </a:cubicBezTo>
                <a:cubicBezTo>
                  <a:pt x="0" y="425"/>
                  <a:pt x="425" y="0"/>
                  <a:pt x="950" y="0"/>
                </a:cubicBezTo>
                <a:cubicBezTo>
                  <a:pt x="1473" y="0"/>
                  <a:pt x="1898" y="425"/>
                  <a:pt x="1898" y="949"/>
                </a:cubicBezTo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Line 339">
            <a:extLst>
              <a:ext uri="{FF2B5EF4-FFF2-40B4-BE49-F238E27FC236}">
                <a16:creationId xmlns:a16="http://schemas.microsoft.com/office/drawing/2014/main" id="{4AA34AFF-3FBD-3F46-B246-EA4437079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7716" y="6555538"/>
            <a:ext cx="3892327" cy="4960"/>
          </a:xfrm>
          <a:prstGeom prst="line">
            <a:avLst/>
          </a:prstGeom>
          <a:noFill/>
          <a:ln w="1296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46BD1660-055C-D74E-8C78-F9F49079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082" y="6446454"/>
            <a:ext cx="223129" cy="213212"/>
          </a:xfrm>
          <a:custGeom>
            <a:avLst/>
            <a:gdLst>
              <a:gd name="T0" fmla="*/ 12758470 w 200"/>
              <a:gd name="T1" fmla="*/ 24396478 h 190"/>
              <a:gd name="T2" fmla="*/ 12758470 w 200"/>
              <a:gd name="T3" fmla="*/ 24396478 h 190"/>
              <a:gd name="T4" fmla="*/ 25389422 w 200"/>
              <a:gd name="T5" fmla="*/ 12779193 h 190"/>
              <a:gd name="T6" fmla="*/ 12758470 w 200"/>
              <a:gd name="T7" fmla="*/ 0 h 190"/>
              <a:gd name="T8" fmla="*/ 0 w 200"/>
              <a:gd name="T9" fmla="*/ 12779193 h 190"/>
              <a:gd name="T10" fmla="*/ 12758470 w 200"/>
              <a:gd name="T11" fmla="*/ 24396478 h 1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190">
                <a:moveTo>
                  <a:pt x="100" y="189"/>
                </a:moveTo>
                <a:lnTo>
                  <a:pt x="100" y="189"/>
                </a:lnTo>
                <a:cubicBezTo>
                  <a:pt x="154" y="189"/>
                  <a:pt x="199" y="144"/>
                  <a:pt x="199" y="99"/>
                </a:cubicBezTo>
                <a:cubicBezTo>
                  <a:pt x="199" y="45"/>
                  <a:pt x="154" y="0"/>
                  <a:pt x="100" y="0"/>
                </a:cubicBezTo>
                <a:cubicBezTo>
                  <a:pt x="46" y="0"/>
                  <a:pt x="0" y="45"/>
                  <a:pt x="0" y="99"/>
                </a:cubicBezTo>
                <a:cubicBezTo>
                  <a:pt x="0" y="144"/>
                  <a:pt x="46" y="189"/>
                  <a:pt x="100" y="1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Line 341">
            <a:extLst>
              <a:ext uri="{FF2B5EF4-FFF2-40B4-BE49-F238E27FC236}">
                <a16:creationId xmlns:a16="http://schemas.microsoft.com/office/drawing/2014/main" id="{C14E3955-961B-9646-90E3-4BA624CDF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7539" y="9352062"/>
            <a:ext cx="4973253" cy="4960"/>
          </a:xfrm>
          <a:prstGeom prst="line">
            <a:avLst/>
          </a:prstGeom>
          <a:noFill/>
          <a:ln w="1296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A4CF0628-FB6E-6E46-B21D-57AD8A1D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831" y="9247938"/>
            <a:ext cx="223129" cy="213209"/>
          </a:xfrm>
          <a:custGeom>
            <a:avLst/>
            <a:gdLst>
              <a:gd name="T0" fmla="*/ 12758470 w 200"/>
              <a:gd name="T1" fmla="*/ 24395761 h 190"/>
              <a:gd name="T2" fmla="*/ 12758470 w 200"/>
              <a:gd name="T3" fmla="*/ 24395761 h 190"/>
              <a:gd name="T4" fmla="*/ 25389422 w 200"/>
              <a:gd name="T5" fmla="*/ 11617115 h 190"/>
              <a:gd name="T6" fmla="*/ 12758470 w 200"/>
              <a:gd name="T7" fmla="*/ 0 h 190"/>
              <a:gd name="T8" fmla="*/ 0 w 200"/>
              <a:gd name="T9" fmla="*/ 11617115 h 190"/>
              <a:gd name="T10" fmla="*/ 12758470 w 200"/>
              <a:gd name="T11" fmla="*/ 24395761 h 1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190">
                <a:moveTo>
                  <a:pt x="100" y="189"/>
                </a:moveTo>
                <a:lnTo>
                  <a:pt x="100" y="189"/>
                </a:lnTo>
                <a:cubicBezTo>
                  <a:pt x="154" y="189"/>
                  <a:pt x="199" y="144"/>
                  <a:pt x="199" y="90"/>
                </a:cubicBezTo>
                <a:cubicBezTo>
                  <a:pt x="199" y="45"/>
                  <a:pt x="154" y="0"/>
                  <a:pt x="10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9"/>
                  <a:pt x="100" y="1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Line 343">
            <a:extLst>
              <a:ext uri="{FF2B5EF4-FFF2-40B4-BE49-F238E27FC236}">
                <a16:creationId xmlns:a16="http://schemas.microsoft.com/office/drawing/2014/main" id="{28E32887-6704-A242-B99D-C9A0FBCA4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7560" y="7021625"/>
            <a:ext cx="4978210" cy="4960"/>
          </a:xfrm>
          <a:prstGeom prst="line">
            <a:avLst/>
          </a:prstGeom>
          <a:noFill/>
          <a:ln w="1296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9FBA05D5-9104-C845-8B87-22C61D18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392" y="6912541"/>
            <a:ext cx="213212" cy="213212"/>
          </a:xfrm>
          <a:custGeom>
            <a:avLst/>
            <a:gdLst>
              <a:gd name="T0" fmla="*/ 11623652 w 191"/>
              <a:gd name="T1" fmla="*/ 0 h 191"/>
              <a:gd name="T2" fmla="*/ 11623652 w 191"/>
              <a:gd name="T3" fmla="*/ 0 h 191"/>
              <a:gd name="T4" fmla="*/ 0 w 191"/>
              <a:gd name="T5" fmla="*/ 12773401 h 191"/>
              <a:gd name="T6" fmla="*/ 11623652 w 191"/>
              <a:gd name="T7" fmla="*/ 24269462 h 191"/>
              <a:gd name="T8" fmla="*/ 24269462 w 191"/>
              <a:gd name="T9" fmla="*/ 12773401 h 191"/>
              <a:gd name="T10" fmla="*/ 11623652 w 191"/>
              <a:gd name="T11" fmla="*/ 0 h 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1" h="191">
                <a:moveTo>
                  <a:pt x="91" y="0"/>
                </a:moveTo>
                <a:lnTo>
                  <a:pt x="91" y="0"/>
                </a:lnTo>
                <a:cubicBezTo>
                  <a:pt x="46" y="0"/>
                  <a:pt x="0" y="45"/>
                  <a:pt x="0" y="100"/>
                </a:cubicBezTo>
                <a:cubicBezTo>
                  <a:pt x="0" y="154"/>
                  <a:pt x="46" y="190"/>
                  <a:pt x="91" y="190"/>
                </a:cubicBezTo>
                <a:cubicBezTo>
                  <a:pt x="145" y="190"/>
                  <a:pt x="190" y="154"/>
                  <a:pt x="190" y="100"/>
                </a:cubicBezTo>
                <a:cubicBezTo>
                  <a:pt x="190" y="45"/>
                  <a:pt x="145" y="0"/>
                  <a:pt x="9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45">
            <a:extLst>
              <a:ext uri="{FF2B5EF4-FFF2-40B4-BE49-F238E27FC236}">
                <a16:creationId xmlns:a16="http://schemas.microsoft.com/office/drawing/2014/main" id="{8BC78DDB-C97D-714A-815C-A1CAA00A1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7560" y="11142038"/>
            <a:ext cx="3619615" cy="4957"/>
          </a:xfrm>
          <a:prstGeom prst="line">
            <a:avLst/>
          </a:prstGeom>
          <a:noFill/>
          <a:ln w="1296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41DF5F98-6364-D94C-A4AA-890DDC29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392" y="11027994"/>
            <a:ext cx="213212" cy="213212"/>
          </a:xfrm>
          <a:custGeom>
            <a:avLst/>
            <a:gdLst>
              <a:gd name="T0" fmla="*/ 11623652 w 191"/>
              <a:gd name="T1" fmla="*/ 0 h 191"/>
              <a:gd name="T2" fmla="*/ 11623652 w 191"/>
              <a:gd name="T3" fmla="*/ 0 h 191"/>
              <a:gd name="T4" fmla="*/ 0 w 191"/>
              <a:gd name="T5" fmla="*/ 12773401 h 191"/>
              <a:gd name="T6" fmla="*/ 11623652 w 191"/>
              <a:gd name="T7" fmla="*/ 24269462 h 191"/>
              <a:gd name="T8" fmla="*/ 24269462 w 191"/>
              <a:gd name="T9" fmla="*/ 12773401 h 191"/>
              <a:gd name="T10" fmla="*/ 11623652 w 191"/>
              <a:gd name="T11" fmla="*/ 0 h 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1" h="191">
                <a:moveTo>
                  <a:pt x="91" y="0"/>
                </a:moveTo>
                <a:lnTo>
                  <a:pt x="91" y="0"/>
                </a:lnTo>
                <a:cubicBezTo>
                  <a:pt x="46" y="0"/>
                  <a:pt x="0" y="46"/>
                  <a:pt x="0" y="100"/>
                </a:cubicBezTo>
                <a:cubicBezTo>
                  <a:pt x="0" y="145"/>
                  <a:pt x="46" y="190"/>
                  <a:pt x="91" y="190"/>
                </a:cubicBezTo>
                <a:cubicBezTo>
                  <a:pt x="145" y="190"/>
                  <a:pt x="190" y="145"/>
                  <a:pt x="190" y="100"/>
                </a:cubicBezTo>
                <a:cubicBezTo>
                  <a:pt x="190" y="46"/>
                  <a:pt x="145" y="0"/>
                  <a:pt x="9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8B09A7C8-4A5A-9642-853D-1B12C4E1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542" y="5732447"/>
            <a:ext cx="1636264" cy="1636264"/>
          </a:xfrm>
          <a:custGeom>
            <a:avLst/>
            <a:gdLst>
              <a:gd name="T0" fmla="*/ 188233645 w 1457"/>
              <a:gd name="T1" fmla="*/ 94894465 h 1455"/>
              <a:gd name="T2" fmla="*/ 188233645 w 1457"/>
              <a:gd name="T3" fmla="*/ 94894465 h 1455"/>
              <a:gd name="T4" fmla="*/ 93470518 w 1457"/>
              <a:gd name="T5" fmla="*/ 188492385 h 1455"/>
              <a:gd name="T6" fmla="*/ 0 w 1457"/>
              <a:gd name="T7" fmla="*/ 94894465 h 1455"/>
              <a:gd name="T8" fmla="*/ 93470518 w 1457"/>
              <a:gd name="T9" fmla="*/ 0 h 1455"/>
              <a:gd name="T10" fmla="*/ 188233645 w 1457"/>
              <a:gd name="T11" fmla="*/ 94894465 h 14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7" h="1455">
                <a:moveTo>
                  <a:pt x="1456" y="732"/>
                </a:moveTo>
                <a:lnTo>
                  <a:pt x="1456" y="732"/>
                </a:lnTo>
                <a:cubicBezTo>
                  <a:pt x="1456" y="1129"/>
                  <a:pt x="1130" y="1454"/>
                  <a:pt x="723" y="1454"/>
                </a:cubicBezTo>
                <a:cubicBezTo>
                  <a:pt x="326" y="1454"/>
                  <a:pt x="0" y="1129"/>
                  <a:pt x="0" y="732"/>
                </a:cubicBezTo>
                <a:cubicBezTo>
                  <a:pt x="0" y="325"/>
                  <a:pt x="326" y="0"/>
                  <a:pt x="723" y="0"/>
                </a:cubicBezTo>
                <a:cubicBezTo>
                  <a:pt x="1130" y="0"/>
                  <a:pt x="1456" y="325"/>
                  <a:pt x="1456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4662E7A2-10F2-CF44-B654-06279760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545" y="10318948"/>
            <a:ext cx="1636264" cy="1636264"/>
          </a:xfrm>
          <a:custGeom>
            <a:avLst/>
            <a:gdLst>
              <a:gd name="T0" fmla="*/ 188362926 w 1456"/>
              <a:gd name="T1" fmla="*/ 94764166 h 1456"/>
              <a:gd name="T2" fmla="*/ 188362926 w 1456"/>
              <a:gd name="T3" fmla="*/ 94764166 h 1456"/>
              <a:gd name="T4" fmla="*/ 94764166 w 1456"/>
              <a:gd name="T5" fmla="*/ 188362926 h 1456"/>
              <a:gd name="T6" fmla="*/ 0 w 1456"/>
              <a:gd name="T7" fmla="*/ 94764166 h 1456"/>
              <a:gd name="T8" fmla="*/ 94764166 w 1456"/>
              <a:gd name="T9" fmla="*/ 0 h 1456"/>
              <a:gd name="T10" fmla="*/ 188362926 w 1456"/>
              <a:gd name="T11" fmla="*/ 94764166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6" h="1456">
                <a:moveTo>
                  <a:pt x="1455" y="732"/>
                </a:moveTo>
                <a:lnTo>
                  <a:pt x="1455" y="732"/>
                </a:lnTo>
                <a:cubicBezTo>
                  <a:pt x="1455" y="1130"/>
                  <a:pt x="1130" y="1455"/>
                  <a:pt x="732" y="1455"/>
                </a:cubicBezTo>
                <a:cubicBezTo>
                  <a:pt x="325" y="1455"/>
                  <a:pt x="0" y="1130"/>
                  <a:pt x="0" y="732"/>
                </a:cubicBezTo>
                <a:cubicBezTo>
                  <a:pt x="0" y="325"/>
                  <a:pt x="325" y="0"/>
                  <a:pt x="732" y="0"/>
                </a:cubicBezTo>
                <a:cubicBezTo>
                  <a:pt x="1130" y="0"/>
                  <a:pt x="1455" y="325"/>
                  <a:pt x="1455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EC55C134-7DD5-454E-B883-8C711182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889" y="6243162"/>
            <a:ext cx="1636264" cy="1636264"/>
          </a:xfrm>
          <a:custGeom>
            <a:avLst/>
            <a:gdLst>
              <a:gd name="T0" fmla="*/ 188233645 w 1457"/>
              <a:gd name="T1" fmla="*/ 94764847 h 1455"/>
              <a:gd name="T2" fmla="*/ 188233645 w 1457"/>
              <a:gd name="T3" fmla="*/ 94764847 h 1455"/>
              <a:gd name="T4" fmla="*/ 93470518 w 1457"/>
              <a:gd name="T5" fmla="*/ 188492385 h 1455"/>
              <a:gd name="T6" fmla="*/ 0 w 1457"/>
              <a:gd name="T7" fmla="*/ 94764847 h 1455"/>
              <a:gd name="T8" fmla="*/ 93470518 w 1457"/>
              <a:gd name="T9" fmla="*/ 0 h 1455"/>
              <a:gd name="T10" fmla="*/ 188233645 w 1457"/>
              <a:gd name="T11" fmla="*/ 94764847 h 14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7" h="1455">
                <a:moveTo>
                  <a:pt x="1456" y="731"/>
                </a:moveTo>
                <a:lnTo>
                  <a:pt x="1456" y="731"/>
                </a:lnTo>
                <a:cubicBezTo>
                  <a:pt x="1456" y="1129"/>
                  <a:pt x="1130" y="1454"/>
                  <a:pt x="723" y="1454"/>
                </a:cubicBezTo>
                <a:cubicBezTo>
                  <a:pt x="325" y="1454"/>
                  <a:pt x="0" y="1129"/>
                  <a:pt x="0" y="731"/>
                </a:cubicBezTo>
                <a:cubicBezTo>
                  <a:pt x="0" y="325"/>
                  <a:pt x="325" y="0"/>
                  <a:pt x="723" y="0"/>
                </a:cubicBezTo>
                <a:cubicBezTo>
                  <a:pt x="1130" y="0"/>
                  <a:pt x="1456" y="325"/>
                  <a:pt x="1456" y="7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AB8538AD-F285-6841-9D7E-6C43DA95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740" y="8538889"/>
            <a:ext cx="1636264" cy="1636264"/>
          </a:xfrm>
          <a:custGeom>
            <a:avLst/>
            <a:gdLst>
              <a:gd name="T0" fmla="*/ 188362926 w 1456"/>
              <a:gd name="T1" fmla="*/ 93598760 h 1456"/>
              <a:gd name="T2" fmla="*/ 188362926 w 1456"/>
              <a:gd name="T3" fmla="*/ 93598760 h 1456"/>
              <a:gd name="T4" fmla="*/ 93469590 w 1456"/>
              <a:gd name="T5" fmla="*/ 188362926 h 1456"/>
              <a:gd name="T6" fmla="*/ 0 w 1456"/>
              <a:gd name="T7" fmla="*/ 93598760 h 1456"/>
              <a:gd name="T8" fmla="*/ 93469590 w 1456"/>
              <a:gd name="T9" fmla="*/ 0 h 1456"/>
              <a:gd name="T10" fmla="*/ 188362926 w 1456"/>
              <a:gd name="T11" fmla="*/ 93598760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6" h="1456">
                <a:moveTo>
                  <a:pt x="1455" y="723"/>
                </a:moveTo>
                <a:lnTo>
                  <a:pt x="1455" y="723"/>
                </a:lnTo>
                <a:cubicBezTo>
                  <a:pt x="1455" y="1130"/>
                  <a:pt x="1129" y="1455"/>
                  <a:pt x="722" y="1455"/>
                </a:cubicBezTo>
                <a:cubicBezTo>
                  <a:pt x="325" y="1455"/>
                  <a:pt x="0" y="1130"/>
                  <a:pt x="0" y="723"/>
                </a:cubicBezTo>
                <a:cubicBezTo>
                  <a:pt x="0" y="325"/>
                  <a:pt x="325" y="0"/>
                  <a:pt x="722" y="0"/>
                </a:cubicBezTo>
                <a:cubicBezTo>
                  <a:pt x="1129" y="0"/>
                  <a:pt x="1455" y="325"/>
                  <a:pt x="1455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1">
            <a:extLst>
              <a:ext uri="{FF2B5EF4-FFF2-40B4-BE49-F238E27FC236}">
                <a16:creationId xmlns:a16="http://schemas.microsoft.com/office/drawing/2014/main" id="{4495F388-2CD6-C044-8EF3-2D7BA81E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31" y="10680907"/>
            <a:ext cx="823091" cy="907385"/>
          </a:xfrm>
          <a:custGeom>
            <a:avLst/>
            <a:gdLst>
              <a:gd name="T0" fmla="*/ 93448913 w 733"/>
              <a:gd name="T1" fmla="*/ 29360916 h 806"/>
              <a:gd name="T2" fmla="*/ 93448913 w 733"/>
              <a:gd name="T3" fmla="*/ 29360916 h 806"/>
              <a:gd name="T4" fmla="*/ 89959094 w 733"/>
              <a:gd name="T5" fmla="*/ 28191655 h 806"/>
              <a:gd name="T6" fmla="*/ 86469275 w 733"/>
              <a:gd name="T7" fmla="*/ 28191655 h 806"/>
              <a:gd name="T8" fmla="*/ 64237904 w 733"/>
              <a:gd name="T9" fmla="*/ 1169261 h 806"/>
              <a:gd name="T10" fmla="*/ 58421659 w 733"/>
              <a:gd name="T11" fmla="*/ 1169261 h 806"/>
              <a:gd name="T12" fmla="*/ 58421659 w 733"/>
              <a:gd name="T13" fmla="*/ 7015565 h 806"/>
              <a:gd name="T14" fmla="*/ 75870753 w 733"/>
              <a:gd name="T15" fmla="*/ 28191655 h 806"/>
              <a:gd name="T16" fmla="*/ 17449094 w 733"/>
              <a:gd name="T17" fmla="*/ 28191655 h 806"/>
              <a:gd name="T18" fmla="*/ 36190287 w 733"/>
              <a:gd name="T19" fmla="*/ 7015565 h 806"/>
              <a:gd name="T20" fmla="*/ 35027254 w 733"/>
              <a:gd name="T21" fmla="*/ 1169261 h 806"/>
              <a:gd name="T22" fmla="*/ 30374042 w 733"/>
              <a:gd name="T23" fmla="*/ 1169261 h 806"/>
              <a:gd name="T24" fmla="*/ 6979638 w 733"/>
              <a:gd name="T25" fmla="*/ 28191655 h 806"/>
              <a:gd name="T26" fmla="*/ 4653212 w 733"/>
              <a:gd name="T27" fmla="*/ 28191655 h 806"/>
              <a:gd name="T28" fmla="*/ 4653212 w 733"/>
              <a:gd name="T29" fmla="*/ 28191655 h 806"/>
              <a:gd name="T30" fmla="*/ 2326426 w 733"/>
              <a:gd name="T31" fmla="*/ 29360916 h 806"/>
              <a:gd name="T32" fmla="*/ 1163393 w 733"/>
              <a:gd name="T33" fmla="*/ 34037959 h 806"/>
              <a:gd name="T34" fmla="*/ 2326426 w 733"/>
              <a:gd name="T35" fmla="*/ 39883903 h 806"/>
              <a:gd name="T36" fmla="*/ 4653212 w 733"/>
              <a:gd name="T37" fmla="*/ 56383311 h 806"/>
              <a:gd name="T38" fmla="*/ 10469456 w 733"/>
              <a:gd name="T39" fmla="*/ 88082749 h 806"/>
              <a:gd name="T40" fmla="*/ 10469456 w 733"/>
              <a:gd name="T41" fmla="*/ 89252009 h 806"/>
              <a:gd name="T42" fmla="*/ 24428372 w 733"/>
              <a:gd name="T43" fmla="*/ 100944257 h 806"/>
              <a:gd name="T44" fmla="*/ 46659744 w 733"/>
              <a:gd name="T45" fmla="*/ 104582157 h 806"/>
              <a:gd name="T46" fmla="*/ 48986170 w 733"/>
              <a:gd name="T47" fmla="*/ 104582157 h 806"/>
              <a:gd name="T48" fmla="*/ 70054508 w 733"/>
              <a:gd name="T49" fmla="*/ 102243635 h 806"/>
              <a:gd name="T50" fmla="*/ 84013424 w 733"/>
              <a:gd name="T51" fmla="*/ 90421270 h 806"/>
              <a:gd name="T52" fmla="*/ 89959094 w 733"/>
              <a:gd name="T53" fmla="*/ 61060354 h 806"/>
              <a:gd name="T54" fmla="*/ 92285520 w 733"/>
              <a:gd name="T55" fmla="*/ 41183281 h 806"/>
              <a:gd name="T56" fmla="*/ 93448913 w 733"/>
              <a:gd name="T57" fmla="*/ 35207220 h 806"/>
              <a:gd name="T58" fmla="*/ 93448913 w 733"/>
              <a:gd name="T59" fmla="*/ 29360916 h 806"/>
              <a:gd name="T60" fmla="*/ 81816064 w 733"/>
              <a:gd name="T61" fmla="*/ 61060354 h 806"/>
              <a:gd name="T62" fmla="*/ 81816064 w 733"/>
              <a:gd name="T63" fmla="*/ 61060354 h 806"/>
              <a:gd name="T64" fmla="*/ 77033786 w 733"/>
              <a:gd name="T65" fmla="*/ 89252009 h 806"/>
              <a:gd name="T66" fmla="*/ 67727723 w 733"/>
              <a:gd name="T67" fmla="*/ 93929052 h 806"/>
              <a:gd name="T68" fmla="*/ 46659744 w 733"/>
              <a:gd name="T69" fmla="*/ 96267574 h 806"/>
              <a:gd name="T70" fmla="*/ 26884224 w 733"/>
              <a:gd name="T71" fmla="*/ 93929052 h 806"/>
              <a:gd name="T72" fmla="*/ 18612127 w 733"/>
              <a:gd name="T73" fmla="*/ 88082749 h 806"/>
              <a:gd name="T74" fmla="*/ 18612127 w 733"/>
              <a:gd name="T75" fmla="*/ 86913488 h 806"/>
              <a:gd name="T76" fmla="*/ 9306064 w 733"/>
              <a:gd name="T77" fmla="*/ 35207220 h 806"/>
              <a:gd name="T78" fmla="*/ 9306064 w 733"/>
              <a:gd name="T79" fmla="*/ 35207220 h 806"/>
              <a:gd name="T80" fmla="*/ 9306064 w 733"/>
              <a:gd name="T81" fmla="*/ 35207220 h 806"/>
              <a:gd name="T82" fmla="*/ 9306064 w 733"/>
              <a:gd name="T83" fmla="*/ 35207220 h 806"/>
              <a:gd name="T84" fmla="*/ 84013424 w 733"/>
              <a:gd name="T85" fmla="*/ 35207220 h 806"/>
              <a:gd name="T86" fmla="*/ 84013424 w 733"/>
              <a:gd name="T87" fmla="*/ 35207220 h 806"/>
              <a:gd name="T88" fmla="*/ 84013424 w 733"/>
              <a:gd name="T89" fmla="*/ 35207220 h 806"/>
              <a:gd name="T90" fmla="*/ 86469275 w 733"/>
              <a:gd name="T91" fmla="*/ 35207220 h 806"/>
              <a:gd name="T92" fmla="*/ 81816064 w 733"/>
              <a:gd name="T93" fmla="*/ 61060354 h 80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733" h="806">
                <a:moveTo>
                  <a:pt x="723" y="226"/>
                </a:moveTo>
                <a:lnTo>
                  <a:pt x="723" y="226"/>
                </a:lnTo>
                <a:cubicBezTo>
                  <a:pt x="714" y="217"/>
                  <a:pt x="705" y="217"/>
                  <a:pt x="696" y="217"/>
                </a:cubicBezTo>
                <a:cubicBezTo>
                  <a:pt x="669" y="217"/>
                  <a:pt x="669" y="217"/>
                  <a:pt x="669" y="217"/>
                </a:cubicBezTo>
                <a:cubicBezTo>
                  <a:pt x="497" y="9"/>
                  <a:pt x="497" y="9"/>
                  <a:pt x="497" y="9"/>
                </a:cubicBezTo>
                <a:cubicBezTo>
                  <a:pt x="479" y="0"/>
                  <a:pt x="461" y="0"/>
                  <a:pt x="452" y="9"/>
                </a:cubicBezTo>
                <a:cubicBezTo>
                  <a:pt x="442" y="18"/>
                  <a:pt x="434" y="36"/>
                  <a:pt x="452" y="54"/>
                </a:cubicBezTo>
                <a:cubicBezTo>
                  <a:pt x="587" y="217"/>
                  <a:pt x="587" y="217"/>
                  <a:pt x="587" y="217"/>
                </a:cubicBezTo>
                <a:cubicBezTo>
                  <a:pt x="135" y="217"/>
                  <a:pt x="135" y="217"/>
                  <a:pt x="135" y="217"/>
                </a:cubicBezTo>
                <a:cubicBezTo>
                  <a:pt x="280" y="54"/>
                  <a:pt x="280" y="54"/>
                  <a:pt x="280" y="54"/>
                </a:cubicBezTo>
                <a:cubicBezTo>
                  <a:pt x="289" y="36"/>
                  <a:pt x="289" y="18"/>
                  <a:pt x="271" y="9"/>
                </a:cubicBezTo>
                <a:cubicBezTo>
                  <a:pt x="262" y="0"/>
                  <a:pt x="244" y="0"/>
                  <a:pt x="235" y="9"/>
                </a:cubicBezTo>
                <a:cubicBezTo>
                  <a:pt x="54" y="217"/>
                  <a:pt x="54" y="217"/>
                  <a:pt x="54" y="217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7" y="217"/>
                  <a:pt x="18" y="217"/>
                  <a:pt x="18" y="226"/>
                </a:cubicBezTo>
                <a:cubicBezTo>
                  <a:pt x="0" y="235"/>
                  <a:pt x="9" y="244"/>
                  <a:pt x="9" y="262"/>
                </a:cubicBezTo>
                <a:cubicBezTo>
                  <a:pt x="9" y="271"/>
                  <a:pt x="9" y="289"/>
                  <a:pt x="18" y="307"/>
                </a:cubicBezTo>
                <a:cubicBezTo>
                  <a:pt x="18" y="335"/>
                  <a:pt x="27" y="380"/>
                  <a:pt x="36" y="434"/>
                </a:cubicBezTo>
                <a:cubicBezTo>
                  <a:pt x="54" y="534"/>
                  <a:pt x="72" y="642"/>
                  <a:pt x="81" y="678"/>
                </a:cubicBezTo>
                <a:cubicBezTo>
                  <a:pt x="81" y="687"/>
                  <a:pt x="81" y="687"/>
                  <a:pt x="81" y="687"/>
                </a:cubicBezTo>
                <a:cubicBezTo>
                  <a:pt x="90" y="732"/>
                  <a:pt x="126" y="759"/>
                  <a:pt x="189" y="777"/>
                </a:cubicBezTo>
                <a:cubicBezTo>
                  <a:pt x="235" y="796"/>
                  <a:pt x="298" y="805"/>
                  <a:pt x="361" y="805"/>
                </a:cubicBezTo>
                <a:cubicBezTo>
                  <a:pt x="370" y="805"/>
                  <a:pt x="370" y="805"/>
                  <a:pt x="379" y="805"/>
                </a:cubicBezTo>
                <a:cubicBezTo>
                  <a:pt x="442" y="805"/>
                  <a:pt x="497" y="796"/>
                  <a:pt x="542" y="787"/>
                </a:cubicBezTo>
                <a:cubicBezTo>
                  <a:pt x="605" y="768"/>
                  <a:pt x="642" y="741"/>
                  <a:pt x="650" y="696"/>
                </a:cubicBezTo>
                <a:cubicBezTo>
                  <a:pt x="650" y="687"/>
                  <a:pt x="678" y="579"/>
                  <a:pt x="696" y="470"/>
                </a:cubicBezTo>
                <a:cubicBezTo>
                  <a:pt x="705" y="407"/>
                  <a:pt x="714" y="353"/>
                  <a:pt x="714" y="317"/>
                </a:cubicBezTo>
                <a:cubicBezTo>
                  <a:pt x="723" y="298"/>
                  <a:pt x="723" y="280"/>
                  <a:pt x="723" y="271"/>
                </a:cubicBezTo>
                <a:cubicBezTo>
                  <a:pt x="723" y="244"/>
                  <a:pt x="732" y="235"/>
                  <a:pt x="723" y="226"/>
                </a:cubicBezTo>
                <a:close/>
                <a:moveTo>
                  <a:pt x="633" y="470"/>
                </a:moveTo>
                <a:lnTo>
                  <a:pt x="633" y="470"/>
                </a:lnTo>
                <a:cubicBezTo>
                  <a:pt x="614" y="579"/>
                  <a:pt x="596" y="678"/>
                  <a:pt x="596" y="687"/>
                </a:cubicBezTo>
                <a:cubicBezTo>
                  <a:pt x="587" y="696"/>
                  <a:pt x="569" y="714"/>
                  <a:pt x="524" y="723"/>
                </a:cubicBezTo>
                <a:cubicBezTo>
                  <a:pt x="479" y="741"/>
                  <a:pt x="425" y="750"/>
                  <a:pt x="361" y="741"/>
                </a:cubicBezTo>
                <a:cubicBezTo>
                  <a:pt x="307" y="741"/>
                  <a:pt x="253" y="732"/>
                  <a:pt x="208" y="723"/>
                </a:cubicBezTo>
                <a:cubicBezTo>
                  <a:pt x="153" y="705"/>
                  <a:pt x="144" y="687"/>
                  <a:pt x="144" y="678"/>
                </a:cubicBezTo>
                <a:lnTo>
                  <a:pt x="144" y="669"/>
                </a:lnTo>
                <a:cubicBezTo>
                  <a:pt x="90" y="416"/>
                  <a:pt x="72" y="317"/>
                  <a:pt x="72" y="271"/>
                </a:cubicBezTo>
                <a:cubicBezTo>
                  <a:pt x="650" y="271"/>
                  <a:pt x="650" y="271"/>
                  <a:pt x="650" y="271"/>
                </a:cubicBezTo>
                <a:cubicBezTo>
                  <a:pt x="669" y="271"/>
                  <a:pt x="669" y="271"/>
                  <a:pt x="669" y="271"/>
                </a:cubicBezTo>
                <a:cubicBezTo>
                  <a:pt x="659" y="298"/>
                  <a:pt x="650" y="353"/>
                  <a:pt x="633" y="4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05C240E0-4891-5543-8BC6-0525ACD7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257" y="11067661"/>
            <a:ext cx="59501" cy="307419"/>
          </a:xfrm>
          <a:custGeom>
            <a:avLst/>
            <a:gdLst>
              <a:gd name="T0" fmla="*/ 3239193 w 55"/>
              <a:gd name="T1" fmla="*/ 0 h 273"/>
              <a:gd name="T2" fmla="*/ 3239193 w 55"/>
              <a:gd name="T3" fmla="*/ 0 h 273"/>
              <a:gd name="T4" fmla="*/ 0 w 55"/>
              <a:gd name="T5" fmla="*/ 3639562 h 273"/>
              <a:gd name="T6" fmla="*/ 0 w 55"/>
              <a:gd name="T7" fmla="*/ 31845715 h 273"/>
              <a:gd name="T8" fmla="*/ 3239193 w 55"/>
              <a:gd name="T9" fmla="*/ 35355125 h 273"/>
              <a:gd name="T10" fmla="*/ 6478385 w 55"/>
              <a:gd name="T11" fmla="*/ 31845715 h 273"/>
              <a:gd name="T12" fmla="*/ 6478385 w 55"/>
              <a:gd name="T13" fmla="*/ 3639562 h 273"/>
              <a:gd name="T14" fmla="*/ 3239193 w 55"/>
              <a:gd name="T15" fmla="*/ 0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73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0"/>
                  <a:pt x="0" y="28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54"/>
                  <a:pt x="9" y="272"/>
                  <a:pt x="27" y="272"/>
                </a:cubicBezTo>
                <a:cubicBezTo>
                  <a:pt x="45" y="272"/>
                  <a:pt x="54" y="254"/>
                  <a:pt x="54" y="24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10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85C6B08A-9CBC-6A41-BCA2-59756199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968" y="11097411"/>
            <a:ext cx="59501" cy="307419"/>
          </a:xfrm>
          <a:custGeom>
            <a:avLst/>
            <a:gdLst>
              <a:gd name="T0" fmla="*/ 3239193 w 55"/>
              <a:gd name="T1" fmla="*/ 0 h 272"/>
              <a:gd name="T2" fmla="*/ 3239193 w 55"/>
              <a:gd name="T3" fmla="*/ 0 h 272"/>
              <a:gd name="T4" fmla="*/ 0 w 55"/>
              <a:gd name="T5" fmla="*/ 3535339 h 272"/>
              <a:gd name="T6" fmla="*/ 0 w 55"/>
              <a:gd name="T7" fmla="*/ 31949406 h 272"/>
              <a:gd name="T8" fmla="*/ 3239193 w 55"/>
              <a:gd name="T9" fmla="*/ 35484745 h 272"/>
              <a:gd name="T10" fmla="*/ 6478385 w 55"/>
              <a:gd name="T11" fmla="*/ 31949406 h 272"/>
              <a:gd name="T12" fmla="*/ 6478385 w 55"/>
              <a:gd name="T13" fmla="*/ 3535339 h 272"/>
              <a:gd name="T14" fmla="*/ 3239193 w 55"/>
              <a:gd name="T15" fmla="*/ 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72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9" y="271"/>
                  <a:pt x="27" y="271"/>
                </a:cubicBezTo>
                <a:cubicBezTo>
                  <a:pt x="45" y="271"/>
                  <a:pt x="54" y="262"/>
                  <a:pt x="54" y="244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DE054DC0-A8D1-2045-A4E2-AB7B4ABB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676" y="11067661"/>
            <a:ext cx="74377" cy="307419"/>
          </a:xfrm>
          <a:custGeom>
            <a:avLst/>
            <a:gdLst>
              <a:gd name="T0" fmla="*/ 3737897 w 64"/>
              <a:gd name="T1" fmla="*/ 0 h 273"/>
              <a:gd name="T2" fmla="*/ 3737897 w 64"/>
              <a:gd name="T3" fmla="*/ 0 h 273"/>
              <a:gd name="T4" fmla="*/ 0 w 64"/>
              <a:gd name="T5" fmla="*/ 3639562 h 273"/>
              <a:gd name="T6" fmla="*/ 0 w 64"/>
              <a:gd name="T7" fmla="*/ 31845715 h 273"/>
              <a:gd name="T8" fmla="*/ 3737897 w 64"/>
              <a:gd name="T9" fmla="*/ 35355125 h 273"/>
              <a:gd name="T10" fmla="*/ 8721883 w 64"/>
              <a:gd name="T11" fmla="*/ 31845715 h 273"/>
              <a:gd name="T12" fmla="*/ 8721883 w 64"/>
              <a:gd name="T13" fmla="*/ 3639562 h 273"/>
              <a:gd name="T14" fmla="*/ 3737897 w 64"/>
              <a:gd name="T15" fmla="*/ 0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273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0" y="10"/>
                  <a:pt x="0" y="28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54"/>
                  <a:pt x="18" y="272"/>
                  <a:pt x="27" y="272"/>
                </a:cubicBezTo>
                <a:cubicBezTo>
                  <a:pt x="45" y="272"/>
                  <a:pt x="63" y="254"/>
                  <a:pt x="63" y="245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10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4B5537B5-AF7B-9540-B4BD-62694806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0452" y="9208271"/>
            <a:ext cx="74377" cy="436337"/>
          </a:xfrm>
          <a:custGeom>
            <a:avLst/>
            <a:gdLst>
              <a:gd name="T0" fmla="*/ 4983986 w 64"/>
              <a:gd name="T1" fmla="*/ 49913019 h 390"/>
              <a:gd name="T2" fmla="*/ 4983986 w 64"/>
              <a:gd name="T3" fmla="*/ 49913019 h 390"/>
              <a:gd name="T4" fmla="*/ 8721883 w 64"/>
              <a:gd name="T5" fmla="*/ 46448459 h 390"/>
              <a:gd name="T6" fmla="*/ 8721883 w 64"/>
              <a:gd name="T7" fmla="*/ 3464560 h 390"/>
              <a:gd name="T8" fmla="*/ 4983986 w 64"/>
              <a:gd name="T9" fmla="*/ 0 h 390"/>
              <a:gd name="T10" fmla="*/ 0 w 64"/>
              <a:gd name="T11" fmla="*/ 3464560 h 390"/>
              <a:gd name="T12" fmla="*/ 0 w 64"/>
              <a:gd name="T13" fmla="*/ 46448459 h 390"/>
              <a:gd name="T14" fmla="*/ 4983986 w 64"/>
              <a:gd name="T15" fmla="*/ 49913019 h 3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90">
                <a:moveTo>
                  <a:pt x="36" y="389"/>
                </a:moveTo>
                <a:lnTo>
                  <a:pt x="36" y="389"/>
                </a:lnTo>
                <a:cubicBezTo>
                  <a:pt x="54" y="389"/>
                  <a:pt x="63" y="380"/>
                  <a:pt x="63" y="362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54" y="0"/>
                  <a:pt x="36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18" y="389"/>
                  <a:pt x="36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B90DFF59-51AE-FA45-AAFF-4085D6BB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164" y="9257855"/>
            <a:ext cx="59501" cy="436337"/>
          </a:xfrm>
          <a:custGeom>
            <a:avLst/>
            <a:gdLst>
              <a:gd name="T0" fmla="*/ 3239193 w 55"/>
              <a:gd name="T1" fmla="*/ 50040971 h 389"/>
              <a:gd name="T2" fmla="*/ 3239193 w 55"/>
              <a:gd name="T3" fmla="*/ 50040971 h 389"/>
              <a:gd name="T4" fmla="*/ 6478385 w 55"/>
              <a:gd name="T5" fmla="*/ 46558526 h 389"/>
              <a:gd name="T6" fmla="*/ 6478385 w 55"/>
              <a:gd name="T7" fmla="*/ 3482085 h 389"/>
              <a:gd name="T8" fmla="*/ 3239193 w 55"/>
              <a:gd name="T9" fmla="*/ 0 h 389"/>
              <a:gd name="T10" fmla="*/ 0 w 55"/>
              <a:gd name="T11" fmla="*/ 3482085 h 389"/>
              <a:gd name="T12" fmla="*/ 0 w 55"/>
              <a:gd name="T13" fmla="*/ 46558526 h 389"/>
              <a:gd name="T14" fmla="*/ 3239193 w 55"/>
              <a:gd name="T15" fmla="*/ 50040971 h 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389">
                <a:moveTo>
                  <a:pt x="27" y="388"/>
                </a:moveTo>
                <a:lnTo>
                  <a:pt x="27" y="388"/>
                </a:lnTo>
                <a:cubicBezTo>
                  <a:pt x="45" y="388"/>
                  <a:pt x="54" y="379"/>
                  <a:pt x="54" y="361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45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9" y="388"/>
                  <a:pt x="27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605DCC74-2C59-7441-89FC-6ADF03BA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955" y="9208271"/>
            <a:ext cx="74377" cy="436337"/>
          </a:xfrm>
          <a:custGeom>
            <a:avLst/>
            <a:gdLst>
              <a:gd name="T0" fmla="*/ 3737897 w 64"/>
              <a:gd name="T1" fmla="*/ 49913019 h 390"/>
              <a:gd name="T2" fmla="*/ 3737897 w 64"/>
              <a:gd name="T3" fmla="*/ 49913019 h 390"/>
              <a:gd name="T4" fmla="*/ 8721883 w 64"/>
              <a:gd name="T5" fmla="*/ 46448459 h 390"/>
              <a:gd name="T6" fmla="*/ 8721883 w 64"/>
              <a:gd name="T7" fmla="*/ 3464560 h 390"/>
              <a:gd name="T8" fmla="*/ 3737897 w 64"/>
              <a:gd name="T9" fmla="*/ 0 h 390"/>
              <a:gd name="T10" fmla="*/ 0 w 64"/>
              <a:gd name="T11" fmla="*/ 3464560 h 390"/>
              <a:gd name="T12" fmla="*/ 0 w 64"/>
              <a:gd name="T13" fmla="*/ 46448459 h 390"/>
              <a:gd name="T14" fmla="*/ 3737897 w 64"/>
              <a:gd name="T15" fmla="*/ 49913019 h 3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90">
                <a:moveTo>
                  <a:pt x="27" y="389"/>
                </a:moveTo>
                <a:lnTo>
                  <a:pt x="27" y="389"/>
                </a:lnTo>
                <a:cubicBezTo>
                  <a:pt x="45" y="389"/>
                  <a:pt x="63" y="380"/>
                  <a:pt x="63" y="362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45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18" y="389"/>
                  <a:pt x="27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8">
            <a:extLst>
              <a:ext uri="{FF2B5EF4-FFF2-40B4-BE49-F238E27FC236}">
                <a16:creationId xmlns:a16="http://schemas.microsoft.com/office/drawing/2014/main" id="{1390D486-7BDB-9440-A314-96E403279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619" y="8841351"/>
            <a:ext cx="416504" cy="153708"/>
          </a:xfrm>
          <a:custGeom>
            <a:avLst/>
            <a:gdLst>
              <a:gd name="T0" fmla="*/ 3488307 w 371"/>
              <a:gd name="T1" fmla="*/ 17676516 h 136"/>
              <a:gd name="T2" fmla="*/ 3488307 w 371"/>
              <a:gd name="T3" fmla="*/ 17676516 h 136"/>
              <a:gd name="T4" fmla="*/ 8139023 w 371"/>
              <a:gd name="T5" fmla="*/ 14272204 h 136"/>
              <a:gd name="T6" fmla="*/ 8139023 w 371"/>
              <a:gd name="T7" fmla="*/ 7070606 h 136"/>
              <a:gd name="T8" fmla="*/ 39662100 w 371"/>
              <a:gd name="T9" fmla="*/ 7070606 h 136"/>
              <a:gd name="T10" fmla="*/ 39662100 w 371"/>
              <a:gd name="T11" fmla="*/ 14272204 h 136"/>
              <a:gd name="T12" fmla="*/ 43150407 w 371"/>
              <a:gd name="T13" fmla="*/ 17676516 h 136"/>
              <a:gd name="T14" fmla="*/ 47801482 w 371"/>
              <a:gd name="T15" fmla="*/ 14272204 h 136"/>
              <a:gd name="T16" fmla="*/ 47801482 w 371"/>
              <a:gd name="T17" fmla="*/ 3535303 h 136"/>
              <a:gd name="T18" fmla="*/ 43150407 w 371"/>
              <a:gd name="T19" fmla="*/ 0 h 136"/>
              <a:gd name="T20" fmla="*/ 4651075 w 371"/>
              <a:gd name="T21" fmla="*/ 0 h 136"/>
              <a:gd name="T22" fmla="*/ 0 w 371"/>
              <a:gd name="T23" fmla="*/ 3535303 h 136"/>
              <a:gd name="T24" fmla="*/ 0 w 371"/>
              <a:gd name="T25" fmla="*/ 14272204 h 136"/>
              <a:gd name="T26" fmla="*/ 3488307 w 371"/>
              <a:gd name="T27" fmla="*/ 17676516 h 1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1" h="136">
                <a:moveTo>
                  <a:pt x="27" y="135"/>
                </a:moveTo>
                <a:lnTo>
                  <a:pt x="27" y="135"/>
                </a:lnTo>
                <a:cubicBezTo>
                  <a:pt x="45" y="135"/>
                  <a:pt x="63" y="117"/>
                  <a:pt x="63" y="109"/>
                </a:cubicBezTo>
                <a:cubicBezTo>
                  <a:pt x="63" y="54"/>
                  <a:pt x="63" y="54"/>
                  <a:pt x="63" y="54"/>
                </a:cubicBezTo>
                <a:cubicBezTo>
                  <a:pt x="307" y="54"/>
                  <a:pt x="307" y="54"/>
                  <a:pt x="307" y="54"/>
                </a:cubicBezTo>
                <a:cubicBezTo>
                  <a:pt x="307" y="109"/>
                  <a:pt x="307" y="109"/>
                  <a:pt x="307" y="109"/>
                </a:cubicBezTo>
                <a:cubicBezTo>
                  <a:pt x="307" y="117"/>
                  <a:pt x="325" y="135"/>
                  <a:pt x="334" y="135"/>
                </a:cubicBezTo>
                <a:cubicBezTo>
                  <a:pt x="352" y="135"/>
                  <a:pt x="370" y="117"/>
                  <a:pt x="370" y="109"/>
                </a:cubicBezTo>
                <a:cubicBezTo>
                  <a:pt x="370" y="27"/>
                  <a:pt x="370" y="27"/>
                  <a:pt x="370" y="27"/>
                </a:cubicBezTo>
                <a:cubicBezTo>
                  <a:pt x="370" y="9"/>
                  <a:pt x="352" y="0"/>
                  <a:pt x="33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7"/>
                  <a:pt x="18" y="135"/>
                  <a:pt x="2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9">
            <a:extLst>
              <a:ext uri="{FF2B5EF4-FFF2-40B4-BE49-F238E27FC236}">
                <a16:creationId xmlns:a16="http://schemas.microsoft.com/office/drawing/2014/main" id="{252EBB5A-011A-2844-882F-F80336EC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910" y="9014893"/>
            <a:ext cx="966882" cy="852841"/>
          </a:xfrm>
          <a:custGeom>
            <a:avLst/>
            <a:gdLst>
              <a:gd name="T0" fmla="*/ 107800647 w 860"/>
              <a:gd name="T1" fmla="*/ 0 h 760"/>
              <a:gd name="T2" fmla="*/ 107800647 w 860"/>
              <a:gd name="T3" fmla="*/ 0 h 760"/>
              <a:gd name="T4" fmla="*/ 15289123 w 860"/>
              <a:gd name="T5" fmla="*/ 0 h 760"/>
              <a:gd name="T6" fmla="*/ 15289123 w 860"/>
              <a:gd name="T7" fmla="*/ 0 h 760"/>
              <a:gd name="T8" fmla="*/ 3627995 w 860"/>
              <a:gd name="T9" fmla="*/ 0 h 760"/>
              <a:gd name="T10" fmla="*/ 0 w 860"/>
              <a:gd name="T11" fmla="*/ 3484980 h 760"/>
              <a:gd name="T12" fmla="*/ 3627995 w 860"/>
              <a:gd name="T13" fmla="*/ 8131860 h 760"/>
              <a:gd name="T14" fmla="*/ 11790713 w 860"/>
              <a:gd name="T15" fmla="*/ 8131860 h 760"/>
              <a:gd name="T16" fmla="*/ 11790713 w 860"/>
              <a:gd name="T17" fmla="*/ 8131860 h 760"/>
              <a:gd name="T18" fmla="*/ 12956969 w 860"/>
              <a:gd name="T19" fmla="*/ 17425620 h 760"/>
              <a:gd name="T20" fmla="*/ 15289123 w 860"/>
              <a:gd name="T21" fmla="*/ 44274339 h 760"/>
              <a:gd name="T22" fmla="*/ 21119687 w 860"/>
              <a:gd name="T23" fmla="*/ 83901798 h 760"/>
              <a:gd name="T24" fmla="*/ 34076297 w 860"/>
              <a:gd name="T25" fmla="*/ 94486078 h 760"/>
              <a:gd name="T26" fmla="*/ 55066400 w 860"/>
              <a:gd name="T27" fmla="*/ 97971418 h 760"/>
              <a:gd name="T28" fmla="*/ 57398554 w 860"/>
              <a:gd name="T29" fmla="*/ 97971418 h 760"/>
              <a:gd name="T30" fmla="*/ 77352345 w 860"/>
              <a:gd name="T31" fmla="*/ 95647978 h 760"/>
              <a:gd name="T32" fmla="*/ 90179370 w 860"/>
              <a:gd name="T33" fmla="*/ 85063338 h 760"/>
              <a:gd name="T34" fmla="*/ 96139518 w 860"/>
              <a:gd name="T35" fmla="*/ 44274339 h 760"/>
              <a:gd name="T36" fmla="*/ 98471672 w 860"/>
              <a:gd name="T37" fmla="*/ 17425620 h 760"/>
              <a:gd name="T38" fmla="*/ 99637929 w 860"/>
              <a:gd name="T39" fmla="*/ 8131860 h 760"/>
              <a:gd name="T40" fmla="*/ 99637929 w 860"/>
              <a:gd name="T41" fmla="*/ 8131860 h 760"/>
              <a:gd name="T42" fmla="*/ 107800647 w 860"/>
              <a:gd name="T43" fmla="*/ 8131860 h 760"/>
              <a:gd name="T44" fmla="*/ 111299058 w 860"/>
              <a:gd name="T45" fmla="*/ 3484980 h 760"/>
              <a:gd name="T46" fmla="*/ 107800647 w 860"/>
              <a:gd name="T47" fmla="*/ 0 h 760"/>
              <a:gd name="T48" fmla="*/ 83182909 w 860"/>
              <a:gd name="T49" fmla="*/ 82868879 h 760"/>
              <a:gd name="T50" fmla="*/ 83182909 w 860"/>
              <a:gd name="T51" fmla="*/ 82868879 h 760"/>
              <a:gd name="T52" fmla="*/ 75019831 w 860"/>
              <a:gd name="T53" fmla="*/ 87515758 h 760"/>
              <a:gd name="T54" fmla="*/ 55066400 w 860"/>
              <a:gd name="T55" fmla="*/ 89839198 h 760"/>
              <a:gd name="T56" fmla="*/ 36408811 w 860"/>
              <a:gd name="T57" fmla="*/ 87515758 h 760"/>
              <a:gd name="T58" fmla="*/ 28116149 w 860"/>
              <a:gd name="T59" fmla="*/ 82868879 h 760"/>
              <a:gd name="T60" fmla="*/ 19953431 w 860"/>
              <a:gd name="T61" fmla="*/ 8131860 h 760"/>
              <a:gd name="T62" fmla="*/ 92641108 w 860"/>
              <a:gd name="T63" fmla="*/ 8131860 h 760"/>
              <a:gd name="T64" fmla="*/ 83182909 w 860"/>
              <a:gd name="T65" fmla="*/ 82868879 h 76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60" h="760">
                <a:moveTo>
                  <a:pt x="832" y="0"/>
                </a:moveTo>
                <a:lnTo>
                  <a:pt x="832" y="0"/>
                </a:lnTo>
                <a:cubicBezTo>
                  <a:pt x="118" y="0"/>
                  <a:pt x="118" y="0"/>
                  <a:pt x="11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63"/>
                  <a:pt x="28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81"/>
                  <a:pt x="91" y="99"/>
                  <a:pt x="100" y="135"/>
                </a:cubicBezTo>
                <a:cubicBezTo>
                  <a:pt x="100" y="180"/>
                  <a:pt x="109" y="253"/>
                  <a:pt x="118" y="343"/>
                </a:cubicBezTo>
                <a:cubicBezTo>
                  <a:pt x="136" y="479"/>
                  <a:pt x="163" y="642"/>
                  <a:pt x="163" y="650"/>
                </a:cubicBezTo>
                <a:cubicBezTo>
                  <a:pt x="172" y="687"/>
                  <a:pt x="199" y="714"/>
                  <a:pt x="263" y="732"/>
                </a:cubicBezTo>
                <a:cubicBezTo>
                  <a:pt x="308" y="750"/>
                  <a:pt x="362" y="759"/>
                  <a:pt x="425" y="759"/>
                </a:cubicBezTo>
                <a:cubicBezTo>
                  <a:pt x="434" y="759"/>
                  <a:pt x="434" y="759"/>
                  <a:pt x="443" y="759"/>
                </a:cubicBezTo>
                <a:cubicBezTo>
                  <a:pt x="498" y="759"/>
                  <a:pt x="552" y="750"/>
                  <a:pt x="597" y="741"/>
                </a:cubicBezTo>
                <a:cubicBezTo>
                  <a:pt x="660" y="723"/>
                  <a:pt x="688" y="696"/>
                  <a:pt x="696" y="659"/>
                </a:cubicBezTo>
                <a:cubicBezTo>
                  <a:pt x="705" y="650"/>
                  <a:pt x="724" y="470"/>
                  <a:pt x="742" y="343"/>
                </a:cubicBezTo>
                <a:cubicBezTo>
                  <a:pt x="751" y="253"/>
                  <a:pt x="760" y="180"/>
                  <a:pt x="760" y="135"/>
                </a:cubicBezTo>
                <a:cubicBezTo>
                  <a:pt x="769" y="99"/>
                  <a:pt x="769" y="81"/>
                  <a:pt x="769" y="63"/>
                </a:cubicBezTo>
                <a:cubicBezTo>
                  <a:pt x="832" y="63"/>
                  <a:pt x="832" y="63"/>
                  <a:pt x="832" y="63"/>
                </a:cubicBezTo>
                <a:cubicBezTo>
                  <a:pt x="850" y="63"/>
                  <a:pt x="859" y="45"/>
                  <a:pt x="859" y="27"/>
                </a:cubicBezTo>
                <a:cubicBezTo>
                  <a:pt x="859" y="18"/>
                  <a:pt x="850" y="0"/>
                  <a:pt x="832" y="0"/>
                </a:cubicBezTo>
                <a:close/>
                <a:moveTo>
                  <a:pt x="642" y="642"/>
                </a:moveTo>
                <a:lnTo>
                  <a:pt x="642" y="642"/>
                </a:lnTo>
                <a:cubicBezTo>
                  <a:pt x="642" y="650"/>
                  <a:pt x="624" y="668"/>
                  <a:pt x="579" y="678"/>
                </a:cubicBezTo>
                <a:cubicBezTo>
                  <a:pt x="534" y="696"/>
                  <a:pt x="480" y="696"/>
                  <a:pt x="425" y="696"/>
                </a:cubicBezTo>
                <a:cubicBezTo>
                  <a:pt x="371" y="696"/>
                  <a:pt x="317" y="687"/>
                  <a:pt x="281" y="678"/>
                </a:cubicBezTo>
                <a:cubicBezTo>
                  <a:pt x="235" y="659"/>
                  <a:pt x="226" y="650"/>
                  <a:pt x="217" y="642"/>
                </a:cubicBezTo>
                <a:cubicBezTo>
                  <a:pt x="217" y="605"/>
                  <a:pt x="163" y="171"/>
                  <a:pt x="154" y="63"/>
                </a:cubicBezTo>
                <a:cubicBezTo>
                  <a:pt x="715" y="63"/>
                  <a:pt x="715" y="63"/>
                  <a:pt x="715" y="63"/>
                </a:cubicBezTo>
                <a:cubicBezTo>
                  <a:pt x="705" y="171"/>
                  <a:pt x="651" y="614"/>
                  <a:pt x="642" y="6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0">
            <a:extLst>
              <a:ext uri="{FF2B5EF4-FFF2-40B4-BE49-F238E27FC236}">
                <a16:creationId xmlns:a16="http://schemas.microsoft.com/office/drawing/2014/main" id="{22EE36A8-39F6-6342-A91D-31AAD155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09" y="6575371"/>
            <a:ext cx="907381" cy="976802"/>
          </a:xfrm>
          <a:custGeom>
            <a:avLst/>
            <a:gdLst>
              <a:gd name="T0" fmla="*/ 22345275 w 806"/>
              <a:gd name="T1" fmla="*/ 73864176 h 868"/>
              <a:gd name="T2" fmla="*/ 86912828 w 806"/>
              <a:gd name="T3" fmla="*/ 73864176 h 868"/>
              <a:gd name="T4" fmla="*/ 88082085 w 806"/>
              <a:gd name="T5" fmla="*/ 73864176 h 868"/>
              <a:gd name="T6" fmla="*/ 88082085 w 806"/>
              <a:gd name="T7" fmla="*/ 72566025 h 868"/>
              <a:gd name="T8" fmla="*/ 89251342 w 806"/>
              <a:gd name="T9" fmla="*/ 72566025 h 868"/>
              <a:gd name="T10" fmla="*/ 90550356 w 806"/>
              <a:gd name="T11" fmla="*/ 72566025 h 868"/>
              <a:gd name="T12" fmla="*/ 90550356 w 806"/>
              <a:gd name="T13" fmla="*/ 71397581 h 868"/>
              <a:gd name="T14" fmla="*/ 90550356 w 806"/>
              <a:gd name="T15" fmla="*/ 71397581 h 868"/>
              <a:gd name="T16" fmla="*/ 90550356 w 806"/>
              <a:gd name="T17" fmla="*/ 70359204 h 868"/>
              <a:gd name="T18" fmla="*/ 102242923 w 806"/>
              <a:gd name="T19" fmla="*/ 18823008 h 868"/>
              <a:gd name="T20" fmla="*/ 102242923 w 806"/>
              <a:gd name="T21" fmla="*/ 18823008 h 868"/>
              <a:gd name="T22" fmla="*/ 102242923 w 806"/>
              <a:gd name="T23" fmla="*/ 17654565 h 868"/>
              <a:gd name="T24" fmla="*/ 102242923 w 806"/>
              <a:gd name="T25" fmla="*/ 16486481 h 868"/>
              <a:gd name="T26" fmla="*/ 102242923 w 806"/>
              <a:gd name="T27" fmla="*/ 16486481 h 868"/>
              <a:gd name="T28" fmla="*/ 101073666 w 806"/>
              <a:gd name="T29" fmla="*/ 15318037 h 868"/>
              <a:gd name="T30" fmla="*/ 101073666 w 806"/>
              <a:gd name="T31" fmla="*/ 15318037 h 868"/>
              <a:gd name="T32" fmla="*/ 99904410 w 806"/>
              <a:gd name="T33" fmla="*/ 15318037 h 868"/>
              <a:gd name="T34" fmla="*/ 99904410 w 806"/>
              <a:gd name="T35" fmla="*/ 14149593 h 868"/>
              <a:gd name="T36" fmla="*/ 98735153 w 806"/>
              <a:gd name="T37" fmla="*/ 14149593 h 868"/>
              <a:gd name="T38" fmla="*/ 28191558 w 806"/>
              <a:gd name="T39" fmla="*/ 22327980 h 868"/>
              <a:gd name="T40" fmla="*/ 18837505 w 806"/>
              <a:gd name="T41" fmla="*/ 2336528 h 868"/>
              <a:gd name="T42" fmla="*/ 18837505 w 806"/>
              <a:gd name="T43" fmla="*/ 2336528 h 868"/>
              <a:gd name="T44" fmla="*/ 18837505 w 806"/>
              <a:gd name="T45" fmla="*/ 1168444 h 868"/>
              <a:gd name="T46" fmla="*/ 17668248 w 806"/>
              <a:gd name="T47" fmla="*/ 1168444 h 868"/>
              <a:gd name="T48" fmla="*/ 17668248 w 806"/>
              <a:gd name="T49" fmla="*/ 0 h 868"/>
              <a:gd name="T50" fmla="*/ 16498991 w 806"/>
              <a:gd name="T51" fmla="*/ 0 h 868"/>
              <a:gd name="T52" fmla="*/ 16498991 w 806"/>
              <a:gd name="T53" fmla="*/ 0 h 868"/>
              <a:gd name="T54" fmla="*/ 15330095 w 806"/>
              <a:gd name="T55" fmla="*/ 0 h 868"/>
              <a:gd name="T56" fmla="*/ 0 w 806"/>
              <a:gd name="T57" fmla="*/ 3504972 h 868"/>
              <a:gd name="T58" fmla="*/ 20006761 w 806"/>
              <a:gd name="T59" fmla="*/ 65556082 h 868"/>
              <a:gd name="T60" fmla="*/ 18837505 w 806"/>
              <a:gd name="T61" fmla="*/ 65556082 h 868"/>
              <a:gd name="T62" fmla="*/ 18837505 w 806"/>
              <a:gd name="T63" fmla="*/ 65556082 h 868"/>
              <a:gd name="T64" fmla="*/ 17668248 w 806"/>
              <a:gd name="T65" fmla="*/ 66724526 h 868"/>
              <a:gd name="T66" fmla="*/ 17668248 w 806"/>
              <a:gd name="T67" fmla="*/ 66724526 h 868"/>
              <a:gd name="T68" fmla="*/ 16498991 w 806"/>
              <a:gd name="T69" fmla="*/ 66724526 h 868"/>
              <a:gd name="T70" fmla="*/ 5976041 w 806"/>
              <a:gd name="T71" fmla="*/ 83211007 h 868"/>
              <a:gd name="T72" fmla="*/ 5976041 w 806"/>
              <a:gd name="T73" fmla="*/ 84379090 h 868"/>
              <a:gd name="T74" fmla="*/ 5976041 w 806"/>
              <a:gd name="T75" fmla="*/ 84379090 h 868"/>
              <a:gd name="T76" fmla="*/ 5976041 w 806"/>
              <a:gd name="T77" fmla="*/ 85547534 h 868"/>
              <a:gd name="T78" fmla="*/ 5976041 w 806"/>
              <a:gd name="T79" fmla="*/ 85547534 h 868"/>
              <a:gd name="T80" fmla="*/ 5976041 w 806"/>
              <a:gd name="T81" fmla="*/ 86715978 h 868"/>
              <a:gd name="T82" fmla="*/ 7145298 w 806"/>
              <a:gd name="T83" fmla="*/ 87884062 h 868"/>
              <a:gd name="T84" fmla="*/ 7145298 w 806"/>
              <a:gd name="T85" fmla="*/ 87884062 h 868"/>
              <a:gd name="T86" fmla="*/ 8314554 w 806"/>
              <a:gd name="T87" fmla="*/ 87884062 h 868"/>
              <a:gd name="T88" fmla="*/ 8314554 w 806"/>
              <a:gd name="T89" fmla="*/ 89052506 h 868"/>
              <a:gd name="T90" fmla="*/ 9483811 w 806"/>
              <a:gd name="T91" fmla="*/ 89052506 h 868"/>
              <a:gd name="T92" fmla="*/ 9483811 w 806"/>
              <a:gd name="T93" fmla="*/ 89052506 h 868"/>
              <a:gd name="T94" fmla="*/ 38844626 w 806"/>
              <a:gd name="T95" fmla="*/ 112548930 h 868"/>
              <a:gd name="T96" fmla="*/ 70543594 w 806"/>
              <a:gd name="T97" fmla="*/ 96062449 h 868"/>
              <a:gd name="T98" fmla="*/ 101073666 w 806"/>
              <a:gd name="T99" fmla="*/ 89052506 h 868"/>
              <a:gd name="T100" fmla="*/ 47029063 w 806"/>
              <a:gd name="T101" fmla="*/ 96062449 h 868"/>
              <a:gd name="T102" fmla="*/ 47029063 w 806"/>
              <a:gd name="T103" fmla="*/ 96062449 h 868"/>
              <a:gd name="T104" fmla="*/ 77559135 w 806"/>
              <a:gd name="T105" fmla="*/ 96062449 h 8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6" h="868">
                <a:moveTo>
                  <a:pt x="778" y="623"/>
                </a:moveTo>
                <a:lnTo>
                  <a:pt x="778" y="623"/>
                </a:lnTo>
                <a:cubicBezTo>
                  <a:pt x="127" y="623"/>
                  <a:pt x="127" y="623"/>
                  <a:pt x="127" y="623"/>
                </a:cubicBezTo>
                <a:cubicBezTo>
                  <a:pt x="172" y="569"/>
                  <a:pt x="172" y="569"/>
                  <a:pt x="172" y="569"/>
                </a:cubicBezTo>
                <a:cubicBezTo>
                  <a:pt x="217" y="569"/>
                  <a:pt x="217" y="569"/>
                  <a:pt x="217" y="569"/>
                </a:cubicBezTo>
                <a:cubicBezTo>
                  <a:pt x="669" y="569"/>
                  <a:pt x="669" y="569"/>
                  <a:pt x="669" y="569"/>
                </a:cubicBezTo>
                <a:cubicBezTo>
                  <a:pt x="669" y="569"/>
                  <a:pt x="669" y="569"/>
                  <a:pt x="678" y="569"/>
                </a:cubicBezTo>
                <a:cubicBezTo>
                  <a:pt x="678" y="559"/>
                  <a:pt x="678" y="559"/>
                  <a:pt x="678" y="559"/>
                </a:cubicBezTo>
                <a:cubicBezTo>
                  <a:pt x="687" y="559"/>
                  <a:pt x="687" y="559"/>
                  <a:pt x="687" y="559"/>
                </a:cubicBezTo>
                <a:lnTo>
                  <a:pt x="697" y="559"/>
                </a:lnTo>
                <a:cubicBezTo>
                  <a:pt x="697" y="559"/>
                  <a:pt x="697" y="559"/>
                  <a:pt x="697" y="550"/>
                </a:cubicBezTo>
                <a:lnTo>
                  <a:pt x="697" y="542"/>
                </a:lnTo>
                <a:cubicBezTo>
                  <a:pt x="787" y="145"/>
                  <a:pt x="787" y="145"/>
                  <a:pt x="787" y="145"/>
                </a:cubicBezTo>
                <a:lnTo>
                  <a:pt x="787" y="136"/>
                </a:lnTo>
                <a:lnTo>
                  <a:pt x="787" y="127"/>
                </a:lnTo>
                <a:cubicBezTo>
                  <a:pt x="787" y="118"/>
                  <a:pt x="787" y="118"/>
                  <a:pt x="787" y="118"/>
                </a:cubicBezTo>
                <a:cubicBezTo>
                  <a:pt x="787" y="118"/>
                  <a:pt x="787" y="118"/>
                  <a:pt x="778" y="118"/>
                </a:cubicBezTo>
                <a:cubicBezTo>
                  <a:pt x="769" y="118"/>
                  <a:pt x="769" y="118"/>
                  <a:pt x="769" y="118"/>
                </a:cubicBezTo>
                <a:lnTo>
                  <a:pt x="769" y="109"/>
                </a:lnTo>
                <a:lnTo>
                  <a:pt x="760" y="109"/>
                </a:lnTo>
                <a:cubicBezTo>
                  <a:pt x="217" y="109"/>
                  <a:pt x="217" y="109"/>
                  <a:pt x="217" y="109"/>
                </a:cubicBezTo>
                <a:cubicBezTo>
                  <a:pt x="199" y="109"/>
                  <a:pt x="181" y="127"/>
                  <a:pt x="181" y="145"/>
                </a:cubicBezTo>
                <a:cubicBezTo>
                  <a:pt x="181" y="154"/>
                  <a:pt x="199" y="172"/>
                  <a:pt x="217" y="172"/>
                </a:cubicBezTo>
                <a:cubicBezTo>
                  <a:pt x="724" y="172"/>
                  <a:pt x="724" y="172"/>
                  <a:pt x="724" y="172"/>
                </a:cubicBezTo>
                <a:cubicBezTo>
                  <a:pt x="651" y="505"/>
                  <a:pt x="651" y="505"/>
                  <a:pt x="651" y="505"/>
                </a:cubicBezTo>
                <a:cubicBezTo>
                  <a:pt x="236" y="505"/>
                  <a:pt x="236" y="505"/>
                  <a:pt x="236" y="505"/>
                </a:cubicBezTo>
                <a:cubicBezTo>
                  <a:pt x="145" y="18"/>
                  <a:pt x="145" y="18"/>
                  <a:pt x="145" y="18"/>
                </a:cubicBezTo>
                <a:lnTo>
                  <a:pt x="145" y="9"/>
                </a:lnTo>
                <a:cubicBezTo>
                  <a:pt x="145" y="9"/>
                  <a:pt x="145" y="9"/>
                  <a:pt x="136" y="9"/>
                </a:cubicBez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45"/>
                  <a:pt x="10" y="54"/>
                  <a:pt x="28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181" y="505"/>
                  <a:pt x="181" y="505"/>
                  <a:pt x="181" y="505"/>
                </a:cubicBezTo>
                <a:cubicBezTo>
                  <a:pt x="154" y="505"/>
                  <a:pt x="154" y="505"/>
                  <a:pt x="154" y="505"/>
                </a:cubicBezTo>
                <a:cubicBezTo>
                  <a:pt x="154" y="505"/>
                  <a:pt x="154" y="505"/>
                  <a:pt x="145" y="505"/>
                </a:cubicBezTo>
                <a:lnTo>
                  <a:pt x="136" y="505"/>
                </a:lnTo>
                <a:cubicBezTo>
                  <a:pt x="136" y="514"/>
                  <a:pt x="136" y="514"/>
                  <a:pt x="136" y="514"/>
                </a:cubicBezTo>
                <a:cubicBezTo>
                  <a:pt x="127" y="514"/>
                  <a:pt x="127" y="514"/>
                  <a:pt x="127" y="514"/>
                </a:cubicBezTo>
                <a:lnTo>
                  <a:pt x="127" y="523"/>
                </a:lnTo>
                <a:cubicBezTo>
                  <a:pt x="55" y="641"/>
                  <a:pt x="55" y="641"/>
                  <a:pt x="55" y="641"/>
                </a:cubicBezTo>
                <a:cubicBezTo>
                  <a:pt x="55" y="641"/>
                  <a:pt x="55" y="641"/>
                  <a:pt x="46" y="641"/>
                </a:cubicBezTo>
                <a:cubicBezTo>
                  <a:pt x="46" y="650"/>
                  <a:pt x="46" y="650"/>
                  <a:pt x="46" y="650"/>
                </a:cubicBezTo>
                <a:lnTo>
                  <a:pt x="46" y="659"/>
                </a:lnTo>
                <a:cubicBezTo>
                  <a:pt x="46" y="659"/>
                  <a:pt x="46" y="659"/>
                  <a:pt x="46" y="668"/>
                </a:cubicBezTo>
                <a:cubicBezTo>
                  <a:pt x="46" y="668"/>
                  <a:pt x="46" y="668"/>
                  <a:pt x="55" y="668"/>
                </a:cubicBezTo>
                <a:lnTo>
                  <a:pt x="55" y="677"/>
                </a:lnTo>
                <a:cubicBezTo>
                  <a:pt x="55" y="677"/>
                  <a:pt x="55" y="677"/>
                  <a:pt x="64" y="677"/>
                </a:cubicBezTo>
                <a:cubicBezTo>
                  <a:pt x="64" y="686"/>
                  <a:pt x="64" y="686"/>
                  <a:pt x="64" y="686"/>
                </a:cubicBezTo>
                <a:lnTo>
                  <a:pt x="73" y="686"/>
                </a:lnTo>
                <a:cubicBezTo>
                  <a:pt x="199" y="686"/>
                  <a:pt x="199" y="686"/>
                  <a:pt x="199" y="686"/>
                </a:cubicBezTo>
                <a:cubicBezTo>
                  <a:pt x="190" y="704"/>
                  <a:pt x="181" y="722"/>
                  <a:pt x="181" y="740"/>
                </a:cubicBezTo>
                <a:cubicBezTo>
                  <a:pt x="181" y="813"/>
                  <a:pt x="236" y="867"/>
                  <a:pt x="299" y="867"/>
                </a:cubicBezTo>
                <a:cubicBezTo>
                  <a:pt x="371" y="867"/>
                  <a:pt x="416" y="813"/>
                  <a:pt x="416" y="740"/>
                </a:cubicBezTo>
                <a:cubicBezTo>
                  <a:pt x="416" y="722"/>
                  <a:pt x="416" y="704"/>
                  <a:pt x="407" y="686"/>
                </a:cubicBezTo>
                <a:cubicBezTo>
                  <a:pt x="552" y="686"/>
                  <a:pt x="552" y="686"/>
                  <a:pt x="552" y="686"/>
                </a:cubicBezTo>
                <a:cubicBezTo>
                  <a:pt x="543" y="704"/>
                  <a:pt x="543" y="722"/>
                  <a:pt x="543" y="740"/>
                </a:cubicBezTo>
                <a:cubicBezTo>
                  <a:pt x="543" y="813"/>
                  <a:pt x="597" y="867"/>
                  <a:pt x="661" y="867"/>
                </a:cubicBezTo>
                <a:cubicBezTo>
                  <a:pt x="724" y="867"/>
                  <a:pt x="778" y="813"/>
                  <a:pt x="778" y="740"/>
                </a:cubicBezTo>
                <a:cubicBezTo>
                  <a:pt x="778" y="722"/>
                  <a:pt x="769" y="704"/>
                  <a:pt x="760" y="686"/>
                </a:cubicBezTo>
                <a:cubicBezTo>
                  <a:pt x="778" y="686"/>
                  <a:pt x="778" y="686"/>
                  <a:pt x="778" y="686"/>
                </a:cubicBezTo>
                <a:cubicBezTo>
                  <a:pt x="796" y="686"/>
                  <a:pt x="805" y="677"/>
                  <a:pt x="805" y="659"/>
                </a:cubicBezTo>
                <a:cubicBezTo>
                  <a:pt x="805" y="641"/>
                  <a:pt x="796" y="623"/>
                  <a:pt x="778" y="623"/>
                </a:cubicBezTo>
                <a:close/>
                <a:moveTo>
                  <a:pt x="362" y="740"/>
                </a:moveTo>
                <a:lnTo>
                  <a:pt x="362" y="740"/>
                </a:lnTo>
                <a:cubicBezTo>
                  <a:pt x="362" y="776"/>
                  <a:pt x="335" y="804"/>
                  <a:pt x="299" y="804"/>
                </a:cubicBezTo>
                <a:cubicBezTo>
                  <a:pt x="272" y="804"/>
                  <a:pt x="245" y="776"/>
                  <a:pt x="245" y="740"/>
                </a:cubicBezTo>
                <a:cubicBezTo>
                  <a:pt x="245" y="713"/>
                  <a:pt x="272" y="686"/>
                  <a:pt x="299" y="686"/>
                </a:cubicBezTo>
                <a:cubicBezTo>
                  <a:pt x="335" y="686"/>
                  <a:pt x="362" y="713"/>
                  <a:pt x="362" y="740"/>
                </a:cubicBezTo>
                <a:close/>
                <a:moveTo>
                  <a:pt x="715" y="740"/>
                </a:moveTo>
                <a:lnTo>
                  <a:pt x="715" y="740"/>
                </a:lnTo>
                <a:cubicBezTo>
                  <a:pt x="715" y="776"/>
                  <a:pt x="687" y="804"/>
                  <a:pt x="661" y="804"/>
                </a:cubicBezTo>
                <a:cubicBezTo>
                  <a:pt x="624" y="804"/>
                  <a:pt x="597" y="776"/>
                  <a:pt x="597" y="740"/>
                </a:cubicBezTo>
                <a:cubicBezTo>
                  <a:pt x="597" y="713"/>
                  <a:pt x="624" y="686"/>
                  <a:pt x="661" y="686"/>
                </a:cubicBezTo>
                <a:cubicBezTo>
                  <a:pt x="687" y="686"/>
                  <a:pt x="715" y="713"/>
                  <a:pt x="715" y="7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1">
            <a:extLst>
              <a:ext uri="{FF2B5EF4-FFF2-40B4-BE49-F238E27FC236}">
                <a16:creationId xmlns:a16="http://schemas.microsoft.com/office/drawing/2014/main" id="{A9B03E11-7572-5D46-875A-D43C5452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046" y="6069617"/>
            <a:ext cx="803257" cy="966885"/>
          </a:xfrm>
          <a:custGeom>
            <a:avLst/>
            <a:gdLst>
              <a:gd name="T0" fmla="*/ 91208283 w 715"/>
              <a:gd name="T1" fmla="*/ 31688584 h 859"/>
              <a:gd name="T2" fmla="*/ 91208283 w 715"/>
              <a:gd name="T3" fmla="*/ 31688584 h 859"/>
              <a:gd name="T4" fmla="*/ 90043981 w 715"/>
              <a:gd name="T5" fmla="*/ 28182125 h 859"/>
              <a:gd name="T6" fmla="*/ 61969823 w 715"/>
              <a:gd name="T7" fmla="*/ 1168699 h 859"/>
              <a:gd name="T8" fmla="*/ 59641220 w 715"/>
              <a:gd name="T9" fmla="*/ 0 h 859"/>
              <a:gd name="T10" fmla="*/ 59641220 w 715"/>
              <a:gd name="T11" fmla="*/ 0 h 859"/>
              <a:gd name="T12" fmla="*/ 5821867 w 715"/>
              <a:gd name="T13" fmla="*/ 0 h 859"/>
              <a:gd name="T14" fmla="*/ 0 w 715"/>
              <a:gd name="T15" fmla="*/ 7012917 h 859"/>
              <a:gd name="T16" fmla="*/ 0 w 715"/>
              <a:gd name="T17" fmla="*/ 107922527 h 859"/>
              <a:gd name="T18" fmla="*/ 4657565 w 715"/>
              <a:gd name="T19" fmla="*/ 111429346 h 859"/>
              <a:gd name="T20" fmla="*/ 87715379 w 715"/>
              <a:gd name="T21" fmla="*/ 111429346 h 859"/>
              <a:gd name="T22" fmla="*/ 91208283 w 715"/>
              <a:gd name="T23" fmla="*/ 107922527 h 859"/>
              <a:gd name="T24" fmla="*/ 91208283 w 715"/>
              <a:gd name="T25" fmla="*/ 31688584 h 859"/>
              <a:gd name="T26" fmla="*/ 63134125 w 715"/>
              <a:gd name="T27" fmla="*/ 27013066 h 859"/>
              <a:gd name="T28" fmla="*/ 63134125 w 715"/>
              <a:gd name="T29" fmla="*/ 27013066 h 859"/>
              <a:gd name="T30" fmla="*/ 63134125 w 715"/>
              <a:gd name="T31" fmla="*/ 12987231 h 859"/>
              <a:gd name="T32" fmla="*/ 77235947 w 715"/>
              <a:gd name="T33" fmla="*/ 27013066 h 859"/>
              <a:gd name="T34" fmla="*/ 63134125 w 715"/>
              <a:gd name="T35" fmla="*/ 27013066 h 859"/>
              <a:gd name="T36" fmla="*/ 8150469 w 715"/>
              <a:gd name="T37" fmla="*/ 104416068 h 859"/>
              <a:gd name="T38" fmla="*/ 8150469 w 715"/>
              <a:gd name="T39" fmla="*/ 104416068 h 859"/>
              <a:gd name="T40" fmla="*/ 8150469 w 715"/>
              <a:gd name="T41" fmla="*/ 7012917 h 859"/>
              <a:gd name="T42" fmla="*/ 56147957 w 715"/>
              <a:gd name="T43" fmla="*/ 7012917 h 859"/>
              <a:gd name="T44" fmla="*/ 56147957 w 715"/>
              <a:gd name="T45" fmla="*/ 30519524 h 859"/>
              <a:gd name="T46" fmla="*/ 59641220 w 715"/>
              <a:gd name="T47" fmla="*/ 34026343 h 859"/>
              <a:gd name="T48" fmla="*/ 83057813 w 715"/>
              <a:gd name="T49" fmla="*/ 34026343 h 859"/>
              <a:gd name="T50" fmla="*/ 84222115 w 715"/>
              <a:gd name="T51" fmla="*/ 34026343 h 859"/>
              <a:gd name="T52" fmla="*/ 84222115 w 715"/>
              <a:gd name="T53" fmla="*/ 104416068 h 859"/>
              <a:gd name="T54" fmla="*/ 8150469 w 715"/>
              <a:gd name="T55" fmla="*/ 104416068 h 8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15" h="859">
                <a:moveTo>
                  <a:pt x="705" y="244"/>
                </a:moveTo>
                <a:lnTo>
                  <a:pt x="705" y="244"/>
                </a:lnTo>
                <a:cubicBezTo>
                  <a:pt x="714" y="235"/>
                  <a:pt x="705" y="226"/>
                  <a:pt x="696" y="217"/>
                </a:cubicBezTo>
                <a:cubicBezTo>
                  <a:pt x="479" y="9"/>
                  <a:pt x="479" y="9"/>
                  <a:pt x="479" y="9"/>
                </a:cubicBezTo>
                <a:cubicBezTo>
                  <a:pt x="470" y="0"/>
                  <a:pt x="470" y="0"/>
                  <a:pt x="46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54"/>
                </a:cubicBezTo>
                <a:cubicBezTo>
                  <a:pt x="0" y="831"/>
                  <a:pt x="0" y="831"/>
                  <a:pt x="0" y="831"/>
                </a:cubicBezTo>
                <a:cubicBezTo>
                  <a:pt x="0" y="849"/>
                  <a:pt x="18" y="858"/>
                  <a:pt x="36" y="858"/>
                </a:cubicBezTo>
                <a:cubicBezTo>
                  <a:pt x="678" y="858"/>
                  <a:pt x="678" y="858"/>
                  <a:pt x="678" y="858"/>
                </a:cubicBezTo>
                <a:cubicBezTo>
                  <a:pt x="696" y="858"/>
                  <a:pt x="705" y="849"/>
                  <a:pt x="705" y="831"/>
                </a:cubicBezTo>
                <a:cubicBezTo>
                  <a:pt x="705" y="244"/>
                  <a:pt x="705" y="244"/>
                  <a:pt x="705" y="244"/>
                </a:cubicBezTo>
                <a:close/>
                <a:moveTo>
                  <a:pt x="488" y="208"/>
                </a:moveTo>
                <a:lnTo>
                  <a:pt x="488" y="208"/>
                </a:lnTo>
                <a:cubicBezTo>
                  <a:pt x="488" y="100"/>
                  <a:pt x="488" y="100"/>
                  <a:pt x="488" y="100"/>
                </a:cubicBezTo>
                <a:cubicBezTo>
                  <a:pt x="597" y="208"/>
                  <a:pt x="597" y="208"/>
                  <a:pt x="597" y="208"/>
                </a:cubicBezTo>
                <a:lnTo>
                  <a:pt x="488" y="208"/>
                </a:lnTo>
                <a:close/>
                <a:moveTo>
                  <a:pt x="63" y="804"/>
                </a:moveTo>
                <a:lnTo>
                  <a:pt x="63" y="804"/>
                </a:lnTo>
                <a:cubicBezTo>
                  <a:pt x="63" y="54"/>
                  <a:pt x="63" y="54"/>
                  <a:pt x="63" y="54"/>
                </a:cubicBezTo>
                <a:cubicBezTo>
                  <a:pt x="434" y="54"/>
                  <a:pt x="434" y="54"/>
                  <a:pt x="434" y="54"/>
                </a:cubicBezTo>
                <a:cubicBezTo>
                  <a:pt x="434" y="235"/>
                  <a:pt x="434" y="235"/>
                  <a:pt x="434" y="235"/>
                </a:cubicBezTo>
                <a:cubicBezTo>
                  <a:pt x="434" y="253"/>
                  <a:pt x="443" y="262"/>
                  <a:pt x="461" y="262"/>
                </a:cubicBezTo>
                <a:cubicBezTo>
                  <a:pt x="642" y="262"/>
                  <a:pt x="642" y="262"/>
                  <a:pt x="642" y="262"/>
                </a:cubicBezTo>
                <a:cubicBezTo>
                  <a:pt x="651" y="262"/>
                  <a:pt x="651" y="262"/>
                  <a:pt x="651" y="262"/>
                </a:cubicBezTo>
                <a:cubicBezTo>
                  <a:pt x="651" y="804"/>
                  <a:pt x="651" y="804"/>
                  <a:pt x="651" y="804"/>
                </a:cubicBezTo>
                <a:lnTo>
                  <a:pt x="63" y="8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2">
            <a:extLst>
              <a:ext uri="{FF2B5EF4-FFF2-40B4-BE49-F238E27FC236}">
                <a16:creationId xmlns:a16="http://schemas.microsoft.com/office/drawing/2014/main" id="{0F96C97C-E5A3-FC4D-B4FE-D02910D3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424" y="6456370"/>
            <a:ext cx="416504" cy="74377"/>
          </a:xfrm>
          <a:custGeom>
            <a:avLst/>
            <a:gdLst>
              <a:gd name="T0" fmla="*/ 42918626 w 372"/>
              <a:gd name="T1" fmla="*/ 0 h 64"/>
              <a:gd name="T2" fmla="*/ 42918626 w 372"/>
              <a:gd name="T3" fmla="*/ 0 h 64"/>
              <a:gd name="T4" fmla="*/ 4626026 w 372"/>
              <a:gd name="T5" fmla="*/ 0 h 64"/>
              <a:gd name="T6" fmla="*/ 0 w 372"/>
              <a:gd name="T7" fmla="*/ 3737897 h 64"/>
              <a:gd name="T8" fmla="*/ 4626026 w 372"/>
              <a:gd name="T9" fmla="*/ 8721883 h 64"/>
              <a:gd name="T10" fmla="*/ 42918626 w 372"/>
              <a:gd name="T11" fmla="*/ 8721883 h 64"/>
              <a:gd name="T12" fmla="*/ 47673342 w 372"/>
              <a:gd name="T13" fmla="*/ 3737897 h 64"/>
              <a:gd name="T14" fmla="*/ 42918626 w 372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" h="64">
                <a:moveTo>
                  <a:pt x="334" y="0"/>
                </a:moveTo>
                <a:lnTo>
                  <a:pt x="3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34" y="63"/>
                  <a:pt x="334" y="63"/>
                  <a:pt x="334" y="63"/>
                </a:cubicBezTo>
                <a:cubicBezTo>
                  <a:pt x="352" y="63"/>
                  <a:pt x="371" y="45"/>
                  <a:pt x="371" y="27"/>
                </a:cubicBezTo>
                <a:cubicBezTo>
                  <a:pt x="371" y="18"/>
                  <a:pt x="352" y="0"/>
                  <a:pt x="3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3">
            <a:extLst>
              <a:ext uri="{FF2B5EF4-FFF2-40B4-BE49-F238E27FC236}">
                <a16:creationId xmlns:a16="http://schemas.microsoft.com/office/drawing/2014/main" id="{259F7FE0-EAC4-BE42-8B36-3F9FA269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424" y="6629915"/>
            <a:ext cx="416504" cy="74374"/>
          </a:xfrm>
          <a:custGeom>
            <a:avLst/>
            <a:gdLst>
              <a:gd name="T0" fmla="*/ 42918626 w 372"/>
              <a:gd name="T1" fmla="*/ 0 h 65"/>
              <a:gd name="T2" fmla="*/ 42918626 w 372"/>
              <a:gd name="T3" fmla="*/ 0 h 65"/>
              <a:gd name="T4" fmla="*/ 4626026 w 372"/>
              <a:gd name="T5" fmla="*/ 0 h 65"/>
              <a:gd name="T6" fmla="*/ 0 w 372"/>
              <a:gd name="T7" fmla="*/ 3623454 h 65"/>
              <a:gd name="T8" fmla="*/ 4626026 w 372"/>
              <a:gd name="T9" fmla="*/ 8589172 h 65"/>
              <a:gd name="T10" fmla="*/ 42918626 w 372"/>
              <a:gd name="T11" fmla="*/ 8589172 h 65"/>
              <a:gd name="T12" fmla="*/ 47673342 w 372"/>
              <a:gd name="T13" fmla="*/ 3623454 h 65"/>
              <a:gd name="T14" fmla="*/ 42918626 w 372"/>
              <a:gd name="T15" fmla="*/ 0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" h="65">
                <a:moveTo>
                  <a:pt x="334" y="0"/>
                </a:moveTo>
                <a:lnTo>
                  <a:pt x="3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4"/>
                  <a:pt x="36" y="64"/>
                </a:cubicBezTo>
                <a:cubicBezTo>
                  <a:pt x="334" y="64"/>
                  <a:pt x="334" y="64"/>
                  <a:pt x="334" y="64"/>
                </a:cubicBezTo>
                <a:cubicBezTo>
                  <a:pt x="352" y="64"/>
                  <a:pt x="371" y="45"/>
                  <a:pt x="371" y="27"/>
                </a:cubicBezTo>
                <a:cubicBezTo>
                  <a:pt x="371" y="9"/>
                  <a:pt x="352" y="0"/>
                  <a:pt x="3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4">
            <a:extLst>
              <a:ext uri="{FF2B5EF4-FFF2-40B4-BE49-F238E27FC236}">
                <a16:creationId xmlns:a16="http://schemas.microsoft.com/office/drawing/2014/main" id="{03D77048-0565-4F4E-832A-DFEA3A7D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424" y="6798500"/>
            <a:ext cx="416504" cy="59501"/>
          </a:xfrm>
          <a:custGeom>
            <a:avLst/>
            <a:gdLst>
              <a:gd name="T0" fmla="*/ 42918626 w 372"/>
              <a:gd name="T1" fmla="*/ 0 h 54"/>
              <a:gd name="T2" fmla="*/ 42918626 w 372"/>
              <a:gd name="T3" fmla="*/ 0 h 54"/>
              <a:gd name="T4" fmla="*/ 4626026 w 372"/>
              <a:gd name="T5" fmla="*/ 0 h 54"/>
              <a:gd name="T6" fmla="*/ 0 w 372"/>
              <a:gd name="T7" fmla="*/ 3235678 h 54"/>
              <a:gd name="T8" fmla="*/ 4626026 w 372"/>
              <a:gd name="T9" fmla="*/ 6595886 h 54"/>
              <a:gd name="T10" fmla="*/ 42918626 w 372"/>
              <a:gd name="T11" fmla="*/ 6595886 h 54"/>
              <a:gd name="T12" fmla="*/ 47673342 w 372"/>
              <a:gd name="T13" fmla="*/ 3235678 h 54"/>
              <a:gd name="T14" fmla="*/ 42918626 w 372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" h="54">
                <a:moveTo>
                  <a:pt x="334" y="0"/>
                </a:moveTo>
                <a:lnTo>
                  <a:pt x="3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8"/>
                  <a:pt x="0" y="26"/>
                </a:cubicBezTo>
                <a:cubicBezTo>
                  <a:pt x="0" y="44"/>
                  <a:pt x="18" y="53"/>
                  <a:pt x="36" y="53"/>
                </a:cubicBezTo>
                <a:cubicBezTo>
                  <a:pt x="334" y="53"/>
                  <a:pt x="334" y="53"/>
                  <a:pt x="334" y="53"/>
                </a:cubicBezTo>
                <a:cubicBezTo>
                  <a:pt x="352" y="53"/>
                  <a:pt x="371" y="44"/>
                  <a:pt x="371" y="26"/>
                </a:cubicBezTo>
                <a:cubicBezTo>
                  <a:pt x="371" y="8"/>
                  <a:pt x="352" y="0"/>
                  <a:pt x="3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DEEEE67B-0430-124D-970B-76848D6C1945}"/>
              </a:ext>
            </a:extLst>
          </p:cNvPr>
          <p:cNvSpPr txBox="1"/>
          <p:nvPr/>
        </p:nvSpPr>
        <p:spPr>
          <a:xfrm>
            <a:off x="9707216" y="107022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28" name="CuadroTexto 427">
            <a:extLst>
              <a:ext uri="{FF2B5EF4-FFF2-40B4-BE49-F238E27FC236}">
                <a16:creationId xmlns:a16="http://schemas.microsoft.com/office/drawing/2014/main" id="{F310699A-A76F-8C4D-8077-A83EF215C200}"/>
              </a:ext>
            </a:extLst>
          </p:cNvPr>
          <p:cNvSpPr txBox="1"/>
          <p:nvPr/>
        </p:nvSpPr>
        <p:spPr>
          <a:xfrm>
            <a:off x="2451398" y="25856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DF89176F-686D-5D44-8AC3-5183A7A2E708}"/>
              </a:ext>
            </a:extLst>
          </p:cNvPr>
          <p:cNvSpPr txBox="1"/>
          <p:nvPr/>
        </p:nvSpPr>
        <p:spPr>
          <a:xfrm flipH="1">
            <a:off x="18590091" y="57503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4D5CBA-D932-BC4A-86E9-A6889DC09480}"/>
              </a:ext>
            </a:extLst>
          </p:cNvPr>
          <p:cNvSpPr/>
          <p:nvPr/>
        </p:nvSpPr>
        <p:spPr>
          <a:xfrm flipH="1">
            <a:off x="18590089" y="6396691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DCFA5C04-D23A-E247-B3F6-D6BFB5C7ECEE}"/>
              </a:ext>
            </a:extLst>
          </p:cNvPr>
          <p:cNvSpPr txBox="1"/>
          <p:nvPr/>
        </p:nvSpPr>
        <p:spPr>
          <a:xfrm flipH="1">
            <a:off x="18590091" y="85566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074BE1-AAE9-4743-BDAB-73C54A495DE0}"/>
              </a:ext>
            </a:extLst>
          </p:cNvPr>
          <p:cNvSpPr/>
          <p:nvPr/>
        </p:nvSpPr>
        <p:spPr>
          <a:xfrm flipH="1">
            <a:off x="18590089" y="9202953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0C6310F-741D-B44F-962C-1B0610E47F2D}"/>
              </a:ext>
            </a:extLst>
          </p:cNvPr>
          <p:cNvSpPr txBox="1"/>
          <p:nvPr/>
        </p:nvSpPr>
        <p:spPr>
          <a:xfrm>
            <a:off x="2768248" y="62309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88338-85B8-0A44-8094-5BCAEF34945E}"/>
              </a:ext>
            </a:extLst>
          </p:cNvPr>
          <p:cNvSpPr/>
          <p:nvPr/>
        </p:nvSpPr>
        <p:spPr>
          <a:xfrm>
            <a:off x="912546" y="6877272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5F1013C8-804F-3840-B089-6A0F39ACB410}"/>
              </a:ext>
            </a:extLst>
          </p:cNvPr>
          <p:cNvSpPr txBox="1"/>
          <p:nvPr/>
        </p:nvSpPr>
        <p:spPr>
          <a:xfrm>
            <a:off x="2768248" y="102824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28485D-0851-BE4D-BF05-2E1B3C0DC576}"/>
              </a:ext>
            </a:extLst>
          </p:cNvPr>
          <p:cNvSpPr/>
          <p:nvPr/>
        </p:nvSpPr>
        <p:spPr>
          <a:xfrm>
            <a:off x="912546" y="10928738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E5DBC554-BE8B-9D46-95E6-52F9630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39" y="4981639"/>
            <a:ext cx="3024173" cy="6662345"/>
          </a:xfrm>
          <a:custGeom>
            <a:avLst/>
            <a:gdLst>
              <a:gd name="T0" fmla="*/ 376984841 w 2911"/>
              <a:gd name="T1" fmla="*/ 830667658 h 6413"/>
              <a:gd name="T2" fmla="*/ 0 w 2911"/>
              <a:gd name="T3" fmla="*/ 830667658 h 6413"/>
              <a:gd name="T4" fmla="*/ 0 w 2911"/>
              <a:gd name="T5" fmla="*/ 0 h 6413"/>
              <a:gd name="T6" fmla="*/ 376984841 w 2911"/>
              <a:gd name="T7" fmla="*/ 0 h 6413"/>
              <a:gd name="T8" fmla="*/ 376984841 w 2911"/>
              <a:gd name="T9" fmla="*/ 830667658 h 6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6413">
                <a:moveTo>
                  <a:pt x="2910" y="6412"/>
                </a:moveTo>
                <a:lnTo>
                  <a:pt x="0" y="6412"/>
                </a:lnTo>
                <a:lnTo>
                  <a:pt x="0" y="0"/>
                </a:lnTo>
                <a:lnTo>
                  <a:pt x="2910" y="0"/>
                </a:lnTo>
                <a:lnTo>
                  <a:pt x="2910" y="6412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887667B1-5450-9248-9E79-FD78EB77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613" y="4981639"/>
            <a:ext cx="3028757" cy="6662345"/>
          </a:xfrm>
          <a:custGeom>
            <a:avLst/>
            <a:gdLst>
              <a:gd name="T0" fmla="*/ 377869027 w 2913"/>
              <a:gd name="T1" fmla="*/ 830667658 h 6413"/>
              <a:gd name="T2" fmla="*/ 0 w 2913"/>
              <a:gd name="T3" fmla="*/ 830667658 h 6413"/>
              <a:gd name="T4" fmla="*/ 0 w 2913"/>
              <a:gd name="T5" fmla="*/ 0 h 6413"/>
              <a:gd name="T6" fmla="*/ 377869027 w 2913"/>
              <a:gd name="T7" fmla="*/ 0 h 6413"/>
              <a:gd name="T8" fmla="*/ 377869027 w 2913"/>
              <a:gd name="T9" fmla="*/ 830667658 h 6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3" h="6413">
                <a:moveTo>
                  <a:pt x="2912" y="6412"/>
                </a:moveTo>
                <a:lnTo>
                  <a:pt x="0" y="6412"/>
                </a:lnTo>
                <a:lnTo>
                  <a:pt x="0" y="0"/>
                </a:lnTo>
                <a:lnTo>
                  <a:pt x="2912" y="0"/>
                </a:lnTo>
                <a:lnTo>
                  <a:pt x="2912" y="6412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836A4F94-67CA-604E-B54A-55248CB4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369" y="4981639"/>
            <a:ext cx="3028754" cy="6662345"/>
          </a:xfrm>
          <a:custGeom>
            <a:avLst/>
            <a:gdLst>
              <a:gd name="T0" fmla="*/ 377868307 w 2913"/>
              <a:gd name="T1" fmla="*/ 830667658 h 6413"/>
              <a:gd name="T2" fmla="*/ 0 w 2913"/>
              <a:gd name="T3" fmla="*/ 830667658 h 6413"/>
              <a:gd name="T4" fmla="*/ 0 w 2913"/>
              <a:gd name="T5" fmla="*/ 0 h 6413"/>
              <a:gd name="T6" fmla="*/ 377868307 w 2913"/>
              <a:gd name="T7" fmla="*/ 0 h 6413"/>
              <a:gd name="T8" fmla="*/ 377868307 w 2913"/>
              <a:gd name="T9" fmla="*/ 830667658 h 6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3" h="6413">
                <a:moveTo>
                  <a:pt x="2912" y="6412"/>
                </a:moveTo>
                <a:lnTo>
                  <a:pt x="0" y="6412"/>
                </a:lnTo>
                <a:lnTo>
                  <a:pt x="0" y="0"/>
                </a:lnTo>
                <a:lnTo>
                  <a:pt x="2912" y="0"/>
                </a:lnTo>
                <a:lnTo>
                  <a:pt x="2912" y="641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58CC1F70-FB85-0148-BDFD-AA296451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543" y="4981639"/>
            <a:ext cx="3024173" cy="6662345"/>
          </a:xfrm>
          <a:custGeom>
            <a:avLst/>
            <a:gdLst>
              <a:gd name="T0" fmla="*/ 376855382 w 2912"/>
              <a:gd name="T1" fmla="*/ 830667658 h 6413"/>
              <a:gd name="T2" fmla="*/ 0 w 2912"/>
              <a:gd name="T3" fmla="*/ 830667658 h 6413"/>
              <a:gd name="T4" fmla="*/ 0 w 2912"/>
              <a:gd name="T5" fmla="*/ 0 h 6413"/>
              <a:gd name="T6" fmla="*/ 376855382 w 2912"/>
              <a:gd name="T7" fmla="*/ 0 h 6413"/>
              <a:gd name="T8" fmla="*/ 376855382 w 2912"/>
              <a:gd name="T9" fmla="*/ 830667658 h 6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2" h="6413">
                <a:moveTo>
                  <a:pt x="2911" y="6412"/>
                </a:moveTo>
                <a:lnTo>
                  <a:pt x="0" y="6412"/>
                </a:lnTo>
                <a:lnTo>
                  <a:pt x="0" y="0"/>
                </a:lnTo>
                <a:lnTo>
                  <a:pt x="2911" y="0"/>
                </a:lnTo>
                <a:lnTo>
                  <a:pt x="2911" y="6412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7">
            <a:extLst>
              <a:ext uri="{FF2B5EF4-FFF2-40B4-BE49-F238E27FC236}">
                <a16:creationId xmlns:a16="http://schemas.microsoft.com/office/drawing/2014/main" id="{3D213221-4104-2048-85AF-520816B4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39" y="4028566"/>
            <a:ext cx="2414758" cy="2414755"/>
          </a:xfrm>
          <a:custGeom>
            <a:avLst/>
            <a:gdLst>
              <a:gd name="T0" fmla="*/ 301300659 w 2322"/>
              <a:gd name="T1" fmla="*/ 150585120 h 2324"/>
              <a:gd name="T2" fmla="*/ 301300659 w 2322"/>
              <a:gd name="T3" fmla="*/ 150585120 h 2324"/>
              <a:gd name="T4" fmla="*/ 150715364 w 2322"/>
              <a:gd name="T5" fmla="*/ 301040645 h 2324"/>
              <a:gd name="T6" fmla="*/ 0 w 2322"/>
              <a:gd name="T7" fmla="*/ 150585120 h 2324"/>
              <a:gd name="T8" fmla="*/ 150715364 w 2322"/>
              <a:gd name="T9" fmla="*/ 0 h 2324"/>
              <a:gd name="T10" fmla="*/ 301300659 w 2322"/>
              <a:gd name="T11" fmla="*/ 15058512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2" h="2324">
                <a:moveTo>
                  <a:pt x="2321" y="1162"/>
                </a:moveTo>
                <a:lnTo>
                  <a:pt x="2321" y="1162"/>
                </a:lnTo>
                <a:cubicBezTo>
                  <a:pt x="2321" y="1804"/>
                  <a:pt x="1803" y="2323"/>
                  <a:pt x="1161" y="2323"/>
                </a:cubicBezTo>
                <a:cubicBezTo>
                  <a:pt x="519" y="2323"/>
                  <a:pt x="0" y="1804"/>
                  <a:pt x="0" y="1162"/>
                </a:cubicBezTo>
                <a:cubicBezTo>
                  <a:pt x="0" y="519"/>
                  <a:pt x="519" y="0"/>
                  <a:pt x="1161" y="0"/>
                </a:cubicBezTo>
                <a:cubicBezTo>
                  <a:pt x="1803" y="0"/>
                  <a:pt x="2321" y="519"/>
                  <a:pt x="2321" y="1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8">
            <a:extLst>
              <a:ext uri="{FF2B5EF4-FFF2-40B4-BE49-F238E27FC236}">
                <a16:creationId xmlns:a16="http://schemas.microsoft.com/office/drawing/2014/main" id="{BDC7936C-4B6E-0B4B-A15C-6A3A7945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6197" y="4028566"/>
            <a:ext cx="2423919" cy="2414755"/>
          </a:xfrm>
          <a:custGeom>
            <a:avLst/>
            <a:gdLst>
              <a:gd name="T0" fmla="*/ 302289829 w 2332"/>
              <a:gd name="T1" fmla="*/ 150585120 h 2324"/>
              <a:gd name="T2" fmla="*/ 302289829 w 2332"/>
              <a:gd name="T3" fmla="*/ 150585120 h 2324"/>
              <a:gd name="T4" fmla="*/ 151728480 w 2332"/>
              <a:gd name="T5" fmla="*/ 301040645 h 2324"/>
              <a:gd name="T6" fmla="*/ 0 w 2332"/>
              <a:gd name="T7" fmla="*/ 150585120 h 2324"/>
              <a:gd name="T8" fmla="*/ 151728480 w 2332"/>
              <a:gd name="T9" fmla="*/ 0 h 2324"/>
              <a:gd name="T10" fmla="*/ 302289829 w 2332"/>
              <a:gd name="T11" fmla="*/ 15058512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2" h="2324">
                <a:moveTo>
                  <a:pt x="2331" y="1162"/>
                </a:moveTo>
                <a:lnTo>
                  <a:pt x="2331" y="1162"/>
                </a:lnTo>
                <a:cubicBezTo>
                  <a:pt x="2331" y="1804"/>
                  <a:pt x="1812" y="2323"/>
                  <a:pt x="1170" y="2323"/>
                </a:cubicBezTo>
                <a:cubicBezTo>
                  <a:pt x="528" y="2323"/>
                  <a:pt x="0" y="1804"/>
                  <a:pt x="0" y="1162"/>
                </a:cubicBezTo>
                <a:cubicBezTo>
                  <a:pt x="0" y="519"/>
                  <a:pt x="528" y="0"/>
                  <a:pt x="1170" y="0"/>
                </a:cubicBezTo>
                <a:cubicBezTo>
                  <a:pt x="1812" y="0"/>
                  <a:pt x="2331" y="519"/>
                  <a:pt x="2331" y="1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9">
            <a:extLst>
              <a:ext uri="{FF2B5EF4-FFF2-40B4-BE49-F238E27FC236}">
                <a16:creationId xmlns:a16="http://schemas.microsoft.com/office/drawing/2014/main" id="{DA16B2A1-8AA8-F043-B071-74E82C91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536" y="4028566"/>
            <a:ext cx="2423919" cy="2414755"/>
          </a:xfrm>
          <a:custGeom>
            <a:avLst/>
            <a:gdLst>
              <a:gd name="T0" fmla="*/ 302289829 w 2332"/>
              <a:gd name="T1" fmla="*/ 150585120 h 2324"/>
              <a:gd name="T2" fmla="*/ 302289829 w 2332"/>
              <a:gd name="T3" fmla="*/ 150585120 h 2324"/>
              <a:gd name="T4" fmla="*/ 151728480 w 2332"/>
              <a:gd name="T5" fmla="*/ 301040645 h 2324"/>
              <a:gd name="T6" fmla="*/ 0 w 2332"/>
              <a:gd name="T7" fmla="*/ 150585120 h 2324"/>
              <a:gd name="T8" fmla="*/ 151728480 w 2332"/>
              <a:gd name="T9" fmla="*/ 0 h 2324"/>
              <a:gd name="T10" fmla="*/ 302289829 w 2332"/>
              <a:gd name="T11" fmla="*/ 15058512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2" h="2324">
                <a:moveTo>
                  <a:pt x="2331" y="1162"/>
                </a:moveTo>
                <a:lnTo>
                  <a:pt x="2331" y="1162"/>
                </a:lnTo>
                <a:cubicBezTo>
                  <a:pt x="2331" y="1804"/>
                  <a:pt x="1812" y="2323"/>
                  <a:pt x="1170" y="2323"/>
                </a:cubicBezTo>
                <a:cubicBezTo>
                  <a:pt x="528" y="2323"/>
                  <a:pt x="0" y="1804"/>
                  <a:pt x="0" y="1162"/>
                </a:cubicBezTo>
                <a:cubicBezTo>
                  <a:pt x="0" y="519"/>
                  <a:pt x="528" y="0"/>
                  <a:pt x="1170" y="0"/>
                </a:cubicBezTo>
                <a:cubicBezTo>
                  <a:pt x="1812" y="0"/>
                  <a:pt x="2331" y="519"/>
                  <a:pt x="2331" y="1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0">
            <a:extLst>
              <a:ext uri="{FF2B5EF4-FFF2-40B4-BE49-F238E27FC236}">
                <a16:creationId xmlns:a16="http://schemas.microsoft.com/office/drawing/2014/main" id="{DDE76567-E2FA-6B41-9B3F-12B1113A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9455" y="4028566"/>
            <a:ext cx="2423922" cy="2414755"/>
          </a:xfrm>
          <a:custGeom>
            <a:avLst/>
            <a:gdLst>
              <a:gd name="T0" fmla="*/ 302290549 w 2332"/>
              <a:gd name="T1" fmla="*/ 150585120 h 2324"/>
              <a:gd name="T2" fmla="*/ 302290549 w 2332"/>
              <a:gd name="T3" fmla="*/ 150585120 h 2324"/>
              <a:gd name="T4" fmla="*/ 150561528 w 2332"/>
              <a:gd name="T5" fmla="*/ 301040645 h 2324"/>
              <a:gd name="T6" fmla="*/ 0 w 2332"/>
              <a:gd name="T7" fmla="*/ 150585120 h 2324"/>
              <a:gd name="T8" fmla="*/ 150561528 w 2332"/>
              <a:gd name="T9" fmla="*/ 0 h 2324"/>
              <a:gd name="T10" fmla="*/ 302290549 w 2332"/>
              <a:gd name="T11" fmla="*/ 15058512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2" h="2324">
                <a:moveTo>
                  <a:pt x="2331" y="1162"/>
                </a:moveTo>
                <a:lnTo>
                  <a:pt x="2331" y="1162"/>
                </a:lnTo>
                <a:cubicBezTo>
                  <a:pt x="2331" y="1804"/>
                  <a:pt x="1812" y="2323"/>
                  <a:pt x="1161" y="2323"/>
                </a:cubicBezTo>
                <a:cubicBezTo>
                  <a:pt x="519" y="2323"/>
                  <a:pt x="0" y="1804"/>
                  <a:pt x="0" y="1162"/>
                </a:cubicBezTo>
                <a:cubicBezTo>
                  <a:pt x="0" y="519"/>
                  <a:pt x="519" y="0"/>
                  <a:pt x="1161" y="0"/>
                </a:cubicBezTo>
                <a:cubicBezTo>
                  <a:pt x="1812" y="0"/>
                  <a:pt x="2331" y="519"/>
                  <a:pt x="2331" y="1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C636A46E-9694-AC4A-9735-994471588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377" y="4028566"/>
            <a:ext cx="2423919" cy="2414755"/>
          </a:xfrm>
          <a:custGeom>
            <a:avLst/>
            <a:gdLst>
              <a:gd name="T0" fmla="*/ 302289829 w 2332"/>
              <a:gd name="T1" fmla="*/ 150585120 h 2324"/>
              <a:gd name="T2" fmla="*/ 302289829 w 2332"/>
              <a:gd name="T3" fmla="*/ 150585120 h 2324"/>
              <a:gd name="T4" fmla="*/ 150561349 w 2332"/>
              <a:gd name="T5" fmla="*/ 301040645 h 2324"/>
              <a:gd name="T6" fmla="*/ 0 w 2332"/>
              <a:gd name="T7" fmla="*/ 150585120 h 2324"/>
              <a:gd name="T8" fmla="*/ 150561349 w 2332"/>
              <a:gd name="T9" fmla="*/ 0 h 2324"/>
              <a:gd name="T10" fmla="*/ 302289829 w 2332"/>
              <a:gd name="T11" fmla="*/ 15058512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2" h="2324">
                <a:moveTo>
                  <a:pt x="2331" y="1162"/>
                </a:moveTo>
                <a:lnTo>
                  <a:pt x="2331" y="1162"/>
                </a:lnTo>
                <a:cubicBezTo>
                  <a:pt x="2331" y="1804"/>
                  <a:pt x="1803" y="2323"/>
                  <a:pt x="1161" y="2323"/>
                </a:cubicBezTo>
                <a:cubicBezTo>
                  <a:pt x="519" y="2323"/>
                  <a:pt x="0" y="1804"/>
                  <a:pt x="0" y="1162"/>
                </a:cubicBezTo>
                <a:cubicBezTo>
                  <a:pt x="0" y="519"/>
                  <a:pt x="519" y="0"/>
                  <a:pt x="1161" y="0"/>
                </a:cubicBezTo>
                <a:cubicBezTo>
                  <a:pt x="1803" y="0"/>
                  <a:pt x="2331" y="519"/>
                  <a:pt x="2331" y="1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81BA4721-CF86-6142-A75B-54CFAE16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275" y="2072016"/>
            <a:ext cx="12119605" cy="3189128"/>
          </a:xfrm>
          <a:custGeom>
            <a:avLst/>
            <a:gdLst>
              <a:gd name="T0" fmla="*/ 1369028024 w 11664"/>
              <a:gd name="T1" fmla="*/ 0 h 3071"/>
              <a:gd name="T2" fmla="*/ 1369028024 w 11664"/>
              <a:gd name="T3" fmla="*/ 0 h 3071"/>
              <a:gd name="T4" fmla="*/ 141386565 w 11664"/>
              <a:gd name="T5" fmla="*/ 0 h 3071"/>
              <a:gd name="T6" fmla="*/ 12570535 w 11664"/>
              <a:gd name="T7" fmla="*/ 331380054 h 3071"/>
              <a:gd name="T8" fmla="*/ 58187547 w 11664"/>
              <a:gd name="T9" fmla="*/ 397397019 h 3071"/>
              <a:gd name="T10" fmla="*/ 1453393414 w 11664"/>
              <a:gd name="T11" fmla="*/ 397397019 h 3071"/>
              <a:gd name="T12" fmla="*/ 1498880829 w 11664"/>
              <a:gd name="T13" fmla="*/ 331380054 h 3071"/>
              <a:gd name="T14" fmla="*/ 1369028024 w 11664"/>
              <a:gd name="T15" fmla="*/ 0 h 30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64" h="3071">
                <a:moveTo>
                  <a:pt x="10564" y="0"/>
                </a:moveTo>
                <a:lnTo>
                  <a:pt x="10564" y="0"/>
                </a:lnTo>
                <a:cubicBezTo>
                  <a:pt x="1091" y="0"/>
                  <a:pt x="1091" y="0"/>
                  <a:pt x="1091" y="0"/>
                </a:cubicBezTo>
                <a:cubicBezTo>
                  <a:pt x="97" y="2560"/>
                  <a:pt x="97" y="2560"/>
                  <a:pt x="97" y="2560"/>
                </a:cubicBezTo>
                <a:cubicBezTo>
                  <a:pt x="0" y="2806"/>
                  <a:pt x="176" y="3070"/>
                  <a:pt x="449" y="3070"/>
                </a:cubicBezTo>
                <a:cubicBezTo>
                  <a:pt x="11215" y="3070"/>
                  <a:pt x="11215" y="3070"/>
                  <a:pt x="11215" y="3070"/>
                </a:cubicBezTo>
                <a:cubicBezTo>
                  <a:pt x="11478" y="3070"/>
                  <a:pt x="11663" y="2806"/>
                  <a:pt x="11566" y="2560"/>
                </a:cubicBezTo>
                <a:lnTo>
                  <a:pt x="10564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B2D65C58-ED32-FB4E-AF0F-26F320D3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375" y="8134110"/>
            <a:ext cx="1191341" cy="797282"/>
          </a:xfrm>
          <a:custGeom>
            <a:avLst/>
            <a:gdLst>
              <a:gd name="T0" fmla="*/ 140601755 w 1145"/>
              <a:gd name="T1" fmla="*/ 99478503 h 766"/>
              <a:gd name="T2" fmla="*/ 140601755 w 1145"/>
              <a:gd name="T3" fmla="*/ 99478503 h 766"/>
              <a:gd name="T4" fmla="*/ 8056736 w 1145"/>
              <a:gd name="T5" fmla="*/ 99478503 h 766"/>
              <a:gd name="T6" fmla="*/ 0 w 1145"/>
              <a:gd name="T7" fmla="*/ 92586581 h 766"/>
              <a:gd name="T8" fmla="*/ 0 w 1145"/>
              <a:gd name="T9" fmla="*/ 18335426 h 766"/>
              <a:gd name="T10" fmla="*/ 8056736 w 1145"/>
              <a:gd name="T11" fmla="*/ 10272974 h 766"/>
              <a:gd name="T12" fmla="*/ 84595005 w 1145"/>
              <a:gd name="T13" fmla="*/ 10272974 h 766"/>
              <a:gd name="T14" fmla="*/ 86933802 w 1145"/>
              <a:gd name="T15" fmla="*/ 3381052 h 766"/>
              <a:gd name="T16" fmla="*/ 93821139 w 1145"/>
              <a:gd name="T17" fmla="*/ 0 h 766"/>
              <a:gd name="T18" fmla="*/ 140601755 w 1145"/>
              <a:gd name="T19" fmla="*/ 0 h 766"/>
              <a:gd name="T20" fmla="*/ 148658491 w 1145"/>
              <a:gd name="T21" fmla="*/ 6762103 h 766"/>
              <a:gd name="T22" fmla="*/ 148658491 w 1145"/>
              <a:gd name="T23" fmla="*/ 92586581 h 766"/>
              <a:gd name="T24" fmla="*/ 140601755 w 1145"/>
              <a:gd name="T25" fmla="*/ 99478503 h 766"/>
              <a:gd name="T26" fmla="*/ 10395532 w 1145"/>
              <a:gd name="T27" fmla="*/ 90376060 h 766"/>
              <a:gd name="T28" fmla="*/ 10395532 w 1145"/>
              <a:gd name="T29" fmla="*/ 90376060 h 766"/>
              <a:gd name="T30" fmla="*/ 139562130 w 1145"/>
              <a:gd name="T31" fmla="*/ 90376060 h 766"/>
              <a:gd name="T32" fmla="*/ 139562130 w 1145"/>
              <a:gd name="T33" fmla="*/ 9102443 h 766"/>
              <a:gd name="T34" fmla="*/ 94860764 w 1145"/>
              <a:gd name="T35" fmla="*/ 9102443 h 766"/>
              <a:gd name="T36" fmla="*/ 92651380 w 1145"/>
              <a:gd name="T37" fmla="*/ 15994726 h 766"/>
              <a:gd name="T38" fmla="*/ 85764403 w 1145"/>
              <a:gd name="T39" fmla="*/ 19375417 h 766"/>
              <a:gd name="T40" fmla="*/ 10395532 w 1145"/>
              <a:gd name="T41" fmla="*/ 19375417 h 766"/>
              <a:gd name="T42" fmla="*/ 10395532 w 1145"/>
              <a:gd name="T43" fmla="*/ 90376060 h 766"/>
              <a:gd name="T44" fmla="*/ 83555380 w 1145"/>
              <a:gd name="T45" fmla="*/ 12613674 h 766"/>
              <a:gd name="T46" fmla="*/ 83555380 w 1145"/>
              <a:gd name="T47" fmla="*/ 12613674 h 76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45" h="766">
                <a:moveTo>
                  <a:pt x="1082" y="765"/>
                </a:moveTo>
                <a:lnTo>
                  <a:pt x="1082" y="765"/>
                </a:lnTo>
                <a:cubicBezTo>
                  <a:pt x="62" y="765"/>
                  <a:pt x="62" y="765"/>
                  <a:pt x="62" y="765"/>
                </a:cubicBezTo>
                <a:cubicBezTo>
                  <a:pt x="27" y="765"/>
                  <a:pt x="0" y="739"/>
                  <a:pt x="0" y="712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05"/>
                  <a:pt x="27" y="79"/>
                  <a:pt x="62" y="79"/>
                </a:cubicBezTo>
                <a:cubicBezTo>
                  <a:pt x="651" y="79"/>
                  <a:pt x="651" y="79"/>
                  <a:pt x="651" y="79"/>
                </a:cubicBezTo>
                <a:cubicBezTo>
                  <a:pt x="669" y="26"/>
                  <a:pt x="669" y="26"/>
                  <a:pt x="669" y="26"/>
                </a:cubicBezTo>
                <a:cubicBezTo>
                  <a:pt x="678" y="9"/>
                  <a:pt x="695" y="0"/>
                  <a:pt x="722" y="0"/>
                </a:cubicBezTo>
                <a:cubicBezTo>
                  <a:pt x="1082" y="0"/>
                  <a:pt x="1082" y="0"/>
                  <a:pt x="1082" y="0"/>
                </a:cubicBezTo>
                <a:cubicBezTo>
                  <a:pt x="1117" y="0"/>
                  <a:pt x="1144" y="17"/>
                  <a:pt x="1144" y="52"/>
                </a:cubicBezTo>
                <a:cubicBezTo>
                  <a:pt x="1144" y="712"/>
                  <a:pt x="1144" y="712"/>
                  <a:pt x="1144" y="712"/>
                </a:cubicBezTo>
                <a:cubicBezTo>
                  <a:pt x="1144" y="739"/>
                  <a:pt x="1117" y="765"/>
                  <a:pt x="1082" y="765"/>
                </a:cubicBezTo>
                <a:close/>
                <a:moveTo>
                  <a:pt x="80" y="695"/>
                </a:moveTo>
                <a:lnTo>
                  <a:pt x="80" y="695"/>
                </a:lnTo>
                <a:cubicBezTo>
                  <a:pt x="1074" y="695"/>
                  <a:pt x="1074" y="695"/>
                  <a:pt x="1074" y="695"/>
                </a:cubicBezTo>
                <a:cubicBezTo>
                  <a:pt x="1074" y="70"/>
                  <a:pt x="1074" y="70"/>
                  <a:pt x="1074" y="70"/>
                </a:cubicBezTo>
                <a:cubicBezTo>
                  <a:pt x="730" y="70"/>
                  <a:pt x="730" y="70"/>
                  <a:pt x="730" y="70"/>
                </a:cubicBezTo>
                <a:cubicBezTo>
                  <a:pt x="713" y="123"/>
                  <a:pt x="713" y="123"/>
                  <a:pt x="713" y="123"/>
                </a:cubicBezTo>
                <a:cubicBezTo>
                  <a:pt x="704" y="141"/>
                  <a:pt x="686" y="149"/>
                  <a:pt x="660" y="149"/>
                </a:cubicBezTo>
                <a:cubicBezTo>
                  <a:pt x="80" y="149"/>
                  <a:pt x="80" y="149"/>
                  <a:pt x="80" y="149"/>
                </a:cubicBezTo>
                <a:lnTo>
                  <a:pt x="80" y="695"/>
                </a:lnTo>
                <a:close/>
                <a:moveTo>
                  <a:pt x="643" y="97"/>
                </a:moveTo>
                <a:lnTo>
                  <a:pt x="643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EB0BDB16-0323-154C-BB2C-D0E0576D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002" y="8134110"/>
            <a:ext cx="219940" cy="73313"/>
          </a:xfrm>
          <a:custGeom>
            <a:avLst/>
            <a:gdLst>
              <a:gd name="T0" fmla="*/ 22737792 w 212"/>
              <a:gd name="T1" fmla="*/ 8958687 h 71"/>
              <a:gd name="T2" fmla="*/ 22737792 w 212"/>
              <a:gd name="T3" fmla="*/ 8958687 h 71"/>
              <a:gd name="T4" fmla="*/ 5684448 w 212"/>
              <a:gd name="T5" fmla="*/ 8958687 h 71"/>
              <a:gd name="T6" fmla="*/ 0 w 212"/>
              <a:gd name="T7" fmla="*/ 4479344 h 71"/>
              <a:gd name="T8" fmla="*/ 5684448 w 212"/>
              <a:gd name="T9" fmla="*/ 0 h 71"/>
              <a:gd name="T10" fmla="*/ 22737792 w 212"/>
              <a:gd name="T11" fmla="*/ 0 h 71"/>
              <a:gd name="T12" fmla="*/ 27259831 w 212"/>
              <a:gd name="T13" fmla="*/ 4479344 h 71"/>
              <a:gd name="T14" fmla="*/ 22737792 w 212"/>
              <a:gd name="T15" fmla="*/ 8958687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2" h="71">
                <a:moveTo>
                  <a:pt x="176" y="70"/>
                </a:moveTo>
                <a:lnTo>
                  <a:pt x="176" y="70"/>
                </a:lnTo>
                <a:cubicBezTo>
                  <a:pt x="44" y="70"/>
                  <a:pt x="44" y="70"/>
                  <a:pt x="44" y="70"/>
                </a:cubicBezTo>
                <a:cubicBezTo>
                  <a:pt x="18" y="70"/>
                  <a:pt x="0" y="52"/>
                  <a:pt x="0" y="35"/>
                </a:cubicBezTo>
                <a:cubicBezTo>
                  <a:pt x="0" y="9"/>
                  <a:pt x="18" y="0"/>
                  <a:pt x="44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4" y="0"/>
                  <a:pt x="211" y="9"/>
                  <a:pt x="211" y="35"/>
                </a:cubicBezTo>
                <a:cubicBezTo>
                  <a:pt x="211" y="52"/>
                  <a:pt x="194" y="70"/>
                  <a:pt x="176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57688B5D-EC47-5C47-BD7E-4F317D5C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7657" y="8271573"/>
            <a:ext cx="238268" cy="201612"/>
          </a:xfrm>
          <a:custGeom>
            <a:avLst/>
            <a:gdLst>
              <a:gd name="T0" fmla="*/ 24040074 w 229"/>
              <a:gd name="T1" fmla="*/ 25019982 h 194"/>
              <a:gd name="T2" fmla="*/ 24040074 w 229"/>
              <a:gd name="T3" fmla="*/ 25019982 h 194"/>
              <a:gd name="T4" fmla="*/ 4548181 w 229"/>
              <a:gd name="T5" fmla="*/ 25019982 h 194"/>
              <a:gd name="T6" fmla="*/ 0 w 229"/>
              <a:gd name="T7" fmla="*/ 19316045 h 194"/>
              <a:gd name="T8" fmla="*/ 0 w 229"/>
              <a:gd name="T9" fmla="*/ 4537370 h 194"/>
              <a:gd name="T10" fmla="*/ 4548181 w 229"/>
              <a:gd name="T11" fmla="*/ 0 h 194"/>
              <a:gd name="T12" fmla="*/ 24040074 w 229"/>
              <a:gd name="T13" fmla="*/ 0 h 194"/>
              <a:gd name="T14" fmla="*/ 29627880 w 229"/>
              <a:gd name="T15" fmla="*/ 4537370 h 194"/>
              <a:gd name="T16" fmla="*/ 29627880 w 229"/>
              <a:gd name="T17" fmla="*/ 19316045 h 194"/>
              <a:gd name="T18" fmla="*/ 24040074 w 229"/>
              <a:gd name="T19" fmla="*/ 25019982 h 194"/>
              <a:gd name="T20" fmla="*/ 9096361 w 229"/>
              <a:gd name="T21" fmla="*/ 14778676 h 194"/>
              <a:gd name="T22" fmla="*/ 9096361 w 229"/>
              <a:gd name="T23" fmla="*/ 14778676 h 194"/>
              <a:gd name="T24" fmla="*/ 20531519 w 229"/>
              <a:gd name="T25" fmla="*/ 14778676 h 194"/>
              <a:gd name="T26" fmla="*/ 20531519 w 229"/>
              <a:gd name="T27" fmla="*/ 9074739 h 194"/>
              <a:gd name="T28" fmla="*/ 9096361 w 229"/>
              <a:gd name="T29" fmla="*/ 9074739 h 194"/>
              <a:gd name="T30" fmla="*/ 9096361 w 229"/>
              <a:gd name="T31" fmla="*/ 14778676 h 1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9" h="194">
                <a:moveTo>
                  <a:pt x="185" y="193"/>
                </a:moveTo>
                <a:lnTo>
                  <a:pt x="185" y="193"/>
                </a:lnTo>
                <a:cubicBezTo>
                  <a:pt x="35" y="193"/>
                  <a:pt x="35" y="193"/>
                  <a:pt x="35" y="193"/>
                </a:cubicBezTo>
                <a:cubicBezTo>
                  <a:pt x="17" y="193"/>
                  <a:pt x="0" y="176"/>
                  <a:pt x="0" y="14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211" y="0"/>
                  <a:pt x="228" y="17"/>
                  <a:pt x="228" y="35"/>
                </a:cubicBezTo>
                <a:cubicBezTo>
                  <a:pt x="228" y="149"/>
                  <a:pt x="228" y="149"/>
                  <a:pt x="228" y="149"/>
                </a:cubicBezTo>
                <a:cubicBezTo>
                  <a:pt x="228" y="176"/>
                  <a:pt x="211" y="193"/>
                  <a:pt x="185" y="193"/>
                </a:cubicBezTo>
                <a:close/>
                <a:moveTo>
                  <a:pt x="70" y="114"/>
                </a:moveTo>
                <a:lnTo>
                  <a:pt x="70" y="114"/>
                </a:lnTo>
                <a:cubicBezTo>
                  <a:pt x="158" y="114"/>
                  <a:pt x="158" y="114"/>
                  <a:pt x="158" y="114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70" y="70"/>
                  <a:pt x="70" y="70"/>
                  <a:pt x="70" y="70"/>
                </a:cubicBezTo>
                <a:lnTo>
                  <a:pt x="70" y="1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FE3B8C8E-48D5-5848-8F8A-FBFB8929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1121" y="8354050"/>
            <a:ext cx="458208" cy="458208"/>
          </a:xfrm>
          <a:custGeom>
            <a:avLst/>
            <a:gdLst>
              <a:gd name="T0" fmla="*/ 28508404 w 441"/>
              <a:gd name="T1" fmla="*/ 57016808 h 441"/>
              <a:gd name="T2" fmla="*/ 28508404 w 441"/>
              <a:gd name="T3" fmla="*/ 57016808 h 441"/>
              <a:gd name="T4" fmla="*/ 0 w 441"/>
              <a:gd name="T5" fmla="*/ 28508404 h 441"/>
              <a:gd name="T6" fmla="*/ 28508404 w 441"/>
              <a:gd name="T7" fmla="*/ 0 h 441"/>
              <a:gd name="T8" fmla="*/ 57016808 w 441"/>
              <a:gd name="T9" fmla="*/ 28508404 h 441"/>
              <a:gd name="T10" fmla="*/ 28508404 w 441"/>
              <a:gd name="T11" fmla="*/ 57016808 h 441"/>
              <a:gd name="T12" fmla="*/ 28508404 w 441"/>
              <a:gd name="T13" fmla="*/ 9070709 h 441"/>
              <a:gd name="T14" fmla="*/ 28508404 w 441"/>
              <a:gd name="T15" fmla="*/ 9070709 h 441"/>
              <a:gd name="T16" fmla="*/ 10366627 w 441"/>
              <a:gd name="T17" fmla="*/ 28508404 h 441"/>
              <a:gd name="T18" fmla="*/ 28508404 w 441"/>
              <a:gd name="T19" fmla="*/ 46779773 h 441"/>
              <a:gd name="T20" fmla="*/ 47946100 w 441"/>
              <a:gd name="T21" fmla="*/ 28508404 h 441"/>
              <a:gd name="T22" fmla="*/ 28508404 w 441"/>
              <a:gd name="T23" fmla="*/ 9070709 h 4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1" h="441">
                <a:moveTo>
                  <a:pt x="220" y="440"/>
                </a:moveTo>
                <a:lnTo>
                  <a:pt x="220" y="440"/>
                </a:lnTo>
                <a:cubicBezTo>
                  <a:pt x="97" y="440"/>
                  <a:pt x="0" y="343"/>
                  <a:pt x="0" y="220"/>
                </a:cubicBezTo>
                <a:cubicBezTo>
                  <a:pt x="0" y="97"/>
                  <a:pt x="97" y="0"/>
                  <a:pt x="220" y="0"/>
                </a:cubicBezTo>
                <a:cubicBezTo>
                  <a:pt x="343" y="0"/>
                  <a:pt x="440" y="97"/>
                  <a:pt x="440" y="220"/>
                </a:cubicBezTo>
                <a:cubicBezTo>
                  <a:pt x="440" y="343"/>
                  <a:pt x="343" y="440"/>
                  <a:pt x="220" y="440"/>
                </a:cubicBezTo>
                <a:close/>
                <a:moveTo>
                  <a:pt x="220" y="70"/>
                </a:moveTo>
                <a:lnTo>
                  <a:pt x="220" y="70"/>
                </a:lnTo>
                <a:cubicBezTo>
                  <a:pt x="141" y="70"/>
                  <a:pt x="80" y="141"/>
                  <a:pt x="80" y="220"/>
                </a:cubicBezTo>
                <a:cubicBezTo>
                  <a:pt x="80" y="299"/>
                  <a:pt x="141" y="361"/>
                  <a:pt x="220" y="361"/>
                </a:cubicBezTo>
                <a:cubicBezTo>
                  <a:pt x="299" y="361"/>
                  <a:pt x="370" y="299"/>
                  <a:pt x="370" y="220"/>
                </a:cubicBezTo>
                <a:cubicBezTo>
                  <a:pt x="370" y="141"/>
                  <a:pt x="299" y="70"/>
                  <a:pt x="220" y="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CE3A4379-0F00-6546-8A68-9554E23D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023" y="7932499"/>
            <a:ext cx="1095119" cy="1191341"/>
          </a:xfrm>
          <a:custGeom>
            <a:avLst/>
            <a:gdLst>
              <a:gd name="T0" fmla="*/ 105596458 w 1056"/>
              <a:gd name="T1" fmla="*/ 148658491 h 1145"/>
              <a:gd name="T2" fmla="*/ 85200135 w 1056"/>
              <a:gd name="T3" fmla="*/ 145149936 h 1145"/>
              <a:gd name="T4" fmla="*/ 78358485 w 1056"/>
              <a:gd name="T5" fmla="*/ 145149936 h 1145"/>
              <a:gd name="T6" fmla="*/ 32918389 w 1056"/>
              <a:gd name="T7" fmla="*/ 134884177 h 1145"/>
              <a:gd name="T8" fmla="*/ 7874616 w 1056"/>
              <a:gd name="T9" fmla="*/ 130335996 h 1145"/>
              <a:gd name="T10" fmla="*/ 9036209 w 1056"/>
              <a:gd name="T11" fmla="*/ 67441908 h 1145"/>
              <a:gd name="T12" fmla="*/ 37436494 w 1056"/>
              <a:gd name="T13" fmla="*/ 65232884 h 1145"/>
              <a:gd name="T14" fmla="*/ 56800210 w 1056"/>
              <a:gd name="T15" fmla="*/ 38854014 h 1145"/>
              <a:gd name="T16" fmla="*/ 53314712 w 1056"/>
              <a:gd name="T17" fmla="*/ 14943713 h 1145"/>
              <a:gd name="T18" fmla="*/ 76034581 w 1056"/>
              <a:gd name="T19" fmla="*/ 3508555 h 1145"/>
              <a:gd name="T20" fmla="*/ 90751206 w 1056"/>
              <a:gd name="T21" fmla="*/ 40023412 h 1145"/>
              <a:gd name="T22" fmla="*/ 89718240 w 1056"/>
              <a:gd name="T23" fmla="*/ 52628329 h 1145"/>
              <a:gd name="T24" fmla="*/ 123669236 w 1056"/>
              <a:gd name="T25" fmla="*/ 58345907 h 1145"/>
              <a:gd name="T26" fmla="*/ 131672838 w 1056"/>
              <a:gd name="T27" fmla="*/ 84595005 h 1145"/>
              <a:gd name="T28" fmla="*/ 130511245 w 1056"/>
              <a:gd name="T29" fmla="*/ 107465320 h 1145"/>
              <a:gd name="T30" fmla="*/ 123669236 w 1056"/>
              <a:gd name="T31" fmla="*/ 127996839 h 1145"/>
              <a:gd name="T32" fmla="*/ 119151132 w 1056"/>
              <a:gd name="T33" fmla="*/ 144110311 h 1145"/>
              <a:gd name="T34" fmla="*/ 81714638 w 1056"/>
              <a:gd name="T35" fmla="*/ 134884177 h 1145"/>
              <a:gd name="T36" fmla="*/ 87394695 w 1056"/>
              <a:gd name="T37" fmla="*/ 136053575 h 1145"/>
              <a:gd name="T38" fmla="*/ 112438468 w 1056"/>
              <a:gd name="T39" fmla="*/ 137222973 h 1145"/>
              <a:gd name="T40" fmla="*/ 113471075 w 1056"/>
              <a:gd name="T41" fmla="*/ 129166237 h 1145"/>
              <a:gd name="T42" fmla="*/ 115794620 w 1056"/>
              <a:gd name="T43" fmla="*/ 121239635 h 1145"/>
              <a:gd name="T44" fmla="*/ 119151132 w 1056"/>
              <a:gd name="T45" fmla="*/ 108635079 h 1145"/>
              <a:gd name="T46" fmla="*/ 121474677 w 1056"/>
              <a:gd name="T47" fmla="*/ 100578343 h 1145"/>
              <a:gd name="T48" fmla="*/ 127154734 w 1056"/>
              <a:gd name="T49" fmla="*/ 94860764 h 1145"/>
              <a:gd name="T50" fmla="*/ 119151132 w 1056"/>
              <a:gd name="T51" fmla="*/ 84595005 h 1145"/>
              <a:gd name="T52" fmla="*/ 125993141 w 1056"/>
              <a:gd name="T53" fmla="*/ 75498644 h 1145"/>
              <a:gd name="T54" fmla="*/ 108952970 w 1056"/>
              <a:gd name="T55" fmla="*/ 66402283 h 1145"/>
              <a:gd name="T56" fmla="*/ 80553045 w 1056"/>
              <a:gd name="T57" fmla="*/ 38854014 h 1145"/>
              <a:gd name="T58" fmla="*/ 65836419 w 1056"/>
              <a:gd name="T59" fmla="*/ 10395532 h 1145"/>
              <a:gd name="T60" fmla="*/ 63512874 w 1056"/>
              <a:gd name="T61" fmla="*/ 14943713 h 1145"/>
              <a:gd name="T62" fmla="*/ 53314712 w 1056"/>
              <a:gd name="T63" fmla="*/ 60684704 h 1145"/>
              <a:gd name="T64" fmla="*/ 38598087 w 1056"/>
              <a:gd name="T65" fmla="*/ 74329246 h 1145"/>
              <a:gd name="T66" fmla="*/ 18072778 w 1056"/>
              <a:gd name="T67" fmla="*/ 73159487 h 1145"/>
              <a:gd name="T68" fmla="*/ 9036209 w 1056"/>
              <a:gd name="T69" fmla="*/ 100578343 h 1145"/>
              <a:gd name="T70" fmla="*/ 26076380 w 1056"/>
              <a:gd name="T71" fmla="*/ 126957214 h 1145"/>
              <a:gd name="T72" fmla="*/ 39760039 w 1056"/>
              <a:gd name="T73" fmla="*/ 123448659 h 1145"/>
              <a:gd name="T74" fmla="*/ 50991167 w 1056"/>
              <a:gd name="T75" fmla="*/ 123448659 h 1145"/>
              <a:gd name="T76" fmla="*/ 79520078 w 1056"/>
              <a:gd name="T77" fmla="*/ 136053575 h 1145"/>
              <a:gd name="T78" fmla="*/ 62480267 w 1056"/>
              <a:gd name="T79" fmla="*/ 12604916 h 114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56" h="1145">
                <a:moveTo>
                  <a:pt x="818" y="1144"/>
                </a:moveTo>
                <a:lnTo>
                  <a:pt x="818" y="1144"/>
                </a:lnTo>
                <a:cubicBezTo>
                  <a:pt x="809" y="1144"/>
                  <a:pt x="800" y="1144"/>
                  <a:pt x="783" y="1144"/>
                </a:cubicBezTo>
                <a:cubicBezTo>
                  <a:pt x="739" y="1135"/>
                  <a:pt x="695" y="1126"/>
                  <a:pt x="660" y="1117"/>
                </a:cubicBezTo>
                <a:cubicBezTo>
                  <a:pt x="651" y="1117"/>
                  <a:pt x="633" y="1117"/>
                  <a:pt x="624" y="1117"/>
                </a:cubicBezTo>
                <a:cubicBezTo>
                  <a:pt x="616" y="1117"/>
                  <a:pt x="616" y="1117"/>
                  <a:pt x="607" y="1117"/>
                </a:cubicBezTo>
                <a:cubicBezTo>
                  <a:pt x="545" y="1117"/>
                  <a:pt x="440" y="1091"/>
                  <a:pt x="352" y="1021"/>
                </a:cubicBezTo>
                <a:cubicBezTo>
                  <a:pt x="334" y="1021"/>
                  <a:pt x="281" y="1030"/>
                  <a:pt x="255" y="1038"/>
                </a:cubicBezTo>
                <a:cubicBezTo>
                  <a:pt x="246" y="1038"/>
                  <a:pt x="237" y="1047"/>
                  <a:pt x="220" y="1047"/>
                </a:cubicBezTo>
                <a:cubicBezTo>
                  <a:pt x="167" y="1065"/>
                  <a:pt x="105" y="1047"/>
                  <a:pt x="61" y="1003"/>
                </a:cubicBezTo>
                <a:cubicBezTo>
                  <a:pt x="17" y="950"/>
                  <a:pt x="0" y="871"/>
                  <a:pt x="0" y="774"/>
                </a:cubicBezTo>
                <a:cubicBezTo>
                  <a:pt x="0" y="625"/>
                  <a:pt x="44" y="554"/>
                  <a:pt x="70" y="519"/>
                </a:cubicBezTo>
                <a:cubicBezTo>
                  <a:pt x="97" y="502"/>
                  <a:pt x="123" y="484"/>
                  <a:pt x="149" y="493"/>
                </a:cubicBezTo>
                <a:cubicBezTo>
                  <a:pt x="290" y="502"/>
                  <a:pt x="290" y="502"/>
                  <a:pt x="290" y="502"/>
                </a:cubicBezTo>
                <a:cubicBezTo>
                  <a:pt x="299" y="484"/>
                  <a:pt x="334" y="449"/>
                  <a:pt x="360" y="422"/>
                </a:cubicBezTo>
                <a:cubicBezTo>
                  <a:pt x="431" y="326"/>
                  <a:pt x="440" y="299"/>
                  <a:pt x="440" y="299"/>
                </a:cubicBezTo>
                <a:cubicBezTo>
                  <a:pt x="440" y="185"/>
                  <a:pt x="431" y="167"/>
                  <a:pt x="422" y="141"/>
                </a:cubicBezTo>
                <a:cubicBezTo>
                  <a:pt x="422" y="132"/>
                  <a:pt x="413" y="123"/>
                  <a:pt x="413" y="115"/>
                </a:cubicBezTo>
                <a:cubicBezTo>
                  <a:pt x="404" y="71"/>
                  <a:pt x="431" y="27"/>
                  <a:pt x="484" y="9"/>
                </a:cubicBezTo>
                <a:cubicBezTo>
                  <a:pt x="519" y="0"/>
                  <a:pt x="554" y="0"/>
                  <a:pt x="589" y="27"/>
                </a:cubicBezTo>
                <a:cubicBezTo>
                  <a:pt x="633" y="44"/>
                  <a:pt x="668" y="88"/>
                  <a:pt x="695" y="150"/>
                </a:cubicBezTo>
                <a:cubicBezTo>
                  <a:pt x="721" y="194"/>
                  <a:pt x="712" y="255"/>
                  <a:pt x="703" y="308"/>
                </a:cubicBezTo>
                <a:cubicBezTo>
                  <a:pt x="695" y="335"/>
                  <a:pt x="695" y="352"/>
                  <a:pt x="695" y="378"/>
                </a:cubicBezTo>
                <a:cubicBezTo>
                  <a:pt x="695" y="396"/>
                  <a:pt x="695" y="405"/>
                  <a:pt x="695" y="405"/>
                </a:cubicBezTo>
                <a:cubicBezTo>
                  <a:pt x="739" y="440"/>
                  <a:pt x="792" y="440"/>
                  <a:pt x="853" y="440"/>
                </a:cubicBezTo>
                <a:cubicBezTo>
                  <a:pt x="879" y="440"/>
                  <a:pt x="915" y="440"/>
                  <a:pt x="958" y="449"/>
                </a:cubicBezTo>
                <a:cubicBezTo>
                  <a:pt x="1020" y="458"/>
                  <a:pt x="1055" y="511"/>
                  <a:pt x="1047" y="581"/>
                </a:cubicBezTo>
                <a:cubicBezTo>
                  <a:pt x="1047" y="607"/>
                  <a:pt x="1038" y="634"/>
                  <a:pt x="1020" y="651"/>
                </a:cubicBezTo>
                <a:cubicBezTo>
                  <a:pt x="1047" y="669"/>
                  <a:pt x="1055" y="695"/>
                  <a:pt x="1055" y="730"/>
                </a:cubicBezTo>
                <a:cubicBezTo>
                  <a:pt x="1055" y="774"/>
                  <a:pt x="1038" y="809"/>
                  <a:pt x="1011" y="827"/>
                </a:cubicBezTo>
                <a:cubicBezTo>
                  <a:pt x="1020" y="854"/>
                  <a:pt x="1029" y="889"/>
                  <a:pt x="1020" y="915"/>
                </a:cubicBezTo>
                <a:cubicBezTo>
                  <a:pt x="1011" y="950"/>
                  <a:pt x="994" y="968"/>
                  <a:pt x="958" y="985"/>
                </a:cubicBezTo>
                <a:cubicBezTo>
                  <a:pt x="958" y="994"/>
                  <a:pt x="958" y="994"/>
                  <a:pt x="958" y="1003"/>
                </a:cubicBezTo>
                <a:cubicBezTo>
                  <a:pt x="967" y="1038"/>
                  <a:pt x="958" y="1082"/>
                  <a:pt x="923" y="1109"/>
                </a:cubicBezTo>
                <a:cubicBezTo>
                  <a:pt x="897" y="1135"/>
                  <a:pt x="862" y="1144"/>
                  <a:pt x="818" y="1144"/>
                </a:cubicBezTo>
                <a:close/>
                <a:moveTo>
                  <a:pt x="633" y="1038"/>
                </a:moveTo>
                <a:lnTo>
                  <a:pt x="633" y="1038"/>
                </a:lnTo>
                <a:cubicBezTo>
                  <a:pt x="651" y="1038"/>
                  <a:pt x="668" y="1047"/>
                  <a:pt x="677" y="1047"/>
                </a:cubicBezTo>
                <a:cubicBezTo>
                  <a:pt x="712" y="1056"/>
                  <a:pt x="747" y="1065"/>
                  <a:pt x="792" y="1065"/>
                </a:cubicBezTo>
                <a:cubicBezTo>
                  <a:pt x="853" y="1073"/>
                  <a:pt x="871" y="1065"/>
                  <a:pt x="871" y="1056"/>
                </a:cubicBezTo>
                <a:cubicBezTo>
                  <a:pt x="888" y="1047"/>
                  <a:pt x="888" y="1030"/>
                  <a:pt x="888" y="1012"/>
                </a:cubicBezTo>
                <a:cubicBezTo>
                  <a:pt x="888" y="1003"/>
                  <a:pt x="879" y="994"/>
                  <a:pt x="879" y="994"/>
                </a:cubicBezTo>
                <a:cubicBezTo>
                  <a:pt x="871" y="977"/>
                  <a:pt x="871" y="968"/>
                  <a:pt x="871" y="959"/>
                </a:cubicBezTo>
                <a:cubicBezTo>
                  <a:pt x="879" y="941"/>
                  <a:pt x="888" y="933"/>
                  <a:pt x="897" y="933"/>
                </a:cubicBezTo>
                <a:cubicBezTo>
                  <a:pt x="932" y="924"/>
                  <a:pt x="950" y="915"/>
                  <a:pt x="950" y="898"/>
                </a:cubicBezTo>
                <a:cubicBezTo>
                  <a:pt x="958" y="880"/>
                  <a:pt x="932" y="854"/>
                  <a:pt x="923" y="836"/>
                </a:cubicBezTo>
                <a:cubicBezTo>
                  <a:pt x="915" y="827"/>
                  <a:pt x="915" y="818"/>
                  <a:pt x="915" y="801"/>
                </a:cubicBezTo>
                <a:cubicBezTo>
                  <a:pt x="923" y="792"/>
                  <a:pt x="932" y="783"/>
                  <a:pt x="941" y="774"/>
                </a:cubicBezTo>
                <a:cubicBezTo>
                  <a:pt x="950" y="774"/>
                  <a:pt x="958" y="774"/>
                  <a:pt x="967" y="766"/>
                </a:cubicBezTo>
                <a:cubicBezTo>
                  <a:pt x="976" y="757"/>
                  <a:pt x="985" y="748"/>
                  <a:pt x="985" y="730"/>
                </a:cubicBezTo>
                <a:cubicBezTo>
                  <a:pt x="985" y="722"/>
                  <a:pt x="985" y="704"/>
                  <a:pt x="941" y="678"/>
                </a:cubicBezTo>
                <a:cubicBezTo>
                  <a:pt x="932" y="678"/>
                  <a:pt x="923" y="660"/>
                  <a:pt x="923" y="651"/>
                </a:cubicBezTo>
                <a:cubicBezTo>
                  <a:pt x="923" y="634"/>
                  <a:pt x="923" y="625"/>
                  <a:pt x="941" y="616"/>
                </a:cubicBezTo>
                <a:cubicBezTo>
                  <a:pt x="950" y="607"/>
                  <a:pt x="976" y="590"/>
                  <a:pt x="976" y="581"/>
                </a:cubicBezTo>
                <a:cubicBezTo>
                  <a:pt x="985" y="528"/>
                  <a:pt x="958" y="519"/>
                  <a:pt x="941" y="519"/>
                </a:cubicBezTo>
                <a:cubicBezTo>
                  <a:pt x="915" y="511"/>
                  <a:pt x="879" y="511"/>
                  <a:pt x="844" y="511"/>
                </a:cubicBezTo>
                <a:cubicBezTo>
                  <a:pt x="783" y="511"/>
                  <a:pt x="721" y="511"/>
                  <a:pt x="651" y="467"/>
                </a:cubicBezTo>
                <a:cubicBezTo>
                  <a:pt x="607" y="431"/>
                  <a:pt x="616" y="370"/>
                  <a:pt x="624" y="299"/>
                </a:cubicBezTo>
                <a:cubicBezTo>
                  <a:pt x="633" y="255"/>
                  <a:pt x="642" y="203"/>
                  <a:pt x="633" y="185"/>
                </a:cubicBezTo>
                <a:cubicBezTo>
                  <a:pt x="598" y="115"/>
                  <a:pt x="554" y="71"/>
                  <a:pt x="510" y="80"/>
                </a:cubicBezTo>
                <a:cubicBezTo>
                  <a:pt x="492" y="80"/>
                  <a:pt x="484" y="97"/>
                  <a:pt x="484" y="97"/>
                </a:cubicBezTo>
                <a:cubicBezTo>
                  <a:pt x="484" y="106"/>
                  <a:pt x="492" y="115"/>
                  <a:pt x="492" y="115"/>
                </a:cubicBezTo>
                <a:cubicBezTo>
                  <a:pt x="501" y="141"/>
                  <a:pt x="510" y="176"/>
                  <a:pt x="510" y="299"/>
                </a:cubicBezTo>
                <a:cubicBezTo>
                  <a:pt x="510" y="326"/>
                  <a:pt x="501" y="361"/>
                  <a:pt x="413" y="467"/>
                </a:cubicBezTo>
                <a:cubicBezTo>
                  <a:pt x="369" y="519"/>
                  <a:pt x="325" y="563"/>
                  <a:pt x="325" y="563"/>
                </a:cubicBezTo>
                <a:cubicBezTo>
                  <a:pt x="316" y="572"/>
                  <a:pt x="308" y="572"/>
                  <a:pt x="299" y="572"/>
                </a:cubicBezTo>
                <a:cubicBezTo>
                  <a:pt x="140" y="563"/>
                  <a:pt x="140" y="563"/>
                  <a:pt x="140" y="563"/>
                </a:cubicBezTo>
                <a:cubicBezTo>
                  <a:pt x="140" y="563"/>
                  <a:pt x="132" y="563"/>
                  <a:pt x="132" y="572"/>
                </a:cubicBezTo>
                <a:cubicBezTo>
                  <a:pt x="105" y="590"/>
                  <a:pt x="70" y="643"/>
                  <a:pt x="70" y="774"/>
                </a:cubicBezTo>
                <a:cubicBezTo>
                  <a:pt x="70" y="854"/>
                  <a:pt x="88" y="915"/>
                  <a:pt x="123" y="950"/>
                </a:cubicBezTo>
                <a:cubicBezTo>
                  <a:pt x="140" y="977"/>
                  <a:pt x="176" y="985"/>
                  <a:pt x="202" y="977"/>
                </a:cubicBezTo>
                <a:cubicBezTo>
                  <a:pt x="211" y="977"/>
                  <a:pt x="229" y="968"/>
                  <a:pt x="237" y="968"/>
                </a:cubicBezTo>
                <a:cubicBezTo>
                  <a:pt x="255" y="959"/>
                  <a:pt x="290" y="959"/>
                  <a:pt x="308" y="950"/>
                </a:cubicBezTo>
                <a:cubicBezTo>
                  <a:pt x="325" y="950"/>
                  <a:pt x="334" y="950"/>
                  <a:pt x="343" y="941"/>
                </a:cubicBezTo>
                <a:cubicBezTo>
                  <a:pt x="360" y="941"/>
                  <a:pt x="378" y="941"/>
                  <a:pt x="395" y="950"/>
                </a:cubicBezTo>
                <a:cubicBezTo>
                  <a:pt x="431" y="994"/>
                  <a:pt x="484" y="1012"/>
                  <a:pt x="519" y="1030"/>
                </a:cubicBezTo>
                <a:cubicBezTo>
                  <a:pt x="563" y="1038"/>
                  <a:pt x="598" y="1047"/>
                  <a:pt x="616" y="1047"/>
                </a:cubicBezTo>
                <a:cubicBezTo>
                  <a:pt x="624" y="1047"/>
                  <a:pt x="624" y="1038"/>
                  <a:pt x="633" y="1038"/>
                </a:cubicBezTo>
                <a:close/>
                <a:moveTo>
                  <a:pt x="484" y="97"/>
                </a:moveTo>
                <a:lnTo>
                  <a:pt x="484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B30B23B8-6380-A240-AF41-67543E6F5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029" y="8042469"/>
            <a:ext cx="1191341" cy="971401"/>
          </a:xfrm>
          <a:custGeom>
            <a:avLst/>
            <a:gdLst>
              <a:gd name="T0" fmla="*/ 134884177 w 1145"/>
              <a:gd name="T1" fmla="*/ 13662199 h 933"/>
              <a:gd name="T2" fmla="*/ 134884177 w 1145"/>
              <a:gd name="T3" fmla="*/ 13662199 h 933"/>
              <a:gd name="T4" fmla="*/ 100578343 w 1145"/>
              <a:gd name="T5" fmla="*/ 0 h 933"/>
              <a:gd name="T6" fmla="*/ 48080148 w 1145"/>
              <a:gd name="T7" fmla="*/ 0 h 933"/>
              <a:gd name="T8" fmla="*/ 13774315 w 1145"/>
              <a:gd name="T9" fmla="*/ 13662199 h 933"/>
              <a:gd name="T10" fmla="*/ 0 w 1145"/>
              <a:gd name="T11" fmla="*/ 46972352 h 933"/>
              <a:gd name="T12" fmla="*/ 6886977 w 1145"/>
              <a:gd name="T13" fmla="*/ 70913935 h 933"/>
              <a:gd name="T14" fmla="*/ 20661292 w 1145"/>
              <a:gd name="T15" fmla="*/ 85877604 h 933"/>
              <a:gd name="T16" fmla="*/ 14813940 w 1145"/>
              <a:gd name="T17" fmla="*/ 116715396 h 933"/>
              <a:gd name="T18" fmla="*/ 17152736 w 1145"/>
              <a:gd name="T19" fmla="*/ 121269462 h 933"/>
              <a:gd name="T20" fmla="*/ 20661292 w 1145"/>
              <a:gd name="T21" fmla="*/ 121269462 h 933"/>
              <a:gd name="T22" fmla="*/ 21700917 w 1145"/>
              <a:gd name="T23" fmla="*/ 121269462 h 933"/>
              <a:gd name="T24" fmla="*/ 69781065 w 1145"/>
              <a:gd name="T25" fmla="*/ 101881945 h 933"/>
              <a:gd name="T26" fmla="*/ 101747741 w 1145"/>
              <a:gd name="T27" fmla="*/ 94985737 h 933"/>
              <a:gd name="T28" fmla="*/ 134884177 w 1145"/>
              <a:gd name="T29" fmla="*/ 81193319 h 933"/>
              <a:gd name="T30" fmla="*/ 148658491 w 1145"/>
              <a:gd name="T31" fmla="*/ 48013385 h 933"/>
              <a:gd name="T32" fmla="*/ 134884177 w 1145"/>
              <a:gd name="T33" fmla="*/ 13662199 h 933"/>
              <a:gd name="T34" fmla="*/ 127996839 w 1145"/>
              <a:gd name="T35" fmla="*/ 74427329 h 933"/>
              <a:gd name="T36" fmla="*/ 127996839 w 1145"/>
              <a:gd name="T37" fmla="*/ 74427329 h 933"/>
              <a:gd name="T38" fmla="*/ 101747741 w 1145"/>
              <a:gd name="T39" fmla="*/ 84706352 h 933"/>
              <a:gd name="T40" fmla="*/ 66272510 w 1145"/>
              <a:gd name="T41" fmla="*/ 92643594 h 933"/>
              <a:gd name="T42" fmla="*/ 26379231 w 1145"/>
              <a:gd name="T43" fmla="*/ 109819187 h 933"/>
              <a:gd name="T44" fmla="*/ 30927051 w 1145"/>
              <a:gd name="T45" fmla="*/ 84706352 h 933"/>
              <a:gd name="T46" fmla="*/ 28588255 w 1145"/>
              <a:gd name="T47" fmla="*/ 80152286 h 933"/>
              <a:gd name="T48" fmla="*/ 28588255 w 1145"/>
              <a:gd name="T49" fmla="*/ 80152286 h 933"/>
              <a:gd name="T50" fmla="*/ 14813940 w 1145"/>
              <a:gd name="T51" fmla="*/ 66359868 h 933"/>
              <a:gd name="T52" fmla="*/ 10265759 w 1145"/>
              <a:gd name="T53" fmla="*/ 46972352 h 933"/>
              <a:gd name="T54" fmla="*/ 20661292 w 1145"/>
              <a:gd name="T55" fmla="*/ 20558407 h 933"/>
              <a:gd name="T56" fmla="*/ 48080148 w 1145"/>
              <a:gd name="T57" fmla="*/ 9108132 h 933"/>
              <a:gd name="T58" fmla="*/ 100578343 w 1145"/>
              <a:gd name="T59" fmla="*/ 9108132 h 933"/>
              <a:gd name="T60" fmla="*/ 127996839 w 1145"/>
              <a:gd name="T61" fmla="*/ 20558407 h 933"/>
              <a:gd name="T62" fmla="*/ 139431997 w 1145"/>
              <a:gd name="T63" fmla="*/ 46972352 h 933"/>
              <a:gd name="T64" fmla="*/ 139431997 w 1145"/>
              <a:gd name="T65" fmla="*/ 46972352 h 933"/>
              <a:gd name="T66" fmla="*/ 127996839 w 1145"/>
              <a:gd name="T67" fmla="*/ 74427329 h 93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45" h="933">
                <a:moveTo>
                  <a:pt x="1038" y="105"/>
                </a:moveTo>
                <a:lnTo>
                  <a:pt x="1038" y="105"/>
                </a:lnTo>
                <a:cubicBezTo>
                  <a:pt x="968" y="35"/>
                  <a:pt x="871" y="0"/>
                  <a:pt x="774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273" y="0"/>
                  <a:pt x="176" y="35"/>
                  <a:pt x="106" y="105"/>
                </a:cubicBezTo>
                <a:cubicBezTo>
                  <a:pt x="44" y="176"/>
                  <a:pt x="0" y="264"/>
                  <a:pt x="0" y="361"/>
                </a:cubicBezTo>
                <a:cubicBezTo>
                  <a:pt x="0" y="431"/>
                  <a:pt x="18" y="492"/>
                  <a:pt x="53" y="545"/>
                </a:cubicBezTo>
                <a:cubicBezTo>
                  <a:pt x="79" y="589"/>
                  <a:pt x="114" y="633"/>
                  <a:pt x="159" y="660"/>
                </a:cubicBezTo>
                <a:cubicBezTo>
                  <a:pt x="132" y="792"/>
                  <a:pt x="123" y="888"/>
                  <a:pt x="114" y="897"/>
                </a:cubicBezTo>
                <a:cubicBezTo>
                  <a:pt x="114" y="906"/>
                  <a:pt x="123" y="924"/>
                  <a:pt x="132" y="932"/>
                </a:cubicBezTo>
                <a:cubicBezTo>
                  <a:pt x="141" y="932"/>
                  <a:pt x="150" y="932"/>
                  <a:pt x="159" y="932"/>
                </a:cubicBezTo>
                <a:lnTo>
                  <a:pt x="167" y="932"/>
                </a:lnTo>
                <a:cubicBezTo>
                  <a:pt x="176" y="932"/>
                  <a:pt x="361" y="862"/>
                  <a:pt x="537" y="783"/>
                </a:cubicBezTo>
                <a:cubicBezTo>
                  <a:pt x="616" y="748"/>
                  <a:pt x="695" y="730"/>
                  <a:pt x="783" y="730"/>
                </a:cubicBezTo>
                <a:cubicBezTo>
                  <a:pt x="880" y="730"/>
                  <a:pt x="968" y="686"/>
                  <a:pt x="1038" y="624"/>
                </a:cubicBezTo>
                <a:cubicBezTo>
                  <a:pt x="1109" y="554"/>
                  <a:pt x="1144" y="457"/>
                  <a:pt x="1144" y="369"/>
                </a:cubicBezTo>
                <a:cubicBezTo>
                  <a:pt x="1144" y="272"/>
                  <a:pt x="1109" y="176"/>
                  <a:pt x="1038" y="105"/>
                </a:cubicBezTo>
                <a:close/>
                <a:moveTo>
                  <a:pt x="985" y="572"/>
                </a:moveTo>
                <a:lnTo>
                  <a:pt x="985" y="572"/>
                </a:lnTo>
                <a:cubicBezTo>
                  <a:pt x="933" y="624"/>
                  <a:pt x="853" y="651"/>
                  <a:pt x="783" y="651"/>
                </a:cubicBezTo>
                <a:cubicBezTo>
                  <a:pt x="686" y="651"/>
                  <a:pt x="590" y="677"/>
                  <a:pt x="510" y="712"/>
                </a:cubicBezTo>
                <a:cubicBezTo>
                  <a:pt x="387" y="774"/>
                  <a:pt x="273" y="818"/>
                  <a:pt x="203" y="844"/>
                </a:cubicBezTo>
                <a:cubicBezTo>
                  <a:pt x="211" y="800"/>
                  <a:pt x="220" y="730"/>
                  <a:pt x="238" y="651"/>
                </a:cubicBezTo>
                <a:cubicBezTo>
                  <a:pt x="238" y="633"/>
                  <a:pt x="229" y="624"/>
                  <a:pt x="220" y="616"/>
                </a:cubicBezTo>
                <a:cubicBezTo>
                  <a:pt x="176" y="589"/>
                  <a:pt x="141" y="554"/>
                  <a:pt x="114" y="510"/>
                </a:cubicBezTo>
                <a:cubicBezTo>
                  <a:pt x="88" y="466"/>
                  <a:pt x="79" y="413"/>
                  <a:pt x="79" y="361"/>
                </a:cubicBezTo>
                <a:cubicBezTo>
                  <a:pt x="79" y="290"/>
                  <a:pt x="106" y="211"/>
                  <a:pt x="159" y="158"/>
                </a:cubicBezTo>
                <a:cubicBezTo>
                  <a:pt x="220" y="105"/>
                  <a:pt x="290" y="70"/>
                  <a:pt x="370" y="70"/>
                </a:cubicBezTo>
                <a:cubicBezTo>
                  <a:pt x="774" y="70"/>
                  <a:pt x="774" y="70"/>
                  <a:pt x="774" y="70"/>
                </a:cubicBezTo>
                <a:cubicBezTo>
                  <a:pt x="853" y="70"/>
                  <a:pt x="933" y="105"/>
                  <a:pt x="985" y="158"/>
                </a:cubicBezTo>
                <a:cubicBezTo>
                  <a:pt x="1038" y="220"/>
                  <a:pt x="1073" y="290"/>
                  <a:pt x="1073" y="361"/>
                </a:cubicBezTo>
                <a:cubicBezTo>
                  <a:pt x="1073" y="440"/>
                  <a:pt x="1038" y="510"/>
                  <a:pt x="985" y="5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AB8DA002-EEF9-B34F-A85F-13AE4A7B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0551" y="8335722"/>
            <a:ext cx="155791" cy="155791"/>
          </a:xfrm>
          <a:custGeom>
            <a:avLst/>
            <a:gdLst>
              <a:gd name="T0" fmla="*/ 9071732 w 151"/>
              <a:gd name="T1" fmla="*/ 0 h 151"/>
              <a:gd name="T2" fmla="*/ 9071732 w 151"/>
              <a:gd name="T3" fmla="*/ 0 h 151"/>
              <a:gd name="T4" fmla="*/ 0 w 151"/>
              <a:gd name="T5" fmla="*/ 9071732 h 151"/>
              <a:gd name="T6" fmla="*/ 9071732 w 151"/>
              <a:gd name="T7" fmla="*/ 19165772 h 151"/>
              <a:gd name="T8" fmla="*/ 19165772 w 151"/>
              <a:gd name="T9" fmla="*/ 9071732 h 151"/>
              <a:gd name="T10" fmla="*/ 9071732 w 151"/>
              <a:gd name="T11" fmla="*/ 0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" h="151">
                <a:moveTo>
                  <a:pt x="71" y="0"/>
                </a:moveTo>
                <a:lnTo>
                  <a:pt x="71" y="0"/>
                </a:lnTo>
                <a:cubicBezTo>
                  <a:pt x="36" y="0"/>
                  <a:pt x="0" y="27"/>
                  <a:pt x="0" y="71"/>
                </a:cubicBezTo>
                <a:cubicBezTo>
                  <a:pt x="0" y="115"/>
                  <a:pt x="36" y="150"/>
                  <a:pt x="71" y="150"/>
                </a:cubicBezTo>
                <a:cubicBezTo>
                  <a:pt x="115" y="150"/>
                  <a:pt x="150" y="115"/>
                  <a:pt x="150" y="71"/>
                </a:cubicBezTo>
                <a:cubicBezTo>
                  <a:pt x="150" y="27"/>
                  <a:pt x="115" y="0"/>
                  <a:pt x="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D85D2A6B-931B-3349-B140-C8744B8D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386" y="8335722"/>
            <a:ext cx="155791" cy="155791"/>
          </a:xfrm>
          <a:custGeom>
            <a:avLst/>
            <a:gdLst>
              <a:gd name="T0" fmla="*/ 10221650 w 151"/>
              <a:gd name="T1" fmla="*/ 0 h 151"/>
              <a:gd name="T2" fmla="*/ 10221650 w 151"/>
              <a:gd name="T3" fmla="*/ 0 h 151"/>
              <a:gd name="T4" fmla="*/ 0 w 151"/>
              <a:gd name="T5" fmla="*/ 9071732 h 151"/>
              <a:gd name="T6" fmla="*/ 10221650 w 151"/>
              <a:gd name="T7" fmla="*/ 19165772 h 151"/>
              <a:gd name="T8" fmla="*/ 19165772 w 151"/>
              <a:gd name="T9" fmla="*/ 9071732 h 151"/>
              <a:gd name="T10" fmla="*/ 10221650 w 151"/>
              <a:gd name="T11" fmla="*/ 0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" h="151">
                <a:moveTo>
                  <a:pt x="80" y="0"/>
                </a:moveTo>
                <a:lnTo>
                  <a:pt x="80" y="0"/>
                </a:lnTo>
                <a:cubicBezTo>
                  <a:pt x="36" y="0"/>
                  <a:pt x="0" y="35"/>
                  <a:pt x="0" y="71"/>
                </a:cubicBezTo>
                <a:cubicBezTo>
                  <a:pt x="0" y="115"/>
                  <a:pt x="36" y="150"/>
                  <a:pt x="80" y="150"/>
                </a:cubicBezTo>
                <a:cubicBezTo>
                  <a:pt x="124" y="150"/>
                  <a:pt x="150" y="115"/>
                  <a:pt x="150" y="71"/>
                </a:cubicBezTo>
                <a:cubicBezTo>
                  <a:pt x="150" y="35"/>
                  <a:pt x="124" y="0"/>
                  <a:pt x="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1">
            <a:extLst>
              <a:ext uri="{FF2B5EF4-FFF2-40B4-BE49-F238E27FC236}">
                <a16:creationId xmlns:a16="http://schemas.microsoft.com/office/drawing/2014/main" id="{39B4CED5-ED2C-7C43-9D0B-D0FF87E6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2804" y="8335722"/>
            <a:ext cx="155791" cy="155791"/>
          </a:xfrm>
          <a:custGeom>
            <a:avLst/>
            <a:gdLst>
              <a:gd name="T0" fmla="*/ 10228982 w 150"/>
              <a:gd name="T1" fmla="*/ 0 h 151"/>
              <a:gd name="T2" fmla="*/ 10228982 w 150"/>
              <a:gd name="T3" fmla="*/ 0 h 151"/>
              <a:gd name="T4" fmla="*/ 0 w 150"/>
              <a:gd name="T5" fmla="*/ 9071732 h 151"/>
              <a:gd name="T6" fmla="*/ 10228982 w 150"/>
              <a:gd name="T7" fmla="*/ 19165772 h 151"/>
              <a:gd name="T8" fmla="*/ 19292464 w 150"/>
              <a:gd name="T9" fmla="*/ 9071732 h 151"/>
              <a:gd name="T10" fmla="*/ 10228982 w 150"/>
              <a:gd name="T11" fmla="*/ 0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0" h="151">
                <a:moveTo>
                  <a:pt x="79" y="0"/>
                </a:moveTo>
                <a:lnTo>
                  <a:pt x="79" y="0"/>
                </a:lnTo>
                <a:cubicBezTo>
                  <a:pt x="35" y="0"/>
                  <a:pt x="0" y="27"/>
                  <a:pt x="0" y="71"/>
                </a:cubicBezTo>
                <a:cubicBezTo>
                  <a:pt x="0" y="115"/>
                  <a:pt x="35" y="150"/>
                  <a:pt x="79" y="150"/>
                </a:cubicBezTo>
                <a:cubicBezTo>
                  <a:pt x="114" y="150"/>
                  <a:pt x="149" y="115"/>
                  <a:pt x="149" y="71"/>
                </a:cubicBezTo>
                <a:cubicBezTo>
                  <a:pt x="149" y="27"/>
                  <a:pt x="114" y="0"/>
                  <a:pt x="7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2">
            <a:extLst>
              <a:ext uri="{FF2B5EF4-FFF2-40B4-BE49-F238E27FC236}">
                <a16:creationId xmlns:a16="http://schemas.microsoft.com/office/drawing/2014/main" id="{E2CDC198-7E8F-FE47-BBAF-FB6356EB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855" y="8079125"/>
            <a:ext cx="1186760" cy="760625"/>
          </a:xfrm>
          <a:custGeom>
            <a:avLst/>
            <a:gdLst>
              <a:gd name="T0" fmla="*/ 140799966 w 1144"/>
              <a:gd name="T1" fmla="*/ 94870802 h 731"/>
              <a:gd name="T2" fmla="*/ 140799966 w 1144"/>
              <a:gd name="T3" fmla="*/ 94870802 h 731"/>
              <a:gd name="T4" fmla="*/ 8008693 w 1144"/>
              <a:gd name="T5" fmla="*/ 94870802 h 731"/>
              <a:gd name="T6" fmla="*/ 0 w 1144"/>
              <a:gd name="T7" fmla="*/ 87982742 h 731"/>
              <a:gd name="T8" fmla="*/ 0 w 1144"/>
              <a:gd name="T9" fmla="*/ 6887700 h 731"/>
              <a:gd name="T10" fmla="*/ 8008693 w 1144"/>
              <a:gd name="T11" fmla="*/ 0 h 731"/>
              <a:gd name="T12" fmla="*/ 140799966 w 1144"/>
              <a:gd name="T13" fmla="*/ 0 h 731"/>
              <a:gd name="T14" fmla="*/ 147646333 w 1144"/>
              <a:gd name="T15" fmla="*/ 6887700 h 731"/>
              <a:gd name="T16" fmla="*/ 147646333 w 1144"/>
              <a:gd name="T17" fmla="*/ 87982742 h 731"/>
              <a:gd name="T18" fmla="*/ 140799966 w 1144"/>
              <a:gd name="T19" fmla="*/ 94870802 h 731"/>
              <a:gd name="T20" fmla="*/ 10334064 w 1144"/>
              <a:gd name="T21" fmla="*/ 85773602 h 731"/>
              <a:gd name="T22" fmla="*/ 10334064 w 1144"/>
              <a:gd name="T23" fmla="*/ 85773602 h 731"/>
              <a:gd name="T24" fmla="*/ 138603982 w 1144"/>
              <a:gd name="T25" fmla="*/ 85773602 h 731"/>
              <a:gd name="T26" fmla="*/ 138603982 w 1144"/>
              <a:gd name="T27" fmla="*/ 9097200 h 731"/>
              <a:gd name="T28" fmla="*/ 10334064 w 1144"/>
              <a:gd name="T29" fmla="*/ 9097200 h 731"/>
              <a:gd name="T30" fmla="*/ 10334064 w 1144"/>
              <a:gd name="T31" fmla="*/ 85773602 h 7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44" h="731">
                <a:moveTo>
                  <a:pt x="1090" y="730"/>
                </a:moveTo>
                <a:lnTo>
                  <a:pt x="1090" y="730"/>
                </a:lnTo>
                <a:cubicBezTo>
                  <a:pt x="62" y="730"/>
                  <a:pt x="62" y="730"/>
                  <a:pt x="62" y="730"/>
                </a:cubicBezTo>
                <a:cubicBezTo>
                  <a:pt x="27" y="730"/>
                  <a:pt x="0" y="704"/>
                  <a:pt x="0" y="67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62" y="0"/>
                </a:cubicBezTo>
                <a:cubicBezTo>
                  <a:pt x="1090" y="0"/>
                  <a:pt x="1090" y="0"/>
                  <a:pt x="1090" y="0"/>
                </a:cubicBezTo>
                <a:cubicBezTo>
                  <a:pt x="1117" y="0"/>
                  <a:pt x="1143" y="26"/>
                  <a:pt x="1143" y="53"/>
                </a:cubicBezTo>
                <a:cubicBezTo>
                  <a:pt x="1143" y="677"/>
                  <a:pt x="1143" y="677"/>
                  <a:pt x="1143" y="677"/>
                </a:cubicBezTo>
                <a:cubicBezTo>
                  <a:pt x="1143" y="704"/>
                  <a:pt x="1117" y="730"/>
                  <a:pt x="1090" y="730"/>
                </a:cubicBezTo>
                <a:close/>
                <a:moveTo>
                  <a:pt x="80" y="660"/>
                </a:moveTo>
                <a:lnTo>
                  <a:pt x="80" y="660"/>
                </a:lnTo>
                <a:cubicBezTo>
                  <a:pt x="1073" y="660"/>
                  <a:pt x="1073" y="660"/>
                  <a:pt x="1073" y="660"/>
                </a:cubicBezTo>
                <a:cubicBezTo>
                  <a:pt x="1073" y="70"/>
                  <a:pt x="1073" y="70"/>
                  <a:pt x="1073" y="70"/>
                </a:cubicBezTo>
                <a:cubicBezTo>
                  <a:pt x="80" y="70"/>
                  <a:pt x="80" y="70"/>
                  <a:pt x="80" y="70"/>
                </a:cubicBezTo>
                <a:lnTo>
                  <a:pt x="80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005496F7-A5F7-DF4A-AD1F-3066EDF8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393" y="8899316"/>
            <a:ext cx="1461685" cy="82477"/>
          </a:xfrm>
          <a:custGeom>
            <a:avLst/>
            <a:gdLst>
              <a:gd name="T0" fmla="*/ 177606633 w 1407"/>
              <a:gd name="T1" fmla="*/ 10079117 h 80"/>
              <a:gd name="T2" fmla="*/ 177606633 w 1407"/>
              <a:gd name="T3" fmla="*/ 10079117 h 80"/>
              <a:gd name="T4" fmla="*/ 5700116 w 1407"/>
              <a:gd name="T5" fmla="*/ 10079117 h 80"/>
              <a:gd name="T6" fmla="*/ 0 w 1407"/>
              <a:gd name="T7" fmla="*/ 5613559 h 80"/>
              <a:gd name="T8" fmla="*/ 5700116 w 1407"/>
              <a:gd name="T9" fmla="*/ 0 h 80"/>
              <a:gd name="T10" fmla="*/ 177606633 w 1407"/>
              <a:gd name="T11" fmla="*/ 0 h 80"/>
              <a:gd name="T12" fmla="*/ 182140596 w 1407"/>
              <a:gd name="T13" fmla="*/ 5613559 h 80"/>
              <a:gd name="T14" fmla="*/ 177606633 w 1407"/>
              <a:gd name="T15" fmla="*/ 1007911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7" h="80">
                <a:moveTo>
                  <a:pt x="1371" y="79"/>
                </a:moveTo>
                <a:lnTo>
                  <a:pt x="1371" y="79"/>
                </a:lnTo>
                <a:cubicBezTo>
                  <a:pt x="44" y="79"/>
                  <a:pt x="44" y="79"/>
                  <a:pt x="44" y="79"/>
                </a:cubicBezTo>
                <a:cubicBezTo>
                  <a:pt x="17" y="79"/>
                  <a:pt x="0" y="61"/>
                  <a:pt x="0" y="44"/>
                </a:cubicBezTo>
                <a:cubicBezTo>
                  <a:pt x="0" y="17"/>
                  <a:pt x="17" y="0"/>
                  <a:pt x="44" y="0"/>
                </a:cubicBezTo>
                <a:cubicBezTo>
                  <a:pt x="1371" y="0"/>
                  <a:pt x="1371" y="0"/>
                  <a:pt x="1371" y="0"/>
                </a:cubicBezTo>
                <a:cubicBezTo>
                  <a:pt x="1388" y="0"/>
                  <a:pt x="1406" y="17"/>
                  <a:pt x="1406" y="44"/>
                </a:cubicBezTo>
                <a:cubicBezTo>
                  <a:pt x="1406" y="61"/>
                  <a:pt x="1388" y="79"/>
                  <a:pt x="1371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4">
            <a:extLst>
              <a:ext uri="{FF2B5EF4-FFF2-40B4-BE49-F238E27FC236}">
                <a16:creationId xmlns:a16="http://schemas.microsoft.com/office/drawing/2014/main" id="{BC0829A9-4680-594F-8A1F-53AE9A44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744" y="2823477"/>
            <a:ext cx="1516667" cy="1507506"/>
          </a:xfrm>
          <a:custGeom>
            <a:avLst/>
            <a:gdLst>
              <a:gd name="T0" fmla="*/ 177474521 w 1461"/>
              <a:gd name="T1" fmla="*/ 0 h 1453"/>
              <a:gd name="T2" fmla="*/ 177474521 w 1461"/>
              <a:gd name="T3" fmla="*/ 0 h 1453"/>
              <a:gd name="T4" fmla="*/ 10218995 w 1461"/>
              <a:gd name="T5" fmla="*/ 0 h 1453"/>
              <a:gd name="T6" fmla="*/ 0 w 1461"/>
              <a:gd name="T7" fmla="*/ 10336486 h 1453"/>
              <a:gd name="T8" fmla="*/ 0 w 1461"/>
              <a:gd name="T9" fmla="*/ 176239669 h 1453"/>
              <a:gd name="T10" fmla="*/ 10218995 w 1461"/>
              <a:gd name="T11" fmla="*/ 187609947 h 1453"/>
              <a:gd name="T12" fmla="*/ 177474521 w 1461"/>
              <a:gd name="T13" fmla="*/ 187609947 h 1453"/>
              <a:gd name="T14" fmla="*/ 188857732 w 1461"/>
              <a:gd name="T15" fmla="*/ 176239669 h 1453"/>
              <a:gd name="T16" fmla="*/ 188857732 w 1461"/>
              <a:gd name="T17" fmla="*/ 10336486 h 1453"/>
              <a:gd name="T18" fmla="*/ 177474521 w 1461"/>
              <a:gd name="T19" fmla="*/ 0 h 1453"/>
              <a:gd name="T20" fmla="*/ 172947132 w 1461"/>
              <a:gd name="T21" fmla="*/ 15892580 h 1453"/>
              <a:gd name="T22" fmla="*/ 172947132 w 1461"/>
              <a:gd name="T23" fmla="*/ 15892580 h 1453"/>
              <a:gd name="T24" fmla="*/ 172947132 w 1461"/>
              <a:gd name="T25" fmla="*/ 113702781 h 1453"/>
              <a:gd name="T26" fmla="*/ 122886895 w 1461"/>
              <a:gd name="T27" fmla="*/ 113702781 h 1453"/>
              <a:gd name="T28" fmla="*/ 117195290 w 1461"/>
              <a:gd name="T29" fmla="*/ 115899410 h 1453"/>
              <a:gd name="T30" fmla="*/ 114866856 w 1461"/>
              <a:gd name="T31" fmla="*/ 121584549 h 1453"/>
              <a:gd name="T32" fmla="*/ 112667900 w 1461"/>
              <a:gd name="T33" fmla="*/ 134117663 h 1453"/>
              <a:gd name="T34" fmla="*/ 94428866 w 1461"/>
              <a:gd name="T35" fmla="*/ 144325105 h 1453"/>
              <a:gd name="T36" fmla="*/ 76189832 w 1461"/>
              <a:gd name="T37" fmla="*/ 132954827 h 1453"/>
              <a:gd name="T38" fmla="*/ 72826659 w 1461"/>
              <a:gd name="T39" fmla="*/ 121584549 h 1453"/>
              <a:gd name="T40" fmla="*/ 64806620 w 1461"/>
              <a:gd name="T41" fmla="*/ 113702781 h 1453"/>
              <a:gd name="T42" fmla="*/ 15910601 w 1461"/>
              <a:gd name="T43" fmla="*/ 113702781 h 1453"/>
              <a:gd name="T44" fmla="*/ 15910601 w 1461"/>
              <a:gd name="T45" fmla="*/ 15892580 h 1453"/>
              <a:gd name="T46" fmla="*/ 172947132 w 1461"/>
              <a:gd name="T47" fmla="*/ 15892580 h 1453"/>
              <a:gd name="T48" fmla="*/ 15910601 w 1461"/>
              <a:gd name="T49" fmla="*/ 171587963 h 1453"/>
              <a:gd name="T50" fmla="*/ 15910601 w 1461"/>
              <a:gd name="T51" fmla="*/ 171587963 h 1453"/>
              <a:gd name="T52" fmla="*/ 15910601 w 1461"/>
              <a:gd name="T53" fmla="*/ 129595361 h 1453"/>
              <a:gd name="T54" fmla="*/ 58080275 w 1461"/>
              <a:gd name="T55" fmla="*/ 129595361 h 1453"/>
              <a:gd name="T56" fmla="*/ 61443448 w 1461"/>
              <a:gd name="T57" fmla="*/ 139802802 h 1453"/>
              <a:gd name="T58" fmla="*/ 94428866 w 1461"/>
              <a:gd name="T59" fmla="*/ 160347089 h 1453"/>
              <a:gd name="T60" fmla="*/ 119523723 w 1461"/>
              <a:gd name="T61" fmla="*/ 150010244 h 1453"/>
              <a:gd name="T62" fmla="*/ 129742718 w 1461"/>
              <a:gd name="T63" fmla="*/ 129595361 h 1453"/>
              <a:gd name="T64" fmla="*/ 172947132 w 1461"/>
              <a:gd name="T65" fmla="*/ 129595361 h 1453"/>
              <a:gd name="T66" fmla="*/ 172947132 w 1461"/>
              <a:gd name="T67" fmla="*/ 171587963 h 1453"/>
              <a:gd name="T68" fmla="*/ 15910601 w 1461"/>
              <a:gd name="T69" fmla="*/ 171587963 h 145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61" h="1453">
                <a:moveTo>
                  <a:pt x="1372" y="0"/>
                </a:moveTo>
                <a:lnTo>
                  <a:pt x="1372" y="0"/>
                </a:lnTo>
                <a:cubicBezTo>
                  <a:pt x="79" y="0"/>
                  <a:pt x="79" y="0"/>
                  <a:pt x="79" y="0"/>
                </a:cubicBezTo>
                <a:cubicBezTo>
                  <a:pt x="35" y="0"/>
                  <a:pt x="0" y="36"/>
                  <a:pt x="0" y="80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0" y="1417"/>
                  <a:pt x="35" y="1452"/>
                  <a:pt x="79" y="1452"/>
                </a:cubicBezTo>
                <a:cubicBezTo>
                  <a:pt x="1372" y="1452"/>
                  <a:pt x="1372" y="1452"/>
                  <a:pt x="1372" y="1452"/>
                </a:cubicBezTo>
                <a:cubicBezTo>
                  <a:pt x="1416" y="1452"/>
                  <a:pt x="1460" y="1417"/>
                  <a:pt x="1460" y="1364"/>
                </a:cubicBezTo>
                <a:cubicBezTo>
                  <a:pt x="1460" y="80"/>
                  <a:pt x="1460" y="80"/>
                  <a:pt x="1460" y="80"/>
                </a:cubicBezTo>
                <a:cubicBezTo>
                  <a:pt x="1460" y="36"/>
                  <a:pt x="1416" y="0"/>
                  <a:pt x="1372" y="0"/>
                </a:cubicBezTo>
                <a:close/>
                <a:moveTo>
                  <a:pt x="1337" y="123"/>
                </a:moveTo>
                <a:lnTo>
                  <a:pt x="1337" y="123"/>
                </a:lnTo>
                <a:cubicBezTo>
                  <a:pt x="1337" y="880"/>
                  <a:pt x="1337" y="880"/>
                  <a:pt x="1337" y="880"/>
                </a:cubicBezTo>
                <a:cubicBezTo>
                  <a:pt x="950" y="880"/>
                  <a:pt x="950" y="880"/>
                  <a:pt x="950" y="880"/>
                </a:cubicBezTo>
                <a:cubicBezTo>
                  <a:pt x="933" y="880"/>
                  <a:pt x="915" y="889"/>
                  <a:pt x="906" y="897"/>
                </a:cubicBezTo>
                <a:cubicBezTo>
                  <a:pt x="897" y="906"/>
                  <a:pt x="888" y="924"/>
                  <a:pt x="888" y="941"/>
                </a:cubicBezTo>
                <a:cubicBezTo>
                  <a:pt x="888" y="941"/>
                  <a:pt x="888" y="994"/>
                  <a:pt x="871" y="1038"/>
                </a:cubicBezTo>
                <a:cubicBezTo>
                  <a:pt x="844" y="1091"/>
                  <a:pt x="792" y="1117"/>
                  <a:pt x="730" y="1117"/>
                </a:cubicBezTo>
                <a:cubicBezTo>
                  <a:pt x="660" y="1117"/>
                  <a:pt x="616" y="1091"/>
                  <a:pt x="589" y="1029"/>
                </a:cubicBezTo>
                <a:cubicBezTo>
                  <a:pt x="563" y="986"/>
                  <a:pt x="563" y="941"/>
                  <a:pt x="563" y="941"/>
                </a:cubicBezTo>
                <a:cubicBezTo>
                  <a:pt x="563" y="906"/>
                  <a:pt x="537" y="880"/>
                  <a:pt x="501" y="880"/>
                </a:cubicBezTo>
                <a:cubicBezTo>
                  <a:pt x="123" y="880"/>
                  <a:pt x="123" y="880"/>
                  <a:pt x="123" y="880"/>
                </a:cubicBezTo>
                <a:cubicBezTo>
                  <a:pt x="123" y="123"/>
                  <a:pt x="123" y="123"/>
                  <a:pt x="123" y="123"/>
                </a:cubicBezTo>
                <a:lnTo>
                  <a:pt x="1337" y="123"/>
                </a:lnTo>
                <a:close/>
                <a:moveTo>
                  <a:pt x="123" y="1328"/>
                </a:moveTo>
                <a:lnTo>
                  <a:pt x="123" y="1328"/>
                </a:lnTo>
                <a:cubicBezTo>
                  <a:pt x="123" y="1003"/>
                  <a:pt x="123" y="1003"/>
                  <a:pt x="123" y="1003"/>
                </a:cubicBezTo>
                <a:cubicBezTo>
                  <a:pt x="449" y="1003"/>
                  <a:pt x="449" y="1003"/>
                  <a:pt x="449" y="1003"/>
                </a:cubicBezTo>
                <a:cubicBezTo>
                  <a:pt x="449" y="1029"/>
                  <a:pt x="457" y="1056"/>
                  <a:pt x="475" y="1082"/>
                </a:cubicBezTo>
                <a:cubicBezTo>
                  <a:pt x="519" y="1188"/>
                  <a:pt x="616" y="1241"/>
                  <a:pt x="730" y="1241"/>
                </a:cubicBezTo>
                <a:cubicBezTo>
                  <a:pt x="809" y="1241"/>
                  <a:pt x="880" y="1214"/>
                  <a:pt x="924" y="1161"/>
                </a:cubicBezTo>
                <a:cubicBezTo>
                  <a:pt x="976" y="1109"/>
                  <a:pt x="994" y="1047"/>
                  <a:pt x="1003" y="1003"/>
                </a:cubicBezTo>
                <a:cubicBezTo>
                  <a:pt x="1337" y="1003"/>
                  <a:pt x="1337" y="1003"/>
                  <a:pt x="1337" y="1003"/>
                </a:cubicBezTo>
                <a:cubicBezTo>
                  <a:pt x="1337" y="1328"/>
                  <a:pt x="1337" y="1328"/>
                  <a:pt x="1337" y="1328"/>
                </a:cubicBezTo>
                <a:lnTo>
                  <a:pt x="123" y="13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B27268C-FFA5-8048-ADAC-93221D3EB5B7}"/>
              </a:ext>
            </a:extLst>
          </p:cNvPr>
          <p:cNvSpPr txBox="1"/>
          <p:nvPr/>
        </p:nvSpPr>
        <p:spPr>
          <a:xfrm flipH="1">
            <a:off x="10572564" y="96665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8EDE1C3A-23F5-A74D-9AC9-C91F6BE92FF9}"/>
              </a:ext>
            </a:extLst>
          </p:cNvPr>
          <p:cNvSpPr txBox="1"/>
          <p:nvPr/>
        </p:nvSpPr>
        <p:spPr>
          <a:xfrm flipH="1">
            <a:off x="13582989" y="96665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E9A324D2-34EF-AA4F-AC62-8BE7EC3984D9}"/>
              </a:ext>
            </a:extLst>
          </p:cNvPr>
          <p:cNvSpPr txBox="1"/>
          <p:nvPr/>
        </p:nvSpPr>
        <p:spPr>
          <a:xfrm flipH="1">
            <a:off x="16611746" y="96665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24291F06-DEB2-7342-B93C-607F569C2D07}"/>
              </a:ext>
            </a:extLst>
          </p:cNvPr>
          <p:cNvSpPr txBox="1"/>
          <p:nvPr/>
        </p:nvSpPr>
        <p:spPr>
          <a:xfrm flipH="1">
            <a:off x="19640499" y="96665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E7DB0E-A4DB-8243-961A-B293FF62EF28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32" name="CuadroTexto 598">
              <a:extLst>
                <a:ext uri="{FF2B5EF4-FFF2-40B4-BE49-F238E27FC236}">
                  <a16:creationId xmlns:a16="http://schemas.microsoft.com/office/drawing/2014/main" id="{B37A4DB3-5A92-4540-B1AA-1591F9508C08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3" name="CuadroTexto 599">
              <a:extLst>
                <a:ext uri="{FF2B5EF4-FFF2-40B4-BE49-F238E27FC236}">
                  <a16:creationId xmlns:a16="http://schemas.microsoft.com/office/drawing/2014/main" id="{98D5A50A-7DCF-7B46-965B-26D937B6262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32">
            <a:extLst>
              <a:ext uri="{FF2B5EF4-FFF2-40B4-BE49-F238E27FC236}">
                <a16:creationId xmlns:a16="http://schemas.microsoft.com/office/drawing/2014/main" id="{1522BAB4-9B50-C24B-BC03-65804093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56" y="5911749"/>
            <a:ext cx="3407474" cy="3407474"/>
          </a:xfrm>
          <a:custGeom>
            <a:avLst/>
            <a:gdLst>
              <a:gd name="T0" fmla="*/ 402263990 w 3104"/>
              <a:gd name="T1" fmla="*/ 200548711 h 3104"/>
              <a:gd name="T2" fmla="*/ 402263990 w 3104"/>
              <a:gd name="T3" fmla="*/ 200548711 h 3104"/>
              <a:gd name="T4" fmla="*/ 201715278 w 3104"/>
              <a:gd name="T5" fmla="*/ 402263990 h 3104"/>
              <a:gd name="T6" fmla="*/ 0 w 3104"/>
              <a:gd name="T7" fmla="*/ 200548711 h 3104"/>
              <a:gd name="T8" fmla="*/ 201715278 w 3104"/>
              <a:gd name="T9" fmla="*/ 0 h 3104"/>
              <a:gd name="T10" fmla="*/ 402263990 w 3104"/>
              <a:gd name="T11" fmla="*/ 200548711 h 3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04" h="3104">
                <a:moveTo>
                  <a:pt x="3103" y="1547"/>
                </a:moveTo>
                <a:lnTo>
                  <a:pt x="3103" y="1547"/>
                </a:lnTo>
                <a:cubicBezTo>
                  <a:pt x="3103" y="2402"/>
                  <a:pt x="2412" y="3103"/>
                  <a:pt x="1556" y="3103"/>
                </a:cubicBezTo>
                <a:cubicBezTo>
                  <a:pt x="700" y="3103"/>
                  <a:pt x="0" y="2402"/>
                  <a:pt x="0" y="1547"/>
                </a:cubicBezTo>
                <a:cubicBezTo>
                  <a:pt x="0" y="692"/>
                  <a:pt x="700" y="0"/>
                  <a:pt x="1556" y="0"/>
                </a:cubicBezTo>
                <a:cubicBezTo>
                  <a:pt x="2412" y="0"/>
                  <a:pt x="3103" y="692"/>
                  <a:pt x="3103" y="15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3">
            <a:extLst>
              <a:ext uri="{FF2B5EF4-FFF2-40B4-BE49-F238E27FC236}">
                <a16:creationId xmlns:a16="http://schemas.microsoft.com/office/drawing/2014/main" id="{443ECA1C-857A-5148-A6A6-803DF611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69" y="6298962"/>
            <a:ext cx="2628207" cy="2628207"/>
          </a:xfrm>
          <a:custGeom>
            <a:avLst/>
            <a:gdLst>
              <a:gd name="T0" fmla="*/ 309997648 w 2396"/>
              <a:gd name="T1" fmla="*/ 154544997 h 2394"/>
              <a:gd name="T2" fmla="*/ 309997648 w 2396"/>
              <a:gd name="T3" fmla="*/ 154544997 h 2394"/>
              <a:gd name="T4" fmla="*/ 155581294 w 2396"/>
              <a:gd name="T5" fmla="*/ 310256626 h 2394"/>
              <a:gd name="T6" fmla="*/ 0 w 2396"/>
              <a:gd name="T7" fmla="*/ 154544997 h 2394"/>
              <a:gd name="T8" fmla="*/ 155581294 w 2396"/>
              <a:gd name="T9" fmla="*/ 0 h 2394"/>
              <a:gd name="T10" fmla="*/ 309997648 w 2396"/>
              <a:gd name="T11" fmla="*/ 154544997 h 2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6" h="2394">
                <a:moveTo>
                  <a:pt x="2395" y="1192"/>
                </a:moveTo>
                <a:lnTo>
                  <a:pt x="2395" y="1192"/>
                </a:lnTo>
                <a:cubicBezTo>
                  <a:pt x="2395" y="1857"/>
                  <a:pt x="1859" y="2393"/>
                  <a:pt x="1202" y="2393"/>
                </a:cubicBezTo>
                <a:cubicBezTo>
                  <a:pt x="536" y="2393"/>
                  <a:pt x="0" y="1857"/>
                  <a:pt x="0" y="1192"/>
                </a:cubicBezTo>
                <a:cubicBezTo>
                  <a:pt x="0" y="535"/>
                  <a:pt x="536" y="0"/>
                  <a:pt x="1202" y="0"/>
                </a:cubicBezTo>
                <a:cubicBezTo>
                  <a:pt x="1859" y="0"/>
                  <a:pt x="2395" y="535"/>
                  <a:pt x="2395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Line 334">
            <a:extLst>
              <a:ext uri="{FF2B5EF4-FFF2-40B4-BE49-F238E27FC236}">
                <a16:creationId xmlns:a16="http://schemas.microsoft.com/office/drawing/2014/main" id="{F73A299B-1CC8-1542-A650-85DB78666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332" y="5616498"/>
            <a:ext cx="4842" cy="93899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Line 335">
            <a:extLst>
              <a:ext uri="{FF2B5EF4-FFF2-40B4-BE49-F238E27FC236}">
                <a16:creationId xmlns:a16="http://schemas.microsoft.com/office/drawing/2014/main" id="{FF7BCD45-1598-D84C-9FF2-A5E6E596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332" y="8670642"/>
            <a:ext cx="4842" cy="9293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36">
            <a:extLst>
              <a:ext uri="{FF2B5EF4-FFF2-40B4-BE49-F238E27FC236}">
                <a16:creationId xmlns:a16="http://schemas.microsoft.com/office/drawing/2014/main" id="{52391F50-4FE8-E54C-9900-5AF1C9F9D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185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37">
            <a:extLst>
              <a:ext uri="{FF2B5EF4-FFF2-40B4-BE49-F238E27FC236}">
                <a16:creationId xmlns:a16="http://schemas.microsoft.com/office/drawing/2014/main" id="{A7F1FEB2-DBCF-7544-ACDC-945635C70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649" y="7605806"/>
            <a:ext cx="938992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Freeform 338">
            <a:extLst>
              <a:ext uri="{FF2B5EF4-FFF2-40B4-BE49-F238E27FC236}">
                <a16:creationId xmlns:a16="http://schemas.microsoft.com/office/drawing/2014/main" id="{C883210D-C553-954B-86E3-037944847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150" y="5911749"/>
            <a:ext cx="3397794" cy="3407474"/>
          </a:xfrm>
          <a:custGeom>
            <a:avLst/>
            <a:gdLst>
              <a:gd name="T0" fmla="*/ 401014822 w 3096"/>
              <a:gd name="T1" fmla="*/ 200548711 h 3104"/>
              <a:gd name="T2" fmla="*/ 401014822 w 3096"/>
              <a:gd name="T3" fmla="*/ 200548711 h 3104"/>
              <a:gd name="T4" fmla="*/ 200572383 w 3096"/>
              <a:gd name="T5" fmla="*/ 402263990 h 3104"/>
              <a:gd name="T6" fmla="*/ 0 w 3096"/>
              <a:gd name="T7" fmla="*/ 200548711 h 3104"/>
              <a:gd name="T8" fmla="*/ 200572383 w 3096"/>
              <a:gd name="T9" fmla="*/ 0 h 3104"/>
              <a:gd name="T10" fmla="*/ 401014822 w 3096"/>
              <a:gd name="T11" fmla="*/ 200548711 h 3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6" h="3104">
                <a:moveTo>
                  <a:pt x="3095" y="1547"/>
                </a:moveTo>
                <a:lnTo>
                  <a:pt x="3095" y="1547"/>
                </a:lnTo>
                <a:cubicBezTo>
                  <a:pt x="3095" y="2402"/>
                  <a:pt x="2404" y="3103"/>
                  <a:pt x="1548" y="3103"/>
                </a:cubicBezTo>
                <a:cubicBezTo>
                  <a:pt x="692" y="3103"/>
                  <a:pt x="0" y="2402"/>
                  <a:pt x="0" y="1547"/>
                </a:cubicBezTo>
                <a:cubicBezTo>
                  <a:pt x="0" y="692"/>
                  <a:pt x="692" y="0"/>
                  <a:pt x="1548" y="0"/>
                </a:cubicBezTo>
                <a:cubicBezTo>
                  <a:pt x="2404" y="0"/>
                  <a:pt x="3095" y="692"/>
                  <a:pt x="3095" y="1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9">
            <a:extLst>
              <a:ext uri="{FF2B5EF4-FFF2-40B4-BE49-F238E27FC236}">
                <a16:creationId xmlns:a16="http://schemas.microsoft.com/office/drawing/2014/main" id="{8F27E6C2-1B1B-274A-9BB2-7A02D8E2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5" y="6298962"/>
            <a:ext cx="2618526" cy="2628207"/>
          </a:xfrm>
          <a:custGeom>
            <a:avLst/>
            <a:gdLst>
              <a:gd name="T0" fmla="*/ 308878011 w 2387"/>
              <a:gd name="T1" fmla="*/ 154544997 h 2394"/>
              <a:gd name="T2" fmla="*/ 308878011 w 2387"/>
              <a:gd name="T3" fmla="*/ 154544997 h 2394"/>
              <a:gd name="T4" fmla="*/ 154439185 w 2387"/>
              <a:gd name="T5" fmla="*/ 310256626 h 2394"/>
              <a:gd name="T6" fmla="*/ 0 w 2387"/>
              <a:gd name="T7" fmla="*/ 154544997 h 2394"/>
              <a:gd name="T8" fmla="*/ 154439185 w 2387"/>
              <a:gd name="T9" fmla="*/ 0 h 2394"/>
              <a:gd name="T10" fmla="*/ 308878011 w 2387"/>
              <a:gd name="T11" fmla="*/ 154544997 h 2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87" h="2394">
                <a:moveTo>
                  <a:pt x="2386" y="1192"/>
                </a:moveTo>
                <a:lnTo>
                  <a:pt x="2386" y="1192"/>
                </a:lnTo>
                <a:cubicBezTo>
                  <a:pt x="2386" y="1857"/>
                  <a:pt x="1850" y="2393"/>
                  <a:pt x="1193" y="2393"/>
                </a:cubicBezTo>
                <a:cubicBezTo>
                  <a:pt x="536" y="2393"/>
                  <a:pt x="0" y="1857"/>
                  <a:pt x="0" y="1192"/>
                </a:cubicBezTo>
                <a:cubicBezTo>
                  <a:pt x="0" y="535"/>
                  <a:pt x="536" y="0"/>
                  <a:pt x="1193" y="0"/>
                </a:cubicBezTo>
                <a:cubicBezTo>
                  <a:pt x="1850" y="0"/>
                  <a:pt x="2386" y="535"/>
                  <a:pt x="2386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Line 340">
            <a:extLst>
              <a:ext uri="{FF2B5EF4-FFF2-40B4-BE49-F238E27FC236}">
                <a16:creationId xmlns:a16="http://schemas.microsoft.com/office/drawing/2014/main" id="{4D091936-7621-6B46-BCE1-3496EF6A3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9887" y="5616498"/>
            <a:ext cx="4842" cy="93899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41">
            <a:extLst>
              <a:ext uri="{FF2B5EF4-FFF2-40B4-BE49-F238E27FC236}">
                <a16:creationId xmlns:a16="http://schemas.microsoft.com/office/drawing/2014/main" id="{AE1706C5-B1DA-3047-B97A-345F76991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9887" y="8670642"/>
            <a:ext cx="4842" cy="9293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42">
            <a:extLst>
              <a:ext uri="{FF2B5EF4-FFF2-40B4-BE49-F238E27FC236}">
                <a16:creationId xmlns:a16="http://schemas.microsoft.com/office/drawing/2014/main" id="{FF948136-89B4-E54A-A0F9-96987110E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741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43">
            <a:extLst>
              <a:ext uri="{FF2B5EF4-FFF2-40B4-BE49-F238E27FC236}">
                <a16:creationId xmlns:a16="http://schemas.microsoft.com/office/drawing/2014/main" id="{814CF731-CA6C-2547-B994-3DEC1E88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9884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Freeform 344">
            <a:extLst>
              <a:ext uri="{FF2B5EF4-FFF2-40B4-BE49-F238E27FC236}">
                <a16:creationId xmlns:a16="http://schemas.microsoft.com/office/drawing/2014/main" id="{86FB4740-19A9-CE43-BD10-0FDA033A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706" y="5911749"/>
            <a:ext cx="3397794" cy="3407474"/>
          </a:xfrm>
          <a:custGeom>
            <a:avLst/>
            <a:gdLst>
              <a:gd name="T0" fmla="*/ 401144390 w 3095"/>
              <a:gd name="T1" fmla="*/ 200548711 h 3104"/>
              <a:gd name="T2" fmla="*/ 401144390 w 3095"/>
              <a:gd name="T3" fmla="*/ 200548711 h 3104"/>
              <a:gd name="T4" fmla="*/ 200572015 w 3095"/>
              <a:gd name="T5" fmla="*/ 402263990 h 3104"/>
              <a:gd name="T6" fmla="*/ 0 w 3095"/>
              <a:gd name="T7" fmla="*/ 200548711 h 3104"/>
              <a:gd name="T8" fmla="*/ 200572015 w 3095"/>
              <a:gd name="T9" fmla="*/ 0 h 3104"/>
              <a:gd name="T10" fmla="*/ 401144390 w 3095"/>
              <a:gd name="T11" fmla="*/ 200548711 h 3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5" h="3104">
                <a:moveTo>
                  <a:pt x="3094" y="1547"/>
                </a:moveTo>
                <a:lnTo>
                  <a:pt x="3094" y="1547"/>
                </a:lnTo>
                <a:cubicBezTo>
                  <a:pt x="3094" y="2402"/>
                  <a:pt x="2403" y="3103"/>
                  <a:pt x="1547" y="3103"/>
                </a:cubicBezTo>
                <a:cubicBezTo>
                  <a:pt x="691" y="3103"/>
                  <a:pt x="0" y="2402"/>
                  <a:pt x="0" y="1547"/>
                </a:cubicBezTo>
                <a:cubicBezTo>
                  <a:pt x="0" y="692"/>
                  <a:pt x="691" y="0"/>
                  <a:pt x="1547" y="0"/>
                </a:cubicBezTo>
                <a:cubicBezTo>
                  <a:pt x="2403" y="0"/>
                  <a:pt x="3094" y="692"/>
                  <a:pt x="3094" y="15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5">
            <a:extLst>
              <a:ext uri="{FF2B5EF4-FFF2-40B4-BE49-F238E27FC236}">
                <a16:creationId xmlns:a16="http://schemas.microsoft.com/office/drawing/2014/main" id="{5AEFE79B-D864-3C49-86C6-576B0B2D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0919" y="6298962"/>
            <a:ext cx="2628210" cy="2628207"/>
          </a:xfrm>
          <a:custGeom>
            <a:avLst/>
            <a:gdLst>
              <a:gd name="T0" fmla="*/ 309998367 w 2396"/>
              <a:gd name="T1" fmla="*/ 154544997 h 2394"/>
              <a:gd name="T2" fmla="*/ 309998367 w 2396"/>
              <a:gd name="T3" fmla="*/ 154544997 h 2394"/>
              <a:gd name="T4" fmla="*/ 154416893 w 2396"/>
              <a:gd name="T5" fmla="*/ 310256626 h 2394"/>
              <a:gd name="T6" fmla="*/ 0 w 2396"/>
              <a:gd name="T7" fmla="*/ 154544997 h 2394"/>
              <a:gd name="T8" fmla="*/ 154416893 w 2396"/>
              <a:gd name="T9" fmla="*/ 0 h 2394"/>
              <a:gd name="T10" fmla="*/ 309998367 w 2396"/>
              <a:gd name="T11" fmla="*/ 154544997 h 2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6" h="2394">
                <a:moveTo>
                  <a:pt x="2395" y="1192"/>
                </a:moveTo>
                <a:lnTo>
                  <a:pt x="2395" y="1192"/>
                </a:lnTo>
                <a:cubicBezTo>
                  <a:pt x="2395" y="1857"/>
                  <a:pt x="1859" y="2393"/>
                  <a:pt x="1193" y="2393"/>
                </a:cubicBezTo>
                <a:cubicBezTo>
                  <a:pt x="536" y="2393"/>
                  <a:pt x="0" y="1857"/>
                  <a:pt x="0" y="1192"/>
                </a:cubicBezTo>
                <a:cubicBezTo>
                  <a:pt x="0" y="535"/>
                  <a:pt x="536" y="0"/>
                  <a:pt x="1193" y="0"/>
                </a:cubicBezTo>
                <a:cubicBezTo>
                  <a:pt x="1859" y="0"/>
                  <a:pt x="2395" y="535"/>
                  <a:pt x="2395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46">
            <a:extLst>
              <a:ext uri="{FF2B5EF4-FFF2-40B4-BE49-F238E27FC236}">
                <a16:creationId xmlns:a16="http://schemas.microsoft.com/office/drawing/2014/main" id="{9589FC5B-7457-B74E-945A-57249D69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2604" y="5616498"/>
            <a:ext cx="4839" cy="93899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47">
            <a:extLst>
              <a:ext uri="{FF2B5EF4-FFF2-40B4-BE49-F238E27FC236}">
                <a16:creationId xmlns:a16="http://schemas.microsoft.com/office/drawing/2014/main" id="{FC47A4DA-3994-014F-AE61-6119C5B3D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2604" y="8670642"/>
            <a:ext cx="4839" cy="9293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48">
            <a:extLst>
              <a:ext uri="{FF2B5EF4-FFF2-40B4-BE49-F238E27FC236}">
                <a16:creationId xmlns:a16="http://schemas.microsoft.com/office/drawing/2014/main" id="{426CC9BA-DDB9-DA49-9469-E8D36BFD2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08457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49">
            <a:extLst>
              <a:ext uri="{FF2B5EF4-FFF2-40B4-BE49-F238E27FC236}">
                <a16:creationId xmlns:a16="http://schemas.microsoft.com/office/drawing/2014/main" id="{82729032-E222-4444-879B-47E2EEDC1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7440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Freeform 350">
            <a:extLst>
              <a:ext uri="{FF2B5EF4-FFF2-40B4-BE49-F238E27FC236}">
                <a16:creationId xmlns:a16="http://schemas.microsoft.com/office/drawing/2014/main" id="{C4F6F33B-D1C3-9A44-B0B4-DE7B7867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1261" y="5911749"/>
            <a:ext cx="3407474" cy="3407474"/>
          </a:xfrm>
          <a:custGeom>
            <a:avLst/>
            <a:gdLst>
              <a:gd name="T0" fmla="*/ 402134436 w 3105"/>
              <a:gd name="T1" fmla="*/ 200548711 h 3104"/>
              <a:gd name="T2" fmla="*/ 402134436 w 3105"/>
              <a:gd name="T3" fmla="*/ 200548711 h 3104"/>
              <a:gd name="T4" fmla="*/ 200548911 w 3105"/>
              <a:gd name="T5" fmla="*/ 402263990 h 3104"/>
              <a:gd name="T6" fmla="*/ 0 w 3105"/>
              <a:gd name="T7" fmla="*/ 200548711 h 3104"/>
              <a:gd name="T8" fmla="*/ 200548911 w 3105"/>
              <a:gd name="T9" fmla="*/ 0 h 3104"/>
              <a:gd name="T10" fmla="*/ 402134436 w 3105"/>
              <a:gd name="T11" fmla="*/ 200548711 h 3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05" h="3104">
                <a:moveTo>
                  <a:pt x="3104" y="1547"/>
                </a:moveTo>
                <a:lnTo>
                  <a:pt x="3104" y="1547"/>
                </a:lnTo>
                <a:cubicBezTo>
                  <a:pt x="3104" y="2402"/>
                  <a:pt x="2404" y="3103"/>
                  <a:pt x="1548" y="3103"/>
                </a:cubicBezTo>
                <a:cubicBezTo>
                  <a:pt x="692" y="3103"/>
                  <a:pt x="0" y="2402"/>
                  <a:pt x="0" y="1547"/>
                </a:cubicBezTo>
                <a:cubicBezTo>
                  <a:pt x="0" y="692"/>
                  <a:pt x="692" y="0"/>
                  <a:pt x="1548" y="0"/>
                </a:cubicBezTo>
                <a:cubicBezTo>
                  <a:pt x="2404" y="0"/>
                  <a:pt x="3104" y="692"/>
                  <a:pt x="3104" y="15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1">
            <a:extLst>
              <a:ext uri="{FF2B5EF4-FFF2-40B4-BE49-F238E27FC236}">
                <a16:creationId xmlns:a16="http://schemas.microsoft.com/office/drawing/2014/main" id="{FA6A2EE3-09EF-5B4B-9B82-6F276B98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8474" y="6298962"/>
            <a:ext cx="2628210" cy="2628207"/>
          </a:xfrm>
          <a:custGeom>
            <a:avLst/>
            <a:gdLst>
              <a:gd name="T0" fmla="*/ 309998367 w 2396"/>
              <a:gd name="T1" fmla="*/ 154544997 h 2394"/>
              <a:gd name="T2" fmla="*/ 309998367 w 2396"/>
              <a:gd name="T3" fmla="*/ 154544997 h 2394"/>
              <a:gd name="T4" fmla="*/ 154416893 w 2396"/>
              <a:gd name="T5" fmla="*/ 310256626 h 2394"/>
              <a:gd name="T6" fmla="*/ 0 w 2396"/>
              <a:gd name="T7" fmla="*/ 154544997 h 2394"/>
              <a:gd name="T8" fmla="*/ 154416893 w 2396"/>
              <a:gd name="T9" fmla="*/ 0 h 2394"/>
              <a:gd name="T10" fmla="*/ 309998367 w 2396"/>
              <a:gd name="T11" fmla="*/ 154544997 h 2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6" h="2394">
                <a:moveTo>
                  <a:pt x="2395" y="1192"/>
                </a:moveTo>
                <a:lnTo>
                  <a:pt x="2395" y="1192"/>
                </a:lnTo>
                <a:cubicBezTo>
                  <a:pt x="2395" y="1857"/>
                  <a:pt x="1859" y="2393"/>
                  <a:pt x="1193" y="2393"/>
                </a:cubicBezTo>
                <a:cubicBezTo>
                  <a:pt x="536" y="2393"/>
                  <a:pt x="0" y="1857"/>
                  <a:pt x="0" y="1192"/>
                </a:cubicBezTo>
                <a:cubicBezTo>
                  <a:pt x="0" y="535"/>
                  <a:pt x="536" y="0"/>
                  <a:pt x="1193" y="0"/>
                </a:cubicBezTo>
                <a:cubicBezTo>
                  <a:pt x="1859" y="0"/>
                  <a:pt x="2395" y="535"/>
                  <a:pt x="2395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Line 352">
            <a:extLst>
              <a:ext uri="{FF2B5EF4-FFF2-40B4-BE49-F238E27FC236}">
                <a16:creationId xmlns:a16="http://schemas.microsoft.com/office/drawing/2014/main" id="{1FE5BB4C-E78E-CD4F-BC2F-261F51E9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0160" y="5616498"/>
            <a:ext cx="4839" cy="93899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53">
            <a:extLst>
              <a:ext uri="{FF2B5EF4-FFF2-40B4-BE49-F238E27FC236}">
                <a16:creationId xmlns:a16="http://schemas.microsoft.com/office/drawing/2014/main" id="{DEB733E8-E659-E045-8692-EDC1DF180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0160" y="8670642"/>
            <a:ext cx="4839" cy="9293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54">
            <a:extLst>
              <a:ext uri="{FF2B5EF4-FFF2-40B4-BE49-F238E27FC236}">
                <a16:creationId xmlns:a16="http://schemas.microsoft.com/office/drawing/2014/main" id="{3AF4968C-A707-A842-B209-6517D8A7D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6013" y="7605806"/>
            <a:ext cx="938992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Line 355">
            <a:extLst>
              <a:ext uri="{FF2B5EF4-FFF2-40B4-BE49-F238E27FC236}">
                <a16:creationId xmlns:a16="http://schemas.microsoft.com/office/drawing/2014/main" id="{2045F15F-C75F-5648-8191-A061922D1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90154" y="7605806"/>
            <a:ext cx="929311" cy="483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Freeform 356">
            <a:extLst>
              <a:ext uri="{FF2B5EF4-FFF2-40B4-BE49-F238E27FC236}">
                <a16:creationId xmlns:a16="http://schemas.microsoft.com/office/drawing/2014/main" id="{C00BD349-8014-664B-B2F9-ED46B6D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750" y="7102429"/>
            <a:ext cx="1292325" cy="1006754"/>
          </a:xfrm>
          <a:custGeom>
            <a:avLst/>
            <a:gdLst>
              <a:gd name="T0" fmla="*/ 146806409 w 1177"/>
              <a:gd name="T1" fmla="*/ 30275168 h 918"/>
              <a:gd name="T2" fmla="*/ 131243758 w 1177"/>
              <a:gd name="T3" fmla="*/ 30275168 h 918"/>
              <a:gd name="T4" fmla="*/ 130076604 w 1177"/>
              <a:gd name="T5" fmla="*/ 30275168 h 918"/>
              <a:gd name="T6" fmla="*/ 87409410 w 1177"/>
              <a:gd name="T7" fmla="*/ 40237280 h 918"/>
              <a:gd name="T8" fmla="*/ 72884269 w 1177"/>
              <a:gd name="T9" fmla="*/ 29110475 h 918"/>
              <a:gd name="T10" fmla="*/ 52653004 w 1177"/>
              <a:gd name="T11" fmla="*/ 23547073 h 918"/>
              <a:gd name="T12" fmla="*/ 52653004 w 1177"/>
              <a:gd name="T13" fmla="*/ 3363868 h 918"/>
              <a:gd name="T14" fmla="*/ 19064112 w 1177"/>
              <a:gd name="T15" fmla="*/ 0 h 918"/>
              <a:gd name="T16" fmla="*/ 13487630 w 1177"/>
              <a:gd name="T17" fmla="*/ 6727735 h 918"/>
              <a:gd name="T18" fmla="*/ 1167154 w 1177"/>
              <a:gd name="T19" fmla="*/ 116313130 h 918"/>
              <a:gd name="T20" fmla="*/ 47076522 w 1177"/>
              <a:gd name="T21" fmla="*/ 118641795 h 918"/>
              <a:gd name="T22" fmla="*/ 52653004 w 1177"/>
              <a:gd name="T23" fmla="*/ 111914060 h 918"/>
              <a:gd name="T24" fmla="*/ 68345298 w 1177"/>
              <a:gd name="T25" fmla="*/ 95094722 h 918"/>
              <a:gd name="T26" fmla="*/ 72884269 w 1177"/>
              <a:gd name="T27" fmla="*/ 83967918 h 918"/>
              <a:gd name="T28" fmla="*/ 130076604 w 1177"/>
              <a:gd name="T29" fmla="*/ 93930390 h 918"/>
              <a:gd name="T30" fmla="*/ 130076604 w 1177"/>
              <a:gd name="T31" fmla="*/ 93930390 h 918"/>
              <a:gd name="T32" fmla="*/ 130076604 w 1177"/>
              <a:gd name="T33" fmla="*/ 93930390 h 918"/>
              <a:gd name="T34" fmla="*/ 131243758 w 1177"/>
              <a:gd name="T35" fmla="*/ 93930390 h 918"/>
              <a:gd name="T36" fmla="*/ 152512534 w 1177"/>
              <a:gd name="T37" fmla="*/ 89531320 h 918"/>
              <a:gd name="T38" fmla="*/ 146806409 w 1177"/>
              <a:gd name="T39" fmla="*/ 30275168 h 918"/>
              <a:gd name="T40" fmla="*/ 91948381 w 1177"/>
              <a:gd name="T41" fmla="*/ 48129707 h 918"/>
              <a:gd name="T42" fmla="*/ 126704787 w 1177"/>
              <a:gd name="T43" fmla="*/ 83967918 h 918"/>
              <a:gd name="T44" fmla="*/ 91948381 w 1177"/>
              <a:gd name="T45" fmla="*/ 48129707 h 918"/>
              <a:gd name="T46" fmla="*/ 135653086 w 1177"/>
              <a:gd name="T47" fmla="*/ 40237280 h 918"/>
              <a:gd name="T48" fmla="*/ 142396721 w 1177"/>
              <a:gd name="T49" fmla="*/ 85003120 h 918"/>
              <a:gd name="T50" fmla="*/ 135653086 w 1177"/>
              <a:gd name="T51" fmla="*/ 40237280 h 918"/>
              <a:gd name="T52" fmla="*/ 10115453 w 1177"/>
              <a:gd name="T53" fmla="*/ 109714525 h 918"/>
              <a:gd name="T54" fmla="*/ 43704705 w 1177"/>
              <a:gd name="T55" fmla="*/ 10091603 h 918"/>
              <a:gd name="T56" fmla="*/ 10115453 w 1177"/>
              <a:gd name="T57" fmla="*/ 109714525 h 918"/>
              <a:gd name="T58" fmla="*/ 63935970 w 1177"/>
              <a:gd name="T59" fmla="*/ 86167453 h 918"/>
              <a:gd name="T60" fmla="*/ 52653004 w 1177"/>
              <a:gd name="T61" fmla="*/ 33639035 h 918"/>
              <a:gd name="T62" fmla="*/ 63935970 w 1177"/>
              <a:gd name="T63" fmla="*/ 86167453 h 918"/>
              <a:gd name="T64" fmla="*/ 72884269 w 1177"/>
              <a:gd name="T65" fmla="*/ 49294040 h 918"/>
              <a:gd name="T66" fmla="*/ 83000082 w 1177"/>
              <a:gd name="T67" fmla="*/ 75040648 h 918"/>
              <a:gd name="T68" fmla="*/ 72884269 w 1177"/>
              <a:gd name="T69" fmla="*/ 49294040 h 9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7" h="918">
                <a:moveTo>
                  <a:pt x="1132" y="234"/>
                </a:moveTo>
                <a:lnTo>
                  <a:pt x="1132" y="234"/>
                </a:lnTo>
                <a:cubicBezTo>
                  <a:pt x="1012" y="234"/>
                  <a:pt x="1012" y="234"/>
                  <a:pt x="1012" y="234"/>
                </a:cubicBezTo>
                <a:lnTo>
                  <a:pt x="1003" y="234"/>
                </a:lnTo>
                <a:lnTo>
                  <a:pt x="1003" y="242"/>
                </a:lnTo>
                <a:cubicBezTo>
                  <a:pt x="674" y="311"/>
                  <a:pt x="674" y="311"/>
                  <a:pt x="674" y="311"/>
                </a:cubicBezTo>
                <a:cubicBezTo>
                  <a:pt x="562" y="311"/>
                  <a:pt x="562" y="311"/>
                  <a:pt x="562" y="311"/>
                </a:cubicBezTo>
                <a:cubicBezTo>
                  <a:pt x="562" y="225"/>
                  <a:pt x="562" y="225"/>
                  <a:pt x="562" y="225"/>
                </a:cubicBezTo>
                <a:cubicBezTo>
                  <a:pt x="562" y="199"/>
                  <a:pt x="545" y="182"/>
                  <a:pt x="527" y="182"/>
                </a:cubicBezTo>
                <a:cubicBezTo>
                  <a:pt x="406" y="182"/>
                  <a:pt x="406" y="182"/>
                  <a:pt x="406" y="18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6" y="44"/>
                  <a:pt x="406" y="35"/>
                  <a:pt x="406" y="26"/>
                </a:cubicBezTo>
                <a:cubicBezTo>
                  <a:pt x="398" y="9"/>
                  <a:pt x="380" y="0"/>
                  <a:pt x="363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30" y="0"/>
                  <a:pt x="112" y="9"/>
                  <a:pt x="112" y="26"/>
                </a:cubicBezTo>
                <a:cubicBezTo>
                  <a:pt x="104" y="35"/>
                  <a:pt x="104" y="44"/>
                  <a:pt x="104" y="52"/>
                </a:cubicBezTo>
                <a:cubicBezTo>
                  <a:pt x="0" y="856"/>
                  <a:pt x="0" y="856"/>
                  <a:pt x="0" y="856"/>
                </a:cubicBezTo>
                <a:cubicBezTo>
                  <a:pt x="0" y="874"/>
                  <a:pt x="0" y="891"/>
                  <a:pt x="9" y="899"/>
                </a:cubicBezTo>
                <a:cubicBezTo>
                  <a:pt x="26" y="908"/>
                  <a:pt x="34" y="917"/>
                  <a:pt x="52" y="917"/>
                </a:cubicBezTo>
                <a:cubicBezTo>
                  <a:pt x="363" y="917"/>
                  <a:pt x="363" y="917"/>
                  <a:pt x="363" y="917"/>
                </a:cubicBezTo>
                <a:cubicBezTo>
                  <a:pt x="380" y="917"/>
                  <a:pt x="398" y="908"/>
                  <a:pt x="406" y="891"/>
                </a:cubicBezTo>
                <a:cubicBezTo>
                  <a:pt x="406" y="882"/>
                  <a:pt x="406" y="874"/>
                  <a:pt x="406" y="865"/>
                </a:cubicBezTo>
                <a:cubicBezTo>
                  <a:pt x="406" y="735"/>
                  <a:pt x="406" y="735"/>
                  <a:pt x="406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45" y="735"/>
                  <a:pt x="562" y="718"/>
                  <a:pt x="562" y="692"/>
                </a:cubicBezTo>
                <a:cubicBezTo>
                  <a:pt x="562" y="649"/>
                  <a:pt x="562" y="649"/>
                  <a:pt x="562" y="649"/>
                </a:cubicBezTo>
                <a:cubicBezTo>
                  <a:pt x="674" y="649"/>
                  <a:pt x="674" y="649"/>
                  <a:pt x="674" y="649"/>
                </a:cubicBezTo>
                <a:cubicBezTo>
                  <a:pt x="1003" y="726"/>
                  <a:pt x="1003" y="726"/>
                  <a:pt x="1003" y="726"/>
                </a:cubicBezTo>
                <a:cubicBezTo>
                  <a:pt x="1012" y="726"/>
                  <a:pt x="1012" y="726"/>
                  <a:pt x="1012" y="726"/>
                </a:cubicBezTo>
                <a:cubicBezTo>
                  <a:pt x="1132" y="726"/>
                  <a:pt x="1132" y="726"/>
                  <a:pt x="1132" y="726"/>
                </a:cubicBezTo>
                <a:cubicBezTo>
                  <a:pt x="1158" y="726"/>
                  <a:pt x="1176" y="718"/>
                  <a:pt x="1176" y="692"/>
                </a:cubicBezTo>
                <a:cubicBezTo>
                  <a:pt x="1176" y="277"/>
                  <a:pt x="1176" y="277"/>
                  <a:pt x="1176" y="277"/>
                </a:cubicBezTo>
                <a:cubicBezTo>
                  <a:pt x="1176" y="251"/>
                  <a:pt x="1158" y="234"/>
                  <a:pt x="1132" y="234"/>
                </a:cubicBezTo>
                <a:close/>
                <a:moveTo>
                  <a:pt x="709" y="372"/>
                </a:moveTo>
                <a:lnTo>
                  <a:pt x="709" y="372"/>
                </a:lnTo>
                <a:cubicBezTo>
                  <a:pt x="977" y="320"/>
                  <a:pt x="977" y="320"/>
                  <a:pt x="977" y="320"/>
                </a:cubicBezTo>
                <a:cubicBezTo>
                  <a:pt x="977" y="649"/>
                  <a:pt x="977" y="649"/>
                  <a:pt x="977" y="649"/>
                </a:cubicBezTo>
                <a:cubicBezTo>
                  <a:pt x="709" y="588"/>
                  <a:pt x="709" y="588"/>
                  <a:pt x="709" y="588"/>
                </a:cubicBezTo>
                <a:lnTo>
                  <a:pt x="709" y="372"/>
                </a:lnTo>
                <a:close/>
                <a:moveTo>
                  <a:pt x="1046" y="311"/>
                </a:moveTo>
                <a:lnTo>
                  <a:pt x="1046" y="311"/>
                </a:lnTo>
                <a:cubicBezTo>
                  <a:pt x="1098" y="311"/>
                  <a:pt x="1098" y="311"/>
                  <a:pt x="1098" y="311"/>
                </a:cubicBezTo>
                <a:cubicBezTo>
                  <a:pt x="1098" y="657"/>
                  <a:pt x="1098" y="657"/>
                  <a:pt x="1098" y="657"/>
                </a:cubicBezTo>
                <a:cubicBezTo>
                  <a:pt x="1046" y="657"/>
                  <a:pt x="1046" y="657"/>
                  <a:pt x="1046" y="657"/>
                </a:cubicBezTo>
                <a:lnTo>
                  <a:pt x="1046" y="311"/>
                </a:lnTo>
                <a:close/>
                <a:moveTo>
                  <a:pt x="78" y="848"/>
                </a:moveTo>
                <a:lnTo>
                  <a:pt x="78" y="848"/>
                </a:lnTo>
                <a:cubicBezTo>
                  <a:pt x="173" y="78"/>
                  <a:pt x="173" y="78"/>
                  <a:pt x="173" y="78"/>
                </a:cubicBezTo>
                <a:cubicBezTo>
                  <a:pt x="337" y="78"/>
                  <a:pt x="337" y="78"/>
                  <a:pt x="337" y="78"/>
                </a:cubicBezTo>
                <a:cubicBezTo>
                  <a:pt x="337" y="848"/>
                  <a:pt x="337" y="848"/>
                  <a:pt x="337" y="848"/>
                </a:cubicBezTo>
                <a:lnTo>
                  <a:pt x="78" y="848"/>
                </a:lnTo>
                <a:close/>
                <a:moveTo>
                  <a:pt x="493" y="666"/>
                </a:moveTo>
                <a:lnTo>
                  <a:pt x="493" y="666"/>
                </a:lnTo>
                <a:cubicBezTo>
                  <a:pt x="406" y="666"/>
                  <a:pt x="406" y="666"/>
                  <a:pt x="406" y="666"/>
                </a:cubicBezTo>
                <a:cubicBezTo>
                  <a:pt x="406" y="260"/>
                  <a:pt x="406" y="260"/>
                  <a:pt x="406" y="260"/>
                </a:cubicBezTo>
                <a:cubicBezTo>
                  <a:pt x="493" y="260"/>
                  <a:pt x="493" y="260"/>
                  <a:pt x="493" y="260"/>
                </a:cubicBezTo>
                <a:lnTo>
                  <a:pt x="493" y="666"/>
                </a:lnTo>
                <a:close/>
                <a:moveTo>
                  <a:pt x="562" y="381"/>
                </a:moveTo>
                <a:lnTo>
                  <a:pt x="562" y="381"/>
                </a:lnTo>
                <a:cubicBezTo>
                  <a:pt x="640" y="381"/>
                  <a:pt x="640" y="381"/>
                  <a:pt x="640" y="381"/>
                </a:cubicBezTo>
                <a:cubicBezTo>
                  <a:pt x="640" y="580"/>
                  <a:pt x="640" y="580"/>
                  <a:pt x="640" y="580"/>
                </a:cubicBezTo>
                <a:cubicBezTo>
                  <a:pt x="562" y="580"/>
                  <a:pt x="562" y="580"/>
                  <a:pt x="562" y="580"/>
                </a:cubicBezTo>
                <a:lnTo>
                  <a:pt x="562" y="3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7">
            <a:extLst>
              <a:ext uri="{FF2B5EF4-FFF2-40B4-BE49-F238E27FC236}">
                <a16:creationId xmlns:a16="http://schemas.microsoft.com/office/drawing/2014/main" id="{E264A2B2-5318-434C-9CCF-5D833CC5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237" y="7010464"/>
            <a:ext cx="682461" cy="1195522"/>
          </a:xfrm>
          <a:custGeom>
            <a:avLst/>
            <a:gdLst>
              <a:gd name="T0" fmla="*/ 65835025 w 623"/>
              <a:gd name="T1" fmla="*/ 140927930 h 1090"/>
              <a:gd name="T2" fmla="*/ 65835025 w 623"/>
              <a:gd name="T3" fmla="*/ 140927930 h 1090"/>
              <a:gd name="T4" fmla="*/ 14457786 w 623"/>
              <a:gd name="T5" fmla="*/ 140927930 h 1090"/>
              <a:gd name="T6" fmla="*/ 0 w 623"/>
              <a:gd name="T7" fmla="*/ 126434139 h 1090"/>
              <a:gd name="T8" fmla="*/ 0 w 623"/>
              <a:gd name="T9" fmla="*/ 14494151 h 1090"/>
              <a:gd name="T10" fmla="*/ 14457786 w 623"/>
              <a:gd name="T11" fmla="*/ 0 h 1090"/>
              <a:gd name="T12" fmla="*/ 65835025 w 623"/>
              <a:gd name="T13" fmla="*/ 0 h 1090"/>
              <a:gd name="T14" fmla="*/ 80293170 w 623"/>
              <a:gd name="T15" fmla="*/ 14494151 h 1090"/>
              <a:gd name="T16" fmla="*/ 80293170 w 623"/>
              <a:gd name="T17" fmla="*/ 126434139 h 1090"/>
              <a:gd name="T18" fmla="*/ 65835025 w 623"/>
              <a:gd name="T19" fmla="*/ 140927930 h 1090"/>
              <a:gd name="T20" fmla="*/ 14457786 w 623"/>
              <a:gd name="T21" fmla="*/ 10093852 h 1090"/>
              <a:gd name="T22" fmla="*/ 14457786 w 623"/>
              <a:gd name="T23" fmla="*/ 10093852 h 1090"/>
              <a:gd name="T24" fmla="*/ 8907132 w 623"/>
              <a:gd name="T25" fmla="*/ 14494151 h 1090"/>
              <a:gd name="T26" fmla="*/ 8907132 w 623"/>
              <a:gd name="T27" fmla="*/ 126434139 h 1090"/>
              <a:gd name="T28" fmla="*/ 14457786 w 623"/>
              <a:gd name="T29" fmla="*/ 131998546 h 1090"/>
              <a:gd name="T30" fmla="*/ 65835025 w 623"/>
              <a:gd name="T31" fmla="*/ 131998546 h 1090"/>
              <a:gd name="T32" fmla="*/ 71386039 w 623"/>
              <a:gd name="T33" fmla="*/ 126434139 h 1090"/>
              <a:gd name="T34" fmla="*/ 71386039 w 623"/>
              <a:gd name="T35" fmla="*/ 14494151 h 1090"/>
              <a:gd name="T36" fmla="*/ 65835025 w 623"/>
              <a:gd name="T37" fmla="*/ 10093852 h 1090"/>
              <a:gd name="T38" fmla="*/ 14457786 w 623"/>
              <a:gd name="T39" fmla="*/ 10093852 h 10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23" h="1090">
                <a:moveTo>
                  <a:pt x="510" y="1089"/>
                </a:moveTo>
                <a:lnTo>
                  <a:pt x="510" y="1089"/>
                </a:lnTo>
                <a:cubicBezTo>
                  <a:pt x="112" y="1089"/>
                  <a:pt x="112" y="1089"/>
                  <a:pt x="112" y="1089"/>
                </a:cubicBezTo>
                <a:cubicBezTo>
                  <a:pt x="51" y="1089"/>
                  <a:pt x="0" y="1037"/>
                  <a:pt x="0" y="97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2"/>
                  <a:pt x="51" y="0"/>
                  <a:pt x="112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70" y="0"/>
                  <a:pt x="622" y="52"/>
                  <a:pt x="622" y="112"/>
                </a:cubicBezTo>
                <a:cubicBezTo>
                  <a:pt x="622" y="977"/>
                  <a:pt x="622" y="977"/>
                  <a:pt x="622" y="977"/>
                </a:cubicBezTo>
                <a:cubicBezTo>
                  <a:pt x="622" y="1037"/>
                  <a:pt x="570" y="1089"/>
                  <a:pt x="510" y="1089"/>
                </a:cubicBezTo>
                <a:close/>
                <a:moveTo>
                  <a:pt x="112" y="78"/>
                </a:moveTo>
                <a:lnTo>
                  <a:pt x="112" y="78"/>
                </a:lnTo>
                <a:cubicBezTo>
                  <a:pt x="86" y="78"/>
                  <a:pt x="69" y="95"/>
                  <a:pt x="69" y="112"/>
                </a:cubicBezTo>
                <a:cubicBezTo>
                  <a:pt x="69" y="977"/>
                  <a:pt x="69" y="977"/>
                  <a:pt x="69" y="977"/>
                </a:cubicBezTo>
                <a:cubicBezTo>
                  <a:pt x="69" y="1003"/>
                  <a:pt x="86" y="1020"/>
                  <a:pt x="112" y="1020"/>
                </a:cubicBezTo>
                <a:cubicBezTo>
                  <a:pt x="510" y="1020"/>
                  <a:pt x="510" y="1020"/>
                  <a:pt x="510" y="1020"/>
                </a:cubicBezTo>
                <a:cubicBezTo>
                  <a:pt x="536" y="1020"/>
                  <a:pt x="553" y="1003"/>
                  <a:pt x="553" y="977"/>
                </a:cubicBezTo>
                <a:cubicBezTo>
                  <a:pt x="553" y="112"/>
                  <a:pt x="553" y="112"/>
                  <a:pt x="553" y="112"/>
                </a:cubicBezTo>
                <a:cubicBezTo>
                  <a:pt x="553" y="95"/>
                  <a:pt x="536" y="78"/>
                  <a:pt x="510" y="78"/>
                </a:cubicBezTo>
                <a:lnTo>
                  <a:pt x="112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8">
            <a:extLst>
              <a:ext uri="{FF2B5EF4-FFF2-40B4-BE49-F238E27FC236}">
                <a16:creationId xmlns:a16="http://schemas.microsoft.com/office/drawing/2014/main" id="{7B03CEB8-2375-EA40-8971-549065A6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486" y="7959136"/>
            <a:ext cx="96803" cy="96803"/>
          </a:xfrm>
          <a:custGeom>
            <a:avLst/>
            <a:gdLst>
              <a:gd name="T0" fmla="*/ 5727043 w 87"/>
              <a:gd name="T1" fmla="*/ 11325009 h 88"/>
              <a:gd name="T2" fmla="*/ 5727043 w 87"/>
              <a:gd name="T3" fmla="*/ 11325009 h 88"/>
              <a:gd name="T4" fmla="*/ 0 w 87"/>
              <a:gd name="T5" fmla="*/ 5727628 h 88"/>
              <a:gd name="T6" fmla="*/ 5727043 w 87"/>
              <a:gd name="T7" fmla="*/ 0 h 88"/>
              <a:gd name="T8" fmla="*/ 11453721 w 87"/>
              <a:gd name="T9" fmla="*/ 5727628 h 88"/>
              <a:gd name="T10" fmla="*/ 5727043 w 87"/>
              <a:gd name="T11" fmla="*/ 11325009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61"/>
                  <a:pt x="0" y="44"/>
                </a:cubicBezTo>
                <a:cubicBezTo>
                  <a:pt x="0" y="18"/>
                  <a:pt x="17" y="0"/>
                  <a:pt x="43" y="0"/>
                </a:cubicBezTo>
                <a:cubicBezTo>
                  <a:pt x="69" y="0"/>
                  <a:pt x="86" y="18"/>
                  <a:pt x="86" y="44"/>
                </a:cubicBezTo>
                <a:cubicBezTo>
                  <a:pt x="86" y="61"/>
                  <a:pt x="69" y="87"/>
                  <a:pt x="43" y="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9">
            <a:extLst>
              <a:ext uri="{FF2B5EF4-FFF2-40B4-BE49-F238E27FC236}">
                <a16:creationId xmlns:a16="http://schemas.microsoft.com/office/drawing/2014/main" id="{A625B393-DA2B-5645-B89D-FF3EFFF2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084" y="7160511"/>
            <a:ext cx="188768" cy="38721"/>
          </a:xfrm>
          <a:custGeom>
            <a:avLst/>
            <a:gdLst>
              <a:gd name="T0" fmla="*/ 18611617 w 174"/>
              <a:gd name="T1" fmla="*/ 4355747 h 36"/>
              <a:gd name="T2" fmla="*/ 18611617 w 174"/>
              <a:gd name="T3" fmla="*/ 4355747 h 36"/>
              <a:gd name="T4" fmla="*/ 2279039 w 174"/>
              <a:gd name="T5" fmla="*/ 4355747 h 36"/>
              <a:gd name="T6" fmla="*/ 0 w 174"/>
              <a:gd name="T7" fmla="*/ 2115608 h 36"/>
              <a:gd name="T8" fmla="*/ 2279039 w 174"/>
              <a:gd name="T9" fmla="*/ 0 h 36"/>
              <a:gd name="T10" fmla="*/ 18611617 w 174"/>
              <a:gd name="T11" fmla="*/ 0 h 36"/>
              <a:gd name="T12" fmla="*/ 21903325 w 174"/>
              <a:gd name="T13" fmla="*/ 2115608 h 36"/>
              <a:gd name="T14" fmla="*/ 18611617 w 174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4" h="36">
                <a:moveTo>
                  <a:pt x="147" y="35"/>
                </a:moveTo>
                <a:lnTo>
                  <a:pt x="147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5" y="0"/>
                  <a:pt x="173" y="9"/>
                  <a:pt x="173" y="17"/>
                </a:cubicBezTo>
                <a:cubicBezTo>
                  <a:pt x="173" y="26"/>
                  <a:pt x="165" y="35"/>
                  <a:pt x="147" y="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0">
            <a:extLst>
              <a:ext uri="{FF2B5EF4-FFF2-40B4-BE49-F238E27FC236}">
                <a16:creationId xmlns:a16="http://schemas.microsoft.com/office/drawing/2014/main" id="{80F6F002-DE4C-B141-91FA-7BE6FC7C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378" y="7141150"/>
            <a:ext cx="1500450" cy="929311"/>
          </a:xfrm>
          <a:custGeom>
            <a:avLst/>
            <a:gdLst>
              <a:gd name="T0" fmla="*/ 88518419 w 1367"/>
              <a:gd name="T1" fmla="*/ 109426435 h 848"/>
              <a:gd name="T2" fmla="*/ 88518419 w 1367"/>
              <a:gd name="T3" fmla="*/ 109426435 h 848"/>
              <a:gd name="T4" fmla="*/ 29160656 w 1367"/>
              <a:gd name="T5" fmla="*/ 87075753 h 848"/>
              <a:gd name="T6" fmla="*/ 1166412 w 1367"/>
              <a:gd name="T7" fmla="*/ 58007609 h 848"/>
              <a:gd name="T8" fmla="*/ 0 w 1367"/>
              <a:gd name="T9" fmla="*/ 56973877 h 848"/>
              <a:gd name="T10" fmla="*/ 1166412 w 1367"/>
              <a:gd name="T11" fmla="*/ 52452198 h 848"/>
              <a:gd name="T12" fmla="*/ 29160656 w 1367"/>
              <a:gd name="T13" fmla="*/ 22350323 h 848"/>
              <a:gd name="T14" fmla="*/ 87352007 w 1367"/>
              <a:gd name="T15" fmla="*/ 0 h 848"/>
              <a:gd name="T16" fmla="*/ 147876542 w 1367"/>
              <a:gd name="T17" fmla="*/ 22350323 h 848"/>
              <a:gd name="T18" fmla="*/ 175870787 w 1367"/>
              <a:gd name="T19" fmla="*/ 51418825 h 848"/>
              <a:gd name="T20" fmla="*/ 177037199 w 1367"/>
              <a:gd name="T21" fmla="*/ 52452198 h 848"/>
              <a:gd name="T22" fmla="*/ 175870787 w 1367"/>
              <a:gd name="T23" fmla="*/ 58007609 h 848"/>
              <a:gd name="T24" fmla="*/ 147876542 w 1367"/>
              <a:gd name="T25" fmla="*/ 87075753 h 848"/>
              <a:gd name="T26" fmla="*/ 89555590 w 1367"/>
              <a:gd name="T27" fmla="*/ 109426435 h 848"/>
              <a:gd name="T28" fmla="*/ 88518419 w 1367"/>
              <a:gd name="T29" fmla="*/ 109426435 h 848"/>
              <a:gd name="T30" fmla="*/ 10108903 w 1367"/>
              <a:gd name="T31" fmla="*/ 54777736 h 848"/>
              <a:gd name="T32" fmla="*/ 10108903 w 1367"/>
              <a:gd name="T33" fmla="*/ 54777736 h 848"/>
              <a:gd name="T34" fmla="*/ 88518419 w 1367"/>
              <a:gd name="T35" fmla="*/ 100512113 h 848"/>
              <a:gd name="T36" fmla="*/ 89555590 w 1367"/>
              <a:gd name="T37" fmla="*/ 100512113 h 848"/>
              <a:gd name="T38" fmla="*/ 142303686 w 1367"/>
              <a:gd name="T39" fmla="*/ 80357932 h 848"/>
              <a:gd name="T40" fmla="*/ 166928296 w 1367"/>
              <a:gd name="T41" fmla="*/ 54777736 h 848"/>
              <a:gd name="T42" fmla="*/ 88518419 w 1367"/>
              <a:gd name="T43" fmla="*/ 8914322 h 848"/>
              <a:gd name="T44" fmla="*/ 87352007 w 1367"/>
              <a:gd name="T45" fmla="*/ 8914322 h 848"/>
              <a:gd name="T46" fmla="*/ 34733513 w 1367"/>
              <a:gd name="T47" fmla="*/ 30101875 h 848"/>
              <a:gd name="T48" fmla="*/ 10108903 w 1367"/>
              <a:gd name="T49" fmla="*/ 54777736 h 8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7" h="848">
                <a:moveTo>
                  <a:pt x="683" y="847"/>
                </a:moveTo>
                <a:lnTo>
                  <a:pt x="683" y="847"/>
                </a:lnTo>
                <a:cubicBezTo>
                  <a:pt x="527" y="847"/>
                  <a:pt x="372" y="795"/>
                  <a:pt x="225" y="674"/>
                </a:cubicBezTo>
                <a:cubicBezTo>
                  <a:pt x="147" y="614"/>
                  <a:pt x="78" y="536"/>
                  <a:pt x="9" y="449"/>
                </a:cubicBezTo>
                <a:cubicBezTo>
                  <a:pt x="9" y="449"/>
                  <a:pt x="9" y="441"/>
                  <a:pt x="0" y="441"/>
                </a:cubicBezTo>
                <a:cubicBezTo>
                  <a:pt x="0" y="432"/>
                  <a:pt x="0" y="415"/>
                  <a:pt x="9" y="406"/>
                </a:cubicBezTo>
                <a:cubicBezTo>
                  <a:pt x="69" y="320"/>
                  <a:pt x="147" y="233"/>
                  <a:pt x="225" y="173"/>
                </a:cubicBezTo>
                <a:cubicBezTo>
                  <a:pt x="363" y="60"/>
                  <a:pt x="519" y="0"/>
                  <a:pt x="674" y="0"/>
                </a:cubicBezTo>
                <a:cubicBezTo>
                  <a:pt x="839" y="0"/>
                  <a:pt x="994" y="52"/>
                  <a:pt x="1141" y="173"/>
                </a:cubicBezTo>
                <a:cubicBezTo>
                  <a:pt x="1219" y="233"/>
                  <a:pt x="1297" y="311"/>
                  <a:pt x="1357" y="398"/>
                </a:cubicBezTo>
                <a:lnTo>
                  <a:pt x="1366" y="406"/>
                </a:lnTo>
                <a:cubicBezTo>
                  <a:pt x="1366" y="424"/>
                  <a:pt x="1366" y="432"/>
                  <a:pt x="1357" y="449"/>
                </a:cubicBezTo>
                <a:cubicBezTo>
                  <a:pt x="1297" y="536"/>
                  <a:pt x="1219" y="614"/>
                  <a:pt x="1141" y="674"/>
                </a:cubicBezTo>
                <a:cubicBezTo>
                  <a:pt x="1003" y="787"/>
                  <a:pt x="847" y="847"/>
                  <a:pt x="691" y="847"/>
                </a:cubicBezTo>
                <a:lnTo>
                  <a:pt x="683" y="847"/>
                </a:lnTo>
                <a:close/>
                <a:moveTo>
                  <a:pt x="78" y="424"/>
                </a:moveTo>
                <a:lnTo>
                  <a:pt x="78" y="424"/>
                </a:lnTo>
                <a:cubicBezTo>
                  <a:pt x="173" y="545"/>
                  <a:pt x="389" y="778"/>
                  <a:pt x="683" y="778"/>
                </a:cubicBezTo>
                <a:lnTo>
                  <a:pt x="691" y="778"/>
                </a:lnTo>
                <a:cubicBezTo>
                  <a:pt x="830" y="778"/>
                  <a:pt x="968" y="726"/>
                  <a:pt x="1098" y="622"/>
                </a:cubicBezTo>
                <a:cubicBezTo>
                  <a:pt x="1167" y="562"/>
                  <a:pt x="1228" y="501"/>
                  <a:pt x="1288" y="424"/>
                </a:cubicBezTo>
                <a:cubicBezTo>
                  <a:pt x="1193" y="302"/>
                  <a:pt x="985" y="69"/>
                  <a:pt x="683" y="69"/>
                </a:cubicBezTo>
                <a:cubicBezTo>
                  <a:pt x="683" y="69"/>
                  <a:pt x="683" y="69"/>
                  <a:pt x="674" y="69"/>
                </a:cubicBezTo>
                <a:cubicBezTo>
                  <a:pt x="536" y="78"/>
                  <a:pt x="398" y="130"/>
                  <a:pt x="268" y="233"/>
                </a:cubicBezTo>
                <a:cubicBezTo>
                  <a:pt x="199" y="285"/>
                  <a:pt x="138" y="354"/>
                  <a:pt x="78" y="4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1">
            <a:extLst>
              <a:ext uri="{FF2B5EF4-FFF2-40B4-BE49-F238E27FC236}">
                <a16:creationId xmlns:a16="http://schemas.microsoft.com/office/drawing/2014/main" id="{845FEA08-8B6F-4547-9812-F3F9ED6F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992" y="7305716"/>
            <a:ext cx="614702" cy="619541"/>
          </a:xfrm>
          <a:custGeom>
            <a:avLst/>
            <a:gdLst>
              <a:gd name="T0" fmla="*/ 36678140 w 562"/>
              <a:gd name="T1" fmla="*/ 73209387 h 563"/>
              <a:gd name="T2" fmla="*/ 36678140 w 562"/>
              <a:gd name="T3" fmla="*/ 73209387 h 563"/>
              <a:gd name="T4" fmla="*/ 0 w 562"/>
              <a:gd name="T5" fmla="*/ 36083700 h 563"/>
              <a:gd name="T6" fmla="*/ 36678140 w 562"/>
              <a:gd name="T7" fmla="*/ 0 h 563"/>
              <a:gd name="T8" fmla="*/ 72198261 w 562"/>
              <a:gd name="T9" fmla="*/ 36083700 h 563"/>
              <a:gd name="T10" fmla="*/ 36678140 w 562"/>
              <a:gd name="T11" fmla="*/ 73209387 h 563"/>
              <a:gd name="T12" fmla="*/ 36678140 w 562"/>
              <a:gd name="T13" fmla="*/ 8988442 h 563"/>
              <a:gd name="T14" fmla="*/ 36678140 w 562"/>
              <a:gd name="T15" fmla="*/ 8988442 h 563"/>
              <a:gd name="T16" fmla="*/ 9909530 w 562"/>
              <a:gd name="T17" fmla="*/ 36083700 h 563"/>
              <a:gd name="T18" fmla="*/ 36678140 w 562"/>
              <a:gd name="T19" fmla="*/ 63048665 h 563"/>
              <a:gd name="T20" fmla="*/ 63318320 w 562"/>
              <a:gd name="T21" fmla="*/ 36083700 h 563"/>
              <a:gd name="T22" fmla="*/ 36678140 w 562"/>
              <a:gd name="T23" fmla="*/ 8988442 h 5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62" h="563">
                <a:moveTo>
                  <a:pt x="285" y="562"/>
                </a:moveTo>
                <a:lnTo>
                  <a:pt x="285" y="562"/>
                </a:lnTo>
                <a:cubicBezTo>
                  <a:pt x="129" y="562"/>
                  <a:pt x="0" y="432"/>
                  <a:pt x="0" y="277"/>
                </a:cubicBezTo>
                <a:cubicBezTo>
                  <a:pt x="0" y="121"/>
                  <a:pt x="129" y="0"/>
                  <a:pt x="285" y="0"/>
                </a:cubicBezTo>
                <a:cubicBezTo>
                  <a:pt x="441" y="0"/>
                  <a:pt x="561" y="121"/>
                  <a:pt x="561" y="277"/>
                </a:cubicBezTo>
                <a:cubicBezTo>
                  <a:pt x="561" y="432"/>
                  <a:pt x="441" y="562"/>
                  <a:pt x="285" y="562"/>
                </a:cubicBezTo>
                <a:close/>
                <a:moveTo>
                  <a:pt x="285" y="69"/>
                </a:moveTo>
                <a:lnTo>
                  <a:pt x="285" y="69"/>
                </a:lnTo>
                <a:cubicBezTo>
                  <a:pt x="164" y="69"/>
                  <a:pt x="77" y="164"/>
                  <a:pt x="77" y="277"/>
                </a:cubicBezTo>
                <a:cubicBezTo>
                  <a:pt x="77" y="389"/>
                  <a:pt x="164" y="484"/>
                  <a:pt x="285" y="484"/>
                </a:cubicBezTo>
                <a:cubicBezTo>
                  <a:pt x="397" y="484"/>
                  <a:pt x="492" y="389"/>
                  <a:pt x="492" y="277"/>
                </a:cubicBezTo>
                <a:cubicBezTo>
                  <a:pt x="492" y="164"/>
                  <a:pt x="397" y="69"/>
                  <a:pt x="285" y="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2">
            <a:extLst>
              <a:ext uri="{FF2B5EF4-FFF2-40B4-BE49-F238E27FC236}">
                <a16:creationId xmlns:a16="http://schemas.microsoft.com/office/drawing/2014/main" id="{38AA512A-6893-F949-81E2-CA1E4125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5228" y="7000784"/>
            <a:ext cx="619541" cy="1214882"/>
          </a:xfrm>
          <a:custGeom>
            <a:avLst/>
            <a:gdLst>
              <a:gd name="T0" fmla="*/ 62006679 w 563"/>
              <a:gd name="T1" fmla="*/ 10087803 h 1108"/>
              <a:gd name="T2" fmla="*/ 36083700 w 563"/>
              <a:gd name="T3" fmla="*/ 0 h 1108"/>
              <a:gd name="T4" fmla="*/ 0 w 563"/>
              <a:gd name="T5" fmla="*/ 35824269 h 1108"/>
              <a:gd name="T6" fmla="*/ 15762256 w 563"/>
              <a:gd name="T7" fmla="*/ 69320335 h 1108"/>
              <a:gd name="T8" fmla="*/ 20321444 w 563"/>
              <a:gd name="T9" fmla="*/ 81606877 h 1108"/>
              <a:gd name="T10" fmla="*/ 19149164 w 563"/>
              <a:gd name="T11" fmla="*/ 92858422 h 1108"/>
              <a:gd name="T12" fmla="*/ 25922978 w 563"/>
              <a:gd name="T13" fmla="*/ 101782123 h 1108"/>
              <a:gd name="T14" fmla="*/ 19149164 w 563"/>
              <a:gd name="T15" fmla="*/ 109541722 h 1108"/>
              <a:gd name="T16" fmla="*/ 25922978 w 563"/>
              <a:gd name="T17" fmla="*/ 118594888 h 1108"/>
              <a:gd name="T18" fmla="*/ 19149164 w 563"/>
              <a:gd name="T19" fmla="*/ 126354487 h 1108"/>
              <a:gd name="T20" fmla="*/ 32696793 w 563"/>
              <a:gd name="T21" fmla="*/ 142003510 h 1108"/>
              <a:gd name="T22" fmla="*/ 36083700 w 563"/>
              <a:gd name="T23" fmla="*/ 143167252 h 1108"/>
              <a:gd name="T24" fmla="*/ 51845957 w 563"/>
              <a:gd name="T25" fmla="*/ 129717328 h 1108"/>
              <a:gd name="T26" fmla="*/ 53018237 w 563"/>
              <a:gd name="T27" fmla="*/ 73846918 h 1108"/>
              <a:gd name="T28" fmla="*/ 58619771 w 563"/>
              <a:gd name="T29" fmla="*/ 64923216 h 1108"/>
              <a:gd name="T30" fmla="*/ 67607852 w 563"/>
              <a:gd name="T31" fmla="*/ 53671671 h 1108"/>
              <a:gd name="T32" fmla="*/ 62006679 w 563"/>
              <a:gd name="T33" fmla="*/ 10087803 h 1108"/>
              <a:gd name="T34" fmla="*/ 59661758 w 563"/>
              <a:gd name="T35" fmla="*/ 49274553 h 1108"/>
              <a:gd name="T36" fmla="*/ 47286409 w 563"/>
              <a:gd name="T37" fmla="*/ 65957854 h 1108"/>
              <a:gd name="T38" fmla="*/ 45072142 w 563"/>
              <a:gd name="T39" fmla="*/ 68285698 h 1108"/>
              <a:gd name="T40" fmla="*/ 44029795 w 563"/>
              <a:gd name="T41" fmla="*/ 124156108 h 1108"/>
              <a:gd name="T42" fmla="*/ 30482166 w 563"/>
              <a:gd name="T43" fmla="*/ 126354487 h 1108"/>
              <a:gd name="T44" fmla="*/ 37255980 w 563"/>
              <a:gd name="T45" fmla="*/ 118594888 h 1108"/>
              <a:gd name="T46" fmla="*/ 30482166 w 563"/>
              <a:gd name="T47" fmla="*/ 109541722 h 1108"/>
              <a:gd name="T48" fmla="*/ 38298328 w 563"/>
              <a:gd name="T49" fmla="*/ 101782123 h 1108"/>
              <a:gd name="T50" fmla="*/ 28137606 w 563"/>
              <a:gd name="T51" fmla="*/ 90659683 h 1108"/>
              <a:gd name="T52" fmla="*/ 33869073 w 563"/>
              <a:gd name="T53" fmla="*/ 79408138 h 1108"/>
              <a:gd name="T54" fmla="*/ 33869073 w 563"/>
              <a:gd name="T55" fmla="*/ 72682816 h 1108"/>
              <a:gd name="T56" fmla="*/ 21493724 w 563"/>
              <a:gd name="T57" fmla="*/ 59232892 h 1108"/>
              <a:gd name="T58" fmla="*/ 36083700 w 563"/>
              <a:gd name="T59" fmla="*/ 9053166 h 1108"/>
              <a:gd name="T60" fmla="*/ 55232864 w 563"/>
              <a:gd name="T61" fmla="*/ 16812765 h 1108"/>
              <a:gd name="T62" fmla="*/ 59661758 w 563"/>
              <a:gd name="T63" fmla="*/ 49274553 h 110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3" h="1108">
                <a:moveTo>
                  <a:pt x="476" y="78"/>
                </a:moveTo>
                <a:lnTo>
                  <a:pt x="476" y="78"/>
                </a:lnTo>
                <a:cubicBezTo>
                  <a:pt x="424" y="26"/>
                  <a:pt x="355" y="0"/>
                  <a:pt x="277" y="0"/>
                </a:cubicBezTo>
                <a:cubicBezTo>
                  <a:pt x="199" y="0"/>
                  <a:pt x="130" y="26"/>
                  <a:pt x="78" y="78"/>
                </a:cubicBezTo>
                <a:cubicBezTo>
                  <a:pt x="26" y="130"/>
                  <a:pt x="0" y="208"/>
                  <a:pt x="0" y="277"/>
                </a:cubicBezTo>
                <a:cubicBezTo>
                  <a:pt x="0" y="363"/>
                  <a:pt x="35" y="450"/>
                  <a:pt x="104" y="502"/>
                </a:cubicBezTo>
                <a:cubicBezTo>
                  <a:pt x="104" y="510"/>
                  <a:pt x="104" y="528"/>
                  <a:pt x="121" y="536"/>
                </a:cubicBezTo>
                <a:cubicBezTo>
                  <a:pt x="182" y="597"/>
                  <a:pt x="182" y="597"/>
                  <a:pt x="182" y="597"/>
                </a:cubicBezTo>
                <a:cubicBezTo>
                  <a:pt x="156" y="631"/>
                  <a:pt x="156" y="631"/>
                  <a:pt x="156" y="631"/>
                </a:cubicBezTo>
                <a:cubicBezTo>
                  <a:pt x="147" y="640"/>
                  <a:pt x="147" y="649"/>
                  <a:pt x="147" y="657"/>
                </a:cubicBezTo>
                <a:cubicBezTo>
                  <a:pt x="147" y="718"/>
                  <a:pt x="147" y="718"/>
                  <a:pt x="147" y="718"/>
                </a:cubicBezTo>
                <a:cubicBezTo>
                  <a:pt x="147" y="727"/>
                  <a:pt x="147" y="735"/>
                  <a:pt x="156" y="744"/>
                </a:cubicBezTo>
                <a:cubicBezTo>
                  <a:pt x="199" y="787"/>
                  <a:pt x="199" y="787"/>
                  <a:pt x="199" y="787"/>
                </a:cubicBezTo>
                <a:cubicBezTo>
                  <a:pt x="156" y="821"/>
                  <a:pt x="156" y="821"/>
                  <a:pt x="156" y="821"/>
                </a:cubicBezTo>
                <a:cubicBezTo>
                  <a:pt x="147" y="830"/>
                  <a:pt x="147" y="839"/>
                  <a:pt x="147" y="847"/>
                </a:cubicBezTo>
                <a:cubicBezTo>
                  <a:pt x="147" y="865"/>
                  <a:pt x="147" y="873"/>
                  <a:pt x="156" y="882"/>
                </a:cubicBezTo>
                <a:cubicBezTo>
                  <a:pt x="199" y="917"/>
                  <a:pt x="199" y="917"/>
                  <a:pt x="199" y="917"/>
                </a:cubicBezTo>
                <a:cubicBezTo>
                  <a:pt x="156" y="951"/>
                  <a:pt x="156" y="951"/>
                  <a:pt x="156" y="951"/>
                </a:cubicBezTo>
                <a:cubicBezTo>
                  <a:pt x="147" y="960"/>
                  <a:pt x="147" y="969"/>
                  <a:pt x="147" y="977"/>
                </a:cubicBezTo>
                <a:cubicBezTo>
                  <a:pt x="147" y="986"/>
                  <a:pt x="147" y="994"/>
                  <a:pt x="156" y="1003"/>
                </a:cubicBezTo>
                <a:cubicBezTo>
                  <a:pt x="251" y="1098"/>
                  <a:pt x="251" y="1098"/>
                  <a:pt x="251" y="1098"/>
                </a:cubicBezTo>
                <a:cubicBezTo>
                  <a:pt x="260" y="1107"/>
                  <a:pt x="268" y="1107"/>
                  <a:pt x="277" y="1107"/>
                </a:cubicBezTo>
                <a:cubicBezTo>
                  <a:pt x="286" y="1107"/>
                  <a:pt x="294" y="1107"/>
                  <a:pt x="303" y="1098"/>
                </a:cubicBezTo>
                <a:cubicBezTo>
                  <a:pt x="398" y="1003"/>
                  <a:pt x="398" y="1003"/>
                  <a:pt x="398" y="1003"/>
                </a:cubicBezTo>
                <a:cubicBezTo>
                  <a:pt x="407" y="994"/>
                  <a:pt x="407" y="986"/>
                  <a:pt x="407" y="977"/>
                </a:cubicBezTo>
                <a:cubicBezTo>
                  <a:pt x="407" y="571"/>
                  <a:pt x="407" y="571"/>
                  <a:pt x="407" y="571"/>
                </a:cubicBezTo>
                <a:cubicBezTo>
                  <a:pt x="441" y="545"/>
                  <a:pt x="441" y="545"/>
                  <a:pt x="441" y="545"/>
                </a:cubicBezTo>
                <a:cubicBezTo>
                  <a:pt x="450" y="528"/>
                  <a:pt x="450" y="519"/>
                  <a:pt x="450" y="502"/>
                </a:cubicBezTo>
                <a:cubicBezTo>
                  <a:pt x="476" y="484"/>
                  <a:pt x="502" y="450"/>
                  <a:pt x="519" y="415"/>
                </a:cubicBezTo>
                <a:cubicBezTo>
                  <a:pt x="545" y="381"/>
                  <a:pt x="562" y="329"/>
                  <a:pt x="562" y="277"/>
                </a:cubicBezTo>
                <a:cubicBezTo>
                  <a:pt x="562" y="208"/>
                  <a:pt x="528" y="130"/>
                  <a:pt x="476" y="78"/>
                </a:cubicBezTo>
                <a:close/>
                <a:moveTo>
                  <a:pt x="458" y="381"/>
                </a:moveTo>
                <a:lnTo>
                  <a:pt x="458" y="381"/>
                </a:lnTo>
                <a:cubicBezTo>
                  <a:pt x="441" y="415"/>
                  <a:pt x="415" y="441"/>
                  <a:pt x="381" y="458"/>
                </a:cubicBezTo>
                <a:cubicBezTo>
                  <a:pt x="363" y="467"/>
                  <a:pt x="355" y="493"/>
                  <a:pt x="363" y="510"/>
                </a:cubicBezTo>
                <a:cubicBezTo>
                  <a:pt x="363" y="519"/>
                  <a:pt x="363" y="519"/>
                  <a:pt x="363" y="519"/>
                </a:cubicBezTo>
                <a:cubicBezTo>
                  <a:pt x="346" y="528"/>
                  <a:pt x="346" y="528"/>
                  <a:pt x="346" y="528"/>
                </a:cubicBezTo>
                <a:cubicBezTo>
                  <a:pt x="338" y="536"/>
                  <a:pt x="338" y="545"/>
                  <a:pt x="338" y="554"/>
                </a:cubicBezTo>
                <a:cubicBezTo>
                  <a:pt x="338" y="960"/>
                  <a:pt x="338" y="960"/>
                  <a:pt x="338" y="960"/>
                </a:cubicBezTo>
                <a:cubicBezTo>
                  <a:pt x="277" y="1020"/>
                  <a:pt x="277" y="1020"/>
                  <a:pt x="277" y="1020"/>
                </a:cubicBezTo>
                <a:cubicBezTo>
                  <a:pt x="234" y="977"/>
                  <a:pt x="234" y="977"/>
                  <a:pt x="234" y="977"/>
                </a:cubicBezTo>
                <a:cubicBezTo>
                  <a:pt x="277" y="943"/>
                  <a:pt x="277" y="943"/>
                  <a:pt x="277" y="943"/>
                </a:cubicBezTo>
                <a:cubicBezTo>
                  <a:pt x="286" y="934"/>
                  <a:pt x="286" y="925"/>
                  <a:pt x="286" y="917"/>
                </a:cubicBezTo>
                <a:cubicBezTo>
                  <a:pt x="286" y="899"/>
                  <a:pt x="286" y="891"/>
                  <a:pt x="277" y="882"/>
                </a:cubicBezTo>
                <a:cubicBezTo>
                  <a:pt x="234" y="847"/>
                  <a:pt x="234" y="847"/>
                  <a:pt x="234" y="847"/>
                </a:cubicBezTo>
                <a:cubicBezTo>
                  <a:pt x="286" y="813"/>
                  <a:pt x="286" y="813"/>
                  <a:pt x="286" y="813"/>
                </a:cubicBezTo>
                <a:cubicBezTo>
                  <a:pt x="294" y="804"/>
                  <a:pt x="294" y="796"/>
                  <a:pt x="294" y="787"/>
                </a:cubicBezTo>
                <a:cubicBezTo>
                  <a:pt x="294" y="770"/>
                  <a:pt x="294" y="761"/>
                  <a:pt x="286" y="752"/>
                </a:cubicBezTo>
                <a:cubicBezTo>
                  <a:pt x="216" y="701"/>
                  <a:pt x="216" y="701"/>
                  <a:pt x="216" y="701"/>
                </a:cubicBezTo>
                <a:cubicBezTo>
                  <a:pt x="216" y="675"/>
                  <a:pt x="216" y="675"/>
                  <a:pt x="216" y="675"/>
                </a:cubicBezTo>
                <a:cubicBezTo>
                  <a:pt x="260" y="614"/>
                  <a:pt x="260" y="614"/>
                  <a:pt x="260" y="614"/>
                </a:cubicBezTo>
                <a:cubicBezTo>
                  <a:pt x="268" y="614"/>
                  <a:pt x="277" y="597"/>
                  <a:pt x="268" y="588"/>
                </a:cubicBezTo>
                <a:cubicBezTo>
                  <a:pt x="268" y="579"/>
                  <a:pt x="268" y="571"/>
                  <a:pt x="260" y="562"/>
                </a:cubicBezTo>
                <a:cubicBezTo>
                  <a:pt x="190" y="510"/>
                  <a:pt x="190" y="510"/>
                  <a:pt x="190" y="510"/>
                </a:cubicBezTo>
                <a:cubicBezTo>
                  <a:pt x="190" y="484"/>
                  <a:pt x="182" y="467"/>
                  <a:pt x="165" y="458"/>
                </a:cubicBezTo>
                <a:cubicBezTo>
                  <a:pt x="104" y="415"/>
                  <a:pt x="70" y="346"/>
                  <a:pt x="70" y="277"/>
                </a:cubicBezTo>
                <a:cubicBezTo>
                  <a:pt x="70" y="164"/>
                  <a:pt x="165" y="70"/>
                  <a:pt x="277" y="70"/>
                </a:cubicBezTo>
                <a:cubicBezTo>
                  <a:pt x="338" y="70"/>
                  <a:pt x="389" y="95"/>
                  <a:pt x="424" y="130"/>
                </a:cubicBezTo>
                <a:cubicBezTo>
                  <a:pt x="467" y="173"/>
                  <a:pt x="484" y="225"/>
                  <a:pt x="484" y="277"/>
                </a:cubicBezTo>
                <a:cubicBezTo>
                  <a:pt x="484" y="312"/>
                  <a:pt x="476" y="355"/>
                  <a:pt x="458" y="3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3">
            <a:extLst>
              <a:ext uri="{FF2B5EF4-FFF2-40B4-BE49-F238E27FC236}">
                <a16:creationId xmlns:a16="http://schemas.microsoft.com/office/drawing/2014/main" id="{BFB5F408-8EC3-F243-865F-4FEDDBDD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037" y="7150831"/>
            <a:ext cx="179084" cy="169404"/>
          </a:xfrm>
          <a:custGeom>
            <a:avLst/>
            <a:gdLst>
              <a:gd name="T0" fmla="*/ 9884547 w 165"/>
              <a:gd name="T1" fmla="*/ 0 h 156"/>
              <a:gd name="T2" fmla="*/ 9884547 w 165"/>
              <a:gd name="T3" fmla="*/ 0 h 156"/>
              <a:gd name="T4" fmla="*/ 0 w 165"/>
              <a:gd name="T5" fmla="*/ 9767871 h 156"/>
              <a:gd name="T6" fmla="*/ 9884547 w 165"/>
              <a:gd name="T7" fmla="*/ 19662537 h 156"/>
              <a:gd name="T8" fmla="*/ 20782575 w 165"/>
              <a:gd name="T9" fmla="*/ 9767871 h 156"/>
              <a:gd name="T10" fmla="*/ 9884547 w 165"/>
              <a:gd name="T11" fmla="*/ 0 h 156"/>
              <a:gd name="T12" fmla="*/ 9884547 w 165"/>
              <a:gd name="T13" fmla="*/ 15349359 h 156"/>
              <a:gd name="T14" fmla="*/ 9884547 w 165"/>
              <a:gd name="T15" fmla="*/ 15349359 h 156"/>
              <a:gd name="T16" fmla="*/ 4435177 w 165"/>
              <a:gd name="T17" fmla="*/ 9767871 h 156"/>
              <a:gd name="T18" fmla="*/ 9884547 w 165"/>
              <a:gd name="T19" fmla="*/ 4313178 h 156"/>
              <a:gd name="T20" fmla="*/ 15333561 w 165"/>
              <a:gd name="T21" fmla="*/ 9767871 h 156"/>
              <a:gd name="T22" fmla="*/ 9884547 w 165"/>
              <a:gd name="T23" fmla="*/ 15349359 h 1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156">
                <a:moveTo>
                  <a:pt x="78" y="0"/>
                </a:moveTo>
                <a:lnTo>
                  <a:pt x="78" y="0"/>
                </a:lnTo>
                <a:cubicBezTo>
                  <a:pt x="35" y="0"/>
                  <a:pt x="0" y="34"/>
                  <a:pt x="0" y="77"/>
                </a:cubicBezTo>
                <a:cubicBezTo>
                  <a:pt x="0" y="121"/>
                  <a:pt x="35" y="155"/>
                  <a:pt x="78" y="155"/>
                </a:cubicBezTo>
                <a:cubicBezTo>
                  <a:pt x="121" y="155"/>
                  <a:pt x="164" y="121"/>
                  <a:pt x="164" y="77"/>
                </a:cubicBezTo>
                <a:cubicBezTo>
                  <a:pt x="164" y="34"/>
                  <a:pt x="121" y="0"/>
                  <a:pt x="78" y="0"/>
                </a:cubicBezTo>
                <a:close/>
                <a:moveTo>
                  <a:pt x="78" y="121"/>
                </a:moveTo>
                <a:lnTo>
                  <a:pt x="78" y="121"/>
                </a:lnTo>
                <a:cubicBezTo>
                  <a:pt x="52" y="121"/>
                  <a:pt x="35" y="103"/>
                  <a:pt x="35" y="77"/>
                </a:cubicBezTo>
                <a:cubicBezTo>
                  <a:pt x="35" y="51"/>
                  <a:pt x="52" y="34"/>
                  <a:pt x="78" y="34"/>
                </a:cubicBezTo>
                <a:cubicBezTo>
                  <a:pt x="104" y="34"/>
                  <a:pt x="121" y="51"/>
                  <a:pt x="121" y="77"/>
                </a:cubicBezTo>
                <a:cubicBezTo>
                  <a:pt x="121" y="103"/>
                  <a:pt x="104" y="121"/>
                  <a:pt x="78" y="1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C7899B49-A01D-C94E-ABD3-C250C075F2CA}"/>
              </a:ext>
            </a:extLst>
          </p:cNvPr>
          <p:cNvSpPr txBox="1"/>
          <p:nvPr/>
        </p:nvSpPr>
        <p:spPr>
          <a:xfrm>
            <a:off x="9707216" y="148170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26" name="CuadroTexto 425">
            <a:extLst>
              <a:ext uri="{FF2B5EF4-FFF2-40B4-BE49-F238E27FC236}">
                <a16:creationId xmlns:a16="http://schemas.microsoft.com/office/drawing/2014/main" id="{63F73834-A0A6-FF46-992D-9EECCA009AAC}"/>
              </a:ext>
            </a:extLst>
          </p:cNvPr>
          <p:cNvSpPr txBox="1"/>
          <p:nvPr/>
        </p:nvSpPr>
        <p:spPr>
          <a:xfrm>
            <a:off x="2451398" y="29971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231D4153-C386-C54C-9288-A2157E14519D}"/>
              </a:ext>
            </a:extLst>
          </p:cNvPr>
          <p:cNvSpPr txBox="1"/>
          <p:nvPr/>
        </p:nvSpPr>
        <p:spPr>
          <a:xfrm>
            <a:off x="2253733" y="9882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72A2-8C9F-314E-A87E-D6356A7D76E2}"/>
              </a:ext>
            </a:extLst>
          </p:cNvPr>
          <p:cNvSpPr/>
          <p:nvPr/>
        </p:nvSpPr>
        <p:spPr>
          <a:xfrm>
            <a:off x="1606602" y="1052889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8DF92896-BF06-4543-B150-E992B79B5677}"/>
              </a:ext>
            </a:extLst>
          </p:cNvPr>
          <p:cNvSpPr txBox="1"/>
          <p:nvPr/>
        </p:nvSpPr>
        <p:spPr>
          <a:xfrm>
            <a:off x="8136950" y="9882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5FC4C1-F35A-A844-BF21-72E0E0E9BA3D}"/>
              </a:ext>
            </a:extLst>
          </p:cNvPr>
          <p:cNvSpPr/>
          <p:nvPr/>
        </p:nvSpPr>
        <p:spPr>
          <a:xfrm>
            <a:off x="7489819" y="1052889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141CD867-2FB0-E64B-A904-0F11E96E9EBD}"/>
              </a:ext>
            </a:extLst>
          </p:cNvPr>
          <p:cNvSpPr txBox="1"/>
          <p:nvPr/>
        </p:nvSpPr>
        <p:spPr>
          <a:xfrm>
            <a:off x="13911264" y="9882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014D92-B878-934F-B644-FFE8B3F54CC1}"/>
              </a:ext>
            </a:extLst>
          </p:cNvPr>
          <p:cNvSpPr/>
          <p:nvPr/>
        </p:nvSpPr>
        <p:spPr>
          <a:xfrm>
            <a:off x="13264133" y="1052889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F989DCF4-6E71-9D46-9040-A543CF7CB96F}"/>
              </a:ext>
            </a:extLst>
          </p:cNvPr>
          <p:cNvSpPr txBox="1"/>
          <p:nvPr/>
        </p:nvSpPr>
        <p:spPr>
          <a:xfrm>
            <a:off x="19741240" y="9882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ABAB52-C54E-4342-9038-250D612A185F}"/>
              </a:ext>
            </a:extLst>
          </p:cNvPr>
          <p:cNvSpPr/>
          <p:nvPr/>
        </p:nvSpPr>
        <p:spPr>
          <a:xfrm>
            <a:off x="19094109" y="1052889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59675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3B7DC77A-1629-6947-A74C-94BB92648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3946" y="8680222"/>
            <a:ext cx="3114326" cy="3109811"/>
          </a:xfrm>
          <a:prstGeom prst="line">
            <a:avLst/>
          </a:prstGeom>
          <a:noFill/>
          <a:ln w="38100">
            <a:solidFill>
              <a:schemeClr val="accent2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2">
            <a:extLst>
              <a:ext uri="{FF2B5EF4-FFF2-40B4-BE49-F238E27FC236}">
                <a16:creationId xmlns:a16="http://schemas.microsoft.com/office/drawing/2014/main" id="{D28E66BF-F2A9-454F-8B14-38DCD8383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3757" y="8680222"/>
            <a:ext cx="3109814" cy="3109811"/>
          </a:xfrm>
          <a:prstGeom prst="line">
            <a:avLst/>
          </a:prstGeom>
          <a:noFill/>
          <a:ln w="38100">
            <a:solidFill>
              <a:schemeClr val="accent2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3">
            <a:extLst>
              <a:ext uri="{FF2B5EF4-FFF2-40B4-BE49-F238E27FC236}">
                <a16:creationId xmlns:a16="http://schemas.microsoft.com/office/drawing/2014/main" id="{61AF4D91-445B-434E-8B79-E3B118063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3757" y="5570408"/>
            <a:ext cx="3109814" cy="3114326"/>
          </a:xfrm>
          <a:prstGeom prst="line">
            <a:avLst/>
          </a:prstGeom>
          <a:noFill/>
          <a:ln w="38100">
            <a:solidFill>
              <a:schemeClr val="accent2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CF0FEEFE-72A1-E344-B85F-979C4493E3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73946" y="5570408"/>
            <a:ext cx="3114326" cy="3114326"/>
          </a:xfrm>
          <a:prstGeom prst="line">
            <a:avLst/>
          </a:prstGeom>
          <a:noFill/>
          <a:ln w="38100">
            <a:solidFill>
              <a:schemeClr val="accent2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DF3090FF-652D-514F-B8FA-C0E8F6CD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972" y="6861274"/>
            <a:ext cx="3800380" cy="3791353"/>
          </a:xfrm>
          <a:custGeom>
            <a:avLst/>
            <a:gdLst>
              <a:gd name="T0" fmla="*/ 480812612 w 3715"/>
              <a:gd name="T1" fmla="*/ 239781723 h 3706"/>
              <a:gd name="T2" fmla="*/ 480812612 w 3715"/>
              <a:gd name="T3" fmla="*/ 239781723 h 3706"/>
              <a:gd name="T4" fmla="*/ 239759197 w 3715"/>
              <a:gd name="T5" fmla="*/ 479692982 h 3706"/>
              <a:gd name="T6" fmla="*/ 0 w 3715"/>
              <a:gd name="T7" fmla="*/ 239781723 h 3706"/>
              <a:gd name="T8" fmla="*/ 239759197 w 3715"/>
              <a:gd name="T9" fmla="*/ 0 h 3706"/>
              <a:gd name="T10" fmla="*/ 480812612 w 3715"/>
              <a:gd name="T11" fmla="*/ 239781723 h 37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15" h="3706">
                <a:moveTo>
                  <a:pt x="3714" y="1852"/>
                </a:moveTo>
                <a:lnTo>
                  <a:pt x="3714" y="1852"/>
                </a:lnTo>
                <a:cubicBezTo>
                  <a:pt x="3714" y="2873"/>
                  <a:pt x="2883" y="3705"/>
                  <a:pt x="1852" y="3705"/>
                </a:cubicBezTo>
                <a:cubicBezTo>
                  <a:pt x="832" y="3705"/>
                  <a:pt x="0" y="2873"/>
                  <a:pt x="0" y="1852"/>
                </a:cubicBezTo>
                <a:cubicBezTo>
                  <a:pt x="0" y="830"/>
                  <a:pt x="832" y="0"/>
                  <a:pt x="1852" y="0"/>
                </a:cubicBezTo>
                <a:cubicBezTo>
                  <a:pt x="2883" y="0"/>
                  <a:pt x="3714" y="830"/>
                  <a:pt x="3714" y="18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932B8AB7-E9E9-9F46-8466-80EC84B7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945" y="7181735"/>
            <a:ext cx="3154949" cy="3154946"/>
          </a:xfrm>
          <a:custGeom>
            <a:avLst/>
            <a:gdLst>
              <a:gd name="T0" fmla="*/ 198987807 w 3083"/>
              <a:gd name="T1" fmla="*/ 399140816 h 3084"/>
              <a:gd name="T2" fmla="*/ 198987807 w 3083"/>
              <a:gd name="T3" fmla="*/ 399140816 h 3084"/>
              <a:gd name="T4" fmla="*/ 58556229 w 3083"/>
              <a:gd name="T5" fmla="*/ 340622697 h 3084"/>
              <a:gd name="T6" fmla="*/ 0 w 3083"/>
              <a:gd name="T7" fmla="*/ 198987871 h 3084"/>
              <a:gd name="T8" fmla="*/ 58556229 w 3083"/>
              <a:gd name="T9" fmla="*/ 57353046 h 3084"/>
              <a:gd name="T10" fmla="*/ 198987807 w 3083"/>
              <a:gd name="T11" fmla="*/ 0 h 3084"/>
              <a:gd name="T12" fmla="*/ 340714772 w 3083"/>
              <a:gd name="T13" fmla="*/ 57353046 h 3084"/>
              <a:gd name="T14" fmla="*/ 399271001 w 3083"/>
              <a:gd name="T15" fmla="*/ 198987871 h 3084"/>
              <a:gd name="T16" fmla="*/ 340714772 w 3083"/>
              <a:gd name="T17" fmla="*/ 340622697 h 3084"/>
              <a:gd name="T18" fmla="*/ 198987807 w 3083"/>
              <a:gd name="T19" fmla="*/ 399140816 h 3084"/>
              <a:gd name="T20" fmla="*/ 198987807 w 3083"/>
              <a:gd name="T21" fmla="*/ 23433154 h 3084"/>
              <a:gd name="T22" fmla="*/ 198987807 w 3083"/>
              <a:gd name="T23" fmla="*/ 23433154 h 3084"/>
              <a:gd name="T24" fmla="*/ 23448335 w 3083"/>
              <a:gd name="T25" fmla="*/ 198987871 h 3084"/>
              <a:gd name="T26" fmla="*/ 198987807 w 3083"/>
              <a:gd name="T27" fmla="*/ 374542589 h 3084"/>
              <a:gd name="T28" fmla="*/ 374656494 w 3083"/>
              <a:gd name="T29" fmla="*/ 198987871 h 3084"/>
              <a:gd name="T30" fmla="*/ 198987807 w 3083"/>
              <a:gd name="T31" fmla="*/ 23433154 h 30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83" h="3084">
                <a:moveTo>
                  <a:pt x="1536" y="3083"/>
                </a:moveTo>
                <a:lnTo>
                  <a:pt x="1536" y="3083"/>
                </a:lnTo>
                <a:cubicBezTo>
                  <a:pt x="1130" y="3083"/>
                  <a:pt x="741" y="2920"/>
                  <a:pt x="452" y="2631"/>
                </a:cubicBezTo>
                <a:cubicBezTo>
                  <a:pt x="154" y="2332"/>
                  <a:pt x="0" y="1953"/>
                  <a:pt x="0" y="1537"/>
                </a:cubicBezTo>
                <a:cubicBezTo>
                  <a:pt x="0" y="1121"/>
                  <a:pt x="154" y="741"/>
                  <a:pt x="452" y="443"/>
                </a:cubicBezTo>
                <a:cubicBezTo>
                  <a:pt x="741" y="154"/>
                  <a:pt x="1130" y="0"/>
                  <a:pt x="1536" y="0"/>
                </a:cubicBezTo>
                <a:cubicBezTo>
                  <a:pt x="1952" y="0"/>
                  <a:pt x="2340" y="154"/>
                  <a:pt x="2630" y="443"/>
                </a:cubicBezTo>
                <a:cubicBezTo>
                  <a:pt x="2919" y="741"/>
                  <a:pt x="3082" y="1121"/>
                  <a:pt x="3082" y="1537"/>
                </a:cubicBezTo>
                <a:cubicBezTo>
                  <a:pt x="3082" y="1953"/>
                  <a:pt x="2919" y="2332"/>
                  <a:pt x="2630" y="2631"/>
                </a:cubicBezTo>
                <a:cubicBezTo>
                  <a:pt x="2340" y="2920"/>
                  <a:pt x="1952" y="3083"/>
                  <a:pt x="1536" y="3083"/>
                </a:cubicBezTo>
                <a:close/>
                <a:moveTo>
                  <a:pt x="1536" y="181"/>
                </a:moveTo>
                <a:lnTo>
                  <a:pt x="1536" y="181"/>
                </a:lnTo>
                <a:cubicBezTo>
                  <a:pt x="796" y="181"/>
                  <a:pt x="181" y="787"/>
                  <a:pt x="181" y="1537"/>
                </a:cubicBezTo>
                <a:cubicBezTo>
                  <a:pt x="181" y="2287"/>
                  <a:pt x="796" y="2893"/>
                  <a:pt x="1536" y="2893"/>
                </a:cubicBezTo>
                <a:cubicBezTo>
                  <a:pt x="2286" y="2893"/>
                  <a:pt x="2892" y="2287"/>
                  <a:pt x="2892" y="1537"/>
                </a:cubicBezTo>
                <a:cubicBezTo>
                  <a:pt x="2892" y="787"/>
                  <a:pt x="2286" y="181"/>
                  <a:pt x="1536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D12783A8-18AC-D94C-ABDE-686B1484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054" y="7551843"/>
            <a:ext cx="2414732" cy="2414729"/>
          </a:xfrm>
          <a:custGeom>
            <a:avLst/>
            <a:gdLst>
              <a:gd name="T0" fmla="*/ 152176440 w 2359"/>
              <a:gd name="T1" fmla="*/ 305519119 h 2360"/>
              <a:gd name="T2" fmla="*/ 152176440 w 2359"/>
              <a:gd name="T3" fmla="*/ 305519119 h 2360"/>
              <a:gd name="T4" fmla="*/ 0 w 2359"/>
              <a:gd name="T5" fmla="*/ 152176917 h 2360"/>
              <a:gd name="T6" fmla="*/ 152176440 w 2359"/>
              <a:gd name="T7" fmla="*/ 0 h 2360"/>
              <a:gd name="T8" fmla="*/ 305649351 w 2359"/>
              <a:gd name="T9" fmla="*/ 152176917 h 2360"/>
              <a:gd name="T10" fmla="*/ 152176440 w 2359"/>
              <a:gd name="T11" fmla="*/ 305519119 h 2360"/>
              <a:gd name="T12" fmla="*/ 152176440 w 2359"/>
              <a:gd name="T13" fmla="*/ 24477820 h 2360"/>
              <a:gd name="T14" fmla="*/ 152176440 w 2359"/>
              <a:gd name="T15" fmla="*/ 24477820 h 2360"/>
              <a:gd name="T16" fmla="*/ 24628277 w 2359"/>
              <a:gd name="T17" fmla="*/ 152176917 h 2360"/>
              <a:gd name="T18" fmla="*/ 152176440 w 2359"/>
              <a:gd name="T19" fmla="*/ 280911743 h 2360"/>
              <a:gd name="T20" fmla="*/ 281150685 w 2359"/>
              <a:gd name="T21" fmla="*/ 152176917 h 2360"/>
              <a:gd name="T22" fmla="*/ 152176440 w 2359"/>
              <a:gd name="T23" fmla="*/ 24477820 h 23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59" h="2360">
                <a:moveTo>
                  <a:pt x="1174" y="2359"/>
                </a:moveTo>
                <a:lnTo>
                  <a:pt x="1174" y="2359"/>
                </a:lnTo>
                <a:cubicBezTo>
                  <a:pt x="524" y="2359"/>
                  <a:pt x="0" y="1826"/>
                  <a:pt x="0" y="1175"/>
                </a:cubicBezTo>
                <a:cubicBezTo>
                  <a:pt x="0" y="524"/>
                  <a:pt x="524" y="0"/>
                  <a:pt x="1174" y="0"/>
                </a:cubicBezTo>
                <a:cubicBezTo>
                  <a:pt x="1825" y="0"/>
                  <a:pt x="2358" y="524"/>
                  <a:pt x="2358" y="1175"/>
                </a:cubicBezTo>
                <a:cubicBezTo>
                  <a:pt x="2358" y="1826"/>
                  <a:pt x="1825" y="2359"/>
                  <a:pt x="1174" y="2359"/>
                </a:cubicBezTo>
                <a:close/>
                <a:moveTo>
                  <a:pt x="1174" y="189"/>
                </a:moveTo>
                <a:lnTo>
                  <a:pt x="1174" y="189"/>
                </a:lnTo>
                <a:cubicBezTo>
                  <a:pt x="633" y="189"/>
                  <a:pt x="190" y="632"/>
                  <a:pt x="190" y="1175"/>
                </a:cubicBezTo>
                <a:cubicBezTo>
                  <a:pt x="190" y="1726"/>
                  <a:pt x="633" y="2169"/>
                  <a:pt x="1174" y="2169"/>
                </a:cubicBezTo>
                <a:cubicBezTo>
                  <a:pt x="1725" y="2169"/>
                  <a:pt x="2169" y="1726"/>
                  <a:pt x="2169" y="1175"/>
                </a:cubicBezTo>
                <a:cubicBezTo>
                  <a:pt x="2169" y="632"/>
                  <a:pt x="1725" y="189"/>
                  <a:pt x="1174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4">
            <a:extLst>
              <a:ext uri="{FF2B5EF4-FFF2-40B4-BE49-F238E27FC236}">
                <a16:creationId xmlns:a16="http://schemas.microsoft.com/office/drawing/2014/main" id="{99B036F4-3B99-7F43-A10C-7224DBC8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568" y="8143112"/>
            <a:ext cx="722162" cy="1187056"/>
          </a:xfrm>
          <a:custGeom>
            <a:avLst/>
            <a:gdLst>
              <a:gd name="T0" fmla="*/ 42077058 w 707"/>
              <a:gd name="T1" fmla="*/ 150402749 h 1158"/>
              <a:gd name="T2" fmla="*/ 42077058 w 707"/>
              <a:gd name="T3" fmla="*/ 150402749 h 1158"/>
              <a:gd name="T4" fmla="*/ 7099066 w 707"/>
              <a:gd name="T5" fmla="*/ 142213292 h 1158"/>
              <a:gd name="T6" fmla="*/ 2452339 w 707"/>
              <a:gd name="T7" fmla="*/ 130513915 h 1158"/>
              <a:gd name="T8" fmla="*/ 14068798 w 707"/>
              <a:gd name="T9" fmla="*/ 125834020 h 1158"/>
              <a:gd name="T10" fmla="*/ 63115587 w 707"/>
              <a:gd name="T11" fmla="*/ 126874197 h 1158"/>
              <a:gd name="T12" fmla="*/ 72408682 w 707"/>
              <a:gd name="T13" fmla="*/ 109324950 h 1158"/>
              <a:gd name="T14" fmla="*/ 42077058 w 707"/>
              <a:gd name="T15" fmla="*/ 84626063 h 1158"/>
              <a:gd name="T16" fmla="*/ 16392161 w 707"/>
              <a:gd name="T17" fmla="*/ 70586738 h 1158"/>
              <a:gd name="T18" fmla="*/ 1290837 w 707"/>
              <a:gd name="T19" fmla="*/ 44717878 h 1158"/>
              <a:gd name="T20" fmla="*/ 18715165 w 707"/>
              <a:gd name="T21" fmla="*/ 11699378 h 1158"/>
              <a:gd name="T22" fmla="*/ 84025140 w 707"/>
              <a:gd name="T23" fmla="*/ 10529404 h 1158"/>
              <a:gd name="T24" fmla="*/ 89962345 w 707"/>
              <a:gd name="T25" fmla="*/ 22358939 h 1158"/>
              <a:gd name="T26" fmla="*/ 77055409 w 707"/>
              <a:gd name="T27" fmla="*/ 27038834 h 1158"/>
              <a:gd name="T28" fmla="*/ 29299098 w 707"/>
              <a:gd name="T29" fmla="*/ 27038834 h 1158"/>
              <a:gd name="T30" fmla="*/ 19877027 w 707"/>
              <a:gd name="T31" fmla="*/ 44717878 h 1158"/>
              <a:gd name="T32" fmla="*/ 50208651 w 707"/>
              <a:gd name="T33" fmla="*/ 68116633 h 1158"/>
              <a:gd name="T34" fmla="*/ 75893907 w 707"/>
              <a:gd name="T35" fmla="*/ 83456089 h 1158"/>
              <a:gd name="T36" fmla="*/ 91124207 w 707"/>
              <a:gd name="T37" fmla="*/ 109324950 h 1158"/>
              <a:gd name="T38" fmla="*/ 73570543 w 707"/>
              <a:gd name="T39" fmla="*/ 142213292 h 1158"/>
              <a:gd name="T40" fmla="*/ 42077058 w 707"/>
              <a:gd name="T41" fmla="*/ 150402749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07" h="1158">
                <a:moveTo>
                  <a:pt x="326" y="1157"/>
                </a:moveTo>
                <a:lnTo>
                  <a:pt x="326" y="1157"/>
                </a:lnTo>
                <a:cubicBezTo>
                  <a:pt x="236" y="1157"/>
                  <a:pt x="145" y="1139"/>
                  <a:pt x="55" y="1094"/>
                </a:cubicBezTo>
                <a:cubicBezTo>
                  <a:pt x="19" y="1085"/>
                  <a:pt x="0" y="1040"/>
                  <a:pt x="19" y="1004"/>
                </a:cubicBezTo>
                <a:cubicBezTo>
                  <a:pt x="28" y="968"/>
                  <a:pt x="73" y="949"/>
                  <a:pt x="109" y="968"/>
                </a:cubicBezTo>
                <a:cubicBezTo>
                  <a:pt x="253" y="1031"/>
                  <a:pt x="398" y="1031"/>
                  <a:pt x="489" y="976"/>
                </a:cubicBezTo>
                <a:cubicBezTo>
                  <a:pt x="534" y="940"/>
                  <a:pt x="561" y="895"/>
                  <a:pt x="561" y="841"/>
                </a:cubicBezTo>
                <a:cubicBezTo>
                  <a:pt x="561" y="769"/>
                  <a:pt x="434" y="714"/>
                  <a:pt x="326" y="651"/>
                </a:cubicBezTo>
                <a:cubicBezTo>
                  <a:pt x="253" y="615"/>
                  <a:pt x="181" y="579"/>
                  <a:pt x="127" y="543"/>
                </a:cubicBezTo>
                <a:cubicBezTo>
                  <a:pt x="46" y="479"/>
                  <a:pt x="10" y="416"/>
                  <a:pt x="10" y="344"/>
                </a:cubicBezTo>
                <a:cubicBezTo>
                  <a:pt x="10" y="235"/>
                  <a:pt x="55" y="145"/>
                  <a:pt x="145" y="90"/>
                </a:cubicBezTo>
                <a:cubicBezTo>
                  <a:pt x="272" y="0"/>
                  <a:pt x="470" y="0"/>
                  <a:pt x="651" y="81"/>
                </a:cubicBezTo>
                <a:cubicBezTo>
                  <a:pt x="687" y="90"/>
                  <a:pt x="706" y="136"/>
                  <a:pt x="697" y="172"/>
                </a:cubicBezTo>
                <a:cubicBezTo>
                  <a:pt x="678" y="208"/>
                  <a:pt x="633" y="226"/>
                  <a:pt x="597" y="208"/>
                </a:cubicBezTo>
                <a:cubicBezTo>
                  <a:pt x="461" y="154"/>
                  <a:pt x="317" y="154"/>
                  <a:pt x="227" y="208"/>
                </a:cubicBezTo>
                <a:cubicBezTo>
                  <a:pt x="172" y="244"/>
                  <a:pt x="154" y="289"/>
                  <a:pt x="154" y="344"/>
                </a:cubicBezTo>
                <a:cubicBezTo>
                  <a:pt x="154" y="407"/>
                  <a:pt x="281" y="470"/>
                  <a:pt x="389" y="524"/>
                </a:cubicBezTo>
                <a:cubicBezTo>
                  <a:pt x="461" y="561"/>
                  <a:pt x="534" y="597"/>
                  <a:pt x="588" y="642"/>
                </a:cubicBezTo>
                <a:cubicBezTo>
                  <a:pt x="669" y="705"/>
                  <a:pt x="706" y="769"/>
                  <a:pt x="706" y="841"/>
                </a:cubicBezTo>
                <a:cubicBezTo>
                  <a:pt x="706" y="949"/>
                  <a:pt x="651" y="1040"/>
                  <a:pt x="570" y="1094"/>
                </a:cubicBezTo>
                <a:cubicBezTo>
                  <a:pt x="507" y="1139"/>
                  <a:pt x="416" y="1157"/>
                  <a:pt x="326" y="1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5">
            <a:extLst>
              <a:ext uri="{FF2B5EF4-FFF2-40B4-BE49-F238E27FC236}">
                <a16:creationId xmlns:a16="http://schemas.microsoft.com/office/drawing/2014/main" id="{C8AABE13-09CD-0E41-A47A-77D45542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433" y="7876816"/>
            <a:ext cx="148947" cy="261784"/>
          </a:xfrm>
          <a:custGeom>
            <a:avLst/>
            <a:gdLst>
              <a:gd name="T0" fmla="*/ 9398407 w 145"/>
              <a:gd name="T1" fmla="*/ 33245963 h 254"/>
              <a:gd name="T2" fmla="*/ 9398407 w 145"/>
              <a:gd name="T3" fmla="*/ 33245963 h 254"/>
              <a:gd name="T4" fmla="*/ 0 w 145"/>
              <a:gd name="T5" fmla="*/ 23784713 h 254"/>
              <a:gd name="T6" fmla="*/ 0 w 145"/>
              <a:gd name="T7" fmla="*/ 9461250 h 254"/>
              <a:gd name="T8" fmla="*/ 9398407 w 145"/>
              <a:gd name="T9" fmla="*/ 0 h 254"/>
              <a:gd name="T10" fmla="*/ 18797176 w 145"/>
              <a:gd name="T11" fmla="*/ 9461250 h 254"/>
              <a:gd name="T12" fmla="*/ 18797176 w 145"/>
              <a:gd name="T13" fmla="*/ 23784713 h 254"/>
              <a:gd name="T14" fmla="*/ 9398407 w 145"/>
              <a:gd name="T15" fmla="*/ 33245963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254">
                <a:moveTo>
                  <a:pt x="72" y="253"/>
                </a:moveTo>
                <a:lnTo>
                  <a:pt x="72" y="253"/>
                </a:lnTo>
                <a:cubicBezTo>
                  <a:pt x="36" y="253"/>
                  <a:pt x="0" y="226"/>
                  <a:pt x="0" y="1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81"/>
                  <a:pt x="144" y="181"/>
                  <a:pt x="144" y="181"/>
                </a:cubicBezTo>
                <a:cubicBezTo>
                  <a:pt x="144" y="226"/>
                  <a:pt x="108" y="253"/>
                  <a:pt x="72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6">
            <a:extLst>
              <a:ext uri="{FF2B5EF4-FFF2-40B4-BE49-F238E27FC236}">
                <a16:creationId xmlns:a16="http://schemas.microsoft.com/office/drawing/2014/main" id="{8F0BCB98-5C7E-A84A-98FC-9EBC7F9D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433" y="9357249"/>
            <a:ext cx="148947" cy="261784"/>
          </a:xfrm>
          <a:custGeom>
            <a:avLst/>
            <a:gdLst>
              <a:gd name="T0" fmla="*/ 9398407 w 145"/>
              <a:gd name="T1" fmla="*/ 33115947 h 255"/>
              <a:gd name="T2" fmla="*/ 9398407 w 145"/>
              <a:gd name="T3" fmla="*/ 33115947 h 255"/>
              <a:gd name="T4" fmla="*/ 0 w 145"/>
              <a:gd name="T5" fmla="*/ 23598281 h 255"/>
              <a:gd name="T6" fmla="*/ 0 w 145"/>
              <a:gd name="T7" fmla="*/ 9517666 h 255"/>
              <a:gd name="T8" fmla="*/ 9398407 w 145"/>
              <a:gd name="T9" fmla="*/ 0 h 255"/>
              <a:gd name="T10" fmla="*/ 18797176 w 145"/>
              <a:gd name="T11" fmla="*/ 9517666 h 255"/>
              <a:gd name="T12" fmla="*/ 18797176 w 145"/>
              <a:gd name="T13" fmla="*/ 23598281 h 255"/>
              <a:gd name="T14" fmla="*/ 9398407 w 145"/>
              <a:gd name="T15" fmla="*/ 33115947 h 2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255">
                <a:moveTo>
                  <a:pt x="72" y="254"/>
                </a:moveTo>
                <a:lnTo>
                  <a:pt x="72" y="254"/>
                </a:lnTo>
                <a:cubicBezTo>
                  <a:pt x="36" y="254"/>
                  <a:pt x="0" y="226"/>
                  <a:pt x="0" y="18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2" y="0"/>
                </a:cubicBezTo>
                <a:cubicBezTo>
                  <a:pt x="108" y="0"/>
                  <a:pt x="144" y="37"/>
                  <a:pt x="144" y="73"/>
                </a:cubicBezTo>
                <a:cubicBezTo>
                  <a:pt x="144" y="181"/>
                  <a:pt x="144" y="181"/>
                  <a:pt x="144" y="181"/>
                </a:cubicBezTo>
                <a:cubicBezTo>
                  <a:pt x="144" y="226"/>
                  <a:pt x="108" y="254"/>
                  <a:pt x="72" y="2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7">
            <a:extLst>
              <a:ext uri="{FF2B5EF4-FFF2-40B4-BE49-F238E27FC236}">
                <a16:creationId xmlns:a16="http://schemas.microsoft.com/office/drawing/2014/main" id="{DED56364-E5E3-0E4C-830E-480C3C7B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272" y="4288570"/>
            <a:ext cx="1859568" cy="1859568"/>
          </a:xfrm>
          <a:custGeom>
            <a:avLst/>
            <a:gdLst>
              <a:gd name="T0" fmla="*/ 235173787 w 1818"/>
              <a:gd name="T1" fmla="*/ 118169350 h 1818"/>
              <a:gd name="T2" fmla="*/ 235173787 w 1818"/>
              <a:gd name="T3" fmla="*/ 118169350 h 1818"/>
              <a:gd name="T4" fmla="*/ 118169350 w 1818"/>
              <a:gd name="T5" fmla="*/ 235173787 h 1818"/>
              <a:gd name="T6" fmla="*/ 0 w 1818"/>
              <a:gd name="T7" fmla="*/ 118169350 h 1818"/>
              <a:gd name="T8" fmla="*/ 118169350 w 1818"/>
              <a:gd name="T9" fmla="*/ 0 h 1818"/>
              <a:gd name="T10" fmla="*/ 235173787 w 1818"/>
              <a:gd name="T11" fmla="*/ 118169350 h 18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8" h="1818">
                <a:moveTo>
                  <a:pt x="1817" y="913"/>
                </a:moveTo>
                <a:lnTo>
                  <a:pt x="1817" y="913"/>
                </a:lnTo>
                <a:cubicBezTo>
                  <a:pt x="1817" y="1410"/>
                  <a:pt x="1410" y="1817"/>
                  <a:pt x="913" y="1817"/>
                </a:cubicBezTo>
                <a:cubicBezTo>
                  <a:pt x="407" y="1817"/>
                  <a:pt x="0" y="1410"/>
                  <a:pt x="0" y="913"/>
                </a:cubicBezTo>
                <a:cubicBezTo>
                  <a:pt x="0" y="406"/>
                  <a:pt x="407" y="0"/>
                  <a:pt x="913" y="0"/>
                </a:cubicBezTo>
                <a:cubicBezTo>
                  <a:pt x="1410" y="0"/>
                  <a:pt x="1817" y="406"/>
                  <a:pt x="1817" y="9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48">
            <a:extLst>
              <a:ext uri="{FF2B5EF4-FFF2-40B4-BE49-F238E27FC236}">
                <a16:creationId xmlns:a16="http://schemas.microsoft.com/office/drawing/2014/main" id="{342C6B17-279A-B94D-A30C-B79A8719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272" y="10864764"/>
            <a:ext cx="1859568" cy="1850541"/>
          </a:xfrm>
          <a:custGeom>
            <a:avLst/>
            <a:gdLst>
              <a:gd name="T0" fmla="*/ 235173787 w 1818"/>
              <a:gd name="T1" fmla="*/ 117027253 h 1809"/>
              <a:gd name="T2" fmla="*/ 235173787 w 1818"/>
              <a:gd name="T3" fmla="*/ 117027253 h 1809"/>
              <a:gd name="T4" fmla="*/ 118169350 w 1818"/>
              <a:gd name="T5" fmla="*/ 234054146 h 1809"/>
              <a:gd name="T6" fmla="*/ 0 w 1818"/>
              <a:gd name="T7" fmla="*/ 117027253 h 1809"/>
              <a:gd name="T8" fmla="*/ 118169350 w 1818"/>
              <a:gd name="T9" fmla="*/ 0 h 1809"/>
              <a:gd name="T10" fmla="*/ 235173787 w 1818"/>
              <a:gd name="T11" fmla="*/ 117027253 h 18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8" h="1809">
                <a:moveTo>
                  <a:pt x="1817" y="904"/>
                </a:moveTo>
                <a:lnTo>
                  <a:pt x="1817" y="904"/>
                </a:lnTo>
                <a:cubicBezTo>
                  <a:pt x="1817" y="1410"/>
                  <a:pt x="1410" y="1808"/>
                  <a:pt x="913" y="1808"/>
                </a:cubicBezTo>
                <a:cubicBezTo>
                  <a:pt x="407" y="1808"/>
                  <a:pt x="0" y="1410"/>
                  <a:pt x="0" y="904"/>
                </a:cubicBezTo>
                <a:cubicBezTo>
                  <a:pt x="0" y="407"/>
                  <a:pt x="407" y="0"/>
                  <a:pt x="913" y="0"/>
                </a:cubicBezTo>
                <a:cubicBezTo>
                  <a:pt x="1410" y="0"/>
                  <a:pt x="1817" y="407"/>
                  <a:pt x="181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49">
            <a:extLst>
              <a:ext uri="{FF2B5EF4-FFF2-40B4-BE49-F238E27FC236}">
                <a16:creationId xmlns:a16="http://schemas.microsoft.com/office/drawing/2014/main" id="{EDAF4CCE-2F00-3C43-BDBC-BD37DE1A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405" y="4288570"/>
            <a:ext cx="1859568" cy="1859568"/>
          </a:xfrm>
          <a:custGeom>
            <a:avLst/>
            <a:gdLst>
              <a:gd name="T0" fmla="*/ 235173787 w 1818"/>
              <a:gd name="T1" fmla="*/ 118169350 h 1818"/>
              <a:gd name="T2" fmla="*/ 235173787 w 1818"/>
              <a:gd name="T3" fmla="*/ 118169350 h 1818"/>
              <a:gd name="T4" fmla="*/ 118169350 w 1818"/>
              <a:gd name="T5" fmla="*/ 235173787 h 1818"/>
              <a:gd name="T6" fmla="*/ 0 w 1818"/>
              <a:gd name="T7" fmla="*/ 118169350 h 1818"/>
              <a:gd name="T8" fmla="*/ 118169350 w 1818"/>
              <a:gd name="T9" fmla="*/ 0 h 1818"/>
              <a:gd name="T10" fmla="*/ 235173787 w 1818"/>
              <a:gd name="T11" fmla="*/ 118169350 h 18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8" h="1818">
                <a:moveTo>
                  <a:pt x="1817" y="913"/>
                </a:moveTo>
                <a:lnTo>
                  <a:pt x="1817" y="913"/>
                </a:lnTo>
                <a:cubicBezTo>
                  <a:pt x="1817" y="1410"/>
                  <a:pt x="1410" y="1817"/>
                  <a:pt x="913" y="1817"/>
                </a:cubicBezTo>
                <a:cubicBezTo>
                  <a:pt x="406" y="1817"/>
                  <a:pt x="0" y="1410"/>
                  <a:pt x="0" y="913"/>
                </a:cubicBezTo>
                <a:cubicBezTo>
                  <a:pt x="0" y="406"/>
                  <a:pt x="406" y="0"/>
                  <a:pt x="913" y="0"/>
                </a:cubicBezTo>
                <a:cubicBezTo>
                  <a:pt x="1410" y="0"/>
                  <a:pt x="1817" y="406"/>
                  <a:pt x="1817" y="9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0">
            <a:extLst>
              <a:ext uri="{FF2B5EF4-FFF2-40B4-BE49-F238E27FC236}">
                <a16:creationId xmlns:a16="http://schemas.microsoft.com/office/drawing/2014/main" id="{6361A125-8C6F-CC46-A033-90436E6B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405" y="10864764"/>
            <a:ext cx="1859568" cy="1850541"/>
          </a:xfrm>
          <a:custGeom>
            <a:avLst/>
            <a:gdLst>
              <a:gd name="T0" fmla="*/ 235173787 w 1818"/>
              <a:gd name="T1" fmla="*/ 117027253 h 1809"/>
              <a:gd name="T2" fmla="*/ 235173787 w 1818"/>
              <a:gd name="T3" fmla="*/ 117027253 h 1809"/>
              <a:gd name="T4" fmla="*/ 118169350 w 1818"/>
              <a:gd name="T5" fmla="*/ 234054146 h 1809"/>
              <a:gd name="T6" fmla="*/ 0 w 1818"/>
              <a:gd name="T7" fmla="*/ 117027253 h 1809"/>
              <a:gd name="T8" fmla="*/ 118169350 w 1818"/>
              <a:gd name="T9" fmla="*/ 0 h 1809"/>
              <a:gd name="T10" fmla="*/ 235173787 w 1818"/>
              <a:gd name="T11" fmla="*/ 117027253 h 18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8" h="1809">
                <a:moveTo>
                  <a:pt x="1817" y="904"/>
                </a:moveTo>
                <a:lnTo>
                  <a:pt x="1817" y="904"/>
                </a:lnTo>
                <a:cubicBezTo>
                  <a:pt x="1817" y="1410"/>
                  <a:pt x="1410" y="1808"/>
                  <a:pt x="913" y="1808"/>
                </a:cubicBezTo>
                <a:cubicBezTo>
                  <a:pt x="406" y="1808"/>
                  <a:pt x="0" y="1410"/>
                  <a:pt x="0" y="904"/>
                </a:cubicBezTo>
                <a:cubicBezTo>
                  <a:pt x="0" y="407"/>
                  <a:pt x="406" y="0"/>
                  <a:pt x="913" y="0"/>
                </a:cubicBezTo>
                <a:cubicBezTo>
                  <a:pt x="1410" y="0"/>
                  <a:pt x="1817" y="407"/>
                  <a:pt x="1817" y="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1">
            <a:extLst>
              <a:ext uri="{FF2B5EF4-FFF2-40B4-BE49-F238E27FC236}">
                <a16:creationId xmlns:a16="http://schemas.microsoft.com/office/drawing/2014/main" id="{DCC796A0-4C97-F842-9C57-222007E6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188" y="5046840"/>
            <a:ext cx="352054" cy="352054"/>
          </a:xfrm>
          <a:custGeom>
            <a:avLst/>
            <a:gdLst>
              <a:gd name="T0" fmla="*/ 22285980 w 344"/>
              <a:gd name="T1" fmla="*/ 44442016 h 344"/>
              <a:gd name="T2" fmla="*/ 22285980 w 344"/>
              <a:gd name="T3" fmla="*/ 44442016 h 344"/>
              <a:gd name="T4" fmla="*/ 0 w 344"/>
              <a:gd name="T5" fmla="*/ 22285980 h 344"/>
              <a:gd name="T6" fmla="*/ 22285980 w 344"/>
              <a:gd name="T7" fmla="*/ 0 h 344"/>
              <a:gd name="T8" fmla="*/ 44442016 w 344"/>
              <a:gd name="T9" fmla="*/ 22285980 h 344"/>
              <a:gd name="T10" fmla="*/ 22285980 w 344"/>
              <a:gd name="T11" fmla="*/ 44442016 h 344"/>
              <a:gd name="T12" fmla="*/ 22285980 w 344"/>
              <a:gd name="T13" fmla="*/ 9328990 h 344"/>
              <a:gd name="T14" fmla="*/ 22285980 w 344"/>
              <a:gd name="T15" fmla="*/ 9328990 h 344"/>
              <a:gd name="T16" fmla="*/ 9328990 w 344"/>
              <a:gd name="T17" fmla="*/ 22285980 h 344"/>
              <a:gd name="T18" fmla="*/ 22285980 w 344"/>
              <a:gd name="T19" fmla="*/ 33947128 h 344"/>
              <a:gd name="T20" fmla="*/ 33947128 w 344"/>
              <a:gd name="T21" fmla="*/ 22285980 h 344"/>
              <a:gd name="T22" fmla="*/ 22285980 w 344"/>
              <a:gd name="T23" fmla="*/ 9328990 h 3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4" h="344">
                <a:moveTo>
                  <a:pt x="172" y="343"/>
                </a:moveTo>
                <a:lnTo>
                  <a:pt x="172" y="343"/>
                </a:lnTo>
                <a:cubicBezTo>
                  <a:pt x="72" y="343"/>
                  <a:pt x="0" y="262"/>
                  <a:pt x="0" y="172"/>
                </a:cubicBezTo>
                <a:cubicBezTo>
                  <a:pt x="0" y="72"/>
                  <a:pt x="72" y="0"/>
                  <a:pt x="172" y="0"/>
                </a:cubicBezTo>
                <a:cubicBezTo>
                  <a:pt x="262" y="0"/>
                  <a:pt x="343" y="72"/>
                  <a:pt x="343" y="172"/>
                </a:cubicBezTo>
                <a:cubicBezTo>
                  <a:pt x="343" y="262"/>
                  <a:pt x="262" y="343"/>
                  <a:pt x="172" y="343"/>
                </a:cubicBezTo>
                <a:close/>
                <a:moveTo>
                  <a:pt x="172" y="72"/>
                </a:moveTo>
                <a:lnTo>
                  <a:pt x="172" y="72"/>
                </a:lnTo>
                <a:cubicBezTo>
                  <a:pt x="117" y="72"/>
                  <a:pt x="72" y="117"/>
                  <a:pt x="72" y="172"/>
                </a:cubicBezTo>
                <a:cubicBezTo>
                  <a:pt x="72" y="226"/>
                  <a:pt x="117" y="262"/>
                  <a:pt x="172" y="262"/>
                </a:cubicBezTo>
                <a:cubicBezTo>
                  <a:pt x="226" y="262"/>
                  <a:pt x="262" y="226"/>
                  <a:pt x="262" y="172"/>
                </a:cubicBezTo>
                <a:cubicBezTo>
                  <a:pt x="262" y="117"/>
                  <a:pt x="226" y="72"/>
                  <a:pt x="17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2">
            <a:extLst>
              <a:ext uri="{FF2B5EF4-FFF2-40B4-BE49-F238E27FC236}">
                <a16:creationId xmlns:a16="http://schemas.microsoft.com/office/drawing/2014/main" id="{A769C655-468C-7D44-86CB-01061546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405" y="4618058"/>
            <a:ext cx="1196080" cy="1196080"/>
          </a:xfrm>
          <a:custGeom>
            <a:avLst/>
            <a:gdLst>
              <a:gd name="T0" fmla="*/ 88105989 w 1167"/>
              <a:gd name="T1" fmla="*/ 151521941 h 1167"/>
              <a:gd name="T2" fmla="*/ 58737566 w 1167"/>
              <a:gd name="T3" fmla="*/ 146843555 h 1167"/>
              <a:gd name="T4" fmla="*/ 52889765 w 1167"/>
              <a:gd name="T5" fmla="*/ 123322574 h 1167"/>
              <a:gd name="T6" fmla="*/ 30538199 w 1167"/>
              <a:gd name="T7" fmla="*/ 138656561 h 1167"/>
              <a:gd name="T8" fmla="*/ 14034436 w 1167"/>
              <a:gd name="T9" fmla="*/ 113966163 h 1167"/>
              <a:gd name="T10" fmla="*/ 25860174 w 1167"/>
              <a:gd name="T11" fmla="*/ 93953790 h 1167"/>
              <a:gd name="T12" fmla="*/ 0 w 1167"/>
              <a:gd name="T13" fmla="*/ 88105989 h 1167"/>
              <a:gd name="T14" fmla="*/ 4678025 w 1167"/>
              <a:gd name="T15" fmla="*/ 58737566 h 1167"/>
              <a:gd name="T16" fmla="*/ 27029590 w 1167"/>
              <a:gd name="T17" fmla="*/ 51719988 h 1167"/>
              <a:gd name="T18" fmla="*/ 14034436 w 1167"/>
              <a:gd name="T19" fmla="*/ 31707976 h 1167"/>
              <a:gd name="T20" fmla="*/ 37555417 w 1167"/>
              <a:gd name="T21" fmla="*/ 14164571 h 1167"/>
              <a:gd name="T22" fmla="*/ 58737566 w 1167"/>
              <a:gd name="T23" fmla="*/ 23520981 h 1167"/>
              <a:gd name="T24" fmla="*/ 63415591 w 1167"/>
              <a:gd name="T25" fmla="*/ 0 h 1167"/>
              <a:gd name="T26" fmla="*/ 92784374 w 1167"/>
              <a:gd name="T27" fmla="*/ 4678025 h 1167"/>
              <a:gd name="T28" fmla="*/ 101101144 w 1167"/>
              <a:gd name="T29" fmla="*/ 27029590 h 1167"/>
              <a:gd name="T30" fmla="*/ 120983381 w 1167"/>
              <a:gd name="T31" fmla="*/ 14164571 h 1167"/>
              <a:gd name="T32" fmla="*/ 138656561 w 1167"/>
              <a:gd name="T33" fmla="*/ 37555417 h 1167"/>
              <a:gd name="T34" fmla="*/ 128000959 w 1167"/>
              <a:gd name="T35" fmla="*/ 58737566 h 1167"/>
              <a:gd name="T36" fmla="*/ 151521941 w 1167"/>
              <a:gd name="T37" fmla="*/ 63415591 h 1167"/>
              <a:gd name="T38" fmla="*/ 146843555 w 1167"/>
              <a:gd name="T39" fmla="*/ 92784374 h 1167"/>
              <a:gd name="T40" fmla="*/ 123322574 w 1167"/>
              <a:gd name="T41" fmla="*/ 99801592 h 1167"/>
              <a:gd name="T42" fmla="*/ 138656561 w 1167"/>
              <a:gd name="T43" fmla="*/ 120983381 h 1167"/>
              <a:gd name="T44" fmla="*/ 113966163 w 1167"/>
              <a:gd name="T45" fmla="*/ 138656561 h 1167"/>
              <a:gd name="T46" fmla="*/ 92784374 w 1167"/>
              <a:gd name="T47" fmla="*/ 125661766 h 1167"/>
              <a:gd name="T48" fmla="*/ 88105989 w 1167"/>
              <a:gd name="T49" fmla="*/ 151521941 h 1167"/>
              <a:gd name="T50" fmla="*/ 69263393 w 1167"/>
              <a:gd name="T51" fmla="*/ 142165530 h 1167"/>
              <a:gd name="T52" fmla="*/ 83427964 w 1167"/>
              <a:gd name="T53" fmla="*/ 122153157 h 1167"/>
              <a:gd name="T54" fmla="*/ 97462399 w 1167"/>
              <a:gd name="T55" fmla="*/ 112796747 h 1167"/>
              <a:gd name="T56" fmla="*/ 117474772 w 1167"/>
              <a:gd name="T57" fmla="*/ 128000959 h 1167"/>
              <a:gd name="T58" fmla="*/ 113966163 w 1167"/>
              <a:gd name="T59" fmla="*/ 103440336 h 1167"/>
              <a:gd name="T60" fmla="*/ 118644549 w 1167"/>
              <a:gd name="T61" fmla="*/ 86936573 h 1167"/>
              <a:gd name="T62" fmla="*/ 142165530 w 1167"/>
              <a:gd name="T63" fmla="*/ 83427964 h 1167"/>
              <a:gd name="T64" fmla="*/ 123322574 w 1167"/>
              <a:gd name="T65" fmla="*/ 68093977 h 1167"/>
              <a:gd name="T66" fmla="*/ 113966163 w 1167"/>
              <a:gd name="T67" fmla="*/ 52889765 h 1167"/>
              <a:gd name="T68" fmla="*/ 128000959 w 1167"/>
              <a:gd name="T69" fmla="*/ 34046808 h 1167"/>
              <a:gd name="T70" fmla="*/ 105779169 w 1167"/>
              <a:gd name="T71" fmla="*/ 36386001 h 1167"/>
              <a:gd name="T72" fmla="*/ 86936573 w 1167"/>
              <a:gd name="T73" fmla="*/ 31707976 h 1167"/>
              <a:gd name="T74" fmla="*/ 83427964 w 1167"/>
              <a:gd name="T75" fmla="*/ 10525827 h 1167"/>
              <a:gd name="T76" fmla="*/ 68093977 w 1167"/>
              <a:gd name="T77" fmla="*/ 27029590 h 1167"/>
              <a:gd name="T78" fmla="*/ 52889765 w 1167"/>
              <a:gd name="T79" fmla="*/ 37555417 h 1167"/>
              <a:gd name="T80" fmla="*/ 34046808 w 1167"/>
              <a:gd name="T81" fmla="*/ 24690398 h 1167"/>
              <a:gd name="T82" fmla="*/ 36386001 w 1167"/>
              <a:gd name="T83" fmla="*/ 47041963 h 1167"/>
              <a:gd name="T84" fmla="*/ 32877392 w 1167"/>
              <a:gd name="T85" fmla="*/ 64585007 h 1167"/>
              <a:gd name="T86" fmla="*/ 9356411 w 1167"/>
              <a:gd name="T87" fmla="*/ 69263393 h 1167"/>
              <a:gd name="T88" fmla="*/ 29368783 w 1167"/>
              <a:gd name="T89" fmla="*/ 83427964 h 1167"/>
              <a:gd name="T90" fmla="*/ 38725194 w 1167"/>
              <a:gd name="T91" fmla="*/ 97462399 h 1167"/>
              <a:gd name="T92" fmla="*/ 24690398 w 1167"/>
              <a:gd name="T93" fmla="*/ 117474772 h 1167"/>
              <a:gd name="T94" fmla="*/ 49381156 w 1167"/>
              <a:gd name="T95" fmla="*/ 113966163 h 1167"/>
              <a:gd name="T96" fmla="*/ 64585007 w 1167"/>
              <a:gd name="T97" fmla="*/ 117474772 h 1167"/>
              <a:gd name="T98" fmla="*/ 69263393 w 1167"/>
              <a:gd name="T99" fmla="*/ 142165530 h 11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67" h="1167">
                <a:moveTo>
                  <a:pt x="678" y="1166"/>
                </a:moveTo>
                <a:lnTo>
                  <a:pt x="678" y="1166"/>
                </a:lnTo>
                <a:cubicBezTo>
                  <a:pt x="488" y="1166"/>
                  <a:pt x="488" y="1166"/>
                  <a:pt x="488" y="1166"/>
                </a:cubicBezTo>
                <a:cubicBezTo>
                  <a:pt x="470" y="1166"/>
                  <a:pt x="452" y="1157"/>
                  <a:pt x="452" y="1130"/>
                </a:cubicBezTo>
                <a:cubicBezTo>
                  <a:pt x="452" y="967"/>
                  <a:pt x="452" y="967"/>
                  <a:pt x="452" y="967"/>
                </a:cubicBezTo>
                <a:cubicBezTo>
                  <a:pt x="434" y="967"/>
                  <a:pt x="425" y="958"/>
                  <a:pt x="407" y="949"/>
                </a:cubicBezTo>
                <a:cubicBezTo>
                  <a:pt x="289" y="1067"/>
                  <a:pt x="289" y="1067"/>
                  <a:pt x="289" y="1067"/>
                </a:cubicBezTo>
                <a:cubicBezTo>
                  <a:pt x="280" y="1085"/>
                  <a:pt x="253" y="1085"/>
                  <a:pt x="235" y="1067"/>
                </a:cubicBezTo>
                <a:cubicBezTo>
                  <a:pt x="108" y="931"/>
                  <a:pt x="108" y="931"/>
                  <a:pt x="108" y="931"/>
                </a:cubicBezTo>
                <a:cubicBezTo>
                  <a:pt x="91" y="922"/>
                  <a:pt x="91" y="895"/>
                  <a:pt x="108" y="877"/>
                </a:cubicBezTo>
                <a:cubicBezTo>
                  <a:pt x="217" y="768"/>
                  <a:pt x="217" y="768"/>
                  <a:pt x="217" y="768"/>
                </a:cubicBezTo>
                <a:cubicBezTo>
                  <a:pt x="208" y="750"/>
                  <a:pt x="199" y="732"/>
                  <a:pt x="199" y="723"/>
                </a:cubicBezTo>
                <a:cubicBezTo>
                  <a:pt x="36" y="723"/>
                  <a:pt x="36" y="723"/>
                  <a:pt x="36" y="723"/>
                </a:cubicBezTo>
                <a:cubicBezTo>
                  <a:pt x="18" y="723"/>
                  <a:pt x="0" y="705"/>
                  <a:pt x="0" y="678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470"/>
                  <a:pt x="18" y="452"/>
                  <a:pt x="36" y="452"/>
                </a:cubicBezTo>
                <a:cubicBezTo>
                  <a:pt x="190" y="452"/>
                  <a:pt x="190" y="452"/>
                  <a:pt x="190" y="452"/>
                </a:cubicBezTo>
                <a:cubicBezTo>
                  <a:pt x="190" y="434"/>
                  <a:pt x="199" y="416"/>
                  <a:pt x="208" y="398"/>
                </a:cubicBezTo>
                <a:cubicBezTo>
                  <a:pt x="108" y="289"/>
                  <a:pt x="108" y="289"/>
                  <a:pt x="108" y="289"/>
                </a:cubicBezTo>
                <a:cubicBezTo>
                  <a:pt x="91" y="280"/>
                  <a:pt x="91" y="253"/>
                  <a:pt x="108" y="244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53" y="90"/>
                  <a:pt x="280" y="90"/>
                  <a:pt x="289" y="109"/>
                </a:cubicBezTo>
                <a:cubicBezTo>
                  <a:pt x="389" y="208"/>
                  <a:pt x="389" y="208"/>
                  <a:pt x="389" y="208"/>
                </a:cubicBezTo>
                <a:cubicBezTo>
                  <a:pt x="416" y="199"/>
                  <a:pt x="434" y="190"/>
                  <a:pt x="452" y="181"/>
                </a:cubicBezTo>
                <a:cubicBezTo>
                  <a:pt x="452" y="36"/>
                  <a:pt x="452" y="36"/>
                  <a:pt x="452" y="36"/>
                </a:cubicBezTo>
                <a:cubicBezTo>
                  <a:pt x="452" y="18"/>
                  <a:pt x="470" y="0"/>
                  <a:pt x="48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4" y="18"/>
                  <a:pt x="714" y="36"/>
                </a:cubicBezTo>
                <a:cubicBezTo>
                  <a:pt x="714" y="181"/>
                  <a:pt x="714" y="181"/>
                  <a:pt x="714" y="181"/>
                </a:cubicBezTo>
                <a:cubicBezTo>
                  <a:pt x="741" y="190"/>
                  <a:pt x="759" y="199"/>
                  <a:pt x="778" y="208"/>
                </a:cubicBezTo>
                <a:cubicBezTo>
                  <a:pt x="877" y="109"/>
                  <a:pt x="877" y="109"/>
                  <a:pt x="877" y="109"/>
                </a:cubicBezTo>
                <a:cubicBezTo>
                  <a:pt x="895" y="90"/>
                  <a:pt x="913" y="90"/>
                  <a:pt x="931" y="109"/>
                </a:cubicBezTo>
                <a:cubicBezTo>
                  <a:pt x="1067" y="235"/>
                  <a:pt x="1067" y="235"/>
                  <a:pt x="1067" y="235"/>
                </a:cubicBezTo>
                <a:cubicBezTo>
                  <a:pt x="1076" y="253"/>
                  <a:pt x="1076" y="280"/>
                  <a:pt x="1067" y="289"/>
                </a:cubicBezTo>
                <a:cubicBezTo>
                  <a:pt x="958" y="398"/>
                  <a:pt x="958" y="398"/>
                  <a:pt x="958" y="398"/>
                </a:cubicBezTo>
                <a:cubicBezTo>
                  <a:pt x="967" y="416"/>
                  <a:pt x="976" y="434"/>
                  <a:pt x="985" y="452"/>
                </a:cubicBezTo>
                <a:cubicBezTo>
                  <a:pt x="1130" y="452"/>
                  <a:pt x="1130" y="452"/>
                  <a:pt x="1130" y="452"/>
                </a:cubicBezTo>
                <a:cubicBezTo>
                  <a:pt x="1157" y="452"/>
                  <a:pt x="1166" y="470"/>
                  <a:pt x="1166" y="488"/>
                </a:cubicBezTo>
                <a:cubicBezTo>
                  <a:pt x="1166" y="678"/>
                  <a:pt x="1166" y="678"/>
                  <a:pt x="1166" y="678"/>
                </a:cubicBezTo>
                <a:cubicBezTo>
                  <a:pt x="1166" y="696"/>
                  <a:pt x="1157" y="714"/>
                  <a:pt x="1130" y="714"/>
                </a:cubicBezTo>
                <a:cubicBezTo>
                  <a:pt x="976" y="714"/>
                  <a:pt x="976" y="714"/>
                  <a:pt x="976" y="714"/>
                </a:cubicBezTo>
                <a:cubicBezTo>
                  <a:pt x="967" y="732"/>
                  <a:pt x="958" y="750"/>
                  <a:pt x="949" y="768"/>
                </a:cubicBezTo>
                <a:cubicBezTo>
                  <a:pt x="1067" y="877"/>
                  <a:pt x="1067" y="877"/>
                  <a:pt x="1067" y="877"/>
                </a:cubicBezTo>
                <a:cubicBezTo>
                  <a:pt x="1085" y="895"/>
                  <a:pt x="1085" y="913"/>
                  <a:pt x="1067" y="931"/>
                </a:cubicBezTo>
                <a:cubicBezTo>
                  <a:pt x="931" y="1067"/>
                  <a:pt x="931" y="1067"/>
                  <a:pt x="931" y="1067"/>
                </a:cubicBezTo>
                <a:cubicBezTo>
                  <a:pt x="922" y="1076"/>
                  <a:pt x="895" y="1076"/>
                  <a:pt x="877" y="1067"/>
                </a:cubicBezTo>
                <a:cubicBezTo>
                  <a:pt x="759" y="949"/>
                  <a:pt x="759" y="949"/>
                  <a:pt x="759" y="949"/>
                </a:cubicBezTo>
                <a:cubicBezTo>
                  <a:pt x="750" y="958"/>
                  <a:pt x="732" y="958"/>
                  <a:pt x="714" y="967"/>
                </a:cubicBezTo>
                <a:cubicBezTo>
                  <a:pt x="714" y="1130"/>
                  <a:pt x="714" y="1130"/>
                  <a:pt x="714" y="1130"/>
                </a:cubicBezTo>
                <a:cubicBezTo>
                  <a:pt x="714" y="1157"/>
                  <a:pt x="705" y="1166"/>
                  <a:pt x="678" y="1166"/>
                </a:cubicBezTo>
                <a:close/>
                <a:moveTo>
                  <a:pt x="533" y="1094"/>
                </a:moveTo>
                <a:lnTo>
                  <a:pt x="533" y="1094"/>
                </a:lnTo>
                <a:cubicBezTo>
                  <a:pt x="642" y="1094"/>
                  <a:pt x="642" y="1094"/>
                  <a:pt x="642" y="1094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22"/>
                  <a:pt x="651" y="904"/>
                  <a:pt x="669" y="904"/>
                </a:cubicBezTo>
                <a:cubicBezTo>
                  <a:pt x="696" y="895"/>
                  <a:pt x="723" y="886"/>
                  <a:pt x="750" y="868"/>
                </a:cubicBezTo>
                <a:cubicBezTo>
                  <a:pt x="768" y="859"/>
                  <a:pt x="787" y="868"/>
                  <a:pt x="796" y="877"/>
                </a:cubicBezTo>
                <a:cubicBezTo>
                  <a:pt x="904" y="985"/>
                  <a:pt x="904" y="985"/>
                  <a:pt x="904" y="985"/>
                </a:cubicBezTo>
                <a:cubicBezTo>
                  <a:pt x="985" y="904"/>
                  <a:pt x="985" y="904"/>
                  <a:pt x="985" y="904"/>
                </a:cubicBezTo>
                <a:cubicBezTo>
                  <a:pt x="877" y="796"/>
                  <a:pt x="877" y="796"/>
                  <a:pt x="877" y="796"/>
                </a:cubicBezTo>
                <a:cubicBezTo>
                  <a:pt x="868" y="786"/>
                  <a:pt x="868" y="768"/>
                  <a:pt x="877" y="750"/>
                </a:cubicBezTo>
                <a:cubicBezTo>
                  <a:pt x="886" y="723"/>
                  <a:pt x="904" y="696"/>
                  <a:pt x="913" y="669"/>
                </a:cubicBezTo>
                <a:cubicBezTo>
                  <a:pt x="913" y="651"/>
                  <a:pt x="931" y="642"/>
                  <a:pt x="949" y="642"/>
                </a:cubicBezTo>
                <a:cubicBezTo>
                  <a:pt x="1094" y="642"/>
                  <a:pt x="1094" y="642"/>
                  <a:pt x="1094" y="642"/>
                </a:cubicBezTo>
                <a:cubicBezTo>
                  <a:pt x="1094" y="524"/>
                  <a:pt x="1094" y="524"/>
                  <a:pt x="1094" y="524"/>
                </a:cubicBezTo>
                <a:cubicBezTo>
                  <a:pt x="949" y="524"/>
                  <a:pt x="949" y="524"/>
                  <a:pt x="949" y="524"/>
                </a:cubicBezTo>
                <a:cubicBezTo>
                  <a:pt x="931" y="524"/>
                  <a:pt x="922" y="515"/>
                  <a:pt x="913" y="497"/>
                </a:cubicBezTo>
                <a:cubicBezTo>
                  <a:pt x="913" y="470"/>
                  <a:pt x="895" y="434"/>
                  <a:pt x="877" y="407"/>
                </a:cubicBezTo>
                <a:cubicBezTo>
                  <a:pt x="877" y="398"/>
                  <a:pt x="877" y="380"/>
                  <a:pt x="886" y="362"/>
                </a:cubicBezTo>
                <a:cubicBezTo>
                  <a:pt x="985" y="262"/>
                  <a:pt x="985" y="262"/>
                  <a:pt x="985" y="262"/>
                </a:cubicBezTo>
                <a:cubicBezTo>
                  <a:pt x="904" y="190"/>
                  <a:pt x="904" y="190"/>
                  <a:pt x="904" y="190"/>
                </a:cubicBezTo>
                <a:cubicBezTo>
                  <a:pt x="814" y="280"/>
                  <a:pt x="814" y="280"/>
                  <a:pt x="814" y="280"/>
                </a:cubicBezTo>
                <a:cubicBezTo>
                  <a:pt x="796" y="289"/>
                  <a:pt x="778" y="298"/>
                  <a:pt x="759" y="289"/>
                </a:cubicBezTo>
                <a:cubicBezTo>
                  <a:pt x="732" y="271"/>
                  <a:pt x="705" y="253"/>
                  <a:pt x="669" y="244"/>
                </a:cubicBezTo>
                <a:cubicBezTo>
                  <a:pt x="651" y="244"/>
                  <a:pt x="642" y="226"/>
                  <a:pt x="642" y="208"/>
                </a:cubicBezTo>
                <a:cubicBezTo>
                  <a:pt x="642" y="81"/>
                  <a:pt x="642" y="81"/>
                  <a:pt x="642" y="81"/>
                </a:cubicBezTo>
                <a:cubicBezTo>
                  <a:pt x="524" y="81"/>
                  <a:pt x="524" y="81"/>
                  <a:pt x="524" y="81"/>
                </a:cubicBezTo>
                <a:cubicBezTo>
                  <a:pt x="524" y="208"/>
                  <a:pt x="524" y="208"/>
                  <a:pt x="524" y="208"/>
                </a:cubicBezTo>
                <a:cubicBezTo>
                  <a:pt x="524" y="226"/>
                  <a:pt x="515" y="244"/>
                  <a:pt x="497" y="244"/>
                </a:cubicBezTo>
                <a:cubicBezTo>
                  <a:pt x="470" y="253"/>
                  <a:pt x="434" y="271"/>
                  <a:pt x="407" y="289"/>
                </a:cubicBezTo>
                <a:cubicBezTo>
                  <a:pt x="389" y="298"/>
                  <a:pt x="371" y="289"/>
                  <a:pt x="362" y="280"/>
                </a:cubicBezTo>
                <a:cubicBezTo>
                  <a:pt x="262" y="190"/>
                  <a:pt x="262" y="190"/>
                  <a:pt x="262" y="190"/>
                </a:cubicBezTo>
                <a:cubicBezTo>
                  <a:pt x="181" y="262"/>
                  <a:pt x="181" y="262"/>
                  <a:pt x="181" y="262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298" y="380"/>
                  <a:pt x="298" y="398"/>
                  <a:pt x="289" y="407"/>
                </a:cubicBezTo>
                <a:cubicBezTo>
                  <a:pt x="271" y="434"/>
                  <a:pt x="262" y="470"/>
                  <a:pt x="253" y="497"/>
                </a:cubicBezTo>
                <a:cubicBezTo>
                  <a:pt x="253" y="515"/>
                  <a:pt x="235" y="533"/>
                  <a:pt x="217" y="533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2" y="642"/>
                  <a:pt x="72" y="642"/>
                  <a:pt x="72" y="642"/>
                </a:cubicBezTo>
                <a:cubicBezTo>
                  <a:pt x="226" y="642"/>
                  <a:pt x="226" y="642"/>
                  <a:pt x="226" y="642"/>
                </a:cubicBezTo>
                <a:cubicBezTo>
                  <a:pt x="244" y="642"/>
                  <a:pt x="253" y="651"/>
                  <a:pt x="262" y="669"/>
                </a:cubicBezTo>
                <a:cubicBezTo>
                  <a:pt x="271" y="696"/>
                  <a:pt x="280" y="723"/>
                  <a:pt x="298" y="750"/>
                </a:cubicBezTo>
                <a:cubicBezTo>
                  <a:pt x="308" y="768"/>
                  <a:pt x="308" y="786"/>
                  <a:pt x="289" y="796"/>
                </a:cubicBezTo>
                <a:cubicBezTo>
                  <a:pt x="190" y="904"/>
                  <a:pt x="190" y="904"/>
                  <a:pt x="190" y="904"/>
                </a:cubicBezTo>
                <a:cubicBezTo>
                  <a:pt x="262" y="985"/>
                  <a:pt x="262" y="985"/>
                  <a:pt x="262" y="985"/>
                </a:cubicBezTo>
                <a:cubicBezTo>
                  <a:pt x="380" y="877"/>
                  <a:pt x="380" y="877"/>
                  <a:pt x="380" y="877"/>
                </a:cubicBezTo>
                <a:cubicBezTo>
                  <a:pt x="389" y="868"/>
                  <a:pt x="407" y="859"/>
                  <a:pt x="425" y="868"/>
                </a:cubicBezTo>
                <a:cubicBezTo>
                  <a:pt x="443" y="886"/>
                  <a:pt x="470" y="895"/>
                  <a:pt x="497" y="904"/>
                </a:cubicBezTo>
                <a:cubicBezTo>
                  <a:pt x="515" y="904"/>
                  <a:pt x="524" y="922"/>
                  <a:pt x="533" y="940"/>
                </a:cubicBezTo>
                <a:lnTo>
                  <a:pt x="533" y="10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3">
            <a:extLst>
              <a:ext uri="{FF2B5EF4-FFF2-40B4-BE49-F238E27FC236}">
                <a16:creationId xmlns:a16="http://schemas.microsoft.com/office/drawing/2014/main" id="{A66DF551-C514-6B46-B512-DECA6D60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219" y="4600004"/>
            <a:ext cx="898188" cy="1232188"/>
          </a:xfrm>
          <a:custGeom>
            <a:avLst/>
            <a:gdLst>
              <a:gd name="T0" fmla="*/ 107712679 w 878"/>
              <a:gd name="T1" fmla="*/ 16482396 h 1203"/>
              <a:gd name="T2" fmla="*/ 107712679 w 878"/>
              <a:gd name="T3" fmla="*/ 16482396 h 1203"/>
              <a:gd name="T4" fmla="*/ 84279781 w 878"/>
              <a:gd name="T5" fmla="*/ 16482396 h 1203"/>
              <a:gd name="T6" fmla="*/ 74958578 w 878"/>
              <a:gd name="T7" fmla="*/ 5840097 h 1203"/>
              <a:gd name="T8" fmla="*/ 57351701 w 878"/>
              <a:gd name="T9" fmla="*/ 0 h 1203"/>
              <a:gd name="T10" fmla="*/ 39744824 w 878"/>
              <a:gd name="T11" fmla="*/ 5840097 h 1203"/>
              <a:gd name="T12" fmla="*/ 30423621 w 878"/>
              <a:gd name="T13" fmla="*/ 16482396 h 1203"/>
              <a:gd name="T14" fmla="*/ 6991082 w 878"/>
              <a:gd name="T15" fmla="*/ 16482396 h 1203"/>
              <a:gd name="T16" fmla="*/ 0 w 878"/>
              <a:gd name="T17" fmla="*/ 24658748 h 1203"/>
              <a:gd name="T18" fmla="*/ 0 w 878"/>
              <a:gd name="T19" fmla="*/ 151328077 h 1203"/>
              <a:gd name="T20" fmla="*/ 4660602 w 878"/>
              <a:gd name="T21" fmla="*/ 156000226 h 1203"/>
              <a:gd name="T22" fmla="*/ 108877740 w 878"/>
              <a:gd name="T23" fmla="*/ 156000226 h 1203"/>
              <a:gd name="T24" fmla="*/ 113538341 w 878"/>
              <a:gd name="T25" fmla="*/ 151328077 h 1203"/>
              <a:gd name="T26" fmla="*/ 113538341 w 878"/>
              <a:gd name="T27" fmla="*/ 24658748 h 1203"/>
              <a:gd name="T28" fmla="*/ 107712679 w 878"/>
              <a:gd name="T29" fmla="*/ 16482396 h 1203"/>
              <a:gd name="T30" fmla="*/ 37414703 w 878"/>
              <a:gd name="T31" fmla="*/ 22322853 h 1203"/>
              <a:gd name="T32" fmla="*/ 37414703 w 878"/>
              <a:gd name="T33" fmla="*/ 22322853 h 1203"/>
              <a:gd name="T34" fmla="*/ 44405425 w 878"/>
              <a:gd name="T35" fmla="*/ 12848502 h 1203"/>
              <a:gd name="T36" fmla="*/ 57351701 w 878"/>
              <a:gd name="T37" fmla="*/ 9344299 h 1203"/>
              <a:gd name="T38" fmla="*/ 69132916 w 878"/>
              <a:gd name="T39" fmla="*/ 12848502 h 1203"/>
              <a:gd name="T40" fmla="*/ 77289058 w 878"/>
              <a:gd name="T41" fmla="*/ 22322853 h 1203"/>
              <a:gd name="T42" fmla="*/ 77289058 w 878"/>
              <a:gd name="T43" fmla="*/ 30499205 h 1203"/>
              <a:gd name="T44" fmla="*/ 37414703 w 878"/>
              <a:gd name="T45" fmla="*/ 30499205 h 1203"/>
              <a:gd name="T46" fmla="*/ 37414703 w 878"/>
              <a:gd name="T47" fmla="*/ 22322853 h 1203"/>
              <a:gd name="T48" fmla="*/ 23432539 w 878"/>
              <a:gd name="T49" fmla="*/ 25827055 h 1203"/>
              <a:gd name="T50" fmla="*/ 23432539 w 878"/>
              <a:gd name="T51" fmla="*/ 25827055 h 1203"/>
              <a:gd name="T52" fmla="*/ 28093140 w 878"/>
              <a:gd name="T53" fmla="*/ 25827055 h 1203"/>
              <a:gd name="T54" fmla="*/ 28093140 w 878"/>
              <a:gd name="T55" fmla="*/ 34003407 h 1203"/>
              <a:gd name="T56" fmla="*/ 33919162 w 878"/>
              <a:gd name="T57" fmla="*/ 39843504 h 1203"/>
              <a:gd name="T58" fmla="*/ 80784599 w 878"/>
              <a:gd name="T59" fmla="*/ 39843504 h 1203"/>
              <a:gd name="T60" fmla="*/ 85445201 w 878"/>
              <a:gd name="T61" fmla="*/ 34003407 h 1203"/>
              <a:gd name="T62" fmla="*/ 85445201 w 878"/>
              <a:gd name="T63" fmla="*/ 25827055 h 1203"/>
              <a:gd name="T64" fmla="*/ 90105802 w 878"/>
              <a:gd name="T65" fmla="*/ 25827055 h 1203"/>
              <a:gd name="T66" fmla="*/ 90105802 w 878"/>
              <a:gd name="T67" fmla="*/ 131341119 h 1203"/>
              <a:gd name="T68" fmla="*/ 23432539 w 878"/>
              <a:gd name="T69" fmla="*/ 131341119 h 1203"/>
              <a:gd name="T70" fmla="*/ 23432539 w 878"/>
              <a:gd name="T71" fmla="*/ 25827055 h 1203"/>
              <a:gd name="T72" fmla="*/ 105382198 w 878"/>
              <a:gd name="T73" fmla="*/ 146655567 h 1203"/>
              <a:gd name="T74" fmla="*/ 105382198 w 878"/>
              <a:gd name="T75" fmla="*/ 146655567 h 1203"/>
              <a:gd name="T76" fmla="*/ 9321203 w 878"/>
              <a:gd name="T77" fmla="*/ 146655567 h 1203"/>
              <a:gd name="T78" fmla="*/ 9321203 w 878"/>
              <a:gd name="T79" fmla="*/ 25827055 h 1203"/>
              <a:gd name="T80" fmla="*/ 14111336 w 878"/>
              <a:gd name="T81" fmla="*/ 25827055 h 1203"/>
              <a:gd name="T82" fmla="*/ 14111336 w 878"/>
              <a:gd name="T83" fmla="*/ 136013268 h 1203"/>
              <a:gd name="T84" fmla="*/ 18771937 w 878"/>
              <a:gd name="T85" fmla="*/ 140815470 h 1203"/>
              <a:gd name="T86" fmla="*/ 94766404 w 878"/>
              <a:gd name="T87" fmla="*/ 140815470 h 1203"/>
              <a:gd name="T88" fmla="*/ 99427005 w 878"/>
              <a:gd name="T89" fmla="*/ 136013268 h 1203"/>
              <a:gd name="T90" fmla="*/ 99427005 w 878"/>
              <a:gd name="T91" fmla="*/ 25827055 h 1203"/>
              <a:gd name="T92" fmla="*/ 105382198 w 878"/>
              <a:gd name="T93" fmla="*/ 25827055 h 1203"/>
              <a:gd name="T94" fmla="*/ 105382198 w 878"/>
              <a:gd name="T95" fmla="*/ 146655567 h 120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8" h="1203">
                <a:moveTo>
                  <a:pt x="832" y="127"/>
                </a:moveTo>
                <a:lnTo>
                  <a:pt x="832" y="127"/>
                </a:lnTo>
                <a:cubicBezTo>
                  <a:pt x="651" y="127"/>
                  <a:pt x="651" y="127"/>
                  <a:pt x="651" y="127"/>
                </a:cubicBezTo>
                <a:cubicBezTo>
                  <a:pt x="633" y="90"/>
                  <a:pt x="606" y="63"/>
                  <a:pt x="579" y="45"/>
                </a:cubicBezTo>
                <a:cubicBezTo>
                  <a:pt x="534" y="18"/>
                  <a:pt x="488" y="0"/>
                  <a:pt x="443" y="0"/>
                </a:cubicBezTo>
                <a:cubicBezTo>
                  <a:pt x="389" y="0"/>
                  <a:pt x="343" y="18"/>
                  <a:pt x="307" y="45"/>
                </a:cubicBezTo>
                <a:cubicBezTo>
                  <a:pt x="271" y="63"/>
                  <a:pt x="253" y="90"/>
                  <a:pt x="235" y="12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18" y="127"/>
                  <a:pt x="0" y="153"/>
                  <a:pt x="0" y="190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0" y="1184"/>
                  <a:pt x="18" y="1202"/>
                  <a:pt x="36" y="1202"/>
                </a:cubicBezTo>
                <a:cubicBezTo>
                  <a:pt x="841" y="1202"/>
                  <a:pt x="841" y="1202"/>
                  <a:pt x="841" y="1202"/>
                </a:cubicBezTo>
                <a:cubicBezTo>
                  <a:pt x="868" y="1202"/>
                  <a:pt x="877" y="1184"/>
                  <a:pt x="877" y="1166"/>
                </a:cubicBezTo>
                <a:cubicBezTo>
                  <a:pt x="877" y="190"/>
                  <a:pt x="877" y="190"/>
                  <a:pt x="877" y="190"/>
                </a:cubicBezTo>
                <a:cubicBezTo>
                  <a:pt x="877" y="153"/>
                  <a:pt x="859" y="127"/>
                  <a:pt x="832" y="127"/>
                </a:cubicBezTo>
                <a:close/>
                <a:moveTo>
                  <a:pt x="289" y="172"/>
                </a:moveTo>
                <a:lnTo>
                  <a:pt x="289" y="172"/>
                </a:lnTo>
                <a:cubicBezTo>
                  <a:pt x="298" y="145"/>
                  <a:pt x="317" y="117"/>
                  <a:pt x="343" y="99"/>
                </a:cubicBezTo>
                <a:cubicBezTo>
                  <a:pt x="371" y="81"/>
                  <a:pt x="407" y="72"/>
                  <a:pt x="443" y="72"/>
                </a:cubicBezTo>
                <a:cubicBezTo>
                  <a:pt x="470" y="72"/>
                  <a:pt x="506" y="81"/>
                  <a:pt x="534" y="99"/>
                </a:cubicBezTo>
                <a:cubicBezTo>
                  <a:pt x="560" y="117"/>
                  <a:pt x="579" y="145"/>
                  <a:pt x="597" y="172"/>
                </a:cubicBezTo>
                <a:cubicBezTo>
                  <a:pt x="597" y="235"/>
                  <a:pt x="597" y="235"/>
                  <a:pt x="597" y="235"/>
                </a:cubicBezTo>
                <a:cubicBezTo>
                  <a:pt x="289" y="235"/>
                  <a:pt x="289" y="235"/>
                  <a:pt x="289" y="235"/>
                </a:cubicBezTo>
                <a:lnTo>
                  <a:pt x="289" y="172"/>
                </a:lnTo>
                <a:close/>
                <a:moveTo>
                  <a:pt x="181" y="199"/>
                </a:moveTo>
                <a:lnTo>
                  <a:pt x="181" y="199"/>
                </a:lnTo>
                <a:cubicBezTo>
                  <a:pt x="217" y="199"/>
                  <a:pt x="217" y="199"/>
                  <a:pt x="217" y="199"/>
                </a:cubicBezTo>
                <a:cubicBezTo>
                  <a:pt x="217" y="262"/>
                  <a:pt x="217" y="262"/>
                  <a:pt x="217" y="262"/>
                </a:cubicBezTo>
                <a:cubicBezTo>
                  <a:pt x="217" y="289"/>
                  <a:pt x="235" y="307"/>
                  <a:pt x="262" y="307"/>
                </a:cubicBezTo>
                <a:cubicBezTo>
                  <a:pt x="624" y="307"/>
                  <a:pt x="624" y="307"/>
                  <a:pt x="624" y="307"/>
                </a:cubicBezTo>
                <a:cubicBezTo>
                  <a:pt x="642" y="307"/>
                  <a:pt x="660" y="289"/>
                  <a:pt x="660" y="262"/>
                </a:cubicBezTo>
                <a:cubicBezTo>
                  <a:pt x="660" y="199"/>
                  <a:pt x="660" y="199"/>
                  <a:pt x="660" y="199"/>
                </a:cubicBezTo>
                <a:cubicBezTo>
                  <a:pt x="696" y="199"/>
                  <a:pt x="696" y="199"/>
                  <a:pt x="696" y="199"/>
                </a:cubicBezTo>
                <a:cubicBezTo>
                  <a:pt x="696" y="1012"/>
                  <a:pt x="696" y="1012"/>
                  <a:pt x="696" y="1012"/>
                </a:cubicBezTo>
                <a:cubicBezTo>
                  <a:pt x="181" y="1012"/>
                  <a:pt x="181" y="1012"/>
                  <a:pt x="181" y="1012"/>
                </a:cubicBezTo>
                <a:lnTo>
                  <a:pt x="181" y="199"/>
                </a:lnTo>
                <a:close/>
                <a:moveTo>
                  <a:pt x="814" y="1130"/>
                </a:moveTo>
                <a:lnTo>
                  <a:pt x="814" y="1130"/>
                </a:lnTo>
                <a:cubicBezTo>
                  <a:pt x="72" y="1130"/>
                  <a:pt x="72" y="1130"/>
                  <a:pt x="72" y="1130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048"/>
                  <a:pt x="109" y="1048"/>
                  <a:pt x="109" y="1048"/>
                </a:cubicBezTo>
                <a:cubicBezTo>
                  <a:pt x="109" y="1067"/>
                  <a:pt x="127" y="1085"/>
                  <a:pt x="145" y="1085"/>
                </a:cubicBezTo>
                <a:cubicBezTo>
                  <a:pt x="732" y="1085"/>
                  <a:pt x="732" y="1085"/>
                  <a:pt x="732" y="1085"/>
                </a:cubicBezTo>
                <a:cubicBezTo>
                  <a:pt x="751" y="1085"/>
                  <a:pt x="768" y="1067"/>
                  <a:pt x="768" y="1048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814" y="199"/>
                  <a:pt x="814" y="199"/>
                  <a:pt x="814" y="199"/>
                </a:cubicBezTo>
                <a:lnTo>
                  <a:pt x="814" y="1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4">
            <a:extLst>
              <a:ext uri="{FF2B5EF4-FFF2-40B4-BE49-F238E27FC236}">
                <a16:creationId xmlns:a16="http://schemas.microsoft.com/office/drawing/2014/main" id="{4DC2C32A-DC1F-2542-BC4B-36F4FEB0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569" y="4997193"/>
            <a:ext cx="334000" cy="76728"/>
          </a:xfrm>
          <a:custGeom>
            <a:avLst/>
            <a:gdLst>
              <a:gd name="T0" fmla="*/ 4775161 w 327"/>
              <a:gd name="T1" fmla="*/ 9839904 h 73"/>
              <a:gd name="T2" fmla="*/ 4775161 w 327"/>
              <a:gd name="T3" fmla="*/ 9839904 h 73"/>
              <a:gd name="T4" fmla="*/ 37427822 w 327"/>
              <a:gd name="T5" fmla="*/ 9839904 h 73"/>
              <a:gd name="T6" fmla="*/ 42074013 w 327"/>
              <a:gd name="T7" fmla="*/ 4920137 h 73"/>
              <a:gd name="T8" fmla="*/ 37427822 w 327"/>
              <a:gd name="T9" fmla="*/ 0 h 73"/>
              <a:gd name="T10" fmla="*/ 4775161 w 327"/>
              <a:gd name="T11" fmla="*/ 0 h 73"/>
              <a:gd name="T12" fmla="*/ 0 w 327"/>
              <a:gd name="T13" fmla="*/ 4920137 h 73"/>
              <a:gd name="T14" fmla="*/ 4775161 w 327"/>
              <a:gd name="T15" fmla="*/ 9839904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3">
                <a:moveTo>
                  <a:pt x="37" y="72"/>
                </a:moveTo>
                <a:lnTo>
                  <a:pt x="37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4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5">
            <a:extLst>
              <a:ext uri="{FF2B5EF4-FFF2-40B4-BE49-F238E27FC236}">
                <a16:creationId xmlns:a16="http://schemas.microsoft.com/office/drawing/2014/main" id="{FE67F15D-76BA-0A48-A369-A06FAF8C0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569" y="5191273"/>
            <a:ext cx="334000" cy="76731"/>
          </a:xfrm>
          <a:custGeom>
            <a:avLst/>
            <a:gdLst>
              <a:gd name="T0" fmla="*/ 4775161 w 327"/>
              <a:gd name="T1" fmla="*/ 9709480 h 74"/>
              <a:gd name="T2" fmla="*/ 4775161 w 327"/>
              <a:gd name="T3" fmla="*/ 9709480 h 74"/>
              <a:gd name="T4" fmla="*/ 37427822 w 327"/>
              <a:gd name="T5" fmla="*/ 9709480 h 74"/>
              <a:gd name="T6" fmla="*/ 42074013 w 327"/>
              <a:gd name="T7" fmla="*/ 4921298 h 74"/>
              <a:gd name="T8" fmla="*/ 37427822 w 327"/>
              <a:gd name="T9" fmla="*/ 0 h 74"/>
              <a:gd name="T10" fmla="*/ 4775161 w 327"/>
              <a:gd name="T11" fmla="*/ 0 h 74"/>
              <a:gd name="T12" fmla="*/ 0 w 327"/>
              <a:gd name="T13" fmla="*/ 4921298 h 74"/>
              <a:gd name="T14" fmla="*/ 4775161 w 327"/>
              <a:gd name="T15" fmla="*/ 9709480 h 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4">
                <a:moveTo>
                  <a:pt x="37" y="73"/>
                </a:moveTo>
                <a:lnTo>
                  <a:pt x="37" y="73"/>
                </a:lnTo>
                <a:cubicBezTo>
                  <a:pt x="290" y="73"/>
                  <a:pt x="290" y="73"/>
                  <a:pt x="290" y="73"/>
                </a:cubicBezTo>
                <a:cubicBezTo>
                  <a:pt x="308" y="73"/>
                  <a:pt x="326" y="55"/>
                  <a:pt x="326" y="37"/>
                </a:cubicBezTo>
                <a:cubicBezTo>
                  <a:pt x="326" y="19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5"/>
                  <a:pt x="18" y="73"/>
                  <a:pt x="37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6">
            <a:extLst>
              <a:ext uri="{FF2B5EF4-FFF2-40B4-BE49-F238E27FC236}">
                <a16:creationId xmlns:a16="http://schemas.microsoft.com/office/drawing/2014/main" id="{08847B0D-0FBA-E641-B423-C5D64A03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569" y="5385355"/>
            <a:ext cx="334000" cy="76728"/>
          </a:xfrm>
          <a:custGeom>
            <a:avLst/>
            <a:gdLst>
              <a:gd name="T0" fmla="*/ 4775161 w 327"/>
              <a:gd name="T1" fmla="*/ 9708756 h 74"/>
              <a:gd name="T2" fmla="*/ 4775161 w 327"/>
              <a:gd name="T3" fmla="*/ 9708756 h 74"/>
              <a:gd name="T4" fmla="*/ 37427822 w 327"/>
              <a:gd name="T5" fmla="*/ 9708756 h 74"/>
              <a:gd name="T6" fmla="*/ 42074013 w 327"/>
              <a:gd name="T7" fmla="*/ 4788004 h 74"/>
              <a:gd name="T8" fmla="*/ 37427822 w 327"/>
              <a:gd name="T9" fmla="*/ 0 h 74"/>
              <a:gd name="T10" fmla="*/ 4775161 w 327"/>
              <a:gd name="T11" fmla="*/ 0 h 74"/>
              <a:gd name="T12" fmla="*/ 0 w 327"/>
              <a:gd name="T13" fmla="*/ 4788004 h 74"/>
              <a:gd name="T14" fmla="*/ 4775161 w 327"/>
              <a:gd name="T15" fmla="*/ 9708756 h 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4">
                <a:moveTo>
                  <a:pt x="37" y="73"/>
                </a:moveTo>
                <a:lnTo>
                  <a:pt x="37" y="73"/>
                </a:lnTo>
                <a:cubicBezTo>
                  <a:pt x="290" y="73"/>
                  <a:pt x="290" y="73"/>
                  <a:pt x="290" y="73"/>
                </a:cubicBezTo>
                <a:cubicBezTo>
                  <a:pt x="308" y="73"/>
                  <a:pt x="326" y="55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5"/>
                  <a:pt x="18" y="73"/>
                  <a:pt x="37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7">
            <a:extLst>
              <a:ext uri="{FF2B5EF4-FFF2-40B4-BE49-F238E27FC236}">
                <a16:creationId xmlns:a16="http://schemas.microsoft.com/office/drawing/2014/main" id="{1DC667CA-2B1A-5547-9100-1B3EA9AE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354" y="11334169"/>
            <a:ext cx="807918" cy="898188"/>
          </a:xfrm>
          <a:custGeom>
            <a:avLst/>
            <a:gdLst>
              <a:gd name="T0" fmla="*/ 101171769 w 788"/>
              <a:gd name="T1" fmla="*/ 32754102 h 878"/>
              <a:gd name="T2" fmla="*/ 101171769 w 788"/>
              <a:gd name="T3" fmla="*/ 32754102 h 878"/>
              <a:gd name="T4" fmla="*/ 97660493 w 788"/>
              <a:gd name="T5" fmla="*/ 30423621 h 878"/>
              <a:gd name="T6" fmla="*/ 94019397 w 788"/>
              <a:gd name="T7" fmla="*/ 30423621 h 878"/>
              <a:gd name="T8" fmla="*/ 69441908 w 788"/>
              <a:gd name="T9" fmla="*/ 2330481 h 878"/>
              <a:gd name="T10" fmla="*/ 63589902 w 788"/>
              <a:gd name="T11" fmla="*/ 2330481 h 878"/>
              <a:gd name="T12" fmla="*/ 63589902 w 788"/>
              <a:gd name="T13" fmla="*/ 8156143 h 878"/>
              <a:gd name="T14" fmla="*/ 83486291 w 788"/>
              <a:gd name="T15" fmla="*/ 30423621 h 878"/>
              <a:gd name="T16" fmla="*/ 18856024 w 788"/>
              <a:gd name="T17" fmla="*/ 30423621 h 878"/>
              <a:gd name="T18" fmla="*/ 38752052 w 788"/>
              <a:gd name="T19" fmla="*/ 8156143 h 878"/>
              <a:gd name="T20" fmla="*/ 37711687 w 788"/>
              <a:gd name="T21" fmla="*/ 2330481 h 878"/>
              <a:gd name="T22" fmla="*/ 31729861 w 788"/>
              <a:gd name="T23" fmla="*/ 2330481 h 878"/>
              <a:gd name="T24" fmla="*/ 7152372 w 788"/>
              <a:gd name="T25" fmla="*/ 30423621 h 878"/>
              <a:gd name="T26" fmla="*/ 4681461 w 788"/>
              <a:gd name="T27" fmla="*/ 30423621 h 878"/>
              <a:gd name="T28" fmla="*/ 4681461 w 788"/>
              <a:gd name="T29" fmla="*/ 30423621 h 878"/>
              <a:gd name="T30" fmla="*/ 1170545 w 788"/>
              <a:gd name="T31" fmla="*/ 32754102 h 878"/>
              <a:gd name="T32" fmla="*/ 1170545 w 788"/>
              <a:gd name="T33" fmla="*/ 37414703 h 878"/>
              <a:gd name="T34" fmla="*/ 1170545 w 788"/>
              <a:gd name="T35" fmla="*/ 44534957 h 878"/>
              <a:gd name="T36" fmla="*/ 4681461 w 788"/>
              <a:gd name="T37" fmla="*/ 62012302 h 878"/>
              <a:gd name="T38" fmla="*/ 11833833 w 788"/>
              <a:gd name="T39" fmla="*/ 95931464 h 878"/>
              <a:gd name="T40" fmla="*/ 11833833 w 788"/>
              <a:gd name="T41" fmla="*/ 98261945 h 878"/>
              <a:gd name="T42" fmla="*/ 25878215 w 788"/>
              <a:gd name="T43" fmla="*/ 110042800 h 878"/>
              <a:gd name="T44" fmla="*/ 50585885 w 788"/>
              <a:gd name="T45" fmla="*/ 113538341 h 878"/>
              <a:gd name="T46" fmla="*/ 52926615 w 788"/>
              <a:gd name="T47" fmla="*/ 113538341 h 878"/>
              <a:gd name="T48" fmla="*/ 76464100 w 788"/>
              <a:gd name="T49" fmla="*/ 111208220 h 878"/>
              <a:gd name="T50" fmla="*/ 91808848 w 788"/>
              <a:gd name="T51" fmla="*/ 99427005 h 878"/>
              <a:gd name="T52" fmla="*/ 97660493 w 788"/>
              <a:gd name="T53" fmla="*/ 66672904 h 878"/>
              <a:gd name="T54" fmla="*/ 101171769 w 788"/>
              <a:gd name="T55" fmla="*/ 45570846 h 878"/>
              <a:gd name="T56" fmla="*/ 102341954 w 788"/>
              <a:gd name="T57" fmla="*/ 38579764 h 878"/>
              <a:gd name="T58" fmla="*/ 101171769 w 788"/>
              <a:gd name="T59" fmla="*/ 32754102 h 878"/>
              <a:gd name="T60" fmla="*/ 89337936 w 788"/>
              <a:gd name="T61" fmla="*/ 67838324 h 878"/>
              <a:gd name="T62" fmla="*/ 89337936 w 788"/>
              <a:gd name="T63" fmla="*/ 67838324 h 878"/>
              <a:gd name="T64" fmla="*/ 83486291 w 788"/>
              <a:gd name="T65" fmla="*/ 97096525 h 878"/>
              <a:gd name="T66" fmla="*/ 74123369 w 788"/>
              <a:gd name="T67" fmla="*/ 102922546 h 878"/>
              <a:gd name="T68" fmla="*/ 50585885 w 788"/>
              <a:gd name="T69" fmla="*/ 105382198 h 878"/>
              <a:gd name="T70" fmla="*/ 29389130 w 788"/>
              <a:gd name="T71" fmla="*/ 101757486 h 878"/>
              <a:gd name="T72" fmla="*/ 20026209 w 788"/>
              <a:gd name="T73" fmla="*/ 95931464 h 878"/>
              <a:gd name="T74" fmla="*/ 20026209 w 788"/>
              <a:gd name="T75" fmla="*/ 94766404 h 878"/>
              <a:gd name="T76" fmla="*/ 9493102 w 788"/>
              <a:gd name="T77" fmla="*/ 38579764 h 878"/>
              <a:gd name="T78" fmla="*/ 9493102 w 788"/>
              <a:gd name="T79" fmla="*/ 38579764 h 878"/>
              <a:gd name="T80" fmla="*/ 9493102 w 788"/>
              <a:gd name="T81" fmla="*/ 38579764 h 878"/>
              <a:gd name="T82" fmla="*/ 9493102 w 788"/>
              <a:gd name="T83" fmla="*/ 38579764 h 878"/>
              <a:gd name="T84" fmla="*/ 91808848 w 788"/>
              <a:gd name="T85" fmla="*/ 38579764 h 878"/>
              <a:gd name="T86" fmla="*/ 91808848 w 788"/>
              <a:gd name="T87" fmla="*/ 38579764 h 878"/>
              <a:gd name="T88" fmla="*/ 91808848 w 788"/>
              <a:gd name="T89" fmla="*/ 38579764 h 878"/>
              <a:gd name="T90" fmla="*/ 94019397 w 788"/>
              <a:gd name="T91" fmla="*/ 38579764 h 878"/>
              <a:gd name="T92" fmla="*/ 89337936 w 788"/>
              <a:gd name="T93" fmla="*/ 67838324 h 87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788" h="878">
                <a:moveTo>
                  <a:pt x="778" y="253"/>
                </a:moveTo>
                <a:lnTo>
                  <a:pt x="778" y="253"/>
                </a:lnTo>
                <a:cubicBezTo>
                  <a:pt x="769" y="244"/>
                  <a:pt x="760" y="235"/>
                  <a:pt x="751" y="235"/>
                </a:cubicBezTo>
                <a:cubicBezTo>
                  <a:pt x="723" y="235"/>
                  <a:pt x="723" y="235"/>
                  <a:pt x="723" y="235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525" y="0"/>
                  <a:pt x="498" y="0"/>
                  <a:pt x="489" y="18"/>
                </a:cubicBezTo>
                <a:cubicBezTo>
                  <a:pt x="470" y="27"/>
                  <a:pt x="470" y="45"/>
                  <a:pt x="489" y="63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145" y="235"/>
                  <a:pt x="145" y="235"/>
                  <a:pt x="145" y="235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308" y="45"/>
                  <a:pt x="308" y="27"/>
                  <a:pt x="290" y="18"/>
                </a:cubicBezTo>
                <a:cubicBezTo>
                  <a:pt x="281" y="0"/>
                  <a:pt x="262" y="0"/>
                  <a:pt x="244" y="18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27" y="235"/>
                  <a:pt x="18" y="244"/>
                  <a:pt x="9" y="253"/>
                </a:cubicBezTo>
                <a:cubicBezTo>
                  <a:pt x="0" y="262"/>
                  <a:pt x="0" y="271"/>
                  <a:pt x="9" y="289"/>
                </a:cubicBezTo>
                <a:cubicBezTo>
                  <a:pt x="9" y="307"/>
                  <a:pt x="9" y="316"/>
                  <a:pt x="9" y="344"/>
                </a:cubicBezTo>
                <a:cubicBezTo>
                  <a:pt x="18" y="370"/>
                  <a:pt x="27" y="425"/>
                  <a:pt x="36" y="479"/>
                </a:cubicBezTo>
                <a:cubicBezTo>
                  <a:pt x="55" y="587"/>
                  <a:pt x="82" y="705"/>
                  <a:pt x="91" y="741"/>
                </a:cubicBezTo>
                <a:cubicBezTo>
                  <a:pt x="91" y="750"/>
                  <a:pt x="91" y="750"/>
                  <a:pt x="91" y="759"/>
                </a:cubicBezTo>
                <a:cubicBezTo>
                  <a:pt x="100" y="795"/>
                  <a:pt x="136" y="832"/>
                  <a:pt x="199" y="850"/>
                </a:cubicBezTo>
                <a:cubicBezTo>
                  <a:pt x="253" y="868"/>
                  <a:pt x="317" y="877"/>
                  <a:pt x="389" y="877"/>
                </a:cubicBezTo>
                <a:cubicBezTo>
                  <a:pt x="398" y="877"/>
                  <a:pt x="398" y="877"/>
                  <a:pt x="407" y="877"/>
                </a:cubicBezTo>
                <a:cubicBezTo>
                  <a:pt x="470" y="877"/>
                  <a:pt x="534" y="877"/>
                  <a:pt x="588" y="859"/>
                </a:cubicBezTo>
                <a:cubicBezTo>
                  <a:pt x="651" y="840"/>
                  <a:pt x="696" y="804"/>
                  <a:pt x="706" y="768"/>
                </a:cubicBezTo>
                <a:cubicBezTo>
                  <a:pt x="706" y="759"/>
                  <a:pt x="732" y="633"/>
                  <a:pt x="751" y="515"/>
                </a:cubicBezTo>
                <a:cubicBezTo>
                  <a:pt x="760" y="452"/>
                  <a:pt x="769" y="398"/>
                  <a:pt x="778" y="352"/>
                </a:cubicBezTo>
                <a:cubicBezTo>
                  <a:pt x="778" y="325"/>
                  <a:pt x="787" y="307"/>
                  <a:pt x="787" y="298"/>
                </a:cubicBezTo>
                <a:cubicBezTo>
                  <a:pt x="787" y="271"/>
                  <a:pt x="787" y="262"/>
                  <a:pt x="778" y="253"/>
                </a:cubicBezTo>
                <a:close/>
                <a:moveTo>
                  <a:pt x="687" y="524"/>
                </a:moveTo>
                <a:lnTo>
                  <a:pt x="687" y="524"/>
                </a:lnTo>
                <a:cubicBezTo>
                  <a:pt x="660" y="633"/>
                  <a:pt x="642" y="741"/>
                  <a:pt x="642" y="750"/>
                </a:cubicBezTo>
                <a:cubicBezTo>
                  <a:pt x="642" y="768"/>
                  <a:pt x="615" y="786"/>
                  <a:pt x="570" y="795"/>
                </a:cubicBezTo>
                <a:cubicBezTo>
                  <a:pt x="525" y="814"/>
                  <a:pt x="461" y="814"/>
                  <a:pt x="389" y="814"/>
                </a:cubicBezTo>
                <a:cubicBezTo>
                  <a:pt x="326" y="814"/>
                  <a:pt x="272" y="804"/>
                  <a:pt x="226" y="786"/>
                </a:cubicBezTo>
                <a:cubicBezTo>
                  <a:pt x="163" y="768"/>
                  <a:pt x="154" y="750"/>
                  <a:pt x="154" y="741"/>
                </a:cubicBezTo>
                <a:cubicBezTo>
                  <a:pt x="154" y="741"/>
                  <a:pt x="154" y="741"/>
                  <a:pt x="154" y="732"/>
                </a:cubicBezTo>
                <a:cubicBezTo>
                  <a:pt x="100" y="452"/>
                  <a:pt x="82" y="344"/>
                  <a:pt x="73" y="298"/>
                </a:cubicBezTo>
                <a:cubicBezTo>
                  <a:pt x="706" y="298"/>
                  <a:pt x="706" y="298"/>
                  <a:pt x="706" y="298"/>
                </a:cubicBezTo>
                <a:cubicBezTo>
                  <a:pt x="723" y="298"/>
                  <a:pt x="723" y="298"/>
                  <a:pt x="723" y="298"/>
                </a:cubicBezTo>
                <a:cubicBezTo>
                  <a:pt x="714" y="334"/>
                  <a:pt x="706" y="398"/>
                  <a:pt x="687" y="5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58">
            <a:extLst>
              <a:ext uri="{FF2B5EF4-FFF2-40B4-BE49-F238E27FC236}">
                <a16:creationId xmlns:a16="http://schemas.microsoft.com/office/drawing/2014/main" id="{9BDF7FA3-C0FA-744B-8E2F-00FC30BE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488" y="11713305"/>
            <a:ext cx="67704" cy="306919"/>
          </a:xfrm>
          <a:custGeom>
            <a:avLst/>
            <a:gdLst>
              <a:gd name="T0" fmla="*/ 4831841 w 65"/>
              <a:gd name="T1" fmla="*/ 0 h 300"/>
              <a:gd name="T2" fmla="*/ 4831841 w 65"/>
              <a:gd name="T3" fmla="*/ 0 h 300"/>
              <a:gd name="T4" fmla="*/ 0 w 65"/>
              <a:gd name="T5" fmla="*/ 4790821 h 300"/>
              <a:gd name="T6" fmla="*/ 0 w 65"/>
              <a:gd name="T7" fmla="*/ 35218688 h 300"/>
              <a:gd name="T8" fmla="*/ 4831841 w 65"/>
              <a:gd name="T9" fmla="*/ 38714468 h 300"/>
              <a:gd name="T10" fmla="*/ 8589899 w 65"/>
              <a:gd name="T11" fmla="*/ 35218688 h 300"/>
              <a:gd name="T12" fmla="*/ 8589899 w 65"/>
              <a:gd name="T13" fmla="*/ 4790821 h 300"/>
              <a:gd name="T14" fmla="*/ 4831841 w 65"/>
              <a:gd name="T15" fmla="*/ 0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" h="300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9"/>
                  <a:pt x="0" y="37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0"/>
                  <a:pt x="18" y="299"/>
                  <a:pt x="36" y="299"/>
                </a:cubicBezTo>
                <a:cubicBezTo>
                  <a:pt x="54" y="299"/>
                  <a:pt x="64" y="290"/>
                  <a:pt x="64" y="272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19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59">
            <a:extLst>
              <a:ext uri="{FF2B5EF4-FFF2-40B4-BE49-F238E27FC236}">
                <a16:creationId xmlns:a16="http://schemas.microsoft.com/office/drawing/2014/main" id="{BCA8ECAA-17AA-3143-B5E7-70CAE6DD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463" y="11753925"/>
            <a:ext cx="67701" cy="306919"/>
          </a:xfrm>
          <a:custGeom>
            <a:avLst/>
            <a:gdLst>
              <a:gd name="T0" fmla="*/ 3737740 w 64"/>
              <a:gd name="T1" fmla="*/ 0 h 299"/>
              <a:gd name="T2" fmla="*/ 3737740 w 64"/>
              <a:gd name="T3" fmla="*/ 0 h 299"/>
              <a:gd name="T4" fmla="*/ 0 w 64"/>
              <a:gd name="T5" fmla="*/ 4692395 h 299"/>
              <a:gd name="T6" fmla="*/ 0 w 64"/>
              <a:gd name="T7" fmla="*/ 35324201 h 299"/>
              <a:gd name="T8" fmla="*/ 3737740 w 64"/>
              <a:gd name="T9" fmla="*/ 38843587 h 299"/>
              <a:gd name="T10" fmla="*/ 8721145 w 64"/>
              <a:gd name="T11" fmla="*/ 35324201 h 299"/>
              <a:gd name="T12" fmla="*/ 8721145 w 64"/>
              <a:gd name="T13" fmla="*/ 4692395 h 299"/>
              <a:gd name="T14" fmla="*/ 3737740 w 64"/>
              <a:gd name="T15" fmla="*/ 0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299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36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80"/>
                  <a:pt x="9" y="298"/>
                  <a:pt x="27" y="298"/>
                </a:cubicBezTo>
                <a:cubicBezTo>
                  <a:pt x="45" y="298"/>
                  <a:pt x="63" y="280"/>
                  <a:pt x="63" y="271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0">
            <a:extLst>
              <a:ext uri="{FF2B5EF4-FFF2-40B4-BE49-F238E27FC236}">
                <a16:creationId xmlns:a16="http://schemas.microsoft.com/office/drawing/2014/main" id="{62FFFD78-879C-9443-9808-921EE3D3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895" y="11713305"/>
            <a:ext cx="67701" cy="306919"/>
          </a:xfrm>
          <a:custGeom>
            <a:avLst/>
            <a:gdLst>
              <a:gd name="T0" fmla="*/ 4965718 w 65"/>
              <a:gd name="T1" fmla="*/ 0 h 300"/>
              <a:gd name="T2" fmla="*/ 4965718 w 65"/>
              <a:gd name="T3" fmla="*/ 0 h 300"/>
              <a:gd name="T4" fmla="*/ 0 w 65"/>
              <a:gd name="T5" fmla="*/ 4790821 h 300"/>
              <a:gd name="T6" fmla="*/ 0 w 65"/>
              <a:gd name="T7" fmla="*/ 35218688 h 300"/>
              <a:gd name="T8" fmla="*/ 4965718 w 65"/>
              <a:gd name="T9" fmla="*/ 38714468 h 300"/>
              <a:gd name="T10" fmla="*/ 8589172 w 65"/>
              <a:gd name="T11" fmla="*/ 35218688 h 300"/>
              <a:gd name="T12" fmla="*/ 8589172 w 65"/>
              <a:gd name="T13" fmla="*/ 4790821 h 300"/>
              <a:gd name="T14" fmla="*/ 4965718 w 65"/>
              <a:gd name="T15" fmla="*/ 0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" h="300">
                <a:moveTo>
                  <a:pt x="37" y="0"/>
                </a:moveTo>
                <a:lnTo>
                  <a:pt x="37" y="0"/>
                </a:lnTo>
                <a:cubicBezTo>
                  <a:pt x="19" y="0"/>
                  <a:pt x="0" y="19"/>
                  <a:pt x="0" y="37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0"/>
                  <a:pt x="19" y="299"/>
                  <a:pt x="37" y="299"/>
                </a:cubicBezTo>
                <a:cubicBezTo>
                  <a:pt x="55" y="299"/>
                  <a:pt x="64" y="290"/>
                  <a:pt x="64" y="272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19"/>
                  <a:pt x="5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1">
            <a:extLst>
              <a:ext uri="{FF2B5EF4-FFF2-40B4-BE49-F238E27FC236}">
                <a16:creationId xmlns:a16="http://schemas.microsoft.com/office/drawing/2014/main" id="{F973C551-BD1E-4D47-B802-01C34486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96" y="11325142"/>
            <a:ext cx="934299" cy="925269"/>
          </a:xfrm>
          <a:custGeom>
            <a:avLst/>
            <a:gdLst>
              <a:gd name="T0" fmla="*/ 110908326 w 914"/>
              <a:gd name="T1" fmla="*/ 0 h 905"/>
              <a:gd name="T2" fmla="*/ 0 w 914"/>
              <a:gd name="T3" fmla="*/ 5819029 h 905"/>
              <a:gd name="T4" fmla="*/ 8143778 w 914"/>
              <a:gd name="T5" fmla="*/ 116897330 h 905"/>
              <a:gd name="T6" fmla="*/ 118017728 w 914"/>
              <a:gd name="T7" fmla="*/ 111078301 h 905"/>
              <a:gd name="T8" fmla="*/ 110908326 w 914"/>
              <a:gd name="T9" fmla="*/ 0 h 905"/>
              <a:gd name="T10" fmla="*/ 109744877 w 914"/>
              <a:gd name="T11" fmla="*/ 8146713 h 905"/>
              <a:gd name="T12" fmla="*/ 91131144 w 914"/>
              <a:gd name="T13" fmla="*/ 56121161 h 905"/>
              <a:gd name="T14" fmla="*/ 86477351 w 914"/>
              <a:gd name="T15" fmla="*/ 53793478 h 905"/>
              <a:gd name="T16" fmla="*/ 86477351 w 914"/>
              <a:gd name="T17" fmla="*/ 53793478 h 905"/>
              <a:gd name="T18" fmla="*/ 82858294 w 914"/>
              <a:gd name="T19" fmla="*/ 56121161 h 905"/>
              <a:gd name="T20" fmla="*/ 36193810 w 914"/>
              <a:gd name="T21" fmla="*/ 29224243 h 905"/>
              <a:gd name="T22" fmla="*/ 35030362 w 914"/>
              <a:gd name="T23" fmla="*/ 29224243 h 905"/>
              <a:gd name="T24" fmla="*/ 35030362 w 914"/>
              <a:gd name="T25" fmla="*/ 28060581 h 905"/>
              <a:gd name="T26" fmla="*/ 35030362 w 914"/>
              <a:gd name="T27" fmla="*/ 28060581 h 905"/>
              <a:gd name="T28" fmla="*/ 35030362 w 914"/>
              <a:gd name="T29" fmla="*/ 28060581 h 905"/>
              <a:gd name="T30" fmla="*/ 33867273 w 914"/>
              <a:gd name="T31" fmla="*/ 28060581 h 905"/>
              <a:gd name="T32" fmla="*/ 33867273 w 914"/>
              <a:gd name="T33" fmla="*/ 28060581 h 905"/>
              <a:gd name="T34" fmla="*/ 33867273 w 914"/>
              <a:gd name="T35" fmla="*/ 26896919 h 905"/>
              <a:gd name="T36" fmla="*/ 33867273 w 914"/>
              <a:gd name="T37" fmla="*/ 26896919 h 905"/>
              <a:gd name="T38" fmla="*/ 32703825 w 914"/>
              <a:gd name="T39" fmla="*/ 26896919 h 905"/>
              <a:gd name="T40" fmla="*/ 32703825 w 914"/>
              <a:gd name="T41" fmla="*/ 26896919 h 905"/>
              <a:gd name="T42" fmla="*/ 32703825 w 914"/>
              <a:gd name="T43" fmla="*/ 26896919 h 905"/>
              <a:gd name="T44" fmla="*/ 31540376 w 914"/>
              <a:gd name="T45" fmla="*/ 26896919 h 905"/>
              <a:gd name="T46" fmla="*/ 31540376 w 914"/>
              <a:gd name="T47" fmla="*/ 26896919 h 905"/>
              <a:gd name="T48" fmla="*/ 31540376 w 914"/>
              <a:gd name="T49" fmla="*/ 26896919 h 905"/>
              <a:gd name="T50" fmla="*/ 30376928 w 914"/>
              <a:gd name="T51" fmla="*/ 26896919 h 905"/>
              <a:gd name="T52" fmla="*/ 30376928 w 914"/>
              <a:gd name="T53" fmla="*/ 26896919 h 905"/>
              <a:gd name="T54" fmla="*/ 30376928 w 914"/>
              <a:gd name="T55" fmla="*/ 28060581 h 905"/>
              <a:gd name="T56" fmla="*/ 29213480 w 914"/>
              <a:gd name="T57" fmla="*/ 28060581 h 905"/>
              <a:gd name="T58" fmla="*/ 29213480 w 914"/>
              <a:gd name="T59" fmla="*/ 28060581 h 905"/>
              <a:gd name="T60" fmla="*/ 29213480 w 914"/>
              <a:gd name="T61" fmla="*/ 28060581 h 905"/>
              <a:gd name="T62" fmla="*/ 29213480 w 914"/>
              <a:gd name="T63" fmla="*/ 28060581 h 905"/>
              <a:gd name="T64" fmla="*/ 28050391 w 914"/>
              <a:gd name="T65" fmla="*/ 29224243 h 905"/>
              <a:gd name="T66" fmla="*/ 28050391 w 914"/>
              <a:gd name="T67" fmla="*/ 29224243 h 905"/>
              <a:gd name="T68" fmla="*/ 9306867 w 914"/>
              <a:gd name="T69" fmla="*/ 8146713 h 905"/>
              <a:gd name="T70" fmla="*/ 9306867 w 914"/>
              <a:gd name="T71" fmla="*/ 80690396 h 905"/>
              <a:gd name="T72" fmla="*/ 9306867 w 914"/>
              <a:gd name="T73" fmla="*/ 80690396 h 905"/>
              <a:gd name="T74" fmla="*/ 71224531 w 914"/>
              <a:gd name="T75" fmla="*/ 108750977 h 905"/>
              <a:gd name="T76" fmla="*/ 9306867 w 914"/>
              <a:gd name="T77" fmla="*/ 80690396 h 905"/>
              <a:gd name="T78" fmla="*/ 80531397 w 914"/>
              <a:gd name="T79" fmla="*/ 108750977 h 905"/>
              <a:gd name="T80" fmla="*/ 68897634 w 914"/>
              <a:gd name="T81" fmla="*/ 87673087 h 905"/>
              <a:gd name="T82" fmla="*/ 109744877 w 914"/>
              <a:gd name="T83" fmla="*/ 93492117 h 905"/>
              <a:gd name="T84" fmla="*/ 80531397 w 914"/>
              <a:gd name="T85" fmla="*/ 108750977 h 90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14" h="905">
                <a:moveTo>
                  <a:pt x="858" y="0"/>
                </a:moveTo>
                <a:lnTo>
                  <a:pt x="858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86"/>
                  <a:pt x="27" y="904"/>
                  <a:pt x="63" y="904"/>
                </a:cubicBezTo>
                <a:cubicBezTo>
                  <a:pt x="858" y="904"/>
                  <a:pt x="858" y="904"/>
                  <a:pt x="858" y="904"/>
                </a:cubicBezTo>
                <a:cubicBezTo>
                  <a:pt x="885" y="904"/>
                  <a:pt x="913" y="886"/>
                  <a:pt x="913" y="859"/>
                </a:cubicBezTo>
                <a:cubicBezTo>
                  <a:pt x="913" y="45"/>
                  <a:pt x="913" y="45"/>
                  <a:pt x="913" y="45"/>
                </a:cubicBezTo>
                <a:cubicBezTo>
                  <a:pt x="913" y="18"/>
                  <a:pt x="885" y="0"/>
                  <a:pt x="858" y="0"/>
                </a:cubicBezTo>
                <a:close/>
                <a:moveTo>
                  <a:pt x="849" y="63"/>
                </a:moveTo>
                <a:lnTo>
                  <a:pt x="849" y="63"/>
                </a:lnTo>
                <a:cubicBezTo>
                  <a:pt x="849" y="615"/>
                  <a:pt x="849" y="615"/>
                  <a:pt x="849" y="615"/>
                </a:cubicBezTo>
                <a:cubicBezTo>
                  <a:pt x="705" y="434"/>
                  <a:pt x="705" y="434"/>
                  <a:pt x="705" y="434"/>
                </a:cubicBezTo>
                <a:cubicBezTo>
                  <a:pt x="696" y="434"/>
                  <a:pt x="696" y="425"/>
                  <a:pt x="696" y="425"/>
                </a:cubicBezTo>
                <a:cubicBezTo>
                  <a:pt x="687" y="425"/>
                  <a:pt x="678" y="416"/>
                  <a:pt x="669" y="416"/>
                </a:cubicBezTo>
                <a:cubicBezTo>
                  <a:pt x="669" y="416"/>
                  <a:pt x="660" y="425"/>
                  <a:pt x="651" y="425"/>
                </a:cubicBezTo>
                <a:lnTo>
                  <a:pt x="641" y="434"/>
                </a:lnTo>
                <a:cubicBezTo>
                  <a:pt x="497" y="615"/>
                  <a:pt x="497" y="615"/>
                  <a:pt x="497" y="615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6"/>
                  <a:pt x="280" y="226"/>
                  <a:pt x="271" y="226"/>
                </a:cubicBezTo>
                <a:cubicBezTo>
                  <a:pt x="271" y="226"/>
                  <a:pt x="271" y="226"/>
                  <a:pt x="271" y="217"/>
                </a:cubicBezTo>
                <a:cubicBezTo>
                  <a:pt x="271" y="217"/>
                  <a:pt x="271" y="217"/>
                  <a:pt x="262" y="217"/>
                </a:cubicBezTo>
                <a:cubicBezTo>
                  <a:pt x="262" y="217"/>
                  <a:pt x="262" y="217"/>
                  <a:pt x="262" y="208"/>
                </a:cubicBezTo>
                <a:cubicBezTo>
                  <a:pt x="262" y="208"/>
                  <a:pt x="262" y="208"/>
                  <a:pt x="253" y="208"/>
                </a:cubicBezTo>
                <a:lnTo>
                  <a:pt x="244" y="208"/>
                </a:lnTo>
                <a:cubicBezTo>
                  <a:pt x="235" y="208"/>
                  <a:pt x="235" y="208"/>
                  <a:pt x="235" y="208"/>
                </a:cubicBezTo>
                <a:cubicBezTo>
                  <a:pt x="235" y="217"/>
                  <a:pt x="235" y="217"/>
                  <a:pt x="235" y="217"/>
                </a:cubicBezTo>
                <a:cubicBezTo>
                  <a:pt x="226" y="217"/>
                  <a:pt x="226" y="217"/>
                  <a:pt x="226" y="217"/>
                </a:cubicBezTo>
                <a:cubicBezTo>
                  <a:pt x="226" y="226"/>
                  <a:pt x="217" y="226"/>
                  <a:pt x="217" y="226"/>
                </a:cubicBezTo>
                <a:cubicBezTo>
                  <a:pt x="72" y="488"/>
                  <a:pt x="72" y="488"/>
                  <a:pt x="72" y="488"/>
                </a:cubicBezTo>
                <a:cubicBezTo>
                  <a:pt x="72" y="63"/>
                  <a:pt x="72" y="63"/>
                  <a:pt x="72" y="63"/>
                </a:cubicBezTo>
                <a:lnTo>
                  <a:pt x="849" y="63"/>
                </a:lnTo>
                <a:close/>
                <a:moveTo>
                  <a:pt x="72" y="624"/>
                </a:moveTo>
                <a:lnTo>
                  <a:pt x="72" y="624"/>
                </a:lnTo>
                <a:cubicBezTo>
                  <a:pt x="244" y="307"/>
                  <a:pt x="244" y="307"/>
                  <a:pt x="244" y="307"/>
                </a:cubicBezTo>
                <a:cubicBezTo>
                  <a:pt x="551" y="841"/>
                  <a:pt x="551" y="841"/>
                  <a:pt x="551" y="841"/>
                </a:cubicBezTo>
                <a:cubicBezTo>
                  <a:pt x="72" y="841"/>
                  <a:pt x="72" y="841"/>
                  <a:pt x="72" y="841"/>
                </a:cubicBezTo>
                <a:lnTo>
                  <a:pt x="72" y="624"/>
                </a:lnTo>
                <a:close/>
                <a:moveTo>
                  <a:pt x="623" y="841"/>
                </a:moveTo>
                <a:lnTo>
                  <a:pt x="623" y="841"/>
                </a:lnTo>
                <a:cubicBezTo>
                  <a:pt x="533" y="678"/>
                  <a:pt x="533" y="678"/>
                  <a:pt x="533" y="678"/>
                </a:cubicBezTo>
                <a:cubicBezTo>
                  <a:pt x="669" y="506"/>
                  <a:pt x="669" y="506"/>
                  <a:pt x="669" y="506"/>
                </a:cubicBezTo>
                <a:cubicBezTo>
                  <a:pt x="849" y="723"/>
                  <a:pt x="849" y="723"/>
                  <a:pt x="849" y="723"/>
                </a:cubicBezTo>
                <a:cubicBezTo>
                  <a:pt x="849" y="841"/>
                  <a:pt x="849" y="841"/>
                  <a:pt x="849" y="841"/>
                </a:cubicBezTo>
                <a:lnTo>
                  <a:pt x="623" y="8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2">
            <a:extLst>
              <a:ext uri="{FF2B5EF4-FFF2-40B4-BE49-F238E27FC236}">
                <a16:creationId xmlns:a16="http://schemas.microsoft.com/office/drawing/2014/main" id="{E5DAD6CB-56EB-D24F-B522-2F0014CF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433" y="11428952"/>
            <a:ext cx="279838" cy="279838"/>
          </a:xfrm>
          <a:custGeom>
            <a:avLst/>
            <a:gdLst>
              <a:gd name="T0" fmla="*/ 17808050 w 272"/>
              <a:gd name="T1" fmla="*/ 35484745 h 272"/>
              <a:gd name="T2" fmla="*/ 17808050 w 272"/>
              <a:gd name="T3" fmla="*/ 35484745 h 272"/>
              <a:gd name="T4" fmla="*/ 35484745 w 272"/>
              <a:gd name="T5" fmla="*/ 17808050 h 272"/>
              <a:gd name="T6" fmla="*/ 17808050 w 272"/>
              <a:gd name="T7" fmla="*/ 0 h 272"/>
              <a:gd name="T8" fmla="*/ 0 w 272"/>
              <a:gd name="T9" fmla="*/ 17808050 h 272"/>
              <a:gd name="T10" fmla="*/ 17808050 w 272"/>
              <a:gd name="T11" fmla="*/ 35484745 h 272"/>
              <a:gd name="T12" fmla="*/ 17808050 w 272"/>
              <a:gd name="T13" fmla="*/ 8249245 h 272"/>
              <a:gd name="T14" fmla="*/ 17808050 w 272"/>
              <a:gd name="T15" fmla="*/ 8249245 h 272"/>
              <a:gd name="T16" fmla="*/ 27235500 w 272"/>
              <a:gd name="T17" fmla="*/ 17808050 h 272"/>
              <a:gd name="T18" fmla="*/ 17808050 w 272"/>
              <a:gd name="T19" fmla="*/ 27235500 h 272"/>
              <a:gd name="T20" fmla="*/ 9427812 w 272"/>
              <a:gd name="T21" fmla="*/ 17808050 h 272"/>
              <a:gd name="T22" fmla="*/ 17808050 w 272"/>
              <a:gd name="T23" fmla="*/ 8249245 h 2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2" h="272">
                <a:moveTo>
                  <a:pt x="136" y="271"/>
                </a:moveTo>
                <a:lnTo>
                  <a:pt x="136" y="271"/>
                </a:lnTo>
                <a:cubicBezTo>
                  <a:pt x="217" y="271"/>
                  <a:pt x="271" y="217"/>
                  <a:pt x="271" y="136"/>
                </a:cubicBezTo>
                <a:cubicBezTo>
                  <a:pt x="271" y="63"/>
                  <a:pt x="217" y="0"/>
                  <a:pt x="136" y="0"/>
                </a:cubicBezTo>
                <a:cubicBezTo>
                  <a:pt x="63" y="0"/>
                  <a:pt x="0" y="63"/>
                  <a:pt x="0" y="136"/>
                </a:cubicBezTo>
                <a:cubicBezTo>
                  <a:pt x="0" y="217"/>
                  <a:pt x="63" y="271"/>
                  <a:pt x="136" y="271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81" y="63"/>
                  <a:pt x="208" y="100"/>
                  <a:pt x="208" y="136"/>
                </a:cubicBezTo>
                <a:cubicBezTo>
                  <a:pt x="208" y="172"/>
                  <a:pt x="181" y="208"/>
                  <a:pt x="136" y="208"/>
                </a:cubicBezTo>
                <a:cubicBezTo>
                  <a:pt x="99" y="208"/>
                  <a:pt x="72" y="172"/>
                  <a:pt x="72" y="136"/>
                </a:cubicBezTo>
                <a:cubicBezTo>
                  <a:pt x="72" y="100"/>
                  <a:pt x="99" y="63"/>
                  <a:pt x="13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3E21FE8C-23CD-D844-878B-83639C638DA9}"/>
              </a:ext>
            </a:extLst>
          </p:cNvPr>
          <p:cNvSpPr txBox="1"/>
          <p:nvPr/>
        </p:nvSpPr>
        <p:spPr>
          <a:xfrm>
            <a:off x="9707216" y="60388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10E7589A-5909-6C4D-8A80-5AED7C0BC49C}"/>
              </a:ext>
            </a:extLst>
          </p:cNvPr>
          <p:cNvSpPr txBox="1"/>
          <p:nvPr/>
        </p:nvSpPr>
        <p:spPr>
          <a:xfrm>
            <a:off x="2451398" y="21193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F0AADA3F-BB00-A04A-A78B-9E9554D3830A}"/>
              </a:ext>
            </a:extLst>
          </p:cNvPr>
          <p:cNvSpPr txBox="1"/>
          <p:nvPr/>
        </p:nvSpPr>
        <p:spPr>
          <a:xfrm flipH="1">
            <a:off x="17385100" y="44294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92E55-C48C-ED4D-B0FA-3F7519143989}"/>
              </a:ext>
            </a:extLst>
          </p:cNvPr>
          <p:cNvSpPr/>
          <p:nvPr/>
        </p:nvSpPr>
        <p:spPr>
          <a:xfrm flipH="1">
            <a:off x="17385099" y="5075750"/>
            <a:ext cx="5254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A37375B6-E868-DB4F-9147-0E981DE5CA93}"/>
              </a:ext>
            </a:extLst>
          </p:cNvPr>
          <p:cNvSpPr txBox="1"/>
          <p:nvPr/>
        </p:nvSpPr>
        <p:spPr>
          <a:xfrm flipH="1">
            <a:off x="17385100" y="110824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EF3BDB-B9CF-BC4A-8050-EDC90C6780A9}"/>
              </a:ext>
            </a:extLst>
          </p:cNvPr>
          <p:cNvSpPr/>
          <p:nvPr/>
        </p:nvSpPr>
        <p:spPr>
          <a:xfrm flipH="1">
            <a:off x="17385099" y="11728799"/>
            <a:ext cx="5254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5F1F4EC1-76B8-BD4E-9766-52DFC3999630}"/>
              </a:ext>
            </a:extLst>
          </p:cNvPr>
          <p:cNvSpPr txBox="1"/>
          <p:nvPr/>
        </p:nvSpPr>
        <p:spPr>
          <a:xfrm>
            <a:off x="5468551" y="44294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103A75-534F-3E49-AAE5-A3E1D77E9BF3}"/>
              </a:ext>
            </a:extLst>
          </p:cNvPr>
          <p:cNvSpPr/>
          <p:nvPr/>
        </p:nvSpPr>
        <p:spPr>
          <a:xfrm>
            <a:off x="2597043" y="5075750"/>
            <a:ext cx="5254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1B8DF5C8-25A8-2740-A264-DD780ACE5550}"/>
              </a:ext>
            </a:extLst>
          </p:cNvPr>
          <p:cNvSpPr txBox="1"/>
          <p:nvPr/>
        </p:nvSpPr>
        <p:spPr>
          <a:xfrm>
            <a:off x="5468551" y="110824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62A915-3433-EB47-B583-1C57B77FB8D2}"/>
              </a:ext>
            </a:extLst>
          </p:cNvPr>
          <p:cNvSpPr/>
          <p:nvPr/>
        </p:nvSpPr>
        <p:spPr>
          <a:xfrm>
            <a:off x="2597043" y="11728799"/>
            <a:ext cx="5254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44521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BAF030C2-F24C-2643-9032-929A87E2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1" y="5288352"/>
            <a:ext cx="7454657" cy="3724987"/>
          </a:xfrm>
          <a:custGeom>
            <a:avLst/>
            <a:gdLst>
              <a:gd name="T0" fmla="*/ 0 w 7015"/>
              <a:gd name="T1" fmla="*/ 454048666 h 3507"/>
              <a:gd name="T2" fmla="*/ 0 w 7015"/>
              <a:gd name="T3" fmla="*/ 454048666 h 3507"/>
              <a:gd name="T4" fmla="*/ 454749675 w 7015"/>
              <a:gd name="T5" fmla="*/ 0 h 3507"/>
              <a:gd name="T6" fmla="*/ 909239758 w 7015"/>
              <a:gd name="T7" fmla="*/ 454048666 h 3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15" h="3507">
                <a:moveTo>
                  <a:pt x="0" y="3506"/>
                </a:moveTo>
                <a:lnTo>
                  <a:pt x="0" y="3506"/>
                </a:lnTo>
                <a:cubicBezTo>
                  <a:pt x="0" y="1572"/>
                  <a:pt x="1564" y="0"/>
                  <a:pt x="3508" y="0"/>
                </a:cubicBezTo>
                <a:cubicBezTo>
                  <a:pt x="5442" y="0"/>
                  <a:pt x="7014" y="1572"/>
                  <a:pt x="7014" y="3506"/>
                </a:cubicBezTo>
              </a:path>
            </a:pathLst>
          </a:custGeom>
          <a:noFill/>
          <a:ln w="381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FE036813-7713-8047-8AEC-89F7BA5E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333" y="5288352"/>
            <a:ext cx="7454657" cy="3724987"/>
          </a:xfrm>
          <a:custGeom>
            <a:avLst/>
            <a:gdLst>
              <a:gd name="T0" fmla="*/ 0 w 7015"/>
              <a:gd name="T1" fmla="*/ 454048666 h 3507"/>
              <a:gd name="T2" fmla="*/ 0 w 7015"/>
              <a:gd name="T3" fmla="*/ 454048666 h 3507"/>
              <a:gd name="T4" fmla="*/ 454619699 w 7015"/>
              <a:gd name="T5" fmla="*/ 0 h 3507"/>
              <a:gd name="T6" fmla="*/ 909239758 w 7015"/>
              <a:gd name="T7" fmla="*/ 454048666 h 3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15" h="3507">
                <a:moveTo>
                  <a:pt x="0" y="3506"/>
                </a:moveTo>
                <a:lnTo>
                  <a:pt x="0" y="3506"/>
                </a:lnTo>
                <a:cubicBezTo>
                  <a:pt x="0" y="1572"/>
                  <a:pt x="1563" y="0"/>
                  <a:pt x="3507" y="0"/>
                </a:cubicBezTo>
                <a:cubicBezTo>
                  <a:pt x="5441" y="0"/>
                  <a:pt x="7014" y="1572"/>
                  <a:pt x="7014" y="3506"/>
                </a:cubicBezTo>
              </a:path>
            </a:pathLst>
          </a:custGeom>
          <a:noFill/>
          <a:ln w="381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Freeform 296">
            <a:extLst>
              <a:ext uri="{FF2B5EF4-FFF2-40B4-BE49-F238E27FC236}">
                <a16:creationId xmlns:a16="http://schemas.microsoft.com/office/drawing/2014/main" id="{C23CA433-EA07-4145-BFAE-21680FBE7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012" y="4051376"/>
            <a:ext cx="2708228" cy="2708228"/>
          </a:xfrm>
          <a:custGeom>
            <a:avLst/>
            <a:gdLst>
              <a:gd name="T0" fmla="*/ 329915152 w 2551"/>
              <a:gd name="T1" fmla="*/ 164957675 h 2550"/>
              <a:gd name="T2" fmla="*/ 329915152 w 2551"/>
              <a:gd name="T3" fmla="*/ 164957675 h 2550"/>
              <a:gd name="T4" fmla="*/ 164957756 w 2551"/>
              <a:gd name="T5" fmla="*/ 330044531 h 2550"/>
              <a:gd name="T6" fmla="*/ 0 w 2551"/>
              <a:gd name="T7" fmla="*/ 164957675 h 2550"/>
              <a:gd name="T8" fmla="*/ 164957756 w 2551"/>
              <a:gd name="T9" fmla="*/ 0 h 2550"/>
              <a:gd name="T10" fmla="*/ 329915152 w 2551"/>
              <a:gd name="T11" fmla="*/ 164957675 h 25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550">
                <a:moveTo>
                  <a:pt x="2550" y="1274"/>
                </a:moveTo>
                <a:lnTo>
                  <a:pt x="2550" y="1274"/>
                </a:lnTo>
                <a:cubicBezTo>
                  <a:pt x="2550" y="1979"/>
                  <a:pt x="1971" y="2549"/>
                  <a:pt x="1275" y="2549"/>
                </a:cubicBezTo>
                <a:cubicBezTo>
                  <a:pt x="570" y="2549"/>
                  <a:pt x="0" y="1979"/>
                  <a:pt x="0" y="1274"/>
                </a:cubicBezTo>
                <a:cubicBezTo>
                  <a:pt x="0" y="578"/>
                  <a:pt x="570" y="0"/>
                  <a:pt x="1275" y="0"/>
                </a:cubicBezTo>
                <a:cubicBezTo>
                  <a:pt x="1971" y="0"/>
                  <a:pt x="2550" y="578"/>
                  <a:pt x="2550" y="12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7">
            <a:extLst>
              <a:ext uri="{FF2B5EF4-FFF2-40B4-BE49-F238E27FC236}">
                <a16:creationId xmlns:a16="http://schemas.microsoft.com/office/drawing/2014/main" id="{4AFE988F-EFC2-3747-8CD2-E5778770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204" y="4051376"/>
            <a:ext cx="2708228" cy="2708228"/>
          </a:xfrm>
          <a:custGeom>
            <a:avLst/>
            <a:gdLst>
              <a:gd name="T0" fmla="*/ 330044531 w 2550"/>
              <a:gd name="T1" fmla="*/ 164957675 h 2550"/>
              <a:gd name="T2" fmla="*/ 330044531 w 2550"/>
              <a:gd name="T3" fmla="*/ 164957675 h 2550"/>
              <a:gd name="T4" fmla="*/ 165087215 w 2550"/>
              <a:gd name="T5" fmla="*/ 330044531 h 2550"/>
              <a:gd name="T6" fmla="*/ 0 w 2550"/>
              <a:gd name="T7" fmla="*/ 164957675 h 2550"/>
              <a:gd name="T8" fmla="*/ 165087215 w 2550"/>
              <a:gd name="T9" fmla="*/ 0 h 2550"/>
              <a:gd name="T10" fmla="*/ 330044531 w 2550"/>
              <a:gd name="T11" fmla="*/ 164957675 h 25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0" h="2550">
                <a:moveTo>
                  <a:pt x="2549" y="1274"/>
                </a:moveTo>
                <a:lnTo>
                  <a:pt x="2549" y="1274"/>
                </a:lnTo>
                <a:cubicBezTo>
                  <a:pt x="2549" y="1979"/>
                  <a:pt x="1980" y="2549"/>
                  <a:pt x="1275" y="2549"/>
                </a:cubicBezTo>
                <a:cubicBezTo>
                  <a:pt x="569" y="2549"/>
                  <a:pt x="0" y="1979"/>
                  <a:pt x="0" y="1274"/>
                </a:cubicBezTo>
                <a:cubicBezTo>
                  <a:pt x="0" y="578"/>
                  <a:pt x="569" y="0"/>
                  <a:pt x="1275" y="0"/>
                </a:cubicBezTo>
                <a:cubicBezTo>
                  <a:pt x="1980" y="0"/>
                  <a:pt x="2549" y="578"/>
                  <a:pt x="2549" y="12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8">
            <a:extLst>
              <a:ext uri="{FF2B5EF4-FFF2-40B4-BE49-F238E27FC236}">
                <a16:creationId xmlns:a16="http://schemas.microsoft.com/office/drawing/2014/main" id="{E19186AF-EA35-F54E-868B-C4D47012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169" y="7439005"/>
            <a:ext cx="3912404" cy="1115153"/>
          </a:xfrm>
          <a:custGeom>
            <a:avLst/>
            <a:gdLst>
              <a:gd name="T0" fmla="*/ 87969769 w 3680"/>
              <a:gd name="T1" fmla="*/ 0 h 1050"/>
              <a:gd name="T2" fmla="*/ 394048159 w 3680"/>
              <a:gd name="T3" fmla="*/ 0 h 1050"/>
              <a:gd name="T4" fmla="*/ 477347123 w 3680"/>
              <a:gd name="T5" fmla="*/ 91412780 h 1050"/>
              <a:gd name="T6" fmla="*/ 463333988 w 3680"/>
              <a:gd name="T7" fmla="*/ 135824489 h 1050"/>
              <a:gd name="T8" fmla="*/ 30491168 w 3680"/>
              <a:gd name="T9" fmla="*/ 135824489 h 1050"/>
              <a:gd name="T10" fmla="*/ 0 w 3680"/>
              <a:gd name="T11" fmla="*/ 100735342 h 1050"/>
              <a:gd name="T12" fmla="*/ 87969769 w 3680"/>
              <a:gd name="T13" fmla="*/ 0 h 1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80" h="1050">
                <a:moveTo>
                  <a:pt x="678" y="0"/>
                </a:moveTo>
                <a:lnTo>
                  <a:pt x="3037" y="0"/>
                </a:lnTo>
                <a:lnTo>
                  <a:pt x="3679" y="706"/>
                </a:lnTo>
                <a:lnTo>
                  <a:pt x="3571" y="1049"/>
                </a:lnTo>
                <a:lnTo>
                  <a:pt x="235" y="1049"/>
                </a:lnTo>
                <a:lnTo>
                  <a:pt x="0" y="778"/>
                </a:lnTo>
                <a:lnTo>
                  <a:pt x="67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9">
            <a:extLst>
              <a:ext uri="{FF2B5EF4-FFF2-40B4-BE49-F238E27FC236}">
                <a16:creationId xmlns:a16="http://schemas.microsoft.com/office/drawing/2014/main" id="{AE200EA0-61A2-3940-BF2D-F9373552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75" y="7265640"/>
            <a:ext cx="4216964" cy="3706245"/>
          </a:xfrm>
          <a:custGeom>
            <a:avLst/>
            <a:gdLst>
              <a:gd name="T0" fmla="*/ 514188010 w 3969"/>
              <a:gd name="T1" fmla="*/ 108745106 h 3490"/>
              <a:gd name="T2" fmla="*/ 514188010 w 3969"/>
              <a:gd name="T3" fmla="*/ 108745106 h 3490"/>
              <a:gd name="T4" fmla="*/ 511855357 w 3969"/>
              <a:gd name="T5" fmla="*/ 99424045 h 3490"/>
              <a:gd name="T6" fmla="*/ 508356738 w 3969"/>
              <a:gd name="T7" fmla="*/ 93598472 h 3490"/>
              <a:gd name="T8" fmla="*/ 429829124 w 3969"/>
              <a:gd name="T9" fmla="*/ 5825573 h 3490"/>
              <a:gd name="T10" fmla="*/ 417000252 w 3969"/>
              <a:gd name="T11" fmla="*/ 0 h 3490"/>
              <a:gd name="T12" fmla="*/ 97187758 w 3969"/>
              <a:gd name="T13" fmla="*/ 0 h 3490"/>
              <a:gd name="T14" fmla="*/ 84229294 w 3969"/>
              <a:gd name="T15" fmla="*/ 5825573 h 3490"/>
              <a:gd name="T16" fmla="*/ 4664946 w 3969"/>
              <a:gd name="T17" fmla="*/ 94763515 h 3490"/>
              <a:gd name="T18" fmla="*/ 3369028 w 3969"/>
              <a:gd name="T19" fmla="*/ 95928558 h 3490"/>
              <a:gd name="T20" fmla="*/ 0 w 3969"/>
              <a:gd name="T21" fmla="*/ 108745106 h 3490"/>
              <a:gd name="T22" fmla="*/ 51444719 w 3969"/>
              <a:gd name="T23" fmla="*/ 181371012 h 3490"/>
              <a:gd name="T24" fmla="*/ 51444719 w 3969"/>
              <a:gd name="T25" fmla="*/ 427083103 h 3490"/>
              <a:gd name="T26" fmla="*/ 76065728 w 3969"/>
              <a:gd name="T27" fmla="*/ 451679966 h 3490"/>
              <a:gd name="T28" fmla="*/ 179214351 w 3969"/>
              <a:gd name="T29" fmla="*/ 451679966 h 3490"/>
              <a:gd name="T30" fmla="*/ 334973659 w 3969"/>
              <a:gd name="T31" fmla="*/ 451679966 h 3490"/>
              <a:gd name="T32" fmla="*/ 437992690 w 3969"/>
              <a:gd name="T33" fmla="*/ 451679966 h 3490"/>
              <a:gd name="T34" fmla="*/ 462613699 w 3969"/>
              <a:gd name="T35" fmla="*/ 427083103 h 3490"/>
              <a:gd name="T36" fmla="*/ 462613699 w 3969"/>
              <a:gd name="T37" fmla="*/ 181371012 h 3490"/>
              <a:gd name="T38" fmla="*/ 514188010 w 3969"/>
              <a:gd name="T39" fmla="*/ 108745106 h 3490"/>
              <a:gd name="T40" fmla="*/ 436826723 w 3969"/>
              <a:gd name="T41" fmla="*/ 150948216 h 3490"/>
              <a:gd name="T42" fmla="*/ 436826723 w 3969"/>
              <a:gd name="T43" fmla="*/ 150948216 h 3490"/>
              <a:gd name="T44" fmla="*/ 394711896 w 3969"/>
              <a:gd name="T45" fmla="*/ 108745106 h 3490"/>
              <a:gd name="T46" fmla="*/ 377088486 w 3969"/>
              <a:gd name="T47" fmla="*/ 91268027 h 3490"/>
              <a:gd name="T48" fmla="*/ 359594668 w 3969"/>
              <a:gd name="T49" fmla="*/ 108745106 h 3490"/>
              <a:gd name="T50" fmla="*/ 317350249 w 3969"/>
              <a:gd name="T51" fmla="*/ 150948216 h 3490"/>
              <a:gd name="T52" fmla="*/ 274069456 w 3969"/>
              <a:gd name="T53" fmla="*/ 108745106 h 3490"/>
              <a:gd name="T54" fmla="*/ 257612372 w 3969"/>
              <a:gd name="T55" fmla="*/ 91268027 h 3490"/>
              <a:gd name="T56" fmla="*/ 240118554 w 3969"/>
              <a:gd name="T57" fmla="*/ 108745106 h 3490"/>
              <a:gd name="T58" fmla="*/ 196708169 w 3969"/>
              <a:gd name="T59" fmla="*/ 150948216 h 3490"/>
              <a:gd name="T60" fmla="*/ 154593342 w 3969"/>
              <a:gd name="T61" fmla="*/ 108745106 h 3490"/>
              <a:gd name="T62" fmla="*/ 136969932 w 3969"/>
              <a:gd name="T63" fmla="*/ 91268027 h 3490"/>
              <a:gd name="T64" fmla="*/ 119346522 w 3969"/>
              <a:gd name="T65" fmla="*/ 108745106 h 3490"/>
              <a:gd name="T66" fmla="*/ 77231695 w 3969"/>
              <a:gd name="T67" fmla="*/ 150948216 h 3490"/>
              <a:gd name="T68" fmla="*/ 35117228 w 3969"/>
              <a:gd name="T69" fmla="*/ 113534805 h 3490"/>
              <a:gd name="T70" fmla="*/ 105351684 w 3969"/>
              <a:gd name="T71" fmla="*/ 35083326 h 3490"/>
              <a:gd name="T72" fmla="*/ 408706735 w 3969"/>
              <a:gd name="T73" fmla="*/ 35083326 h 3490"/>
              <a:gd name="T74" fmla="*/ 479070782 w 3969"/>
              <a:gd name="T75" fmla="*/ 113534805 h 3490"/>
              <a:gd name="T76" fmla="*/ 436826723 w 3969"/>
              <a:gd name="T77" fmla="*/ 150948216 h 349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969" h="3490">
                <a:moveTo>
                  <a:pt x="3968" y="840"/>
                </a:moveTo>
                <a:lnTo>
                  <a:pt x="3968" y="840"/>
                </a:lnTo>
                <a:cubicBezTo>
                  <a:pt x="3968" y="813"/>
                  <a:pt x="3968" y="786"/>
                  <a:pt x="3950" y="768"/>
                </a:cubicBezTo>
                <a:cubicBezTo>
                  <a:pt x="3941" y="750"/>
                  <a:pt x="3932" y="741"/>
                  <a:pt x="3923" y="723"/>
                </a:cubicBezTo>
                <a:cubicBezTo>
                  <a:pt x="3317" y="45"/>
                  <a:pt x="3317" y="45"/>
                  <a:pt x="3317" y="45"/>
                </a:cubicBezTo>
                <a:cubicBezTo>
                  <a:pt x="3290" y="18"/>
                  <a:pt x="3254" y="0"/>
                  <a:pt x="3218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13" y="0"/>
                  <a:pt x="677" y="18"/>
                  <a:pt x="650" y="45"/>
                </a:cubicBezTo>
                <a:cubicBezTo>
                  <a:pt x="36" y="732"/>
                  <a:pt x="36" y="732"/>
                  <a:pt x="36" y="732"/>
                </a:cubicBezTo>
                <a:cubicBezTo>
                  <a:pt x="36" y="732"/>
                  <a:pt x="36" y="741"/>
                  <a:pt x="26" y="741"/>
                </a:cubicBezTo>
                <a:cubicBezTo>
                  <a:pt x="8" y="777"/>
                  <a:pt x="0" y="804"/>
                  <a:pt x="0" y="840"/>
                </a:cubicBezTo>
                <a:cubicBezTo>
                  <a:pt x="0" y="1103"/>
                  <a:pt x="162" y="1319"/>
                  <a:pt x="397" y="1401"/>
                </a:cubicBezTo>
                <a:cubicBezTo>
                  <a:pt x="397" y="3299"/>
                  <a:pt x="397" y="3299"/>
                  <a:pt x="397" y="3299"/>
                </a:cubicBezTo>
                <a:cubicBezTo>
                  <a:pt x="397" y="3408"/>
                  <a:pt x="479" y="3489"/>
                  <a:pt x="587" y="3489"/>
                </a:cubicBezTo>
                <a:cubicBezTo>
                  <a:pt x="1383" y="3489"/>
                  <a:pt x="1383" y="3489"/>
                  <a:pt x="1383" y="3489"/>
                </a:cubicBezTo>
                <a:cubicBezTo>
                  <a:pt x="2585" y="3489"/>
                  <a:pt x="2585" y="3489"/>
                  <a:pt x="2585" y="3489"/>
                </a:cubicBezTo>
                <a:cubicBezTo>
                  <a:pt x="3380" y="3489"/>
                  <a:pt x="3380" y="3489"/>
                  <a:pt x="3380" y="3489"/>
                </a:cubicBezTo>
                <a:cubicBezTo>
                  <a:pt x="3489" y="3489"/>
                  <a:pt x="3570" y="3408"/>
                  <a:pt x="3570" y="3299"/>
                </a:cubicBezTo>
                <a:cubicBezTo>
                  <a:pt x="3570" y="1401"/>
                  <a:pt x="3570" y="1401"/>
                  <a:pt x="3570" y="1401"/>
                </a:cubicBezTo>
                <a:cubicBezTo>
                  <a:pt x="3805" y="1319"/>
                  <a:pt x="3968" y="1103"/>
                  <a:pt x="3968" y="840"/>
                </a:cubicBezTo>
                <a:close/>
                <a:moveTo>
                  <a:pt x="3371" y="1166"/>
                </a:moveTo>
                <a:lnTo>
                  <a:pt x="3371" y="1166"/>
                </a:lnTo>
                <a:cubicBezTo>
                  <a:pt x="3191" y="1166"/>
                  <a:pt x="3046" y="1021"/>
                  <a:pt x="3046" y="840"/>
                </a:cubicBezTo>
                <a:cubicBezTo>
                  <a:pt x="3046" y="768"/>
                  <a:pt x="2983" y="705"/>
                  <a:pt x="2910" y="705"/>
                </a:cubicBezTo>
                <a:cubicBezTo>
                  <a:pt x="2838" y="705"/>
                  <a:pt x="2775" y="768"/>
                  <a:pt x="2775" y="840"/>
                </a:cubicBezTo>
                <a:cubicBezTo>
                  <a:pt x="2775" y="1021"/>
                  <a:pt x="2630" y="1166"/>
                  <a:pt x="2449" y="1166"/>
                </a:cubicBezTo>
                <a:cubicBezTo>
                  <a:pt x="2268" y="1166"/>
                  <a:pt x="2115" y="1021"/>
                  <a:pt x="2115" y="840"/>
                </a:cubicBezTo>
                <a:cubicBezTo>
                  <a:pt x="2115" y="768"/>
                  <a:pt x="2061" y="705"/>
                  <a:pt x="1988" y="705"/>
                </a:cubicBezTo>
                <a:cubicBezTo>
                  <a:pt x="1907" y="705"/>
                  <a:pt x="1853" y="768"/>
                  <a:pt x="1853" y="840"/>
                </a:cubicBezTo>
                <a:cubicBezTo>
                  <a:pt x="1853" y="1021"/>
                  <a:pt x="1699" y="1166"/>
                  <a:pt x="1518" y="1166"/>
                </a:cubicBezTo>
                <a:cubicBezTo>
                  <a:pt x="1337" y="1166"/>
                  <a:pt x="1193" y="1021"/>
                  <a:pt x="1193" y="840"/>
                </a:cubicBezTo>
                <a:cubicBezTo>
                  <a:pt x="1193" y="768"/>
                  <a:pt x="1129" y="705"/>
                  <a:pt x="1057" y="705"/>
                </a:cubicBezTo>
                <a:cubicBezTo>
                  <a:pt x="985" y="705"/>
                  <a:pt x="921" y="768"/>
                  <a:pt x="921" y="840"/>
                </a:cubicBezTo>
                <a:cubicBezTo>
                  <a:pt x="921" y="1021"/>
                  <a:pt x="777" y="1166"/>
                  <a:pt x="596" y="1166"/>
                </a:cubicBezTo>
                <a:cubicBezTo>
                  <a:pt x="424" y="1166"/>
                  <a:pt x="289" y="1039"/>
                  <a:pt x="271" y="877"/>
                </a:cubicBezTo>
                <a:cubicBezTo>
                  <a:pt x="813" y="271"/>
                  <a:pt x="813" y="271"/>
                  <a:pt x="813" y="271"/>
                </a:cubicBezTo>
                <a:cubicBezTo>
                  <a:pt x="3154" y="271"/>
                  <a:pt x="3154" y="271"/>
                  <a:pt x="3154" y="271"/>
                </a:cubicBezTo>
                <a:cubicBezTo>
                  <a:pt x="3697" y="877"/>
                  <a:pt x="3697" y="877"/>
                  <a:pt x="3697" y="877"/>
                </a:cubicBezTo>
                <a:cubicBezTo>
                  <a:pt x="3679" y="1039"/>
                  <a:pt x="3543" y="1166"/>
                  <a:pt x="3371" y="11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0">
            <a:extLst>
              <a:ext uri="{FF2B5EF4-FFF2-40B4-BE49-F238E27FC236}">
                <a16:creationId xmlns:a16="http://schemas.microsoft.com/office/drawing/2014/main" id="{EC23BD9E-85B7-E849-A84C-DF7F7626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121" y="7439005"/>
            <a:ext cx="3907720" cy="1115153"/>
          </a:xfrm>
          <a:custGeom>
            <a:avLst/>
            <a:gdLst>
              <a:gd name="T0" fmla="*/ 87807001 w 3679"/>
              <a:gd name="T1" fmla="*/ 0 h 1050"/>
              <a:gd name="T2" fmla="*/ 393189266 w 3679"/>
              <a:gd name="T3" fmla="*/ 0 h 1050"/>
              <a:gd name="T4" fmla="*/ 476334104 w 3679"/>
              <a:gd name="T5" fmla="*/ 91412780 h 1050"/>
              <a:gd name="T6" fmla="*/ 462347257 w 3679"/>
              <a:gd name="T7" fmla="*/ 135824489 h 1050"/>
              <a:gd name="T8" fmla="*/ 30434511 w 3679"/>
              <a:gd name="T9" fmla="*/ 135824489 h 1050"/>
              <a:gd name="T10" fmla="*/ 0 w 3679"/>
              <a:gd name="T11" fmla="*/ 100735342 h 1050"/>
              <a:gd name="T12" fmla="*/ 87807001 w 3679"/>
              <a:gd name="T13" fmla="*/ 0 h 1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79" h="1050">
                <a:moveTo>
                  <a:pt x="678" y="0"/>
                </a:moveTo>
                <a:lnTo>
                  <a:pt x="3036" y="0"/>
                </a:lnTo>
                <a:lnTo>
                  <a:pt x="3678" y="706"/>
                </a:lnTo>
                <a:lnTo>
                  <a:pt x="3570" y="1049"/>
                </a:lnTo>
                <a:lnTo>
                  <a:pt x="235" y="1049"/>
                </a:lnTo>
                <a:lnTo>
                  <a:pt x="0" y="778"/>
                </a:lnTo>
                <a:lnTo>
                  <a:pt x="67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1">
            <a:extLst>
              <a:ext uri="{FF2B5EF4-FFF2-40B4-BE49-F238E27FC236}">
                <a16:creationId xmlns:a16="http://schemas.microsoft.com/office/drawing/2014/main" id="{A2F95E72-A355-0149-9C5C-CBBD54C4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240" y="7265640"/>
            <a:ext cx="4216964" cy="3706245"/>
          </a:xfrm>
          <a:custGeom>
            <a:avLst/>
            <a:gdLst>
              <a:gd name="T0" fmla="*/ 514317594 w 3968"/>
              <a:gd name="T1" fmla="*/ 108745106 h 3490"/>
              <a:gd name="T2" fmla="*/ 514317594 w 3968"/>
              <a:gd name="T3" fmla="*/ 108745106 h 3490"/>
              <a:gd name="T4" fmla="*/ 511983993 w 3968"/>
              <a:gd name="T5" fmla="*/ 99424045 h 3490"/>
              <a:gd name="T6" fmla="*/ 508483411 w 3968"/>
              <a:gd name="T7" fmla="*/ 93598472 h 3490"/>
              <a:gd name="T8" fmla="*/ 429916204 w 3968"/>
              <a:gd name="T9" fmla="*/ 5825573 h 3490"/>
              <a:gd name="T10" fmla="*/ 417080858 w 3968"/>
              <a:gd name="T11" fmla="*/ 0 h 3490"/>
              <a:gd name="T12" fmla="*/ 97236735 w 3968"/>
              <a:gd name="T13" fmla="*/ 0 h 3490"/>
              <a:gd name="T14" fmla="*/ 84271765 w 3968"/>
              <a:gd name="T15" fmla="*/ 5825573 h 3490"/>
              <a:gd name="T16" fmla="*/ 4667202 w 3968"/>
              <a:gd name="T17" fmla="*/ 94763515 h 3490"/>
              <a:gd name="T18" fmla="*/ 3500582 w 3968"/>
              <a:gd name="T19" fmla="*/ 95928558 h 3490"/>
              <a:gd name="T20" fmla="*/ 0 w 3968"/>
              <a:gd name="T21" fmla="*/ 108745106 h 3490"/>
              <a:gd name="T22" fmla="*/ 51470647 w 3968"/>
              <a:gd name="T23" fmla="*/ 181371012 h 3490"/>
              <a:gd name="T24" fmla="*/ 51470647 w 3968"/>
              <a:gd name="T25" fmla="*/ 427083103 h 3490"/>
              <a:gd name="T26" fmla="*/ 76103982 w 3968"/>
              <a:gd name="T27" fmla="*/ 451679966 h 3490"/>
              <a:gd name="T28" fmla="*/ 179304524 w 3968"/>
              <a:gd name="T29" fmla="*/ 451679966 h 3490"/>
              <a:gd name="T30" fmla="*/ 335013070 w 3968"/>
              <a:gd name="T31" fmla="*/ 451679966 h 3490"/>
              <a:gd name="T32" fmla="*/ 438083988 w 3968"/>
              <a:gd name="T33" fmla="*/ 451679966 h 3490"/>
              <a:gd name="T34" fmla="*/ 462717323 w 3968"/>
              <a:gd name="T35" fmla="*/ 427083103 h 3490"/>
              <a:gd name="T36" fmla="*/ 462717323 w 3968"/>
              <a:gd name="T37" fmla="*/ 181371012 h 3490"/>
              <a:gd name="T38" fmla="*/ 514317594 w 3968"/>
              <a:gd name="T39" fmla="*/ 108745106 h 3490"/>
              <a:gd name="T40" fmla="*/ 436917007 w 3968"/>
              <a:gd name="T41" fmla="*/ 150948216 h 3490"/>
              <a:gd name="T42" fmla="*/ 436917007 w 3968"/>
              <a:gd name="T43" fmla="*/ 150948216 h 3490"/>
              <a:gd name="T44" fmla="*/ 394781124 w 3968"/>
              <a:gd name="T45" fmla="*/ 108745106 h 3490"/>
              <a:gd name="T46" fmla="*/ 377148952 w 3968"/>
              <a:gd name="T47" fmla="*/ 91268027 h 3490"/>
              <a:gd name="T48" fmla="*/ 359646405 w 3968"/>
              <a:gd name="T49" fmla="*/ 108745106 h 3490"/>
              <a:gd name="T50" fmla="*/ 317380897 w 3968"/>
              <a:gd name="T51" fmla="*/ 150948216 h 3490"/>
              <a:gd name="T52" fmla="*/ 274207659 w 3968"/>
              <a:gd name="T53" fmla="*/ 108745106 h 3490"/>
              <a:gd name="T54" fmla="*/ 256575487 w 3968"/>
              <a:gd name="T55" fmla="*/ 91268027 h 3490"/>
              <a:gd name="T56" fmla="*/ 239072579 w 3968"/>
              <a:gd name="T57" fmla="*/ 108745106 h 3490"/>
              <a:gd name="T58" fmla="*/ 196807072 w 3968"/>
              <a:gd name="T59" fmla="*/ 150948216 h 3490"/>
              <a:gd name="T60" fmla="*/ 154671189 w 3968"/>
              <a:gd name="T61" fmla="*/ 108745106 h 3490"/>
              <a:gd name="T62" fmla="*/ 137039017 w 3968"/>
              <a:gd name="T63" fmla="*/ 91268027 h 3490"/>
              <a:gd name="T64" fmla="*/ 119406845 w 3968"/>
              <a:gd name="T65" fmla="*/ 108745106 h 3490"/>
              <a:gd name="T66" fmla="*/ 77270962 w 3968"/>
              <a:gd name="T67" fmla="*/ 150948216 h 3490"/>
              <a:gd name="T68" fmla="*/ 35134720 w 3968"/>
              <a:gd name="T69" fmla="*/ 113534805 h 3490"/>
              <a:gd name="T70" fmla="*/ 105404519 w 3968"/>
              <a:gd name="T71" fmla="*/ 35083326 h 3490"/>
              <a:gd name="T72" fmla="*/ 408783450 w 3968"/>
              <a:gd name="T73" fmla="*/ 35083326 h 3490"/>
              <a:gd name="T74" fmla="*/ 479182514 w 3968"/>
              <a:gd name="T75" fmla="*/ 113534805 h 3490"/>
              <a:gd name="T76" fmla="*/ 436917007 w 3968"/>
              <a:gd name="T77" fmla="*/ 150948216 h 349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968" h="3490">
                <a:moveTo>
                  <a:pt x="3967" y="840"/>
                </a:moveTo>
                <a:lnTo>
                  <a:pt x="3967" y="840"/>
                </a:lnTo>
                <a:cubicBezTo>
                  <a:pt x="3967" y="813"/>
                  <a:pt x="3958" y="786"/>
                  <a:pt x="3949" y="768"/>
                </a:cubicBezTo>
                <a:cubicBezTo>
                  <a:pt x="3940" y="750"/>
                  <a:pt x="3931" y="741"/>
                  <a:pt x="3922" y="723"/>
                </a:cubicBezTo>
                <a:cubicBezTo>
                  <a:pt x="3316" y="45"/>
                  <a:pt x="3316" y="45"/>
                  <a:pt x="3316" y="45"/>
                </a:cubicBezTo>
                <a:cubicBezTo>
                  <a:pt x="3289" y="18"/>
                  <a:pt x="3253" y="0"/>
                  <a:pt x="3217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14" y="0"/>
                  <a:pt x="678" y="18"/>
                  <a:pt x="650" y="45"/>
                </a:cubicBezTo>
                <a:cubicBezTo>
                  <a:pt x="36" y="732"/>
                  <a:pt x="36" y="732"/>
                  <a:pt x="36" y="732"/>
                </a:cubicBezTo>
                <a:cubicBezTo>
                  <a:pt x="36" y="732"/>
                  <a:pt x="36" y="741"/>
                  <a:pt x="27" y="741"/>
                </a:cubicBezTo>
                <a:cubicBezTo>
                  <a:pt x="8" y="777"/>
                  <a:pt x="0" y="804"/>
                  <a:pt x="0" y="840"/>
                </a:cubicBezTo>
                <a:cubicBezTo>
                  <a:pt x="0" y="1103"/>
                  <a:pt x="162" y="1319"/>
                  <a:pt x="397" y="1401"/>
                </a:cubicBezTo>
                <a:cubicBezTo>
                  <a:pt x="397" y="3299"/>
                  <a:pt x="397" y="3299"/>
                  <a:pt x="397" y="3299"/>
                </a:cubicBezTo>
                <a:cubicBezTo>
                  <a:pt x="397" y="3408"/>
                  <a:pt x="479" y="3489"/>
                  <a:pt x="587" y="3489"/>
                </a:cubicBezTo>
                <a:cubicBezTo>
                  <a:pt x="1383" y="3489"/>
                  <a:pt x="1383" y="3489"/>
                  <a:pt x="1383" y="3489"/>
                </a:cubicBezTo>
                <a:cubicBezTo>
                  <a:pt x="2584" y="3489"/>
                  <a:pt x="2584" y="3489"/>
                  <a:pt x="2584" y="3489"/>
                </a:cubicBezTo>
                <a:cubicBezTo>
                  <a:pt x="3379" y="3489"/>
                  <a:pt x="3379" y="3489"/>
                  <a:pt x="3379" y="3489"/>
                </a:cubicBezTo>
                <a:cubicBezTo>
                  <a:pt x="3488" y="3489"/>
                  <a:pt x="3569" y="3408"/>
                  <a:pt x="3569" y="3299"/>
                </a:cubicBezTo>
                <a:cubicBezTo>
                  <a:pt x="3569" y="1401"/>
                  <a:pt x="3569" y="1401"/>
                  <a:pt x="3569" y="1401"/>
                </a:cubicBezTo>
                <a:cubicBezTo>
                  <a:pt x="3804" y="1319"/>
                  <a:pt x="3967" y="1103"/>
                  <a:pt x="3967" y="840"/>
                </a:cubicBezTo>
                <a:close/>
                <a:moveTo>
                  <a:pt x="3370" y="1166"/>
                </a:moveTo>
                <a:lnTo>
                  <a:pt x="3370" y="1166"/>
                </a:lnTo>
                <a:cubicBezTo>
                  <a:pt x="3190" y="1166"/>
                  <a:pt x="3045" y="1021"/>
                  <a:pt x="3045" y="840"/>
                </a:cubicBezTo>
                <a:cubicBezTo>
                  <a:pt x="3045" y="768"/>
                  <a:pt x="2982" y="705"/>
                  <a:pt x="2909" y="705"/>
                </a:cubicBezTo>
                <a:cubicBezTo>
                  <a:pt x="2837" y="705"/>
                  <a:pt x="2774" y="768"/>
                  <a:pt x="2774" y="840"/>
                </a:cubicBezTo>
                <a:cubicBezTo>
                  <a:pt x="2774" y="1021"/>
                  <a:pt x="2629" y="1166"/>
                  <a:pt x="2448" y="1166"/>
                </a:cubicBezTo>
                <a:cubicBezTo>
                  <a:pt x="2268" y="1166"/>
                  <a:pt x="2115" y="1021"/>
                  <a:pt x="2115" y="840"/>
                </a:cubicBezTo>
                <a:cubicBezTo>
                  <a:pt x="2115" y="768"/>
                  <a:pt x="2061" y="705"/>
                  <a:pt x="1979" y="705"/>
                </a:cubicBezTo>
                <a:cubicBezTo>
                  <a:pt x="1907" y="705"/>
                  <a:pt x="1844" y="768"/>
                  <a:pt x="1844" y="840"/>
                </a:cubicBezTo>
                <a:cubicBezTo>
                  <a:pt x="1844" y="1021"/>
                  <a:pt x="1699" y="1166"/>
                  <a:pt x="1518" y="1166"/>
                </a:cubicBezTo>
                <a:cubicBezTo>
                  <a:pt x="1337" y="1166"/>
                  <a:pt x="1193" y="1021"/>
                  <a:pt x="1193" y="840"/>
                </a:cubicBezTo>
                <a:cubicBezTo>
                  <a:pt x="1193" y="768"/>
                  <a:pt x="1129" y="705"/>
                  <a:pt x="1057" y="705"/>
                </a:cubicBezTo>
                <a:cubicBezTo>
                  <a:pt x="985" y="705"/>
                  <a:pt x="921" y="768"/>
                  <a:pt x="921" y="840"/>
                </a:cubicBezTo>
                <a:cubicBezTo>
                  <a:pt x="921" y="1021"/>
                  <a:pt x="777" y="1166"/>
                  <a:pt x="596" y="1166"/>
                </a:cubicBezTo>
                <a:cubicBezTo>
                  <a:pt x="424" y="1166"/>
                  <a:pt x="289" y="1039"/>
                  <a:pt x="271" y="877"/>
                </a:cubicBezTo>
                <a:cubicBezTo>
                  <a:pt x="813" y="271"/>
                  <a:pt x="813" y="271"/>
                  <a:pt x="813" y="271"/>
                </a:cubicBezTo>
                <a:cubicBezTo>
                  <a:pt x="3153" y="271"/>
                  <a:pt x="3153" y="271"/>
                  <a:pt x="3153" y="271"/>
                </a:cubicBezTo>
                <a:cubicBezTo>
                  <a:pt x="3696" y="877"/>
                  <a:pt x="3696" y="877"/>
                  <a:pt x="3696" y="877"/>
                </a:cubicBezTo>
                <a:cubicBezTo>
                  <a:pt x="3678" y="1039"/>
                  <a:pt x="3542" y="1166"/>
                  <a:pt x="3370" y="11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2">
            <a:extLst>
              <a:ext uri="{FF2B5EF4-FFF2-40B4-BE49-F238E27FC236}">
                <a16:creationId xmlns:a16="http://schemas.microsoft.com/office/drawing/2014/main" id="{C683B141-AB43-2442-8581-FBD23CC5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387" y="7439005"/>
            <a:ext cx="3912407" cy="1115153"/>
          </a:xfrm>
          <a:custGeom>
            <a:avLst/>
            <a:gdLst>
              <a:gd name="T0" fmla="*/ 86802404 w 3680"/>
              <a:gd name="T1" fmla="*/ 0 h 1050"/>
              <a:gd name="T2" fmla="*/ 394178491 w 3680"/>
              <a:gd name="T3" fmla="*/ 0 h 1050"/>
              <a:gd name="T4" fmla="*/ 477347844 w 3680"/>
              <a:gd name="T5" fmla="*/ 91412780 h 1050"/>
              <a:gd name="T6" fmla="*/ 463334698 w 3680"/>
              <a:gd name="T7" fmla="*/ 135824489 h 1050"/>
              <a:gd name="T8" fmla="*/ 30491191 w 3680"/>
              <a:gd name="T9" fmla="*/ 135824489 h 1050"/>
              <a:gd name="T10" fmla="*/ 0 w 3680"/>
              <a:gd name="T11" fmla="*/ 100735342 h 1050"/>
              <a:gd name="T12" fmla="*/ 86802404 w 3680"/>
              <a:gd name="T13" fmla="*/ 0 h 1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80" h="1050">
                <a:moveTo>
                  <a:pt x="669" y="0"/>
                </a:moveTo>
                <a:lnTo>
                  <a:pt x="3038" y="0"/>
                </a:lnTo>
                <a:lnTo>
                  <a:pt x="3679" y="706"/>
                </a:lnTo>
                <a:lnTo>
                  <a:pt x="3571" y="1049"/>
                </a:lnTo>
                <a:lnTo>
                  <a:pt x="235" y="1049"/>
                </a:lnTo>
                <a:lnTo>
                  <a:pt x="0" y="778"/>
                </a:lnTo>
                <a:lnTo>
                  <a:pt x="66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03">
            <a:extLst>
              <a:ext uri="{FF2B5EF4-FFF2-40B4-BE49-F238E27FC236}">
                <a16:creationId xmlns:a16="http://schemas.microsoft.com/office/drawing/2014/main" id="{F2F9A805-1BCE-D84D-A151-93C2A921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508" y="7265640"/>
            <a:ext cx="4216964" cy="3706245"/>
          </a:xfrm>
          <a:custGeom>
            <a:avLst/>
            <a:gdLst>
              <a:gd name="T0" fmla="*/ 514058492 w 3970"/>
              <a:gd name="T1" fmla="*/ 108745106 h 3490"/>
              <a:gd name="T2" fmla="*/ 514058492 w 3970"/>
              <a:gd name="T3" fmla="*/ 108745106 h 3490"/>
              <a:gd name="T4" fmla="*/ 511727146 w 3970"/>
              <a:gd name="T5" fmla="*/ 99424045 h 3490"/>
              <a:gd name="T6" fmla="*/ 508230128 w 3970"/>
              <a:gd name="T7" fmla="*/ 93598472 h 3490"/>
              <a:gd name="T8" fmla="*/ 429742088 w 3970"/>
              <a:gd name="T9" fmla="*/ 5825573 h 3490"/>
              <a:gd name="T10" fmla="*/ 416919687 w 3970"/>
              <a:gd name="T11" fmla="*/ 0 h 3490"/>
              <a:gd name="T12" fmla="*/ 97268364 w 3970"/>
              <a:gd name="T13" fmla="*/ 0 h 3490"/>
              <a:gd name="T14" fmla="*/ 84316404 w 3970"/>
              <a:gd name="T15" fmla="*/ 5825573 h 3490"/>
              <a:gd name="T16" fmla="*/ 4792251 w 3970"/>
              <a:gd name="T17" fmla="*/ 94763515 h 3490"/>
              <a:gd name="T18" fmla="*/ 3626578 w 3970"/>
              <a:gd name="T19" fmla="*/ 95928558 h 3490"/>
              <a:gd name="T20" fmla="*/ 0 w 3970"/>
              <a:gd name="T21" fmla="*/ 108745106 h 3490"/>
              <a:gd name="T22" fmla="*/ 51548364 w 3970"/>
              <a:gd name="T23" fmla="*/ 181371012 h 3490"/>
              <a:gd name="T24" fmla="*/ 51548364 w 3970"/>
              <a:gd name="T25" fmla="*/ 427083103 h 3490"/>
              <a:gd name="T26" fmla="*/ 76156694 w 3970"/>
              <a:gd name="T27" fmla="*/ 451679966 h 3490"/>
              <a:gd name="T28" fmla="*/ 179253422 w 3970"/>
              <a:gd name="T29" fmla="*/ 451679966 h 3490"/>
              <a:gd name="T30" fmla="*/ 334934629 w 3970"/>
              <a:gd name="T31" fmla="*/ 451679966 h 3490"/>
              <a:gd name="T32" fmla="*/ 438031357 w 3970"/>
              <a:gd name="T33" fmla="*/ 451679966 h 3490"/>
              <a:gd name="T34" fmla="*/ 462510128 w 3970"/>
              <a:gd name="T35" fmla="*/ 427083103 h 3490"/>
              <a:gd name="T36" fmla="*/ 462510128 w 3970"/>
              <a:gd name="T37" fmla="*/ 181371012 h 3490"/>
              <a:gd name="T38" fmla="*/ 514058492 w 3970"/>
              <a:gd name="T39" fmla="*/ 108745106 h 3490"/>
              <a:gd name="T40" fmla="*/ 436736125 w 3970"/>
              <a:gd name="T41" fmla="*/ 150948216 h 3490"/>
              <a:gd name="T42" fmla="*/ 436736125 w 3970"/>
              <a:gd name="T43" fmla="*/ 150948216 h 3490"/>
              <a:gd name="T44" fmla="*/ 394642703 w 3970"/>
              <a:gd name="T45" fmla="*/ 108745106 h 3490"/>
              <a:gd name="T46" fmla="*/ 377157610 w 3970"/>
              <a:gd name="T47" fmla="*/ 91268027 h 3490"/>
              <a:gd name="T48" fmla="*/ 359542958 w 3970"/>
              <a:gd name="T49" fmla="*/ 108745106 h 3490"/>
              <a:gd name="T50" fmla="*/ 317319977 w 3970"/>
              <a:gd name="T51" fmla="*/ 150948216 h 3490"/>
              <a:gd name="T52" fmla="*/ 274060882 w 3970"/>
              <a:gd name="T53" fmla="*/ 108745106 h 3490"/>
              <a:gd name="T54" fmla="*/ 256446589 w 3970"/>
              <a:gd name="T55" fmla="*/ 91268027 h 3490"/>
              <a:gd name="T56" fmla="*/ 238961497 w 3970"/>
              <a:gd name="T57" fmla="*/ 108745106 h 3490"/>
              <a:gd name="T58" fmla="*/ 196738515 w 3970"/>
              <a:gd name="T59" fmla="*/ 150948216 h 3490"/>
              <a:gd name="T60" fmla="*/ 154645093 w 3970"/>
              <a:gd name="T61" fmla="*/ 108745106 h 3490"/>
              <a:gd name="T62" fmla="*/ 137030441 w 3970"/>
              <a:gd name="T63" fmla="*/ 91268027 h 3490"/>
              <a:gd name="T64" fmla="*/ 119545348 w 3970"/>
              <a:gd name="T65" fmla="*/ 108745106 h 3490"/>
              <a:gd name="T66" fmla="*/ 77322366 w 3970"/>
              <a:gd name="T67" fmla="*/ 150948216 h 3490"/>
              <a:gd name="T68" fmla="*/ 35228944 w 3970"/>
              <a:gd name="T69" fmla="*/ 113534805 h 3490"/>
              <a:gd name="T70" fmla="*/ 104262401 w 3970"/>
              <a:gd name="T71" fmla="*/ 35083326 h 3490"/>
              <a:gd name="T72" fmla="*/ 408630418 w 3970"/>
              <a:gd name="T73" fmla="*/ 35083326 h 3490"/>
              <a:gd name="T74" fmla="*/ 478959107 w 3970"/>
              <a:gd name="T75" fmla="*/ 113534805 h 3490"/>
              <a:gd name="T76" fmla="*/ 436736125 w 3970"/>
              <a:gd name="T77" fmla="*/ 150948216 h 349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970" h="3490">
                <a:moveTo>
                  <a:pt x="3969" y="840"/>
                </a:moveTo>
                <a:lnTo>
                  <a:pt x="3969" y="840"/>
                </a:lnTo>
                <a:cubicBezTo>
                  <a:pt x="3969" y="813"/>
                  <a:pt x="3960" y="786"/>
                  <a:pt x="3951" y="768"/>
                </a:cubicBezTo>
                <a:cubicBezTo>
                  <a:pt x="3942" y="750"/>
                  <a:pt x="3933" y="741"/>
                  <a:pt x="3924" y="723"/>
                </a:cubicBezTo>
                <a:cubicBezTo>
                  <a:pt x="3318" y="45"/>
                  <a:pt x="3318" y="45"/>
                  <a:pt x="3318" y="45"/>
                </a:cubicBezTo>
                <a:cubicBezTo>
                  <a:pt x="3291" y="18"/>
                  <a:pt x="3255" y="0"/>
                  <a:pt x="3219" y="0"/>
                </a:cubicBezTo>
                <a:cubicBezTo>
                  <a:pt x="751" y="0"/>
                  <a:pt x="751" y="0"/>
                  <a:pt x="751" y="0"/>
                </a:cubicBezTo>
                <a:cubicBezTo>
                  <a:pt x="715" y="0"/>
                  <a:pt x="669" y="18"/>
                  <a:pt x="651" y="45"/>
                </a:cubicBezTo>
                <a:cubicBezTo>
                  <a:pt x="37" y="732"/>
                  <a:pt x="37" y="732"/>
                  <a:pt x="37" y="732"/>
                </a:cubicBezTo>
                <a:cubicBezTo>
                  <a:pt x="37" y="732"/>
                  <a:pt x="37" y="741"/>
                  <a:pt x="28" y="741"/>
                </a:cubicBezTo>
                <a:cubicBezTo>
                  <a:pt x="9" y="777"/>
                  <a:pt x="0" y="804"/>
                  <a:pt x="0" y="840"/>
                </a:cubicBezTo>
                <a:cubicBezTo>
                  <a:pt x="0" y="1103"/>
                  <a:pt x="163" y="1319"/>
                  <a:pt x="398" y="1401"/>
                </a:cubicBezTo>
                <a:cubicBezTo>
                  <a:pt x="398" y="3299"/>
                  <a:pt x="398" y="3299"/>
                  <a:pt x="398" y="3299"/>
                </a:cubicBezTo>
                <a:cubicBezTo>
                  <a:pt x="398" y="3408"/>
                  <a:pt x="480" y="3489"/>
                  <a:pt x="588" y="3489"/>
                </a:cubicBezTo>
                <a:cubicBezTo>
                  <a:pt x="1384" y="3489"/>
                  <a:pt x="1384" y="3489"/>
                  <a:pt x="1384" y="3489"/>
                </a:cubicBezTo>
                <a:cubicBezTo>
                  <a:pt x="2586" y="3489"/>
                  <a:pt x="2586" y="3489"/>
                  <a:pt x="2586" y="3489"/>
                </a:cubicBezTo>
                <a:cubicBezTo>
                  <a:pt x="3382" y="3489"/>
                  <a:pt x="3382" y="3489"/>
                  <a:pt x="3382" y="3489"/>
                </a:cubicBezTo>
                <a:cubicBezTo>
                  <a:pt x="3490" y="3489"/>
                  <a:pt x="3571" y="3408"/>
                  <a:pt x="3571" y="3299"/>
                </a:cubicBezTo>
                <a:cubicBezTo>
                  <a:pt x="3571" y="1401"/>
                  <a:pt x="3571" y="1401"/>
                  <a:pt x="3571" y="1401"/>
                </a:cubicBezTo>
                <a:cubicBezTo>
                  <a:pt x="3806" y="1319"/>
                  <a:pt x="3969" y="1103"/>
                  <a:pt x="3969" y="840"/>
                </a:cubicBezTo>
                <a:close/>
                <a:moveTo>
                  <a:pt x="3372" y="1166"/>
                </a:moveTo>
                <a:lnTo>
                  <a:pt x="3372" y="1166"/>
                </a:lnTo>
                <a:cubicBezTo>
                  <a:pt x="3192" y="1166"/>
                  <a:pt x="3047" y="1021"/>
                  <a:pt x="3047" y="840"/>
                </a:cubicBezTo>
                <a:cubicBezTo>
                  <a:pt x="3047" y="768"/>
                  <a:pt x="2984" y="705"/>
                  <a:pt x="2912" y="705"/>
                </a:cubicBezTo>
                <a:cubicBezTo>
                  <a:pt x="2839" y="705"/>
                  <a:pt x="2776" y="768"/>
                  <a:pt x="2776" y="840"/>
                </a:cubicBezTo>
                <a:cubicBezTo>
                  <a:pt x="2776" y="1021"/>
                  <a:pt x="2631" y="1166"/>
                  <a:pt x="2450" y="1166"/>
                </a:cubicBezTo>
                <a:cubicBezTo>
                  <a:pt x="2270" y="1166"/>
                  <a:pt x="2116" y="1021"/>
                  <a:pt x="2116" y="840"/>
                </a:cubicBezTo>
                <a:cubicBezTo>
                  <a:pt x="2116" y="768"/>
                  <a:pt x="2062" y="705"/>
                  <a:pt x="1980" y="705"/>
                </a:cubicBezTo>
                <a:cubicBezTo>
                  <a:pt x="1908" y="705"/>
                  <a:pt x="1845" y="768"/>
                  <a:pt x="1845" y="840"/>
                </a:cubicBezTo>
                <a:cubicBezTo>
                  <a:pt x="1845" y="1021"/>
                  <a:pt x="1700" y="1166"/>
                  <a:pt x="1519" y="1166"/>
                </a:cubicBezTo>
                <a:cubicBezTo>
                  <a:pt x="1338" y="1166"/>
                  <a:pt x="1194" y="1021"/>
                  <a:pt x="1194" y="840"/>
                </a:cubicBezTo>
                <a:cubicBezTo>
                  <a:pt x="1194" y="768"/>
                  <a:pt x="1130" y="705"/>
                  <a:pt x="1058" y="705"/>
                </a:cubicBezTo>
                <a:cubicBezTo>
                  <a:pt x="986" y="705"/>
                  <a:pt x="923" y="768"/>
                  <a:pt x="923" y="840"/>
                </a:cubicBezTo>
                <a:cubicBezTo>
                  <a:pt x="923" y="1021"/>
                  <a:pt x="778" y="1166"/>
                  <a:pt x="597" y="1166"/>
                </a:cubicBezTo>
                <a:cubicBezTo>
                  <a:pt x="425" y="1166"/>
                  <a:pt x="290" y="1039"/>
                  <a:pt x="272" y="877"/>
                </a:cubicBezTo>
                <a:cubicBezTo>
                  <a:pt x="805" y="271"/>
                  <a:pt x="805" y="271"/>
                  <a:pt x="805" y="271"/>
                </a:cubicBezTo>
                <a:cubicBezTo>
                  <a:pt x="3155" y="271"/>
                  <a:pt x="3155" y="271"/>
                  <a:pt x="3155" y="271"/>
                </a:cubicBezTo>
                <a:cubicBezTo>
                  <a:pt x="3698" y="877"/>
                  <a:pt x="3698" y="877"/>
                  <a:pt x="3698" y="877"/>
                </a:cubicBezTo>
                <a:cubicBezTo>
                  <a:pt x="3680" y="1039"/>
                  <a:pt x="3535" y="1166"/>
                  <a:pt x="3372" y="11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04">
            <a:extLst>
              <a:ext uri="{FF2B5EF4-FFF2-40B4-BE49-F238E27FC236}">
                <a16:creationId xmlns:a16="http://schemas.microsoft.com/office/drawing/2014/main" id="{E71499ED-1FDB-2A44-B753-11E29B24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050" y="9121104"/>
            <a:ext cx="1096411" cy="445125"/>
          </a:xfrm>
          <a:custGeom>
            <a:avLst/>
            <a:gdLst>
              <a:gd name="T0" fmla="*/ 130086801 w 1032"/>
              <a:gd name="T1" fmla="*/ 18965910 h 417"/>
              <a:gd name="T2" fmla="*/ 130086801 w 1032"/>
              <a:gd name="T3" fmla="*/ 18965910 h 417"/>
              <a:gd name="T4" fmla="*/ 122960745 w 1032"/>
              <a:gd name="T5" fmla="*/ 22497538 h 417"/>
              <a:gd name="T6" fmla="*/ 118296070 w 1032"/>
              <a:gd name="T7" fmla="*/ 34269271 h 417"/>
              <a:gd name="T8" fmla="*/ 62063322 w 1032"/>
              <a:gd name="T9" fmla="*/ 0 h 417"/>
              <a:gd name="T10" fmla="*/ 0 w 1032"/>
              <a:gd name="T11" fmla="*/ 47349495 h 417"/>
              <a:gd name="T12" fmla="*/ 4664315 w 1032"/>
              <a:gd name="T13" fmla="*/ 54412390 h 417"/>
              <a:gd name="T14" fmla="*/ 5830574 w 1032"/>
              <a:gd name="T15" fmla="*/ 54412390 h 417"/>
              <a:gd name="T16" fmla="*/ 10494889 w 1032"/>
              <a:gd name="T17" fmla="*/ 50880762 h 417"/>
              <a:gd name="T18" fmla="*/ 62063322 w 1032"/>
              <a:gd name="T19" fmla="*/ 10725444 h 417"/>
              <a:gd name="T20" fmla="*/ 107801181 w 1032"/>
              <a:gd name="T21" fmla="*/ 39109030 h 417"/>
              <a:gd name="T22" fmla="*/ 94844191 w 1032"/>
              <a:gd name="T23" fmla="*/ 34269271 h 417"/>
              <a:gd name="T24" fmla="*/ 87847358 w 1032"/>
              <a:gd name="T25" fmla="*/ 36754611 h 417"/>
              <a:gd name="T26" fmla="*/ 90179876 w 1032"/>
              <a:gd name="T27" fmla="*/ 43817867 h 417"/>
              <a:gd name="T28" fmla="*/ 115963912 w 1032"/>
              <a:gd name="T29" fmla="*/ 54412390 h 417"/>
              <a:gd name="T30" fmla="*/ 117130171 w 1032"/>
              <a:gd name="T31" fmla="*/ 54412390 h 417"/>
              <a:gd name="T32" fmla="*/ 122960745 w 1032"/>
              <a:gd name="T33" fmla="*/ 50880762 h 417"/>
              <a:gd name="T34" fmla="*/ 132418959 w 1032"/>
              <a:gd name="T35" fmla="*/ 26029166 h 417"/>
              <a:gd name="T36" fmla="*/ 130086801 w 1032"/>
              <a:gd name="T37" fmla="*/ 18965910 h 4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32" h="417">
                <a:moveTo>
                  <a:pt x="1004" y="145"/>
                </a:moveTo>
                <a:lnTo>
                  <a:pt x="1004" y="145"/>
                </a:lnTo>
                <a:cubicBezTo>
                  <a:pt x="985" y="136"/>
                  <a:pt x="958" y="145"/>
                  <a:pt x="949" y="17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823" y="109"/>
                  <a:pt x="660" y="0"/>
                  <a:pt x="479" y="0"/>
                </a:cubicBezTo>
                <a:cubicBezTo>
                  <a:pt x="253" y="0"/>
                  <a:pt x="54" y="154"/>
                  <a:pt x="0" y="362"/>
                </a:cubicBezTo>
                <a:cubicBezTo>
                  <a:pt x="0" y="389"/>
                  <a:pt x="9" y="407"/>
                  <a:pt x="36" y="416"/>
                </a:cubicBezTo>
                <a:cubicBezTo>
                  <a:pt x="36" y="416"/>
                  <a:pt x="36" y="416"/>
                  <a:pt x="45" y="416"/>
                </a:cubicBezTo>
                <a:cubicBezTo>
                  <a:pt x="63" y="416"/>
                  <a:pt x="81" y="407"/>
                  <a:pt x="81" y="389"/>
                </a:cubicBezTo>
                <a:cubicBezTo>
                  <a:pt x="127" y="208"/>
                  <a:pt x="289" y="82"/>
                  <a:pt x="479" y="82"/>
                </a:cubicBezTo>
                <a:cubicBezTo>
                  <a:pt x="633" y="82"/>
                  <a:pt x="768" y="172"/>
                  <a:pt x="832" y="299"/>
                </a:cubicBezTo>
                <a:cubicBezTo>
                  <a:pt x="732" y="262"/>
                  <a:pt x="732" y="262"/>
                  <a:pt x="732" y="262"/>
                </a:cubicBezTo>
                <a:cubicBezTo>
                  <a:pt x="714" y="253"/>
                  <a:pt x="687" y="262"/>
                  <a:pt x="678" y="281"/>
                </a:cubicBezTo>
                <a:cubicBezTo>
                  <a:pt x="669" y="299"/>
                  <a:pt x="678" y="326"/>
                  <a:pt x="696" y="335"/>
                </a:cubicBezTo>
                <a:cubicBezTo>
                  <a:pt x="895" y="416"/>
                  <a:pt x="895" y="416"/>
                  <a:pt x="895" y="416"/>
                </a:cubicBezTo>
                <a:lnTo>
                  <a:pt x="904" y="416"/>
                </a:lnTo>
                <a:cubicBezTo>
                  <a:pt x="922" y="416"/>
                  <a:pt x="940" y="407"/>
                  <a:pt x="949" y="389"/>
                </a:cubicBezTo>
                <a:cubicBezTo>
                  <a:pt x="1022" y="199"/>
                  <a:pt x="1022" y="199"/>
                  <a:pt x="1022" y="199"/>
                </a:cubicBezTo>
                <a:cubicBezTo>
                  <a:pt x="1031" y="181"/>
                  <a:pt x="1022" y="154"/>
                  <a:pt x="1004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05">
            <a:extLst>
              <a:ext uri="{FF2B5EF4-FFF2-40B4-BE49-F238E27FC236}">
                <a16:creationId xmlns:a16="http://schemas.microsoft.com/office/drawing/2014/main" id="{513D16E8-2D08-5B43-A53A-552E1AF6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453" y="9706795"/>
            <a:ext cx="1077669" cy="454494"/>
          </a:xfrm>
          <a:custGeom>
            <a:avLst/>
            <a:gdLst>
              <a:gd name="T0" fmla="*/ 126798577 w 1013"/>
              <a:gd name="T1" fmla="*/ 1175868 h 426"/>
              <a:gd name="T2" fmla="*/ 126798577 w 1013"/>
              <a:gd name="T3" fmla="*/ 1175868 h 426"/>
              <a:gd name="T4" fmla="*/ 120952252 w 1013"/>
              <a:gd name="T5" fmla="*/ 4703833 h 426"/>
              <a:gd name="T6" fmla="*/ 70414699 w 1013"/>
              <a:gd name="T7" fmla="*/ 44817085 h 426"/>
              <a:gd name="T8" fmla="*/ 22345794 w 1013"/>
              <a:gd name="T9" fmla="*/ 14111499 h 426"/>
              <a:gd name="T10" fmla="*/ 37545879 w 1013"/>
              <a:gd name="T11" fmla="*/ 18815332 h 426"/>
              <a:gd name="T12" fmla="*/ 39884410 w 1013"/>
              <a:gd name="T13" fmla="*/ 20122052 h 426"/>
              <a:gd name="T14" fmla="*/ 44561470 w 1013"/>
              <a:gd name="T15" fmla="*/ 15287367 h 426"/>
              <a:gd name="T16" fmla="*/ 41053675 w 1013"/>
              <a:gd name="T17" fmla="*/ 9407666 h 426"/>
              <a:gd name="T18" fmla="*/ 15200085 w 1013"/>
              <a:gd name="T19" fmla="*/ 1175868 h 426"/>
              <a:gd name="T20" fmla="*/ 15200085 w 1013"/>
              <a:gd name="T21" fmla="*/ 1175868 h 426"/>
              <a:gd name="T22" fmla="*/ 15200085 w 1013"/>
              <a:gd name="T23" fmla="*/ 1175868 h 426"/>
              <a:gd name="T24" fmla="*/ 15200085 w 1013"/>
              <a:gd name="T25" fmla="*/ 1175868 h 426"/>
              <a:gd name="T26" fmla="*/ 15200085 w 1013"/>
              <a:gd name="T27" fmla="*/ 1175868 h 426"/>
              <a:gd name="T28" fmla="*/ 14030820 w 1013"/>
              <a:gd name="T29" fmla="*/ 1175868 h 426"/>
              <a:gd name="T30" fmla="*/ 14030820 w 1013"/>
              <a:gd name="T31" fmla="*/ 1175868 h 426"/>
              <a:gd name="T32" fmla="*/ 14030820 w 1013"/>
              <a:gd name="T33" fmla="*/ 1175868 h 426"/>
              <a:gd name="T34" fmla="*/ 14030820 w 1013"/>
              <a:gd name="T35" fmla="*/ 1175868 h 426"/>
              <a:gd name="T36" fmla="*/ 14030820 w 1013"/>
              <a:gd name="T37" fmla="*/ 1175868 h 426"/>
              <a:gd name="T38" fmla="*/ 12861555 w 1013"/>
              <a:gd name="T39" fmla="*/ 1175868 h 426"/>
              <a:gd name="T40" fmla="*/ 12861555 w 1013"/>
              <a:gd name="T41" fmla="*/ 1175868 h 426"/>
              <a:gd name="T42" fmla="*/ 12861555 w 1013"/>
              <a:gd name="T43" fmla="*/ 1175868 h 426"/>
              <a:gd name="T44" fmla="*/ 12861555 w 1013"/>
              <a:gd name="T45" fmla="*/ 1175868 h 426"/>
              <a:gd name="T46" fmla="*/ 12861555 w 1013"/>
              <a:gd name="T47" fmla="*/ 1175868 h 426"/>
              <a:gd name="T48" fmla="*/ 11692651 w 1013"/>
              <a:gd name="T49" fmla="*/ 1175868 h 426"/>
              <a:gd name="T50" fmla="*/ 11692651 w 1013"/>
              <a:gd name="T51" fmla="*/ 1175868 h 426"/>
              <a:gd name="T52" fmla="*/ 8184855 w 1013"/>
              <a:gd name="T53" fmla="*/ 4703833 h 426"/>
              <a:gd name="T54" fmla="*/ 1169265 w 1013"/>
              <a:gd name="T55" fmla="*/ 30705586 h 426"/>
              <a:gd name="T56" fmla="*/ 4677060 w 1013"/>
              <a:gd name="T57" fmla="*/ 36585287 h 426"/>
              <a:gd name="T58" fmla="*/ 5846325 w 1013"/>
              <a:gd name="T59" fmla="*/ 37761155 h 426"/>
              <a:gd name="T60" fmla="*/ 10523385 w 1013"/>
              <a:gd name="T61" fmla="*/ 33057322 h 426"/>
              <a:gd name="T62" fmla="*/ 14030820 w 1013"/>
              <a:gd name="T63" fmla="*/ 22473788 h 426"/>
              <a:gd name="T64" fmla="*/ 30530289 w 1013"/>
              <a:gd name="T65" fmla="*/ 41289120 h 426"/>
              <a:gd name="T66" fmla="*/ 70414699 w 1013"/>
              <a:gd name="T67" fmla="*/ 55531472 h 426"/>
              <a:gd name="T68" fmla="*/ 131475637 w 1013"/>
              <a:gd name="T69" fmla="*/ 7055569 h 426"/>
              <a:gd name="T70" fmla="*/ 126798577 w 1013"/>
              <a:gd name="T71" fmla="*/ 1175868 h 4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13" h="426">
                <a:moveTo>
                  <a:pt x="976" y="9"/>
                </a:moveTo>
                <a:lnTo>
                  <a:pt x="976" y="9"/>
                </a:lnTo>
                <a:cubicBezTo>
                  <a:pt x="958" y="0"/>
                  <a:pt x="940" y="18"/>
                  <a:pt x="931" y="36"/>
                </a:cubicBezTo>
                <a:cubicBezTo>
                  <a:pt x="886" y="217"/>
                  <a:pt x="723" y="343"/>
                  <a:pt x="542" y="343"/>
                </a:cubicBezTo>
                <a:cubicBezTo>
                  <a:pt x="380" y="343"/>
                  <a:pt x="244" y="253"/>
                  <a:pt x="172" y="108"/>
                </a:cubicBezTo>
                <a:cubicBezTo>
                  <a:pt x="289" y="144"/>
                  <a:pt x="289" y="144"/>
                  <a:pt x="289" y="144"/>
                </a:cubicBezTo>
                <a:cubicBezTo>
                  <a:pt x="298" y="154"/>
                  <a:pt x="298" y="154"/>
                  <a:pt x="307" y="154"/>
                </a:cubicBezTo>
                <a:cubicBezTo>
                  <a:pt x="325" y="154"/>
                  <a:pt x="334" y="135"/>
                  <a:pt x="343" y="117"/>
                </a:cubicBezTo>
                <a:cubicBezTo>
                  <a:pt x="352" y="99"/>
                  <a:pt x="334" y="72"/>
                  <a:pt x="316" y="72"/>
                </a:cubicBezTo>
                <a:cubicBezTo>
                  <a:pt x="117" y="9"/>
                  <a:pt x="117" y="9"/>
                  <a:pt x="117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9"/>
                  <a:pt x="108" y="9"/>
                  <a:pt x="99" y="9"/>
                </a:cubicBezTo>
                <a:cubicBezTo>
                  <a:pt x="99" y="9"/>
                  <a:pt x="99" y="9"/>
                  <a:pt x="90" y="9"/>
                </a:cubicBezTo>
                <a:cubicBezTo>
                  <a:pt x="81" y="9"/>
                  <a:pt x="72" y="27"/>
                  <a:pt x="63" y="36"/>
                </a:cubicBezTo>
                <a:cubicBezTo>
                  <a:pt x="9" y="235"/>
                  <a:pt x="9" y="235"/>
                  <a:pt x="9" y="235"/>
                </a:cubicBezTo>
                <a:cubicBezTo>
                  <a:pt x="0" y="253"/>
                  <a:pt x="9" y="280"/>
                  <a:pt x="36" y="280"/>
                </a:cubicBezTo>
                <a:cubicBezTo>
                  <a:pt x="36" y="289"/>
                  <a:pt x="36" y="289"/>
                  <a:pt x="45" y="289"/>
                </a:cubicBezTo>
                <a:cubicBezTo>
                  <a:pt x="63" y="289"/>
                  <a:pt x="81" y="271"/>
                  <a:pt x="81" y="253"/>
                </a:cubicBezTo>
                <a:cubicBezTo>
                  <a:pt x="108" y="172"/>
                  <a:pt x="108" y="172"/>
                  <a:pt x="108" y="172"/>
                </a:cubicBezTo>
                <a:cubicBezTo>
                  <a:pt x="144" y="226"/>
                  <a:pt x="190" y="280"/>
                  <a:pt x="235" y="316"/>
                </a:cubicBezTo>
                <a:cubicBezTo>
                  <a:pt x="325" y="388"/>
                  <a:pt x="425" y="425"/>
                  <a:pt x="542" y="425"/>
                </a:cubicBezTo>
                <a:cubicBezTo>
                  <a:pt x="759" y="425"/>
                  <a:pt x="958" y="271"/>
                  <a:pt x="1012" y="54"/>
                </a:cubicBezTo>
                <a:cubicBezTo>
                  <a:pt x="1012" y="36"/>
                  <a:pt x="1003" y="9"/>
                  <a:pt x="97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06">
            <a:extLst>
              <a:ext uri="{FF2B5EF4-FFF2-40B4-BE49-F238E27FC236}">
                <a16:creationId xmlns:a16="http://schemas.microsoft.com/office/drawing/2014/main" id="{E1E87E3D-DDCA-1345-ACEB-9FFEE6A1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55" y="4712035"/>
            <a:ext cx="1372858" cy="1152637"/>
          </a:xfrm>
          <a:custGeom>
            <a:avLst/>
            <a:gdLst>
              <a:gd name="T0" fmla="*/ 163579401 w 1294"/>
              <a:gd name="T1" fmla="*/ 58448935 h 1086"/>
              <a:gd name="T2" fmla="*/ 163579401 w 1294"/>
              <a:gd name="T3" fmla="*/ 58448935 h 1086"/>
              <a:gd name="T4" fmla="*/ 86441260 w 1294"/>
              <a:gd name="T5" fmla="*/ 1163664 h 1086"/>
              <a:gd name="T6" fmla="*/ 80626676 w 1294"/>
              <a:gd name="T7" fmla="*/ 1163664 h 1086"/>
              <a:gd name="T8" fmla="*/ 3488535 w 1294"/>
              <a:gd name="T9" fmla="*/ 58448935 h 1086"/>
              <a:gd name="T10" fmla="*/ 2325690 w 1294"/>
              <a:gd name="T11" fmla="*/ 65431637 h 1086"/>
              <a:gd name="T12" fmla="*/ 9303119 w 1294"/>
              <a:gd name="T13" fmla="*/ 66724756 h 1086"/>
              <a:gd name="T14" fmla="*/ 21061334 w 1294"/>
              <a:gd name="T15" fmla="*/ 58448935 h 1086"/>
              <a:gd name="T16" fmla="*/ 21061334 w 1294"/>
              <a:gd name="T17" fmla="*/ 132156753 h 1086"/>
              <a:gd name="T18" fmla="*/ 28038404 w 1294"/>
              <a:gd name="T19" fmla="*/ 140303118 h 1086"/>
              <a:gd name="T20" fmla="*/ 59565702 w 1294"/>
              <a:gd name="T21" fmla="*/ 140303118 h 1086"/>
              <a:gd name="T22" fmla="*/ 107502594 w 1294"/>
              <a:gd name="T23" fmla="*/ 140303118 h 1086"/>
              <a:gd name="T24" fmla="*/ 139029533 w 1294"/>
              <a:gd name="T25" fmla="*/ 140303118 h 1086"/>
              <a:gd name="T26" fmla="*/ 146006962 w 1294"/>
              <a:gd name="T27" fmla="*/ 132156753 h 1086"/>
              <a:gd name="T28" fmla="*/ 146006962 w 1294"/>
              <a:gd name="T29" fmla="*/ 58448935 h 1086"/>
              <a:gd name="T30" fmla="*/ 157635771 w 1294"/>
              <a:gd name="T31" fmla="*/ 66724756 h 1086"/>
              <a:gd name="T32" fmla="*/ 161124306 w 1294"/>
              <a:gd name="T33" fmla="*/ 67888780 h 1086"/>
              <a:gd name="T34" fmla="*/ 164742246 w 1294"/>
              <a:gd name="T35" fmla="*/ 65431637 h 1086"/>
              <a:gd name="T36" fmla="*/ 163579401 w 1294"/>
              <a:gd name="T37" fmla="*/ 58448935 h 1086"/>
              <a:gd name="T38" fmla="*/ 102850854 w 1294"/>
              <a:gd name="T39" fmla="*/ 129829065 h 1086"/>
              <a:gd name="T40" fmla="*/ 102850854 w 1294"/>
              <a:gd name="T41" fmla="*/ 129829065 h 1086"/>
              <a:gd name="T42" fmla="*/ 64217082 w 1294"/>
              <a:gd name="T43" fmla="*/ 129829065 h 1086"/>
              <a:gd name="T44" fmla="*/ 64217082 w 1294"/>
              <a:gd name="T45" fmla="*/ 97113067 h 1086"/>
              <a:gd name="T46" fmla="*/ 102850854 w 1294"/>
              <a:gd name="T47" fmla="*/ 97113067 h 1086"/>
              <a:gd name="T48" fmla="*/ 102850854 w 1294"/>
              <a:gd name="T49" fmla="*/ 129829065 h 1086"/>
              <a:gd name="T50" fmla="*/ 135540998 w 1294"/>
              <a:gd name="T51" fmla="*/ 129829065 h 1086"/>
              <a:gd name="T52" fmla="*/ 135540998 w 1294"/>
              <a:gd name="T53" fmla="*/ 129829065 h 1086"/>
              <a:gd name="T54" fmla="*/ 113316819 w 1294"/>
              <a:gd name="T55" fmla="*/ 129829065 h 1086"/>
              <a:gd name="T56" fmla="*/ 113316819 w 1294"/>
              <a:gd name="T57" fmla="*/ 92328597 h 1086"/>
              <a:gd name="T58" fmla="*/ 107502594 w 1294"/>
              <a:gd name="T59" fmla="*/ 85345894 h 1086"/>
              <a:gd name="T60" fmla="*/ 59565702 w 1294"/>
              <a:gd name="T61" fmla="*/ 85345894 h 1086"/>
              <a:gd name="T62" fmla="*/ 53751117 w 1294"/>
              <a:gd name="T63" fmla="*/ 92328597 h 1086"/>
              <a:gd name="T64" fmla="*/ 53751117 w 1294"/>
              <a:gd name="T65" fmla="*/ 129829065 h 1086"/>
              <a:gd name="T66" fmla="*/ 31527298 w 1294"/>
              <a:gd name="T67" fmla="*/ 129829065 h 1086"/>
              <a:gd name="T68" fmla="*/ 31527298 w 1294"/>
              <a:gd name="T69" fmla="*/ 51466233 h 1086"/>
              <a:gd name="T70" fmla="*/ 84115570 w 1294"/>
              <a:gd name="T71" fmla="*/ 11767532 h 1086"/>
              <a:gd name="T72" fmla="*/ 135540998 w 1294"/>
              <a:gd name="T73" fmla="*/ 51466233 h 1086"/>
              <a:gd name="T74" fmla="*/ 135540998 w 1294"/>
              <a:gd name="T75" fmla="*/ 129829065 h 108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94" h="1086">
                <a:moveTo>
                  <a:pt x="1266" y="452"/>
                </a:moveTo>
                <a:lnTo>
                  <a:pt x="1266" y="452"/>
                </a:lnTo>
                <a:cubicBezTo>
                  <a:pt x="669" y="9"/>
                  <a:pt x="669" y="9"/>
                  <a:pt x="669" y="9"/>
                </a:cubicBezTo>
                <a:cubicBezTo>
                  <a:pt x="660" y="0"/>
                  <a:pt x="633" y="0"/>
                  <a:pt x="624" y="9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9" y="470"/>
                  <a:pt x="0" y="489"/>
                  <a:pt x="18" y="506"/>
                </a:cubicBezTo>
                <a:cubicBezTo>
                  <a:pt x="27" y="525"/>
                  <a:pt x="54" y="534"/>
                  <a:pt x="72" y="516"/>
                </a:cubicBezTo>
                <a:cubicBezTo>
                  <a:pt x="163" y="452"/>
                  <a:pt x="163" y="452"/>
                  <a:pt x="163" y="452"/>
                </a:cubicBezTo>
                <a:cubicBezTo>
                  <a:pt x="163" y="1022"/>
                  <a:pt x="163" y="1022"/>
                  <a:pt x="163" y="1022"/>
                </a:cubicBezTo>
                <a:cubicBezTo>
                  <a:pt x="163" y="1058"/>
                  <a:pt x="190" y="1085"/>
                  <a:pt x="217" y="1085"/>
                </a:cubicBezTo>
                <a:cubicBezTo>
                  <a:pt x="461" y="1085"/>
                  <a:pt x="461" y="1085"/>
                  <a:pt x="461" y="1085"/>
                </a:cubicBezTo>
                <a:cubicBezTo>
                  <a:pt x="832" y="1085"/>
                  <a:pt x="832" y="1085"/>
                  <a:pt x="832" y="1085"/>
                </a:cubicBezTo>
                <a:cubicBezTo>
                  <a:pt x="1076" y="1085"/>
                  <a:pt x="1076" y="1085"/>
                  <a:pt x="1076" y="1085"/>
                </a:cubicBezTo>
                <a:cubicBezTo>
                  <a:pt x="1112" y="1085"/>
                  <a:pt x="1130" y="1058"/>
                  <a:pt x="1130" y="1022"/>
                </a:cubicBezTo>
                <a:cubicBezTo>
                  <a:pt x="1130" y="452"/>
                  <a:pt x="1130" y="452"/>
                  <a:pt x="1130" y="452"/>
                </a:cubicBezTo>
                <a:cubicBezTo>
                  <a:pt x="1220" y="516"/>
                  <a:pt x="1220" y="516"/>
                  <a:pt x="1220" y="516"/>
                </a:cubicBezTo>
                <a:cubicBezTo>
                  <a:pt x="1229" y="525"/>
                  <a:pt x="1238" y="525"/>
                  <a:pt x="1247" y="525"/>
                </a:cubicBezTo>
                <a:cubicBezTo>
                  <a:pt x="1256" y="525"/>
                  <a:pt x="1266" y="525"/>
                  <a:pt x="1275" y="506"/>
                </a:cubicBezTo>
                <a:cubicBezTo>
                  <a:pt x="1293" y="489"/>
                  <a:pt x="1284" y="470"/>
                  <a:pt x="1266" y="452"/>
                </a:cubicBezTo>
                <a:close/>
                <a:moveTo>
                  <a:pt x="796" y="1004"/>
                </a:moveTo>
                <a:lnTo>
                  <a:pt x="796" y="1004"/>
                </a:lnTo>
                <a:cubicBezTo>
                  <a:pt x="497" y="1004"/>
                  <a:pt x="497" y="1004"/>
                  <a:pt x="497" y="1004"/>
                </a:cubicBezTo>
                <a:cubicBezTo>
                  <a:pt x="497" y="751"/>
                  <a:pt x="497" y="751"/>
                  <a:pt x="497" y="751"/>
                </a:cubicBezTo>
                <a:cubicBezTo>
                  <a:pt x="796" y="751"/>
                  <a:pt x="796" y="751"/>
                  <a:pt x="796" y="751"/>
                </a:cubicBezTo>
                <a:lnTo>
                  <a:pt x="796" y="1004"/>
                </a:lnTo>
                <a:close/>
                <a:moveTo>
                  <a:pt x="1049" y="1004"/>
                </a:moveTo>
                <a:lnTo>
                  <a:pt x="1049" y="1004"/>
                </a:lnTo>
                <a:cubicBezTo>
                  <a:pt x="877" y="1004"/>
                  <a:pt x="877" y="1004"/>
                  <a:pt x="877" y="1004"/>
                </a:cubicBezTo>
                <a:cubicBezTo>
                  <a:pt x="877" y="714"/>
                  <a:pt x="877" y="714"/>
                  <a:pt x="877" y="714"/>
                </a:cubicBezTo>
                <a:cubicBezTo>
                  <a:pt x="877" y="687"/>
                  <a:pt x="859" y="660"/>
                  <a:pt x="832" y="660"/>
                </a:cubicBezTo>
                <a:cubicBezTo>
                  <a:pt x="461" y="660"/>
                  <a:pt x="461" y="660"/>
                  <a:pt x="461" y="660"/>
                </a:cubicBezTo>
                <a:cubicBezTo>
                  <a:pt x="434" y="660"/>
                  <a:pt x="416" y="687"/>
                  <a:pt x="416" y="714"/>
                </a:cubicBezTo>
                <a:cubicBezTo>
                  <a:pt x="416" y="1004"/>
                  <a:pt x="416" y="1004"/>
                  <a:pt x="416" y="1004"/>
                </a:cubicBezTo>
                <a:cubicBezTo>
                  <a:pt x="244" y="1004"/>
                  <a:pt x="244" y="1004"/>
                  <a:pt x="244" y="1004"/>
                </a:cubicBezTo>
                <a:cubicBezTo>
                  <a:pt x="244" y="398"/>
                  <a:pt x="244" y="398"/>
                  <a:pt x="244" y="398"/>
                </a:cubicBezTo>
                <a:cubicBezTo>
                  <a:pt x="651" y="91"/>
                  <a:pt x="651" y="91"/>
                  <a:pt x="651" y="91"/>
                </a:cubicBezTo>
                <a:cubicBezTo>
                  <a:pt x="1049" y="398"/>
                  <a:pt x="1049" y="398"/>
                  <a:pt x="1049" y="398"/>
                </a:cubicBezTo>
                <a:lnTo>
                  <a:pt x="1049" y="10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7">
            <a:extLst>
              <a:ext uri="{FF2B5EF4-FFF2-40B4-BE49-F238E27FC236}">
                <a16:creationId xmlns:a16="http://schemas.microsoft.com/office/drawing/2014/main" id="{538CB110-EF8D-5140-9804-0A0A7857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750" y="9022710"/>
            <a:ext cx="1382229" cy="1372855"/>
          </a:xfrm>
          <a:custGeom>
            <a:avLst/>
            <a:gdLst>
              <a:gd name="T0" fmla="*/ 132165416 w 1301"/>
              <a:gd name="T1" fmla="*/ 167067577 h 1294"/>
              <a:gd name="T2" fmla="*/ 132165416 w 1301"/>
              <a:gd name="T3" fmla="*/ 167067577 h 1294"/>
              <a:gd name="T4" fmla="*/ 106509711 w 1301"/>
              <a:gd name="T5" fmla="*/ 159960758 h 1294"/>
              <a:gd name="T6" fmla="*/ 87721756 w 1301"/>
              <a:gd name="T7" fmla="*/ 147169131 h 1294"/>
              <a:gd name="T8" fmla="*/ 77225930 w 1301"/>
              <a:gd name="T9" fmla="*/ 137866032 h 1294"/>
              <a:gd name="T10" fmla="*/ 43277737 w 1301"/>
              <a:gd name="T11" fmla="*/ 107502003 h 1294"/>
              <a:gd name="T12" fmla="*/ 22157216 w 1301"/>
              <a:gd name="T13" fmla="*/ 80626503 h 1294"/>
              <a:gd name="T14" fmla="*/ 13993956 w 1301"/>
              <a:gd name="T15" fmla="*/ 68868314 h 1294"/>
              <a:gd name="T16" fmla="*/ 11661750 w 1301"/>
              <a:gd name="T17" fmla="*/ 66542629 h 1294"/>
              <a:gd name="T18" fmla="*/ 1166283 w 1301"/>
              <a:gd name="T19" fmla="*/ 43285060 h 1294"/>
              <a:gd name="T20" fmla="*/ 4664772 w 1301"/>
              <a:gd name="T21" fmla="*/ 19898086 h 1294"/>
              <a:gd name="T22" fmla="*/ 25655705 w 1301"/>
              <a:gd name="T23" fmla="*/ 2325685 h 1294"/>
              <a:gd name="T24" fmla="*/ 42111454 w 1301"/>
              <a:gd name="T25" fmla="*/ 1162843 h 1294"/>
              <a:gd name="T26" fmla="*/ 46776226 w 1301"/>
              <a:gd name="T27" fmla="*/ 3488527 h 1294"/>
              <a:gd name="T28" fmla="*/ 57401279 w 1301"/>
              <a:gd name="T29" fmla="*/ 19898086 h 1294"/>
              <a:gd name="T30" fmla="*/ 67896746 w 1301"/>
              <a:gd name="T31" fmla="*/ 40829970 h 1294"/>
              <a:gd name="T32" fmla="*/ 62066051 w 1301"/>
              <a:gd name="T33" fmla="*/ 56076687 h 1294"/>
              <a:gd name="T34" fmla="*/ 58437975 w 1301"/>
              <a:gd name="T35" fmla="*/ 64216944 h 1294"/>
              <a:gd name="T36" fmla="*/ 63231974 w 1301"/>
              <a:gd name="T37" fmla="*/ 73520043 h 1294"/>
              <a:gd name="T38" fmla="*/ 77225930 w 1301"/>
              <a:gd name="T39" fmla="*/ 89929602 h 1294"/>
              <a:gd name="T40" fmla="*/ 103011222 w 1301"/>
              <a:gd name="T41" fmla="*/ 109827688 h 1294"/>
              <a:gd name="T42" fmla="*/ 114543384 w 1301"/>
              <a:gd name="T43" fmla="*/ 105176318 h 1294"/>
              <a:gd name="T44" fmla="*/ 128666927 w 1301"/>
              <a:gd name="T45" fmla="*/ 100395544 h 1294"/>
              <a:gd name="T46" fmla="*/ 149787447 w 1301"/>
              <a:gd name="T47" fmla="*/ 110990531 h 1294"/>
              <a:gd name="T48" fmla="*/ 163781403 w 1301"/>
              <a:gd name="T49" fmla="*/ 122619315 h 1294"/>
              <a:gd name="T50" fmla="*/ 166113969 w 1301"/>
              <a:gd name="T51" fmla="*/ 127271045 h 1294"/>
              <a:gd name="T52" fmla="*/ 160282914 w 1301"/>
              <a:gd name="T53" fmla="*/ 152983703 h 1294"/>
              <a:gd name="T54" fmla="*/ 134497982 w 1301"/>
              <a:gd name="T55" fmla="*/ 167067577 h 1294"/>
              <a:gd name="T56" fmla="*/ 132165416 w 1301"/>
              <a:gd name="T57" fmla="*/ 167067577 h 1294"/>
              <a:gd name="T58" fmla="*/ 36280759 w 1301"/>
              <a:gd name="T59" fmla="*/ 11628784 h 1294"/>
              <a:gd name="T60" fmla="*/ 36280759 w 1301"/>
              <a:gd name="T61" fmla="*/ 11628784 h 1294"/>
              <a:gd name="T62" fmla="*/ 29283781 w 1301"/>
              <a:gd name="T63" fmla="*/ 12791627 h 1294"/>
              <a:gd name="T64" fmla="*/ 13993956 w 1301"/>
              <a:gd name="T65" fmla="*/ 24549816 h 1294"/>
              <a:gd name="T66" fmla="*/ 20990933 w 1301"/>
              <a:gd name="T67" fmla="*/ 60728416 h 1294"/>
              <a:gd name="T68" fmla="*/ 22157216 w 1301"/>
              <a:gd name="T69" fmla="*/ 63054101 h 1294"/>
              <a:gd name="T70" fmla="*/ 30450064 w 1301"/>
              <a:gd name="T71" fmla="*/ 73520043 h 1294"/>
              <a:gd name="T72" fmla="*/ 51440997 w 1301"/>
              <a:gd name="T73" fmla="*/ 100395544 h 1294"/>
              <a:gd name="T74" fmla="*/ 83056984 w 1301"/>
              <a:gd name="T75" fmla="*/ 129596730 h 1294"/>
              <a:gd name="T76" fmla="*/ 94848321 w 1301"/>
              <a:gd name="T77" fmla="*/ 139028874 h 1294"/>
              <a:gd name="T78" fmla="*/ 133331699 w 1301"/>
              <a:gd name="T79" fmla="*/ 155309388 h 1294"/>
              <a:gd name="T80" fmla="*/ 152120013 w 1301"/>
              <a:gd name="T81" fmla="*/ 147169131 h 1294"/>
              <a:gd name="T82" fmla="*/ 156784425 w 1301"/>
              <a:gd name="T83" fmla="*/ 129596730 h 1294"/>
              <a:gd name="T84" fmla="*/ 142660883 w 1301"/>
              <a:gd name="T85" fmla="*/ 119130788 h 1294"/>
              <a:gd name="T86" fmla="*/ 127500644 w 1301"/>
              <a:gd name="T87" fmla="*/ 110990531 h 1294"/>
              <a:gd name="T88" fmla="*/ 119337743 w 1301"/>
              <a:gd name="T89" fmla="*/ 114479418 h 1294"/>
              <a:gd name="T90" fmla="*/ 101845299 w 1301"/>
              <a:gd name="T91" fmla="*/ 120293630 h 1294"/>
              <a:gd name="T92" fmla="*/ 80724418 w 1301"/>
              <a:gd name="T93" fmla="*/ 106339161 h 1294"/>
              <a:gd name="T94" fmla="*/ 57401279 w 1301"/>
              <a:gd name="T95" fmla="*/ 82952188 h 1294"/>
              <a:gd name="T96" fmla="*/ 47942508 w 1301"/>
              <a:gd name="T97" fmla="*/ 63054101 h 1294"/>
              <a:gd name="T98" fmla="*/ 47942508 w 1301"/>
              <a:gd name="T99" fmla="*/ 63054101 h 1294"/>
              <a:gd name="T100" fmla="*/ 52606920 w 1301"/>
              <a:gd name="T101" fmla="*/ 50262474 h 1294"/>
              <a:gd name="T102" fmla="*/ 57401279 w 1301"/>
              <a:gd name="T103" fmla="*/ 42122217 h 1294"/>
              <a:gd name="T104" fmla="*/ 38612965 w 1301"/>
              <a:gd name="T105" fmla="*/ 11628784 h 1294"/>
              <a:gd name="T106" fmla="*/ 36280759 w 1301"/>
              <a:gd name="T107" fmla="*/ 11628784 h 1294"/>
              <a:gd name="T108" fmla="*/ 127500644 w 1301"/>
              <a:gd name="T109" fmla="*/ 110990531 h 1294"/>
              <a:gd name="T110" fmla="*/ 127500644 w 1301"/>
              <a:gd name="T111" fmla="*/ 110990531 h 1294"/>
              <a:gd name="T112" fmla="*/ 58437975 w 1301"/>
              <a:gd name="T113" fmla="*/ 64216944 h 1294"/>
              <a:gd name="T114" fmla="*/ 58437975 w 1301"/>
              <a:gd name="T115" fmla="*/ 64216944 h 129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01" h="1294">
                <a:moveTo>
                  <a:pt x="1020" y="1293"/>
                </a:moveTo>
                <a:lnTo>
                  <a:pt x="1020" y="1293"/>
                </a:lnTo>
                <a:cubicBezTo>
                  <a:pt x="957" y="1293"/>
                  <a:pt x="893" y="1275"/>
                  <a:pt x="822" y="1238"/>
                </a:cubicBezTo>
                <a:cubicBezTo>
                  <a:pt x="759" y="1202"/>
                  <a:pt x="705" y="1166"/>
                  <a:pt x="677" y="1139"/>
                </a:cubicBezTo>
                <a:cubicBezTo>
                  <a:pt x="651" y="1121"/>
                  <a:pt x="623" y="1094"/>
                  <a:pt x="596" y="1067"/>
                </a:cubicBezTo>
                <a:cubicBezTo>
                  <a:pt x="497" y="994"/>
                  <a:pt x="415" y="913"/>
                  <a:pt x="334" y="832"/>
                </a:cubicBezTo>
                <a:cubicBezTo>
                  <a:pt x="280" y="768"/>
                  <a:pt x="217" y="696"/>
                  <a:pt x="171" y="624"/>
                </a:cubicBezTo>
                <a:cubicBezTo>
                  <a:pt x="144" y="588"/>
                  <a:pt x="126" y="560"/>
                  <a:pt x="108" y="533"/>
                </a:cubicBezTo>
                <a:cubicBezTo>
                  <a:pt x="90" y="515"/>
                  <a:pt x="90" y="515"/>
                  <a:pt x="90" y="515"/>
                </a:cubicBezTo>
                <a:cubicBezTo>
                  <a:pt x="54" y="461"/>
                  <a:pt x="18" y="398"/>
                  <a:pt x="9" y="335"/>
                </a:cubicBezTo>
                <a:cubicBezTo>
                  <a:pt x="0" y="262"/>
                  <a:pt x="9" y="208"/>
                  <a:pt x="36" y="154"/>
                </a:cubicBezTo>
                <a:cubicBezTo>
                  <a:pt x="72" y="81"/>
                  <a:pt x="135" y="36"/>
                  <a:pt x="198" y="18"/>
                </a:cubicBezTo>
                <a:cubicBezTo>
                  <a:pt x="253" y="0"/>
                  <a:pt x="307" y="0"/>
                  <a:pt x="325" y="9"/>
                </a:cubicBezTo>
                <a:cubicBezTo>
                  <a:pt x="334" y="9"/>
                  <a:pt x="352" y="18"/>
                  <a:pt x="361" y="27"/>
                </a:cubicBezTo>
                <a:cubicBezTo>
                  <a:pt x="370" y="45"/>
                  <a:pt x="406" y="90"/>
                  <a:pt x="443" y="154"/>
                </a:cubicBezTo>
                <a:cubicBezTo>
                  <a:pt x="515" y="253"/>
                  <a:pt x="524" y="298"/>
                  <a:pt x="524" y="316"/>
                </a:cubicBezTo>
                <a:cubicBezTo>
                  <a:pt x="524" y="362"/>
                  <a:pt x="506" y="398"/>
                  <a:pt x="479" y="434"/>
                </a:cubicBezTo>
                <a:cubicBezTo>
                  <a:pt x="470" y="452"/>
                  <a:pt x="451" y="479"/>
                  <a:pt x="451" y="497"/>
                </a:cubicBezTo>
                <a:cubicBezTo>
                  <a:pt x="451" y="497"/>
                  <a:pt x="451" y="524"/>
                  <a:pt x="488" y="569"/>
                </a:cubicBezTo>
                <a:cubicBezTo>
                  <a:pt x="515" y="606"/>
                  <a:pt x="560" y="651"/>
                  <a:pt x="596" y="696"/>
                </a:cubicBezTo>
                <a:cubicBezTo>
                  <a:pt x="696" y="786"/>
                  <a:pt x="777" y="841"/>
                  <a:pt x="795" y="850"/>
                </a:cubicBezTo>
                <a:cubicBezTo>
                  <a:pt x="813" y="850"/>
                  <a:pt x="849" y="832"/>
                  <a:pt x="884" y="814"/>
                </a:cubicBezTo>
                <a:cubicBezTo>
                  <a:pt x="921" y="796"/>
                  <a:pt x="957" y="777"/>
                  <a:pt x="993" y="777"/>
                </a:cubicBezTo>
                <a:cubicBezTo>
                  <a:pt x="1038" y="777"/>
                  <a:pt x="1110" y="823"/>
                  <a:pt x="1156" y="859"/>
                </a:cubicBezTo>
                <a:cubicBezTo>
                  <a:pt x="1201" y="895"/>
                  <a:pt x="1246" y="931"/>
                  <a:pt x="1264" y="949"/>
                </a:cubicBezTo>
                <a:cubicBezTo>
                  <a:pt x="1273" y="958"/>
                  <a:pt x="1282" y="967"/>
                  <a:pt x="1282" y="985"/>
                </a:cubicBezTo>
                <a:cubicBezTo>
                  <a:pt x="1300" y="1067"/>
                  <a:pt x="1282" y="1130"/>
                  <a:pt x="1237" y="1184"/>
                </a:cubicBezTo>
                <a:cubicBezTo>
                  <a:pt x="1192" y="1247"/>
                  <a:pt x="1120" y="1284"/>
                  <a:pt x="1038" y="1293"/>
                </a:cubicBezTo>
                <a:cubicBezTo>
                  <a:pt x="1029" y="1293"/>
                  <a:pt x="1020" y="1293"/>
                  <a:pt x="1020" y="1293"/>
                </a:cubicBezTo>
                <a:close/>
                <a:moveTo>
                  <a:pt x="280" y="90"/>
                </a:moveTo>
                <a:lnTo>
                  <a:pt x="280" y="90"/>
                </a:lnTo>
                <a:cubicBezTo>
                  <a:pt x="262" y="90"/>
                  <a:pt x="243" y="90"/>
                  <a:pt x="226" y="99"/>
                </a:cubicBezTo>
                <a:cubicBezTo>
                  <a:pt x="180" y="109"/>
                  <a:pt x="135" y="145"/>
                  <a:pt x="108" y="190"/>
                </a:cubicBezTo>
                <a:cubicBezTo>
                  <a:pt x="72" y="262"/>
                  <a:pt x="90" y="371"/>
                  <a:pt x="162" y="470"/>
                </a:cubicBezTo>
                <a:cubicBezTo>
                  <a:pt x="171" y="488"/>
                  <a:pt x="171" y="488"/>
                  <a:pt x="171" y="488"/>
                </a:cubicBezTo>
                <a:cubicBezTo>
                  <a:pt x="189" y="515"/>
                  <a:pt x="217" y="543"/>
                  <a:pt x="235" y="569"/>
                </a:cubicBezTo>
                <a:cubicBezTo>
                  <a:pt x="289" y="642"/>
                  <a:pt x="343" y="714"/>
                  <a:pt x="397" y="777"/>
                </a:cubicBezTo>
                <a:cubicBezTo>
                  <a:pt x="470" y="859"/>
                  <a:pt x="551" y="931"/>
                  <a:pt x="641" y="1003"/>
                </a:cubicBezTo>
                <a:cubicBezTo>
                  <a:pt x="677" y="1030"/>
                  <a:pt x="705" y="1058"/>
                  <a:pt x="732" y="1076"/>
                </a:cubicBezTo>
                <a:cubicBezTo>
                  <a:pt x="777" y="1121"/>
                  <a:pt x="912" y="1220"/>
                  <a:pt x="1029" y="1202"/>
                </a:cubicBezTo>
                <a:cubicBezTo>
                  <a:pt x="1092" y="1202"/>
                  <a:pt x="1138" y="1175"/>
                  <a:pt x="1174" y="1139"/>
                </a:cubicBezTo>
                <a:cubicBezTo>
                  <a:pt x="1201" y="1103"/>
                  <a:pt x="1210" y="1058"/>
                  <a:pt x="1210" y="1003"/>
                </a:cubicBezTo>
                <a:cubicBezTo>
                  <a:pt x="1183" y="985"/>
                  <a:pt x="1147" y="958"/>
                  <a:pt x="1101" y="922"/>
                </a:cubicBezTo>
                <a:cubicBezTo>
                  <a:pt x="1020" y="868"/>
                  <a:pt x="993" y="859"/>
                  <a:pt x="984" y="859"/>
                </a:cubicBezTo>
                <a:cubicBezTo>
                  <a:pt x="975" y="859"/>
                  <a:pt x="939" y="877"/>
                  <a:pt x="921" y="886"/>
                </a:cubicBezTo>
                <a:cubicBezTo>
                  <a:pt x="875" y="913"/>
                  <a:pt x="831" y="940"/>
                  <a:pt x="786" y="931"/>
                </a:cubicBezTo>
                <a:cubicBezTo>
                  <a:pt x="777" y="931"/>
                  <a:pt x="741" y="931"/>
                  <a:pt x="623" y="823"/>
                </a:cubicBezTo>
                <a:cubicBezTo>
                  <a:pt x="551" y="768"/>
                  <a:pt x="488" y="696"/>
                  <a:pt x="443" y="642"/>
                </a:cubicBezTo>
                <a:cubicBezTo>
                  <a:pt x="406" y="597"/>
                  <a:pt x="361" y="533"/>
                  <a:pt x="370" y="488"/>
                </a:cubicBezTo>
                <a:cubicBezTo>
                  <a:pt x="370" y="452"/>
                  <a:pt x="388" y="425"/>
                  <a:pt x="406" y="389"/>
                </a:cubicBezTo>
                <a:cubicBezTo>
                  <a:pt x="424" y="371"/>
                  <a:pt x="443" y="335"/>
                  <a:pt x="443" y="326"/>
                </a:cubicBezTo>
                <a:cubicBezTo>
                  <a:pt x="443" y="289"/>
                  <a:pt x="379" y="190"/>
                  <a:pt x="298" y="90"/>
                </a:cubicBezTo>
                <a:cubicBezTo>
                  <a:pt x="298" y="90"/>
                  <a:pt x="289" y="90"/>
                  <a:pt x="280" y="90"/>
                </a:cubicBezTo>
                <a:close/>
                <a:moveTo>
                  <a:pt x="984" y="859"/>
                </a:moveTo>
                <a:lnTo>
                  <a:pt x="984" y="859"/>
                </a:lnTo>
                <a:close/>
                <a:moveTo>
                  <a:pt x="451" y="497"/>
                </a:moveTo>
                <a:lnTo>
                  <a:pt x="451" y="4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8">
            <a:extLst>
              <a:ext uri="{FF2B5EF4-FFF2-40B4-BE49-F238E27FC236}">
                <a16:creationId xmlns:a16="http://schemas.microsoft.com/office/drawing/2014/main" id="{38766341-6E89-9949-AC58-03E1573EF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289" y="4857285"/>
            <a:ext cx="1354116" cy="1105782"/>
          </a:xfrm>
          <a:custGeom>
            <a:avLst/>
            <a:gdLst>
              <a:gd name="T0" fmla="*/ 149573877 w 1276"/>
              <a:gd name="T1" fmla="*/ 15154431 h 1041"/>
              <a:gd name="T2" fmla="*/ 149573877 w 1276"/>
              <a:gd name="T3" fmla="*/ 15154431 h 1041"/>
              <a:gd name="T4" fmla="*/ 112212857 w 1276"/>
              <a:gd name="T5" fmla="*/ 0 h 1041"/>
              <a:gd name="T6" fmla="*/ 52616080 w 1276"/>
              <a:gd name="T7" fmla="*/ 0 h 1041"/>
              <a:gd name="T8" fmla="*/ 15254701 w 1276"/>
              <a:gd name="T9" fmla="*/ 15154431 h 1041"/>
              <a:gd name="T10" fmla="*/ 0 w 1276"/>
              <a:gd name="T11" fmla="*/ 52716242 h 1041"/>
              <a:gd name="T12" fmla="*/ 6981056 w 1276"/>
              <a:gd name="T13" fmla="*/ 78491514 h 1041"/>
              <a:gd name="T14" fmla="*/ 22235757 w 1276"/>
              <a:gd name="T15" fmla="*/ 94811643 h 1041"/>
              <a:gd name="T16" fmla="*/ 16418210 w 1276"/>
              <a:gd name="T17" fmla="*/ 128746799 h 1041"/>
              <a:gd name="T18" fmla="*/ 18615791 w 1276"/>
              <a:gd name="T19" fmla="*/ 133539152 h 1041"/>
              <a:gd name="T20" fmla="*/ 22235757 w 1276"/>
              <a:gd name="T21" fmla="*/ 134704850 h 1041"/>
              <a:gd name="T22" fmla="*/ 24562776 w 1276"/>
              <a:gd name="T23" fmla="*/ 134704850 h 1041"/>
              <a:gd name="T24" fmla="*/ 77178497 w 1276"/>
              <a:gd name="T25" fmla="*/ 112426671 h 1041"/>
              <a:gd name="T26" fmla="*/ 112212857 w 1276"/>
              <a:gd name="T27" fmla="*/ 105432484 h 1041"/>
              <a:gd name="T28" fmla="*/ 149573877 w 1276"/>
              <a:gd name="T29" fmla="*/ 88982794 h 1041"/>
              <a:gd name="T30" fmla="*/ 164828578 w 1276"/>
              <a:gd name="T31" fmla="*/ 52716242 h 1041"/>
              <a:gd name="T32" fmla="*/ 149573877 w 1276"/>
              <a:gd name="T33" fmla="*/ 15154431 h 1041"/>
              <a:gd name="T34" fmla="*/ 142593180 w 1276"/>
              <a:gd name="T35" fmla="*/ 81988608 h 1041"/>
              <a:gd name="T36" fmla="*/ 142593180 w 1276"/>
              <a:gd name="T37" fmla="*/ 81988608 h 1041"/>
              <a:gd name="T38" fmla="*/ 112212857 w 1276"/>
              <a:gd name="T39" fmla="*/ 93645945 h 1041"/>
              <a:gd name="T40" fmla="*/ 73558889 w 1276"/>
              <a:gd name="T41" fmla="*/ 102971527 h 1041"/>
              <a:gd name="T42" fmla="*/ 29216814 w 1276"/>
              <a:gd name="T43" fmla="*/ 121752613 h 1041"/>
              <a:gd name="T44" fmla="*/ 33870851 w 1276"/>
              <a:gd name="T45" fmla="*/ 93645945 h 1041"/>
              <a:gd name="T46" fmla="*/ 31543832 w 1276"/>
              <a:gd name="T47" fmla="*/ 87817096 h 1041"/>
              <a:gd name="T48" fmla="*/ 31543832 w 1276"/>
              <a:gd name="T49" fmla="*/ 87817096 h 1041"/>
              <a:gd name="T50" fmla="*/ 16418210 w 1276"/>
              <a:gd name="T51" fmla="*/ 72663026 h 1041"/>
              <a:gd name="T52" fmla="*/ 10471584 w 1276"/>
              <a:gd name="T53" fmla="*/ 52716242 h 1041"/>
              <a:gd name="T54" fmla="*/ 23399267 w 1276"/>
              <a:gd name="T55" fmla="*/ 22278179 h 1041"/>
              <a:gd name="T56" fmla="*/ 52616080 w 1276"/>
              <a:gd name="T57" fmla="*/ 10491280 h 1041"/>
              <a:gd name="T58" fmla="*/ 112212857 w 1276"/>
              <a:gd name="T59" fmla="*/ 10491280 h 1041"/>
              <a:gd name="T60" fmla="*/ 142593180 w 1276"/>
              <a:gd name="T61" fmla="*/ 22278179 h 1041"/>
              <a:gd name="T62" fmla="*/ 154227914 w 1276"/>
              <a:gd name="T63" fmla="*/ 52716242 h 1041"/>
              <a:gd name="T64" fmla="*/ 154227914 w 1276"/>
              <a:gd name="T65" fmla="*/ 52716242 h 1041"/>
              <a:gd name="T66" fmla="*/ 142593180 w 1276"/>
              <a:gd name="T67" fmla="*/ 81988608 h 10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76" h="1041">
                <a:moveTo>
                  <a:pt x="1157" y="117"/>
                </a:moveTo>
                <a:lnTo>
                  <a:pt x="1157" y="117"/>
                </a:lnTo>
                <a:cubicBezTo>
                  <a:pt x="1076" y="36"/>
                  <a:pt x="976" y="0"/>
                  <a:pt x="868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298" y="0"/>
                  <a:pt x="199" y="36"/>
                  <a:pt x="118" y="117"/>
                </a:cubicBezTo>
                <a:cubicBezTo>
                  <a:pt x="45" y="190"/>
                  <a:pt x="0" y="298"/>
                  <a:pt x="0" y="407"/>
                </a:cubicBezTo>
                <a:cubicBezTo>
                  <a:pt x="0" y="470"/>
                  <a:pt x="18" y="542"/>
                  <a:pt x="54" y="606"/>
                </a:cubicBezTo>
                <a:cubicBezTo>
                  <a:pt x="90" y="660"/>
                  <a:pt x="127" y="705"/>
                  <a:pt x="172" y="732"/>
                </a:cubicBezTo>
                <a:cubicBezTo>
                  <a:pt x="144" y="877"/>
                  <a:pt x="135" y="994"/>
                  <a:pt x="127" y="994"/>
                </a:cubicBezTo>
                <a:cubicBezTo>
                  <a:pt x="127" y="1012"/>
                  <a:pt x="135" y="1021"/>
                  <a:pt x="144" y="1031"/>
                </a:cubicBezTo>
                <a:cubicBezTo>
                  <a:pt x="154" y="1040"/>
                  <a:pt x="163" y="1040"/>
                  <a:pt x="172" y="1040"/>
                </a:cubicBezTo>
                <a:cubicBezTo>
                  <a:pt x="181" y="1040"/>
                  <a:pt x="181" y="1040"/>
                  <a:pt x="190" y="1040"/>
                </a:cubicBezTo>
                <a:cubicBezTo>
                  <a:pt x="190" y="1040"/>
                  <a:pt x="398" y="967"/>
                  <a:pt x="597" y="868"/>
                </a:cubicBezTo>
                <a:cubicBezTo>
                  <a:pt x="687" y="832"/>
                  <a:pt x="777" y="814"/>
                  <a:pt x="868" y="814"/>
                </a:cubicBezTo>
                <a:cubicBezTo>
                  <a:pt x="976" y="814"/>
                  <a:pt x="1085" y="768"/>
                  <a:pt x="1157" y="687"/>
                </a:cubicBezTo>
                <a:cubicBezTo>
                  <a:pt x="1239" y="615"/>
                  <a:pt x="1275" y="515"/>
                  <a:pt x="1275" y="407"/>
                </a:cubicBezTo>
                <a:cubicBezTo>
                  <a:pt x="1275" y="298"/>
                  <a:pt x="1239" y="199"/>
                  <a:pt x="1157" y="117"/>
                </a:cubicBezTo>
                <a:close/>
                <a:moveTo>
                  <a:pt x="1103" y="633"/>
                </a:moveTo>
                <a:lnTo>
                  <a:pt x="1103" y="633"/>
                </a:lnTo>
                <a:cubicBezTo>
                  <a:pt x="1040" y="696"/>
                  <a:pt x="958" y="723"/>
                  <a:pt x="868" y="723"/>
                </a:cubicBezTo>
                <a:cubicBezTo>
                  <a:pt x="768" y="723"/>
                  <a:pt x="660" y="750"/>
                  <a:pt x="569" y="795"/>
                </a:cubicBezTo>
                <a:cubicBezTo>
                  <a:pt x="434" y="859"/>
                  <a:pt x="298" y="913"/>
                  <a:pt x="226" y="940"/>
                </a:cubicBezTo>
                <a:cubicBezTo>
                  <a:pt x="235" y="886"/>
                  <a:pt x="244" y="814"/>
                  <a:pt x="262" y="723"/>
                </a:cubicBezTo>
                <a:cubicBezTo>
                  <a:pt x="262" y="705"/>
                  <a:pt x="262" y="687"/>
                  <a:pt x="244" y="678"/>
                </a:cubicBezTo>
                <a:cubicBezTo>
                  <a:pt x="199" y="651"/>
                  <a:pt x="154" y="615"/>
                  <a:pt x="127" y="561"/>
                </a:cubicBezTo>
                <a:cubicBezTo>
                  <a:pt x="99" y="515"/>
                  <a:pt x="81" y="461"/>
                  <a:pt x="81" y="407"/>
                </a:cubicBezTo>
                <a:cubicBezTo>
                  <a:pt x="81" y="316"/>
                  <a:pt x="118" y="235"/>
                  <a:pt x="181" y="172"/>
                </a:cubicBezTo>
                <a:cubicBezTo>
                  <a:pt x="244" y="108"/>
                  <a:pt x="325" y="81"/>
                  <a:pt x="407" y="81"/>
                </a:cubicBezTo>
                <a:cubicBezTo>
                  <a:pt x="868" y="81"/>
                  <a:pt x="868" y="81"/>
                  <a:pt x="868" y="81"/>
                </a:cubicBezTo>
                <a:cubicBezTo>
                  <a:pt x="958" y="81"/>
                  <a:pt x="1040" y="108"/>
                  <a:pt x="1103" y="172"/>
                </a:cubicBezTo>
                <a:cubicBezTo>
                  <a:pt x="1157" y="235"/>
                  <a:pt x="1193" y="316"/>
                  <a:pt x="1193" y="407"/>
                </a:cubicBezTo>
                <a:cubicBezTo>
                  <a:pt x="1193" y="488"/>
                  <a:pt x="1157" y="569"/>
                  <a:pt x="1103" y="6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9">
            <a:extLst>
              <a:ext uri="{FF2B5EF4-FFF2-40B4-BE49-F238E27FC236}">
                <a16:creationId xmlns:a16="http://schemas.microsoft.com/office/drawing/2014/main" id="{D6F78E8A-DF1B-5448-93C6-41D6C31D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822" y="5180587"/>
            <a:ext cx="173363" cy="173363"/>
          </a:xfrm>
          <a:custGeom>
            <a:avLst/>
            <a:gdLst>
              <a:gd name="T0" fmla="*/ 10390002 w 164"/>
              <a:gd name="T1" fmla="*/ 0 h 164"/>
              <a:gd name="T2" fmla="*/ 10390002 w 164"/>
              <a:gd name="T3" fmla="*/ 0 h 164"/>
              <a:gd name="T4" fmla="*/ 0 w 164"/>
              <a:gd name="T5" fmla="*/ 10518221 h 164"/>
              <a:gd name="T6" fmla="*/ 10390002 w 164"/>
              <a:gd name="T7" fmla="*/ 20908581 h 164"/>
              <a:gd name="T8" fmla="*/ 20908581 w 164"/>
              <a:gd name="T9" fmla="*/ 10518221 h 164"/>
              <a:gd name="T10" fmla="*/ 10390002 w 164"/>
              <a:gd name="T11" fmla="*/ 0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" h="164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7"/>
                  <a:pt x="0" y="82"/>
                </a:cubicBezTo>
                <a:cubicBezTo>
                  <a:pt x="0" y="127"/>
                  <a:pt x="36" y="163"/>
                  <a:pt x="81" y="163"/>
                </a:cubicBezTo>
                <a:cubicBezTo>
                  <a:pt x="127" y="163"/>
                  <a:pt x="163" y="127"/>
                  <a:pt x="163" y="82"/>
                </a:cubicBezTo>
                <a:cubicBezTo>
                  <a:pt x="163" y="37"/>
                  <a:pt x="127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10">
            <a:extLst>
              <a:ext uri="{FF2B5EF4-FFF2-40B4-BE49-F238E27FC236}">
                <a16:creationId xmlns:a16="http://schemas.microsoft.com/office/drawing/2014/main" id="{79F3524A-4C8D-1E4E-9242-8B42636A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351" y="5180587"/>
            <a:ext cx="182734" cy="182734"/>
          </a:xfrm>
          <a:custGeom>
            <a:avLst/>
            <a:gdLst>
              <a:gd name="T0" fmla="*/ 11654487 w 173"/>
              <a:gd name="T1" fmla="*/ 0 h 173"/>
              <a:gd name="T2" fmla="*/ 11654487 w 173"/>
              <a:gd name="T3" fmla="*/ 0 h 173"/>
              <a:gd name="T4" fmla="*/ 0 w 173"/>
              <a:gd name="T5" fmla="*/ 10502136 h 173"/>
              <a:gd name="T6" fmla="*/ 11654487 w 173"/>
              <a:gd name="T7" fmla="*/ 22028504 h 173"/>
              <a:gd name="T8" fmla="*/ 22028504 w 173"/>
              <a:gd name="T9" fmla="*/ 10502136 h 173"/>
              <a:gd name="T10" fmla="*/ 11654487 w 173"/>
              <a:gd name="T11" fmla="*/ 0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3" h="173">
                <a:moveTo>
                  <a:pt x="91" y="0"/>
                </a:moveTo>
                <a:lnTo>
                  <a:pt x="91" y="0"/>
                </a:lnTo>
                <a:cubicBezTo>
                  <a:pt x="37" y="0"/>
                  <a:pt x="0" y="37"/>
                  <a:pt x="0" y="82"/>
                </a:cubicBezTo>
                <a:cubicBezTo>
                  <a:pt x="0" y="136"/>
                  <a:pt x="37" y="172"/>
                  <a:pt x="91" y="172"/>
                </a:cubicBezTo>
                <a:cubicBezTo>
                  <a:pt x="136" y="172"/>
                  <a:pt x="172" y="136"/>
                  <a:pt x="172" y="82"/>
                </a:cubicBezTo>
                <a:cubicBezTo>
                  <a:pt x="172" y="37"/>
                  <a:pt x="136" y="0"/>
                  <a:pt x="9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11">
            <a:extLst>
              <a:ext uri="{FF2B5EF4-FFF2-40B4-BE49-F238E27FC236}">
                <a16:creationId xmlns:a16="http://schemas.microsoft.com/office/drawing/2014/main" id="{62638CF9-C411-9B4E-9027-76BA5111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252" y="5180587"/>
            <a:ext cx="173363" cy="173363"/>
          </a:xfrm>
          <a:custGeom>
            <a:avLst/>
            <a:gdLst>
              <a:gd name="T0" fmla="*/ 10390002 w 164"/>
              <a:gd name="T1" fmla="*/ 0 h 164"/>
              <a:gd name="T2" fmla="*/ 10390002 w 164"/>
              <a:gd name="T3" fmla="*/ 0 h 164"/>
              <a:gd name="T4" fmla="*/ 0 w 164"/>
              <a:gd name="T5" fmla="*/ 10518221 h 164"/>
              <a:gd name="T6" fmla="*/ 10390002 w 164"/>
              <a:gd name="T7" fmla="*/ 20908581 h 164"/>
              <a:gd name="T8" fmla="*/ 20908581 w 164"/>
              <a:gd name="T9" fmla="*/ 10518221 h 164"/>
              <a:gd name="T10" fmla="*/ 10390002 w 164"/>
              <a:gd name="T11" fmla="*/ 0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" h="164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7"/>
                  <a:pt x="0" y="82"/>
                </a:cubicBezTo>
                <a:cubicBezTo>
                  <a:pt x="0" y="127"/>
                  <a:pt x="36" y="163"/>
                  <a:pt x="81" y="163"/>
                </a:cubicBezTo>
                <a:cubicBezTo>
                  <a:pt x="126" y="163"/>
                  <a:pt x="163" y="127"/>
                  <a:pt x="163" y="82"/>
                </a:cubicBezTo>
                <a:cubicBezTo>
                  <a:pt x="163" y="37"/>
                  <a:pt x="126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12">
            <a:extLst>
              <a:ext uri="{FF2B5EF4-FFF2-40B4-BE49-F238E27FC236}">
                <a16:creationId xmlns:a16="http://schemas.microsoft.com/office/drawing/2014/main" id="{90A3FA87-A637-5146-83A4-28253FB6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281" y="9196072"/>
            <a:ext cx="1672731" cy="1030813"/>
          </a:xfrm>
          <a:custGeom>
            <a:avLst/>
            <a:gdLst>
              <a:gd name="T0" fmla="*/ 101900861 w 1574"/>
              <a:gd name="T1" fmla="*/ 125877565 h 968"/>
              <a:gd name="T2" fmla="*/ 101900861 w 1574"/>
              <a:gd name="T3" fmla="*/ 125877565 h 968"/>
              <a:gd name="T4" fmla="*/ 35133795 w 1574"/>
              <a:gd name="T5" fmla="*/ 101144676 h 968"/>
              <a:gd name="T6" fmla="*/ 2333564 w 1574"/>
              <a:gd name="T7" fmla="*/ 67039403 h 968"/>
              <a:gd name="T8" fmla="*/ 1166962 w 1574"/>
              <a:gd name="T9" fmla="*/ 65867901 h 968"/>
              <a:gd name="T10" fmla="*/ 1166962 w 1574"/>
              <a:gd name="T11" fmla="*/ 60010026 h 968"/>
              <a:gd name="T12" fmla="*/ 33966834 w 1574"/>
              <a:gd name="T13" fmla="*/ 25904392 h 968"/>
              <a:gd name="T14" fmla="*/ 100733899 w 1574"/>
              <a:gd name="T15" fmla="*/ 0 h 968"/>
              <a:gd name="T16" fmla="*/ 169964510 w 1574"/>
              <a:gd name="T17" fmla="*/ 24602642 h 968"/>
              <a:gd name="T18" fmla="*/ 202764382 w 1574"/>
              <a:gd name="T19" fmla="*/ 58838523 h 968"/>
              <a:gd name="T20" fmla="*/ 203931344 w 1574"/>
              <a:gd name="T21" fmla="*/ 60010026 h 968"/>
              <a:gd name="T22" fmla="*/ 202764382 w 1574"/>
              <a:gd name="T23" fmla="*/ 65867901 h 968"/>
              <a:gd name="T24" fmla="*/ 171131112 w 1574"/>
              <a:gd name="T25" fmla="*/ 99973173 h 968"/>
              <a:gd name="T26" fmla="*/ 103067462 w 1574"/>
              <a:gd name="T27" fmla="*/ 125877565 h 968"/>
              <a:gd name="T28" fmla="*/ 101900861 w 1574"/>
              <a:gd name="T29" fmla="*/ 125877565 h 968"/>
              <a:gd name="T30" fmla="*/ 12834779 w 1574"/>
              <a:gd name="T31" fmla="*/ 63524534 h 968"/>
              <a:gd name="T32" fmla="*/ 12834779 w 1574"/>
              <a:gd name="T33" fmla="*/ 63524534 h 968"/>
              <a:gd name="T34" fmla="*/ 101900861 w 1574"/>
              <a:gd name="T35" fmla="*/ 115333679 h 968"/>
              <a:gd name="T36" fmla="*/ 103067462 w 1574"/>
              <a:gd name="T37" fmla="*/ 115333679 h 968"/>
              <a:gd name="T38" fmla="*/ 164000799 w 1574"/>
              <a:gd name="T39" fmla="*/ 91772293 h 968"/>
              <a:gd name="T40" fmla="*/ 192133544 w 1574"/>
              <a:gd name="T41" fmla="*/ 63524534 h 968"/>
              <a:gd name="T42" fmla="*/ 101900861 w 1574"/>
              <a:gd name="T43" fmla="*/ 10543886 h 968"/>
              <a:gd name="T44" fmla="*/ 100733899 w 1574"/>
              <a:gd name="T45" fmla="*/ 10543886 h 968"/>
              <a:gd name="T46" fmla="*/ 40967884 w 1574"/>
              <a:gd name="T47" fmla="*/ 34105273 h 968"/>
              <a:gd name="T48" fmla="*/ 12834779 w 1574"/>
              <a:gd name="T49" fmla="*/ 63524534 h 9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74" h="968">
                <a:moveTo>
                  <a:pt x="786" y="967"/>
                </a:moveTo>
                <a:lnTo>
                  <a:pt x="786" y="967"/>
                </a:lnTo>
                <a:cubicBezTo>
                  <a:pt x="606" y="967"/>
                  <a:pt x="434" y="904"/>
                  <a:pt x="271" y="777"/>
                </a:cubicBezTo>
                <a:cubicBezTo>
                  <a:pt x="181" y="705"/>
                  <a:pt x="90" y="614"/>
                  <a:pt x="18" y="515"/>
                </a:cubicBezTo>
                <a:lnTo>
                  <a:pt x="9" y="506"/>
                </a:lnTo>
                <a:cubicBezTo>
                  <a:pt x="0" y="488"/>
                  <a:pt x="0" y="470"/>
                  <a:pt x="9" y="461"/>
                </a:cubicBezTo>
                <a:cubicBezTo>
                  <a:pt x="81" y="361"/>
                  <a:pt x="172" y="271"/>
                  <a:pt x="262" y="199"/>
                </a:cubicBezTo>
                <a:cubicBezTo>
                  <a:pt x="425" y="63"/>
                  <a:pt x="597" y="0"/>
                  <a:pt x="777" y="0"/>
                </a:cubicBezTo>
                <a:cubicBezTo>
                  <a:pt x="967" y="0"/>
                  <a:pt x="1148" y="63"/>
                  <a:pt x="1311" y="189"/>
                </a:cubicBezTo>
                <a:cubicBezTo>
                  <a:pt x="1401" y="262"/>
                  <a:pt x="1491" y="352"/>
                  <a:pt x="1564" y="452"/>
                </a:cubicBezTo>
                <a:cubicBezTo>
                  <a:pt x="1564" y="461"/>
                  <a:pt x="1564" y="461"/>
                  <a:pt x="1573" y="461"/>
                </a:cubicBezTo>
                <a:cubicBezTo>
                  <a:pt x="1573" y="479"/>
                  <a:pt x="1573" y="497"/>
                  <a:pt x="1564" y="506"/>
                </a:cubicBezTo>
                <a:cubicBezTo>
                  <a:pt x="1491" y="605"/>
                  <a:pt x="1410" y="705"/>
                  <a:pt x="1320" y="768"/>
                </a:cubicBezTo>
                <a:cubicBezTo>
                  <a:pt x="1157" y="904"/>
                  <a:pt x="976" y="967"/>
                  <a:pt x="795" y="967"/>
                </a:cubicBezTo>
                <a:cubicBezTo>
                  <a:pt x="795" y="967"/>
                  <a:pt x="795" y="967"/>
                  <a:pt x="786" y="967"/>
                </a:cubicBezTo>
                <a:close/>
                <a:moveTo>
                  <a:pt x="99" y="488"/>
                </a:moveTo>
                <a:lnTo>
                  <a:pt x="99" y="488"/>
                </a:lnTo>
                <a:cubicBezTo>
                  <a:pt x="199" y="623"/>
                  <a:pt x="452" y="886"/>
                  <a:pt x="786" y="886"/>
                </a:cubicBezTo>
                <a:cubicBezTo>
                  <a:pt x="795" y="886"/>
                  <a:pt x="795" y="886"/>
                  <a:pt x="795" y="886"/>
                </a:cubicBezTo>
                <a:cubicBezTo>
                  <a:pt x="958" y="886"/>
                  <a:pt x="1112" y="822"/>
                  <a:pt x="1265" y="705"/>
                </a:cubicBezTo>
                <a:cubicBezTo>
                  <a:pt x="1338" y="651"/>
                  <a:pt x="1419" y="569"/>
                  <a:pt x="1482" y="488"/>
                </a:cubicBezTo>
                <a:cubicBezTo>
                  <a:pt x="1374" y="343"/>
                  <a:pt x="1130" y="81"/>
                  <a:pt x="786" y="81"/>
                </a:cubicBezTo>
                <a:cubicBezTo>
                  <a:pt x="786" y="81"/>
                  <a:pt x="786" y="81"/>
                  <a:pt x="777" y="81"/>
                </a:cubicBezTo>
                <a:cubicBezTo>
                  <a:pt x="623" y="81"/>
                  <a:pt x="461" y="144"/>
                  <a:pt x="316" y="262"/>
                </a:cubicBezTo>
                <a:cubicBezTo>
                  <a:pt x="235" y="325"/>
                  <a:pt x="163" y="397"/>
                  <a:pt x="99" y="4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13">
            <a:extLst>
              <a:ext uri="{FF2B5EF4-FFF2-40B4-BE49-F238E27FC236}">
                <a16:creationId xmlns:a16="http://schemas.microsoft.com/office/drawing/2014/main" id="{3C3A8BCB-F833-224D-907D-D58D4EA9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0262" y="9369438"/>
            <a:ext cx="693456" cy="684085"/>
          </a:xfrm>
          <a:custGeom>
            <a:avLst/>
            <a:gdLst>
              <a:gd name="T0" fmla="*/ 42202714 w 652"/>
              <a:gd name="T1" fmla="*/ 83545140 h 642"/>
              <a:gd name="T2" fmla="*/ 42202714 w 652"/>
              <a:gd name="T3" fmla="*/ 83545140 h 642"/>
              <a:gd name="T4" fmla="*/ 0 w 652"/>
              <a:gd name="T5" fmla="*/ 42359228 h 642"/>
              <a:gd name="T6" fmla="*/ 42202714 w 652"/>
              <a:gd name="T7" fmla="*/ 0 h 642"/>
              <a:gd name="T8" fmla="*/ 84535154 w 652"/>
              <a:gd name="T9" fmla="*/ 42359228 h 642"/>
              <a:gd name="T10" fmla="*/ 42202714 w 652"/>
              <a:gd name="T11" fmla="*/ 83545140 h 642"/>
              <a:gd name="T12" fmla="*/ 42202714 w 652"/>
              <a:gd name="T13" fmla="*/ 10557315 h 642"/>
              <a:gd name="T14" fmla="*/ 42202714 w 652"/>
              <a:gd name="T15" fmla="*/ 10557315 h 642"/>
              <a:gd name="T16" fmla="*/ 10518337 w 652"/>
              <a:gd name="T17" fmla="*/ 42359228 h 642"/>
              <a:gd name="T18" fmla="*/ 42202714 w 652"/>
              <a:gd name="T19" fmla="*/ 72987825 h 642"/>
              <a:gd name="T20" fmla="*/ 73887090 w 652"/>
              <a:gd name="T21" fmla="*/ 42359228 h 642"/>
              <a:gd name="T22" fmla="*/ 42202714 w 652"/>
              <a:gd name="T23" fmla="*/ 10557315 h 6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2" h="642">
                <a:moveTo>
                  <a:pt x="325" y="641"/>
                </a:moveTo>
                <a:lnTo>
                  <a:pt x="325" y="641"/>
                </a:lnTo>
                <a:cubicBezTo>
                  <a:pt x="145" y="641"/>
                  <a:pt x="0" y="497"/>
                  <a:pt x="0" y="325"/>
                </a:cubicBezTo>
                <a:cubicBezTo>
                  <a:pt x="0" y="144"/>
                  <a:pt x="145" y="0"/>
                  <a:pt x="325" y="0"/>
                </a:cubicBezTo>
                <a:cubicBezTo>
                  <a:pt x="506" y="0"/>
                  <a:pt x="651" y="144"/>
                  <a:pt x="651" y="325"/>
                </a:cubicBezTo>
                <a:cubicBezTo>
                  <a:pt x="651" y="497"/>
                  <a:pt x="506" y="641"/>
                  <a:pt x="325" y="641"/>
                </a:cubicBezTo>
                <a:close/>
                <a:moveTo>
                  <a:pt x="325" y="81"/>
                </a:moveTo>
                <a:lnTo>
                  <a:pt x="325" y="81"/>
                </a:lnTo>
                <a:cubicBezTo>
                  <a:pt x="190" y="81"/>
                  <a:pt x="81" y="189"/>
                  <a:pt x="81" y="325"/>
                </a:cubicBezTo>
                <a:cubicBezTo>
                  <a:pt x="81" y="451"/>
                  <a:pt x="190" y="560"/>
                  <a:pt x="325" y="560"/>
                </a:cubicBezTo>
                <a:cubicBezTo>
                  <a:pt x="461" y="560"/>
                  <a:pt x="569" y="451"/>
                  <a:pt x="569" y="325"/>
                </a:cubicBezTo>
                <a:cubicBezTo>
                  <a:pt x="569" y="189"/>
                  <a:pt x="461" y="81"/>
                  <a:pt x="325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95C3ACC9-BB45-5449-BBF4-90B203EF11F5}"/>
              </a:ext>
            </a:extLst>
          </p:cNvPr>
          <p:cNvSpPr txBox="1"/>
          <p:nvPr/>
        </p:nvSpPr>
        <p:spPr>
          <a:xfrm>
            <a:off x="9707216" y="726328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CDE708E7-925E-2448-B6BB-701FD7AF2CCB}"/>
              </a:ext>
            </a:extLst>
          </p:cNvPr>
          <p:cNvSpPr txBox="1"/>
          <p:nvPr/>
        </p:nvSpPr>
        <p:spPr>
          <a:xfrm>
            <a:off x="2451398" y="2241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7D94098F-9ABA-C14F-A755-DE0D66556A03}"/>
              </a:ext>
            </a:extLst>
          </p:cNvPr>
          <p:cNvSpPr txBox="1"/>
          <p:nvPr/>
        </p:nvSpPr>
        <p:spPr>
          <a:xfrm flipH="1">
            <a:off x="3615073" y="112865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4F5DC1-A91B-BF4E-BB26-4391ECFCBB10}"/>
              </a:ext>
            </a:extLst>
          </p:cNvPr>
          <p:cNvSpPr/>
          <p:nvPr/>
        </p:nvSpPr>
        <p:spPr>
          <a:xfrm flipH="1">
            <a:off x="2577522" y="11932914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AEE4920B-6325-D042-B973-AF17B89E505B}"/>
              </a:ext>
            </a:extLst>
          </p:cNvPr>
          <p:cNvSpPr txBox="1"/>
          <p:nvPr/>
        </p:nvSpPr>
        <p:spPr>
          <a:xfrm flipH="1">
            <a:off x="10839360" y="112865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44525-9050-3D48-B812-D915B3B60F8A}"/>
              </a:ext>
            </a:extLst>
          </p:cNvPr>
          <p:cNvSpPr/>
          <p:nvPr/>
        </p:nvSpPr>
        <p:spPr>
          <a:xfrm flipH="1">
            <a:off x="9801809" y="11932914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FF1A9A16-A7B0-0745-BB82-B74DC892D955}"/>
              </a:ext>
            </a:extLst>
          </p:cNvPr>
          <p:cNvSpPr txBox="1"/>
          <p:nvPr/>
        </p:nvSpPr>
        <p:spPr>
          <a:xfrm flipH="1">
            <a:off x="17912308" y="112865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17C6C7-969A-BE40-9808-F7CFAD8FDA68}"/>
              </a:ext>
            </a:extLst>
          </p:cNvPr>
          <p:cNvSpPr/>
          <p:nvPr/>
        </p:nvSpPr>
        <p:spPr>
          <a:xfrm flipH="1">
            <a:off x="16874757" y="11932914"/>
            <a:ext cx="4238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101131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80BFBC"/>
      </a:accent1>
      <a:accent2>
        <a:srgbClr val="434F69"/>
      </a:accent2>
      <a:accent3>
        <a:srgbClr val="7DE7CB"/>
      </a:accent3>
      <a:accent4>
        <a:srgbClr val="232A41"/>
      </a:accent4>
      <a:accent5>
        <a:srgbClr val="14192D"/>
      </a:accent5>
      <a:accent6>
        <a:srgbClr val="949494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91428</TotalTime>
  <Words>529</Words>
  <Application>Microsoft Macintosh PowerPoint</Application>
  <PresentationFormat>Custom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16187</cp:revision>
  <dcterms:created xsi:type="dcterms:W3CDTF">2014-11-12T21:47:38Z</dcterms:created>
  <dcterms:modified xsi:type="dcterms:W3CDTF">2019-09-30T21:39:57Z</dcterms:modified>
  <cp:category/>
</cp:coreProperties>
</file>