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 autoAdjust="0"/>
    <p:restoredTop sz="50000" autoAdjust="0"/>
  </p:normalViewPr>
  <p:slideViewPr>
    <p:cSldViewPr snapToGrid="0" snapToObjects="1">
      <p:cViewPr>
        <p:scale>
          <a:sx n="51" d="100"/>
          <a:sy n="51" d="100"/>
        </p:scale>
        <p:origin x="216" y="39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9/30/19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360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877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527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360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33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Freeform 342">
            <a:extLst>
              <a:ext uri="{FF2B5EF4-FFF2-40B4-BE49-F238E27FC236}">
                <a16:creationId xmlns:a16="http://schemas.microsoft.com/office/drawing/2014/main" id="{F25E0D00-FE16-904C-9F58-ACF5BE9E4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128" y="4839270"/>
            <a:ext cx="10064268" cy="6460843"/>
          </a:xfrm>
          <a:custGeom>
            <a:avLst/>
            <a:gdLst>
              <a:gd name="T0" fmla="*/ 1208672718 w 9817"/>
              <a:gd name="T1" fmla="*/ 816607435 h 6301"/>
              <a:gd name="T2" fmla="*/ 1208672718 w 9817"/>
              <a:gd name="T3" fmla="*/ 816607435 h 6301"/>
              <a:gd name="T4" fmla="*/ 63232507 w 9817"/>
              <a:gd name="T5" fmla="*/ 816607435 h 6301"/>
              <a:gd name="T6" fmla="*/ 0 w 9817"/>
              <a:gd name="T7" fmla="*/ 754389540 h 6301"/>
              <a:gd name="T8" fmla="*/ 0 w 9817"/>
              <a:gd name="T9" fmla="*/ 62087924 h 6301"/>
              <a:gd name="T10" fmla="*/ 63232507 w 9817"/>
              <a:gd name="T11" fmla="*/ 0 h 6301"/>
              <a:gd name="T12" fmla="*/ 1208672718 w 9817"/>
              <a:gd name="T13" fmla="*/ 0 h 6301"/>
              <a:gd name="T14" fmla="*/ 1271905225 w 9817"/>
              <a:gd name="T15" fmla="*/ 62087924 h 6301"/>
              <a:gd name="T16" fmla="*/ 1271905225 w 9817"/>
              <a:gd name="T17" fmla="*/ 754389540 h 6301"/>
              <a:gd name="T18" fmla="*/ 1208672718 w 9817"/>
              <a:gd name="T19" fmla="*/ 816607435 h 6301"/>
              <a:gd name="T20" fmla="*/ 82020872 w 9817"/>
              <a:gd name="T21" fmla="*/ 734557753 h 6301"/>
              <a:gd name="T22" fmla="*/ 82020872 w 9817"/>
              <a:gd name="T23" fmla="*/ 734557753 h 6301"/>
              <a:gd name="T24" fmla="*/ 1189884352 w 9817"/>
              <a:gd name="T25" fmla="*/ 734557753 h 6301"/>
              <a:gd name="T26" fmla="*/ 1189884352 w 9817"/>
              <a:gd name="T27" fmla="*/ 83216173 h 6301"/>
              <a:gd name="T28" fmla="*/ 82020872 w 9817"/>
              <a:gd name="T29" fmla="*/ 83216173 h 6301"/>
              <a:gd name="T30" fmla="*/ 82020872 w 9817"/>
              <a:gd name="T31" fmla="*/ 734557753 h 630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9817" h="6301">
                <a:moveTo>
                  <a:pt x="9328" y="6300"/>
                </a:moveTo>
                <a:lnTo>
                  <a:pt x="9328" y="6300"/>
                </a:lnTo>
                <a:cubicBezTo>
                  <a:pt x="488" y="6300"/>
                  <a:pt x="488" y="6300"/>
                  <a:pt x="488" y="6300"/>
                </a:cubicBezTo>
                <a:cubicBezTo>
                  <a:pt x="217" y="6300"/>
                  <a:pt x="0" y="6083"/>
                  <a:pt x="0" y="5820"/>
                </a:cubicBezTo>
                <a:cubicBezTo>
                  <a:pt x="0" y="479"/>
                  <a:pt x="0" y="479"/>
                  <a:pt x="0" y="479"/>
                </a:cubicBezTo>
                <a:cubicBezTo>
                  <a:pt x="0" y="217"/>
                  <a:pt x="217" y="0"/>
                  <a:pt x="488" y="0"/>
                </a:cubicBezTo>
                <a:cubicBezTo>
                  <a:pt x="9328" y="0"/>
                  <a:pt x="9328" y="0"/>
                  <a:pt x="9328" y="0"/>
                </a:cubicBezTo>
                <a:cubicBezTo>
                  <a:pt x="9599" y="0"/>
                  <a:pt x="9816" y="217"/>
                  <a:pt x="9816" y="479"/>
                </a:cubicBezTo>
                <a:cubicBezTo>
                  <a:pt x="9816" y="5820"/>
                  <a:pt x="9816" y="5820"/>
                  <a:pt x="9816" y="5820"/>
                </a:cubicBezTo>
                <a:cubicBezTo>
                  <a:pt x="9816" y="6083"/>
                  <a:pt x="9599" y="6300"/>
                  <a:pt x="9328" y="6300"/>
                </a:cubicBezTo>
                <a:close/>
                <a:moveTo>
                  <a:pt x="633" y="5667"/>
                </a:moveTo>
                <a:lnTo>
                  <a:pt x="633" y="5667"/>
                </a:lnTo>
                <a:cubicBezTo>
                  <a:pt x="9183" y="5667"/>
                  <a:pt x="9183" y="5667"/>
                  <a:pt x="9183" y="5667"/>
                </a:cubicBezTo>
                <a:cubicBezTo>
                  <a:pt x="9183" y="642"/>
                  <a:pt x="9183" y="642"/>
                  <a:pt x="9183" y="642"/>
                </a:cubicBezTo>
                <a:cubicBezTo>
                  <a:pt x="633" y="642"/>
                  <a:pt x="633" y="642"/>
                  <a:pt x="633" y="642"/>
                </a:cubicBezTo>
                <a:lnTo>
                  <a:pt x="633" y="5667"/>
                </a:lnTo>
                <a:close/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43">
            <a:extLst>
              <a:ext uri="{FF2B5EF4-FFF2-40B4-BE49-F238E27FC236}">
                <a16:creationId xmlns:a16="http://schemas.microsoft.com/office/drawing/2014/main" id="{C32027FC-FC62-0140-8D6C-C748DDA53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5692" y="11869788"/>
            <a:ext cx="12383663" cy="651058"/>
          </a:xfrm>
          <a:custGeom>
            <a:avLst/>
            <a:gdLst>
              <a:gd name="T0" fmla="*/ 1524406470 w 12077"/>
              <a:gd name="T1" fmla="*/ 82295639 h 634"/>
              <a:gd name="T2" fmla="*/ 1524406470 w 12077"/>
              <a:gd name="T3" fmla="*/ 82295639 h 634"/>
              <a:gd name="T4" fmla="*/ 40962093 w 12077"/>
              <a:gd name="T5" fmla="*/ 82295639 h 634"/>
              <a:gd name="T6" fmla="*/ 0 w 12077"/>
              <a:gd name="T7" fmla="*/ 41212902 h 634"/>
              <a:gd name="T8" fmla="*/ 40962093 w 12077"/>
              <a:gd name="T9" fmla="*/ 0 h 634"/>
              <a:gd name="T10" fmla="*/ 1524406470 w 12077"/>
              <a:gd name="T11" fmla="*/ 0 h 634"/>
              <a:gd name="T12" fmla="*/ 1565368563 w 12077"/>
              <a:gd name="T13" fmla="*/ 41212902 h 634"/>
              <a:gd name="T14" fmla="*/ 1524406470 w 12077"/>
              <a:gd name="T15" fmla="*/ 82295639 h 63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077" h="634">
                <a:moveTo>
                  <a:pt x="11760" y="633"/>
                </a:moveTo>
                <a:lnTo>
                  <a:pt x="11760" y="633"/>
                </a:lnTo>
                <a:cubicBezTo>
                  <a:pt x="316" y="633"/>
                  <a:pt x="316" y="633"/>
                  <a:pt x="316" y="633"/>
                </a:cubicBezTo>
                <a:cubicBezTo>
                  <a:pt x="144" y="633"/>
                  <a:pt x="0" y="488"/>
                  <a:pt x="0" y="317"/>
                </a:cubicBezTo>
                <a:cubicBezTo>
                  <a:pt x="0" y="136"/>
                  <a:pt x="144" y="0"/>
                  <a:pt x="316" y="0"/>
                </a:cubicBezTo>
                <a:cubicBezTo>
                  <a:pt x="11760" y="0"/>
                  <a:pt x="11760" y="0"/>
                  <a:pt x="11760" y="0"/>
                </a:cubicBezTo>
                <a:cubicBezTo>
                  <a:pt x="11931" y="0"/>
                  <a:pt x="12076" y="136"/>
                  <a:pt x="12076" y="317"/>
                </a:cubicBezTo>
                <a:cubicBezTo>
                  <a:pt x="12076" y="488"/>
                  <a:pt x="11931" y="633"/>
                  <a:pt x="11760" y="633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44">
            <a:extLst>
              <a:ext uri="{FF2B5EF4-FFF2-40B4-BE49-F238E27FC236}">
                <a16:creationId xmlns:a16="http://schemas.microsoft.com/office/drawing/2014/main" id="{4872F25D-465E-D84A-AC1B-1EF356B1B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7463" y="5625965"/>
            <a:ext cx="1984821" cy="1984821"/>
          </a:xfrm>
          <a:custGeom>
            <a:avLst/>
            <a:gdLst>
              <a:gd name="T0" fmla="*/ 250741450 w 1936"/>
              <a:gd name="T1" fmla="*/ 125565174 h 1935"/>
              <a:gd name="T2" fmla="*/ 250741450 w 1936"/>
              <a:gd name="T3" fmla="*/ 125565174 h 1935"/>
              <a:gd name="T4" fmla="*/ 125435521 w 1936"/>
              <a:gd name="T5" fmla="*/ 250871032 h 1935"/>
              <a:gd name="T6" fmla="*/ 0 w 1936"/>
              <a:gd name="T7" fmla="*/ 125565174 h 1935"/>
              <a:gd name="T8" fmla="*/ 125435521 w 1936"/>
              <a:gd name="T9" fmla="*/ 0 h 1935"/>
              <a:gd name="T10" fmla="*/ 250741450 w 1936"/>
              <a:gd name="T11" fmla="*/ 125565174 h 19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36" h="1935">
                <a:moveTo>
                  <a:pt x="1935" y="968"/>
                </a:moveTo>
                <a:lnTo>
                  <a:pt x="1935" y="968"/>
                </a:lnTo>
                <a:cubicBezTo>
                  <a:pt x="1935" y="1500"/>
                  <a:pt x="1501" y="1934"/>
                  <a:pt x="968" y="1934"/>
                </a:cubicBezTo>
                <a:cubicBezTo>
                  <a:pt x="434" y="1934"/>
                  <a:pt x="0" y="1500"/>
                  <a:pt x="0" y="968"/>
                </a:cubicBezTo>
                <a:cubicBezTo>
                  <a:pt x="0" y="434"/>
                  <a:pt x="434" y="0"/>
                  <a:pt x="968" y="0"/>
                </a:cubicBezTo>
                <a:cubicBezTo>
                  <a:pt x="1501" y="0"/>
                  <a:pt x="1935" y="434"/>
                  <a:pt x="1935" y="968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45">
            <a:extLst>
              <a:ext uri="{FF2B5EF4-FFF2-40B4-BE49-F238E27FC236}">
                <a16:creationId xmlns:a16="http://schemas.microsoft.com/office/drawing/2014/main" id="{437366D1-334F-EF4D-9A9E-2DFFDECCE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7463" y="8460777"/>
            <a:ext cx="1984821" cy="1984823"/>
          </a:xfrm>
          <a:custGeom>
            <a:avLst/>
            <a:gdLst>
              <a:gd name="T0" fmla="*/ 250741450 w 1936"/>
              <a:gd name="T1" fmla="*/ 125435696 h 1935"/>
              <a:gd name="T2" fmla="*/ 250741450 w 1936"/>
              <a:gd name="T3" fmla="*/ 125435696 h 1935"/>
              <a:gd name="T4" fmla="*/ 125435521 w 1936"/>
              <a:gd name="T5" fmla="*/ 250871752 h 1935"/>
              <a:gd name="T6" fmla="*/ 0 w 1936"/>
              <a:gd name="T7" fmla="*/ 125435696 h 1935"/>
              <a:gd name="T8" fmla="*/ 125435521 w 1936"/>
              <a:gd name="T9" fmla="*/ 0 h 1935"/>
              <a:gd name="T10" fmla="*/ 250741450 w 1936"/>
              <a:gd name="T11" fmla="*/ 125435696 h 19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36" h="1935">
                <a:moveTo>
                  <a:pt x="1935" y="967"/>
                </a:moveTo>
                <a:lnTo>
                  <a:pt x="1935" y="967"/>
                </a:lnTo>
                <a:cubicBezTo>
                  <a:pt x="1935" y="1500"/>
                  <a:pt x="1501" y="1934"/>
                  <a:pt x="968" y="1934"/>
                </a:cubicBezTo>
                <a:cubicBezTo>
                  <a:pt x="434" y="1934"/>
                  <a:pt x="0" y="1500"/>
                  <a:pt x="0" y="967"/>
                </a:cubicBezTo>
                <a:cubicBezTo>
                  <a:pt x="0" y="433"/>
                  <a:pt x="434" y="0"/>
                  <a:pt x="968" y="0"/>
                </a:cubicBezTo>
                <a:cubicBezTo>
                  <a:pt x="1501" y="0"/>
                  <a:pt x="1935" y="433"/>
                  <a:pt x="1935" y="967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46">
            <a:extLst>
              <a:ext uri="{FF2B5EF4-FFF2-40B4-BE49-F238E27FC236}">
                <a16:creationId xmlns:a16="http://schemas.microsoft.com/office/drawing/2014/main" id="{609EC478-ED3A-A043-875F-651A88F0D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975" y="5625965"/>
            <a:ext cx="1993863" cy="1984821"/>
          </a:xfrm>
          <a:custGeom>
            <a:avLst/>
            <a:gdLst>
              <a:gd name="T0" fmla="*/ 251861067 w 1945"/>
              <a:gd name="T1" fmla="*/ 125565174 h 1935"/>
              <a:gd name="T2" fmla="*/ 251861067 w 1945"/>
              <a:gd name="T3" fmla="*/ 125565174 h 1935"/>
              <a:gd name="T4" fmla="*/ 125412397 w 1945"/>
              <a:gd name="T5" fmla="*/ 250871032 h 1935"/>
              <a:gd name="T6" fmla="*/ 0 w 1945"/>
              <a:gd name="T7" fmla="*/ 125565174 h 1935"/>
              <a:gd name="T8" fmla="*/ 125412397 w 1945"/>
              <a:gd name="T9" fmla="*/ 0 h 1935"/>
              <a:gd name="T10" fmla="*/ 251861067 w 1945"/>
              <a:gd name="T11" fmla="*/ 125565174 h 19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45" h="1935">
                <a:moveTo>
                  <a:pt x="1944" y="968"/>
                </a:moveTo>
                <a:lnTo>
                  <a:pt x="1944" y="968"/>
                </a:lnTo>
                <a:cubicBezTo>
                  <a:pt x="1944" y="1500"/>
                  <a:pt x="1510" y="1934"/>
                  <a:pt x="968" y="1934"/>
                </a:cubicBezTo>
                <a:cubicBezTo>
                  <a:pt x="434" y="1934"/>
                  <a:pt x="0" y="1500"/>
                  <a:pt x="0" y="968"/>
                </a:cubicBezTo>
                <a:cubicBezTo>
                  <a:pt x="0" y="434"/>
                  <a:pt x="434" y="0"/>
                  <a:pt x="968" y="0"/>
                </a:cubicBezTo>
                <a:cubicBezTo>
                  <a:pt x="1510" y="0"/>
                  <a:pt x="1944" y="434"/>
                  <a:pt x="1944" y="968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47">
            <a:extLst>
              <a:ext uri="{FF2B5EF4-FFF2-40B4-BE49-F238E27FC236}">
                <a16:creationId xmlns:a16="http://schemas.microsoft.com/office/drawing/2014/main" id="{515DAA97-1C4A-6647-9A9B-46EE6F65B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975" y="8460777"/>
            <a:ext cx="1993863" cy="1984823"/>
          </a:xfrm>
          <a:custGeom>
            <a:avLst/>
            <a:gdLst>
              <a:gd name="T0" fmla="*/ 251861067 w 1945"/>
              <a:gd name="T1" fmla="*/ 125435696 h 1935"/>
              <a:gd name="T2" fmla="*/ 251861067 w 1945"/>
              <a:gd name="T3" fmla="*/ 125435696 h 1935"/>
              <a:gd name="T4" fmla="*/ 125412397 w 1945"/>
              <a:gd name="T5" fmla="*/ 250871752 h 1935"/>
              <a:gd name="T6" fmla="*/ 0 w 1945"/>
              <a:gd name="T7" fmla="*/ 125435696 h 1935"/>
              <a:gd name="T8" fmla="*/ 125412397 w 1945"/>
              <a:gd name="T9" fmla="*/ 0 h 1935"/>
              <a:gd name="T10" fmla="*/ 251861067 w 1945"/>
              <a:gd name="T11" fmla="*/ 125435696 h 19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45" h="1935">
                <a:moveTo>
                  <a:pt x="1944" y="967"/>
                </a:moveTo>
                <a:lnTo>
                  <a:pt x="1944" y="967"/>
                </a:lnTo>
                <a:cubicBezTo>
                  <a:pt x="1944" y="1500"/>
                  <a:pt x="1510" y="1934"/>
                  <a:pt x="968" y="1934"/>
                </a:cubicBezTo>
                <a:cubicBezTo>
                  <a:pt x="434" y="1934"/>
                  <a:pt x="0" y="1500"/>
                  <a:pt x="0" y="967"/>
                </a:cubicBezTo>
                <a:cubicBezTo>
                  <a:pt x="0" y="433"/>
                  <a:pt x="434" y="0"/>
                  <a:pt x="968" y="0"/>
                </a:cubicBezTo>
                <a:cubicBezTo>
                  <a:pt x="1510" y="0"/>
                  <a:pt x="1944" y="433"/>
                  <a:pt x="1944" y="967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48">
            <a:extLst>
              <a:ext uri="{FF2B5EF4-FFF2-40B4-BE49-F238E27FC236}">
                <a16:creationId xmlns:a16="http://schemas.microsoft.com/office/drawing/2014/main" id="{16173857-626F-BF45-9559-5544C7FFB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9426" y="6692976"/>
            <a:ext cx="2911675" cy="3133214"/>
          </a:xfrm>
          <a:custGeom>
            <a:avLst/>
            <a:gdLst>
              <a:gd name="T0" fmla="*/ 77418075 w 2839"/>
              <a:gd name="T1" fmla="*/ 260136847 h 3055"/>
              <a:gd name="T2" fmla="*/ 306949154 w 2839"/>
              <a:gd name="T3" fmla="*/ 260136847 h 3055"/>
              <a:gd name="T4" fmla="*/ 309413381 w 2839"/>
              <a:gd name="T5" fmla="*/ 258969729 h 3055"/>
              <a:gd name="T6" fmla="*/ 311747609 w 2839"/>
              <a:gd name="T7" fmla="*/ 258969729 h 3055"/>
              <a:gd name="T8" fmla="*/ 315248591 w 2839"/>
              <a:gd name="T9" fmla="*/ 257802612 h 3055"/>
              <a:gd name="T10" fmla="*/ 316415705 w 2839"/>
              <a:gd name="T11" fmla="*/ 255468376 h 3055"/>
              <a:gd name="T12" fmla="*/ 318749932 w 2839"/>
              <a:gd name="T13" fmla="*/ 254171619 h 3055"/>
              <a:gd name="T14" fmla="*/ 319917046 w 2839"/>
              <a:gd name="T15" fmla="*/ 251967024 h 3055"/>
              <a:gd name="T16" fmla="*/ 319917046 w 2839"/>
              <a:gd name="T17" fmla="*/ 249503149 h 3055"/>
              <a:gd name="T18" fmla="*/ 362062786 w 2839"/>
              <a:gd name="T19" fmla="*/ 66655338 h 3055"/>
              <a:gd name="T20" fmla="*/ 362062786 w 2839"/>
              <a:gd name="T21" fmla="*/ 65488221 h 3055"/>
              <a:gd name="T22" fmla="*/ 360895672 w 2839"/>
              <a:gd name="T23" fmla="*/ 61986868 h 3055"/>
              <a:gd name="T24" fmla="*/ 360895672 w 2839"/>
              <a:gd name="T25" fmla="*/ 59652633 h 3055"/>
              <a:gd name="T26" fmla="*/ 359858197 w 2839"/>
              <a:gd name="T27" fmla="*/ 57318398 h 3055"/>
              <a:gd name="T28" fmla="*/ 357394330 w 2839"/>
              <a:gd name="T29" fmla="*/ 56151281 h 3055"/>
              <a:gd name="T30" fmla="*/ 355060102 w 2839"/>
              <a:gd name="T31" fmla="*/ 53817046 h 3055"/>
              <a:gd name="T32" fmla="*/ 352725875 w 2839"/>
              <a:gd name="T33" fmla="*/ 52649928 h 3055"/>
              <a:gd name="T34" fmla="*/ 351558761 w 2839"/>
              <a:gd name="T35" fmla="*/ 52649928 h 3055"/>
              <a:gd name="T36" fmla="*/ 348057419 w 2839"/>
              <a:gd name="T37" fmla="*/ 51482810 h 3055"/>
              <a:gd name="T38" fmla="*/ 97388650 w 2839"/>
              <a:gd name="T39" fmla="*/ 78456153 h 3055"/>
              <a:gd name="T40" fmla="*/ 66784411 w 2839"/>
              <a:gd name="T41" fmla="*/ 10504058 h 3055"/>
              <a:gd name="T42" fmla="*/ 65617297 w 2839"/>
              <a:gd name="T43" fmla="*/ 8169823 h 3055"/>
              <a:gd name="T44" fmla="*/ 65617297 w 2839"/>
              <a:gd name="T45" fmla="*/ 5835588 h 3055"/>
              <a:gd name="T46" fmla="*/ 63283069 w 2839"/>
              <a:gd name="T47" fmla="*/ 4668470 h 3055"/>
              <a:gd name="T48" fmla="*/ 60948841 w 2839"/>
              <a:gd name="T49" fmla="*/ 2334235 h 3055"/>
              <a:gd name="T50" fmla="*/ 58614613 w 2839"/>
              <a:gd name="T51" fmla="*/ 1167118 h 3055"/>
              <a:gd name="T52" fmla="*/ 57447499 w 2839"/>
              <a:gd name="T53" fmla="*/ 0 h 3055"/>
              <a:gd name="T54" fmla="*/ 55113272 w 2839"/>
              <a:gd name="T55" fmla="*/ 0 h 3055"/>
              <a:gd name="T56" fmla="*/ 0 w 2839"/>
              <a:gd name="T57" fmla="*/ 12838293 h 3055"/>
              <a:gd name="T58" fmla="*/ 69248278 w 2839"/>
              <a:gd name="T59" fmla="*/ 231996386 h 3055"/>
              <a:gd name="T60" fmla="*/ 67951524 w 2839"/>
              <a:gd name="T61" fmla="*/ 233163504 h 3055"/>
              <a:gd name="T62" fmla="*/ 65617297 w 2839"/>
              <a:gd name="T63" fmla="*/ 233163504 h 3055"/>
              <a:gd name="T64" fmla="*/ 62115955 w 2839"/>
              <a:gd name="T65" fmla="*/ 234330621 h 3055"/>
              <a:gd name="T66" fmla="*/ 59781727 w 2839"/>
              <a:gd name="T67" fmla="*/ 236664856 h 3055"/>
              <a:gd name="T68" fmla="*/ 58614613 w 2839"/>
              <a:gd name="T69" fmla="*/ 237831974 h 3055"/>
              <a:gd name="T70" fmla="*/ 22304803 w 2839"/>
              <a:gd name="T71" fmla="*/ 294112894 h 3055"/>
              <a:gd name="T72" fmla="*/ 21137689 w 2839"/>
              <a:gd name="T73" fmla="*/ 296447129 h 3055"/>
              <a:gd name="T74" fmla="*/ 21137689 w 2839"/>
              <a:gd name="T75" fmla="*/ 299948482 h 3055"/>
              <a:gd name="T76" fmla="*/ 21137689 w 2839"/>
              <a:gd name="T77" fmla="*/ 301115599 h 3055"/>
              <a:gd name="T78" fmla="*/ 21137689 w 2839"/>
              <a:gd name="T79" fmla="*/ 304616952 h 3055"/>
              <a:gd name="T80" fmla="*/ 22304803 w 2839"/>
              <a:gd name="T81" fmla="*/ 306951187 h 3055"/>
              <a:gd name="T82" fmla="*/ 23471917 w 2839"/>
              <a:gd name="T83" fmla="*/ 309285422 h 3055"/>
              <a:gd name="T84" fmla="*/ 24639031 w 2839"/>
              <a:gd name="T85" fmla="*/ 310452540 h 3055"/>
              <a:gd name="T86" fmla="*/ 26973259 w 2839"/>
              <a:gd name="T87" fmla="*/ 312916414 h 3055"/>
              <a:gd name="T88" fmla="*/ 29307487 w 2839"/>
              <a:gd name="T89" fmla="*/ 314083532 h 3055"/>
              <a:gd name="T90" fmla="*/ 31641714 w 2839"/>
              <a:gd name="T91" fmla="*/ 314083532 h 3055"/>
              <a:gd name="T92" fmla="*/ 33975942 w 2839"/>
              <a:gd name="T93" fmla="*/ 315250649 h 3055"/>
              <a:gd name="T94" fmla="*/ 138367276 w 2839"/>
              <a:gd name="T95" fmla="*/ 396041037 h 3055"/>
              <a:gd name="T96" fmla="*/ 247297066 w 2839"/>
              <a:gd name="T97" fmla="*/ 342223992 h 3055"/>
              <a:gd name="T98" fmla="*/ 355060102 w 2839"/>
              <a:gd name="T99" fmla="*/ 315250649 h 3055"/>
              <a:gd name="T100" fmla="*/ 165340175 w 2839"/>
              <a:gd name="T101" fmla="*/ 342223992 h 3055"/>
              <a:gd name="T102" fmla="*/ 165340175 w 2839"/>
              <a:gd name="T103" fmla="*/ 342223992 h 3055"/>
              <a:gd name="T104" fmla="*/ 274140686 w 2839"/>
              <a:gd name="T105" fmla="*/ 342223992 h 305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839" h="3055">
                <a:moveTo>
                  <a:pt x="2738" y="2223"/>
                </a:moveTo>
                <a:lnTo>
                  <a:pt x="2738" y="2223"/>
                </a:lnTo>
                <a:cubicBezTo>
                  <a:pt x="452" y="2223"/>
                  <a:pt x="452" y="2223"/>
                  <a:pt x="452" y="2223"/>
                </a:cubicBezTo>
                <a:cubicBezTo>
                  <a:pt x="597" y="2006"/>
                  <a:pt x="597" y="2006"/>
                  <a:pt x="597" y="2006"/>
                </a:cubicBezTo>
                <a:cubicBezTo>
                  <a:pt x="751" y="2006"/>
                  <a:pt x="751" y="2006"/>
                  <a:pt x="751" y="2006"/>
                </a:cubicBezTo>
                <a:cubicBezTo>
                  <a:pt x="2367" y="2006"/>
                  <a:pt x="2367" y="2006"/>
                  <a:pt x="2367" y="2006"/>
                </a:cubicBezTo>
                <a:lnTo>
                  <a:pt x="2377" y="2006"/>
                </a:lnTo>
                <a:lnTo>
                  <a:pt x="2377" y="1997"/>
                </a:lnTo>
                <a:cubicBezTo>
                  <a:pt x="2386" y="1997"/>
                  <a:pt x="2386" y="1997"/>
                  <a:pt x="2386" y="1997"/>
                </a:cubicBezTo>
                <a:lnTo>
                  <a:pt x="2395" y="1997"/>
                </a:lnTo>
                <a:lnTo>
                  <a:pt x="2404" y="1997"/>
                </a:lnTo>
                <a:lnTo>
                  <a:pt x="2413" y="1997"/>
                </a:lnTo>
                <a:lnTo>
                  <a:pt x="2413" y="1988"/>
                </a:lnTo>
                <a:lnTo>
                  <a:pt x="2422" y="1988"/>
                </a:lnTo>
                <a:cubicBezTo>
                  <a:pt x="2422" y="1988"/>
                  <a:pt x="2422" y="1988"/>
                  <a:pt x="2431" y="1988"/>
                </a:cubicBezTo>
                <a:lnTo>
                  <a:pt x="2431" y="1979"/>
                </a:lnTo>
                <a:lnTo>
                  <a:pt x="2440" y="1979"/>
                </a:lnTo>
                <a:lnTo>
                  <a:pt x="2440" y="1970"/>
                </a:lnTo>
                <a:cubicBezTo>
                  <a:pt x="2449" y="1970"/>
                  <a:pt x="2449" y="1970"/>
                  <a:pt x="2449" y="1970"/>
                </a:cubicBezTo>
                <a:cubicBezTo>
                  <a:pt x="2449" y="1960"/>
                  <a:pt x="2449" y="1960"/>
                  <a:pt x="2449" y="1960"/>
                </a:cubicBezTo>
                <a:cubicBezTo>
                  <a:pt x="2449" y="1960"/>
                  <a:pt x="2449" y="1960"/>
                  <a:pt x="2458" y="1960"/>
                </a:cubicBezTo>
                <a:lnTo>
                  <a:pt x="2458" y="1952"/>
                </a:lnTo>
                <a:cubicBezTo>
                  <a:pt x="2458" y="1952"/>
                  <a:pt x="2458" y="1952"/>
                  <a:pt x="2458" y="1943"/>
                </a:cubicBezTo>
                <a:lnTo>
                  <a:pt x="2467" y="1943"/>
                </a:lnTo>
                <a:lnTo>
                  <a:pt x="2467" y="1934"/>
                </a:lnTo>
                <a:cubicBezTo>
                  <a:pt x="2467" y="1924"/>
                  <a:pt x="2467" y="1924"/>
                  <a:pt x="2467" y="1924"/>
                </a:cubicBezTo>
                <a:cubicBezTo>
                  <a:pt x="2783" y="523"/>
                  <a:pt x="2783" y="523"/>
                  <a:pt x="2783" y="523"/>
                </a:cubicBezTo>
                <a:cubicBezTo>
                  <a:pt x="2792" y="523"/>
                  <a:pt x="2792" y="523"/>
                  <a:pt x="2792" y="523"/>
                </a:cubicBezTo>
                <a:lnTo>
                  <a:pt x="2792" y="514"/>
                </a:lnTo>
                <a:cubicBezTo>
                  <a:pt x="2792" y="505"/>
                  <a:pt x="2792" y="505"/>
                  <a:pt x="2792" y="505"/>
                </a:cubicBezTo>
                <a:cubicBezTo>
                  <a:pt x="2792" y="496"/>
                  <a:pt x="2792" y="496"/>
                  <a:pt x="2792" y="496"/>
                </a:cubicBezTo>
                <a:cubicBezTo>
                  <a:pt x="2792" y="496"/>
                  <a:pt x="2792" y="496"/>
                  <a:pt x="2792" y="487"/>
                </a:cubicBezTo>
                <a:cubicBezTo>
                  <a:pt x="2783" y="487"/>
                  <a:pt x="2783" y="478"/>
                  <a:pt x="2783" y="478"/>
                </a:cubicBezTo>
                <a:cubicBezTo>
                  <a:pt x="2783" y="469"/>
                  <a:pt x="2783" y="469"/>
                  <a:pt x="2783" y="469"/>
                </a:cubicBezTo>
                <a:cubicBezTo>
                  <a:pt x="2783" y="460"/>
                  <a:pt x="2783" y="460"/>
                  <a:pt x="2783" y="460"/>
                </a:cubicBezTo>
                <a:cubicBezTo>
                  <a:pt x="2783" y="460"/>
                  <a:pt x="2783" y="460"/>
                  <a:pt x="2775" y="460"/>
                </a:cubicBezTo>
                <a:cubicBezTo>
                  <a:pt x="2775" y="451"/>
                  <a:pt x="2775" y="451"/>
                  <a:pt x="2775" y="451"/>
                </a:cubicBezTo>
                <a:cubicBezTo>
                  <a:pt x="2775" y="442"/>
                  <a:pt x="2775" y="442"/>
                  <a:pt x="2775" y="442"/>
                </a:cubicBezTo>
                <a:cubicBezTo>
                  <a:pt x="2765" y="442"/>
                  <a:pt x="2765" y="442"/>
                  <a:pt x="2765" y="442"/>
                </a:cubicBezTo>
                <a:lnTo>
                  <a:pt x="2765" y="433"/>
                </a:lnTo>
                <a:cubicBezTo>
                  <a:pt x="2765" y="433"/>
                  <a:pt x="2765" y="433"/>
                  <a:pt x="2756" y="433"/>
                </a:cubicBezTo>
                <a:cubicBezTo>
                  <a:pt x="2756" y="424"/>
                  <a:pt x="2756" y="424"/>
                  <a:pt x="2756" y="424"/>
                </a:cubicBezTo>
                <a:lnTo>
                  <a:pt x="2747" y="424"/>
                </a:lnTo>
                <a:cubicBezTo>
                  <a:pt x="2747" y="424"/>
                  <a:pt x="2747" y="424"/>
                  <a:pt x="2747" y="415"/>
                </a:cubicBezTo>
                <a:lnTo>
                  <a:pt x="2738" y="415"/>
                </a:lnTo>
                <a:lnTo>
                  <a:pt x="2729" y="415"/>
                </a:lnTo>
                <a:cubicBezTo>
                  <a:pt x="2729" y="406"/>
                  <a:pt x="2729" y="406"/>
                  <a:pt x="2729" y="406"/>
                </a:cubicBezTo>
                <a:lnTo>
                  <a:pt x="2720" y="406"/>
                </a:lnTo>
                <a:lnTo>
                  <a:pt x="2711" y="406"/>
                </a:lnTo>
                <a:cubicBezTo>
                  <a:pt x="2702" y="406"/>
                  <a:pt x="2702" y="406"/>
                  <a:pt x="2702" y="406"/>
                </a:cubicBezTo>
                <a:cubicBezTo>
                  <a:pt x="2702" y="397"/>
                  <a:pt x="2702" y="397"/>
                  <a:pt x="2693" y="397"/>
                </a:cubicBezTo>
                <a:cubicBezTo>
                  <a:pt x="2693" y="397"/>
                  <a:pt x="2693" y="397"/>
                  <a:pt x="2684" y="397"/>
                </a:cubicBezTo>
                <a:cubicBezTo>
                  <a:pt x="751" y="397"/>
                  <a:pt x="751" y="397"/>
                  <a:pt x="751" y="397"/>
                </a:cubicBezTo>
                <a:cubicBezTo>
                  <a:pt x="696" y="397"/>
                  <a:pt x="651" y="451"/>
                  <a:pt x="651" y="505"/>
                </a:cubicBezTo>
                <a:cubicBezTo>
                  <a:pt x="651" y="560"/>
                  <a:pt x="696" y="605"/>
                  <a:pt x="751" y="605"/>
                </a:cubicBezTo>
                <a:cubicBezTo>
                  <a:pt x="2558" y="605"/>
                  <a:pt x="2558" y="605"/>
                  <a:pt x="2558" y="605"/>
                </a:cubicBezTo>
                <a:cubicBezTo>
                  <a:pt x="2286" y="1789"/>
                  <a:pt x="2286" y="1789"/>
                  <a:pt x="2286" y="1789"/>
                </a:cubicBezTo>
                <a:cubicBezTo>
                  <a:pt x="841" y="1789"/>
                  <a:pt x="841" y="1789"/>
                  <a:pt x="841" y="1789"/>
                </a:cubicBezTo>
                <a:cubicBezTo>
                  <a:pt x="515" y="81"/>
                  <a:pt x="515" y="81"/>
                  <a:pt x="515" y="81"/>
                </a:cubicBezTo>
                <a:lnTo>
                  <a:pt x="515" y="72"/>
                </a:lnTo>
                <a:cubicBezTo>
                  <a:pt x="515" y="72"/>
                  <a:pt x="515" y="63"/>
                  <a:pt x="506" y="63"/>
                </a:cubicBezTo>
                <a:lnTo>
                  <a:pt x="506" y="54"/>
                </a:lnTo>
                <a:lnTo>
                  <a:pt x="506" y="45"/>
                </a:lnTo>
                <a:cubicBezTo>
                  <a:pt x="497" y="45"/>
                  <a:pt x="497" y="45"/>
                  <a:pt x="497" y="45"/>
                </a:cubicBezTo>
                <a:cubicBezTo>
                  <a:pt x="497" y="45"/>
                  <a:pt x="497" y="45"/>
                  <a:pt x="497" y="36"/>
                </a:cubicBezTo>
                <a:lnTo>
                  <a:pt x="488" y="36"/>
                </a:lnTo>
                <a:cubicBezTo>
                  <a:pt x="488" y="27"/>
                  <a:pt x="488" y="27"/>
                  <a:pt x="488" y="27"/>
                </a:cubicBezTo>
                <a:cubicBezTo>
                  <a:pt x="488" y="27"/>
                  <a:pt x="488" y="27"/>
                  <a:pt x="479" y="27"/>
                </a:cubicBezTo>
                <a:lnTo>
                  <a:pt x="479" y="18"/>
                </a:lnTo>
                <a:cubicBezTo>
                  <a:pt x="479" y="18"/>
                  <a:pt x="479" y="18"/>
                  <a:pt x="470" y="18"/>
                </a:cubicBezTo>
                <a:cubicBezTo>
                  <a:pt x="470" y="9"/>
                  <a:pt x="470" y="9"/>
                  <a:pt x="461" y="9"/>
                </a:cubicBezTo>
                <a:cubicBezTo>
                  <a:pt x="461" y="9"/>
                  <a:pt x="461" y="9"/>
                  <a:pt x="452" y="9"/>
                </a:cubicBezTo>
                <a:cubicBezTo>
                  <a:pt x="452" y="0"/>
                  <a:pt x="452" y="0"/>
                  <a:pt x="443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25" y="0"/>
                  <a:pt x="425" y="0"/>
                  <a:pt x="425" y="0"/>
                </a:cubicBezTo>
                <a:cubicBezTo>
                  <a:pt x="416" y="0"/>
                  <a:pt x="416" y="0"/>
                  <a:pt x="416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45" y="0"/>
                  <a:pt x="0" y="45"/>
                  <a:pt x="0" y="99"/>
                </a:cubicBezTo>
                <a:cubicBezTo>
                  <a:pt x="0" y="162"/>
                  <a:pt x="45" y="207"/>
                  <a:pt x="100" y="207"/>
                </a:cubicBezTo>
                <a:cubicBezTo>
                  <a:pt x="326" y="207"/>
                  <a:pt x="326" y="207"/>
                  <a:pt x="326" y="207"/>
                </a:cubicBezTo>
                <a:cubicBezTo>
                  <a:pt x="624" y="1789"/>
                  <a:pt x="624" y="1789"/>
                  <a:pt x="624" y="1789"/>
                </a:cubicBezTo>
                <a:cubicBezTo>
                  <a:pt x="534" y="1789"/>
                  <a:pt x="534" y="1789"/>
                  <a:pt x="534" y="1789"/>
                </a:cubicBezTo>
                <a:cubicBezTo>
                  <a:pt x="534" y="1789"/>
                  <a:pt x="534" y="1789"/>
                  <a:pt x="534" y="1798"/>
                </a:cubicBezTo>
                <a:cubicBezTo>
                  <a:pt x="524" y="1798"/>
                  <a:pt x="524" y="1798"/>
                  <a:pt x="524" y="1798"/>
                </a:cubicBezTo>
                <a:cubicBezTo>
                  <a:pt x="515" y="1798"/>
                  <a:pt x="515" y="1798"/>
                  <a:pt x="515" y="1798"/>
                </a:cubicBezTo>
                <a:cubicBezTo>
                  <a:pt x="506" y="1798"/>
                  <a:pt x="506" y="1798"/>
                  <a:pt x="506" y="1798"/>
                </a:cubicBezTo>
                <a:cubicBezTo>
                  <a:pt x="497" y="1798"/>
                  <a:pt x="497" y="1798"/>
                  <a:pt x="497" y="1798"/>
                </a:cubicBezTo>
                <a:cubicBezTo>
                  <a:pt x="497" y="1798"/>
                  <a:pt x="497" y="1807"/>
                  <a:pt x="488" y="1807"/>
                </a:cubicBezTo>
                <a:lnTo>
                  <a:pt x="479" y="1807"/>
                </a:lnTo>
                <a:cubicBezTo>
                  <a:pt x="479" y="1816"/>
                  <a:pt x="479" y="1816"/>
                  <a:pt x="470" y="1816"/>
                </a:cubicBezTo>
                <a:cubicBezTo>
                  <a:pt x="470" y="1816"/>
                  <a:pt x="470" y="1816"/>
                  <a:pt x="461" y="1825"/>
                </a:cubicBezTo>
                <a:cubicBezTo>
                  <a:pt x="461" y="1825"/>
                  <a:pt x="461" y="1834"/>
                  <a:pt x="452" y="1834"/>
                </a:cubicBezTo>
                <a:lnTo>
                  <a:pt x="452" y="1843"/>
                </a:lnTo>
                <a:cubicBezTo>
                  <a:pt x="181" y="2268"/>
                  <a:pt x="181" y="2268"/>
                  <a:pt x="181" y="2268"/>
                </a:cubicBezTo>
                <a:lnTo>
                  <a:pt x="172" y="2268"/>
                </a:lnTo>
                <a:lnTo>
                  <a:pt x="172" y="2277"/>
                </a:lnTo>
                <a:lnTo>
                  <a:pt x="172" y="2286"/>
                </a:lnTo>
                <a:lnTo>
                  <a:pt x="163" y="2286"/>
                </a:lnTo>
                <a:cubicBezTo>
                  <a:pt x="163" y="2295"/>
                  <a:pt x="163" y="2295"/>
                  <a:pt x="163" y="2295"/>
                </a:cubicBezTo>
                <a:cubicBezTo>
                  <a:pt x="163" y="2304"/>
                  <a:pt x="163" y="2304"/>
                  <a:pt x="163" y="2304"/>
                </a:cubicBezTo>
                <a:cubicBezTo>
                  <a:pt x="163" y="2304"/>
                  <a:pt x="163" y="2304"/>
                  <a:pt x="163" y="2313"/>
                </a:cubicBezTo>
                <a:lnTo>
                  <a:pt x="163" y="2322"/>
                </a:lnTo>
                <a:lnTo>
                  <a:pt x="163" y="2331"/>
                </a:lnTo>
                <a:cubicBezTo>
                  <a:pt x="163" y="2340"/>
                  <a:pt x="163" y="2340"/>
                  <a:pt x="163" y="2340"/>
                </a:cubicBezTo>
                <a:cubicBezTo>
                  <a:pt x="163" y="2340"/>
                  <a:pt x="163" y="2340"/>
                  <a:pt x="163" y="2349"/>
                </a:cubicBezTo>
                <a:cubicBezTo>
                  <a:pt x="163" y="2349"/>
                  <a:pt x="163" y="2349"/>
                  <a:pt x="163" y="2358"/>
                </a:cubicBezTo>
                <a:cubicBezTo>
                  <a:pt x="172" y="2358"/>
                  <a:pt x="172" y="2358"/>
                  <a:pt x="172" y="2367"/>
                </a:cubicBezTo>
                <a:lnTo>
                  <a:pt x="172" y="2376"/>
                </a:lnTo>
                <a:cubicBezTo>
                  <a:pt x="172" y="2376"/>
                  <a:pt x="172" y="2376"/>
                  <a:pt x="181" y="2376"/>
                </a:cubicBezTo>
                <a:lnTo>
                  <a:pt x="181" y="2385"/>
                </a:lnTo>
                <a:cubicBezTo>
                  <a:pt x="181" y="2385"/>
                  <a:pt x="181" y="2385"/>
                  <a:pt x="181" y="2394"/>
                </a:cubicBezTo>
                <a:cubicBezTo>
                  <a:pt x="190" y="2394"/>
                  <a:pt x="190" y="2394"/>
                  <a:pt x="190" y="2394"/>
                </a:cubicBezTo>
                <a:cubicBezTo>
                  <a:pt x="190" y="2394"/>
                  <a:pt x="190" y="2403"/>
                  <a:pt x="199" y="2403"/>
                </a:cubicBezTo>
                <a:cubicBezTo>
                  <a:pt x="208" y="2413"/>
                  <a:pt x="208" y="2413"/>
                  <a:pt x="208" y="2413"/>
                </a:cubicBezTo>
                <a:cubicBezTo>
                  <a:pt x="208" y="2413"/>
                  <a:pt x="208" y="2413"/>
                  <a:pt x="217" y="2413"/>
                </a:cubicBezTo>
                <a:cubicBezTo>
                  <a:pt x="217" y="2413"/>
                  <a:pt x="217" y="2422"/>
                  <a:pt x="226" y="2422"/>
                </a:cubicBezTo>
                <a:cubicBezTo>
                  <a:pt x="226" y="2422"/>
                  <a:pt x="226" y="2422"/>
                  <a:pt x="235" y="2422"/>
                </a:cubicBezTo>
                <a:lnTo>
                  <a:pt x="244" y="2422"/>
                </a:lnTo>
                <a:cubicBezTo>
                  <a:pt x="244" y="2431"/>
                  <a:pt x="253" y="2431"/>
                  <a:pt x="253" y="2431"/>
                </a:cubicBezTo>
                <a:cubicBezTo>
                  <a:pt x="262" y="2431"/>
                  <a:pt x="262" y="2431"/>
                  <a:pt x="262" y="2431"/>
                </a:cubicBezTo>
                <a:cubicBezTo>
                  <a:pt x="705" y="2431"/>
                  <a:pt x="705" y="2431"/>
                  <a:pt x="705" y="2431"/>
                </a:cubicBezTo>
                <a:cubicBezTo>
                  <a:pt x="669" y="2485"/>
                  <a:pt x="651" y="2557"/>
                  <a:pt x="651" y="2639"/>
                </a:cubicBezTo>
                <a:cubicBezTo>
                  <a:pt x="651" y="2864"/>
                  <a:pt x="832" y="3054"/>
                  <a:pt x="1067" y="3054"/>
                </a:cubicBezTo>
                <a:cubicBezTo>
                  <a:pt x="1293" y="3054"/>
                  <a:pt x="1482" y="2864"/>
                  <a:pt x="1482" y="2639"/>
                </a:cubicBezTo>
                <a:cubicBezTo>
                  <a:pt x="1482" y="2557"/>
                  <a:pt x="1463" y="2485"/>
                  <a:pt x="1427" y="2431"/>
                </a:cubicBezTo>
                <a:cubicBezTo>
                  <a:pt x="1961" y="2431"/>
                  <a:pt x="1961" y="2431"/>
                  <a:pt x="1961" y="2431"/>
                </a:cubicBezTo>
                <a:cubicBezTo>
                  <a:pt x="1925" y="2485"/>
                  <a:pt x="1907" y="2557"/>
                  <a:pt x="1907" y="2639"/>
                </a:cubicBezTo>
                <a:cubicBezTo>
                  <a:pt x="1907" y="2864"/>
                  <a:pt x="2087" y="3054"/>
                  <a:pt x="2322" y="3054"/>
                </a:cubicBezTo>
                <a:cubicBezTo>
                  <a:pt x="2548" y="3054"/>
                  <a:pt x="2738" y="2864"/>
                  <a:pt x="2738" y="2639"/>
                </a:cubicBezTo>
                <a:cubicBezTo>
                  <a:pt x="2738" y="2557"/>
                  <a:pt x="2711" y="2485"/>
                  <a:pt x="2675" y="2431"/>
                </a:cubicBezTo>
                <a:cubicBezTo>
                  <a:pt x="2738" y="2431"/>
                  <a:pt x="2738" y="2431"/>
                  <a:pt x="2738" y="2431"/>
                </a:cubicBezTo>
                <a:cubicBezTo>
                  <a:pt x="2792" y="2431"/>
                  <a:pt x="2838" y="2385"/>
                  <a:pt x="2838" y="2322"/>
                </a:cubicBezTo>
                <a:cubicBezTo>
                  <a:pt x="2838" y="2268"/>
                  <a:pt x="2792" y="2223"/>
                  <a:pt x="2738" y="2223"/>
                </a:cubicBezTo>
                <a:close/>
                <a:moveTo>
                  <a:pt x="1275" y="2639"/>
                </a:moveTo>
                <a:lnTo>
                  <a:pt x="1275" y="2639"/>
                </a:lnTo>
                <a:cubicBezTo>
                  <a:pt x="1275" y="2747"/>
                  <a:pt x="1175" y="2838"/>
                  <a:pt x="1067" y="2838"/>
                </a:cubicBezTo>
                <a:cubicBezTo>
                  <a:pt x="949" y="2838"/>
                  <a:pt x="859" y="2747"/>
                  <a:pt x="859" y="2639"/>
                </a:cubicBezTo>
                <a:cubicBezTo>
                  <a:pt x="859" y="2521"/>
                  <a:pt x="949" y="2431"/>
                  <a:pt x="1067" y="2431"/>
                </a:cubicBezTo>
                <a:cubicBezTo>
                  <a:pt x="1175" y="2431"/>
                  <a:pt x="1275" y="2521"/>
                  <a:pt x="1275" y="2639"/>
                </a:cubicBezTo>
                <a:close/>
                <a:moveTo>
                  <a:pt x="2521" y="2639"/>
                </a:moveTo>
                <a:lnTo>
                  <a:pt x="2521" y="2639"/>
                </a:lnTo>
                <a:cubicBezTo>
                  <a:pt x="2521" y="2747"/>
                  <a:pt x="2431" y="2838"/>
                  <a:pt x="2322" y="2838"/>
                </a:cubicBezTo>
                <a:cubicBezTo>
                  <a:pt x="2205" y="2838"/>
                  <a:pt x="2114" y="2747"/>
                  <a:pt x="2114" y="2639"/>
                </a:cubicBezTo>
                <a:cubicBezTo>
                  <a:pt x="2114" y="2521"/>
                  <a:pt x="2205" y="2431"/>
                  <a:pt x="2322" y="2431"/>
                </a:cubicBezTo>
                <a:cubicBezTo>
                  <a:pt x="2431" y="2431"/>
                  <a:pt x="2521" y="2521"/>
                  <a:pt x="2521" y="26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49">
            <a:extLst>
              <a:ext uri="{FF2B5EF4-FFF2-40B4-BE49-F238E27FC236}">
                <a16:creationId xmlns:a16="http://schemas.microsoft.com/office/drawing/2014/main" id="{D1033211-D4D8-A346-BBE8-C661A3074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925" y="6457872"/>
            <a:ext cx="307444" cy="316486"/>
          </a:xfrm>
          <a:custGeom>
            <a:avLst/>
            <a:gdLst>
              <a:gd name="T0" fmla="*/ 18900276 w 299"/>
              <a:gd name="T1" fmla="*/ 39963148 h 308"/>
              <a:gd name="T2" fmla="*/ 18900276 w 299"/>
              <a:gd name="T3" fmla="*/ 39963148 h 308"/>
              <a:gd name="T4" fmla="*/ 0 w 299"/>
              <a:gd name="T5" fmla="*/ 20046878 h 308"/>
              <a:gd name="T6" fmla="*/ 18900276 w 299"/>
              <a:gd name="T7" fmla="*/ 0 h 308"/>
              <a:gd name="T8" fmla="*/ 38843587 w 299"/>
              <a:gd name="T9" fmla="*/ 20046878 h 308"/>
              <a:gd name="T10" fmla="*/ 18900276 w 299"/>
              <a:gd name="T11" fmla="*/ 39963148 h 308"/>
              <a:gd name="T12" fmla="*/ 18900276 w 299"/>
              <a:gd name="T13" fmla="*/ 9372384 h 308"/>
              <a:gd name="T14" fmla="*/ 18900276 w 299"/>
              <a:gd name="T15" fmla="*/ 9372384 h 308"/>
              <a:gd name="T16" fmla="*/ 8211782 w 299"/>
              <a:gd name="T17" fmla="*/ 20046878 h 308"/>
              <a:gd name="T18" fmla="*/ 18900276 w 299"/>
              <a:gd name="T19" fmla="*/ 30590764 h 308"/>
              <a:gd name="T20" fmla="*/ 30631805 w 299"/>
              <a:gd name="T21" fmla="*/ 20046878 h 308"/>
              <a:gd name="T22" fmla="*/ 18900276 w 299"/>
              <a:gd name="T23" fmla="*/ 9372384 h 30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99" h="308">
                <a:moveTo>
                  <a:pt x="145" y="307"/>
                </a:moveTo>
                <a:lnTo>
                  <a:pt x="145" y="307"/>
                </a:lnTo>
                <a:cubicBezTo>
                  <a:pt x="63" y="307"/>
                  <a:pt x="0" y="235"/>
                  <a:pt x="0" y="154"/>
                </a:cubicBezTo>
                <a:cubicBezTo>
                  <a:pt x="0" y="72"/>
                  <a:pt x="63" y="0"/>
                  <a:pt x="145" y="0"/>
                </a:cubicBezTo>
                <a:cubicBezTo>
                  <a:pt x="235" y="0"/>
                  <a:pt x="298" y="72"/>
                  <a:pt x="298" y="154"/>
                </a:cubicBezTo>
                <a:cubicBezTo>
                  <a:pt x="298" y="235"/>
                  <a:pt x="235" y="307"/>
                  <a:pt x="145" y="307"/>
                </a:cubicBezTo>
                <a:close/>
                <a:moveTo>
                  <a:pt x="145" y="72"/>
                </a:moveTo>
                <a:lnTo>
                  <a:pt x="145" y="72"/>
                </a:lnTo>
                <a:cubicBezTo>
                  <a:pt x="99" y="72"/>
                  <a:pt x="63" y="109"/>
                  <a:pt x="63" y="154"/>
                </a:cubicBezTo>
                <a:cubicBezTo>
                  <a:pt x="63" y="199"/>
                  <a:pt x="99" y="235"/>
                  <a:pt x="145" y="235"/>
                </a:cubicBezTo>
                <a:cubicBezTo>
                  <a:pt x="199" y="235"/>
                  <a:pt x="235" y="199"/>
                  <a:pt x="235" y="154"/>
                </a:cubicBezTo>
                <a:cubicBezTo>
                  <a:pt x="235" y="109"/>
                  <a:pt x="199" y="72"/>
                  <a:pt x="145" y="7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50">
            <a:extLst>
              <a:ext uri="{FF2B5EF4-FFF2-40B4-BE49-F238E27FC236}">
                <a16:creationId xmlns:a16="http://schemas.microsoft.com/office/drawing/2014/main" id="{15F5E312-E2DB-854B-8335-FD925EC8A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183" y="6096173"/>
            <a:ext cx="1048926" cy="1039884"/>
          </a:xfrm>
          <a:custGeom>
            <a:avLst/>
            <a:gdLst>
              <a:gd name="T0" fmla="*/ 77379722 w 1023"/>
              <a:gd name="T1" fmla="*/ 131475637 h 1013"/>
              <a:gd name="T2" fmla="*/ 51586481 w 1023"/>
              <a:gd name="T3" fmla="*/ 127967842 h 1013"/>
              <a:gd name="T4" fmla="*/ 46920268 w 1023"/>
              <a:gd name="T5" fmla="*/ 106791313 h 1013"/>
              <a:gd name="T6" fmla="*/ 26959704 w 1023"/>
              <a:gd name="T7" fmla="*/ 119782987 h 1013"/>
              <a:gd name="T8" fmla="*/ 11794961 w 1023"/>
              <a:gd name="T9" fmla="*/ 98606458 h 1013"/>
              <a:gd name="T10" fmla="*/ 22293491 w 1023"/>
              <a:gd name="T11" fmla="*/ 81067842 h 1013"/>
              <a:gd name="T12" fmla="*/ 0 w 1023"/>
              <a:gd name="T13" fmla="*/ 76390782 h 1013"/>
              <a:gd name="T14" fmla="*/ 4666213 w 1023"/>
              <a:gd name="T15" fmla="*/ 50537553 h 1013"/>
              <a:gd name="T16" fmla="*/ 23460314 w 1023"/>
              <a:gd name="T17" fmla="*/ 44691228 h 1013"/>
              <a:gd name="T18" fmla="*/ 11794961 w 1023"/>
              <a:gd name="T19" fmla="*/ 27022494 h 1013"/>
              <a:gd name="T20" fmla="*/ 32792381 w 1023"/>
              <a:gd name="T21" fmla="*/ 11822409 h 1013"/>
              <a:gd name="T22" fmla="*/ 51586481 w 1023"/>
              <a:gd name="T23" fmla="*/ 20007264 h 1013"/>
              <a:gd name="T24" fmla="*/ 55085871 w 1023"/>
              <a:gd name="T25" fmla="*/ 0 h 1013"/>
              <a:gd name="T26" fmla="*/ 80879112 w 1023"/>
              <a:gd name="T27" fmla="*/ 3637553 h 1013"/>
              <a:gd name="T28" fmla="*/ 87878252 w 1023"/>
              <a:gd name="T29" fmla="*/ 23515059 h 1013"/>
              <a:gd name="T30" fmla="*/ 105505889 w 1023"/>
              <a:gd name="T31" fmla="*/ 11822409 h 1013"/>
              <a:gd name="T32" fmla="*/ 120670633 w 1023"/>
              <a:gd name="T33" fmla="*/ 32998938 h 1013"/>
              <a:gd name="T34" fmla="*/ 111338566 w 1023"/>
              <a:gd name="T35" fmla="*/ 50537553 h 1013"/>
              <a:gd name="T36" fmla="*/ 132465593 w 1023"/>
              <a:gd name="T37" fmla="*/ 55214613 h 1013"/>
              <a:gd name="T38" fmla="*/ 127799380 w 1023"/>
              <a:gd name="T39" fmla="*/ 81067842 h 1013"/>
              <a:gd name="T40" fmla="*/ 107838816 w 1023"/>
              <a:gd name="T41" fmla="*/ 85744903 h 1013"/>
              <a:gd name="T42" fmla="*/ 120670633 w 1023"/>
              <a:gd name="T43" fmla="*/ 104452783 h 1013"/>
              <a:gd name="T44" fmla="*/ 99673213 w 1023"/>
              <a:gd name="T45" fmla="*/ 119782987 h 1013"/>
              <a:gd name="T46" fmla="*/ 80879112 w 1023"/>
              <a:gd name="T47" fmla="*/ 109129843 h 1013"/>
              <a:gd name="T48" fmla="*/ 77379722 w 1023"/>
              <a:gd name="T49" fmla="*/ 131475637 h 1013"/>
              <a:gd name="T50" fmla="*/ 59752085 w 1023"/>
              <a:gd name="T51" fmla="*/ 123290782 h 1013"/>
              <a:gd name="T52" fmla="*/ 72713509 w 1023"/>
              <a:gd name="T53" fmla="*/ 105622048 h 1013"/>
              <a:gd name="T54" fmla="*/ 84378862 w 1023"/>
              <a:gd name="T55" fmla="*/ 97437193 h 1013"/>
              <a:gd name="T56" fmla="*/ 102006139 w 1023"/>
              <a:gd name="T57" fmla="*/ 110299108 h 1013"/>
              <a:gd name="T58" fmla="*/ 99673213 w 1023"/>
              <a:gd name="T59" fmla="*/ 89122579 h 1013"/>
              <a:gd name="T60" fmla="*/ 103172963 w 1023"/>
              <a:gd name="T61" fmla="*/ 75221517 h 1013"/>
              <a:gd name="T62" fmla="*/ 123003920 w 1023"/>
              <a:gd name="T63" fmla="*/ 71713722 h 1013"/>
              <a:gd name="T64" fmla="*/ 107838816 w 1023"/>
              <a:gd name="T65" fmla="*/ 58852167 h 1013"/>
              <a:gd name="T66" fmla="*/ 99673213 w 1023"/>
              <a:gd name="T67" fmla="*/ 45860493 h 1013"/>
              <a:gd name="T68" fmla="*/ 111338566 w 1023"/>
              <a:gd name="T69" fmla="*/ 29361024 h 1013"/>
              <a:gd name="T70" fmla="*/ 91378002 w 1023"/>
              <a:gd name="T71" fmla="*/ 31829673 h 1013"/>
              <a:gd name="T72" fmla="*/ 76212899 w 1023"/>
              <a:gd name="T73" fmla="*/ 27022494 h 1013"/>
              <a:gd name="T74" fmla="*/ 72713509 w 1023"/>
              <a:gd name="T75" fmla="*/ 8314614 h 1013"/>
              <a:gd name="T76" fmla="*/ 59752085 w 1023"/>
              <a:gd name="T77" fmla="*/ 23515059 h 1013"/>
              <a:gd name="T78" fmla="*/ 45753805 w 1023"/>
              <a:gd name="T79" fmla="*/ 31829673 h 1013"/>
              <a:gd name="T80" fmla="*/ 30459454 w 1023"/>
              <a:gd name="T81" fmla="*/ 21176529 h 1013"/>
              <a:gd name="T82" fmla="*/ 31625917 w 1023"/>
              <a:gd name="T83" fmla="*/ 41183433 h 1013"/>
              <a:gd name="T84" fmla="*/ 29292631 w 1023"/>
              <a:gd name="T85" fmla="*/ 56383878 h 1013"/>
              <a:gd name="T86" fmla="*/ 9461674 w 1023"/>
              <a:gd name="T87" fmla="*/ 60021432 h 1013"/>
              <a:gd name="T88" fmla="*/ 25793241 w 1023"/>
              <a:gd name="T89" fmla="*/ 72882987 h 1013"/>
              <a:gd name="T90" fmla="*/ 33958844 w 1023"/>
              <a:gd name="T91" fmla="*/ 84575637 h 1013"/>
              <a:gd name="T92" fmla="*/ 21127027 w 1023"/>
              <a:gd name="T93" fmla="*/ 102114253 h 1013"/>
              <a:gd name="T94" fmla="*/ 42254055 w 1023"/>
              <a:gd name="T95" fmla="*/ 98606458 h 1013"/>
              <a:gd name="T96" fmla="*/ 56252335 w 1023"/>
              <a:gd name="T97" fmla="*/ 100944988 h 1013"/>
              <a:gd name="T98" fmla="*/ 59752085 w 1023"/>
              <a:gd name="T99" fmla="*/ 123290782 h 1013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023" h="1013">
                <a:moveTo>
                  <a:pt x="597" y="1012"/>
                </a:moveTo>
                <a:lnTo>
                  <a:pt x="597" y="1012"/>
                </a:lnTo>
                <a:cubicBezTo>
                  <a:pt x="434" y="1012"/>
                  <a:pt x="434" y="1012"/>
                  <a:pt x="434" y="1012"/>
                </a:cubicBezTo>
                <a:cubicBezTo>
                  <a:pt x="416" y="1012"/>
                  <a:pt x="398" y="1003"/>
                  <a:pt x="398" y="985"/>
                </a:cubicBezTo>
                <a:cubicBezTo>
                  <a:pt x="398" y="840"/>
                  <a:pt x="398" y="840"/>
                  <a:pt x="398" y="840"/>
                </a:cubicBezTo>
                <a:cubicBezTo>
                  <a:pt x="380" y="831"/>
                  <a:pt x="371" y="831"/>
                  <a:pt x="362" y="822"/>
                </a:cubicBezTo>
                <a:cubicBezTo>
                  <a:pt x="253" y="922"/>
                  <a:pt x="253" y="922"/>
                  <a:pt x="253" y="922"/>
                </a:cubicBezTo>
                <a:cubicBezTo>
                  <a:pt x="244" y="940"/>
                  <a:pt x="226" y="940"/>
                  <a:pt x="208" y="922"/>
                </a:cubicBezTo>
                <a:cubicBezTo>
                  <a:pt x="91" y="804"/>
                  <a:pt x="91" y="804"/>
                  <a:pt x="91" y="804"/>
                </a:cubicBezTo>
                <a:cubicBezTo>
                  <a:pt x="82" y="795"/>
                  <a:pt x="82" y="777"/>
                  <a:pt x="91" y="759"/>
                </a:cubicBezTo>
                <a:cubicBezTo>
                  <a:pt x="190" y="660"/>
                  <a:pt x="190" y="660"/>
                  <a:pt x="190" y="660"/>
                </a:cubicBezTo>
                <a:cubicBezTo>
                  <a:pt x="181" y="651"/>
                  <a:pt x="181" y="633"/>
                  <a:pt x="172" y="624"/>
                </a:cubicBezTo>
                <a:cubicBezTo>
                  <a:pt x="36" y="624"/>
                  <a:pt x="36" y="624"/>
                  <a:pt x="36" y="624"/>
                </a:cubicBezTo>
                <a:cubicBezTo>
                  <a:pt x="18" y="624"/>
                  <a:pt x="0" y="606"/>
                  <a:pt x="0" y="588"/>
                </a:cubicBezTo>
                <a:cubicBezTo>
                  <a:pt x="0" y="425"/>
                  <a:pt x="0" y="425"/>
                  <a:pt x="0" y="425"/>
                </a:cubicBezTo>
                <a:cubicBezTo>
                  <a:pt x="0" y="407"/>
                  <a:pt x="18" y="389"/>
                  <a:pt x="36" y="389"/>
                </a:cubicBezTo>
                <a:cubicBezTo>
                  <a:pt x="163" y="389"/>
                  <a:pt x="163" y="389"/>
                  <a:pt x="163" y="389"/>
                </a:cubicBezTo>
                <a:cubicBezTo>
                  <a:pt x="172" y="371"/>
                  <a:pt x="181" y="362"/>
                  <a:pt x="181" y="344"/>
                </a:cubicBezTo>
                <a:cubicBezTo>
                  <a:pt x="91" y="254"/>
                  <a:pt x="91" y="254"/>
                  <a:pt x="91" y="254"/>
                </a:cubicBezTo>
                <a:cubicBezTo>
                  <a:pt x="82" y="236"/>
                  <a:pt x="82" y="217"/>
                  <a:pt x="91" y="208"/>
                </a:cubicBezTo>
                <a:cubicBezTo>
                  <a:pt x="208" y="91"/>
                  <a:pt x="208" y="91"/>
                  <a:pt x="208" y="91"/>
                </a:cubicBezTo>
                <a:cubicBezTo>
                  <a:pt x="226" y="82"/>
                  <a:pt x="244" y="82"/>
                  <a:pt x="253" y="91"/>
                </a:cubicBezTo>
                <a:cubicBezTo>
                  <a:pt x="344" y="181"/>
                  <a:pt x="344" y="181"/>
                  <a:pt x="344" y="181"/>
                </a:cubicBezTo>
                <a:cubicBezTo>
                  <a:pt x="362" y="172"/>
                  <a:pt x="380" y="163"/>
                  <a:pt x="398" y="154"/>
                </a:cubicBezTo>
                <a:cubicBezTo>
                  <a:pt x="398" y="28"/>
                  <a:pt x="398" y="28"/>
                  <a:pt x="398" y="28"/>
                </a:cubicBezTo>
                <a:cubicBezTo>
                  <a:pt x="398" y="9"/>
                  <a:pt x="407" y="0"/>
                  <a:pt x="425" y="0"/>
                </a:cubicBezTo>
                <a:cubicBezTo>
                  <a:pt x="588" y="0"/>
                  <a:pt x="588" y="0"/>
                  <a:pt x="588" y="0"/>
                </a:cubicBezTo>
                <a:cubicBezTo>
                  <a:pt x="606" y="0"/>
                  <a:pt x="624" y="9"/>
                  <a:pt x="624" y="28"/>
                </a:cubicBezTo>
                <a:cubicBezTo>
                  <a:pt x="624" y="154"/>
                  <a:pt x="624" y="154"/>
                  <a:pt x="624" y="154"/>
                </a:cubicBezTo>
                <a:cubicBezTo>
                  <a:pt x="642" y="163"/>
                  <a:pt x="660" y="172"/>
                  <a:pt x="678" y="181"/>
                </a:cubicBezTo>
                <a:cubicBezTo>
                  <a:pt x="769" y="91"/>
                  <a:pt x="769" y="91"/>
                  <a:pt x="769" y="91"/>
                </a:cubicBezTo>
                <a:cubicBezTo>
                  <a:pt x="778" y="73"/>
                  <a:pt x="796" y="73"/>
                  <a:pt x="814" y="91"/>
                </a:cubicBezTo>
                <a:cubicBezTo>
                  <a:pt x="931" y="208"/>
                  <a:pt x="931" y="208"/>
                  <a:pt x="931" y="208"/>
                </a:cubicBezTo>
                <a:cubicBezTo>
                  <a:pt x="940" y="217"/>
                  <a:pt x="940" y="236"/>
                  <a:pt x="931" y="254"/>
                </a:cubicBezTo>
                <a:cubicBezTo>
                  <a:pt x="841" y="344"/>
                  <a:pt x="841" y="344"/>
                  <a:pt x="841" y="344"/>
                </a:cubicBezTo>
                <a:cubicBezTo>
                  <a:pt x="841" y="362"/>
                  <a:pt x="850" y="371"/>
                  <a:pt x="859" y="389"/>
                </a:cubicBezTo>
                <a:cubicBezTo>
                  <a:pt x="986" y="389"/>
                  <a:pt x="986" y="389"/>
                  <a:pt x="986" y="389"/>
                </a:cubicBezTo>
                <a:cubicBezTo>
                  <a:pt x="1004" y="389"/>
                  <a:pt x="1022" y="407"/>
                  <a:pt x="1022" y="425"/>
                </a:cubicBezTo>
                <a:cubicBezTo>
                  <a:pt x="1022" y="588"/>
                  <a:pt x="1022" y="588"/>
                  <a:pt x="1022" y="588"/>
                </a:cubicBezTo>
                <a:cubicBezTo>
                  <a:pt x="1022" y="606"/>
                  <a:pt x="1004" y="624"/>
                  <a:pt x="986" y="624"/>
                </a:cubicBezTo>
                <a:cubicBezTo>
                  <a:pt x="850" y="624"/>
                  <a:pt x="850" y="624"/>
                  <a:pt x="850" y="624"/>
                </a:cubicBezTo>
                <a:cubicBezTo>
                  <a:pt x="841" y="633"/>
                  <a:pt x="841" y="651"/>
                  <a:pt x="832" y="660"/>
                </a:cubicBezTo>
                <a:cubicBezTo>
                  <a:pt x="931" y="759"/>
                  <a:pt x="931" y="759"/>
                  <a:pt x="931" y="759"/>
                </a:cubicBezTo>
                <a:cubicBezTo>
                  <a:pt x="940" y="777"/>
                  <a:pt x="940" y="795"/>
                  <a:pt x="931" y="804"/>
                </a:cubicBezTo>
                <a:cubicBezTo>
                  <a:pt x="814" y="922"/>
                  <a:pt x="814" y="922"/>
                  <a:pt x="814" y="922"/>
                </a:cubicBezTo>
                <a:cubicBezTo>
                  <a:pt x="796" y="931"/>
                  <a:pt x="778" y="931"/>
                  <a:pt x="769" y="922"/>
                </a:cubicBezTo>
                <a:cubicBezTo>
                  <a:pt x="669" y="822"/>
                  <a:pt x="669" y="822"/>
                  <a:pt x="669" y="822"/>
                </a:cubicBezTo>
                <a:cubicBezTo>
                  <a:pt x="651" y="831"/>
                  <a:pt x="642" y="831"/>
                  <a:pt x="624" y="840"/>
                </a:cubicBezTo>
                <a:cubicBezTo>
                  <a:pt x="624" y="985"/>
                  <a:pt x="624" y="985"/>
                  <a:pt x="624" y="985"/>
                </a:cubicBezTo>
                <a:cubicBezTo>
                  <a:pt x="624" y="1003"/>
                  <a:pt x="615" y="1012"/>
                  <a:pt x="597" y="1012"/>
                </a:cubicBezTo>
                <a:close/>
                <a:moveTo>
                  <a:pt x="461" y="949"/>
                </a:moveTo>
                <a:lnTo>
                  <a:pt x="461" y="949"/>
                </a:lnTo>
                <a:cubicBezTo>
                  <a:pt x="561" y="949"/>
                  <a:pt x="561" y="949"/>
                  <a:pt x="561" y="949"/>
                </a:cubicBezTo>
                <a:cubicBezTo>
                  <a:pt x="561" y="813"/>
                  <a:pt x="561" y="813"/>
                  <a:pt x="561" y="813"/>
                </a:cubicBezTo>
                <a:cubicBezTo>
                  <a:pt x="561" y="795"/>
                  <a:pt x="570" y="786"/>
                  <a:pt x="588" y="777"/>
                </a:cubicBezTo>
                <a:cubicBezTo>
                  <a:pt x="606" y="777"/>
                  <a:pt x="633" y="768"/>
                  <a:pt x="651" y="750"/>
                </a:cubicBezTo>
                <a:cubicBezTo>
                  <a:pt x="669" y="750"/>
                  <a:pt x="687" y="750"/>
                  <a:pt x="696" y="759"/>
                </a:cubicBezTo>
                <a:cubicBezTo>
                  <a:pt x="787" y="849"/>
                  <a:pt x="787" y="849"/>
                  <a:pt x="787" y="849"/>
                </a:cubicBezTo>
                <a:cubicBezTo>
                  <a:pt x="859" y="786"/>
                  <a:pt x="859" y="786"/>
                  <a:pt x="859" y="786"/>
                </a:cubicBezTo>
                <a:cubicBezTo>
                  <a:pt x="769" y="686"/>
                  <a:pt x="769" y="686"/>
                  <a:pt x="769" y="686"/>
                </a:cubicBezTo>
                <a:cubicBezTo>
                  <a:pt x="760" y="678"/>
                  <a:pt x="751" y="660"/>
                  <a:pt x="760" y="651"/>
                </a:cubicBezTo>
                <a:cubicBezTo>
                  <a:pt x="778" y="633"/>
                  <a:pt x="787" y="606"/>
                  <a:pt x="796" y="579"/>
                </a:cubicBezTo>
                <a:cubicBezTo>
                  <a:pt x="796" y="561"/>
                  <a:pt x="814" y="552"/>
                  <a:pt x="823" y="552"/>
                </a:cubicBezTo>
                <a:cubicBezTo>
                  <a:pt x="949" y="552"/>
                  <a:pt x="949" y="552"/>
                  <a:pt x="949" y="552"/>
                </a:cubicBezTo>
                <a:cubicBezTo>
                  <a:pt x="949" y="462"/>
                  <a:pt x="949" y="462"/>
                  <a:pt x="949" y="462"/>
                </a:cubicBezTo>
                <a:cubicBezTo>
                  <a:pt x="832" y="453"/>
                  <a:pt x="832" y="453"/>
                  <a:pt x="832" y="453"/>
                </a:cubicBezTo>
                <a:cubicBezTo>
                  <a:pt x="814" y="453"/>
                  <a:pt x="805" y="443"/>
                  <a:pt x="796" y="434"/>
                </a:cubicBezTo>
                <a:cubicBezTo>
                  <a:pt x="796" y="407"/>
                  <a:pt x="778" y="380"/>
                  <a:pt x="769" y="353"/>
                </a:cubicBezTo>
                <a:cubicBezTo>
                  <a:pt x="760" y="344"/>
                  <a:pt x="760" y="326"/>
                  <a:pt x="778" y="317"/>
                </a:cubicBezTo>
                <a:cubicBezTo>
                  <a:pt x="859" y="226"/>
                  <a:pt x="859" y="226"/>
                  <a:pt x="859" y="226"/>
                </a:cubicBezTo>
                <a:cubicBezTo>
                  <a:pt x="787" y="163"/>
                  <a:pt x="787" y="163"/>
                  <a:pt x="787" y="163"/>
                </a:cubicBezTo>
                <a:cubicBezTo>
                  <a:pt x="705" y="245"/>
                  <a:pt x="705" y="245"/>
                  <a:pt x="705" y="245"/>
                </a:cubicBezTo>
                <a:cubicBezTo>
                  <a:pt x="696" y="254"/>
                  <a:pt x="678" y="254"/>
                  <a:pt x="669" y="245"/>
                </a:cubicBezTo>
                <a:cubicBezTo>
                  <a:pt x="642" y="226"/>
                  <a:pt x="615" y="217"/>
                  <a:pt x="588" y="208"/>
                </a:cubicBezTo>
                <a:cubicBezTo>
                  <a:pt x="570" y="208"/>
                  <a:pt x="561" y="199"/>
                  <a:pt x="561" y="181"/>
                </a:cubicBezTo>
                <a:cubicBezTo>
                  <a:pt x="561" y="64"/>
                  <a:pt x="561" y="64"/>
                  <a:pt x="561" y="64"/>
                </a:cubicBezTo>
                <a:cubicBezTo>
                  <a:pt x="461" y="64"/>
                  <a:pt x="461" y="64"/>
                  <a:pt x="461" y="64"/>
                </a:cubicBezTo>
                <a:cubicBezTo>
                  <a:pt x="461" y="181"/>
                  <a:pt x="461" y="181"/>
                  <a:pt x="461" y="181"/>
                </a:cubicBezTo>
                <a:cubicBezTo>
                  <a:pt x="461" y="199"/>
                  <a:pt x="452" y="208"/>
                  <a:pt x="434" y="208"/>
                </a:cubicBezTo>
                <a:cubicBezTo>
                  <a:pt x="407" y="217"/>
                  <a:pt x="380" y="226"/>
                  <a:pt x="353" y="245"/>
                </a:cubicBezTo>
                <a:cubicBezTo>
                  <a:pt x="344" y="254"/>
                  <a:pt x="326" y="254"/>
                  <a:pt x="317" y="245"/>
                </a:cubicBezTo>
                <a:cubicBezTo>
                  <a:pt x="235" y="163"/>
                  <a:pt x="235" y="163"/>
                  <a:pt x="235" y="163"/>
                </a:cubicBezTo>
                <a:cubicBezTo>
                  <a:pt x="163" y="226"/>
                  <a:pt x="163" y="226"/>
                  <a:pt x="163" y="226"/>
                </a:cubicBezTo>
                <a:cubicBezTo>
                  <a:pt x="244" y="317"/>
                  <a:pt x="244" y="317"/>
                  <a:pt x="244" y="317"/>
                </a:cubicBezTo>
                <a:cubicBezTo>
                  <a:pt x="262" y="326"/>
                  <a:pt x="262" y="344"/>
                  <a:pt x="253" y="353"/>
                </a:cubicBezTo>
                <a:cubicBezTo>
                  <a:pt x="235" y="380"/>
                  <a:pt x="226" y="407"/>
                  <a:pt x="226" y="434"/>
                </a:cubicBezTo>
                <a:cubicBezTo>
                  <a:pt x="217" y="443"/>
                  <a:pt x="208" y="462"/>
                  <a:pt x="190" y="462"/>
                </a:cubicBezTo>
                <a:cubicBezTo>
                  <a:pt x="73" y="462"/>
                  <a:pt x="73" y="462"/>
                  <a:pt x="73" y="462"/>
                </a:cubicBezTo>
                <a:cubicBezTo>
                  <a:pt x="73" y="552"/>
                  <a:pt x="73" y="552"/>
                  <a:pt x="73" y="552"/>
                </a:cubicBezTo>
                <a:cubicBezTo>
                  <a:pt x="199" y="561"/>
                  <a:pt x="199" y="561"/>
                  <a:pt x="199" y="561"/>
                </a:cubicBezTo>
                <a:cubicBezTo>
                  <a:pt x="208" y="561"/>
                  <a:pt x="226" y="570"/>
                  <a:pt x="226" y="579"/>
                </a:cubicBezTo>
                <a:cubicBezTo>
                  <a:pt x="235" y="606"/>
                  <a:pt x="244" y="633"/>
                  <a:pt x="262" y="651"/>
                </a:cubicBezTo>
                <a:cubicBezTo>
                  <a:pt x="271" y="660"/>
                  <a:pt x="262" y="678"/>
                  <a:pt x="253" y="695"/>
                </a:cubicBezTo>
                <a:cubicBezTo>
                  <a:pt x="163" y="786"/>
                  <a:pt x="163" y="786"/>
                  <a:pt x="163" y="786"/>
                </a:cubicBezTo>
                <a:cubicBezTo>
                  <a:pt x="235" y="849"/>
                  <a:pt x="235" y="849"/>
                  <a:pt x="235" y="849"/>
                </a:cubicBezTo>
                <a:cubicBezTo>
                  <a:pt x="326" y="759"/>
                  <a:pt x="326" y="759"/>
                  <a:pt x="326" y="759"/>
                </a:cubicBezTo>
                <a:cubicBezTo>
                  <a:pt x="335" y="750"/>
                  <a:pt x="353" y="750"/>
                  <a:pt x="371" y="750"/>
                </a:cubicBezTo>
                <a:cubicBezTo>
                  <a:pt x="389" y="768"/>
                  <a:pt x="416" y="777"/>
                  <a:pt x="434" y="777"/>
                </a:cubicBezTo>
                <a:cubicBezTo>
                  <a:pt x="452" y="786"/>
                  <a:pt x="461" y="795"/>
                  <a:pt x="461" y="813"/>
                </a:cubicBezTo>
                <a:lnTo>
                  <a:pt x="461" y="9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51">
            <a:extLst>
              <a:ext uri="{FF2B5EF4-FFF2-40B4-BE49-F238E27FC236}">
                <a16:creationId xmlns:a16="http://schemas.microsoft.com/office/drawing/2014/main" id="{85A7953F-FE34-1940-84F2-DDB046063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2170" y="8867689"/>
            <a:ext cx="845472" cy="1171001"/>
          </a:xfrm>
          <a:custGeom>
            <a:avLst/>
            <a:gdLst>
              <a:gd name="T0" fmla="*/ 101095739 w 823"/>
              <a:gd name="T1" fmla="*/ 15349725 h 1140"/>
              <a:gd name="T2" fmla="*/ 101095739 w 823"/>
              <a:gd name="T3" fmla="*/ 15349725 h 1140"/>
              <a:gd name="T4" fmla="*/ 78717030 w 823"/>
              <a:gd name="T5" fmla="*/ 15349725 h 1140"/>
              <a:gd name="T6" fmla="*/ 69349072 w 823"/>
              <a:gd name="T7" fmla="*/ 5853663 h 1140"/>
              <a:gd name="T8" fmla="*/ 52954876 w 823"/>
              <a:gd name="T9" fmla="*/ 0 h 1140"/>
              <a:gd name="T10" fmla="*/ 37602045 w 823"/>
              <a:gd name="T11" fmla="*/ 5853663 h 1140"/>
              <a:gd name="T12" fmla="*/ 28234088 w 823"/>
              <a:gd name="T13" fmla="*/ 15349725 h 1140"/>
              <a:gd name="T14" fmla="*/ 5855018 w 823"/>
              <a:gd name="T15" fmla="*/ 15349725 h 1140"/>
              <a:gd name="T16" fmla="*/ 0 w 823"/>
              <a:gd name="T17" fmla="*/ 23544852 h 1140"/>
              <a:gd name="T18" fmla="*/ 0 w 823"/>
              <a:gd name="T19" fmla="*/ 143480739 h 1140"/>
              <a:gd name="T20" fmla="*/ 3512939 w 823"/>
              <a:gd name="T21" fmla="*/ 148163669 h 1140"/>
              <a:gd name="T22" fmla="*/ 103437818 w 823"/>
              <a:gd name="T23" fmla="*/ 148163669 h 1140"/>
              <a:gd name="T24" fmla="*/ 106950757 w 823"/>
              <a:gd name="T25" fmla="*/ 143480739 h 1140"/>
              <a:gd name="T26" fmla="*/ 106950757 w 823"/>
              <a:gd name="T27" fmla="*/ 23544852 h 1140"/>
              <a:gd name="T28" fmla="*/ 101095739 w 823"/>
              <a:gd name="T29" fmla="*/ 15349725 h 1140"/>
              <a:gd name="T30" fmla="*/ 35259966 w 823"/>
              <a:gd name="T31" fmla="*/ 21203387 h 1140"/>
              <a:gd name="T32" fmla="*/ 35259966 w 823"/>
              <a:gd name="T33" fmla="*/ 21203387 h 1140"/>
              <a:gd name="T34" fmla="*/ 42285844 w 823"/>
              <a:gd name="T35" fmla="*/ 13008260 h 1140"/>
              <a:gd name="T36" fmla="*/ 52954876 w 823"/>
              <a:gd name="T37" fmla="*/ 9496062 h 1140"/>
              <a:gd name="T38" fmla="*/ 64664913 w 823"/>
              <a:gd name="T39" fmla="*/ 13008260 h 1140"/>
              <a:gd name="T40" fmla="*/ 71690791 w 823"/>
              <a:gd name="T41" fmla="*/ 21203387 h 1140"/>
              <a:gd name="T42" fmla="*/ 71690791 w 823"/>
              <a:gd name="T43" fmla="*/ 28227783 h 1140"/>
              <a:gd name="T44" fmla="*/ 35259966 w 823"/>
              <a:gd name="T45" fmla="*/ 28227783 h 1140"/>
              <a:gd name="T46" fmla="*/ 35259966 w 823"/>
              <a:gd name="T47" fmla="*/ 21203387 h 1140"/>
              <a:gd name="T48" fmla="*/ 22248854 w 823"/>
              <a:gd name="T49" fmla="*/ 24715585 h 1140"/>
              <a:gd name="T50" fmla="*/ 22248854 w 823"/>
              <a:gd name="T51" fmla="*/ 24715585 h 1140"/>
              <a:gd name="T52" fmla="*/ 25892009 w 823"/>
              <a:gd name="T53" fmla="*/ 24715585 h 1140"/>
              <a:gd name="T54" fmla="*/ 25892009 w 823"/>
              <a:gd name="T55" fmla="*/ 32910713 h 1140"/>
              <a:gd name="T56" fmla="*/ 31747027 w 823"/>
              <a:gd name="T57" fmla="*/ 37723845 h 1140"/>
              <a:gd name="T58" fmla="*/ 75203730 w 823"/>
              <a:gd name="T59" fmla="*/ 37723845 h 1140"/>
              <a:gd name="T60" fmla="*/ 81188964 w 823"/>
              <a:gd name="T61" fmla="*/ 32910713 h 1140"/>
              <a:gd name="T62" fmla="*/ 81188964 w 823"/>
              <a:gd name="T63" fmla="*/ 24715585 h 1140"/>
              <a:gd name="T64" fmla="*/ 85873124 w 823"/>
              <a:gd name="T65" fmla="*/ 24715585 h 1140"/>
              <a:gd name="T66" fmla="*/ 85873124 w 823"/>
              <a:gd name="T67" fmla="*/ 124618817 h 1140"/>
              <a:gd name="T68" fmla="*/ 22248854 w 823"/>
              <a:gd name="T69" fmla="*/ 124618817 h 1140"/>
              <a:gd name="T70" fmla="*/ 22248854 w 823"/>
              <a:gd name="T71" fmla="*/ 24715585 h 1140"/>
              <a:gd name="T72" fmla="*/ 98754020 w 823"/>
              <a:gd name="T73" fmla="*/ 138797809 h 1140"/>
              <a:gd name="T74" fmla="*/ 98754020 w 823"/>
              <a:gd name="T75" fmla="*/ 138797809 h 1140"/>
              <a:gd name="T76" fmla="*/ 8197098 w 823"/>
              <a:gd name="T77" fmla="*/ 138797809 h 1140"/>
              <a:gd name="T78" fmla="*/ 8197098 w 823"/>
              <a:gd name="T79" fmla="*/ 24715585 h 1140"/>
              <a:gd name="T80" fmla="*/ 12880896 w 823"/>
              <a:gd name="T81" fmla="*/ 24715585 h 1140"/>
              <a:gd name="T82" fmla="*/ 12880896 w 823"/>
              <a:gd name="T83" fmla="*/ 129431948 h 1140"/>
              <a:gd name="T84" fmla="*/ 17565055 w 823"/>
              <a:gd name="T85" fmla="*/ 132944146 h 1140"/>
              <a:gd name="T86" fmla="*/ 89386063 w 823"/>
              <a:gd name="T87" fmla="*/ 132944146 h 1140"/>
              <a:gd name="T88" fmla="*/ 94069861 w 823"/>
              <a:gd name="T89" fmla="*/ 129431948 h 1140"/>
              <a:gd name="T90" fmla="*/ 94069861 w 823"/>
              <a:gd name="T91" fmla="*/ 24715585 h 1140"/>
              <a:gd name="T92" fmla="*/ 98754020 w 823"/>
              <a:gd name="T93" fmla="*/ 24715585 h 1140"/>
              <a:gd name="T94" fmla="*/ 98754020 w 823"/>
              <a:gd name="T95" fmla="*/ 138797809 h 114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823" h="1140">
                <a:moveTo>
                  <a:pt x="777" y="118"/>
                </a:moveTo>
                <a:lnTo>
                  <a:pt x="777" y="118"/>
                </a:lnTo>
                <a:cubicBezTo>
                  <a:pt x="605" y="118"/>
                  <a:pt x="605" y="118"/>
                  <a:pt x="605" y="118"/>
                </a:cubicBezTo>
                <a:cubicBezTo>
                  <a:pt x="587" y="91"/>
                  <a:pt x="569" y="64"/>
                  <a:pt x="533" y="45"/>
                </a:cubicBezTo>
                <a:cubicBezTo>
                  <a:pt x="497" y="18"/>
                  <a:pt x="461" y="0"/>
                  <a:pt x="407" y="0"/>
                </a:cubicBezTo>
                <a:cubicBezTo>
                  <a:pt x="361" y="0"/>
                  <a:pt x="325" y="18"/>
                  <a:pt x="289" y="45"/>
                </a:cubicBezTo>
                <a:cubicBezTo>
                  <a:pt x="253" y="64"/>
                  <a:pt x="235" y="91"/>
                  <a:pt x="217" y="118"/>
                </a:cubicBezTo>
                <a:cubicBezTo>
                  <a:pt x="45" y="118"/>
                  <a:pt x="45" y="118"/>
                  <a:pt x="45" y="118"/>
                </a:cubicBezTo>
                <a:cubicBezTo>
                  <a:pt x="18" y="118"/>
                  <a:pt x="0" y="145"/>
                  <a:pt x="0" y="181"/>
                </a:cubicBezTo>
                <a:cubicBezTo>
                  <a:pt x="0" y="1103"/>
                  <a:pt x="0" y="1103"/>
                  <a:pt x="0" y="1103"/>
                </a:cubicBezTo>
                <a:cubicBezTo>
                  <a:pt x="0" y="1121"/>
                  <a:pt x="9" y="1139"/>
                  <a:pt x="27" y="1139"/>
                </a:cubicBezTo>
                <a:cubicBezTo>
                  <a:pt x="795" y="1139"/>
                  <a:pt x="795" y="1139"/>
                  <a:pt x="795" y="1139"/>
                </a:cubicBezTo>
                <a:cubicBezTo>
                  <a:pt x="813" y="1139"/>
                  <a:pt x="822" y="1121"/>
                  <a:pt x="822" y="1103"/>
                </a:cubicBezTo>
                <a:cubicBezTo>
                  <a:pt x="822" y="181"/>
                  <a:pt x="822" y="181"/>
                  <a:pt x="822" y="181"/>
                </a:cubicBezTo>
                <a:cubicBezTo>
                  <a:pt x="822" y="145"/>
                  <a:pt x="804" y="118"/>
                  <a:pt x="777" y="118"/>
                </a:cubicBezTo>
                <a:close/>
                <a:moveTo>
                  <a:pt x="271" y="163"/>
                </a:moveTo>
                <a:lnTo>
                  <a:pt x="271" y="163"/>
                </a:lnTo>
                <a:cubicBezTo>
                  <a:pt x="280" y="136"/>
                  <a:pt x="298" y="109"/>
                  <a:pt x="325" y="100"/>
                </a:cubicBezTo>
                <a:cubicBezTo>
                  <a:pt x="352" y="82"/>
                  <a:pt x="379" y="73"/>
                  <a:pt x="407" y="73"/>
                </a:cubicBezTo>
                <a:cubicBezTo>
                  <a:pt x="443" y="73"/>
                  <a:pt x="470" y="82"/>
                  <a:pt x="497" y="100"/>
                </a:cubicBezTo>
                <a:cubicBezTo>
                  <a:pt x="524" y="109"/>
                  <a:pt x="542" y="136"/>
                  <a:pt x="551" y="163"/>
                </a:cubicBezTo>
                <a:cubicBezTo>
                  <a:pt x="551" y="217"/>
                  <a:pt x="551" y="217"/>
                  <a:pt x="551" y="217"/>
                </a:cubicBezTo>
                <a:cubicBezTo>
                  <a:pt x="271" y="217"/>
                  <a:pt x="271" y="217"/>
                  <a:pt x="271" y="217"/>
                </a:cubicBezTo>
                <a:lnTo>
                  <a:pt x="271" y="163"/>
                </a:lnTo>
                <a:close/>
                <a:moveTo>
                  <a:pt x="171" y="190"/>
                </a:moveTo>
                <a:lnTo>
                  <a:pt x="171" y="190"/>
                </a:lnTo>
                <a:cubicBezTo>
                  <a:pt x="199" y="190"/>
                  <a:pt x="199" y="190"/>
                  <a:pt x="199" y="190"/>
                </a:cubicBezTo>
                <a:cubicBezTo>
                  <a:pt x="199" y="253"/>
                  <a:pt x="199" y="253"/>
                  <a:pt x="199" y="253"/>
                </a:cubicBezTo>
                <a:cubicBezTo>
                  <a:pt x="199" y="271"/>
                  <a:pt x="217" y="290"/>
                  <a:pt x="244" y="290"/>
                </a:cubicBezTo>
                <a:cubicBezTo>
                  <a:pt x="578" y="290"/>
                  <a:pt x="578" y="290"/>
                  <a:pt x="578" y="290"/>
                </a:cubicBezTo>
                <a:cubicBezTo>
                  <a:pt x="605" y="290"/>
                  <a:pt x="624" y="271"/>
                  <a:pt x="624" y="253"/>
                </a:cubicBezTo>
                <a:cubicBezTo>
                  <a:pt x="624" y="190"/>
                  <a:pt x="624" y="190"/>
                  <a:pt x="624" y="190"/>
                </a:cubicBezTo>
                <a:cubicBezTo>
                  <a:pt x="660" y="190"/>
                  <a:pt x="660" y="190"/>
                  <a:pt x="660" y="190"/>
                </a:cubicBezTo>
                <a:cubicBezTo>
                  <a:pt x="660" y="958"/>
                  <a:pt x="660" y="958"/>
                  <a:pt x="660" y="958"/>
                </a:cubicBezTo>
                <a:cubicBezTo>
                  <a:pt x="171" y="958"/>
                  <a:pt x="171" y="958"/>
                  <a:pt x="171" y="958"/>
                </a:cubicBezTo>
                <a:lnTo>
                  <a:pt x="171" y="190"/>
                </a:lnTo>
                <a:close/>
                <a:moveTo>
                  <a:pt x="759" y="1067"/>
                </a:moveTo>
                <a:lnTo>
                  <a:pt x="759" y="1067"/>
                </a:lnTo>
                <a:cubicBezTo>
                  <a:pt x="63" y="1067"/>
                  <a:pt x="63" y="1067"/>
                  <a:pt x="63" y="1067"/>
                </a:cubicBezTo>
                <a:cubicBezTo>
                  <a:pt x="63" y="190"/>
                  <a:pt x="63" y="190"/>
                  <a:pt x="63" y="190"/>
                </a:cubicBezTo>
                <a:cubicBezTo>
                  <a:pt x="99" y="190"/>
                  <a:pt x="99" y="190"/>
                  <a:pt x="99" y="190"/>
                </a:cubicBezTo>
                <a:cubicBezTo>
                  <a:pt x="99" y="995"/>
                  <a:pt x="99" y="995"/>
                  <a:pt x="99" y="995"/>
                </a:cubicBezTo>
                <a:cubicBezTo>
                  <a:pt x="99" y="1013"/>
                  <a:pt x="117" y="1022"/>
                  <a:pt x="135" y="1022"/>
                </a:cubicBezTo>
                <a:cubicBezTo>
                  <a:pt x="687" y="1022"/>
                  <a:pt x="687" y="1022"/>
                  <a:pt x="687" y="1022"/>
                </a:cubicBezTo>
                <a:cubicBezTo>
                  <a:pt x="705" y="1022"/>
                  <a:pt x="723" y="1013"/>
                  <a:pt x="723" y="995"/>
                </a:cubicBezTo>
                <a:cubicBezTo>
                  <a:pt x="723" y="190"/>
                  <a:pt x="723" y="190"/>
                  <a:pt x="723" y="190"/>
                </a:cubicBezTo>
                <a:cubicBezTo>
                  <a:pt x="759" y="190"/>
                  <a:pt x="759" y="190"/>
                  <a:pt x="759" y="190"/>
                </a:cubicBezTo>
                <a:lnTo>
                  <a:pt x="759" y="106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52">
            <a:extLst>
              <a:ext uri="{FF2B5EF4-FFF2-40B4-BE49-F238E27FC236}">
                <a16:creationId xmlns:a16="http://schemas.microsoft.com/office/drawing/2014/main" id="{963E58AA-DEF1-B94B-BA39-79759F622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925" y="9238430"/>
            <a:ext cx="307444" cy="76862"/>
          </a:xfrm>
          <a:custGeom>
            <a:avLst/>
            <a:gdLst>
              <a:gd name="T0" fmla="*/ 3519387 w 299"/>
              <a:gd name="T1" fmla="*/ 9840638 h 73"/>
              <a:gd name="T2" fmla="*/ 3519387 w 299"/>
              <a:gd name="T3" fmla="*/ 9840638 h 73"/>
              <a:gd name="T4" fmla="*/ 35324201 w 299"/>
              <a:gd name="T5" fmla="*/ 9840638 h 73"/>
              <a:gd name="T6" fmla="*/ 38843587 w 299"/>
              <a:gd name="T7" fmla="*/ 4920319 h 73"/>
              <a:gd name="T8" fmla="*/ 35324201 w 299"/>
              <a:gd name="T9" fmla="*/ 0 h 73"/>
              <a:gd name="T10" fmla="*/ 3519387 w 299"/>
              <a:gd name="T11" fmla="*/ 0 h 73"/>
              <a:gd name="T12" fmla="*/ 0 w 299"/>
              <a:gd name="T13" fmla="*/ 4920319 h 73"/>
              <a:gd name="T14" fmla="*/ 3519387 w 299"/>
              <a:gd name="T15" fmla="*/ 9840638 h 7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99" h="73">
                <a:moveTo>
                  <a:pt x="27" y="72"/>
                </a:moveTo>
                <a:lnTo>
                  <a:pt x="27" y="72"/>
                </a:lnTo>
                <a:cubicBezTo>
                  <a:pt x="271" y="72"/>
                  <a:pt x="271" y="72"/>
                  <a:pt x="271" y="72"/>
                </a:cubicBezTo>
                <a:cubicBezTo>
                  <a:pt x="289" y="72"/>
                  <a:pt x="298" y="54"/>
                  <a:pt x="298" y="36"/>
                </a:cubicBezTo>
                <a:cubicBezTo>
                  <a:pt x="298" y="18"/>
                  <a:pt x="289" y="0"/>
                  <a:pt x="27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8"/>
                  <a:pt x="0" y="36"/>
                </a:cubicBezTo>
                <a:cubicBezTo>
                  <a:pt x="0" y="54"/>
                  <a:pt x="9" y="72"/>
                  <a:pt x="27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53">
            <a:extLst>
              <a:ext uri="{FF2B5EF4-FFF2-40B4-BE49-F238E27FC236}">
                <a16:creationId xmlns:a16="http://schemas.microsoft.com/office/drawing/2014/main" id="{A31E5C9A-5695-CC4F-BC5E-A1DE5BB57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925" y="9423802"/>
            <a:ext cx="307444" cy="76860"/>
          </a:xfrm>
          <a:custGeom>
            <a:avLst/>
            <a:gdLst>
              <a:gd name="T0" fmla="*/ 3519387 w 299"/>
              <a:gd name="T1" fmla="*/ 9839904 h 73"/>
              <a:gd name="T2" fmla="*/ 3519387 w 299"/>
              <a:gd name="T3" fmla="*/ 9839904 h 73"/>
              <a:gd name="T4" fmla="*/ 35324201 w 299"/>
              <a:gd name="T5" fmla="*/ 9839904 h 73"/>
              <a:gd name="T6" fmla="*/ 38843587 w 299"/>
              <a:gd name="T7" fmla="*/ 4920137 h 73"/>
              <a:gd name="T8" fmla="*/ 35324201 w 299"/>
              <a:gd name="T9" fmla="*/ 0 h 73"/>
              <a:gd name="T10" fmla="*/ 3519387 w 299"/>
              <a:gd name="T11" fmla="*/ 0 h 73"/>
              <a:gd name="T12" fmla="*/ 0 w 299"/>
              <a:gd name="T13" fmla="*/ 4920137 h 73"/>
              <a:gd name="T14" fmla="*/ 3519387 w 299"/>
              <a:gd name="T15" fmla="*/ 9839904 h 7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99" h="73">
                <a:moveTo>
                  <a:pt x="27" y="72"/>
                </a:moveTo>
                <a:lnTo>
                  <a:pt x="27" y="72"/>
                </a:lnTo>
                <a:cubicBezTo>
                  <a:pt x="271" y="72"/>
                  <a:pt x="271" y="72"/>
                  <a:pt x="271" y="72"/>
                </a:cubicBezTo>
                <a:cubicBezTo>
                  <a:pt x="289" y="72"/>
                  <a:pt x="298" y="54"/>
                  <a:pt x="298" y="36"/>
                </a:cubicBezTo>
                <a:cubicBezTo>
                  <a:pt x="298" y="18"/>
                  <a:pt x="289" y="0"/>
                  <a:pt x="27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8"/>
                  <a:pt x="0" y="36"/>
                </a:cubicBezTo>
                <a:cubicBezTo>
                  <a:pt x="0" y="54"/>
                  <a:pt x="9" y="72"/>
                  <a:pt x="27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54">
            <a:extLst>
              <a:ext uri="{FF2B5EF4-FFF2-40B4-BE49-F238E27FC236}">
                <a16:creationId xmlns:a16="http://schemas.microsoft.com/office/drawing/2014/main" id="{0B52A6A0-13BA-564C-8EC3-3E15B3648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925" y="9609171"/>
            <a:ext cx="307444" cy="67820"/>
          </a:xfrm>
          <a:custGeom>
            <a:avLst/>
            <a:gdLst>
              <a:gd name="T0" fmla="*/ 3519387 w 299"/>
              <a:gd name="T1" fmla="*/ 8589899 h 65"/>
              <a:gd name="T2" fmla="*/ 3519387 w 299"/>
              <a:gd name="T3" fmla="*/ 8589899 h 65"/>
              <a:gd name="T4" fmla="*/ 35324201 w 299"/>
              <a:gd name="T5" fmla="*/ 8589899 h 65"/>
              <a:gd name="T6" fmla="*/ 38843587 w 299"/>
              <a:gd name="T7" fmla="*/ 4965926 h 65"/>
              <a:gd name="T8" fmla="*/ 35324201 w 299"/>
              <a:gd name="T9" fmla="*/ 0 h 65"/>
              <a:gd name="T10" fmla="*/ 3519387 w 299"/>
              <a:gd name="T11" fmla="*/ 0 h 65"/>
              <a:gd name="T12" fmla="*/ 0 w 299"/>
              <a:gd name="T13" fmla="*/ 4965926 h 65"/>
              <a:gd name="T14" fmla="*/ 3519387 w 299"/>
              <a:gd name="T15" fmla="*/ 8589899 h 6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99" h="65">
                <a:moveTo>
                  <a:pt x="27" y="64"/>
                </a:moveTo>
                <a:lnTo>
                  <a:pt x="27" y="64"/>
                </a:lnTo>
                <a:cubicBezTo>
                  <a:pt x="271" y="64"/>
                  <a:pt x="271" y="64"/>
                  <a:pt x="271" y="64"/>
                </a:cubicBezTo>
                <a:cubicBezTo>
                  <a:pt x="289" y="64"/>
                  <a:pt x="298" y="55"/>
                  <a:pt x="298" y="37"/>
                </a:cubicBezTo>
                <a:cubicBezTo>
                  <a:pt x="298" y="18"/>
                  <a:pt x="289" y="0"/>
                  <a:pt x="27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8"/>
                  <a:pt x="0" y="37"/>
                </a:cubicBezTo>
                <a:cubicBezTo>
                  <a:pt x="0" y="55"/>
                  <a:pt x="9" y="64"/>
                  <a:pt x="27" y="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55">
            <a:extLst>
              <a:ext uri="{FF2B5EF4-FFF2-40B4-BE49-F238E27FC236}">
                <a16:creationId xmlns:a16="http://schemas.microsoft.com/office/drawing/2014/main" id="{EACBD8D6-EFBC-6741-A4C5-107ABD873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1659" y="6154948"/>
            <a:ext cx="827387" cy="917812"/>
          </a:xfrm>
          <a:custGeom>
            <a:avLst/>
            <a:gdLst>
              <a:gd name="T0" fmla="*/ 103539555 w 805"/>
              <a:gd name="T1" fmla="*/ 32801692 h 895"/>
              <a:gd name="T2" fmla="*/ 103539555 w 805"/>
              <a:gd name="T3" fmla="*/ 32801692 h 895"/>
              <a:gd name="T4" fmla="*/ 101195241 w 805"/>
              <a:gd name="T5" fmla="*/ 31634704 h 895"/>
              <a:gd name="T6" fmla="*/ 96506614 w 805"/>
              <a:gd name="T7" fmla="*/ 31634704 h 895"/>
              <a:gd name="T8" fmla="*/ 71761403 w 805"/>
              <a:gd name="T9" fmla="*/ 2333616 h 895"/>
              <a:gd name="T10" fmla="*/ 64728462 w 805"/>
              <a:gd name="T11" fmla="*/ 1166988 h 895"/>
              <a:gd name="T12" fmla="*/ 64728462 w 805"/>
              <a:gd name="T13" fmla="*/ 8167837 h 895"/>
              <a:gd name="T14" fmla="*/ 84655127 w 805"/>
              <a:gd name="T15" fmla="*/ 31634704 h 895"/>
              <a:gd name="T16" fmla="*/ 18754509 w 805"/>
              <a:gd name="T17" fmla="*/ 31634704 h 895"/>
              <a:gd name="T18" fmla="*/ 39983250 w 805"/>
              <a:gd name="T19" fmla="*/ 8167837 h 895"/>
              <a:gd name="T20" fmla="*/ 38811093 w 805"/>
              <a:gd name="T21" fmla="*/ 1166988 h 895"/>
              <a:gd name="T22" fmla="*/ 32950309 w 805"/>
              <a:gd name="T23" fmla="*/ 2333616 h 895"/>
              <a:gd name="T24" fmla="*/ 8205098 w 805"/>
              <a:gd name="T25" fmla="*/ 31634704 h 895"/>
              <a:gd name="T26" fmla="*/ 4688627 w 805"/>
              <a:gd name="T27" fmla="*/ 31634704 h 895"/>
              <a:gd name="T28" fmla="*/ 4688627 w 805"/>
              <a:gd name="T29" fmla="*/ 31634704 h 895"/>
              <a:gd name="T30" fmla="*/ 2344314 w 805"/>
              <a:gd name="T31" fmla="*/ 32801692 h 895"/>
              <a:gd name="T32" fmla="*/ 1172157 w 805"/>
              <a:gd name="T33" fmla="*/ 38635913 h 895"/>
              <a:gd name="T34" fmla="*/ 2344314 w 805"/>
              <a:gd name="T35" fmla="*/ 44470134 h 895"/>
              <a:gd name="T36" fmla="*/ 4688627 w 805"/>
              <a:gd name="T37" fmla="*/ 63269409 h 895"/>
              <a:gd name="T38" fmla="*/ 11721568 w 805"/>
              <a:gd name="T39" fmla="*/ 98275092 h 895"/>
              <a:gd name="T40" fmla="*/ 11721568 w 805"/>
              <a:gd name="T41" fmla="*/ 99442080 h 895"/>
              <a:gd name="T42" fmla="*/ 27089525 w 805"/>
              <a:gd name="T43" fmla="*/ 112407135 h 895"/>
              <a:gd name="T44" fmla="*/ 53006894 w 805"/>
              <a:gd name="T45" fmla="*/ 115907739 h 895"/>
              <a:gd name="T46" fmla="*/ 54179051 w 805"/>
              <a:gd name="T47" fmla="*/ 115907739 h 895"/>
              <a:gd name="T48" fmla="*/ 78794343 w 805"/>
              <a:gd name="T49" fmla="*/ 113574123 h 895"/>
              <a:gd name="T50" fmla="*/ 94162301 w 805"/>
              <a:gd name="T51" fmla="*/ 101775696 h 895"/>
              <a:gd name="T52" fmla="*/ 100023085 w 805"/>
              <a:gd name="T53" fmla="*/ 67937001 h 895"/>
              <a:gd name="T54" fmla="*/ 103539555 w 805"/>
              <a:gd name="T55" fmla="*/ 46803750 h 895"/>
              <a:gd name="T56" fmla="*/ 104711712 w 805"/>
              <a:gd name="T57" fmla="*/ 38635913 h 895"/>
              <a:gd name="T58" fmla="*/ 103539555 w 805"/>
              <a:gd name="T59" fmla="*/ 32801692 h 895"/>
              <a:gd name="T60" fmla="*/ 91817987 w 805"/>
              <a:gd name="T61" fmla="*/ 69103989 h 895"/>
              <a:gd name="T62" fmla="*/ 91817987 w 805"/>
              <a:gd name="T63" fmla="*/ 69103989 h 895"/>
              <a:gd name="T64" fmla="*/ 85957564 w 805"/>
              <a:gd name="T65" fmla="*/ 99442080 h 895"/>
              <a:gd name="T66" fmla="*/ 76450030 w 805"/>
              <a:gd name="T67" fmla="*/ 105276301 h 895"/>
              <a:gd name="T68" fmla="*/ 53006894 w 805"/>
              <a:gd name="T69" fmla="*/ 107609917 h 895"/>
              <a:gd name="T70" fmla="*/ 29433839 w 805"/>
              <a:gd name="T71" fmla="*/ 104109673 h 895"/>
              <a:gd name="T72" fmla="*/ 21098462 w 805"/>
              <a:gd name="T73" fmla="*/ 98275092 h 895"/>
              <a:gd name="T74" fmla="*/ 19926666 w 805"/>
              <a:gd name="T75" fmla="*/ 95941476 h 895"/>
              <a:gd name="T76" fmla="*/ 9377254 w 805"/>
              <a:gd name="T77" fmla="*/ 39802901 h 895"/>
              <a:gd name="T78" fmla="*/ 9377254 w 805"/>
              <a:gd name="T79" fmla="*/ 39802901 h 895"/>
              <a:gd name="T80" fmla="*/ 9377254 w 805"/>
              <a:gd name="T81" fmla="*/ 39802901 h 895"/>
              <a:gd name="T82" fmla="*/ 9377254 w 805"/>
              <a:gd name="T83" fmla="*/ 39802901 h 895"/>
              <a:gd name="T84" fmla="*/ 94162301 w 805"/>
              <a:gd name="T85" fmla="*/ 39802901 h 895"/>
              <a:gd name="T86" fmla="*/ 94162301 w 805"/>
              <a:gd name="T87" fmla="*/ 39802901 h 895"/>
              <a:gd name="T88" fmla="*/ 94162301 w 805"/>
              <a:gd name="T89" fmla="*/ 39802901 h 895"/>
              <a:gd name="T90" fmla="*/ 96506614 w 805"/>
              <a:gd name="T91" fmla="*/ 39802901 h 895"/>
              <a:gd name="T92" fmla="*/ 91817987 w 805"/>
              <a:gd name="T93" fmla="*/ 69103989 h 89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805" h="895">
                <a:moveTo>
                  <a:pt x="795" y="253"/>
                </a:moveTo>
                <a:lnTo>
                  <a:pt x="795" y="253"/>
                </a:lnTo>
                <a:cubicBezTo>
                  <a:pt x="795" y="244"/>
                  <a:pt x="786" y="244"/>
                  <a:pt x="777" y="244"/>
                </a:cubicBezTo>
                <a:cubicBezTo>
                  <a:pt x="741" y="244"/>
                  <a:pt x="741" y="244"/>
                  <a:pt x="741" y="244"/>
                </a:cubicBezTo>
                <a:cubicBezTo>
                  <a:pt x="551" y="18"/>
                  <a:pt x="551" y="18"/>
                  <a:pt x="551" y="18"/>
                </a:cubicBezTo>
                <a:cubicBezTo>
                  <a:pt x="533" y="0"/>
                  <a:pt x="515" y="0"/>
                  <a:pt x="497" y="9"/>
                </a:cubicBezTo>
                <a:cubicBezTo>
                  <a:pt x="488" y="27"/>
                  <a:pt x="488" y="45"/>
                  <a:pt x="497" y="63"/>
                </a:cubicBezTo>
                <a:cubicBezTo>
                  <a:pt x="650" y="244"/>
                  <a:pt x="650" y="244"/>
                  <a:pt x="650" y="244"/>
                </a:cubicBezTo>
                <a:cubicBezTo>
                  <a:pt x="144" y="244"/>
                  <a:pt x="144" y="244"/>
                  <a:pt x="144" y="244"/>
                </a:cubicBezTo>
                <a:cubicBezTo>
                  <a:pt x="307" y="63"/>
                  <a:pt x="307" y="63"/>
                  <a:pt x="307" y="63"/>
                </a:cubicBezTo>
                <a:cubicBezTo>
                  <a:pt x="316" y="45"/>
                  <a:pt x="316" y="27"/>
                  <a:pt x="298" y="9"/>
                </a:cubicBezTo>
                <a:cubicBezTo>
                  <a:pt x="289" y="0"/>
                  <a:pt x="271" y="0"/>
                  <a:pt x="253" y="18"/>
                </a:cubicBezTo>
                <a:cubicBezTo>
                  <a:pt x="63" y="244"/>
                  <a:pt x="63" y="244"/>
                  <a:pt x="63" y="244"/>
                </a:cubicBezTo>
                <a:cubicBezTo>
                  <a:pt x="36" y="244"/>
                  <a:pt x="36" y="244"/>
                  <a:pt x="36" y="244"/>
                </a:cubicBezTo>
                <a:cubicBezTo>
                  <a:pt x="27" y="244"/>
                  <a:pt x="18" y="244"/>
                  <a:pt x="18" y="253"/>
                </a:cubicBezTo>
                <a:cubicBezTo>
                  <a:pt x="0" y="262"/>
                  <a:pt x="9" y="280"/>
                  <a:pt x="9" y="298"/>
                </a:cubicBezTo>
                <a:cubicBezTo>
                  <a:pt x="9" y="307"/>
                  <a:pt x="9" y="325"/>
                  <a:pt x="18" y="343"/>
                </a:cubicBezTo>
                <a:cubicBezTo>
                  <a:pt x="18" y="379"/>
                  <a:pt x="27" y="434"/>
                  <a:pt x="36" y="488"/>
                </a:cubicBezTo>
                <a:cubicBezTo>
                  <a:pt x="63" y="596"/>
                  <a:pt x="81" y="713"/>
                  <a:pt x="90" y="758"/>
                </a:cubicBezTo>
                <a:cubicBezTo>
                  <a:pt x="90" y="767"/>
                  <a:pt x="90" y="767"/>
                  <a:pt x="90" y="767"/>
                </a:cubicBezTo>
                <a:cubicBezTo>
                  <a:pt x="99" y="812"/>
                  <a:pt x="144" y="848"/>
                  <a:pt x="208" y="867"/>
                </a:cubicBezTo>
                <a:cubicBezTo>
                  <a:pt x="262" y="885"/>
                  <a:pt x="334" y="894"/>
                  <a:pt x="407" y="894"/>
                </a:cubicBezTo>
                <a:lnTo>
                  <a:pt x="416" y="894"/>
                </a:lnTo>
                <a:cubicBezTo>
                  <a:pt x="488" y="894"/>
                  <a:pt x="551" y="894"/>
                  <a:pt x="605" y="876"/>
                </a:cubicBezTo>
                <a:cubicBezTo>
                  <a:pt x="669" y="857"/>
                  <a:pt x="714" y="821"/>
                  <a:pt x="723" y="785"/>
                </a:cubicBezTo>
                <a:cubicBezTo>
                  <a:pt x="723" y="767"/>
                  <a:pt x="750" y="650"/>
                  <a:pt x="768" y="524"/>
                </a:cubicBezTo>
                <a:cubicBezTo>
                  <a:pt x="777" y="461"/>
                  <a:pt x="786" y="398"/>
                  <a:pt x="795" y="361"/>
                </a:cubicBezTo>
                <a:cubicBezTo>
                  <a:pt x="804" y="334"/>
                  <a:pt x="804" y="316"/>
                  <a:pt x="804" y="298"/>
                </a:cubicBezTo>
                <a:cubicBezTo>
                  <a:pt x="804" y="280"/>
                  <a:pt x="804" y="262"/>
                  <a:pt x="795" y="253"/>
                </a:cubicBezTo>
                <a:close/>
                <a:moveTo>
                  <a:pt x="705" y="533"/>
                </a:moveTo>
                <a:lnTo>
                  <a:pt x="705" y="533"/>
                </a:lnTo>
                <a:cubicBezTo>
                  <a:pt x="678" y="650"/>
                  <a:pt x="660" y="758"/>
                  <a:pt x="660" y="767"/>
                </a:cubicBezTo>
                <a:cubicBezTo>
                  <a:pt x="660" y="776"/>
                  <a:pt x="633" y="794"/>
                  <a:pt x="587" y="812"/>
                </a:cubicBezTo>
                <a:cubicBezTo>
                  <a:pt x="533" y="830"/>
                  <a:pt x="470" y="830"/>
                  <a:pt x="407" y="830"/>
                </a:cubicBezTo>
                <a:cubicBezTo>
                  <a:pt x="334" y="830"/>
                  <a:pt x="280" y="821"/>
                  <a:pt x="226" y="803"/>
                </a:cubicBezTo>
                <a:cubicBezTo>
                  <a:pt x="171" y="785"/>
                  <a:pt x="162" y="767"/>
                  <a:pt x="162" y="758"/>
                </a:cubicBezTo>
                <a:cubicBezTo>
                  <a:pt x="162" y="758"/>
                  <a:pt x="153" y="749"/>
                  <a:pt x="153" y="740"/>
                </a:cubicBezTo>
                <a:cubicBezTo>
                  <a:pt x="99" y="461"/>
                  <a:pt x="81" y="352"/>
                  <a:pt x="72" y="307"/>
                </a:cubicBezTo>
                <a:cubicBezTo>
                  <a:pt x="723" y="307"/>
                  <a:pt x="723" y="307"/>
                  <a:pt x="723" y="307"/>
                </a:cubicBezTo>
                <a:cubicBezTo>
                  <a:pt x="741" y="307"/>
                  <a:pt x="741" y="307"/>
                  <a:pt x="741" y="307"/>
                </a:cubicBezTo>
                <a:cubicBezTo>
                  <a:pt x="732" y="334"/>
                  <a:pt x="723" y="398"/>
                  <a:pt x="705" y="53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56">
            <a:extLst>
              <a:ext uri="{FF2B5EF4-FFF2-40B4-BE49-F238E27FC236}">
                <a16:creationId xmlns:a16="http://schemas.microsoft.com/office/drawing/2014/main" id="{44845B25-AA25-574C-B918-51E09DD25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3200" y="6543774"/>
            <a:ext cx="67817" cy="316486"/>
          </a:xfrm>
          <a:custGeom>
            <a:avLst/>
            <a:gdLst>
              <a:gd name="T0" fmla="*/ 4983405 w 64"/>
              <a:gd name="T1" fmla="*/ 0 h 308"/>
              <a:gd name="T2" fmla="*/ 4983405 w 64"/>
              <a:gd name="T3" fmla="*/ 0 h 308"/>
              <a:gd name="T4" fmla="*/ 0 w 64"/>
              <a:gd name="T5" fmla="*/ 4816259 h 308"/>
              <a:gd name="T6" fmla="*/ 0 w 64"/>
              <a:gd name="T7" fmla="*/ 35277136 h 308"/>
              <a:gd name="T8" fmla="*/ 4983405 w 64"/>
              <a:gd name="T9" fmla="*/ 39963148 h 308"/>
              <a:gd name="T10" fmla="*/ 8721145 w 64"/>
              <a:gd name="T11" fmla="*/ 35277136 h 308"/>
              <a:gd name="T12" fmla="*/ 8721145 w 64"/>
              <a:gd name="T13" fmla="*/ 4816259 h 308"/>
              <a:gd name="T14" fmla="*/ 4983405 w 64"/>
              <a:gd name="T15" fmla="*/ 0 h 3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4" h="308">
                <a:moveTo>
                  <a:pt x="36" y="0"/>
                </a:moveTo>
                <a:lnTo>
                  <a:pt x="36" y="0"/>
                </a:lnTo>
                <a:cubicBezTo>
                  <a:pt x="18" y="0"/>
                  <a:pt x="0" y="19"/>
                  <a:pt x="0" y="37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89"/>
                  <a:pt x="18" y="307"/>
                  <a:pt x="36" y="307"/>
                </a:cubicBezTo>
                <a:cubicBezTo>
                  <a:pt x="54" y="307"/>
                  <a:pt x="63" y="289"/>
                  <a:pt x="63" y="271"/>
                </a:cubicBezTo>
                <a:cubicBezTo>
                  <a:pt x="63" y="37"/>
                  <a:pt x="63" y="37"/>
                  <a:pt x="63" y="37"/>
                </a:cubicBezTo>
                <a:cubicBezTo>
                  <a:pt x="63" y="19"/>
                  <a:pt x="54" y="0"/>
                  <a:pt x="3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57">
            <a:extLst>
              <a:ext uri="{FF2B5EF4-FFF2-40B4-BE49-F238E27FC236}">
                <a16:creationId xmlns:a16="http://schemas.microsoft.com/office/drawing/2014/main" id="{81201676-D801-7D4A-9997-FE43505A6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1442" y="6579944"/>
            <a:ext cx="67820" cy="316486"/>
          </a:xfrm>
          <a:custGeom>
            <a:avLst/>
            <a:gdLst>
              <a:gd name="T0" fmla="*/ 3737897 w 64"/>
              <a:gd name="T1" fmla="*/ 0 h 307"/>
              <a:gd name="T2" fmla="*/ 3737897 w 64"/>
              <a:gd name="T3" fmla="*/ 0 h 307"/>
              <a:gd name="T4" fmla="*/ 0 w 64"/>
              <a:gd name="T5" fmla="*/ 4716840 h 307"/>
              <a:gd name="T6" fmla="*/ 0 w 64"/>
              <a:gd name="T7" fmla="*/ 35376119 h 307"/>
              <a:gd name="T8" fmla="*/ 3737897 w 64"/>
              <a:gd name="T9" fmla="*/ 40092959 h 307"/>
              <a:gd name="T10" fmla="*/ 8721883 w 64"/>
              <a:gd name="T11" fmla="*/ 35376119 h 307"/>
              <a:gd name="T12" fmla="*/ 8721883 w 64"/>
              <a:gd name="T13" fmla="*/ 4716840 h 307"/>
              <a:gd name="T14" fmla="*/ 3737897 w 64"/>
              <a:gd name="T15" fmla="*/ 0 h 30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4" h="307">
                <a:moveTo>
                  <a:pt x="27" y="0"/>
                </a:moveTo>
                <a:lnTo>
                  <a:pt x="27" y="0"/>
                </a:lnTo>
                <a:cubicBezTo>
                  <a:pt x="9" y="0"/>
                  <a:pt x="0" y="18"/>
                  <a:pt x="0" y="36"/>
                </a:cubicBezTo>
                <a:cubicBezTo>
                  <a:pt x="0" y="270"/>
                  <a:pt x="0" y="270"/>
                  <a:pt x="0" y="270"/>
                </a:cubicBezTo>
                <a:cubicBezTo>
                  <a:pt x="0" y="288"/>
                  <a:pt x="9" y="306"/>
                  <a:pt x="27" y="306"/>
                </a:cubicBezTo>
                <a:cubicBezTo>
                  <a:pt x="55" y="306"/>
                  <a:pt x="63" y="288"/>
                  <a:pt x="63" y="270"/>
                </a:cubicBezTo>
                <a:cubicBezTo>
                  <a:pt x="63" y="36"/>
                  <a:pt x="63" y="36"/>
                  <a:pt x="63" y="36"/>
                </a:cubicBezTo>
                <a:cubicBezTo>
                  <a:pt x="63" y="18"/>
                  <a:pt x="55" y="0"/>
                  <a:pt x="2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58">
            <a:extLst>
              <a:ext uri="{FF2B5EF4-FFF2-40B4-BE49-F238E27FC236}">
                <a16:creationId xmlns:a16="http://schemas.microsoft.com/office/drawing/2014/main" id="{F95B002C-3E50-544E-8DC7-C0EB40BB4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9687" y="6543774"/>
            <a:ext cx="67817" cy="316486"/>
          </a:xfrm>
          <a:custGeom>
            <a:avLst/>
            <a:gdLst>
              <a:gd name="T0" fmla="*/ 3737740 w 64"/>
              <a:gd name="T1" fmla="*/ 0 h 308"/>
              <a:gd name="T2" fmla="*/ 3737740 w 64"/>
              <a:gd name="T3" fmla="*/ 0 h 308"/>
              <a:gd name="T4" fmla="*/ 0 w 64"/>
              <a:gd name="T5" fmla="*/ 4816259 h 308"/>
              <a:gd name="T6" fmla="*/ 0 w 64"/>
              <a:gd name="T7" fmla="*/ 35277136 h 308"/>
              <a:gd name="T8" fmla="*/ 3737740 w 64"/>
              <a:gd name="T9" fmla="*/ 39963148 h 308"/>
              <a:gd name="T10" fmla="*/ 8721145 w 64"/>
              <a:gd name="T11" fmla="*/ 35277136 h 308"/>
              <a:gd name="T12" fmla="*/ 8721145 w 64"/>
              <a:gd name="T13" fmla="*/ 4816259 h 308"/>
              <a:gd name="T14" fmla="*/ 3737740 w 64"/>
              <a:gd name="T15" fmla="*/ 0 h 3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4" h="308">
                <a:moveTo>
                  <a:pt x="27" y="0"/>
                </a:moveTo>
                <a:lnTo>
                  <a:pt x="27" y="0"/>
                </a:lnTo>
                <a:cubicBezTo>
                  <a:pt x="9" y="0"/>
                  <a:pt x="0" y="19"/>
                  <a:pt x="0" y="37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89"/>
                  <a:pt x="9" y="307"/>
                  <a:pt x="27" y="307"/>
                </a:cubicBezTo>
                <a:cubicBezTo>
                  <a:pt x="45" y="307"/>
                  <a:pt x="63" y="289"/>
                  <a:pt x="63" y="271"/>
                </a:cubicBezTo>
                <a:cubicBezTo>
                  <a:pt x="63" y="37"/>
                  <a:pt x="63" y="37"/>
                  <a:pt x="63" y="37"/>
                </a:cubicBezTo>
                <a:cubicBezTo>
                  <a:pt x="63" y="19"/>
                  <a:pt x="45" y="0"/>
                  <a:pt x="2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59">
            <a:extLst>
              <a:ext uri="{FF2B5EF4-FFF2-40B4-BE49-F238E27FC236}">
                <a16:creationId xmlns:a16="http://schemas.microsoft.com/office/drawing/2014/main" id="{B5CB6CEA-8D5A-B640-9602-8F2C9C15C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1926" y="8998806"/>
            <a:ext cx="917809" cy="917809"/>
          </a:xfrm>
          <a:custGeom>
            <a:avLst/>
            <a:gdLst>
              <a:gd name="T0" fmla="*/ 108792198 w 896"/>
              <a:gd name="T1" fmla="*/ 0 h 896"/>
              <a:gd name="T2" fmla="*/ 0 w 896"/>
              <a:gd name="T3" fmla="*/ 5821217 h 896"/>
              <a:gd name="T4" fmla="*/ 8279184 w 896"/>
              <a:gd name="T5" fmla="*/ 115777659 h 896"/>
              <a:gd name="T6" fmla="*/ 115777659 w 896"/>
              <a:gd name="T7" fmla="*/ 108792198 h 896"/>
              <a:gd name="T8" fmla="*/ 108792198 w 896"/>
              <a:gd name="T9" fmla="*/ 0 h 896"/>
              <a:gd name="T10" fmla="*/ 107627955 w 896"/>
              <a:gd name="T11" fmla="*/ 8149704 h 896"/>
              <a:gd name="T12" fmla="*/ 88870940 w 896"/>
              <a:gd name="T13" fmla="*/ 54978401 h 896"/>
              <a:gd name="T14" fmla="*/ 85377850 w 896"/>
              <a:gd name="T15" fmla="*/ 52649914 h 896"/>
              <a:gd name="T16" fmla="*/ 85377850 w 896"/>
              <a:gd name="T17" fmla="*/ 52649914 h 896"/>
              <a:gd name="T18" fmla="*/ 81885120 w 896"/>
              <a:gd name="T19" fmla="*/ 54978401 h 896"/>
              <a:gd name="T20" fmla="*/ 35186263 w 896"/>
              <a:gd name="T21" fmla="*/ 28071322 h 896"/>
              <a:gd name="T22" fmla="*/ 35186263 w 896"/>
              <a:gd name="T23" fmla="*/ 28071322 h 896"/>
              <a:gd name="T24" fmla="*/ 35186263 w 896"/>
              <a:gd name="T25" fmla="*/ 28071322 h 896"/>
              <a:gd name="T26" fmla="*/ 35186263 w 896"/>
              <a:gd name="T27" fmla="*/ 28071322 h 896"/>
              <a:gd name="T28" fmla="*/ 34022019 w 896"/>
              <a:gd name="T29" fmla="*/ 26907079 h 896"/>
              <a:gd name="T30" fmla="*/ 34022019 w 896"/>
              <a:gd name="T31" fmla="*/ 26907079 h 896"/>
              <a:gd name="T32" fmla="*/ 34022019 w 896"/>
              <a:gd name="T33" fmla="*/ 26907079 h 896"/>
              <a:gd name="T34" fmla="*/ 34022019 w 896"/>
              <a:gd name="T35" fmla="*/ 26907079 h 896"/>
              <a:gd name="T36" fmla="*/ 32857776 w 896"/>
              <a:gd name="T37" fmla="*/ 26907079 h 896"/>
              <a:gd name="T38" fmla="*/ 32857776 w 896"/>
              <a:gd name="T39" fmla="*/ 26907079 h 896"/>
              <a:gd name="T40" fmla="*/ 32857776 w 896"/>
              <a:gd name="T41" fmla="*/ 26907079 h 896"/>
              <a:gd name="T42" fmla="*/ 31693533 w 896"/>
              <a:gd name="T43" fmla="*/ 26907079 h 896"/>
              <a:gd name="T44" fmla="*/ 31693533 w 896"/>
              <a:gd name="T45" fmla="*/ 26907079 h 896"/>
              <a:gd name="T46" fmla="*/ 30529289 w 896"/>
              <a:gd name="T47" fmla="*/ 26907079 h 896"/>
              <a:gd name="T48" fmla="*/ 30529289 w 896"/>
              <a:gd name="T49" fmla="*/ 26907079 h 896"/>
              <a:gd name="T50" fmla="*/ 30529289 w 896"/>
              <a:gd name="T51" fmla="*/ 26907079 h 896"/>
              <a:gd name="T52" fmla="*/ 29235565 w 896"/>
              <a:gd name="T53" fmla="*/ 26907079 h 896"/>
              <a:gd name="T54" fmla="*/ 29235565 w 896"/>
              <a:gd name="T55" fmla="*/ 26907079 h 896"/>
              <a:gd name="T56" fmla="*/ 29235565 w 896"/>
              <a:gd name="T57" fmla="*/ 26907079 h 896"/>
              <a:gd name="T58" fmla="*/ 29235565 w 896"/>
              <a:gd name="T59" fmla="*/ 26907079 h 896"/>
              <a:gd name="T60" fmla="*/ 28071322 w 896"/>
              <a:gd name="T61" fmla="*/ 28071322 h 896"/>
              <a:gd name="T62" fmla="*/ 28071322 w 896"/>
              <a:gd name="T63" fmla="*/ 28071322 h 896"/>
              <a:gd name="T64" fmla="*/ 28071322 w 896"/>
              <a:gd name="T65" fmla="*/ 28071322 h 896"/>
              <a:gd name="T66" fmla="*/ 28071322 w 896"/>
              <a:gd name="T67" fmla="*/ 28071322 h 896"/>
              <a:gd name="T68" fmla="*/ 9443428 w 896"/>
              <a:gd name="T69" fmla="*/ 8149704 h 896"/>
              <a:gd name="T70" fmla="*/ 9443428 w 896"/>
              <a:gd name="T71" fmla="*/ 78263269 h 896"/>
              <a:gd name="T72" fmla="*/ 9443428 w 896"/>
              <a:gd name="T73" fmla="*/ 78263269 h 896"/>
              <a:gd name="T74" fmla="*/ 70242686 w 896"/>
              <a:gd name="T75" fmla="*/ 106334591 h 896"/>
              <a:gd name="T76" fmla="*/ 9443428 w 896"/>
              <a:gd name="T77" fmla="*/ 78263269 h 896"/>
              <a:gd name="T78" fmla="*/ 79556633 w 896"/>
              <a:gd name="T79" fmla="*/ 106334591 h 896"/>
              <a:gd name="T80" fmla="*/ 67914199 w 896"/>
              <a:gd name="T81" fmla="*/ 86542093 h 896"/>
              <a:gd name="T82" fmla="*/ 107627955 w 896"/>
              <a:gd name="T83" fmla="*/ 92363670 h 896"/>
              <a:gd name="T84" fmla="*/ 79556633 w 896"/>
              <a:gd name="T85" fmla="*/ 106334591 h 89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896" h="896">
                <a:moveTo>
                  <a:pt x="841" y="0"/>
                </a:moveTo>
                <a:lnTo>
                  <a:pt x="841" y="0"/>
                </a:lnTo>
                <a:cubicBezTo>
                  <a:pt x="64" y="0"/>
                  <a:pt x="64" y="0"/>
                  <a:pt x="64" y="0"/>
                </a:cubicBezTo>
                <a:cubicBezTo>
                  <a:pt x="28" y="0"/>
                  <a:pt x="0" y="18"/>
                  <a:pt x="0" y="45"/>
                </a:cubicBezTo>
                <a:cubicBezTo>
                  <a:pt x="0" y="841"/>
                  <a:pt x="0" y="841"/>
                  <a:pt x="0" y="841"/>
                </a:cubicBezTo>
                <a:cubicBezTo>
                  <a:pt x="0" y="868"/>
                  <a:pt x="28" y="895"/>
                  <a:pt x="64" y="895"/>
                </a:cubicBezTo>
                <a:cubicBezTo>
                  <a:pt x="841" y="895"/>
                  <a:pt x="841" y="895"/>
                  <a:pt x="841" y="895"/>
                </a:cubicBezTo>
                <a:cubicBezTo>
                  <a:pt x="877" y="895"/>
                  <a:pt x="895" y="868"/>
                  <a:pt x="895" y="841"/>
                </a:cubicBezTo>
                <a:cubicBezTo>
                  <a:pt x="895" y="45"/>
                  <a:pt x="895" y="45"/>
                  <a:pt x="895" y="45"/>
                </a:cubicBezTo>
                <a:cubicBezTo>
                  <a:pt x="895" y="18"/>
                  <a:pt x="877" y="0"/>
                  <a:pt x="841" y="0"/>
                </a:cubicBezTo>
                <a:close/>
                <a:moveTo>
                  <a:pt x="832" y="63"/>
                </a:moveTo>
                <a:lnTo>
                  <a:pt x="832" y="63"/>
                </a:lnTo>
                <a:cubicBezTo>
                  <a:pt x="832" y="605"/>
                  <a:pt x="832" y="605"/>
                  <a:pt x="832" y="605"/>
                </a:cubicBezTo>
                <a:cubicBezTo>
                  <a:pt x="687" y="425"/>
                  <a:pt x="687" y="425"/>
                  <a:pt x="687" y="425"/>
                </a:cubicBezTo>
                <a:lnTo>
                  <a:pt x="687" y="416"/>
                </a:lnTo>
                <a:cubicBezTo>
                  <a:pt x="679" y="416"/>
                  <a:pt x="670" y="407"/>
                  <a:pt x="660" y="407"/>
                </a:cubicBezTo>
                <a:cubicBezTo>
                  <a:pt x="651" y="407"/>
                  <a:pt x="651" y="416"/>
                  <a:pt x="642" y="416"/>
                </a:cubicBezTo>
                <a:lnTo>
                  <a:pt x="633" y="425"/>
                </a:lnTo>
                <a:cubicBezTo>
                  <a:pt x="489" y="605"/>
                  <a:pt x="489" y="605"/>
                  <a:pt x="489" y="605"/>
                </a:cubicBezTo>
                <a:cubicBezTo>
                  <a:pt x="272" y="217"/>
                  <a:pt x="272" y="217"/>
                  <a:pt x="272" y="217"/>
                </a:cubicBezTo>
                <a:cubicBezTo>
                  <a:pt x="272" y="217"/>
                  <a:pt x="263" y="217"/>
                  <a:pt x="263" y="208"/>
                </a:cubicBezTo>
                <a:cubicBezTo>
                  <a:pt x="254" y="208"/>
                  <a:pt x="254" y="208"/>
                  <a:pt x="254" y="208"/>
                </a:cubicBezTo>
                <a:cubicBezTo>
                  <a:pt x="245" y="208"/>
                  <a:pt x="245" y="208"/>
                  <a:pt x="245" y="208"/>
                </a:cubicBezTo>
                <a:cubicBezTo>
                  <a:pt x="245" y="208"/>
                  <a:pt x="245" y="208"/>
                  <a:pt x="236" y="208"/>
                </a:cubicBezTo>
                <a:cubicBezTo>
                  <a:pt x="236" y="208"/>
                  <a:pt x="236" y="208"/>
                  <a:pt x="226" y="208"/>
                </a:cubicBezTo>
                <a:cubicBezTo>
                  <a:pt x="226" y="217"/>
                  <a:pt x="217" y="217"/>
                  <a:pt x="217" y="217"/>
                </a:cubicBezTo>
                <a:cubicBezTo>
                  <a:pt x="73" y="479"/>
                  <a:pt x="73" y="479"/>
                  <a:pt x="73" y="479"/>
                </a:cubicBezTo>
                <a:cubicBezTo>
                  <a:pt x="73" y="63"/>
                  <a:pt x="73" y="63"/>
                  <a:pt x="73" y="63"/>
                </a:cubicBezTo>
                <a:lnTo>
                  <a:pt x="832" y="63"/>
                </a:lnTo>
                <a:close/>
                <a:moveTo>
                  <a:pt x="73" y="605"/>
                </a:moveTo>
                <a:lnTo>
                  <a:pt x="73" y="605"/>
                </a:lnTo>
                <a:cubicBezTo>
                  <a:pt x="245" y="307"/>
                  <a:pt x="245" y="307"/>
                  <a:pt x="245" y="307"/>
                </a:cubicBezTo>
                <a:cubicBezTo>
                  <a:pt x="543" y="822"/>
                  <a:pt x="543" y="822"/>
                  <a:pt x="543" y="822"/>
                </a:cubicBezTo>
                <a:cubicBezTo>
                  <a:pt x="73" y="822"/>
                  <a:pt x="73" y="822"/>
                  <a:pt x="73" y="822"/>
                </a:cubicBezTo>
                <a:lnTo>
                  <a:pt x="73" y="605"/>
                </a:lnTo>
                <a:close/>
                <a:moveTo>
                  <a:pt x="615" y="822"/>
                </a:moveTo>
                <a:lnTo>
                  <a:pt x="615" y="822"/>
                </a:lnTo>
                <a:cubicBezTo>
                  <a:pt x="525" y="669"/>
                  <a:pt x="525" y="669"/>
                  <a:pt x="525" y="669"/>
                </a:cubicBezTo>
                <a:cubicBezTo>
                  <a:pt x="660" y="497"/>
                  <a:pt x="660" y="497"/>
                  <a:pt x="660" y="497"/>
                </a:cubicBezTo>
                <a:cubicBezTo>
                  <a:pt x="832" y="714"/>
                  <a:pt x="832" y="714"/>
                  <a:pt x="832" y="714"/>
                </a:cubicBezTo>
                <a:cubicBezTo>
                  <a:pt x="832" y="822"/>
                  <a:pt x="832" y="822"/>
                  <a:pt x="832" y="822"/>
                </a:cubicBezTo>
                <a:lnTo>
                  <a:pt x="615" y="82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60">
            <a:extLst>
              <a:ext uri="{FF2B5EF4-FFF2-40B4-BE49-F238E27FC236}">
                <a16:creationId xmlns:a16="http://schemas.microsoft.com/office/drawing/2014/main" id="{CCD1F5CA-0371-8C41-AF78-3301C0411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9952" y="9098273"/>
            <a:ext cx="280317" cy="271274"/>
          </a:xfrm>
          <a:custGeom>
            <a:avLst/>
            <a:gdLst>
              <a:gd name="T0" fmla="*/ 17677058 w 272"/>
              <a:gd name="T1" fmla="*/ 34365331 h 263"/>
              <a:gd name="T2" fmla="*/ 17677058 w 272"/>
              <a:gd name="T3" fmla="*/ 34365331 h 263"/>
              <a:gd name="T4" fmla="*/ 35484745 w 272"/>
              <a:gd name="T5" fmla="*/ 17838550 h 263"/>
              <a:gd name="T6" fmla="*/ 17677058 w 272"/>
              <a:gd name="T7" fmla="*/ 0 h 263"/>
              <a:gd name="T8" fmla="*/ 0 w 272"/>
              <a:gd name="T9" fmla="*/ 17838550 h 263"/>
              <a:gd name="T10" fmla="*/ 17677058 w 272"/>
              <a:gd name="T11" fmla="*/ 34365331 h 263"/>
              <a:gd name="T12" fmla="*/ 17677058 w 272"/>
              <a:gd name="T13" fmla="*/ 8394676 h 263"/>
              <a:gd name="T14" fmla="*/ 17677058 w 272"/>
              <a:gd name="T15" fmla="*/ 8394676 h 263"/>
              <a:gd name="T16" fmla="*/ 27235500 w 272"/>
              <a:gd name="T17" fmla="*/ 17838550 h 263"/>
              <a:gd name="T18" fmla="*/ 17677058 w 272"/>
              <a:gd name="T19" fmla="*/ 26101760 h 263"/>
              <a:gd name="T20" fmla="*/ 8249245 w 272"/>
              <a:gd name="T21" fmla="*/ 17838550 h 263"/>
              <a:gd name="T22" fmla="*/ 17677058 w 272"/>
              <a:gd name="T23" fmla="*/ 8394676 h 26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72" h="263">
                <a:moveTo>
                  <a:pt x="135" y="262"/>
                </a:moveTo>
                <a:lnTo>
                  <a:pt x="135" y="262"/>
                </a:lnTo>
                <a:cubicBezTo>
                  <a:pt x="208" y="262"/>
                  <a:pt x="271" y="208"/>
                  <a:pt x="271" y="136"/>
                </a:cubicBezTo>
                <a:cubicBezTo>
                  <a:pt x="271" y="54"/>
                  <a:pt x="208" y="0"/>
                  <a:pt x="135" y="0"/>
                </a:cubicBezTo>
                <a:cubicBezTo>
                  <a:pt x="63" y="0"/>
                  <a:pt x="0" y="54"/>
                  <a:pt x="0" y="136"/>
                </a:cubicBezTo>
                <a:cubicBezTo>
                  <a:pt x="0" y="208"/>
                  <a:pt x="63" y="262"/>
                  <a:pt x="135" y="262"/>
                </a:cubicBezTo>
                <a:close/>
                <a:moveTo>
                  <a:pt x="135" y="64"/>
                </a:moveTo>
                <a:lnTo>
                  <a:pt x="135" y="64"/>
                </a:lnTo>
                <a:cubicBezTo>
                  <a:pt x="171" y="64"/>
                  <a:pt x="208" y="91"/>
                  <a:pt x="208" y="136"/>
                </a:cubicBezTo>
                <a:cubicBezTo>
                  <a:pt x="208" y="172"/>
                  <a:pt x="171" y="199"/>
                  <a:pt x="135" y="199"/>
                </a:cubicBezTo>
                <a:cubicBezTo>
                  <a:pt x="99" y="199"/>
                  <a:pt x="63" y="172"/>
                  <a:pt x="63" y="136"/>
                </a:cubicBezTo>
                <a:cubicBezTo>
                  <a:pt x="63" y="91"/>
                  <a:pt x="99" y="64"/>
                  <a:pt x="135" y="6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CuadroTexto 407">
            <a:extLst>
              <a:ext uri="{FF2B5EF4-FFF2-40B4-BE49-F238E27FC236}">
                <a16:creationId xmlns:a16="http://schemas.microsoft.com/office/drawing/2014/main" id="{A9D68417-40DD-DD48-B0B7-4290109FAE79}"/>
              </a:ext>
            </a:extLst>
          </p:cNvPr>
          <p:cNvSpPr txBox="1"/>
          <p:nvPr/>
        </p:nvSpPr>
        <p:spPr>
          <a:xfrm>
            <a:off x="9707216" y="1009266"/>
            <a:ext cx="49632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</a:t>
            </a:r>
          </a:p>
        </p:txBody>
      </p:sp>
      <p:sp>
        <p:nvSpPr>
          <p:cNvPr id="409" name="CuadroTexto 408">
            <a:extLst>
              <a:ext uri="{FF2B5EF4-FFF2-40B4-BE49-F238E27FC236}">
                <a16:creationId xmlns:a16="http://schemas.microsoft.com/office/drawing/2014/main" id="{9A2E784A-1F6A-5D46-BC5A-09AF0329A88D}"/>
              </a:ext>
            </a:extLst>
          </p:cNvPr>
          <p:cNvSpPr txBox="1"/>
          <p:nvPr/>
        </p:nvSpPr>
        <p:spPr>
          <a:xfrm>
            <a:off x="2451398" y="252469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2" name="CuadroTexto 395">
            <a:extLst>
              <a:ext uri="{FF2B5EF4-FFF2-40B4-BE49-F238E27FC236}">
                <a16:creationId xmlns:a16="http://schemas.microsoft.com/office/drawing/2014/main" id="{35D4B19F-4586-7A48-B47D-410768359247}"/>
              </a:ext>
            </a:extLst>
          </p:cNvPr>
          <p:cNvSpPr txBox="1"/>
          <p:nvPr/>
        </p:nvSpPr>
        <p:spPr>
          <a:xfrm flipH="1">
            <a:off x="18177338" y="581697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940A18-917A-A345-A657-5737684CAB3C}"/>
              </a:ext>
            </a:extLst>
          </p:cNvPr>
          <p:cNvSpPr/>
          <p:nvPr/>
        </p:nvSpPr>
        <p:spPr>
          <a:xfrm flipH="1">
            <a:off x="18153274" y="6463304"/>
            <a:ext cx="41142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35" name="CuadroTexto 395">
            <a:extLst>
              <a:ext uri="{FF2B5EF4-FFF2-40B4-BE49-F238E27FC236}">
                <a16:creationId xmlns:a16="http://schemas.microsoft.com/office/drawing/2014/main" id="{9CCFB166-77F4-774F-BD44-F3DCC0C5217D}"/>
              </a:ext>
            </a:extLst>
          </p:cNvPr>
          <p:cNvSpPr txBox="1"/>
          <p:nvPr/>
        </p:nvSpPr>
        <p:spPr>
          <a:xfrm>
            <a:off x="3841702" y="581697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56420F-57CE-334A-8C98-C0BD187169C8}"/>
              </a:ext>
            </a:extLst>
          </p:cNvPr>
          <p:cNvSpPr/>
          <p:nvPr/>
        </p:nvSpPr>
        <p:spPr>
          <a:xfrm>
            <a:off x="2110155" y="6463304"/>
            <a:ext cx="41382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38" name="CuadroTexto 395">
            <a:extLst>
              <a:ext uri="{FF2B5EF4-FFF2-40B4-BE49-F238E27FC236}">
                <a16:creationId xmlns:a16="http://schemas.microsoft.com/office/drawing/2014/main" id="{9328E7AB-1BC8-1243-9A97-0916ECC9BAF6}"/>
              </a:ext>
            </a:extLst>
          </p:cNvPr>
          <p:cNvSpPr txBox="1"/>
          <p:nvPr/>
        </p:nvSpPr>
        <p:spPr>
          <a:xfrm flipH="1">
            <a:off x="18177338" y="873797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5251C4-D589-8E45-A459-59C0FF231861}"/>
              </a:ext>
            </a:extLst>
          </p:cNvPr>
          <p:cNvSpPr/>
          <p:nvPr/>
        </p:nvSpPr>
        <p:spPr>
          <a:xfrm flipH="1">
            <a:off x="18153274" y="9384304"/>
            <a:ext cx="41142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1" name="CuadroTexto 395">
            <a:extLst>
              <a:ext uri="{FF2B5EF4-FFF2-40B4-BE49-F238E27FC236}">
                <a16:creationId xmlns:a16="http://schemas.microsoft.com/office/drawing/2014/main" id="{99B17682-D153-6647-A979-CD15B3DA1844}"/>
              </a:ext>
            </a:extLst>
          </p:cNvPr>
          <p:cNvSpPr txBox="1"/>
          <p:nvPr/>
        </p:nvSpPr>
        <p:spPr>
          <a:xfrm>
            <a:off x="3841702" y="873797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C3F4F4-AC9A-7E4F-9BEF-4D610043585A}"/>
              </a:ext>
            </a:extLst>
          </p:cNvPr>
          <p:cNvSpPr/>
          <p:nvPr/>
        </p:nvSpPr>
        <p:spPr>
          <a:xfrm>
            <a:off x="2110155" y="9384304"/>
            <a:ext cx="41382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ine 1">
            <a:extLst>
              <a:ext uri="{FF2B5EF4-FFF2-40B4-BE49-F238E27FC236}">
                <a16:creationId xmlns:a16="http://schemas.microsoft.com/office/drawing/2014/main" id="{9442B435-C0C3-8A45-822C-063E179CF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27538" y="4350487"/>
            <a:ext cx="3709618" cy="4694"/>
          </a:xfrm>
          <a:prstGeom prst="line">
            <a:avLst/>
          </a:prstGeom>
          <a:noFill/>
          <a:ln w="38100">
            <a:solidFill>
              <a:schemeClr val="accent6"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" name="Freeform 2">
            <a:extLst>
              <a:ext uri="{FF2B5EF4-FFF2-40B4-BE49-F238E27FC236}">
                <a16:creationId xmlns:a16="http://schemas.microsoft.com/office/drawing/2014/main" id="{7AF35812-F029-EC45-BE7A-F86DF67EA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3850" y="4261266"/>
            <a:ext cx="183132" cy="183135"/>
          </a:xfrm>
          <a:custGeom>
            <a:avLst/>
            <a:gdLst>
              <a:gd name="T0" fmla="*/ 11273811 w 170"/>
              <a:gd name="T1" fmla="*/ 22415784 h 170"/>
              <a:gd name="T2" fmla="*/ 11273811 w 170"/>
              <a:gd name="T3" fmla="*/ 22415784 h 170"/>
              <a:gd name="T4" fmla="*/ 22415058 w 170"/>
              <a:gd name="T5" fmla="*/ 11141426 h 170"/>
              <a:gd name="T6" fmla="*/ 11273811 w 170"/>
              <a:gd name="T7" fmla="*/ 0 h 170"/>
              <a:gd name="T8" fmla="*/ 0 w 170"/>
              <a:gd name="T9" fmla="*/ 11141426 h 170"/>
              <a:gd name="T10" fmla="*/ 11273811 w 170"/>
              <a:gd name="T11" fmla="*/ 22415784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0" h="170">
                <a:moveTo>
                  <a:pt x="85" y="169"/>
                </a:moveTo>
                <a:lnTo>
                  <a:pt x="85" y="169"/>
                </a:lnTo>
                <a:cubicBezTo>
                  <a:pt x="136" y="169"/>
                  <a:pt x="169" y="135"/>
                  <a:pt x="169" y="84"/>
                </a:cubicBezTo>
                <a:cubicBezTo>
                  <a:pt x="169" y="42"/>
                  <a:pt x="136" y="0"/>
                  <a:pt x="85" y="0"/>
                </a:cubicBezTo>
                <a:cubicBezTo>
                  <a:pt x="43" y="0"/>
                  <a:pt x="0" y="42"/>
                  <a:pt x="0" y="84"/>
                </a:cubicBezTo>
                <a:cubicBezTo>
                  <a:pt x="0" y="135"/>
                  <a:pt x="43" y="169"/>
                  <a:pt x="85" y="169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" name="Line 3">
            <a:extLst>
              <a:ext uri="{FF2B5EF4-FFF2-40B4-BE49-F238E27FC236}">
                <a16:creationId xmlns:a16="http://schemas.microsoft.com/office/drawing/2014/main" id="{128518BA-71B9-BA4B-BA87-4D02A1CD06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27538" y="6008074"/>
            <a:ext cx="3709618" cy="4697"/>
          </a:xfrm>
          <a:prstGeom prst="line">
            <a:avLst/>
          </a:prstGeom>
          <a:noFill/>
          <a:ln w="38100">
            <a:solidFill>
              <a:schemeClr val="accent6"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" name="Freeform 4">
            <a:extLst>
              <a:ext uri="{FF2B5EF4-FFF2-40B4-BE49-F238E27FC236}">
                <a16:creationId xmlns:a16="http://schemas.microsoft.com/office/drawing/2014/main" id="{18FB9866-065C-3044-9124-167FD1F6E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3850" y="5914159"/>
            <a:ext cx="183132" cy="183135"/>
          </a:xfrm>
          <a:custGeom>
            <a:avLst/>
            <a:gdLst>
              <a:gd name="T0" fmla="*/ 11273811 w 170"/>
              <a:gd name="T1" fmla="*/ 22285421 h 171"/>
              <a:gd name="T2" fmla="*/ 11273811 w 170"/>
              <a:gd name="T3" fmla="*/ 22285421 h 171"/>
              <a:gd name="T4" fmla="*/ 22415058 w 170"/>
              <a:gd name="T5" fmla="*/ 11142530 h 171"/>
              <a:gd name="T6" fmla="*/ 11273811 w 170"/>
              <a:gd name="T7" fmla="*/ 0 h 171"/>
              <a:gd name="T8" fmla="*/ 0 w 170"/>
              <a:gd name="T9" fmla="*/ 11142530 h 171"/>
              <a:gd name="T10" fmla="*/ 11273811 w 170"/>
              <a:gd name="T11" fmla="*/ 22285421 h 17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0" h="171">
                <a:moveTo>
                  <a:pt x="85" y="170"/>
                </a:moveTo>
                <a:lnTo>
                  <a:pt x="85" y="170"/>
                </a:lnTo>
                <a:cubicBezTo>
                  <a:pt x="136" y="170"/>
                  <a:pt x="169" y="127"/>
                  <a:pt x="169" y="85"/>
                </a:cubicBezTo>
                <a:cubicBezTo>
                  <a:pt x="169" y="34"/>
                  <a:pt x="136" y="0"/>
                  <a:pt x="85" y="0"/>
                </a:cubicBezTo>
                <a:cubicBezTo>
                  <a:pt x="43" y="0"/>
                  <a:pt x="0" y="34"/>
                  <a:pt x="0" y="85"/>
                </a:cubicBezTo>
                <a:cubicBezTo>
                  <a:pt x="0" y="127"/>
                  <a:pt x="43" y="170"/>
                  <a:pt x="85" y="170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" name="Line 5">
            <a:extLst>
              <a:ext uri="{FF2B5EF4-FFF2-40B4-BE49-F238E27FC236}">
                <a16:creationId xmlns:a16="http://schemas.microsoft.com/office/drawing/2014/main" id="{40043A00-7E6B-F94F-BEA0-AD7E5DD0CF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27538" y="7651576"/>
            <a:ext cx="3709618" cy="4697"/>
          </a:xfrm>
          <a:prstGeom prst="line">
            <a:avLst/>
          </a:prstGeom>
          <a:noFill/>
          <a:ln w="38100">
            <a:solidFill>
              <a:schemeClr val="accent6"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8B083A98-B62F-4E40-BBD1-6DDC83B52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3850" y="7562358"/>
            <a:ext cx="183132" cy="183132"/>
          </a:xfrm>
          <a:custGeom>
            <a:avLst/>
            <a:gdLst>
              <a:gd name="T0" fmla="*/ 11273811 w 170"/>
              <a:gd name="T1" fmla="*/ 22415058 h 170"/>
              <a:gd name="T2" fmla="*/ 11273811 w 170"/>
              <a:gd name="T3" fmla="*/ 22415058 h 170"/>
              <a:gd name="T4" fmla="*/ 22415058 w 170"/>
              <a:gd name="T5" fmla="*/ 11273811 h 170"/>
              <a:gd name="T6" fmla="*/ 11273811 w 170"/>
              <a:gd name="T7" fmla="*/ 0 h 170"/>
              <a:gd name="T8" fmla="*/ 0 w 170"/>
              <a:gd name="T9" fmla="*/ 11273811 h 170"/>
              <a:gd name="T10" fmla="*/ 11273811 w 170"/>
              <a:gd name="T11" fmla="*/ 22415058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0" h="170">
                <a:moveTo>
                  <a:pt x="85" y="169"/>
                </a:moveTo>
                <a:lnTo>
                  <a:pt x="85" y="169"/>
                </a:lnTo>
                <a:cubicBezTo>
                  <a:pt x="136" y="169"/>
                  <a:pt x="169" y="136"/>
                  <a:pt x="169" y="85"/>
                </a:cubicBezTo>
                <a:cubicBezTo>
                  <a:pt x="169" y="43"/>
                  <a:pt x="136" y="0"/>
                  <a:pt x="85" y="0"/>
                </a:cubicBezTo>
                <a:cubicBezTo>
                  <a:pt x="43" y="0"/>
                  <a:pt x="0" y="43"/>
                  <a:pt x="0" y="85"/>
                </a:cubicBezTo>
                <a:cubicBezTo>
                  <a:pt x="0" y="136"/>
                  <a:pt x="43" y="169"/>
                  <a:pt x="85" y="169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92">
            <a:extLst>
              <a:ext uri="{FF2B5EF4-FFF2-40B4-BE49-F238E27FC236}">
                <a16:creationId xmlns:a16="http://schemas.microsoft.com/office/drawing/2014/main" id="{DFB49E71-2FED-694E-B2CD-522A27569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9159" y="9003943"/>
            <a:ext cx="2023856" cy="399138"/>
          </a:xfrm>
          <a:custGeom>
            <a:avLst/>
            <a:gdLst>
              <a:gd name="T0" fmla="*/ 221935027 w 1902"/>
              <a:gd name="T1" fmla="*/ 48684762 h 373"/>
              <a:gd name="T2" fmla="*/ 221935027 w 1902"/>
              <a:gd name="T3" fmla="*/ 48684762 h 373"/>
              <a:gd name="T4" fmla="*/ 23940620 w 1902"/>
              <a:gd name="T5" fmla="*/ 48684762 h 373"/>
              <a:gd name="T6" fmla="*/ 0 w 1902"/>
              <a:gd name="T7" fmla="*/ 24342381 h 373"/>
              <a:gd name="T8" fmla="*/ 0 w 1902"/>
              <a:gd name="T9" fmla="*/ 24342381 h 373"/>
              <a:gd name="T10" fmla="*/ 23940620 w 1902"/>
              <a:gd name="T11" fmla="*/ 0 h 373"/>
              <a:gd name="T12" fmla="*/ 221935027 w 1902"/>
              <a:gd name="T13" fmla="*/ 0 h 373"/>
              <a:gd name="T14" fmla="*/ 246004791 w 1902"/>
              <a:gd name="T15" fmla="*/ 24342381 h 373"/>
              <a:gd name="T16" fmla="*/ 246004791 w 1902"/>
              <a:gd name="T17" fmla="*/ 24342381 h 373"/>
              <a:gd name="T18" fmla="*/ 221935027 w 1902"/>
              <a:gd name="T19" fmla="*/ 48684762 h 3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02" h="373">
                <a:moveTo>
                  <a:pt x="1715" y="372"/>
                </a:moveTo>
                <a:lnTo>
                  <a:pt x="1715" y="372"/>
                </a:lnTo>
                <a:cubicBezTo>
                  <a:pt x="185" y="372"/>
                  <a:pt x="185" y="372"/>
                  <a:pt x="185" y="372"/>
                </a:cubicBezTo>
                <a:cubicBezTo>
                  <a:pt x="84" y="372"/>
                  <a:pt x="0" y="287"/>
                  <a:pt x="0" y="186"/>
                </a:cubicBezTo>
                <a:cubicBezTo>
                  <a:pt x="0" y="85"/>
                  <a:pt x="84" y="0"/>
                  <a:pt x="185" y="0"/>
                </a:cubicBezTo>
                <a:cubicBezTo>
                  <a:pt x="1715" y="0"/>
                  <a:pt x="1715" y="0"/>
                  <a:pt x="1715" y="0"/>
                </a:cubicBezTo>
                <a:cubicBezTo>
                  <a:pt x="1816" y="0"/>
                  <a:pt x="1901" y="85"/>
                  <a:pt x="1901" y="186"/>
                </a:cubicBezTo>
                <a:cubicBezTo>
                  <a:pt x="1901" y="287"/>
                  <a:pt x="1816" y="372"/>
                  <a:pt x="1715" y="3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93">
            <a:extLst>
              <a:ext uri="{FF2B5EF4-FFF2-40B4-BE49-F238E27FC236}">
                <a16:creationId xmlns:a16="http://schemas.microsoft.com/office/drawing/2014/main" id="{F3153662-8877-AA47-91AD-18633D91E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9159" y="9506386"/>
            <a:ext cx="2023856" cy="399135"/>
          </a:xfrm>
          <a:custGeom>
            <a:avLst/>
            <a:gdLst>
              <a:gd name="T0" fmla="*/ 221935027 w 1902"/>
              <a:gd name="T1" fmla="*/ 48684040 h 373"/>
              <a:gd name="T2" fmla="*/ 221935027 w 1902"/>
              <a:gd name="T3" fmla="*/ 48684040 h 373"/>
              <a:gd name="T4" fmla="*/ 23940620 w 1902"/>
              <a:gd name="T5" fmla="*/ 48684040 h 373"/>
              <a:gd name="T6" fmla="*/ 0 w 1902"/>
              <a:gd name="T7" fmla="*/ 24342201 h 373"/>
              <a:gd name="T8" fmla="*/ 0 w 1902"/>
              <a:gd name="T9" fmla="*/ 24342201 h 373"/>
              <a:gd name="T10" fmla="*/ 23940620 w 1902"/>
              <a:gd name="T11" fmla="*/ 0 h 373"/>
              <a:gd name="T12" fmla="*/ 221935027 w 1902"/>
              <a:gd name="T13" fmla="*/ 0 h 373"/>
              <a:gd name="T14" fmla="*/ 246004791 w 1902"/>
              <a:gd name="T15" fmla="*/ 24342201 h 373"/>
              <a:gd name="T16" fmla="*/ 246004791 w 1902"/>
              <a:gd name="T17" fmla="*/ 24342201 h 373"/>
              <a:gd name="T18" fmla="*/ 221935027 w 1902"/>
              <a:gd name="T19" fmla="*/ 48684040 h 3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02" h="373">
                <a:moveTo>
                  <a:pt x="1715" y="372"/>
                </a:moveTo>
                <a:lnTo>
                  <a:pt x="1715" y="372"/>
                </a:lnTo>
                <a:cubicBezTo>
                  <a:pt x="185" y="372"/>
                  <a:pt x="185" y="372"/>
                  <a:pt x="185" y="372"/>
                </a:cubicBezTo>
                <a:cubicBezTo>
                  <a:pt x="84" y="372"/>
                  <a:pt x="0" y="288"/>
                  <a:pt x="0" y="186"/>
                </a:cubicBezTo>
                <a:cubicBezTo>
                  <a:pt x="0" y="85"/>
                  <a:pt x="84" y="0"/>
                  <a:pt x="185" y="0"/>
                </a:cubicBezTo>
                <a:cubicBezTo>
                  <a:pt x="1715" y="0"/>
                  <a:pt x="1715" y="0"/>
                  <a:pt x="1715" y="0"/>
                </a:cubicBezTo>
                <a:cubicBezTo>
                  <a:pt x="1816" y="0"/>
                  <a:pt x="1901" y="85"/>
                  <a:pt x="1901" y="186"/>
                </a:cubicBezTo>
                <a:cubicBezTo>
                  <a:pt x="1901" y="288"/>
                  <a:pt x="1816" y="372"/>
                  <a:pt x="1715" y="3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94">
            <a:extLst>
              <a:ext uri="{FF2B5EF4-FFF2-40B4-BE49-F238E27FC236}">
                <a16:creationId xmlns:a16="http://schemas.microsoft.com/office/drawing/2014/main" id="{0D9BD25D-C237-BC47-AE96-A143FC0B5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3336" y="10027609"/>
            <a:ext cx="1540196" cy="399138"/>
          </a:xfrm>
          <a:custGeom>
            <a:avLst/>
            <a:gdLst>
              <a:gd name="T0" fmla="*/ 163480341 w 1445"/>
              <a:gd name="T1" fmla="*/ 48684762 h 373"/>
              <a:gd name="T2" fmla="*/ 163480341 w 1445"/>
              <a:gd name="T3" fmla="*/ 48684762 h 373"/>
              <a:gd name="T4" fmla="*/ 24151832 w 1445"/>
              <a:gd name="T5" fmla="*/ 48684762 h 373"/>
              <a:gd name="T6" fmla="*/ 0 w 1445"/>
              <a:gd name="T7" fmla="*/ 24342381 h 373"/>
              <a:gd name="T8" fmla="*/ 0 w 1445"/>
              <a:gd name="T9" fmla="*/ 24342381 h 373"/>
              <a:gd name="T10" fmla="*/ 24151832 w 1445"/>
              <a:gd name="T11" fmla="*/ 0 h 373"/>
              <a:gd name="T12" fmla="*/ 163480341 w 1445"/>
              <a:gd name="T13" fmla="*/ 0 h 373"/>
              <a:gd name="T14" fmla="*/ 187502448 w 1445"/>
              <a:gd name="T15" fmla="*/ 24342381 h 373"/>
              <a:gd name="T16" fmla="*/ 187502448 w 1445"/>
              <a:gd name="T17" fmla="*/ 24342381 h 373"/>
              <a:gd name="T18" fmla="*/ 163480341 w 1445"/>
              <a:gd name="T19" fmla="*/ 48684762 h 3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45" h="373">
                <a:moveTo>
                  <a:pt x="1259" y="372"/>
                </a:moveTo>
                <a:lnTo>
                  <a:pt x="1259" y="372"/>
                </a:lnTo>
                <a:cubicBezTo>
                  <a:pt x="186" y="372"/>
                  <a:pt x="186" y="372"/>
                  <a:pt x="186" y="372"/>
                </a:cubicBezTo>
                <a:cubicBezTo>
                  <a:pt x="84" y="372"/>
                  <a:pt x="0" y="287"/>
                  <a:pt x="0" y="186"/>
                </a:cubicBezTo>
                <a:cubicBezTo>
                  <a:pt x="0" y="84"/>
                  <a:pt x="84" y="0"/>
                  <a:pt x="186" y="0"/>
                </a:cubicBezTo>
                <a:cubicBezTo>
                  <a:pt x="1259" y="0"/>
                  <a:pt x="1259" y="0"/>
                  <a:pt x="1259" y="0"/>
                </a:cubicBezTo>
                <a:cubicBezTo>
                  <a:pt x="1360" y="0"/>
                  <a:pt x="1444" y="84"/>
                  <a:pt x="1444" y="186"/>
                </a:cubicBezTo>
                <a:cubicBezTo>
                  <a:pt x="1444" y="287"/>
                  <a:pt x="1360" y="372"/>
                  <a:pt x="1259" y="3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95">
            <a:extLst>
              <a:ext uri="{FF2B5EF4-FFF2-40B4-BE49-F238E27FC236}">
                <a16:creationId xmlns:a16="http://schemas.microsoft.com/office/drawing/2014/main" id="{6A248801-B626-B141-A1E1-A43E87152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0354" y="3289254"/>
            <a:ext cx="5329640" cy="5329640"/>
          </a:xfrm>
          <a:custGeom>
            <a:avLst/>
            <a:gdLst>
              <a:gd name="T0" fmla="*/ 648527039 w 5005"/>
              <a:gd name="T1" fmla="*/ 324263520 h 5005"/>
              <a:gd name="T2" fmla="*/ 648527039 w 5005"/>
              <a:gd name="T3" fmla="*/ 324263520 h 5005"/>
              <a:gd name="T4" fmla="*/ 324133919 w 5005"/>
              <a:gd name="T5" fmla="*/ 648527039 h 5005"/>
              <a:gd name="T6" fmla="*/ 0 w 5005"/>
              <a:gd name="T7" fmla="*/ 324263520 h 5005"/>
              <a:gd name="T8" fmla="*/ 324133919 w 5005"/>
              <a:gd name="T9" fmla="*/ 0 h 5005"/>
              <a:gd name="T10" fmla="*/ 648527039 w 5005"/>
              <a:gd name="T11" fmla="*/ 324263520 h 50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005" h="5005">
                <a:moveTo>
                  <a:pt x="5004" y="2502"/>
                </a:moveTo>
                <a:lnTo>
                  <a:pt x="5004" y="2502"/>
                </a:lnTo>
                <a:cubicBezTo>
                  <a:pt x="5004" y="3888"/>
                  <a:pt x="3888" y="5004"/>
                  <a:pt x="2501" y="5004"/>
                </a:cubicBezTo>
                <a:cubicBezTo>
                  <a:pt x="1116" y="5004"/>
                  <a:pt x="0" y="3888"/>
                  <a:pt x="0" y="2502"/>
                </a:cubicBezTo>
                <a:cubicBezTo>
                  <a:pt x="0" y="1116"/>
                  <a:pt x="1116" y="0"/>
                  <a:pt x="2501" y="0"/>
                </a:cubicBezTo>
                <a:cubicBezTo>
                  <a:pt x="3888" y="0"/>
                  <a:pt x="5004" y="1116"/>
                  <a:pt x="5004" y="250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96">
            <a:extLst>
              <a:ext uri="{FF2B5EF4-FFF2-40B4-BE49-F238E27FC236}">
                <a16:creationId xmlns:a16="http://schemas.microsoft.com/office/drawing/2014/main" id="{F49A2F62-BA50-F64B-BC30-3FBBF71F9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2376" y="8355933"/>
            <a:ext cx="2296205" cy="525921"/>
          </a:xfrm>
          <a:custGeom>
            <a:avLst/>
            <a:gdLst>
              <a:gd name="T0" fmla="*/ 262914653 w 2156"/>
              <a:gd name="T1" fmla="*/ 64123281 h 492"/>
              <a:gd name="T2" fmla="*/ 262914653 w 2156"/>
              <a:gd name="T3" fmla="*/ 64123281 h 492"/>
              <a:gd name="T4" fmla="*/ 17501743 w 2156"/>
              <a:gd name="T5" fmla="*/ 64123281 h 492"/>
              <a:gd name="T6" fmla="*/ 0 w 2156"/>
              <a:gd name="T7" fmla="*/ 46362073 h 492"/>
              <a:gd name="T8" fmla="*/ 0 w 2156"/>
              <a:gd name="T9" fmla="*/ 0 h 492"/>
              <a:gd name="T10" fmla="*/ 279379426 w 2156"/>
              <a:gd name="T11" fmla="*/ 0 h 492"/>
              <a:gd name="T12" fmla="*/ 279379426 w 2156"/>
              <a:gd name="T13" fmla="*/ 46362073 h 492"/>
              <a:gd name="T14" fmla="*/ 262914653 w 2156"/>
              <a:gd name="T15" fmla="*/ 64123281 h 49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56" h="492">
                <a:moveTo>
                  <a:pt x="2028" y="491"/>
                </a:moveTo>
                <a:lnTo>
                  <a:pt x="2028" y="491"/>
                </a:lnTo>
                <a:cubicBezTo>
                  <a:pt x="135" y="491"/>
                  <a:pt x="135" y="491"/>
                  <a:pt x="135" y="491"/>
                </a:cubicBezTo>
                <a:cubicBezTo>
                  <a:pt x="59" y="491"/>
                  <a:pt x="0" y="431"/>
                  <a:pt x="0" y="355"/>
                </a:cubicBezTo>
                <a:cubicBezTo>
                  <a:pt x="0" y="0"/>
                  <a:pt x="0" y="0"/>
                  <a:pt x="0" y="0"/>
                </a:cubicBezTo>
                <a:cubicBezTo>
                  <a:pt x="2155" y="0"/>
                  <a:pt x="2155" y="0"/>
                  <a:pt x="2155" y="0"/>
                </a:cubicBezTo>
                <a:cubicBezTo>
                  <a:pt x="2155" y="355"/>
                  <a:pt x="2155" y="355"/>
                  <a:pt x="2155" y="355"/>
                </a:cubicBezTo>
                <a:cubicBezTo>
                  <a:pt x="2155" y="431"/>
                  <a:pt x="2096" y="491"/>
                  <a:pt x="2028" y="4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97">
            <a:extLst>
              <a:ext uri="{FF2B5EF4-FFF2-40B4-BE49-F238E27FC236}">
                <a16:creationId xmlns:a16="http://schemas.microsoft.com/office/drawing/2014/main" id="{3FE2D01A-415C-1749-8801-814A16DBF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8296" y="4918667"/>
            <a:ext cx="1239670" cy="2033248"/>
          </a:xfrm>
          <a:custGeom>
            <a:avLst/>
            <a:gdLst>
              <a:gd name="T0" fmla="*/ 69893372 w 1166"/>
              <a:gd name="T1" fmla="*/ 247253823 h 1910"/>
              <a:gd name="T2" fmla="*/ 69893372 w 1166"/>
              <a:gd name="T3" fmla="*/ 247253823 h 1910"/>
              <a:gd name="T4" fmla="*/ 11885762 w 1166"/>
              <a:gd name="T5" fmla="*/ 234301778 h 1910"/>
              <a:gd name="T6" fmla="*/ 4263246 w 1166"/>
              <a:gd name="T7" fmla="*/ 214614770 h 1910"/>
              <a:gd name="T8" fmla="*/ 23900561 w 1166"/>
              <a:gd name="T9" fmla="*/ 205807566 h 1910"/>
              <a:gd name="T10" fmla="*/ 104646323 w 1166"/>
              <a:gd name="T11" fmla="*/ 208009367 h 1910"/>
              <a:gd name="T12" fmla="*/ 119890995 w 1166"/>
              <a:gd name="T13" fmla="*/ 179514795 h 1910"/>
              <a:gd name="T14" fmla="*/ 68730603 w 1166"/>
              <a:gd name="T15" fmla="*/ 140140779 h 1910"/>
              <a:gd name="T16" fmla="*/ 26097062 w 1166"/>
              <a:gd name="T17" fmla="*/ 115013688 h 1910"/>
              <a:gd name="T18" fmla="*/ 2067105 w 1166"/>
              <a:gd name="T19" fmla="*/ 73437871 h 1910"/>
              <a:gd name="T20" fmla="*/ 31652114 w 1166"/>
              <a:gd name="T21" fmla="*/ 19687008 h 1910"/>
              <a:gd name="T22" fmla="*/ 139657347 w 1166"/>
              <a:gd name="T23" fmla="*/ 17485207 h 1910"/>
              <a:gd name="T24" fmla="*/ 147279863 w 1166"/>
              <a:gd name="T25" fmla="*/ 37172216 h 1910"/>
              <a:gd name="T26" fmla="*/ 127642548 w 1166"/>
              <a:gd name="T27" fmla="*/ 44943299 h 1910"/>
              <a:gd name="T28" fmla="*/ 48059556 w 1166"/>
              <a:gd name="T29" fmla="*/ 44943299 h 1910"/>
              <a:gd name="T30" fmla="*/ 32685846 w 1166"/>
              <a:gd name="T31" fmla="*/ 73437871 h 1910"/>
              <a:gd name="T32" fmla="*/ 82812507 w 1166"/>
              <a:gd name="T33" fmla="*/ 112811887 h 1910"/>
              <a:gd name="T34" fmla="*/ 125446047 w 1166"/>
              <a:gd name="T35" fmla="*/ 136902857 h 1910"/>
              <a:gd name="T36" fmla="*/ 149476005 w 1166"/>
              <a:gd name="T37" fmla="*/ 179514795 h 1910"/>
              <a:gd name="T38" fmla="*/ 121053764 w 1166"/>
              <a:gd name="T39" fmla="*/ 233265658 h 1910"/>
              <a:gd name="T40" fmla="*/ 69893372 w 1166"/>
              <a:gd name="T41" fmla="*/ 247253823 h 191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166" h="1910">
                <a:moveTo>
                  <a:pt x="541" y="1909"/>
                </a:moveTo>
                <a:lnTo>
                  <a:pt x="541" y="1909"/>
                </a:lnTo>
                <a:cubicBezTo>
                  <a:pt x="397" y="1909"/>
                  <a:pt x="245" y="1876"/>
                  <a:pt x="92" y="1809"/>
                </a:cubicBezTo>
                <a:cubicBezTo>
                  <a:pt x="33" y="1784"/>
                  <a:pt x="0" y="1716"/>
                  <a:pt x="33" y="1657"/>
                </a:cubicBezTo>
                <a:cubicBezTo>
                  <a:pt x="59" y="1598"/>
                  <a:pt x="126" y="1564"/>
                  <a:pt x="185" y="1589"/>
                </a:cubicBezTo>
                <a:cubicBezTo>
                  <a:pt x="422" y="1691"/>
                  <a:pt x="667" y="1699"/>
                  <a:pt x="810" y="1606"/>
                </a:cubicBezTo>
                <a:cubicBezTo>
                  <a:pt x="886" y="1556"/>
                  <a:pt x="928" y="1480"/>
                  <a:pt x="928" y="1386"/>
                </a:cubicBezTo>
                <a:cubicBezTo>
                  <a:pt x="928" y="1277"/>
                  <a:pt x="717" y="1175"/>
                  <a:pt x="532" y="1082"/>
                </a:cubicBezTo>
                <a:cubicBezTo>
                  <a:pt x="422" y="1023"/>
                  <a:pt x="296" y="964"/>
                  <a:pt x="202" y="888"/>
                </a:cubicBezTo>
                <a:cubicBezTo>
                  <a:pt x="84" y="795"/>
                  <a:pt x="16" y="685"/>
                  <a:pt x="16" y="567"/>
                </a:cubicBezTo>
                <a:cubicBezTo>
                  <a:pt x="16" y="397"/>
                  <a:pt x="101" y="245"/>
                  <a:pt x="245" y="152"/>
                </a:cubicBezTo>
                <a:cubicBezTo>
                  <a:pt x="456" y="8"/>
                  <a:pt x="776" y="0"/>
                  <a:pt x="1081" y="135"/>
                </a:cubicBezTo>
                <a:cubicBezTo>
                  <a:pt x="1140" y="161"/>
                  <a:pt x="1165" y="228"/>
                  <a:pt x="1140" y="287"/>
                </a:cubicBezTo>
                <a:cubicBezTo>
                  <a:pt x="1115" y="347"/>
                  <a:pt x="1047" y="372"/>
                  <a:pt x="988" y="347"/>
                </a:cubicBezTo>
                <a:cubicBezTo>
                  <a:pt x="759" y="254"/>
                  <a:pt x="515" y="254"/>
                  <a:pt x="372" y="347"/>
                </a:cubicBezTo>
                <a:cubicBezTo>
                  <a:pt x="296" y="397"/>
                  <a:pt x="253" y="473"/>
                  <a:pt x="253" y="567"/>
                </a:cubicBezTo>
                <a:cubicBezTo>
                  <a:pt x="253" y="676"/>
                  <a:pt x="456" y="778"/>
                  <a:pt x="641" y="871"/>
                </a:cubicBezTo>
                <a:cubicBezTo>
                  <a:pt x="759" y="930"/>
                  <a:pt x="878" y="989"/>
                  <a:pt x="971" y="1057"/>
                </a:cubicBezTo>
                <a:cubicBezTo>
                  <a:pt x="1098" y="1158"/>
                  <a:pt x="1157" y="1268"/>
                  <a:pt x="1157" y="1386"/>
                </a:cubicBezTo>
                <a:cubicBezTo>
                  <a:pt x="1157" y="1564"/>
                  <a:pt x="1081" y="1708"/>
                  <a:pt x="937" y="1801"/>
                </a:cubicBezTo>
                <a:cubicBezTo>
                  <a:pt x="827" y="1867"/>
                  <a:pt x="692" y="1909"/>
                  <a:pt x="541" y="190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98">
            <a:extLst>
              <a:ext uri="{FF2B5EF4-FFF2-40B4-BE49-F238E27FC236}">
                <a16:creationId xmlns:a16="http://schemas.microsoft.com/office/drawing/2014/main" id="{83F6AFEF-1476-1D48-9E08-63AC3EB1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1345" y="4467878"/>
            <a:ext cx="253569" cy="441398"/>
          </a:xfrm>
          <a:custGeom>
            <a:avLst/>
            <a:gdLst>
              <a:gd name="T0" fmla="*/ 15437402 w 236"/>
              <a:gd name="T1" fmla="*/ 53400310 h 416"/>
              <a:gd name="T2" fmla="*/ 15437402 w 236"/>
              <a:gd name="T3" fmla="*/ 53400310 h 416"/>
              <a:gd name="T4" fmla="*/ 0 w 236"/>
              <a:gd name="T5" fmla="*/ 38087888 h 416"/>
              <a:gd name="T6" fmla="*/ 0 w 236"/>
              <a:gd name="T7" fmla="*/ 15312422 h 416"/>
              <a:gd name="T8" fmla="*/ 15437402 w 236"/>
              <a:gd name="T9" fmla="*/ 0 h 416"/>
              <a:gd name="T10" fmla="*/ 31007023 w 236"/>
              <a:gd name="T11" fmla="*/ 15312422 h 416"/>
              <a:gd name="T12" fmla="*/ 31007023 w 236"/>
              <a:gd name="T13" fmla="*/ 38087888 h 416"/>
              <a:gd name="T14" fmla="*/ 15437402 w 236"/>
              <a:gd name="T15" fmla="*/ 53400310 h 4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36" h="416">
                <a:moveTo>
                  <a:pt x="117" y="415"/>
                </a:moveTo>
                <a:lnTo>
                  <a:pt x="117" y="415"/>
                </a:lnTo>
                <a:cubicBezTo>
                  <a:pt x="59" y="415"/>
                  <a:pt x="0" y="364"/>
                  <a:pt x="0" y="296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51"/>
                  <a:pt x="59" y="0"/>
                  <a:pt x="117" y="0"/>
                </a:cubicBezTo>
                <a:cubicBezTo>
                  <a:pt x="185" y="0"/>
                  <a:pt x="235" y="51"/>
                  <a:pt x="235" y="119"/>
                </a:cubicBezTo>
                <a:cubicBezTo>
                  <a:pt x="235" y="296"/>
                  <a:pt x="235" y="296"/>
                  <a:pt x="235" y="296"/>
                </a:cubicBezTo>
                <a:cubicBezTo>
                  <a:pt x="235" y="364"/>
                  <a:pt x="185" y="415"/>
                  <a:pt x="117" y="4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99">
            <a:extLst>
              <a:ext uri="{FF2B5EF4-FFF2-40B4-BE49-F238E27FC236}">
                <a16:creationId xmlns:a16="http://schemas.microsoft.com/office/drawing/2014/main" id="{4443CBC2-61A0-9646-9D29-58DCDAEB0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1345" y="6994175"/>
            <a:ext cx="253569" cy="441398"/>
          </a:xfrm>
          <a:custGeom>
            <a:avLst/>
            <a:gdLst>
              <a:gd name="T0" fmla="*/ 15437402 w 236"/>
              <a:gd name="T1" fmla="*/ 53528626 h 415"/>
              <a:gd name="T2" fmla="*/ 15437402 w 236"/>
              <a:gd name="T3" fmla="*/ 53528626 h 415"/>
              <a:gd name="T4" fmla="*/ 0 w 236"/>
              <a:gd name="T5" fmla="*/ 38271718 h 415"/>
              <a:gd name="T6" fmla="*/ 0 w 236"/>
              <a:gd name="T7" fmla="*/ 15256908 h 415"/>
              <a:gd name="T8" fmla="*/ 15437402 w 236"/>
              <a:gd name="T9" fmla="*/ 0 h 415"/>
              <a:gd name="T10" fmla="*/ 31007023 w 236"/>
              <a:gd name="T11" fmla="*/ 15256908 h 415"/>
              <a:gd name="T12" fmla="*/ 31007023 w 236"/>
              <a:gd name="T13" fmla="*/ 38271718 h 415"/>
              <a:gd name="T14" fmla="*/ 15437402 w 236"/>
              <a:gd name="T15" fmla="*/ 53528626 h 41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36" h="415">
                <a:moveTo>
                  <a:pt x="117" y="414"/>
                </a:moveTo>
                <a:lnTo>
                  <a:pt x="117" y="414"/>
                </a:lnTo>
                <a:cubicBezTo>
                  <a:pt x="59" y="414"/>
                  <a:pt x="0" y="363"/>
                  <a:pt x="0" y="296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1"/>
                  <a:pt x="59" y="0"/>
                  <a:pt x="117" y="0"/>
                </a:cubicBezTo>
                <a:cubicBezTo>
                  <a:pt x="185" y="0"/>
                  <a:pt x="235" y="51"/>
                  <a:pt x="235" y="118"/>
                </a:cubicBezTo>
                <a:cubicBezTo>
                  <a:pt x="235" y="296"/>
                  <a:pt x="235" y="296"/>
                  <a:pt x="235" y="296"/>
                </a:cubicBezTo>
                <a:cubicBezTo>
                  <a:pt x="235" y="363"/>
                  <a:pt x="185" y="414"/>
                  <a:pt x="117" y="41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300">
            <a:extLst>
              <a:ext uri="{FF2B5EF4-FFF2-40B4-BE49-F238E27FC236}">
                <a16:creationId xmlns:a16="http://schemas.microsoft.com/office/drawing/2014/main" id="{67482782-FE39-0240-AA84-8557CEC67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3594" y="3439517"/>
            <a:ext cx="1648199" cy="1826633"/>
          </a:xfrm>
          <a:custGeom>
            <a:avLst/>
            <a:gdLst>
              <a:gd name="T0" fmla="*/ 0 w 1548"/>
              <a:gd name="T1" fmla="*/ 76449067 h 1717"/>
              <a:gd name="T2" fmla="*/ 0 w 1548"/>
              <a:gd name="T3" fmla="*/ 76449067 h 1717"/>
              <a:gd name="T4" fmla="*/ 0 w 1548"/>
              <a:gd name="T5" fmla="*/ 145395616 h 1717"/>
              <a:gd name="T6" fmla="*/ 19694312 w 1548"/>
              <a:gd name="T7" fmla="*/ 180321883 h 1717"/>
              <a:gd name="T8" fmla="*/ 79943867 w 1548"/>
              <a:gd name="T9" fmla="*/ 214342165 h 1717"/>
              <a:gd name="T10" fmla="*/ 120499111 w 1548"/>
              <a:gd name="T11" fmla="*/ 214342165 h 1717"/>
              <a:gd name="T12" fmla="*/ 179582407 w 1548"/>
              <a:gd name="T13" fmla="*/ 180321883 h 1717"/>
              <a:gd name="T14" fmla="*/ 200442978 w 1548"/>
              <a:gd name="T15" fmla="*/ 145395616 h 1717"/>
              <a:gd name="T16" fmla="*/ 200442978 w 1548"/>
              <a:gd name="T17" fmla="*/ 76449067 h 1717"/>
              <a:gd name="T18" fmla="*/ 179582407 w 1548"/>
              <a:gd name="T19" fmla="*/ 41523159 h 1717"/>
              <a:gd name="T20" fmla="*/ 120499111 w 1548"/>
              <a:gd name="T21" fmla="*/ 6467774 h 1717"/>
              <a:gd name="T22" fmla="*/ 79943867 w 1548"/>
              <a:gd name="T23" fmla="*/ 6467774 h 1717"/>
              <a:gd name="T24" fmla="*/ 19694312 w 1548"/>
              <a:gd name="T25" fmla="*/ 41523159 h 1717"/>
              <a:gd name="T26" fmla="*/ 0 w 1548"/>
              <a:gd name="T27" fmla="*/ 76449067 h 171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548" h="1717">
                <a:moveTo>
                  <a:pt x="0" y="591"/>
                </a:moveTo>
                <a:lnTo>
                  <a:pt x="0" y="591"/>
                </a:lnTo>
                <a:cubicBezTo>
                  <a:pt x="0" y="1124"/>
                  <a:pt x="0" y="1124"/>
                  <a:pt x="0" y="1124"/>
                </a:cubicBezTo>
                <a:cubicBezTo>
                  <a:pt x="0" y="1234"/>
                  <a:pt x="59" y="1335"/>
                  <a:pt x="152" y="1394"/>
                </a:cubicBezTo>
                <a:cubicBezTo>
                  <a:pt x="617" y="1657"/>
                  <a:pt x="617" y="1657"/>
                  <a:pt x="617" y="1657"/>
                </a:cubicBezTo>
                <a:cubicBezTo>
                  <a:pt x="710" y="1716"/>
                  <a:pt x="828" y="1716"/>
                  <a:pt x="930" y="1657"/>
                </a:cubicBezTo>
                <a:cubicBezTo>
                  <a:pt x="1386" y="1394"/>
                  <a:pt x="1386" y="1394"/>
                  <a:pt x="1386" y="1394"/>
                </a:cubicBezTo>
                <a:cubicBezTo>
                  <a:pt x="1488" y="1335"/>
                  <a:pt x="1547" y="1234"/>
                  <a:pt x="1547" y="1124"/>
                </a:cubicBezTo>
                <a:cubicBezTo>
                  <a:pt x="1547" y="591"/>
                  <a:pt x="1547" y="591"/>
                  <a:pt x="1547" y="591"/>
                </a:cubicBezTo>
                <a:cubicBezTo>
                  <a:pt x="1547" y="481"/>
                  <a:pt x="1488" y="372"/>
                  <a:pt x="1386" y="321"/>
                </a:cubicBezTo>
                <a:cubicBezTo>
                  <a:pt x="930" y="50"/>
                  <a:pt x="930" y="50"/>
                  <a:pt x="930" y="50"/>
                </a:cubicBezTo>
                <a:cubicBezTo>
                  <a:pt x="828" y="0"/>
                  <a:pt x="710" y="0"/>
                  <a:pt x="617" y="50"/>
                </a:cubicBezTo>
                <a:cubicBezTo>
                  <a:pt x="152" y="321"/>
                  <a:pt x="152" y="321"/>
                  <a:pt x="152" y="321"/>
                </a:cubicBezTo>
                <a:cubicBezTo>
                  <a:pt x="59" y="372"/>
                  <a:pt x="0" y="481"/>
                  <a:pt x="0" y="5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301">
            <a:extLst>
              <a:ext uri="{FF2B5EF4-FFF2-40B4-BE49-F238E27FC236}">
                <a16:creationId xmlns:a16="http://schemas.microsoft.com/office/drawing/2014/main" id="{092E8F7B-1D23-D042-9A7C-367199A07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3594" y="6745303"/>
            <a:ext cx="1648199" cy="1826633"/>
          </a:xfrm>
          <a:custGeom>
            <a:avLst/>
            <a:gdLst>
              <a:gd name="T0" fmla="*/ 0 w 1548"/>
              <a:gd name="T1" fmla="*/ 76538241 h 1716"/>
              <a:gd name="T2" fmla="*/ 0 w 1548"/>
              <a:gd name="T3" fmla="*/ 76538241 h 1716"/>
              <a:gd name="T4" fmla="*/ 0 w 1548"/>
              <a:gd name="T5" fmla="*/ 145565275 h 1716"/>
              <a:gd name="T6" fmla="*/ 19694312 w 1548"/>
              <a:gd name="T7" fmla="*/ 180532048 h 1716"/>
              <a:gd name="T8" fmla="*/ 79943867 w 1548"/>
              <a:gd name="T9" fmla="*/ 214462755 h 1716"/>
              <a:gd name="T10" fmla="*/ 120499111 w 1548"/>
              <a:gd name="T11" fmla="*/ 214462755 h 1716"/>
              <a:gd name="T12" fmla="*/ 179582407 w 1548"/>
              <a:gd name="T13" fmla="*/ 180532048 h 1716"/>
              <a:gd name="T14" fmla="*/ 200442978 w 1548"/>
              <a:gd name="T15" fmla="*/ 145565275 h 1716"/>
              <a:gd name="T16" fmla="*/ 200442978 w 1548"/>
              <a:gd name="T17" fmla="*/ 76538241 h 1716"/>
              <a:gd name="T18" fmla="*/ 179582407 w 1548"/>
              <a:gd name="T19" fmla="*/ 41441915 h 1716"/>
              <a:gd name="T20" fmla="*/ 120499111 w 1548"/>
              <a:gd name="T21" fmla="*/ 7640761 h 1716"/>
              <a:gd name="T22" fmla="*/ 79943867 w 1548"/>
              <a:gd name="T23" fmla="*/ 7640761 h 1716"/>
              <a:gd name="T24" fmla="*/ 19694312 w 1548"/>
              <a:gd name="T25" fmla="*/ 41441915 h 1716"/>
              <a:gd name="T26" fmla="*/ 0 w 1548"/>
              <a:gd name="T27" fmla="*/ 76538241 h 171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548" h="1716">
                <a:moveTo>
                  <a:pt x="0" y="591"/>
                </a:moveTo>
                <a:lnTo>
                  <a:pt x="0" y="591"/>
                </a:lnTo>
                <a:cubicBezTo>
                  <a:pt x="0" y="1124"/>
                  <a:pt x="0" y="1124"/>
                  <a:pt x="0" y="1124"/>
                </a:cubicBezTo>
                <a:cubicBezTo>
                  <a:pt x="0" y="1233"/>
                  <a:pt x="59" y="1335"/>
                  <a:pt x="152" y="1394"/>
                </a:cubicBezTo>
                <a:cubicBezTo>
                  <a:pt x="617" y="1656"/>
                  <a:pt x="617" y="1656"/>
                  <a:pt x="617" y="1656"/>
                </a:cubicBezTo>
                <a:cubicBezTo>
                  <a:pt x="710" y="1715"/>
                  <a:pt x="828" y="1715"/>
                  <a:pt x="930" y="1656"/>
                </a:cubicBezTo>
                <a:cubicBezTo>
                  <a:pt x="1386" y="1394"/>
                  <a:pt x="1386" y="1394"/>
                  <a:pt x="1386" y="1394"/>
                </a:cubicBezTo>
                <a:cubicBezTo>
                  <a:pt x="1488" y="1335"/>
                  <a:pt x="1547" y="1233"/>
                  <a:pt x="1547" y="1124"/>
                </a:cubicBezTo>
                <a:cubicBezTo>
                  <a:pt x="1547" y="591"/>
                  <a:pt x="1547" y="591"/>
                  <a:pt x="1547" y="591"/>
                </a:cubicBezTo>
                <a:cubicBezTo>
                  <a:pt x="1547" y="481"/>
                  <a:pt x="1488" y="380"/>
                  <a:pt x="1386" y="320"/>
                </a:cubicBezTo>
                <a:cubicBezTo>
                  <a:pt x="930" y="59"/>
                  <a:pt x="930" y="59"/>
                  <a:pt x="930" y="59"/>
                </a:cubicBezTo>
                <a:cubicBezTo>
                  <a:pt x="828" y="0"/>
                  <a:pt x="710" y="0"/>
                  <a:pt x="617" y="59"/>
                </a:cubicBezTo>
                <a:cubicBezTo>
                  <a:pt x="152" y="320"/>
                  <a:pt x="152" y="320"/>
                  <a:pt x="152" y="320"/>
                </a:cubicBezTo>
                <a:cubicBezTo>
                  <a:pt x="59" y="380"/>
                  <a:pt x="0" y="481"/>
                  <a:pt x="0" y="59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302">
            <a:extLst>
              <a:ext uri="{FF2B5EF4-FFF2-40B4-BE49-F238E27FC236}">
                <a16:creationId xmlns:a16="http://schemas.microsoft.com/office/drawing/2014/main" id="{5D892972-788D-8B46-AFF7-B9AEFBF66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3594" y="5087713"/>
            <a:ext cx="1648199" cy="1826636"/>
          </a:xfrm>
          <a:custGeom>
            <a:avLst/>
            <a:gdLst>
              <a:gd name="T0" fmla="*/ 0 w 1548"/>
              <a:gd name="T1" fmla="*/ 76538725 h 1716"/>
              <a:gd name="T2" fmla="*/ 0 w 1548"/>
              <a:gd name="T3" fmla="*/ 76538725 h 1716"/>
              <a:gd name="T4" fmla="*/ 0 w 1548"/>
              <a:gd name="T5" fmla="*/ 145565870 h 1716"/>
              <a:gd name="T6" fmla="*/ 19694312 w 1548"/>
              <a:gd name="T7" fmla="*/ 180662253 h 1716"/>
              <a:gd name="T8" fmla="*/ 79943867 w 1548"/>
              <a:gd name="T9" fmla="*/ 215499530 h 1716"/>
              <a:gd name="T10" fmla="*/ 120499111 w 1548"/>
              <a:gd name="T11" fmla="*/ 215499530 h 1716"/>
              <a:gd name="T12" fmla="*/ 179582407 w 1548"/>
              <a:gd name="T13" fmla="*/ 180662253 h 1716"/>
              <a:gd name="T14" fmla="*/ 200442978 w 1548"/>
              <a:gd name="T15" fmla="*/ 145565870 h 1716"/>
              <a:gd name="T16" fmla="*/ 200442978 w 1548"/>
              <a:gd name="T17" fmla="*/ 76538725 h 1716"/>
              <a:gd name="T18" fmla="*/ 179582407 w 1548"/>
              <a:gd name="T19" fmla="*/ 41571535 h 1716"/>
              <a:gd name="T20" fmla="*/ 120499111 w 1548"/>
              <a:gd name="T21" fmla="*/ 7640773 h 1716"/>
              <a:gd name="T22" fmla="*/ 79943867 w 1548"/>
              <a:gd name="T23" fmla="*/ 7640773 h 1716"/>
              <a:gd name="T24" fmla="*/ 19694312 w 1548"/>
              <a:gd name="T25" fmla="*/ 41571535 h 1716"/>
              <a:gd name="T26" fmla="*/ 0 w 1548"/>
              <a:gd name="T27" fmla="*/ 76538725 h 171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548" h="1716">
                <a:moveTo>
                  <a:pt x="0" y="591"/>
                </a:moveTo>
                <a:lnTo>
                  <a:pt x="0" y="591"/>
                </a:lnTo>
                <a:cubicBezTo>
                  <a:pt x="0" y="1124"/>
                  <a:pt x="0" y="1124"/>
                  <a:pt x="0" y="1124"/>
                </a:cubicBezTo>
                <a:cubicBezTo>
                  <a:pt x="0" y="1234"/>
                  <a:pt x="59" y="1344"/>
                  <a:pt x="152" y="1395"/>
                </a:cubicBezTo>
                <a:cubicBezTo>
                  <a:pt x="617" y="1664"/>
                  <a:pt x="617" y="1664"/>
                  <a:pt x="617" y="1664"/>
                </a:cubicBezTo>
                <a:cubicBezTo>
                  <a:pt x="710" y="1715"/>
                  <a:pt x="828" y="1715"/>
                  <a:pt x="930" y="1664"/>
                </a:cubicBezTo>
                <a:cubicBezTo>
                  <a:pt x="1386" y="1395"/>
                  <a:pt x="1386" y="1395"/>
                  <a:pt x="1386" y="1395"/>
                </a:cubicBezTo>
                <a:cubicBezTo>
                  <a:pt x="1488" y="1344"/>
                  <a:pt x="1547" y="1234"/>
                  <a:pt x="1547" y="1124"/>
                </a:cubicBezTo>
                <a:cubicBezTo>
                  <a:pt x="1547" y="591"/>
                  <a:pt x="1547" y="591"/>
                  <a:pt x="1547" y="591"/>
                </a:cubicBezTo>
                <a:cubicBezTo>
                  <a:pt x="1547" y="482"/>
                  <a:pt x="1488" y="380"/>
                  <a:pt x="1386" y="321"/>
                </a:cubicBezTo>
                <a:cubicBezTo>
                  <a:pt x="930" y="59"/>
                  <a:pt x="930" y="59"/>
                  <a:pt x="930" y="59"/>
                </a:cubicBezTo>
                <a:cubicBezTo>
                  <a:pt x="828" y="0"/>
                  <a:pt x="710" y="0"/>
                  <a:pt x="617" y="59"/>
                </a:cubicBezTo>
                <a:cubicBezTo>
                  <a:pt x="152" y="321"/>
                  <a:pt x="152" y="321"/>
                  <a:pt x="152" y="321"/>
                </a:cubicBezTo>
                <a:cubicBezTo>
                  <a:pt x="59" y="380"/>
                  <a:pt x="0" y="482"/>
                  <a:pt x="0" y="59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303">
            <a:extLst>
              <a:ext uri="{FF2B5EF4-FFF2-40B4-BE49-F238E27FC236}">
                <a16:creationId xmlns:a16="http://schemas.microsoft.com/office/drawing/2014/main" id="{380F45C1-1E34-864B-AB03-22E5E00EF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7600" y="3852740"/>
            <a:ext cx="1000187" cy="1000187"/>
          </a:xfrm>
          <a:custGeom>
            <a:avLst/>
            <a:gdLst>
              <a:gd name="T0" fmla="*/ 103906982 w 940"/>
              <a:gd name="T1" fmla="*/ 17598232 h 940"/>
              <a:gd name="T2" fmla="*/ 103906982 w 940"/>
              <a:gd name="T3" fmla="*/ 17598232 h 940"/>
              <a:gd name="T4" fmla="*/ 60170400 w 940"/>
              <a:gd name="T5" fmla="*/ 0 h 940"/>
              <a:gd name="T6" fmla="*/ 17468733 w 940"/>
              <a:gd name="T7" fmla="*/ 17598232 h 940"/>
              <a:gd name="T8" fmla="*/ 0 w 940"/>
              <a:gd name="T9" fmla="*/ 60170400 h 940"/>
              <a:gd name="T10" fmla="*/ 17468733 w 940"/>
              <a:gd name="T11" fmla="*/ 104036481 h 940"/>
              <a:gd name="T12" fmla="*/ 60170400 w 940"/>
              <a:gd name="T13" fmla="*/ 121505214 h 940"/>
              <a:gd name="T14" fmla="*/ 60170400 w 940"/>
              <a:gd name="T15" fmla="*/ 121505214 h 940"/>
              <a:gd name="T16" fmla="*/ 60170400 w 940"/>
              <a:gd name="T17" fmla="*/ 121505214 h 940"/>
              <a:gd name="T18" fmla="*/ 60170400 w 940"/>
              <a:gd name="T19" fmla="*/ 121505214 h 940"/>
              <a:gd name="T20" fmla="*/ 103906982 w 940"/>
              <a:gd name="T21" fmla="*/ 104036481 h 940"/>
              <a:gd name="T22" fmla="*/ 121505214 w 940"/>
              <a:gd name="T23" fmla="*/ 60170400 h 940"/>
              <a:gd name="T24" fmla="*/ 103906982 w 940"/>
              <a:gd name="T25" fmla="*/ 17598232 h 940"/>
              <a:gd name="T26" fmla="*/ 25232574 w 940"/>
              <a:gd name="T27" fmla="*/ 98472329 h 940"/>
              <a:gd name="T28" fmla="*/ 25232574 w 940"/>
              <a:gd name="T29" fmla="*/ 98472329 h 940"/>
              <a:gd name="T30" fmla="*/ 25232574 w 940"/>
              <a:gd name="T31" fmla="*/ 98472329 h 940"/>
              <a:gd name="T32" fmla="*/ 25232574 w 940"/>
              <a:gd name="T33" fmla="*/ 97437054 h 940"/>
              <a:gd name="T34" fmla="*/ 60170400 w 940"/>
              <a:gd name="T35" fmla="*/ 86438249 h 940"/>
              <a:gd name="T36" fmla="*/ 95237365 w 940"/>
              <a:gd name="T37" fmla="*/ 98472329 h 940"/>
              <a:gd name="T38" fmla="*/ 95237365 w 940"/>
              <a:gd name="T39" fmla="*/ 98472329 h 940"/>
              <a:gd name="T40" fmla="*/ 95237365 w 940"/>
              <a:gd name="T41" fmla="*/ 98472329 h 940"/>
              <a:gd name="T42" fmla="*/ 60170400 w 940"/>
              <a:gd name="T43" fmla="*/ 112706098 h 940"/>
              <a:gd name="T44" fmla="*/ 59135125 w 940"/>
              <a:gd name="T45" fmla="*/ 112706098 h 940"/>
              <a:gd name="T46" fmla="*/ 25232574 w 940"/>
              <a:gd name="T47" fmla="*/ 98472329 h 940"/>
              <a:gd name="T48" fmla="*/ 101836792 w 940"/>
              <a:gd name="T49" fmla="*/ 93037676 h 940"/>
              <a:gd name="T50" fmla="*/ 101836792 w 940"/>
              <a:gd name="T51" fmla="*/ 93037676 h 940"/>
              <a:gd name="T52" fmla="*/ 100672018 w 940"/>
              <a:gd name="T53" fmla="*/ 91872902 h 940"/>
              <a:gd name="T54" fmla="*/ 83203285 w 940"/>
              <a:gd name="T55" fmla="*/ 82038871 h 940"/>
              <a:gd name="T56" fmla="*/ 60170400 w 940"/>
              <a:gd name="T57" fmla="*/ 78803907 h 940"/>
              <a:gd name="T58" fmla="*/ 19668422 w 940"/>
              <a:gd name="T59" fmla="*/ 91872902 h 940"/>
              <a:gd name="T60" fmla="*/ 18633507 w 940"/>
              <a:gd name="T61" fmla="*/ 93037676 h 940"/>
              <a:gd name="T62" fmla="*/ 7634342 w 940"/>
              <a:gd name="T63" fmla="*/ 60170400 h 940"/>
              <a:gd name="T64" fmla="*/ 23032885 w 940"/>
              <a:gd name="T65" fmla="*/ 23032885 h 940"/>
              <a:gd name="T66" fmla="*/ 60170400 w 940"/>
              <a:gd name="T67" fmla="*/ 7763841 h 940"/>
              <a:gd name="T68" fmla="*/ 97437054 w 940"/>
              <a:gd name="T69" fmla="*/ 23032885 h 940"/>
              <a:gd name="T70" fmla="*/ 113741373 w 940"/>
              <a:gd name="T71" fmla="*/ 60170400 h 940"/>
              <a:gd name="T72" fmla="*/ 101836792 w 940"/>
              <a:gd name="T73" fmla="*/ 93037676 h 94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940" h="940">
                <a:moveTo>
                  <a:pt x="803" y="136"/>
                </a:moveTo>
                <a:lnTo>
                  <a:pt x="803" y="136"/>
                </a:lnTo>
                <a:cubicBezTo>
                  <a:pt x="710" y="43"/>
                  <a:pt x="592" y="0"/>
                  <a:pt x="465" y="0"/>
                </a:cubicBezTo>
                <a:cubicBezTo>
                  <a:pt x="338" y="0"/>
                  <a:pt x="220" y="43"/>
                  <a:pt x="135" y="136"/>
                </a:cubicBezTo>
                <a:cubicBezTo>
                  <a:pt x="43" y="220"/>
                  <a:pt x="0" y="339"/>
                  <a:pt x="0" y="465"/>
                </a:cubicBezTo>
                <a:cubicBezTo>
                  <a:pt x="0" y="592"/>
                  <a:pt x="43" y="710"/>
                  <a:pt x="135" y="804"/>
                </a:cubicBezTo>
                <a:cubicBezTo>
                  <a:pt x="220" y="888"/>
                  <a:pt x="338" y="939"/>
                  <a:pt x="465" y="939"/>
                </a:cubicBezTo>
                <a:cubicBezTo>
                  <a:pt x="592" y="939"/>
                  <a:pt x="710" y="888"/>
                  <a:pt x="803" y="804"/>
                </a:cubicBezTo>
                <a:cubicBezTo>
                  <a:pt x="888" y="710"/>
                  <a:pt x="939" y="592"/>
                  <a:pt x="939" y="465"/>
                </a:cubicBezTo>
                <a:cubicBezTo>
                  <a:pt x="939" y="339"/>
                  <a:pt x="888" y="220"/>
                  <a:pt x="803" y="136"/>
                </a:cubicBezTo>
                <a:close/>
                <a:moveTo>
                  <a:pt x="195" y="761"/>
                </a:moveTo>
                <a:lnTo>
                  <a:pt x="195" y="761"/>
                </a:lnTo>
                <a:cubicBezTo>
                  <a:pt x="195" y="753"/>
                  <a:pt x="195" y="753"/>
                  <a:pt x="195" y="753"/>
                </a:cubicBezTo>
                <a:cubicBezTo>
                  <a:pt x="254" y="702"/>
                  <a:pt x="355" y="668"/>
                  <a:pt x="465" y="668"/>
                </a:cubicBezTo>
                <a:cubicBezTo>
                  <a:pt x="575" y="668"/>
                  <a:pt x="676" y="702"/>
                  <a:pt x="736" y="761"/>
                </a:cubicBezTo>
                <a:cubicBezTo>
                  <a:pt x="668" y="837"/>
                  <a:pt x="567" y="871"/>
                  <a:pt x="465" y="871"/>
                </a:cubicBezTo>
                <a:lnTo>
                  <a:pt x="457" y="871"/>
                </a:lnTo>
                <a:cubicBezTo>
                  <a:pt x="355" y="871"/>
                  <a:pt x="262" y="829"/>
                  <a:pt x="195" y="761"/>
                </a:cubicBezTo>
                <a:close/>
                <a:moveTo>
                  <a:pt x="787" y="719"/>
                </a:moveTo>
                <a:lnTo>
                  <a:pt x="787" y="719"/>
                </a:lnTo>
                <a:cubicBezTo>
                  <a:pt x="787" y="719"/>
                  <a:pt x="778" y="719"/>
                  <a:pt x="778" y="710"/>
                </a:cubicBezTo>
                <a:cubicBezTo>
                  <a:pt x="744" y="685"/>
                  <a:pt x="694" y="652"/>
                  <a:pt x="643" y="634"/>
                </a:cubicBezTo>
                <a:cubicBezTo>
                  <a:pt x="584" y="618"/>
                  <a:pt x="524" y="609"/>
                  <a:pt x="465" y="609"/>
                </a:cubicBezTo>
                <a:cubicBezTo>
                  <a:pt x="338" y="609"/>
                  <a:pt x="228" y="643"/>
                  <a:pt x="152" y="710"/>
                </a:cubicBezTo>
                <a:cubicBezTo>
                  <a:pt x="152" y="710"/>
                  <a:pt x="152" y="719"/>
                  <a:pt x="144" y="719"/>
                </a:cubicBezTo>
                <a:cubicBezTo>
                  <a:pt x="93" y="643"/>
                  <a:pt x="59" y="558"/>
                  <a:pt x="59" y="465"/>
                </a:cubicBezTo>
                <a:cubicBezTo>
                  <a:pt x="59" y="356"/>
                  <a:pt x="102" y="254"/>
                  <a:pt x="178" y="178"/>
                </a:cubicBezTo>
                <a:cubicBezTo>
                  <a:pt x="254" y="102"/>
                  <a:pt x="355" y="60"/>
                  <a:pt x="465" y="60"/>
                </a:cubicBezTo>
                <a:cubicBezTo>
                  <a:pt x="575" y="60"/>
                  <a:pt x="676" y="102"/>
                  <a:pt x="753" y="178"/>
                </a:cubicBezTo>
                <a:cubicBezTo>
                  <a:pt x="829" y="254"/>
                  <a:pt x="879" y="356"/>
                  <a:pt x="879" y="465"/>
                </a:cubicBezTo>
                <a:cubicBezTo>
                  <a:pt x="879" y="558"/>
                  <a:pt x="846" y="652"/>
                  <a:pt x="787" y="7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304">
            <a:extLst>
              <a:ext uri="{FF2B5EF4-FFF2-40B4-BE49-F238E27FC236}">
                <a16:creationId xmlns:a16="http://schemas.microsoft.com/office/drawing/2014/main" id="{5BD47D8C-A5D9-F048-AA76-3191C30F9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2386" y="3951349"/>
            <a:ext cx="516529" cy="525921"/>
          </a:xfrm>
          <a:custGeom>
            <a:avLst/>
            <a:gdLst>
              <a:gd name="T0" fmla="*/ 32024707 w 483"/>
              <a:gd name="T1" fmla="*/ 0 h 492"/>
              <a:gd name="T2" fmla="*/ 32024707 w 483"/>
              <a:gd name="T3" fmla="*/ 0 h 492"/>
              <a:gd name="T4" fmla="*/ 0 w 483"/>
              <a:gd name="T5" fmla="*/ 32126870 h 492"/>
              <a:gd name="T6" fmla="*/ 32024707 w 483"/>
              <a:gd name="T7" fmla="*/ 64123281 h 492"/>
              <a:gd name="T8" fmla="*/ 63003471 w 483"/>
              <a:gd name="T9" fmla="*/ 32126870 h 492"/>
              <a:gd name="T10" fmla="*/ 32024707 w 483"/>
              <a:gd name="T11" fmla="*/ 0 h 492"/>
              <a:gd name="T12" fmla="*/ 32024707 w 483"/>
              <a:gd name="T13" fmla="*/ 56417891 h 492"/>
              <a:gd name="T14" fmla="*/ 32024707 w 483"/>
              <a:gd name="T15" fmla="*/ 56417891 h 492"/>
              <a:gd name="T16" fmla="*/ 7712062 w 483"/>
              <a:gd name="T17" fmla="*/ 32126870 h 492"/>
              <a:gd name="T18" fmla="*/ 32024707 w 483"/>
              <a:gd name="T19" fmla="*/ 8880604 h 492"/>
              <a:gd name="T20" fmla="*/ 55291409 w 483"/>
              <a:gd name="T21" fmla="*/ 32126870 h 492"/>
              <a:gd name="T22" fmla="*/ 32024707 w 483"/>
              <a:gd name="T23" fmla="*/ 56417891 h 4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83" h="492">
                <a:moveTo>
                  <a:pt x="245" y="0"/>
                </a:moveTo>
                <a:lnTo>
                  <a:pt x="245" y="0"/>
                </a:lnTo>
                <a:cubicBezTo>
                  <a:pt x="110" y="0"/>
                  <a:pt x="0" y="110"/>
                  <a:pt x="0" y="246"/>
                </a:cubicBezTo>
                <a:cubicBezTo>
                  <a:pt x="0" y="381"/>
                  <a:pt x="110" y="491"/>
                  <a:pt x="245" y="491"/>
                </a:cubicBezTo>
                <a:cubicBezTo>
                  <a:pt x="380" y="491"/>
                  <a:pt x="482" y="381"/>
                  <a:pt x="482" y="246"/>
                </a:cubicBezTo>
                <a:cubicBezTo>
                  <a:pt x="482" y="110"/>
                  <a:pt x="380" y="0"/>
                  <a:pt x="245" y="0"/>
                </a:cubicBezTo>
                <a:close/>
                <a:moveTo>
                  <a:pt x="245" y="432"/>
                </a:moveTo>
                <a:lnTo>
                  <a:pt x="245" y="432"/>
                </a:lnTo>
                <a:cubicBezTo>
                  <a:pt x="144" y="432"/>
                  <a:pt x="59" y="347"/>
                  <a:pt x="59" y="246"/>
                </a:cubicBezTo>
                <a:cubicBezTo>
                  <a:pt x="59" y="144"/>
                  <a:pt x="144" y="68"/>
                  <a:pt x="245" y="68"/>
                </a:cubicBezTo>
                <a:cubicBezTo>
                  <a:pt x="347" y="68"/>
                  <a:pt x="423" y="144"/>
                  <a:pt x="423" y="246"/>
                </a:cubicBezTo>
                <a:cubicBezTo>
                  <a:pt x="423" y="347"/>
                  <a:pt x="347" y="432"/>
                  <a:pt x="245" y="43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305">
            <a:extLst>
              <a:ext uri="{FF2B5EF4-FFF2-40B4-BE49-F238E27FC236}">
                <a16:creationId xmlns:a16="http://schemas.microsoft.com/office/drawing/2014/main" id="{D8A27600-6B76-A842-9554-B4C103FEF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8643" y="5655896"/>
            <a:ext cx="784187" cy="784184"/>
          </a:xfrm>
          <a:custGeom>
            <a:avLst/>
            <a:gdLst>
              <a:gd name="T0" fmla="*/ 90837354 w 737"/>
              <a:gd name="T1" fmla="*/ 43736286 h 737"/>
              <a:gd name="T2" fmla="*/ 90837354 w 737"/>
              <a:gd name="T3" fmla="*/ 43736286 h 737"/>
              <a:gd name="T4" fmla="*/ 86437630 w 737"/>
              <a:gd name="T5" fmla="*/ 48135634 h 737"/>
              <a:gd name="T6" fmla="*/ 86437630 w 737"/>
              <a:gd name="T7" fmla="*/ 87472212 h 737"/>
              <a:gd name="T8" fmla="*/ 7763818 w 737"/>
              <a:gd name="T9" fmla="*/ 87472212 h 737"/>
              <a:gd name="T10" fmla="*/ 7763818 w 737"/>
              <a:gd name="T11" fmla="*/ 8799056 h 737"/>
              <a:gd name="T12" fmla="*/ 47100904 w 737"/>
              <a:gd name="T13" fmla="*/ 8799056 h 737"/>
              <a:gd name="T14" fmla="*/ 51500269 w 737"/>
              <a:gd name="T15" fmla="*/ 4399348 h 737"/>
              <a:gd name="T16" fmla="*/ 47100904 w 737"/>
              <a:gd name="T17" fmla="*/ 0 h 737"/>
              <a:gd name="T18" fmla="*/ 5564136 w 737"/>
              <a:gd name="T19" fmla="*/ 0 h 737"/>
              <a:gd name="T20" fmla="*/ 0 w 737"/>
              <a:gd name="T21" fmla="*/ 6599382 h 737"/>
              <a:gd name="T22" fmla="*/ 0 w 737"/>
              <a:gd name="T23" fmla="*/ 89671886 h 737"/>
              <a:gd name="T24" fmla="*/ 5564136 w 737"/>
              <a:gd name="T25" fmla="*/ 95236000 h 737"/>
              <a:gd name="T26" fmla="*/ 89802083 w 737"/>
              <a:gd name="T27" fmla="*/ 95236000 h 737"/>
              <a:gd name="T28" fmla="*/ 95236719 w 737"/>
              <a:gd name="T29" fmla="*/ 89671886 h 737"/>
              <a:gd name="T30" fmla="*/ 95236719 w 737"/>
              <a:gd name="T31" fmla="*/ 48135634 h 737"/>
              <a:gd name="T32" fmla="*/ 90837354 w 737"/>
              <a:gd name="T33" fmla="*/ 43736286 h 73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37" h="737">
                <a:moveTo>
                  <a:pt x="702" y="338"/>
                </a:moveTo>
                <a:lnTo>
                  <a:pt x="702" y="338"/>
                </a:lnTo>
                <a:cubicBezTo>
                  <a:pt x="685" y="338"/>
                  <a:pt x="668" y="355"/>
                  <a:pt x="668" y="372"/>
                </a:cubicBezTo>
                <a:cubicBezTo>
                  <a:pt x="668" y="676"/>
                  <a:pt x="668" y="676"/>
                  <a:pt x="668" y="676"/>
                </a:cubicBezTo>
                <a:cubicBezTo>
                  <a:pt x="60" y="676"/>
                  <a:pt x="60" y="676"/>
                  <a:pt x="60" y="676"/>
                </a:cubicBezTo>
                <a:cubicBezTo>
                  <a:pt x="60" y="68"/>
                  <a:pt x="60" y="68"/>
                  <a:pt x="60" y="68"/>
                </a:cubicBezTo>
                <a:cubicBezTo>
                  <a:pt x="364" y="68"/>
                  <a:pt x="364" y="68"/>
                  <a:pt x="364" y="68"/>
                </a:cubicBezTo>
                <a:cubicBezTo>
                  <a:pt x="381" y="68"/>
                  <a:pt x="398" y="51"/>
                  <a:pt x="398" y="34"/>
                </a:cubicBezTo>
                <a:cubicBezTo>
                  <a:pt x="398" y="17"/>
                  <a:pt x="381" y="0"/>
                  <a:pt x="364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17" y="0"/>
                  <a:pt x="0" y="26"/>
                  <a:pt x="0" y="51"/>
                </a:cubicBezTo>
                <a:cubicBezTo>
                  <a:pt x="0" y="693"/>
                  <a:pt x="0" y="693"/>
                  <a:pt x="0" y="693"/>
                </a:cubicBezTo>
                <a:cubicBezTo>
                  <a:pt x="0" y="719"/>
                  <a:pt x="17" y="736"/>
                  <a:pt x="43" y="736"/>
                </a:cubicBezTo>
                <a:cubicBezTo>
                  <a:pt x="694" y="736"/>
                  <a:pt x="694" y="736"/>
                  <a:pt x="694" y="736"/>
                </a:cubicBezTo>
                <a:cubicBezTo>
                  <a:pt x="711" y="736"/>
                  <a:pt x="736" y="719"/>
                  <a:pt x="736" y="693"/>
                </a:cubicBezTo>
                <a:cubicBezTo>
                  <a:pt x="736" y="372"/>
                  <a:pt x="736" y="372"/>
                  <a:pt x="736" y="372"/>
                </a:cubicBezTo>
                <a:cubicBezTo>
                  <a:pt x="736" y="355"/>
                  <a:pt x="719" y="338"/>
                  <a:pt x="702" y="3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306">
            <a:extLst>
              <a:ext uri="{FF2B5EF4-FFF2-40B4-BE49-F238E27FC236}">
                <a16:creationId xmlns:a16="http://schemas.microsoft.com/office/drawing/2014/main" id="{7EE65605-ECD6-0548-B34D-58FD915CE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0649" y="5571373"/>
            <a:ext cx="441398" cy="422615"/>
          </a:xfrm>
          <a:custGeom>
            <a:avLst/>
            <a:gdLst>
              <a:gd name="T0" fmla="*/ 51459972 w 415"/>
              <a:gd name="T1" fmla="*/ 13078613 h 399"/>
              <a:gd name="T2" fmla="*/ 51459972 w 415"/>
              <a:gd name="T3" fmla="*/ 13078613 h 399"/>
              <a:gd name="T4" fmla="*/ 40469820 w 415"/>
              <a:gd name="T5" fmla="*/ 1025907 h 399"/>
              <a:gd name="T6" fmla="*/ 38271718 w 415"/>
              <a:gd name="T7" fmla="*/ 0 h 399"/>
              <a:gd name="T8" fmla="*/ 35039468 w 415"/>
              <a:gd name="T9" fmla="*/ 1025907 h 399"/>
              <a:gd name="T10" fmla="*/ 5430352 w 415"/>
              <a:gd name="T11" fmla="*/ 29234946 h 399"/>
              <a:gd name="T12" fmla="*/ 4396204 w 415"/>
              <a:gd name="T13" fmla="*/ 31414596 h 399"/>
              <a:gd name="T14" fmla="*/ 0 w 415"/>
              <a:gd name="T15" fmla="*/ 46673216 h 399"/>
              <a:gd name="T16" fmla="*/ 1163595 w 415"/>
              <a:gd name="T17" fmla="*/ 49878773 h 399"/>
              <a:gd name="T18" fmla="*/ 4396204 w 415"/>
              <a:gd name="T19" fmla="*/ 51032873 h 399"/>
              <a:gd name="T20" fmla="*/ 5430352 w 415"/>
              <a:gd name="T21" fmla="*/ 51032873 h 399"/>
              <a:gd name="T22" fmla="*/ 20816708 w 415"/>
              <a:gd name="T23" fmla="*/ 47699123 h 399"/>
              <a:gd name="T24" fmla="*/ 23014810 w 415"/>
              <a:gd name="T25" fmla="*/ 46673216 h 399"/>
              <a:gd name="T26" fmla="*/ 51459972 w 415"/>
              <a:gd name="T27" fmla="*/ 18464177 h 399"/>
              <a:gd name="T28" fmla="*/ 51459972 w 415"/>
              <a:gd name="T29" fmla="*/ 13078613 h 399"/>
              <a:gd name="T30" fmla="*/ 18618605 w 415"/>
              <a:gd name="T31" fmla="*/ 40133910 h 399"/>
              <a:gd name="T32" fmla="*/ 18618605 w 415"/>
              <a:gd name="T33" fmla="*/ 40133910 h 399"/>
              <a:gd name="T34" fmla="*/ 9826556 w 415"/>
              <a:gd name="T35" fmla="*/ 42313559 h 399"/>
              <a:gd name="T36" fmla="*/ 12024658 w 415"/>
              <a:gd name="T37" fmla="*/ 34748346 h 399"/>
              <a:gd name="T38" fmla="*/ 27281566 w 415"/>
              <a:gd name="T39" fmla="*/ 19490084 h 399"/>
              <a:gd name="T40" fmla="*/ 32841366 w 415"/>
              <a:gd name="T41" fmla="*/ 26029390 h 399"/>
              <a:gd name="T42" fmla="*/ 18618605 w 415"/>
              <a:gd name="T43" fmla="*/ 40133910 h 399"/>
              <a:gd name="T44" fmla="*/ 38271718 w 415"/>
              <a:gd name="T45" fmla="*/ 20643826 h 399"/>
              <a:gd name="T46" fmla="*/ 38271718 w 415"/>
              <a:gd name="T47" fmla="*/ 20643826 h 399"/>
              <a:gd name="T48" fmla="*/ 32841366 w 415"/>
              <a:gd name="T49" fmla="*/ 14104520 h 399"/>
              <a:gd name="T50" fmla="*/ 37237571 w 415"/>
              <a:gd name="T51" fmla="*/ 9744863 h 399"/>
              <a:gd name="T52" fmla="*/ 43702069 w 415"/>
              <a:gd name="T53" fmla="*/ 15258620 h 399"/>
              <a:gd name="T54" fmla="*/ 38271718 w 415"/>
              <a:gd name="T55" fmla="*/ 20643826 h 39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415" h="399">
                <a:moveTo>
                  <a:pt x="398" y="102"/>
                </a:moveTo>
                <a:lnTo>
                  <a:pt x="398" y="102"/>
                </a:lnTo>
                <a:cubicBezTo>
                  <a:pt x="313" y="8"/>
                  <a:pt x="313" y="8"/>
                  <a:pt x="313" y="8"/>
                </a:cubicBezTo>
                <a:cubicBezTo>
                  <a:pt x="305" y="0"/>
                  <a:pt x="305" y="0"/>
                  <a:pt x="296" y="0"/>
                </a:cubicBezTo>
                <a:cubicBezTo>
                  <a:pt x="288" y="0"/>
                  <a:pt x="279" y="0"/>
                  <a:pt x="271" y="8"/>
                </a:cubicBezTo>
                <a:cubicBezTo>
                  <a:pt x="42" y="228"/>
                  <a:pt x="42" y="228"/>
                  <a:pt x="42" y="228"/>
                </a:cubicBezTo>
                <a:cubicBezTo>
                  <a:pt x="42" y="237"/>
                  <a:pt x="34" y="237"/>
                  <a:pt x="34" y="245"/>
                </a:cubicBezTo>
                <a:cubicBezTo>
                  <a:pt x="0" y="364"/>
                  <a:pt x="0" y="364"/>
                  <a:pt x="0" y="364"/>
                </a:cubicBezTo>
                <a:cubicBezTo>
                  <a:pt x="0" y="372"/>
                  <a:pt x="0" y="380"/>
                  <a:pt x="9" y="389"/>
                </a:cubicBezTo>
                <a:cubicBezTo>
                  <a:pt x="17" y="398"/>
                  <a:pt x="26" y="398"/>
                  <a:pt x="34" y="398"/>
                </a:cubicBezTo>
                <a:lnTo>
                  <a:pt x="42" y="398"/>
                </a:lnTo>
                <a:cubicBezTo>
                  <a:pt x="161" y="372"/>
                  <a:pt x="161" y="372"/>
                  <a:pt x="161" y="372"/>
                </a:cubicBezTo>
                <a:cubicBezTo>
                  <a:pt x="169" y="372"/>
                  <a:pt x="178" y="372"/>
                  <a:pt x="178" y="364"/>
                </a:cubicBezTo>
                <a:cubicBezTo>
                  <a:pt x="398" y="144"/>
                  <a:pt x="398" y="144"/>
                  <a:pt x="398" y="144"/>
                </a:cubicBezTo>
                <a:cubicBezTo>
                  <a:pt x="414" y="127"/>
                  <a:pt x="414" y="110"/>
                  <a:pt x="398" y="102"/>
                </a:cubicBezTo>
                <a:close/>
                <a:moveTo>
                  <a:pt x="144" y="313"/>
                </a:moveTo>
                <a:lnTo>
                  <a:pt x="144" y="313"/>
                </a:lnTo>
                <a:cubicBezTo>
                  <a:pt x="76" y="330"/>
                  <a:pt x="76" y="330"/>
                  <a:pt x="76" y="330"/>
                </a:cubicBezTo>
                <a:cubicBezTo>
                  <a:pt x="93" y="271"/>
                  <a:pt x="93" y="271"/>
                  <a:pt x="93" y="271"/>
                </a:cubicBezTo>
                <a:cubicBezTo>
                  <a:pt x="211" y="152"/>
                  <a:pt x="211" y="152"/>
                  <a:pt x="211" y="152"/>
                </a:cubicBezTo>
                <a:cubicBezTo>
                  <a:pt x="254" y="203"/>
                  <a:pt x="254" y="203"/>
                  <a:pt x="254" y="203"/>
                </a:cubicBezTo>
                <a:lnTo>
                  <a:pt x="144" y="313"/>
                </a:lnTo>
                <a:close/>
                <a:moveTo>
                  <a:pt x="296" y="161"/>
                </a:moveTo>
                <a:lnTo>
                  <a:pt x="296" y="161"/>
                </a:lnTo>
                <a:cubicBezTo>
                  <a:pt x="254" y="110"/>
                  <a:pt x="254" y="110"/>
                  <a:pt x="254" y="110"/>
                </a:cubicBezTo>
                <a:cubicBezTo>
                  <a:pt x="288" y="76"/>
                  <a:pt x="288" y="76"/>
                  <a:pt x="288" y="76"/>
                </a:cubicBezTo>
                <a:cubicBezTo>
                  <a:pt x="338" y="119"/>
                  <a:pt x="338" y="119"/>
                  <a:pt x="338" y="119"/>
                </a:cubicBezTo>
                <a:lnTo>
                  <a:pt x="296" y="16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307">
            <a:extLst>
              <a:ext uri="{FF2B5EF4-FFF2-40B4-BE49-F238E27FC236}">
                <a16:creationId xmlns:a16="http://schemas.microsoft.com/office/drawing/2014/main" id="{00BB2DDF-54FC-FB46-BBA9-082286810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8034" y="7266527"/>
            <a:ext cx="849927" cy="784187"/>
          </a:xfrm>
          <a:custGeom>
            <a:avLst/>
            <a:gdLst>
              <a:gd name="T0" fmla="*/ 99161932 w 796"/>
              <a:gd name="T1" fmla="*/ 13198455 h 737"/>
              <a:gd name="T2" fmla="*/ 99161932 w 796"/>
              <a:gd name="T3" fmla="*/ 13198455 h 737"/>
              <a:gd name="T4" fmla="*/ 94731657 w 796"/>
              <a:gd name="T5" fmla="*/ 13198455 h 737"/>
              <a:gd name="T6" fmla="*/ 94731657 w 796"/>
              <a:gd name="T7" fmla="*/ 5564136 h 737"/>
              <a:gd name="T8" fmla="*/ 89258878 w 796"/>
              <a:gd name="T9" fmla="*/ 0 h 737"/>
              <a:gd name="T10" fmla="*/ 5472778 w 796"/>
              <a:gd name="T11" fmla="*/ 0 h 737"/>
              <a:gd name="T12" fmla="*/ 0 w 796"/>
              <a:gd name="T13" fmla="*/ 5564136 h 737"/>
              <a:gd name="T14" fmla="*/ 0 w 796"/>
              <a:gd name="T15" fmla="*/ 89802083 h 737"/>
              <a:gd name="T16" fmla="*/ 5472778 w 796"/>
              <a:gd name="T17" fmla="*/ 95236719 h 737"/>
              <a:gd name="T18" fmla="*/ 89258878 w 796"/>
              <a:gd name="T19" fmla="*/ 95236719 h 737"/>
              <a:gd name="T20" fmla="*/ 94731657 w 796"/>
              <a:gd name="T21" fmla="*/ 89802083 h 737"/>
              <a:gd name="T22" fmla="*/ 94731657 w 796"/>
              <a:gd name="T23" fmla="*/ 79838582 h 737"/>
              <a:gd name="T24" fmla="*/ 99161932 w 796"/>
              <a:gd name="T25" fmla="*/ 79838582 h 737"/>
              <a:gd name="T26" fmla="*/ 103592208 w 796"/>
              <a:gd name="T27" fmla="*/ 75568356 h 737"/>
              <a:gd name="T28" fmla="*/ 103592208 w 796"/>
              <a:gd name="T29" fmla="*/ 18633451 h 737"/>
              <a:gd name="T30" fmla="*/ 99161932 w 796"/>
              <a:gd name="T31" fmla="*/ 13198455 h 737"/>
              <a:gd name="T32" fmla="*/ 87043560 w 796"/>
              <a:gd name="T33" fmla="*/ 86437630 h 737"/>
              <a:gd name="T34" fmla="*/ 87043560 w 796"/>
              <a:gd name="T35" fmla="*/ 86437630 h 737"/>
              <a:gd name="T36" fmla="*/ 7688096 w 796"/>
              <a:gd name="T37" fmla="*/ 86437630 h 737"/>
              <a:gd name="T38" fmla="*/ 7688096 w 796"/>
              <a:gd name="T39" fmla="*/ 7763818 h 737"/>
              <a:gd name="T40" fmla="*/ 87043560 w 796"/>
              <a:gd name="T41" fmla="*/ 7763818 h 737"/>
              <a:gd name="T42" fmla="*/ 87043560 w 796"/>
              <a:gd name="T43" fmla="*/ 13198455 h 737"/>
              <a:gd name="T44" fmla="*/ 74925188 w 796"/>
              <a:gd name="T45" fmla="*/ 13198455 h 737"/>
              <a:gd name="T46" fmla="*/ 70494913 w 796"/>
              <a:gd name="T47" fmla="*/ 18633451 h 737"/>
              <a:gd name="T48" fmla="*/ 70494913 w 796"/>
              <a:gd name="T49" fmla="*/ 75568356 h 737"/>
              <a:gd name="T50" fmla="*/ 74925188 w 796"/>
              <a:gd name="T51" fmla="*/ 79838582 h 737"/>
              <a:gd name="T52" fmla="*/ 87043560 w 796"/>
              <a:gd name="T53" fmla="*/ 79838582 h 737"/>
              <a:gd name="T54" fmla="*/ 87043560 w 796"/>
              <a:gd name="T55" fmla="*/ 86437630 h 737"/>
              <a:gd name="T56" fmla="*/ 95773798 w 796"/>
              <a:gd name="T57" fmla="*/ 72203903 h 737"/>
              <a:gd name="T58" fmla="*/ 95773798 w 796"/>
              <a:gd name="T59" fmla="*/ 72203903 h 737"/>
              <a:gd name="T60" fmla="*/ 78182648 w 796"/>
              <a:gd name="T61" fmla="*/ 72203903 h 737"/>
              <a:gd name="T62" fmla="*/ 78182648 w 796"/>
              <a:gd name="T63" fmla="*/ 21868405 h 737"/>
              <a:gd name="T64" fmla="*/ 95773798 w 796"/>
              <a:gd name="T65" fmla="*/ 21868405 h 737"/>
              <a:gd name="T66" fmla="*/ 95773798 w 796"/>
              <a:gd name="T67" fmla="*/ 72203903 h 73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796" h="737">
                <a:moveTo>
                  <a:pt x="761" y="102"/>
                </a:moveTo>
                <a:lnTo>
                  <a:pt x="761" y="102"/>
                </a:lnTo>
                <a:cubicBezTo>
                  <a:pt x="727" y="102"/>
                  <a:pt x="727" y="102"/>
                  <a:pt x="727" y="102"/>
                </a:cubicBezTo>
                <a:cubicBezTo>
                  <a:pt x="727" y="43"/>
                  <a:pt x="727" y="43"/>
                  <a:pt x="727" y="43"/>
                </a:cubicBezTo>
                <a:cubicBezTo>
                  <a:pt x="727" y="17"/>
                  <a:pt x="710" y="0"/>
                  <a:pt x="685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17" y="0"/>
                  <a:pt x="0" y="17"/>
                  <a:pt x="0" y="43"/>
                </a:cubicBezTo>
                <a:cubicBezTo>
                  <a:pt x="0" y="694"/>
                  <a:pt x="0" y="694"/>
                  <a:pt x="0" y="694"/>
                </a:cubicBezTo>
                <a:cubicBezTo>
                  <a:pt x="0" y="711"/>
                  <a:pt x="17" y="736"/>
                  <a:pt x="42" y="736"/>
                </a:cubicBezTo>
                <a:cubicBezTo>
                  <a:pt x="685" y="736"/>
                  <a:pt x="685" y="736"/>
                  <a:pt x="685" y="736"/>
                </a:cubicBezTo>
                <a:cubicBezTo>
                  <a:pt x="710" y="736"/>
                  <a:pt x="727" y="711"/>
                  <a:pt x="727" y="694"/>
                </a:cubicBezTo>
                <a:cubicBezTo>
                  <a:pt x="727" y="617"/>
                  <a:pt x="727" y="617"/>
                  <a:pt x="727" y="617"/>
                </a:cubicBezTo>
                <a:cubicBezTo>
                  <a:pt x="761" y="617"/>
                  <a:pt x="761" y="617"/>
                  <a:pt x="761" y="617"/>
                </a:cubicBezTo>
                <a:cubicBezTo>
                  <a:pt x="778" y="617"/>
                  <a:pt x="795" y="601"/>
                  <a:pt x="795" y="584"/>
                </a:cubicBezTo>
                <a:cubicBezTo>
                  <a:pt x="795" y="144"/>
                  <a:pt x="795" y="144"/>
                  <a:pt x="795" y="144"/>
                </a:cubicBezTo>
                <a:cubicBezTo>
                  <a:pt x="795" y="127"/>
                  <a:pt x="778" y="102"/>
                  <a:pt x="761" y="102"/>
                </a:cubicBezTo>
                <a:close/>
                <a:moveTo>
                  <a:pt x="668" y="668"/>
                </a:moveTo>
                <a:lnTo>
                  <a:pt x="668" y="668"/>
                </a:lnTo>
                <a:cubicBezTo>
                  <a:pt x="59" y="668"/>
                  <a:pt x="59" y="668"/>
                  <a:pt x="59" y="668"/>
                </a:cubicBezTo>
                <a:cubicBezTo>
                  <a:pt x="59" y="60"/>
                  <a:pt x="59" y="60"/>
                  <a:pt x="59" y="60"/>
                </a:cubicBezTo>
                <a:cubicBezTo>
                  <a:pt x="668" y="60"/>
                  <a:pt x="668" y="60"/>
                  <a:pt x="668" y="60"/>
                </a:cubicBezTo>
                <a:cubicBezTo>
                  <a:pt x="668" y="102"/>
                  <a:pt x="668" y="102"/>
                  <a:pt x="668" y="102"/>
                </a:cubicBezTo>
                <a:cubicBezTo>
                  <a:pt x="575" y="102"/>
                  <a:pt x="575" y="102"/>
                  <a:pt x="575" y="102"/>
                </a:cubicBezTo>
                <a:cubicBezTo>
                  <a:pt x="558" y="102"/>
                  <a:pt x="541" y="127"/>
                  <a:pt x="541" y="144"/>
                </a:cubicBezTo>
                <a:cubicBezTo>
                  <a:pt x="541" y="584"/>
                  <a:pt x="541" y="584"/>
                  <a:pt x="541" y="584"/>
                </a:cubicBezTo>
                <a:cubicBezTo>
                  <a:pt x="541" y="601"/>
                  <a:pt x="558" y="617"/>
                  <a:pt x="575" y="617"/>
                </a:cubicBezTo>
                <a:cubicBezTo>
                  <a:pt x="668" y="617"/>
                  <a:pt x="668" y="617"/>
                  <a:pt x="668" y="617"/>
                </a:cubicBezTo>
                <a:lnTo>
                  <a:pt x="668" y="668"/>
                </a:lnTo>
                <a:close/>
                <a:moveTo>
                  <a:pt x="735" y="558"/>
                </a:moveTo>
                <a:lnTo>
                  <a:pt x="735" y="558"/>
                </a:lnTo>
                <a:cubicBezTo>
                  <a:pt x="600" y="558"/>
                  <a:pt x="600" y="558"/>
                  <a:pt x="600" y="558"/>
                </a:cubicBezTo>
                <a:cubicBezTo>
                  <a:pt x="600" y="169"/>
                  <a:pt x="600" y="169"/>
                  <a:pt x="600" y="169"/>
                </a:cubicBezTo>
                <a:cubicBezTo>
                  <a:pt x="735" y="169"/>
                  <a:pt x="735" y="169"/>
                  <a:pt x="735" y="169"/>
                </a:cubicBezTo>
                <a:lnTo>
                  <a:pt x="735" y="55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308">
            <a:extLst>
              <a:ext uri="{FF2B5EF4-FFF2-40B4-BE49-F238E27FC236}">
                <a16:creationId xmlns:a16="http://schemas.microsoft.com/office/drawing/2014/main" id="{3FD7FA10-1714-4D44-AAA0-065E1A3C1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5863" y="7787753"/>
            <a:ext cx="108003" cy="108000"/>
          </a:xfrm>
          <a:custGeom>
            <a:avLst/>
            <a:gdLst>
              <a:gd name="T0" fmla="*/ 6408918 w 103"/>
              <a:gd name="T1" fmla="*/ 0 h 102"/>
              <a:gd name="T2" fmla="*/ 6408918 w 103"/>
              <a:gd name="T3" fmla="*/ 0 h 102"/>
              <a:gd name="T4" fmla="*/ 0 w 103"/>
              <a:gd name="T5" fmla="*/ 6406782 h 102"/>
              <a:gd name="T6" fmla="*/ 6408918 w 103"/>
              <a:gd name="T7" fmla="*/ 12941714 h 102"/>
              <a:gd name="T8" fmla="*/ 12818190 w 103"/>
              <a:gd name="T9" fmla="*/ 6406782 h 102"/>
              <a:gd name="T10" fmla="*/ 6408918 w 103"/>
              <a:gd name="T11" fmla="*/ 0 h 1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3" h="102">
                <a:moveTo>
                  <a:pt x="51" y="0"/>
                </a:moveTo>
                <a:lnTo>
                  <a:pt x="51" y="0"/>
                </a:lnTo>
                <a:cubicBezTo>
                  <a:pt x="17" y="0"/>
                  <a:pt x="0" y="17"/>
                  <a:pt x="0" y="50"/>
                </a:cubicBezTo>
                <a:cubicBezTo>
                  <a:pt x="0" y="76"/>
                  <a:pt x="17" y="101"/>
                  <a:pt x="51" y="101"/>
                </a:cubicBezTo>
                <a:cubicBezTo>
                  <a:pt x="76" y="101"/>
                  <a:pt x="102" y="76"/>
                  <a:pt x="102" y="50"/>
                </a:cubicBezTo>
                <a:cubicBezTo>
                  <a:pt x="102" y="17"/>
                  <a:pt x="76" y="0"/>
                  <a:pt x="5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" name="CuadroTexto 395">
            <a:extLst>
              <a:ext uri="{FF2B5EF4-FFF2-40B4-BE49-F238E27FC236}">
                <a16:creationId xmlns:a16="http://schemas.microsoft.com/office/drawing/2014/main" id="{B8B46BF5-043F-7241-AFAB-52903B6749B1}"/>
              </a:ext>
            </a:extLst>
          </p:cNvPr>
          <p:cNvSpPr txBox="1"/>
          <p:nvPr/>
        </p:nvSpPr>
        <p:spPr>
          <a:xfrm flipH="1">
            <a:off x="19554645" y="352260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8854351-A9F7-8A44-8DA1-897361D8C68A}"/>
              </a:ext>
            </a:extLst>
          </p:cNvPr>
          <p:cNvSpPr/>
          <p:nvPr/>
        </p:nvSpPr>
        <p:spPr>
          <a:xfrm flipH="1">
            <a:off x="19530582" y="4168933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0" name="CuadroTexto 395">
            <a:extLst>
              <a:ext uri="{FF2B5EF4-FFF2-40B4-BE49-F238E27FC236}">
                <a16:creationId xmlns:a16="http://schemas.microsoft.com/office/drawing/2014/main" id="{06A8E74E-8943-2F41-A3AD-CF979D402DA1}"/>
              </a:ext>
            </a:extLst>
          </p:cNvPr>
          <p:cNvSpPr txBox="1"/>
          <p:nvPr/>
        </p:nvSpPr>
        <p:spPr>
          <a:xfrm flipH="1">
            <a:off x="19554645" y="530932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75A8DD-DD4A-5A4A-A0E5-A5D6F780F85E}"/>
              </a:ext>
            </a:extLst>
          </p:cNvPr>
          <p:cNvSpPr/>
          <p:nvPr/>
        </p:nvSpPr>
        <p:spPr>
          <a:xfrm flipH="1">
            <a:off x="19530582" y="5955655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3" name="CuadroTexto 395">
            <a:extLst>
              <a:ext uri="{FF2B5EF4-FFF2-40B4-BE49-F238E27FC236}">
                <a16:creationId xmlns:a16="http://schemas.microsoft.com/office/drawing/2014/main" id="{5AA27646-A228-B242-BD4F-6FE79E36E339}"/>
              </a:ext>
            </a:extLst>
          </p:cNvPr>
          <p:cNvSpPr txBox="1"/>
          <p:nvPr/>
        </p:nvSpPr>
        <p:spPr>
          <a:xfrm flipH="1">
            <a:off x="19554645" y="696032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BADF5C-4B74-2F49-B951-FCE4498C3442}"/>
              </a:ext>
            </a:extLst>
          </p:cNvPr>
          <p:cNvSpPr/>
          <p:nvPr/>
        </p:nvSpPr>
        <p:spPr>
          <a:xfrm flipH="1">
            <a:off x="19530582" y="7606655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8992F30-48FA-E849-81D6-87361E68C704}"/>
              </a:ext>
            </a:extLst>
          </p:cNvPr>
          <p:cNvGrpSpPr/>
          <p:nvPr/>
        </p:nvGrpSpPr>
        <p:grpSpPr>
          <a:xfrm>
            <a:off x="1552505" y="4436819"/>
            <a:ext cx="6449696" cy="4842362"/>
            <a:chOff x="2232443" y="4856798"/>
            <a:chExt cx="6449696" cy="4842362"/>
          </a:xfrm>
        </p:grpSpPr>
        <p:sp>
          <p:nvSpPr>
            <p:cNvPr id="49" name="CuadroTexto 598">
              <a:extLst>
                <a:ext uri="{FF2B5EF4-FFF2-40B4-BE49-F238E27FC236}">
                  <a16:creationId xmlns:a16="http://schemas.microsoft.com/office/drawing/2014/main" id="{8CD8874F-8505-174E-9310-77C9C53B2141}"/>
                </a:ext>
              </a:extLst>
            </p:cNvPr>
            <p:cNvSpPr txBox="1"/>
            <p:nvPr/>
          </p:nvSpPr>
          <p:spPr>
            <a:xfrm>
              <a:off x="2232443" y="4856798"/>
              <a:ext cx="644969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Marketing</a:t>
              </a:r>
            </a:p>
          </p:txBody>
        </p:sp>
        <p:sp>
          <p:nvSpPr>
            <p:cNvPr id="50" name="CuadroTexto 599">
              <a:extLst>
                <a:ext uri="{FF2B5EF4-FFF2-40B4-BE49-F238E27FC236}">
                  <a16:creationId xmlns:a16="http://schemas.microsoft.com/office/drawing/2014/main" id="{706BD791-75DE-4E4D-94F3-3819C1643989}"/>
                </a:ext>
              </a:extLst>
            </p:cNvPr>
            <p:cNvSpPr txBox="1"/>
            <p:nvPr/>
          </p:nvSpPr>
          <p:spPr>
            <a:xfrm>
              <a:off x="2236244" y="6282840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1">
            <a:extLst>
              <a:ext uri="{FF2B5EF4-FFF2-40B4-BE49-F238E27FC236}">
                <a16:creationId xmlns:a16="http://schemas.microsoft.com/office/drawing/2014/main" id="{C386BED8-CCF4-A24F-816D-3EFCAFA56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9086" y="2793684"/>
            <a:ext cx="4944394" cy="4368877"/>
          </a:xfrm>
          <a:custGeom>
            <a:avLst/>
            <a:gdLst>
              <a:gd name="T0" fmla="*/ 0 w 5191"/>
              <a:gd name="T1" fmla="*/ 190298279 h 4584"/>
              <a:gd name="T2" fmla="*/ 0 w 5191"/>
              <a:gd name="T3" fmla="*/ 190298279 h 4584"/>
              <a:gd name="T4" fmla="*/ 482489963 w 5191"/>
              <a:gd name="T5" fmla="*/ 111428814 h 4584"/>
              <a:gd name="T6" fmla="*/ 561393357 w 5191"/>
              <a:gd name="T7" fmla="*/ 594504066 h 45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191" h="4584">
                <a:moveTo>
                  <a:pt x="0" y="1467"/>
                </a:moveTo>
                <a:lnTo>
                  <a:pt x="0" y="1467"/>
                </a:lnTo>
                <a:cubicBezTo>
                  <a:pt x="868" y="271"/>
                  <a:pt x="2528" y="0"/>
                  <a:pt x="3724" y="859"/>
                </a:cubicBezTo>
                <a:cubicBezTo>
                  <a:pt x="4921" y="1728"/>
                  <a:pt x="5190" y="3397"/>
                  <a:pt x="4333" y="4583"/>
                </a:cubicBezTo>
              </a:path>
            </a:pathLst>
          </a:custGeom>
          <a:noFill/>
          <a:ln w="63500" cap="flat">
            <a:solidFill>
              <a:schemeClr val="accent6"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" name="Freeform 2">
            <a:extLst>
              <a:ext uri="{FF2B5EF4-FFF2-40B4-BE49-F238E27FC236}">
                <a16:creationId xmlns:a16="http://schemas.microsoft.com/office/drawing/2014/main" id="{E0ECCD54-FD7D-2D4B-B147-8295836F4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1439" y="6910510"/>
            <a:ext cx="5120830" cy="4154636"/>
          </a:xfrm>
          <a:custGeom>
            <a:avLst/>
            <a:gdLst>
              <a:gd name="T0" fmla="*/ 95106998 w 5376"/>
              <a:gd name="T1" fmla="*/ 0 h 4363"/>
              <a:gd name="T2" fmla="*/ 95106998 w 5376"/>
              <a:gd name="T3" fmla="*/ 0 h 4363"/>
              <a:gd name="T4" fmla="*/ 225069248 w 5376"/>
              <a:gd name="T5" fmla="*/ 471099564 h 4363"/>
              <a:gd name="T6" fmla="*/ 696458180 w 5376"/>
              <a:gd name="T7" fmla="*/ 341087247 h 436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376" h="4363">
                <a:moveTo>
                  <a:pt x="734" y="0"/>
                </a:moveTo>
                <a:lnTo>
                  <a:pt x="734" y="0"/>
                </a:lnTo>
                <a:cubicBezTo>
                  <a:pt x="0" y="1284"/>
                  <a:pt x="454" y="2915"/>
                  <a:pt x="1737" y="3638"/>
                </a:cubicBezTo>
                <a:cubicBezTo>
                  <a:pt x="3021" y="4362"/>
                  <a:pt x="4642" y="3918"/>
                  <a:pt x="5375" y="2634"/>
                </a:cubicBezTo>
              </a:path>
            </a:pathLst>
          </a:custGeom>
          <a:noFill/>
          <a:ln w="63500" cap="flat">
            <a:solidFill>
              <a:schemeClr val="accent6"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9" name="Freeform 163">
            <a:extLst>
              <a:ext uri="{FF2B5EF4-FFF2-40B4-BE49-F238E27FC236}">
                <a16:creationId xmlns:a16="http://schemas.microsoft.com/office/drawing/2014/main" id="{ACACDE7B-DEA5-D74A-90BF-E58988FA5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470" y="3852296"/>
            <a:ext cx="5755156" cy="4532711"/>
          </a:xfrm>
          <a:custGeom>
            <a:avLst/>
            <a:gdLst>
              <a:gd name="T0" fmla="*/ 0 w 6042"/>
              <a:gd name="T1" fmla="*/ 133808500 h 4757"/>
              <a:gd name="T2" fmla="*/ 0 w 6042"/>
              <a:gd name="T3" fmla="*/ 133808500 h 4757"/>
              <a:gd name="T4" fmla="*/ 0 w 6042"/>
              <a:gd name="T5" fmla="*/ 354100203 h 4757"/>
              <a:gd name="T6" fmla="*/ 67506435 w 6042"/>
              <a:gd name="T7" fmla="*/ 607973210 h 4757"/>
              <a:gd name="T8" fmla="*/ 67506435 w 6042"/>
              <a:gd name="T9" fmla="*/ 607973210 h 4757"/>
              <a:gd name="T10" fmla="*/ 91217684 w 6042"/>
              <a:gd name="T11" fmla="*/ 607973210 h 4757"/>
              <a:gd name="T12" fmla="*/ 143694013 w 6042"/>
              <a:gd name="T13" fmla="*/ 515396329 h 4757"/>
              <a:gd name="T14" fmla="*/ 188784693 w 6042"/>
              <a:gd name="T15" fmla="*/ 490372028 h 4757"/>
              <a:gd name="T16" fmla="*/ 647594768 w 6042"/>
              <a:gd name="T17" fmla="*/ 490372028 h 4757"/>
              <a:gd name="T18" fmla="*/ 782737225 w 6042"/>
              <a:gd name="T19" fmla="*/ 355396500 h 4757"/>
              <a:gd name="T20" fmla="*/ 782737225 w 6042"/>
              <a:gd name="T21" fmla="*/ 133808500 h 4757"/>
              <a:gd name="T22" fmla="*/ 647594768 w 6042"/>
              <a:gd name="T23" fmla="*/ 0 h 4757"/>
              <a:gd name="T24" fmla="*/ 133717017 w 6042"/>
              <a:gd name="T25" fmla="*/ 0 h 4757"/>
              <a:gd name="T26" fmla="*/ 0 w 6042"/>
              <a:gd name="T27" fmla="*/ 133808500 h 475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42" h="4757">
                <a:moveTo>
                  <a:pt x="0" y="1032"/>
                </a:moveTo>
                <a:lnTo>
                  <a:pt x="0" y="1032"/>
                </a:lnTo>
                <a:cubicBezTo>
                  <a:pt x="0" y="2731"/>
                  <a:pt x="0" y="2731"/>
                  <a:pt x="0" y="2731"/>
                </a:cubicBezTo>
                <a:cubicBezTo>
                  <a:pt x="0" y="3415"/>
                  <a:pt x="183" y="4090"/>
                  <a:pt x="521" y="4689"/>
                </a:cubicBezTo>
                <a:cubicBezTo>
                  <a:pt x="559" y="4756"/>
                  <a:pt x="665" y="4756"/>
                  <a:pt x="704" y="4689"/>
                </a:cubicBezTo>
                <a:cubicBezTo>
                  <a:pt x="1109" y="3975"/>
                  <a:pt x="1109" y="3975"/>
                  <a:pt x="1109" y="3975"/>
                </a:cubicBezTo>
                <a:cubicBezTo>
                  <a:pt x="1187" y="3859"/>
                  <a:pt x="1312" y="3782"/>
                  <a:pt x="1457" y="3782"/>
                </a:cubicBezTo>
                <a:cubicBezTo>
                  <a:pt x="4998" y="3782"/>
                  <a:pt x="4998" y="3782"/>
                  <a:pt x="4998" y="3782"/>
                </a:cubicBezTo>
                <a:cubicBezTo>
                  <a:pt x="5568" y="3782"/>
                  <a:pt x="6041" y="3318"/>
                  <a:pt x="6041" y="2741"/>
                </a:cubicBezTo>
                <a:cubicBezTo>
                  <a:pt x="6041" y="1032"/>
                  <a:pt x="6041" y="1032"/>
                  <a:pt x="6041" y="1032"/>
                </a:cubicBezTo>
                <a:cubicBezTo>
                  <a:pt x="6041" y="463"/>
                  <a:pt x="5568" y="0"/>
                  <a:pt x="4998" y="0"/>
                </a:cubicBezTo>
                <a:cubicBezTo>
                  <a:pt x="1032" y="0"/>
                  <a:pt x="1032" y="0"/>
                  <a:pt x="1032" y="0"/>
                </a:cubicBezTo>
                <a:cubicBezTo>
                  <a:pt x="463" y="0"/>
                  <a:pt x="0" y="463"/>
                  <a:pt x="0" y="1032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164">
            <a:extLst>
              <a:ext uri="{FF2B5EF4-FFF2-40B4-BE49-F238E27FC236}">
                <a16:creationId xmlns:a16="http://schemas.microsoft.com/office/drawing/2014/main" id="{3FAFC831-2338-7049-B27B-FB06553F8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855" y="5956920"/>
            <a:ext cx="5755156" cy="4541111"/>
          </a:xfrm>
          <a:custGeom>
            <a:avLst/>
            <a:gdLst>
              <a:gd name="T0" fmla="*/ 782737225 w 6042"/>
              <a:gd name="T1" fmla="*/ 134908486 h 4767"/>
              <a:gd name="T2" fmla="*/ 782737225 w 6042"/>
              <a:gd name="T3" fmla="*/ 134908486 h 4767"/>
              <a:gd name="T4" fmla="*/ 782737225 w 6042"/>
              <a:gd name="T5" fmla="*/ 354960734 h 4767"/>
              <a:gd name="T6" fmla="*/ 713935295 w 6042"/>
              <a:gd name="T7" fmla="*/ 608837212 h 4767"/>
              <a:gd name="T8" fmla="*/ 713935295 w 6042"/>
              <a:gd name="T9" fmla="*/ 608837212 h 4767"/>
              <a:gd name="T10" fmla="*/ 691389955 w 6042"/>
              <a:gd name="T11" fmla="*/ 608837212 h 4767"/>
              <a:gd name="T12" fmla="*/ 637617772 w 6042"/>
              <a:gd name="T13" fmla="*/ 516306392 h 4767"/>
              <a:gd name="T14" fmla="*/ 593822946 w 6042"/>
              <a:gd name="T15" fmla="*/ 489998817 h 4767"/>
              <a:gd name="T16" fmla="*/ 135012871 w 6042"/>
              <a:gd name="T17" fmla="*/ 489998817 h 4767"/>
              <a:gd name="T18" fmla="*/ 0 w 6042"/>
              <a:gd name="T19" fmla="*/ 356256709 h 4767"/>
              <a:gd name="T20" fmla="*/ 0 w 6042"/>
              <a:gd name="T21" fmla="*/ 134908486 h 4767"/>
              <a:gd name="T22" fmla="*/ 135012871 w 6042"/>
              <a:gd name="T23" fmla="*/ 0 h 4767"/>
              <a:gd name="T24" fmla="*/ 647724354 w 6042"/>
              <a:gd name="T25" fmla="*/ 0 h 4767"/>
              <a:gd name="T26" fmla="*/ 782737225 w 6042"/>
              <a:gd name="T27" fmla="*/ 134908486 h 476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42" h="4767">
                <a:moveTo>
                  <a:pt x="6041" y="1041"/>
                </a:moveTo>
                <a:lnTo>
                  <a:pt x="6041" y="1041"/>
                </a:lnTo>
                <a:cubicBezTo>
                  <a:pt x="6041" y="2739"/>
                  <a:pt x="6041" y="2739"/>
                  <a:pt x="6041" y="2739"/>
                </a:cubicBezTo>
                <a:cubicBezTo>
                  <a:pt x="6041" y="3424"/>
                  <a:pt x="5857" y="4100"/>
                  <a:pt x="5510" y="4698"/>
                </a:cubicBezTo>
                <a:cubicBezTo>
                  <a:pt x="5471" y="4766"/>
                  <a:pt x="5375" y="4766"/>
                  <a:pt x="5336" y="4698"/>
                </a:cubicBezTo>
                <a:cubicBezTo>
                  <a:pt x="4921" y="3984"/>
                  <a:pt x="4921" y="3984"/>
                  <a:pt x="4921" y="3984"/>
                </a:cubicBezTo>
                <a:cubicBezTo>
                  <a:pt x="4854" y="3858"/>
                  <a:pt x="4728" y="3781"/>
                  <a:pt x="4583" y="3781"/>
                </a:cubicBezTo>
                <a:cubicBezTo>
                  <a:pt x="1042" y="3781"/>
                  <a:pt x="1042" y="3781"/>
                  <a:pt x="1042" y="3781"/>
                </a:cubicBezTo>
                <a:cubicBezTo>
                  <a:pt x="463" y="3781"/>
                  <a:pt x="0" y="3318"/>
                  <a:pt x="0" y="2749"/>
                </a:cubicBezTo>
                <a:cubicBezTo>
                  <a:pt x="0" y="1041"/>
                  <a:pt x="0" y="1041"/>
                  <a:pt x="0" y="1041"/>
                </a:cubicBezTo>
                <a:cubicBezTo>
                  <a:pt x="0" y="472"/>
                  <a:pt x="463" y="0"/>
                  <a:pt x="1042" y="0"/>
                </a:cubicBezTo>
                <a:cubicBezTo>
                  <a:pt x="4999" y="0"/>
                  <a:pt x="4999" y="0"/>
                  <a:pt x="4999" y="0"/>
                </a:cubicBezTo>
                <a:cubicBezTo>
                  <a:pt x="5578" y="0"/>
                  <a:pt x="6041" y="472"/>
                  <a:pt x="6041" y="1041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165">
            <a:extLst>
              <a:ext uri="{FF2B5EF4-FFF2-40B4-BE49-F238E27FC236}">
                <a16:creationId xmlns:a16="http://schemas.microsoft.com/office/drawing/2014/main" id="{06ED5607-A654-2D47-A392-BDCCB8687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6395" y="2629852"/>
            <a:ext cx="1877778" cy="1865175"/>
          </a:xfrm>
          <a:custGeom>
            <a:avLst/>
            <a:gdLst>
              <a:gd name="T0" fmla="*/ 255479771 w 1970"/>
              <a:gd name="T1" fmla="*/ 126090793 h 1959"/>
              <a:gd name="T2" fmla="*/ 255479771 w 1970"/>
              <a:gd name="T3" fmla="*/ 126090793 h 1959"/>
              <a:gd name="T4" fmla="*/ 127674868 w 1970"/>
              <a:gd name="T5" fmla="*/ 253476149 h 1959"/>
              <a:gd name="T6" fmla="*/ 0 w 1970"/>
              <a:gd name="T7" fmla="*/ 126090793 h 1959"/>
              <a:gd name="T8" fmla="*/ 127674868 w 1970"/>
              <a:gd name="T9" fmla="*/ 0 h 1959"/>
              <a:gd name="T10" fmla="*/ 255479771 w 1970"/>
              <a:gd name="T11" fmla="*/ 126090793 h 19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70" h="1959">
                <a:moveTo>
                  <a:pt x="1969" y="974"/>
                </a:moveTo>
                <a:lnTo>
                  <a:pt x="1969" y="974"/>
                </a:lnTo>
                <a:cubicBezTo>
                  <a:pt x="1969" y="1524"/>
                  <a:pt x="1525" y="1958"/>
                  <a:pt x="984" y="1958"/>
                </a:cubicBezTo>
                <a:cubicBezTo>
                  <a:pt x="444" y="1958"/>
                  <a:pt x="0" y="1524"/>
                  <a:pt x="0" y="974"/>
                </a:cubicBezTo>
                <a:cubicBezTo>
                  <a:pt x="0" y="434"/>
                  <a:pt x="444" y="0"/>
                  <a:pt x="984" y="0"/>
                </a:cubicBezTo>
                <a:cubicBezTo>
                  <a:pt x="1525" y="0"/>
                  <a:pt x="1969" y="434"/>
                  <a:pt x="1969" y="97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66">
            <a:extLst>
              <a:ext uri="{FF2B5EF4-FFF2-40B4-BE49-F238E27FC236}">
                <a16:creationId xmlns:a16="http://schemas.microsoft.com/office/drawing/2014/main" id="{0B508FC2-C8F6-B544-BF00-F7B80AE56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529" y="9275587"/>
            <a:ext cx="1865175" cy="1865175"/>
          </a:xfrm>
          <a:custGeom>
            <a:avLst/>
            <a:gdLst>
              <a:gd name="T0" fmla="*/ 253346825 w 1960"/>
              <a:gd name="T1" fmla="*/ 126091552 h 1960"/>
              <a:gd name="T2" fmla="*/ 253346825 w 1960"/>
              <a:gd name="T3" fmla="*/ 126091552 h 1960"/>
              <a:gd name="T4" fmla="*/ 127384735 w 1960"/>
              <a:gd name="T5" fmla="*/ 253346825 h 1960"/>
              <a:gd name="T6" fmla="*/ 0 w 1960"/>
              <a:gd name="T7" fmla="*/ 126091552 h 1960"/>
              <a:gd name="T8" fmla="*/ 127384735 w 1960"/>
              <a:gd name="T9" fmla="*/ 0 h 1960"/>
              <a:gd name="T10" fmla="*/ 253346825 w 1960"/>
              <a:gd name="T11" fmla="*/ 126091552 h 19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60" h="1960">
                <a:moveTo>
                  <a:pt x="1959" y="975"/>
                </a:moveTo>
                <a:lnTo>
                  <a:pt x="1959" y="975"/>
                </a:lnTo>
                <a:cubicBezTo>
                  <a:pt x="1959" y="1515"/>
                  <a:pt x="1525" y="1959"/>
                  <a:pt x="985" y="1959"/>
                </a:cubicBezTo>
                <a:cubicBezTo>
                  <a:pt x="444" y="1959"/>
                  <a:pt x="0" y="1515"/>
                  <a:pt x="0" y="975"/>
                </a:cubicBezTo>
                <a:cubicBezTo>
                  <a:pt x="0" y="435"/>
                  <a:pt x="444" y="0"/>
                  <a:pt x="985" y="0"/>
                </a:cubicBezTo>
                <a:cubicBezTo>
                  <a:pt x="1525" y="0"/>
                  <a:pt x="1959" y="435"/>
                  <a:pt x="1959" y="9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97">
            <a:extLst>
              <a:ext uri="{FF2B5EF4-FFF2-40B4-BE49-F238E27FC236}">
                <a16:creationId xmlns:a16="http://schemas.microsoft.com/office/drawing/2014/main" id="{6E158786-E8E7-0F4F-A82C-B8F25DDAC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065" y="9603252"/>
            <a:ext cx="504101" cy="840169"/>
          </a:xfrm>
          <a:custGeom>
            <a:avLst/>
            <a:gdLst>
              <a:gd name="T0" fmla="*/ 0 w 531"/>
              <a:gd name="T1" fmla="*/ 54021903 h 880"/>
              <a:gd name="T2" fmla="*/ 0 w 531"/>
              <a:gd name="T3" fmla="*/ 54021903 h 880"/>
              <a:gd name="T4" fmla="*/ 0 w 531"/>
              <a:gd name="T5" fmla="*/ 54021903 h 880"/>
              <a:gd name="T6" fmla="*/ 0 w 531"/>
              <a:gd name="T7" fmla="*/ 79145534 h 880"/>
              <a:gd name="T8" fmla="*/ 9910305 w 531"/>
              <a:gd name="T9" fmla="*/ 104268804 h 880"/>
              <a:gd name="T10" fmla="*/ 34750644 w 531"/>
              <a:gd name="T11" fmla="*/ 114422310 h 880"/>
              <a:gd name="T12" fmla="*/ 34750644 w 531"/>
              <a:gd name="T13" fmla="*/ 114422310 h 880"/>
              <a:gd name="T14" fmla="*/ 68214427 w 531"/>
              <a:gd name="T15" fmla="*/ 79145534 h 880"/>
              <a:gd name="T16" fmla="*/ 68214427 w 531"/>
              <a:gd name="T17" fmla="*/ 55323653 h 880"/>
              <a:gd name="T18" fmla="*/ 68214427 w 531"/>
              <a:gd name="T19" fmla="*/ 54021903 h 880"/>
              <a:gd name="T20" fmla="*/ 68214427 w 531"/>
              <a:gd name="T21" fmla="*/ 52850401 h 880"/>
              <a:gd name="T22" fmla="*/ 68214427 w 531"/>
              <a:gd name="T23" fmla="*/ 33975386 h 880"/>
              <a:gd name="T24" fmla="*/ 58304121 w 531"/>
              <a:gd name="T25" fmla="*/ 10153506 h 880"/>
              <a:gd name="T26" fmla="*/ 34750644 w 531"/>
              <a:gd name="T27" fmla="*/ 0 h 880"/>
              <a:gd name="T28" fmla="*/ 34750644 w 531"/>
              <a:gd name="T29" fmla="*/ 0 h 880"/>
              <a:gd name="T30" fmla="*/ 9910305 w 531"/>
              <a:gd name="T31" fmla="*/ 10153506 h 880"/>
              <a:gd name="T32" fmla="*/ 0 w 531"/>
              <a:gd name="T33" fmla="*/ 33975386 h 880"/>
              <a:gd name="T34" fmla="*/ 0 w 531"/>
              <a:gd name="T35" fmla="*/ 52850401 h 880"/>
              <a:gd name="T36" fmla="*/ 0 w 531"/>
              <a:gd name="T37" fmla="*/ 54021903 h 880"/>
              <a:gd name="T38" fmla="*/ 17375322 w 531"/>
              <a:gd name="T39" fmla="*/ 17703511 h 880"/>
              <a:gd name="T40" fmla="*/ 17375322 w 531"/>
              <a:gd name="T41" fmla="*/ 17703511 h 880"/>
              <a:gd name="T42" fmla="*/ 34750644 w 531"/>
              <a:gd name="T43" fmla="*/ 10153506 h 880"/>
              <a:gd name="T44" fmla="*/ 34750644 w 531"/>
              <a:gd name="T45" fmla="*/ 10153506 h 880"/>
              <a:gd name="T46" fmla="*/ 50839105 w 531"/>
              <a:gd name="T47" fmla="*/ 17703511 h 880"/>
              <a:gd name="T48" fmla="*/ 58304121 w 531"/>
              <a:gd name="T49" fmla="*/ 33975386 h 880"/>
              <a:gd name="T50" fmla="*/ 58304121 w 531"/>
              <a:gd name="T51" fmla="*/ 52850401 h 880"/>
              <a:gd name="T52" fmla="*/ 58304121 w 531"/>
              <a:gd name="T53" fmla="*/ 55323653 h 880"/>
              <a:gd name="T54" fmla="*/ 58304121 w 531"/>
              <a:gd name="T55" fmla="*/ 55323653 h 880"/>
              <a:gd name="T56" fmla="*/ 58304121 w 531"/>
              <a:gd name="T57" fmla="*/ 79145534 h 880"/>
              <a:gd name="T58" fmla="*/ 34750644 w 531"/>
              <a:gd name="T59" fmla="*/ 103097301 h 880"/>
              <a:gd name="T60" fmla="*/ 34750644 w 531"/>
              <a:gd name="T61" fmla="*/ 103097301 h 880"/>
              <a:gd name="T62" fmla="*/ 17375322 w 531"/>
              <a:gd name="T63" fmla="*/ 96849045 h 880"/>
              <a:gd name="T64" fmla="*/ 11068732 w 531"/>
              <a:gd name="T65" fmla="*/ 79145534 h 880"/>
              <a:gd name="T66" fmla="*/ 11068732 w 531"/>
              <a:gd name="T67" fmla="*/ 54021903 h 880"/>
              <a:gd name="T68" fmla="*/ 11068732 w 531"/>
              <a:gd name="T69" fmla="*/ 54021903 h 880"/>
              <a:gd name="T70" fmla="*/ 11068732 w 531"/>
              <a:gd name="T71" fmla="*/ 52850401 h 880"/>
              <a:gd name="T72" fmla="*/ 11068732 w 531"/>
              <a:gd name="T73" fmla="*/ 33975386 h 880"/>
              <a:gd name="T74" fmla="*/ 17375322 w 531"/>
              <a:gd name="T75" fmla="*/ 17703511 h 88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531" h="880">
                <a:moveTo>
                  <a:pt x="0" y="415"/>
                </a:moveTo>
                <a:lnTo>
                  <a:pt x="0" y="415"/>
                </a:lnTo>
                <a:cubicBezTo>
                  <a:pt x="0" y="608"/>
                  <a:pt x="0" y="608"/>
                  <a:pt x="0" y="608"/>
                </a:cubicBezTo>
                <a:cubicBezTo>
                  <a:pt x="0" y="676"/>
                  <a:pt x="28" y="744"/>
                  <a:pt x="77" y="801"/>
                </a:cubicBezTo>
                <a:cubicBezTo>
                  <a:pt x="125" y="850"/>
                  <a:pt x="193" y="879"/>
                  <a:pt x="270" y="879"/>
                </a:cubicBezTo>
                <a:cubicBezTo>
                  <a:pt x="414" y="879"/>
                  <a:pt x="530" y="753"/>
                  <a:pt x="530" y="608"/>
                </a:cubicBezTo>
                <a:cubicBezTo>
                  <a:pt x="530" y="425"/>
                  <a:pt x="530" y="425"/>
                  <a:pt x="530" y="425"/>
                </a:cubicBezTo>
                <a:cubicBezTo>
                  <a:pt x="530" y="415"/>
                  <a:pt x="530" y="415"/>
                  <a:pt x="530" y="415"/>
                </a:cubicBezTo>
                <a:cubicBezTo>
                  <a:pt x="530" y="406"/>
                  <a:pt x="530" y="406"/>
                  <a:pt x="530" y="406"/>
                </a:cubicBezTo>
                <a:cubicBezTo>
                  <a:pt x="530" y="261"/>
                  <a:pt x="530" y="261"/>
                  <a:pt x="530" y="261"/>
                </a:cubicBezTo>
                <a:cubicBezTo>
                  <a:pt x="530" y="193"/>
                  <a:pt x="501" y="126"/>
                  <a:pt x="453" y="78"/>
                </a:cubicBezTo>
                <a:cubicBezTo>
                  <a:pt x="405" y="29"/>
                  <a:pt x="337" y="0"/>
                  <a:pt x="270" y="0"/>
                </a:cubicBezTo>
                <a:cubicBezTo>
                  <a:pt x="193" y="0"/>
                  <a:pt x="125" y="29"/>
                  <a:pt x="77" y="78"/>
                </a:cubicBezTo>
                <a:cubicBezTo>
                  <a:pt x="28" y="126"/>
                  <a:pt x="0" y="193"/>
                  <a:pt x="0" y="261"/>
                </a:cubicBezTo>
                <a:cubicBezTo>
                  <a:pt x="0" y="406"/>
                  <a:pt x="0" y="406"/>
                  <a:pt x="0" y="406"/>
                </a:cubicBezTo>
                <a:lnTo>
                  <a:pt x="0" y="415"/>
                </a:lnTo>
                <a:close/>
                <a:moveTo>
                  <a:pt x="135" y="136"/>
                </a:moveTo>
                <a:lnTo>
                  <a:pt x="135" y="136"/>
                </a:lnTo>
                <a:cubicBezTo>
                  <a:pt x="173" y="97"/>
                  <a:pt x="221" y="78"/>
                  <a:pt x="270" y="78"/>
                </a:cubicBezTo>
                <a:cubicBezTo>
                  <a:pt x="318" y="78"/>
                  <a:pt x="366" y="97"/>
                  <a:pt x="395" y="136"/>
                </a:cubicBezTo>
                <a:cubicBezTo>
                  <a:pt x="434" y="165"/>
                  <a:pt x="453" y="213"/>
                  <a:pt x="453" y="261"/>
                </a:cubicBezTo>
                <a:cubicBezTo>
                  <a:pt x="453" y="406"/>
                  <a:pt x="453" y="406"/>
                  <a:pt x="453" y="406"/>
                </a:cubicBezTo>
                <a:cubicBezTo>
                  <a:pt x="453" y="425"/>
                  <a:pt x="453" y="425"/>
                  <a:pt x="453" y="425"/>
                </a:cubicBezTo>
                <a:cubicBezTo>
                  <a:pt x="453" y="608"/>
                  <a:pt x="453" y="608"/>
                  <a:pt x="453" y="608"/>
                </a:cubicBezTo>
                <a:cubicBezTo>
                  <a:pt x="453" y="715"/>
                  <a:pt x="366" y="792"/>
                  <a:pt x="270" y="792"/>
                </a:cubicBezTo>
                <a:cubicBezTo>
                  <a:pt x="221" y="792"/>
                  <a:pt x="173" y="772"/>
                  <a:pt x="135" y="744"/>
                </a:cubicBezTo>
                <a:cubicBezTo>
                  <a:pt x="106" y="705"/>
                  <a:pt x="86" y="657"/>
                  <a:pt x="86" y="608"/>
                </a:cubicBezTo>
                <a:cubicBezTo>
                  <a:pt x="86" y="415"/>
                  <a:pt x="86" y="415"/>
                  <a:pt x="86" y="415"/>
                </a:cubicBezTo>
                <a:cubicBezTo>
                  <a:pt x="86" y="406"/>
                  <a:pt x="86" y="406"/>
                  <a:pt x="86" y="406"/>
                </a:cubicBezTo>
                <a:cubicBezTo>
                  <a:pt x="86" y="261"/>
                  <a:pt x="86" y="261"/>
                  <a:pt x="86" y="261"/>
                </a:cubicBezTo>
                <a:cubicBezTo>
                  <a:pt x="86" y="213"/>
                  <a:pt x="106" y="165"/>
                  <a:pt x="135" y="1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98">
            <a:extLst>
              <a:ext uri="{FF2B5EF4-FFF2-40B4-BE49-F238E27FC236}">
                <a16:creationId xmlns:a16="http://schemas.microsoft.com/office/drawing/2014/main" id="{71F01238-94E9-9846-B706-A3A549682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3433" y="10149362"/>
            <a:ext cx="819163" cy="663733"/>
          </a:xfrm>
          <a:custGeom>
            <a:avLst/>
            <a:gdLst>
              <a:gd name="T0" fmla="*/ 111299058 w 860"/>
              <a:gd name="T1" fmla="*/ 6233866 h 696"/>
              <a:gd name="T2" fmla="*/ 111299058 w 860"/>
              <a:gd name="T3" fmla="*/ 6233866 h 696"/>
              <a:gd name="T4" fmla="*/ 106375582 w 860"/>
              <a:gd name="T5" fmla="*/ 0 h 696"/>
              <a:gd name="T6" fmla="*/ 101322162 w 860"/>
              <a:gd name="T7" fmla="*/ 6233866 h 696"/>
              <a:gd name="T8" fmla="*/ 56362241 w 860"/>
              <a:gd name="T9" fmla="*/ 51300199 h 696"/>
              <a:gd name="T10" fmla="*/ 11272376 w 860"/>
              <a:gd name="T11" fmla="*/ 6233866 h 696"/>
              <a:gd name="T12" fmla="*/ 5053060 w 860"/>
              <a:gd name="T13" fmla="*/ 0 h 696"/>
              <a:gd name="T14" fmla="*/ 0 w 860"/>
              <a:gd name="T15" fmla="*/ 6233866 h 696"/>
              <a:gd name="T16" fmla="*/ 50013341 w 860"/>
              <a:gd name="T17" fmla="*/ 61430502 h 696"/>
              <a:gd name="T18" fmla="*/ 50013341 w 860"/>
              <a:gd name="T19" fmla="*/ 78963386 h 696"/>
              <a:gd name="T20" fmla="*/ 35112970 w 860"/>
              <a:gd name="T21" fmla="*/ 78963386 h 696"/>
              <a:gd name="T22" fmla="*/ 30059910 w 860"/>
              <a:gd name="T23" fmla="*/ 83898800 h 696"/>
              <a:gd name="T24" fmla="*/ 35112970 w 860"/>
              <a:gd name="T25" fmla="*/ 88963952 h 696"/>
              <a:gd name="T26" fmla="*/ 55066400 w 860"/>
              <a:gd name="T27" fmla="*/ 88963952 h 696"/>
              <a:gd name="T28" fmla="*/ 56362241 w 860"/>
              <a:gd name="T29" fmla="*/ 90262764 h 696"/>
              <a:gd name="T30" fmla="*/ 56362241 w 860"/>
              <a:gd name="T31" fmla="*/ 88963952 h 696"/>
              <a:gd name="T32" fmla="*/ 76315672 w 860"/>
              <a:gd name="T33" fmla="*/ 88963952 h 696"/>
              <a:gd name="T34" fmla="*/ 82534988 w 860"/>
              <a:gd name="T35" fmla="*/ 83898800 h 696"/>
              <a:gd name="T36" fmla="*/ 76315672 w 860"/>
              <a:gd name="T37" fmla="*/ 78963386 h 696"/>
              <a:gd name="T38" fmla="*/ 61285717 w 860"/>
              <a:gd name="T39" fmla="*/ 78963386 h 696"/>
              <a:gd name="T40" fmla="*/ 61285717 w 860"/>
              <a:gd name="T41" fmla="*/ 61430502 h 696"/>
              <a:gd name="T42" fmla="*/ 111299058 w 860"/>
              <a:gd name="T43" fmla="*/ 6233866 h 69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860" h="696">
                <a:moveTo>
                  <a:pt x="859" y="48"/>
                </a:moveTo>
                <a:lnTo>
                  <a:pt x="859" y="48"/>
                </a:lnTo>
                <a:cubicBezTo>
                  <a:pt x="859" y="19"/>
                  <a:pt x="840" y="0"/>
                  <a:pt x="821" y="0"/>
                </a:cubicBezTo>
                <a:cubicBezTo>
                  <a:pt x="801" y="0"/>
                  <a:pt x="782" y="19"/>
                  <a:pt x="782" y="48"/>
                </a:cubicBezTo>
                <a:cubicBezTo>
                  <a:pt x="782" y="241"/>
                  <a:pt x="628" y="395"/>
                  <a:pt x="435" y="395"/>
                </a:cubicBezTo>
                <a:cubicBezTo>
                  <a:pt x="242" y="395"/>
                  <a:pt x="87" y="241"/>
                  <a:pt x="87" y="48"/>
                </a:cubicBezTo>
                <a:cubicBezTo>
                  <a:pt x="87" y="19"/>
                  <a:pt x="68" y="0"/>
                  <a:pt x="39" y="0"/>
                </a:cubicBezTo>
                <a:cubicBezTo>
                  <a:pt x="20" y="0"/>
                  <a:pt x="0" y="19"/>
                  <a:pt x="0" y="48"/>
                </a:cubicBezTo>
                <a:cubicBezTo>
                  <a:pt x="0" y="270"/>
                  <a:pt x="174" y="453"/>
                  <a:pt x="386" y="473"/>
                </a:cubicBezTo>
                <a:cubicBezTo>
                  <a:pt x="386" y="608"/>
                  <a:pt x="386" y="608"/>
                  <a:pt x="386" y="608"/>
                </a:cubicBezTo>
                <a:cubicBezTo>
                  <a:pt x="271" y="608"/>
                  <a:pt x="271" y="608"/>
                  <a:pt x="271" y="608"/>
                </a:cubicBezTo>
                <a:cubicBezTo>
                  <a:pt x="251" y="608"/>
                  <a:pt x="232" y="627"/>
                  <a:pt x="232" y="646"/>
                </a:cubicBezTo>
                <a:cubicBezTo>
                  <a:pt x="232" y="675"/>
                  <a:pt x="251" y="685"/>
                  <a:pt x="271" y="685"/>
                </a:cubicBezTo>
                <a:cubicBezTo>
                  <a:pt x="425" y="685"/>
                  <a:pt x="425" y="685"/>
                  <a:pt x="425" y="685"/>
                </a:cubicBezTo>
                <a:cubicBezTo>
                  <a:pt x="425" y="695"/>
                  <a:pt x="425" y="695"/>
                  <a:pt x="435" y="695"/>
                </a:cubicBezTo>
                <a:cubicBezTo>
                  <a:pt x="435" y="695"/>
                  <a:pt x="435" y="695"/>
                  <a:pt x="435" y="685"/>
                </a:cubicBezTo>
                <a:cubicBezTo>
                  <a:pt x="589" y="685"/>
                  <a:pt x="589" y="685"/>
                  <a:pt x="589" y="685"/>
                </a:cubicBezTo>
                <a:cubicBezTo>
                  <a:pt x="618" y="685"/>
                  <a:pt x="637" y="675"/>
                  <a:pt x="637" y="646"/>
                </a:cubicBezTo>
                <a:cubicBezTo>
                  <a:pt x="637" y="627"/>
                  <a:pt x="618" y="608"/>
                  <a:pt x="589" y="608"/>
                </a:cubicBezTo>
                <a:cubicBezTo>
                  <a:pt x="473" y="608"/>
                  <a:pt x="473" y="608"/>
                  <a:pt x="473" y="608"/>
                </a:cubicBezTo>
                <a:cubicBezTo>
                  <a:pt x="473" y="473"/>
                  <a:pt x="473" y="473"/>
                  <a:pt x="473" y="473"/>
                </a:cubicBezTo>
                <a:cubicBezTo>
                  <a:pt x="695" y="453"/>
                  <a:pt x="859" y="270"/>
                  <a:pt x="859" y="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99">
            <a:extLst>
              <a:ext uri="{FF2B5EF4-FFF2-40B4-BE49-F238E27FC236}">
                <a16:creationId xmlns:a16="http://schemas.microsoft.com/office/drawing/2014/main" id="{049A468A-76E4-0643-B367-825EE2D5C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2873" y="2961717"/>
            <a:ext cx="1113225" cy="1205643"/>
          </a:xfrm>
          <a:custGeom>
            <a:avLst/>
            <a:gdLst>
              <a:gd name="T0" fmla="*/ 116296661 w 1169"/>
              <a:gd name="T1" fmla="*/ 163967735 h 1265"/>
              <a:gd name="T2" fmla="*/ 93762682 w 1169"/>
              <a:gd name="T3" fmla="*/ 160205777 h 1265"/>
              <a:gd name="T4" fmla="*/ 86251116 w 1169"/>
              <a:gd name="T5" fmla="*/ 160205777 h 1265"/>
              <a:gd name="T6" fmla="*/ 36261938 w 1169"/>
              <a:gd name="T7" fmla="*/ 148919900 h 1265"/>
              <a:gd name="T8" fmla="*/ 8806378 w 1169"/>
              <a:gd name="T9" fmla="*/ 142693309 h 1265"/>
              <a:gd name="T10" fmla="*/ 9971997 w 1169"/>
              <a:gd name="T11" fmla="*/ 73811467 h 1265"/>
              <a:gd name="T12" fmla="*/ 40017541 w 1169"/>
              <a:gd name="T13" fmla="*/ 71346835 h 1265"/>
              <a:gd name="T14" fmla="*/ 62551519 w 1169"/>
              <a:gd name="T15" fmla="*/ 42548492 h 1265"/>
              <a:gd name="T16" fmla="*/ 58795916 w 1169"/>
              <a:gd name="T17" fmla="*/ 16344801 h 1265"/>
              <a:gd name="T18" fmla="*/ 83790685 w 1169"/>
              <a:gd name="T19" fmla="*/ 3761959 h 1265"/>
              <a:gd name="T20" fmla="*/ 99979076 w 1169"/>
              <a:gd name="T21" fmla="*/ 43845818 h 1265"/>
              <a:gd name="T22" fmla="*/ 98813457 w 1169"/>
              <a:gd name="T23" fmla="*/ 57596326 h 1265"/>
              <a:gd name="T24" fmla="*/ 136240654 w 1169"/>
              <a:gd name="T25" fmla="*/ 63822917 h 1265"/>
              <a:gd name="T26" fmla="*/ 145047033 w 1169"/>
              <a:gd name="T27" fmla="*/ 92620900 h 1265"/>
              <a:gd name="T28" fmla="*/ 143752220 w 1169"/>
              <a:gd name="T29" fmla="*/ 118954251 h 1265"/>
              <a:gd name="T30" fmla="*/ 136240654 w 1169"/>
              <a:gd name="T31" fmla="*/ 141396343 h 1265"/>
              <a:gd name="T32" fmla="*/ 131319433 w 1169"/>
              <a:gd name="T33" fmla="*/ 158908450 h 1265"/>
              <a:gd name="T34" fmla="*/ 90007079 w 1169"/>
              <a:gd name="T35" fmla="*/ 148919900 h 1265"/>
              <a:gd name="T36" fmla="*/ 96352667 w 1169"/>
              <a:gd name="T37" fmla="*/ 150217227 h 1265"/>
              <a:gd name="T38" fmla="*/ 123808226 w 1169"/>
              <a:gd name="T39" fmla="*/ 151514553 h 1265"/>
              <a:gd name="T40" fmla="*/ 124973845 w 1169"/>
              <a:gd name="T41" fmla="*/ 141396343 h 1265"/>
              <a:gd name="T42" fmla="*/ 127563830 w 1169"/>
              <a:gd name="T43" fmla="*/ 132704760 h 1265"/>
              <a:gd name="T44" fmla="*/ 131319433 w 1169"/>
              <a:gd name="T45" fmla="*/ 120251578 h 1265"/>
              <a:gd name="T46" fmla="*/ 134945842 w 1169"/>
              <a:gd name="T47" fmla="*/ 111430694 h 1265"/>
              <a:gd name="T48" fmla="*/ 139996258 w 1169"/>
              <a:gd name="T49" fmla="*/ 103906777 h 1265"/>
              <a:gd name="T50" fmla="*/ 131319433 w 1169"/>
              <a:gd name="T51" fmla="*/ 92620900 h 1265"/>
              <a:gd name="T52" fmla="*/ 138830999 w 1169"/>
              <a:gd name="T53" fmla="*/ 82632351 h 1265"/>
              <a:gd name="T54" fmla="*/ 121347436 w 1169"/>
              <a:gd name="T55" fmla="*/ 72643801 h 1265"/>
              <a:gd name="T56" fmla="*/ 88711907 w 1169"/>
              <a:gd name="T57" fmla="*/ 42548492 h 1265"/>
              <a:gd name="T58" fmla="*/ 72523516 w 1169"/>
              <a:gd name="T59" fmla="*/ 11285876 h 1265"/>
              <a:gd name="T60" fmla="*/ 70063085 w 1169"/>
              <a:gd name="T61" fmla="*/ 16344801 h 1265"/>
              <a:gd name="T62" fmla="*/ 58795916 w 1169"/>
              <a:gd name="T63" fmla="*/ 66417210 h 1265"/>
              <a:gd name="T64" fmla="*/ 42607525 w 1169"/>
              <a:gd name="T65" fmla="*/ 82632351 h 1265"/>
              <a:gd name="T66" fmla="*/ 20073547 w 1169"/>
              <a:gd name="T67" fmla="*/ 80167719 h 1265"/>
              <a:gd name="T68" fmla="*/ 9971997 w 1169"/>
              <a:gd name="T69" fmla="*/ 110133368 h 1265"/>
              <a:gd name="T70" fmla="*/ 28750372 w 1169"/>
              <a:gd name="T71" fmla="*/ 140228677 h 1265"/>
              <a:gd name="T72" fmla="*/ 43773144 w 1169"/>
              <a:gd name="T73" fmla="*/ 136466718 h 1265"/>
              <a:gd name="T74" fmla="*/ 55040313 w 1169"/>
              <a:gd name="T75" fmla="*/ 136466718 h 1265"/>
              <a:gd name="T76" fmla="*/ 87546288 w 1169"/>
              <a:gd name="T77" fmla="*/ 148919900 h 1265"/>
              <a:gd name="T78" fmla="*/ 68767913 w 1169"/>
              <a:gd name="T79" fmla="*/ 13750508 h 126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169" h="1265">
                <a:moveTo>
                  <a:pt x="898" y="1264"/>
                </a:moveTo>
                <a:lnTo>
                  <a:pt x="898" y="1264"/>
                </a:lnTo>
                <a:cubicBezTo>
                  <a:pt x="888" y="1264"/>
                  <a:pt x="878" y="1264"/>
                  <a:pt x="869" y="1254"/>
                </a:cubicBezTo>
                <a:cubicBezTo>
                  <a:pt x="811" y="1254"/>
                  <a:pt x="763" y="1245"/>
                  <a:pt x="724" y="1235"/>
                </a:cubicBezTo>
                <a:cubicBezTo>
                  <a:pt x="715" y="1235"/>
                  <a:pt x="695" y="1225"/>
                  <a:pt x="685" y="1235"/>
                </a:cubicBezTo>
                <a:cubicBezTo>
                  <a:pt x="676" y="1235"/>
                  <a:pt x="676" y="1235"/>
                  <a:pt x="666" y="1235"/>
                </a:cubicBezTo>
                <a:cubicBezTo>
                  <a:pt x="599" y="1235"/>
                  <a:pt x="483" y="1197"/>
                  <a:pt x="386" y="1119"/>
                </a:cubicBezTo>
                <a:cubicBezTo>
                  <a:pt x="358" y="1129"/>
                  <a:pt x="309" y="1139"/>
                  <a:pt x="280" y="1148"/>
                </a:cubicBezTo>
                <a:cubicBezTo>
                  <a:pt x="270" y="1148"/>
                  <a:pt x="251" y="1148"/>
                  <a:pt x="242" y="1158"/>
                </a:cubicBezTo>
                <a:cubicBezTo>
                  <a:pt x="174" y="1177"/>
                  <a:pt x="106" y="1148"/>
                  <a:pt x="68" y="1100"/>
                </a:cubicBezTo>
                <a:cubicBezTo>
                  <a:pt x="20" y="1042"/>
                  <a:pt x="0" y="955"/>
                  <a:pt x="0" y="849"/>
                </a:cubicBezTo>
                <a:cubicBezTo>
                  <a:pt x="0" y="695"/>
                  <a:pt x="39" y="608"/>
                  <a:pt x="77" y="569"/>
                </a:cubicBezTo>
                <a:cubicBezTo>
                  <a:pt x="97" y="550"/>
                  <a:pt x="126" y="531"/>
                  <a:pt x="165" y="541"/>
                </a:cubicBezTo>
                <a:cubicBezTo>
                  <a:pt x="309" y="550"/>
                  <a:pt x="309" y="550"/>
                  <a:pt x="309" y="550"/>
                </a:cubicBezTo>
                <a:cubicBezTo>
                  <a:pt x="329" y="531"/>
                  <a:pt x="358" y="502"/>
                  <a:pt x="396" y="463"/>
                </a:cubicBezTo>
                <a:cubicBezTo>
                  <a:pt x="473" y="357"/>
                  <a:pt x="483" y="328"/>
                  <a:pt x="483" y="328"/>
                </a:cubicBezTo>
                <a:cubicBezTo>
                  <a:pt x="483" y="203"/>
                  <a:pt x="473" y="183"/>
                  <a:pt x="463" y="155"/>
                </a:cubicBezTo>
                <a:cubicBezTo>
                  <a:pt x="463" y="145"/>
                  <a:pt x="454" y="135"/>
                  <a:pt x="454" y="126"/>
                </a:cubicBezTo>
                <a:cubicBezTo>
                  <a:pt x="444" y="77"/>
                  <a:pt x="473" y="29"/>
                  <a:pt x="531" y="10"/>
                </a:cubicBezTo>
                <a:cubicBezTo>
                  <a:pt x="570" y="0"/>
                  <a:pt x="608" y="0"/>
                  <a:pt x="647" y="29"/>
                </a:cubicBezTo>
                <a:cubicBezTo>
                  <a:pt x="695" y="48"/>
                  <a:pt x="734" y="97"/>
                  <a:pt x="763" y="164"/>
                </a:cubicBezTo>
                <a:cubicBezTo>
                  <a:pt x="792" y="212"/>
                  <a:pt x="782" y="280"/>
                  <a:pt x="772" y="338"/>
                </a:cubicBezTo>
                <a:cubicBezTo>
                  <a:pt x="763" y="367"/>
                  <a:pt x="763" y="396"/>
                  <a:pt x="763" y="415"/>
                </a:cubicBezTo>
                <a:cubicBezTo>
                  <a:pt x="763" y="434"/>
                  <a:pt x="763" y="444"/>
                  <a:pt x="763" y="444"/>
                </a:cubicBezTo>
                <a:cubicBezTo>
                  <a:pt x="821" y="482"/>
                  <a:pt x="869" y="482"/>
                  <a:pt x="937" y="482"/>
                </a:cubicBezTo>
                <a:cubicBezTo>
                  <a:pt x="965" y="482"/>
                  <a:pt x="1014" y="482"/>
                  <a:pt x="1052" y="492"/>
                </a:cubicBezTo>
                <a:cubicBezTo>
                  <a:pt x="1130" y="502"/>
                  <a:pt x="1158" y="560"/>
                  <a:pt x="1158" y="646"/>
                </a:cubicBezTo>
                <a:cubicBezTo>
                  <a:pt x="1149" y="675"/>
                  <a:pt x="1139" y="695"/>
                  <a:pt x="1120" y="714"/>
                </a:cubicBezTo>
                <a:cubicBezTo>
                  <a:pt x="1149" y="743"/>
                  <a:pt x="1168" y="772"/>
                  <a:pt x="1168" y="801"/>
                </a:cubicBezTo>
                <a:cubicBezTo>
                  <a:pt x="1168" y="859"/>
                  <a:pt x="1139" y="888"/>
                  <a:pt x="1110" y="917"/>
                </a:cubicBezTo>
                <a:cubicBezTo>
                  <a:pt x="1120" y="936"/>
                  <a:pt x="1139" y="975"/>
                  <a:pt x="1130" y="1013"/>
                </a:cubicBezTo>
                <a:cubicBezTo>
                  <a:pt x="1120" y="1042"/>
                  <a:pt x="1091" y="1071"/>
                  <a:pt x="1052" y="1090"/>
                </a:cubicBezTo>
                <a:lnTo>
                  <a:pt x="1052" y="1100"/>
                </a:lnTo>
                <a:cubicBezTo>
                  <a:pt x="1062" y="1148"/>
                  <a:pt x="1052" y="1187"/>
                  <a:pt x="1014" y="1225"/>
                </a:cubicBezTo>
                <a:cubicBezTo>
                  <a:pt x="985" y="1245"/>
                  <a:pt x="946" y="1264"/>
                  <a:pt x="898" y="1264"/>
                </a:cubicBezTo>
                <a:close/>
                <a:moveTo>
                  <a:pt x="695" y="1148"/>
                </a:moveTo>
                <a:lnTo>
                  <a:pt x="695" y="1148"/>
                </a:lnTo>
                <a:cubicBezTo>
                  <a:pt x="715" y="1148"/>
                  <a:pt x="734" y="1148"/>
                  <a:pt x="744" y="1158"/>
                </a:cubicBezTo>
                <a:cubicBezTo>
                  <a:pt x="782" y="1168"/>
                  <a:pt x="830" y="1177"/>
                  <a:pt x="869" y="1177"/>
                </a:cubicBezTo>
                <a:cubicBezTo>
                  <a:pt x="937" y="1177"/>
                  <a:pt x="956" y="1168"/>
                  <a:pt x="956" y="1168"/>
                </a:cubicBezTo>
                <a:cubicBezTo>
                  <a:pt x="975" y="1148"/>
                  <a:pt x="975" y="1139"/>
                  <a:pt x="975" y="1119"/>
                </a:cubicBezTo>
                <a:cubicBezTo>
                  <a:pt x="975" y="1100"/>
                  <a:pt x="965" y="1090"/>
                  <a:pt x="965" y="1090"/>
                </a:cubicBezTo>
                <a:cubicBezTo>
                  <a:pt x="956" y="1081"/>
                  <a:pt x="956" y="1061"/>
                  <a:pt x="956" y="1052"/>
                </a:cubicBezTo>
                <a:cubicBezTo>
                  <a:pt x="965" y="1042"/>
                  <a:pt x="975" y="1032"/>
                  <a:pt x="985" y="1023"/>
                </a:cubicBezTo>
                <a:cubicBezTo>
                  <a:pt x="1023" y="1023"/>
                  <a:pt x="1042" y="1004"/>
                  <a:pt x="1042" y="994"/>
                </a:cubicBezTo>
                <a:cubicBezTo>
                  <a:pt x="1052" y="975"/>
                  <a:pt x="1033" y="936"/>
                  <a:pt x="1014" y="927"/>
                </a:cubicBezTo>
                <a:cubicBezTo>
                  <a:pt x="1004" y="917"/>
                  <a:pt x="1004" y="897"/>
                  <a:pt x="1004" y="888"/>
                </a:cubicBezTo>
                <a:cubicBezTo>
                  <a:pt x="1014" y="868"/>
                  <a:pt x="1023" y="859"/>
                  <a:pt x="1042" y="859"/>
                </a:cubicBezTo>
                <a:cubicBezTo>
                  <a:pt x="1042" y="859"/>
                  <a:pt x="1052" y="849"/>
                  <a:pt x="1062" y="849"/>
                </a:cubicBezTo>
                <a:cubicBezTo>
                  <a:pt x="1072" y="830"/>
                  <a:pt x="1081" y="820"/>
                  <a:pt x="1081" y="801"/>
                </a:cubicBezTo>
                <a:cubicBezTo>
                  <a:pt x="1081" y="791"/>
                  <a:pt x="1081" y="772"/>
                  <a:pt x="1033" y="753"/>
                </a:cubicBezTo>
                <a:cubicBezTo>
                  <a:pt x="1023" y="743"/>
                  <a:pt x="1014" y="734"/>
                  <a:pt x="1014" y="714"/>
                </a:cubicBezTo>
                <a:cubicBezTo>
                  <a:pt x="1014" y="704"/>
                  <a:pt x="1023" y="685"/>
                  <a:pt x="1033" y="675"/>
                </a:cubicBezTo>
                <a:cubicBezTo>
                  <a:pt x="1052" y="666"/>
                  <a:pt x="1072" y="646"/>
                  <a:pt x="1072" y="637"/>
                </a:cubicBezTo>
                <a:cubicBezTo>
                  <a:pt x="1081" y="579"/>
                  <a:pt x="1062" y="579"/>
                  <a:pt x="1042" y="569"/>
                </a:cubicBezTo>
                <a:cubicBezTo>
                  <a:pt x="1004" y="569"/>
                  <a:pt x="965" y="560"/>
                  <a:pt x="937" y="560"/>
                </a:cubicBezTo>
                <a:cubicBezTo>
                  <a:pt x="859" y="560"/>
                  <a:pt x="792" y="560"/>
                  <a:pt x="715" y="512"/>
                </a:cubicBezTo>
                <a:cubicBezTo>
                  <a:pt x="666" y="473"/>
                  <a:pt x="676" y="405"/>
                  <a:pt x="685" y="328"/>
                </a:cubicBezTo>
                <a:cubicBezTo>
                  <a:pt x="695" y="280"/>
                  <a:pt x="705" y="222"/>
                  <a:pt x="695" y="203"/>
                </a:cubicBezTo>
                <a:cubicBezTo>
                  <a:pt x="656" y="126"/>
                  <a:pt x="608" y="77"/>
                  <a:pt x="560" y="87"/>
                </a:cubicBezTo>
                <a:cubicBezTo>
                  <a:pt x="541" y="87"/>
                  <a:pt x="531" y="106"/>
                  <a:pt x="531" y="106"/>
                </a:cubicBezTo>
                <a:cubicBezTo>
                  <a:pt x="531" y="116"/>
                  <a:pt x="541" y="126"/>
                  <a:pt x="541" y="126"/>
                </a:cubicBezTo>
                <a:cubicBezTo>
                  <a:pt x="551" y="155"/>
                  <a:pt x="560" y="193"/>
                  <a:pt x="560" y="328"/>
                </a:cubicBezTo>
                <a:cubicBezTo>
                  <a:pt x="560" y="357"/>
                  <a:pt x="551" y="396"/>
                  <a:pt x="454" y="512"/>
                </a:cubicBezTo>
                <a:cubicBezTo>
                  <a:pt x="406" y="569"/>
                  <a:pt x="358" y="618"/>
                  <a:pt x="358" y="618"/>
                </a:cubicBezTo>
                <a:cubicBezTo>
                  <a:pt x="348" y="627"/>
                  <a:pt x="338" y="637"/>
                  <a:pt x="329" y="637"/>
                </a:cubicBezTo>
                <a:cubicBezTo>
                  <a:pt x="155" y="618"/>
                  <a:pt x="155" y="618"/>
                  <a:pt x="155" y="618"/>
                </a:cubicBezTo>
                <a:cubicBezTo>
                  <a:pt x="145" y="618"/>
                  <a:pt x="145" y="618"/>
                  <a:pt x="136" y="627"/>
                </a:cubicBezTo>
                <a:cubicBezTo>
                  <a:pt x="116" y="646"/>
                  <a:pt x="77" y="714"/>
                  <a:pt x="77" y="849"/>
                </a:cubicBezTo>
                <a:cubicBezTo>
                  <a:pt x="77" y="936"/>
                  <a:pt x="97" y="1004"/>
                  <a:pt x="126" y="1052"/>
                </a:cubicBezTo>
                <a:cubicBezTo>
                  <a:pt x="155" y="1071"/>
                  <a:pt x="184" y="1090"/>
                  <a:pt x="222" y="1081"/>
                </a:cubicBezTo>
                <a:cubicBezTo>
                  <a:pt x="232" y="1071"/>
                  <a:pt x="242" y="1071"/>
                  <a:pt x="261" y="1061"/>
                </a:cubicBezTo>
                <a:cubicBezTo>
                  <a:pt x="280" y="1061"/>
                  <a:pt x="319" y="1052"/>
                  <a:pt x="338" y="1052"/>
                </a:cubicBezTo>
                <a:cubicBezTo>
                  <a:pt x="358" y="1042"/>
                  <a:pt x="367" y="1042"/>
                  <a:pt x="377" y="1042"/>
                </a:cubicBezTo>
                <a:cubicBezTo>
                  <a:pt x="396" y="1042"/>
                  <a:pt x="415" y="1032"/>
                  <a:pt x="425" y="1052"/>
                </a:cubicBezTo>
                <a:cubicBezTo>
                  <a:pt x="473" y="1090"/>
                  <a:pt x="531" y="1119"/>
                  <a:pt x="570" y="1129"/>
                </a:cubicBezTo>
                <a:cubicBezTo>
                  <a:pt x="618" y="1148"/>
                  <a:pt x="656" y="1148"/>
                  <a:pt x="676" y="1148"/>
                </a:cubicBezTo>
                <a:cubicBezTo>
                  <a:pt x="685" y="1148"/>
                  <a:pt x="685" y="1148"/>
                  <a:pt x="695" y="1148"/>
                </a:cubicBezTo>
                <a:close/>
                <a:moveTo>
                  <a:pt x="531" y="106"/>
                </a:moveTo>
                <a:lnTo>
                  <a:pt x="531" y="1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300">
            <a:extLst>
              <a:ext uri="{FF2B5EF4-FFF2-40B4-BE49-F238E27FC236}">
                <a16:creationId xmlns:a16="http://schemas.microsoft.com/office/drawing/2014/main" id="{05725F67-8517-C444-A426-06CDF7746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9566" y="6393223"/>
            <a:ext cx="663733" cy="1167834"/>
          </a:xfrm>
          <a:custGeom>
            <a:avLst/>
            <a:gdLst>
              <a:gd name="T0" fmla="*/ 73898595 w 696"/>
              <a:gd name="T1" fmla="*/ 158734811 h 1226"/>
              <a:gd name="T2" fmla="*/ 73898595 w 696"/>
              <a:gd name="T3" fmla="*/ 158734811 h 1226"/>
              <a:gd name="T4" fmla="*/ 16234432 w 696"/>
              <a:gd name="T5" fmla="*/ 158734811 h 1226"/>
              <a:gd name="T6" fmla="*/ 0 w 696"/>
              <a:gd name="T7" fmla="*/ 142407946 h 1226"/>
              <a:gd name="T8" fmla="*/ 0 w 696"/>
              <a:gd name="T9" fmla="*/ 16197275 h 1226"/>
              <a:gd name="T10" fmla="*/ 16234432 w 696"/>
              <a:gd name="T11" fmla="*/ 0 h 1226"/>
              <a:gd name="T12" fmla="*/ 73898595 w 696"/>
              <a:gd name="T13" fmla="*/ 0 h 1226"/>
              <a:gd name="T14" fmla="*/ 90262764 w 696"/>
              <a:gd name="T15" fmla="*/ 16197275 h 1226"/>
              <a:gd name="T16" fmla="*/ 90262764 w 696"/>
              <a:gd name="T17" fmla="*/ 142407946 h 1226"/>
              <a:gd name="T18" fmla="*/ 73898595 w 696"/>
              <a:gd name="T19" fmla="*/ 158734811 h 1226"/>
              <a:gd name="T20" fmla="*/ 16234432 w 696"/>
              <a:gd name="T21" fmla="*/ 9977689 h 1226"/>
              <a:gd name="T22" fmla="*/ 16234432 w 696"/>
              <a:gd name="T23" fmla="*/ 9977689 h 1226"/>
              <a:gd name="T24" fmla="*/ 10000205 w 696"/>
              <a:gd name="T25" fmla="*/ 16197275 h 1226"/>
              <a:gd name="T26" fmla="*/ 10000205 w 696"/>
              <a:gd name="T27" fmla="*/ 142407946 h 1226"/>
              <a:gd name="T28" fmla="*/ 16234432 w 696"/>
              <a:gd name="T29" fmla="*/ 147461585 h 1226"/>
              <a:gd name="T30" fmla="*/ 73898595 w 696"/>
              <a:gd name="T31" fmla="*/ 147461585 h 1226"/>
              <a:gd name="T32" fmla="*/ 80262198 w 696"/>
              <a:gd name="T33" fmla="*/ 142407946 h 1226"/>
              <a:gd name="T34" fmla="*/ 80262198 w 696"/>
              <a:gd name="T35" fmla="*/ 16197275 h 1226"/>
              <a:gd name="T36" fmla="*/ 73898595 w 696"/>
              <a:gd name="T37" fmla="*/ 9977689 h 1226"/>
              <a:gd name="T38" fmla="*/ 16234432 w 696"/>
              <a:gd name="T39" fmla="*/ 9977689 h 122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96" h="1226">
                <a:moveTo>
                  <a:pt x="569" y="1225"/>
                </a:moveTo>
                <a:lnTo>
                  <a:pt x="569" y="1225"/>
                </a:lnTo>
                <a:cubicBezTo>
                  <a:pt x="125" y="1225"/>
                  <a:pt x="125" y="1225"/>
                  <a:pt x="125" y="1225"/>
                </a:cubicBezTo>
                <a:cubicBezTo>
                  <a:pt x="48" y="1225"/>
                  <a:pt x="0" y="1167"/>
                  <a:pt x="0" y="1099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48"/>
                  <a:pt x="48" y="0"/>
                  <a:pt x="125" y="0"/>
                </a:cubicBezTo>
                <a:cubicBezTo>
                  <a:pt x="569" y="0"/>
                  <a:pt x="569" y="0"/>
                  <a:pt x="569" y="0"/>
                </a:cubicBezTo>
                <a:cubicBezTo>
                  <a:pt x="646" y="0"/>
                  <a:pt x="695" y="48"/>
                  <a:pt x="695" y="125"/>
                </a:cubicBezTo>
                <a:cubicBezTo>
                  <a:pt x="695" y="1099"/>
                  <a:pt x="695" y="1099"/>
                  <a:pt x="695" y="1099"/>
                </a:cubicBezTo>
                <a:cubicBezTo>
                  <a:pt x="695" y="1167"/>
                  <a:pt x="646" y="1225"/>
                  <a:pt x="569" y="1225"/>
                </a:cubicBezTo>
                <a:close/>
                <a:moveTo>
                  <a:pt x="125" y="77"/>
                </a:moveTo>
                <a:lnTo>
                  <a:pt x="125" y="77"/>
                </a:lnTo>
                <a:cubicBezTo>
                  <a:pt x="96" y="77"/>
                  <a:pt x="77" y="96"/>
                  <a:pt x="77" y="125"/>
                </a:cubicBezTo>
                <a:cubicBezTo>
                  <a:pt x="77" y="1099"/>
                  <a:pt x="77" y="1099"/>
                  <a:pt x="77" y="1099"/>
                </a:cubicBezTo>
                <a:cubicBezTo>
                  <a:pt x="77" y="1118"/>
                  <a:pt x="96" y="1138"/>
                  <a:pt x="125" y="1138"/>
                </a:cubicBezTo>
                <a:cubicBezTo>
                  <a:pt x="569" y="1138"/>
                  <a:pt x="569" y="1138"/>
                  <a:pt x="569" y="1138"/>
                </a:cubicBezTo>
                <a:cubicBezTo>
                  <a:pt x="598" y="1138"/>
                  <a:pt x="618" y="1118"/>
                  <a:pt x="618" y="1099"/>
                </a:cubicBezTo>
                <a:cubicBezTo>
                  <a:pt x="618" y="125"/>
                  <a:pt x="618" y="125"/>
                  <a:pt x="618" y="125"/>
                </a:cubicBezTo>
                <a:cubicBezTo>
                  <a:pt x="618" y="96"/>
                  <a:pt x="598" y="77"/>
                  <a:pt x="569" y="77"/>
                </a:cubicBezTo>
                <a:lnTo>
                  <a:pt x="125" y="7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302">
            <a:extLst>
              <a:ext uri="{FF2B5EF4-FFF2-40B4-BE49-F238E27FC236}">
                <a16:creationId xmlns:a16="http://schemas.microsoft.com/office/drawing/2014/main" id="{FCEA582E-88B9-0249-8436-248706B43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9013" y="6531850"/>
            <a:ext cx="184837" cy="46211"/>
          </a:xfrm>
          <a:custGeom>
            <a:avLst/>
            <a:gdLst>
              <a:gd name="T0" fmla="*/ 22556869 w 194"/>
              <a:gd name="T1" fmla="*/ 6096725 h 49"/>
              <a:gd name="T2" fmla="*/ 22556869 w 194"/>
              <a:gd name="T3" fmla="*/ 6096725 h 49"/>
              <a:gd name="T4" fmla="*/ 2463113 w 194"/>
              <a:gd name="T5" fmla="*/ 6096725 h 49"/>
              <a:gd name="T6" fmla="*/ 0 w 194"/>
              <a:gd name="T7" fmla="*/ 3683267 h 49"/>
              <a:gd name="T8" fmla="*/ 2463113 w 194"/>
              <a:gd name="T9" fmla="*/ 0 h 49"/>
              <a:gd name="T10" fmla="*/ 22556869 w 194"/>
              <a:gd name="T11" fmla="*/ 0 h 49"/>
              <a:gd name="T12" fmla="*/ 25019982 w 194"/>
              <a:gd name="T13" fmla="*/ 3683267 h 49"/>
              <a:gd name="T14" fmla="*/ 22556869 w 194"/>
              <a:gd name="T15" fmla="*/ 6096725 h 4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4" h="49">
                <a:moveTo>
                  <a:pt x="174" y="48"/>
                </a:moveTo>
                <a:lnTo>
                  <a:pt x="174" y="48"/>
                </a:lnTo>
                <a:cubicBezTo>
                  <a:pt x="19" y="48"/>
                  <a:pt x="19" y="48"/>
                  <a:pt x="19" y="48"/>
                </a:cubicBezTo>
                <a:cubicBezTo>
                  <a:pt x="9" y="48"/>
                  <a:pt x="0" y="38"/>
                  <a:pt x="0" y="29"/>
                </a:cubicBezTo>
                <a:cubicBezTo>
                  <a:pt x="0" y="9"/>
                  <a:pt x="9" y="0"/>
                  <a:pt x="19" y="0"/>
                </a:cubicBezTo>
                <a:cubicBezTo>
                  <a:pt x="174" y="0"/>
                  <a:pt x="174" y="0"/>
                  <a:pt x="174" y="0"/>
                </a:cubicBezTo>
                <a:cubicBezTo>
                  <a:pt x="183" y="0"/>
                  <a:pt x="193" y="9"/>
                  <a:pt x="193" y="29"/>
                </a:cubicBezTo>
                <a:cubicBezTo>
                  <a:pt x="193" y="38"/>
                  <a:pt x="183" y="48"/>
                  <a:pt x="174" y="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" name="CuadroTexto 395">
            <a:extLst>
              <a:ext uri="{FF2B5EF4-FFF2-40B4-BE49-F238E27FC236}">
                <a16:creationId xmlns:a16="http://schemas.microsoft.com/office/drawing/2014/main" id="{BFDB126E-8ADF-4149-B2E4-A4AF2D520691}"/>
              </a:ext>
            </a:extLst>
          </p:cNvPr>
          <p:cNvSpPr txBox="1"/>
          <p:nvPr/>
        </p:nvSpPr>
        <p:spPr>
          <a:xfrm flipH="1">
            <a:off x="9970981" y="90749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3167DB-6976-AC47-BDF4-42586B6CFA97}"/>
              </a:ext>
            </a:extLst>
          </p:cNvPr>
          <p:cNvSpPr/>
          <p:nvPr/>
        </p:nvSpPr>
        <p:spPr>
          <a:xfrm flipH="1">
            <a:off x="9323850" y="1553823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26" name="CuadroTexto 395">
            <a:extLst>
              <a:ext uri="{FF2B5EF4-FFF2-40B4-BE49-F238E27FC236}">
                <a16:creationId xmlns:a16="http://schemas.microsoft.com/office/drawing/2014/main" id="{EA4C4F5A-9ADF-8445-8E2C-2870E26727E8}"/>
              </a:ext>
            </a:extLst>
          </p:cNvPr>
          <p:cNvSpPr txBox="1"/>
          <p:nvPr/>
        </p:nvSpPr>
        <p:spPr>
          <a:xfrm flipH="1">
            <a:off x="3471675" y="1145162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DE87F7-680F-714F-8E9A-8F4FE8C4DC4B}"/>
              </a:ext>
            </a:extLst>
          </p:cNvPr>
          <p:cNvSpPr/>
          <p:nvPr/>
        </p:nvSpPr>
        <p:spPr>
          <a:xfrm flipH="1">
            <a:off x="2824544" y="12097952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B74D138-173C-2341-BF58-4D96FCA6F772}"/>
              </a:ext>
            </a:extLst>
          </p:cNvPr>
          <p:cNvGrpSpPr/>
          <p:nvPr/>
        </p:nvGrpSpPr>
        <p:grpSpPr>
          <a:xfrm flipH="1">
            <a:off x="7392961" y="7797421"/>
            <a:ext cx="3676939" cy="1477328"/>
            <a:chOff x="5517310" y="11069053"/>
            <a:chExt cx="3676939" cy="1477328"/>
          </a:xfrm>
        </p:grpSpPr>
        <p:sp>
          <p:nvSpPr>
            <p:cNvPr id="31" name="CuadroTexto 395">
              <a:extLst>
                <a:ext uri="{FF2B5EF4-FFF2-40B4-BE49-F238E27FC236}">
                  <a16:creationId xmlns:a16="http://schemas.microsoft.com/office/drawing/2014/main" id="{DE9AF5D6-B3FC-FE49-B817-F7BCD74249F0}"/>
                </a:ext>
              </a:extLst>
            </p:cNvPr>
            <p:cNvSpPr txBox="1"/>
            <p:nvPr/>
          </p:nvSpPr>
          <p:spPr>
            <a:xfrm>
              <a:off x="6164443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E05F84-414B-8449-A892-A032ED0BFC7E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B9A9B9A-4825-4C42-A2DF-782D075B5CFC}"/>
              </a:ext>
            </a:extLst>
          </p:cNvPr>
          <p:cNvGrpSpPr/>
          <p:nvPr/>
        </p:nvGrpSpPr>
        <p:grpSpPr>
          <a:xfrm>
            <a:off x="16179627" y="4436819"/>
            <a:ext cx="6449696" cy="4842362"/>
            <a:chOff x="2232443" y="4856798"/>
            <a:chExt cx="6449696" cy="4842362"/>
          </a:xfrm>
        </p:grpSpPr>
        <p:sp>
          <p:nvSpPr>
            <p:cNvPr id="34" name="CuadroTexto 598">
              <a:extLst>
                <a:ext uri="{FF2B5EF4-FFF2-40B4-BE49-F238E27FC236}">
                  <a16:creationId xmlns:a16="http://schemas.microsoft.com/office/drawing/2014/main" id="{653867B5-4F71-F34E-B229-50EA659FFAAF}"/>
                </a:ext>
              </a:extLst>
            </p:cNvPr>
            <p:cNvSpPr txBox="1"/>
            <p:nvPr/>
          </p:nvSpPr>
          <p:spPr>
            <a:xfrm>
              <a:off x="2232443" y="4856798"/>
              <a:ext cx="644969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Marketing</a:t>
              </a:r>
            </a:p>
          </p:txBody>
        </p:sp>
        <p:sp>
          <p:nvSpPr>
            <p:cNvPr id="35" name="CuadroTexto 599">
              <a:extLst>
                <a:ext uri="{FF2B5EF4-FFF2-40B4-BE49-F238E27FC236}">
                  <a16:creationId xmlns:a16="http://schemas.microsoft.com/office/drawing/2014/main" id="{4161F5A0-F192-8444-986F-BCE7581C768C}"/>
                </a:ext>
              </a:extLst>
            </p:cNvPr>
            <p:cNvSpPr txBox="1"/>
            <p:nvPr/>
          </p:nvSpPr>
          <p:spPr>
            <a:xfrm>
              <a:off x="2236244" y="6282840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8999174-19B6-944B-80AC-AC9A9CDA62D3}"/>
              </a:ext>
            </a:extLst>
          </p:cNvPr>
          <p:cNvGrpSpPr/>
          <p:nvPr/>
        </p:nvGrpSpPr>
        <p:grpSpPr>
          <a:xfrm>
            <a:off x="10114834" y="1452102"/>
            <a:ext cx="12947768" cy="10811795"/>
            <a:chOff x="10114834" y="1519526"/>
            <a:chExt cx="12947768" cy="10811795"/>
          </a:xfrm>
        </p:grpSpPr>
        <p:sp>
          <p:nvSpPr>
            <p:cNvPr id="42" name="Freeform 1">
              <a:extLst>
                <a:ext uri="{FF2B5EF4-FFF2-40B4-BE49-F238E27FC236}">
                  <a16:creationId xmlns:a16="http://schemas.microsoft.com/office/drawing/2014/main" id="{85754873-294D-3F4A-864C-D8F46C9BB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0452" y="1519526"/>
              <a:ext cx="3632413" cy="6355549"/>
            </a:xfrm>
            <a:custGeom>
              <a:avLst/>
              <a:gdLst>
                <a:gd name="T0" fmla="*/ 364373978 w 3416"/>
                <a:gd name="T1" fmla="*/ 774770413 h 5980"/>
                <a:gd name="T2" fmla="*/ 364373978 w 3416"/>
                <a:gd name="T3" fmla="*/ 774770413 h 5980"/>
                <a:gd name="T4" fmla="*/ 78608213 w 3416"/>
                <a:gd name="T5" fmla="*/ 774770413 h 5980"/>
                <a:gd name="T6" fmla="*/ 0 w 3416"/>
                <a:gd name="T7" fmla="*/ 695077366 h 5980"/>
                <a:gd name="T8" fmla="*/ 0 w 3416"/>
                <a:gd name="T9" fmla="*/ 78526728 h 5980"/>
                <a:gd name="T10" fmla="*/ 78608213 w 3416"/>
                <a:gd name="T11" fmla="*/ 0 h 5980"/>
                <a:gd name="T12" fmla="*/ 364373978 w 3416"/>
                <a:gd name="T13" fmla="*/ 0 h 5980"/>
                <a:gd name="T14" fmla="*/ 442982191 w 3416"/>
                <a:gd name="T15" fmla="*/ 78526728 h 5980"/>
                <a:gd name="T16" fmla="*/ 442982191 w 3416"/>
                <a:gd name="T17" fmla="*/ 695077366 h 5980"/>
                <a:gd name="T18" fmla="*/ 364373978 w 3416"/>
                <a:gd name="T19" fmla="*/ 774770413 h 5980"/>
                <a:gd name="T20" fmla="*/ 78608213 w 3416"/>
                <a:gd name="T21" fmla="*/ 51184833 h 5980"/>
                <a:gd name="T22" fmla="*/ 78608213 w 3416"/>
                <a:gd name="T23" fmla="*/ 51184833 h 5980"/>
                <a:gd name="T24" fmla="*/ 51238070 w 3416"/>
                <a:gd name="T25" fmla="*/ 78526728 h 5980"/>
                <a:gd name="T26" fmla="*/ 51238070 w 3416"/>
                <a:gd name="T27" fmla="*/ 695077366 h 5980"/>
                <a:gd name="T28" fmla="*/ 78608213 w 3416"/>
                <a:gd name="T29" fmla="*/ 723455988 h 5980"/>
                <a:gd name="T30" fmla="*/ 364373978 w 3416"/>
                <a:gd name="T31" fmla="*/ 723455988 h 5980"/>
                <a:gd name="T32" fmla="*/ 391744121 w 3416"/>
                <a:gd name="T33" fmla="*/ 695077366 h 5980"/>
                <a:gd name="T34" fmla="*/ 391744121 w 3416"/>
                <a:gd name="T35" fmla="*/ 78526728 h 5980"/>
                <a:gd name="T36" fmla="*/ 364373978 w 3416"/>
                <a:gd name="T37" fmla="*/ 51184833 h 5980"/>
                <a:gd name="T38" fmla="*/ 78608213 w 3416"/>
                <a:gd name="T39" fmla="*/ 51184833 h 598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416" h="5980">
                  <a:moveTo>
                    <a:pt x="2809" y="5979"/>
                  </a:moveTo>
                  <a:lnTo>
                    <a:pt x="2809" y="5979"/>
                  </a:lnTo>
                  <a:cubicBezTo>
                    <a:pt x="606" y="5979"/>
                    <a:pt x="606" y="5979"/>
                    <a:pt x="606" y="5979"/>
                  </a:cubicBezTo>
                  <a:cubicBezTo>
                    <a:pt x="273" y="5979"/>
                    <a:pt x="0" y="5706"/>
                    <a:pt x="0" y="5364"/>
                  </a:cubicBezTo>
                  <a:cubicBezTo>
                    <a:pt x="0" y="606"/>
                    <a:pt x="0" y="606"/>
                    <a:pt x="0" y="606"/>
                  </a:cubicBezTo>
                  <a:cubicBezTo>
                    <a:pt x="0" y="272"/>
                    <a:pt x="273" y="0"/>
                    <a:pt x="606" y="0"/>
                  </a:cubicBezTo>
                  <a:cubicBezTo>
                    <a:pt x="2809" y="0"/>
                    <a:pt x="2809" y="0"/>
                    <a:pt x="2809" y="0"/>
                  </a:cubicBezTo>
                  <a:cubicBezTo>
                    <a:pt x="3143" y="0"/>
                    <a:pt x="3415" y="272"/>
                    <a:pt x="3415" y="606"/>
                  </a:cubicBezTo>
                  <a:cubicBezTo>
                    <a:pt x="3415" y="5364"/>
                    <a:pt x="3415" y="5364"/>
                    <a:pt x="3415" y="5364"/>
                  </a:cubicBezTo>
                  <a:cubicBezTo>
                    <a:pt x="3415" y="5706"/>
                    <a:pt x="3143" y="5979"/>
                    <a:pt x="2809" y="5979"/>
                  </a:cubicBezTo>
                  <a:close/>
                  <a:moveTo>
                    <a:pt x="606" y="395"/>
                  </a:moveTo>
                  <a:lnTo>
                    <a:pt x="606" y="395"/>
                  </a:lnTo>
                  <a:cubicBezTo>
                    <a:pt x="492" y="395"/>
                    <a:pt x="395" y="492"/>
                    <a:pt x="395" y="606"/>
                  </a:cubicBezTo>
                  <a:cubicBezTo>
                    <a:pt x="395" y="5364"/>
                    <a:pt x="395" y="5364"/>
                    <a:pt x="395" y="5364"/>
                  </a:cubicBezTo>
                  <a:cubicBezTo>
                    <a:pt x="395" y="5487"/>
                    <a:pt x="492" y="5583"/>
                    <a:pt x="606" y="5583"/>
                  </a:cubicBezTo>
                  <a:cubicBezTo>
                    <a:pt x="2809" y="5583"/>
                    <a:pt x="2809" y="5583"/>
                    <a:pt x="2809" y="5583"/>
                  </a:cubicBezTo>
                  <a:cubicBezTo>
                    <a:pt x="2923" y="5583"/>
                    <a:pt x="3020" y="5487"/>
                    <a:pt x="3020" y="5364"/>
                  </a:cubicBezTo>
                  <a:cubicBezTo>
                    <a:pt x="3020" y="606"/>
                    <a:pt x="3020" y="606"/>
                    <a:pt x="3020" y="606"/>
                  </a:cubicBezTo>
                  <a:cubicBezTo>
                    <a:pt x="3020" y="492"/>
                    <a:pt x="2923" y="395"/>
                    <a:pt x="2809" y="395"/>
                  </a:cubicBezTo>
                  <a:lnTo>
                    <a:pt x="606" y="3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" name="Freeform 2">
              <a:extLst>
                <a:ext uri="{FF2B5EF4-FFF2-40B4-BE49-F238E27FC236}">
                  <a16:creationId xmlns:a16="http://schemas.microsoft.com/office/drawing/2014/main" id="{C7A04ABB-12FA-D349-B036-3B19164BB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50593" y="6558035"/>
              <a:ext cx="496820" cy="482758"/>
            </a:xfrm>
            <a:custGeom>
              <a:avLst/>
              <a:gdLst>
                <a:gd name="T0" fmla="*/ 31034460 w 466"/>
                <a:gd name="T1" fmla="*/ 58503231 h 456"/>
                <a:gd name="T2" fmla="*/ 31034460 w 466"/>
                <a:gd name="T3" fmla="*/ 58503231 h 456"/>
                <a:gd name="T4" fmla="*/ 0 w 466"/>
                <a:gd name="T5" fmla="*/ 29315980 h 456"/>
                <a:gd name="T6" fmla="*/ 31034460 w 466"/>
                <a:gd name="T7" fmla="*/ 0 h 456"/>
                <a:gd name="T8" fmla="*/ 60634610 w 466"/>
                <a:gd name="T9" fmla="*/ 29315980 h 456"/>
                <a:gd name="T10" fmla="*/ 31034460 w 466"/>
                <a:gd name="T11" fmla="*/ 58503231 h 4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6" h="456">
                  <a:moveTo>
                    <a:pt x="238" y="455"/>
                  </a:moveTo>
                  <a:lnTo>
                    <a:pt x="238" y="455"/>
                  </a:lnTo>
                  <a:cubicBezTo>
                    <a:pt x="106" y="455"/>
                    <a:pt x="0" y="350"/>
                    <a:pt x="0" y="228"/>
                  </a:cubicBezTo>
                  <a:cubicBezTo>
                    <a:pt x="0" y="96"/>
                    <a:pt x="106" y="0"/>
                    <a:pt x="238" y="0"/>
                  </a:cubicBezTo>
                  <a:cubicBezTo>
                    <a:pt x="360" y="0"/>
                    <a:pt x="465" y="96"/>
                    <a:pt x="465" y="228"/>
                  </a:cubicBezTo>
                  <a:cubicBezTo>
                    <a:pt x="465" y="350"/>
                    <a:pt x="360" y="455"/>
                    <a:pt x="238" y="45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Freeform 3">
              <a:extLst>
                <a:ext uri="{FF2B5EF4-FFF2-40B4-BE49-F238E27FC236}">
                  <a16:creationId xmlns:a16="http://schemas.microsoft.com/office/drawing/2014/main" id="{89B45BA1-A17A-9746-A92B-D00326638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6870" y="2311628"/>
              <a:ext cx="979578" cy="206227"/>
            </a:xfrm>
            <a:custGeom>
              <a:avLst/>
              <a:gdLst>
                <a:gd name="T0" fmla="*/ 105668762 w 922"/>
                <a:gd name="T1" fmla="*/ 24892391 h 195"/>
                <a:gd name="T2" fmla="*/ 105668762 w 922"/>
                <a:gd name="T3" fmla="*/ 24892391 h 195"/>
                <a:gd name="T4" fmla="*/ 13726698 w 922"/>
                <a:gd name="T5" fmla="*/ 24892391 h 195"/>
                <a:gd name="T6" fmla="*/ 0 w 922"/>
                <a:gd name="T7" fmla="*/ 12446195 h 195"/>
                <a:gd name="T8" fmla="*/ 13726698 w 922"/>
                <a:gd name="T9" fmla="*/ 0 h 195"/>
                <a:gd name="T10" fmla="*/ 105668762 w 922"/>
                <a:gd name="T11" fmla="*/ 0 h 195"/>
                <a:gd name="T12" fmla="*/ 119265911 w 922"/>
                <a:gd name="T13" fmla="*/ 12446195 h 195"/>
                <a:gd name="T14" fmla="*/ 105668762 w 922"/>
                <a:gd name="T15" fmla="*/ 24892391 h 19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22" h="195">
                  <a:moveTo>
                    <a:pt x="816" y="194"/>
                  </a:moveTo>
                  <a:lnTo>
                    <a:pt x="816" y="194"/>
                  </a:lnTo>
                  <a:cubicBezTo>
                    <a:pt x="106" y="194"/>
                    <a:pt x="106" y="194"/>
                    <a:pt x="106" y="194"/>
                  </a:cubicBezTo>
                  <a:cubicBezTo>
                    <a:pt x="44" y="194"/>
                    <a:pt x="0" y="149"/>
                    <a:pt x="0" y="97"/>
                  </a:cubicBezTo>
                  <a:cubicBezTo>
                    <a:pt x="0" y="44"/>
                    <a:pt x="44" y="0"/>
                    <a:pt x="106" y="0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77" y="0"/>
                    <a:pt x="921" y="44"/>
                    <a:pt x="921" y="97"/>
                  </a:cubicBezTo>
                  <a:cubicBezTo>
                    <a:pt x="921" y="149"/>
                    <a:pt x="877" y="194"/>
                    <a:pt x="816" y="19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" name="Freeform 4">
              <a:extLst>
                <a:ext uri="{FF2B5EF4-FFF2-40B4-BE49-F238E27FC236}">
                  <a16:creationId xmlns:a16="http://schemas.microsoft.com/office/drawing/2014/main" id="{77B9117F-566E-6647-9081-AE39782E2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6919" y="3834896"/>
              <a:ext cx="1884167" cy="1659192"/>
            </a:xfrm>
            <a:custGeom>
              <a:avLst/>
              <a:gdLst>
                <a:gd name="T0" fmla="*/ 229575628 w 1773"/>
                <a:gd name="T1" fmla="*/ 48736859 h 1563"/>
                <a:gd name="T2" fmla="*/ 229575628 w 1773"/>
                <a:gd name="T3" fmla="*/ 48736859 h 1563"/>
                <a:gd name="T4" fmla="*/ 228539358 w 1773"/>
                <a:gd name="T5" fmla="*/ 44212295 h 1563"/>
                <a:gd name="T6" fmla="*/ 226207302 w 1773"/>
                <a:gd name="T7" fmla="*/ 41885295 h 1563"/>
                <a:gd name="T8" fmla="*/ 192133508 w 1773"/>
                <a:gd name="T9" fmla="*/ 2197563 h 1563"/>
                <a:gd name="T10" fmla="*/ 185266918 w 1773"/>
                <a:gd name="T11" fmla="*/ 0 h 1563"/>
                <a:gd name="T12" fmla="*/ 43142502 w 1773"/>
                <a:gd name="T13" fmla="*/ 0 h 1563"/>
                <a:gd name="T14" fmla="*/ 37571698 w 1773"/>
                <a:gd name="T15" fmla="*/ 2197563 h 1563"/>
                <a:gd name="T16" fmla="*/ 2202478 w 1773"/>
                <a:gd name="T17" fmla="*/ 41885295 h 1563"/>
                <a:gd name="T18" fmla="*/ 1165848 w 1773"/>
                <a:gd name="T19" fmla="*/ 43048795 h 1563"/>
                <a:gd name="T20" fmla="*/ 0 w 1773"/>
                <a:gd name="T21" fmla="*/ 48736859 h 1563"/>
                <a:gd name="T22" fmla="*/ 22672670 w 1773"/>
                <a:gd name="T23" fmla="*/ 80538604 h 1563"/>
                <a:gd name="T24" fmla="*/ 22672670 w 1773"/>
                <a:gd name="T25" fmla="*/ 190681389 h 1563"/>
                <a:gd name="T26" fmla="*/ 32907586 w 1773"/>
                <a:gd name="T27" fmla="*/ 201928080 h 1563"/>
                <a:gd name="T28" fmla="*/ 79548352 w 1773"/>
                <a:gd name="T29" fmla="*/ 201928080 h 1563"/>
                <a:gd name="T30" fmla="*/ 148861428 w 1773"/>
                <a:gd name="T31" fmla="*/ 201928080 h 1563"/>
                <a:gd name="T32" fmla="*/ 195502194 w 1773"/>
                <a:gd name="T33" fmla="*/ 201928080 h 1563"/>
                <a:gd name="T34" fmla="*/ 205737110 w 1773"/>
                <a:gd name="T35" fmla="*/ 190681389 h 1563"/>
                <a:gd name="T36" fmla="*/ 205737110 w 1773"/>
                <a:gd name="T37" fmla="*/ 80538604 h 1563"/>
                <a:gd name="T38" fmla="*/ 229575628 w 1773"/>
                <a:gd name="T39" fmla="*/ 48736859 h 1563"/>
                <a:gd name="T40" fmla="*/ 86414582 w 1773"/>
                <a:gd name="T41" fmla="*/ 186156466 h 1563"/>
                <a:gd name="T42" fmla="*/ 86414582 w 1773"/>
                <a:gd name="T43" fmla="*/ 186156466 h 1563"/>
                <a:gd name="T44" fmla="*/ 86414582 w 1773"/>
                <a:gd name="T45" fmla="*/ 138454029 h 1563"/>
                <a:gd name="T46" fmla="*/ 141994837 w 1773"/>
                <a:gd name="T47" fmla="*/ 138454029 h 1563"/>
                <a:gd name="T48" fmla="*/ 141994837 w 1773"/>
                <a:gd name="T49" fmla="*/ 186156466 h 1563"/>
                <a:gd name="T50" fmla="*/ 86414582 w 1773"/>
                <a:gd name="T51" fmla="*/ 186156466 h 1563"/>
                <a:gd name="T52" fmla="*/ 157930495 w 1773"/>
                <a:gd name="T53" fmla="*/ 186156466 h 1563"/>
                <a:gd name="T54" fmla="*/ 157930495 w 1773"/>
                <a:gd name="T55" fmla="*/ 186156466 h 1563"/>
                <a:gd name="T56" fmla="*/ 157930495 w 1773"/>
                <a:gd name="T57" fmla="*/ 131602464 h 1563"/>
                <a:gd name="T58" fmla="*/ 148861428 w 1773"/>
                <a:gd name="T59" fmla="*/ 122552977 h 1563"/>
                <a:gd name="T60" fmla="*/ 79548352 w 1773"/>
                <a:gd name="T61" fmla="*/ 122552977 h 1563"/>
                <a:gd name="T62" fmla="*/ 70479284 w 1773"/>
                <a:gd name="T63" fmla="*/ 131602464 h 1563"/>
                <a:gd name="T64" fmla="*/ 70479284 w 1773"/>
                <a:gd name="T65" fmla="*/ 186156466 h 1563"/>
                <a:gd name="T66" fmla="*/ 38607968 w 1773"/>
                <a:gd name="T67" fmla="*/ 186156466 h 1563"/>
                <a:gd name="T68" fmla="*/ 38607968 w 1773"/>
                <a:gd name="T69" fmla="*/ 82865605 h 1563"/>
                <a:gd name="T70" fmla="*/ 60244008 w 1773"/>
                <a:gd name="T71" fmla="*/ 70325976 h 1563"/>
                <a:gd name="T72" fmla="*/ 87580790 w 1773"/>
                <a:gd name="T73" fmla="*/ 82865605 h 1563"/>
                <a:gd name="T74" fmla="*/ 114917212 w 1773"/>
                <a:gd name="T75" fmla="*/ 70325976 h 1563"/>
                <a:gd name="T76" fmla="*/ 140958568 w 1773"/>
                <a:gd name="T77" fmla="*/ 82865605 h 1563"/>
                <a:gd name="T78" fmla="*/ 168165411 w 1773"/>
                <a:gd name="T79" fmla="*/ 70325976 h 1563"/>
                <a:gd name="T80" fmla="*/ 190967660 w 1773"/>
                <a:gd name="T81" fmla="*/ 82865605 h 1563"/>
                <a:gd name="T82" fmla="*/ 190967660 w 1773"/>
                <a:gd name="T83" fmla="*/ 186156466 h 1563"/>
                <a:gd name="T84" fmla="*/ 157930495 w 1773"/>
                <a:gd name="T85" fmla="*/ 186156466 h 1563"/>
                <a:gd name="T86" fmla="*/ 194335986 w 1773"/>
                <a:gd name="T87" fmla="*/ 66964553 h 1563"/>
                <a:gd name="T88" fmla="*/ 194335986 w 1773"/>
                <a:gd name="T89" fmla="*/ 66964553 h 1563"/>
                <a:gd name="T90" fmla="*/ 176197850 w 1773"/>
                <a:gd name="T91" fmla="*/ 48736859 h 1563"/>
                <a:gd name="T92" fmla="*/ 168165411 w 1773"/>
                <a:gd name="T93" fmla="*/ 40850872 h 1563"/>
                <a:gd name="T94" fmla="*/ 160262552 w 1773"/>
                <a:gd name="T95" fmla="*/ 48736859 h 1563"/>
                <a:gd name="T96" fmla="*/ 140958568 w 1773"/>
                <a:gd name="T97" fmla="*/ 66964553 h 1563"/>
                <a:gd name="T98" fmla="*/ 121654224 w 1773"/>
                <a:gd name="T99" fmla="*/ 48736859 h 1563"/>
                <a:gd name="T100" fmla="*/ 114917212 w 1773"/>
                <a:gd name="T101" fmla="*/ 40850872 h 1563"/>
                <a:gd name="T102" fmla="*/ 106884774 w 1773"/>
                <a:gd name="T103" fmla="*/ 48736859 h 1563"/>
                <a:gd name="T104" fmla="*/ 87580790 w 1773"/>
                <a:gd name="T105" fmla="*/ 66964553 h 1563"/>
                <a:gd name="T106" fmla="*/ 68276806 w 1773"/>
                <a:gd name="T107" fmla="*/ 48736859 h 1563"/>
                <a:gd name="T108" fmla="*/ 60244008 w 1773"/>
                <a:gd name="T109" fmla="*/ 40850872 h 1563"/>
                <a:gd name="T110" fmla="*/ 53377778 w 1773"/>
                <a:gd name="T111" fmla="*/ 48736859 h 1563"/>
                <a:gd name="T112" fmla="*/ 34073434 w 1773"/>
                <a:gd name="T113" fmla="*/ 66964553 h 1563"/>
                <a:gd name="T114" fmla="*/ 14769450 w 1773"/>
                <a:gd name="T115" fmla="*/ 51063860 h 1563"/>
                <a:gd name="T116" fmla="*/ 46640766 w 1773"/>
                <a:gd name="T117" fmla="*/ 15771614 h 1563"/>
                <a:gd name="T118" fmla="*/ 181898592 w 1773"/>
                <a:gd name="T119" fmla="*/ 15771614 h 1563"/>
                <a:gd name="T120" fmla="*/ 213769548 w 1773"/>
                <a:gd name="T121" fmla="*/ 51063860 h 1563"/>
                <a:gd name="T122" fmla="*/ 194335986 w 1773"/>
                <a:gd name="T123" fmla="*/ 66964553 h 156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773" h="1563">
                  <a:moveTo>
                    <a:pt x="1772" y="377"/>
                  </a:moveTo>
                  <a:lnTo>
                    <a:pt x="1772" y="377"/>
                  </a:lnTo>
                  <a:cubicBezTo>
                    <a:pt x="1772" y="360"/>
                    <a:pt x="1764" y="351"/>
                    <a:pt x="1764" y="342"/>
                  </a:cubicBezTo>
                  <a:cubicBezTo>
                    <a:pt x="1755" y="333"/>
                    <a:pt x="1755" y="333"/>
                    <a:pt x="1746" y="324"/>
                  </a:cubicBezTo>
                  <a:cubicBezTo>
                    <a:pt x="1483" y="17"/>
                    <a:pt x="1483" y="17"/>
                    <a:pt x="1483" y="17"/>
                  </a:cubicBezTo>
                  <a:cubicBezTo>
                    <a:pt x="1465" y="8"/>
                    <a:pt x="1448" y="0"/>
                    <a:pt x="1430" y="0"/>
                  </a:cubicBezTo>
                  <a:cubicBezTo>
                    <a:pt x="333" y="0"/>
                    <a:pt x="333" y="0"/>
                    <a:pt x="333" y="0"/>
                  </a:cubicBezTo>
                  <a:cubicBezTo>
                    <a:pt x="316" y="0"/>
                    <a:pt x="298" y="8"/>
                    <a:pt x="290" y="17"/>
                  </a:cubicBezTo>
                  <a:cubicBezTo>
                    <a:pt x="17" y="324"/>
                    <a:pt x="17" y="324"/>
                    <a:pt x="17" y="324"/>
                  </a:cubicBezTo>
                  <a:lnTo>
                    <a:pt x="9" y="333"/>
                  </a:lnTo>
                  <a:cubicBezTo>
                    <a:pt x="0" y="342"/>
                    <a:pt x="0" y="360"/>
                    <a:pt x="0" y="377"/>
                  </a:cubicBezTo>
                  <a:cubicBezTo>
                    <a:pt x="0" y="491"/>
                    <a:pt x="70" y="588"/>
                    <a:pt x="175" y="623"/>
                  </a:cubicBezTo>
                  <a:cubicBezTo>
                    <a:pt x="175" y="1475"/>
                    <a:pt x="175" y="1475"/>
                    <a:pt x="175" y="1475"/>
                  </a:cubicBezTo>
                  <a:cubicBezTo>
                    <a:pt x="175" y="1519"/>
                    <a:pt x="211" y="1562"/>
                    <a:pt x="254" y="1562"/>
                  </a:cubicBezTo>
                  <a:cubicBezTo>
                    <a:pt x="614" y="1562"/>
                    <a:pt x="614" y="1562"/>
                    <a:pt x="614" y="1562"/>
                  </a:cubicBezTo>
                  <a:cubicBezTo>
                    <a:pt x="1149" y="1562"/>
                    <a:pt x="1149" y="1562"/>
                    <a:pt x="1149" y="1562"/>
                  </a:cubicBezTo>
                  <a:cubicBezTo>
                    <a:pt x="1509" y="1562"/>
                    <a:pt x="1509" y="1562"/>
                    <a:pt x="1509" y="1562"/>
                  </a:cubicBezTo>
                  <a:cubicBezTo>
                    <a:pt x="1553" y="1562"/>
                    <a:pt x="1588" y="1519"/>
                    <a:pt x="1588" y="1475"/>
                  </a:cubicBezTo>
                  <a:cubicBezTo>
                    <a:pt x="1588" y="623"/>
                    <a:pt x="1588" y="623"/>
                    <a:pt x="1588" y="623"/>
                  </a:cubicBezTo>
                  <a:cubicBezTo>
                    <a:pt x="1693" y="588"/>
                    <a:pt x="1772" y="491"/>
                    <a:pt x="1772" y="377"/>
                  </a:cubicBezTo>
                  <a:close/>
                  <a:moveTo>
                    <a:pt x="667" y="1440"/>
                  </a:moveTo>
                  <a:lnTo>
                    <a:pt x="667" y="1440"/>
                  </a:lnTo>
                  <a:cubicBezTo>
                    <a:pt x="667" y="1071"/>
                    <a:pt x="667" y="1071"/>
                    <a:pt x="667" y="1071"/>
                  </a:cubicBezTo>
                  <a:cubicBezTo>
                    <a:pt x="1096" y="1071"/>
                    <a:pt x="1096" y="1071"/>
                    <a:pt x="1096" y="1071"/>
                  </a:cubicBezTo>
                  <a:cubicBezTo>
                    <a:pt x="1096" y="1440"/>
                    <a:pt x="1096" y="1440"/>
                    <a:pt x="1096" y="1440"/>
                  </a:cubicBezTo>
                  <a:lnTo>
                    <a:pt x="667" y="1440"/>
                  </a:lnTo>
                  <a:close/>
                  <a:moveTo>
                    <a:pt x="1219" y="1440"/>
                  </a:moveTo>
                  <a:lnTo>
                    <a:pt x="1219" y="1440"/>
                  </a:lnTo>
                  <a:cubicBezTo>
                    <a:pt x="1219" y="1018"/>
                    <a:pt x="1219" y="1018"/>
                    <a:pt x="1219" y="1018"/>
                  </a:cubicBezTo>
                  <a:cubicBezTo>
                    <a:pt x="1219" y="983"/>
                    <a:pt x="1184" y="948"/>
                    <a:pt x="1149" y="948"/>
                  </a:cubicBezTo>
                  <a:cubicBezTo>
                    <a:pt x="614" y="948"/>
                    <a:pt x="614" y="948"/>
                    <a:pt x="614" y="948"/>
                  </a:cubicBezTo>
                  <a:cubicBezTo>
                    <a:pt x="579" y="948"/>
                    <a:pt x="544" y="983"/>
                    <a:pt x="544" y="1018"/>
                  </a:cubicBezTo>
                  <a:cubicBezTo>
                    <a:pt x="544" y="1440"/>
                    <a:pt x="544" y="1440"/>
                    <a:pt x="544" y="1440"/>
                  </a:cubicBezTo>
                  <a:cubicBezTo>
                    <a:pt x="298" y="1440"/>
                    <a:pt x="298" y="1440"/>
                    <a:pt x="298" y="1440"/>
                  </a:cubicBezTo>
                  <a:cubicBezTo>
                    <a:pt x="298" y="641"/>
                    <a:pt x="298" y="641"/>
                    <a:pt x="298" y="641"/>
                  </a:cubicBezTo>
                  <a:cubicBezTo>
                    <a:pt x="368" y="632"/>
                    <a:pt x="430" y="597"/>
                    <a:pt x="465" y="544"/>
                  </a:cubicBezTo>
                  <a:cubicBezTo>
                    <a:pt x="518" y="605"/>
                    <a:pt x="597" y="641"/>
                    <a:pt x="676" y="641"/>
                  </a:cubicBezTo>
                  <a:cubicBezTo>
                    <a:pt x="764" y="641"/>
                    <a:pt x="834" y="605"/>
                    <a:pt x="887" y="544"/>
                  </a:cubicBezTo>
                  <a:cubicBezTo>
                    <a:pt x="930" y="605"/>
                    <a:pt x="1009" y="641"/>
                    <a:pt x="1088" y="641"/>
                  </a:cubicBezTo>
                  <a:cubicBezTo>
                    <a:pt x="1175" y="641"/>
                    <a:pt x="1246" y="605"/>
                    <a:pt x="1298" y="544"/>
                  </a:cubicBezTo>
                  <a:cubicBezTo>
                    <a:pt x="1342" y="597"/>
                    <a:pt x="1404" y="632"/>
                    <a:pt x="1474" y="641"/>
                  </a:cubicBezTo>
                  <a:cubicBezTo>
                    <a:pt x="1474" y="1440"/>
                    <a:pt x="1474" y="1440"/>
                    <a:pt x="1474" y="1440"/>
                  </a:cubicBezTo>
                  <a:lnTo>
                    <a:pt x="1219" y="1440"/>
                  </a:lnTo>
                  <a:close/>
                  <a:moveTo>
                    <a:pt x="1500" y="518"/>
                  </a:moveTo>
                  <a:lnTo>
                    <a:pt x="1500" y="518"/>
                  </a:lnTo>
                  <a:cubicBezTo>
                    <a:pt x="1421" y="518"/>
                    <a:pt x="1360" y="456"/>
                    <a:pt x="1360" y="377"/>
                  </a:cubicBezTo>
                  <a:cubicBezTo>
                    <a:pt x="1360" y="342"/>
                    <a:pt x="1324" y="316"/>
                    <a:pt x="1298" y="316"/>
                  </a:cubicBezTo>
                  <a:cubicBezTo>
                    <a:pt x="1263" y="316"/>
                    <a:pt x="1237" y="342"/>
                    <a:pt x="1237" y="377"/>
                  </a:cubicBezTo>
                  <a:cubicBezTo>
                    <a:pt x="1237" y="456"/>
                    <a:pt x="1167" y="518"/>
                    <a:pt x="1088" y="518"/>
                  </a:cubicBezTo>
                  <a:cubicBezTo>
                    <a:pt x="1009" y="518"/>
                    <a:pt x="939" y="456"/>
                    <a:pt x="939" y="377"/>
                  </a:cubicBezTo>
                  <a:cubicBezTo>
                    <a:pt x="939" y="342"/>
                    <a:pt x="913" y="316"/>
                    <a:pt x="887" y="316"/>
                  </a:cubicBezTo>
                  <a:cubicBezTo>
                    <a:pt x="851" y="316"/>
                    <a:pt x="825" y="342"/>
                    <a:pt x="825" y="377"/>
                  </a:cubicBezTo>
                  <a:cubicBezTo>
                    <a:pt x="825" y="456"/>
                    <a:pt x="755" y="518"/>
                    <a:pt x="676" y="518"/>
                  </a:cubicBezTo>
                  <a:cubicBezTo>
                    <a:pt x="597" y="518"/>
                    <a:pt x="527" y="456"/>
                    <a:pt x="527" y="377"/>
                  </a:cubicBezTo>
                  <a:cubicBezTo>
                    <a:pt x="527" y="342"/>
                    <a:pt x="500" y="316"/>
                    <a:pt x="465" y="316"/>
                  </a:cubicBezTo>
                  <a:cubicBezTo>
                    <a:pt x="439" y="316"/>
                    <a:pt x="412" y="342"/>
                    <a:pt x="412" y="377"/>
                  </a:cubicBezTo>
                  <a:cubicBezTo>
                    <a:pt x="412" y="456"/>
                    <a:pt x="342" y="518"/>
                    <a:pt x="263" y="518"/>
                  </a:cubicBezTo>
                  <a:cubicBezTo>
                    <a:pt x="184" y="518"/>
                    <a:pt x="123" y="465"/>
                    <a:pt x="114" y="395"/>
                  </a:cubicBezTo>
                  <a:cubicBezTo>
                    <a:pt x="360" y="122"/>
                    <a:pt x="360" y="122"/>
                    <a:pt x="360" y="122"/>
                  </a:cubicBezTo>
                  <a:cubicBezTo>
                    <a:pt x="1404" y="122"/>
                    <a:pt x="1404" y="122"/>
                    <a:pt x="1404" y="122"/>
                  </a:cubicBezTo>
                  <a:cubicBezTo>
                    <a:pt x="1650" y="395"/>
                    <a:pt x="1650" y="395"/>
                    <a:pt x="1650" y="395"/>
                  </a:cubicBezTo>
                  <a:cubicBezTo>
                    <a:pt x="1641" y="465"/>
                    <a:pt x="1579" y="518"/>
                    <a:pt x="1500" y="5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5" name="Freeform 251">
              <a:extLst>
                <a:ext uri="{FF2B5EF4-FFF2-40B4-BE49-F238E27FC236}">
                  <a16:creationId xmlns:a16="http://schemas.microsoft.com/office/drawing/2014/main" id="{891C82B1-FF19-DF42-8F46-64C1A478A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6001" y="3056857"/>
              <a:ext cx="6060271" cy="3285577"/>
            </a:xfrm>
            <a:custGeom>
              <a:avLst/>
              <a:gdLst>
                <a:gd name="T0" fmla="*/ 699107976 w 5700"/>
                <a:gd name="T1" fmla="*/ 400390619 h 3092"/>
                <a:gd name="T2" fmla="*/ 699107976 w 5700"/>
                <a:gd name="T3" fmla="*/ 400390619 h 3092"/>
                <a:gd name="T4" fmla="*/ 101410400 w 5700"/>
                <a:gd name="T5" fmla="*/ 400390619 h 3092"/>
                <a:gd name="T6" fmla="*/ 63802831 w 5700"/>
                <a:gd name="T7" fmla="*/ 374095322 h 3092"/>
                <a:gd name="T8" fmla="*/ 3371728 w 5700"/>
                <a:gd name="T9" fmla="*/ 214897584 h 3092"/>
                <a:gd name="T10" fmla="*/ 3371728 w 5700"/>
                <a:gd name="T11" fmla="*/ 185363468 h 3092"/>
                <a:gd name="T12" fmla="*/ 63802831 w 5700"/>
                <a:gd name="T13" fmla="*/ 26166089 h 3092"/>
                <a:gd name="T14" fmla="*/ 101410400 w 5700"/>
                <a:gd name="T15" fmla="*/ 0 h 3092"/>
                <a:gd name="T16" fmla="*/ 699107976 w 5700"/>
                <a:gd name="T17" fmla="*/ 0 h 3092"/>
                <a:gd name="T18" fmla="*/ 739049791 w 5700"/>
                <a:gd name="T19" fmla="*/ 40932787 h 3092"/>
                <a:gd name="T20" fmla="*/ 739049791 w 5700"/>
                <a:gd name="T21" fmla="*/ 359328264 h 3092"/>
                <a:gd name="T22" fmla="*/ 699107976 w 5700"/>
                <a:gd name="T23" fmla="*/ 400390619 h 30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700" h="3092">
                  <a:moveTo>
                    <a:pt x="5391" y="3091"/>
                  </a:moveTo>
                  <a:lnTo>
                    <a:pt x="5391" y="3091"/>
                  </a:lnTo>
                  <a:cubicBezTo>
                    <a:pt x="782" y="3091"/>
                    <a:pt x="782" y="3091"/>
                    <a:pt x="782" y="3091"/>
                  </a:cubicBezTo>
                  <a:cubicBezTo>
                    <a:pt x="658" y="3091"/>
                    <a:pt x="535" y="3012"/>
                    <a:pt x="492" y="2888"/>
                  </a:cubicBezTo>
                  <a:cubicBezTo>
                    <a:pt x="26" y="1659"/>
                    <a:pt x="26" y="1659"/>
                    <a:pt x="26" y="1659"/>
                  </a:cubicBezTo>
                  <a:cubicBezTo>
                    <a:pt x="0" y="1580"/>
                    <a:pt x="0" y="1510"/>
                    <a:pt x="26" y="1431"/>
                  </a:cubicBezTo>
                  <a:cubicBezTo>
                    <a:pt x="492" y="202"/>
                    <a:pt x="492" y="202"/>
                    <a:pt x="492" y="202"/>
                  </a:cubicBezTo>
                  <a:cubicBezTo>
                    <a:pt x="535" y="79"/>
                    <a:pt x="658" y="0"/>
                    <a:pt x="782" y="0"/>
                  </a:cubicBezTo>
                  <a:cubicBezTo>
                    <a:pt x="5391" y="0"/>
                    <a:pt x="5391" y="0"/>
                    <a:pt x="5391" y="0"/>
                  </a:cubicBezTo>
                  <a:cubicBezTo>
                    <a:pt x="5558" y="0"/>
                    <a:pt x="5699" y="140"/>
                    <a:pt x="5699" y="316"/>
                  </a:cubicBezTo>
                  <a:cubicBezTo>
                    <a:pt x="5699" y="2774"/>
                    <a:pt x="5699" y="2774"/>
                    <a:pt x="5699" y="2774"/>
                  </a:cubicBezTo>
                  <a:cubicBezTo>
                    <a:pt x="5699" y="2950"/>
                    <a:pt x="5558" y="3091"/>
                    <a:pt x="5391" y="309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6" name="Freeform 252">
              <a:extLst>
                <a:ext uri="{FF2B5EF4-FFF2-40B4-BE49-F238E27FC236}">
                  <a16:creationId xmlns:a16="http://schemas.microsoft.com/office/drawing/2014/main" id="{FA068510-B821-294A-83E8-A058602D2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48456" y="4373900"/>
              <a:ext cx="665552" cy="656178"/>
            </a:xfrm>
            <a:custGeom>
              <a:avLst/>
              <a:gdLst>
                <a:gd name="T0" fmla="*/ 81176084 w 625"/>
                <a:gd name="T1" fmla="*/ 39963148 h 616"/>
                <a:gd name="T2" fmla="*/ 81176084 w 625"/>
                <a:gd name="T3" fmla="*/ 39963148 h 616"/>
                <a:gd name="T4" fmla="*/ 40067581 w 625"/>
                <a:gd name="T5" fmla="*/ 80056543 h 616"/>
                <a:gd name="T6" fmla="*/ 0 w 625"/>
                <a:gd name="T7" fmla="*/ 39963148 h 616"/>
                <a:gd name="T8" fmla="*/ 40067581 w 625"/>
                <a:gd name="T9" fmla="*/ 0 h 616"/>
                <a:gd name="T10" fmla="*/ 81176084 w 625"/>
                <a:gd name="T11" fmla="*/ 39963148 h 6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5" h="616">
                  <a:moveTo>
                    <a:pt x="624" y="307"/>
                  </a:moveTo>
                  <a:lnTo>
                    <a:pt x="624" y="307"/>
                  </a:lnTo>
                  <a:cubicBezTo>
                    <a:pt x="624" y="474"/>
                    <a:pt x="483" y="615"/>
                    <a:pt x="308" y="615"/>
                  </a:cubicBezTo>
                  <a:cubicBezTo>
                    <a:pt x="141" y="615"/>
                    <a:pt x="0" y="474"/>
                    <a:pt x="0" y="307"/>
                  </a:cubicBezTo>
                  <a:cubicBezTo>
                    <a:pt x="0" y="140"/>
                    <a:pt x="141" y="0"/>
                    <a:pt x="308" y="0"/>
                  </a:cubicBezTo>
                  <a:cubicBezTo>
                    <a:pt x="483" y="0"/>
                    <a:pt x="624" y="140"/>
                    <a:pt x="624" y="30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" name="Freeform 253">
              <a:extLst>
                <a:ext uri="{FF2B5EF4-FFF2-40B4-BE49-F238E27FC236}">
                  <a16:creationId xmlns:a16="http://schemas.microsoft.com/office/drawing/2014/main" id="{BD59A834-8969-894A-A5E3-996054ACB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4834" y="4701989"/>
              <a:ext cx="3758961" cy="178105"/>
            </a:xfrm>
            <a:custGeom>
              <a:avLst/>
              <a:gdLst>
                <a:gd name="T0" fmla="*/ 446636123 w 3538"/>
                <a:gd name="T1" fmla="*/ 21532434 h 168"/>
                <a:gd name="T2" fmla="*/ 446636123 w 3538"/>
                <a:gd name="T3" fmla="*/ 21532434 h 168"/>
                <a:gd name="T4" fmla="*/ 11395600 w 3538"/>
                <a:gd name="T5" fmla="*/ 21532434 h 168"/>
                <a:gd name="T6" fmla="*/ 0 w 3538"/>
                <a:gd name="T7" fmla="*/ 11346486 h 168"/>
                <a:gd name="T8" fmla="*/ 0 w 3538"/>
                <a:gd name="T9" fmla="*/ 11346486 h 168"/>
                <a:gd name="T10" fmla="*/ 11395600 w 3538"/>
                <a:gd name="T11" fmla="*/ 0 h 168"/>
                <a:gd name="T12" fmla="*/ 446636123 w 3538"/>
                <a:gd name="T13" fmla="*/ 0 h 168"/>
                <a:gd name="T14" fmla="*/ 458031723 w 3538"/>
                <a:gd name="T15" fmla="*/ 11346486 h 168"/>
                <a:gd name="T16" fmla="*/ 458031723 w 3538"/>
                <a:gd name="T17" fmla="*/ 11346486 h 168"/>
                <a:gd name="T18" fmla="*/ 446636123 w 3538"/>
                <a:gd name="T19" fmla="*/ 21532434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538" h="168">
                  <a:moveTo>
                    <a:pt x="3449" y="167"/>
                  </a:moveTo>
                  <a:lnTo>
                    <a:pt x="3449" y="167"/>
                  </a:lnTo>
                  <a:cubicBezTo>
                    <a:pt x="88" y="167"/>
                    <a:pt x="88" y="167"/>
                    <a:pt x="88" y="167"/>
                  </a:cubicBezTo>
                  <a:cubicBezTo>
                    <a:pt x="44" y="167"/>
                    <a:pt x="0" y="132"/>
                    <a:pt x="0" y="88"/>
                  </a:cubicBezTo>
                  <a:cubicBezTo>
                    <a:pt x="0" y="35"/>
                    <a:pt x="44" y="0"/>
                    <a:pt x="88" y="0"/>
                  </a:cubicBezTo>
                  <a:cubicBezTo>
                    <a:pt x="3449" y="0"/>
                    <a:pt x="3449" y="0"/>
                    <a:pt x="3449" y="0"/>
                  </a:cubicBezTo>
                  <a:cubicBezTo>
                    <a:pt x="3502" y="0"/>
                    <a:pt x="3537" y="35"/>
                    <a:pt x="3537" y="88"/>
                  </a:cubicBezTo>
                  <a:cubicBezTo>
                    <a:pt x="3537" y="132"/>
                    <a:pt x="3502" y="167"/>
                    <a:pt x="3449" y="167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8" name="Freeform 254">
              <a:extLst>
                <a:ext uri="{FF2B5EF4-FFF2-40B4-BE49-F238E27FC236}">
                  <a16:creationId xmlns:a16="http://schemas.microsoft.com/office/drawing/2014/main" id="{74649321-79C9-094B-BB99-38764E5A1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4834" y="4477014"/>
              <a:ext cx="3758961" cy="187479"/>
            </a:xfrm>
            <a:custGeom>
              <a:avLst/>
              <a:gdLst>
                <a:gd name="T0" fmla="*/ 446636123 w 3538"/>
                <a:gd name="T1" fmla="*/ 22652280 h 177"/>
                <a:gd name="T2" fmla="*/ 446636123 w 3538"/>
                <a:gd name="T3" fmla="*/ 22652280 h 177"/>
                <a:gd name="T4" fmla="*/ 11395600 w 3538"/>
                <a:gd name="T5" fmla="*/ 22652280 h 177"/>
                <a:gd name="T6" fmla="*/ 0 w 3538"/>
                <a:gd name="T7" fmla="*/ 11326319 h 177"/>
                <a:gd name="T8" fmla="*/ 0 w 3538"/>
                <a:gd name="T9" fmla="*/ 11326319 h 177"/>
                <a:gd name="T10" fmla="*/ 11395600 w 3538"/>
                <a:gd name="T11" fmla="*/ 0 h 177"/>
                <a:gd name="T12" fmla="*/ 446636123 w 3538"/>
                <a:gd name="T13" fmla="*/ 0 h 177"/>
                <a:gd name="T14" fmla="*/ 458031723 w 3538"/>
                <a:gd name="T15" fmla="*/ 11326319 h 177"/>
                <a:gd name="T16" fmla="*/ 458031723 w 3538"/>
                <a:gd name="T17" fmla="*/ 11326319 h 177"/>
                <a:gd name="T18" fmla="*/ 446636123 w 3538"/>
                <a:gd name="T19" fmla="*/ 22652280 h 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538" h="177">
                  <a:moveTo>
                    <a:pt x="3449" y="176"/>
                  </a:moveTo>
                  <a:lnTo>
                    <a:pt x="3449" y="176"/>
                  </a:lnTo>
                  <a:cubicBezTo>
                    <a:pt x="88" y="176"/>
                    <a:pt x="88" y="176"/>
                    <a:pt x="88" y="176"/>
                  </a:cubicBezTo>
                  <a:cubicBezTo>
                    <a:pt x="44" y="176"/>
                    <a:pt x="0" y="132"/>
                    <a:pt x="0" y="88"/>
                  </a:cubicBezTo>
                  <a:cubicBezTo>
                    <a:pt x="0" y="44"/>
                    <a:pt x="44" y="0"/>
                    <a:pt x="88" y="0"/>
                  </a:cubicBezTo>
                  <a:cubicBezTo>
                    <a:pt x="3449" y="0"/>
                    <a:pt x="3449" y="0"/>
                    <a:pt x="3449" y="0"/>
                  </a:cubicBezTo>
                  <a:cubicBezTo>
                    <a:pt x="3502" y="0"/>
                    <a:pt x="3537" y="44"/>
                    <a:pt x="3537" y="88"/>
                  </a:cubicBezTo>
                  <a:cubicBezTo>
                    <a:pt x="3537" y="132"/>
                    <a:pt x="3502" y="176"/>
                    <a:pt x="3449" y="176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9" name="Freeform 255">
              <a:extLst>
                <a:ext uri="{FF2B5EF4-FFF2-40B4-BE49-F238E27FC236}">
                  <a16:creationId xmlns:a16="http://schemas.microsoft.com/office/drawing/2014/main" id="{B4500D68-2E98-1945-B0EC-24FFC757A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0055" y="4608249"/>
              <a:ext cx="2802816" cy="187479"/>
            </a:xfrm>
            <a:custGeom>
              <a:avLst/>
              <a:gdLst>
                <a:gd name="T0" fmla="*/ 341758801 w 2636"/>
                <a:gd name="T1" fmla="*/ 22652280 h 177"/>
                <a:gd name="T2" fmla="*/ 0 w 2636"/>
                <a:gd name="T3" fmla="*/ 22652280 h 177"/>
                <a:gd name="T4" fmla="*/ 0 w 2636"/>
                <a:gd name="T5" fmla="*/ 0 h 177"/>
                <a:gd name="T6" fmla="*/ 341758801 w 2636"/>
                <a:gd name="T7" fmla="*/ 0 h 177"/>
                <a:gd name="T8" fmla="*/ 341758801 w 2636"/>
                <a:gd name="T9" fmla="*/ 22652280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36" h="177">
                  <a:moveTo>
                    <a:pt x="2635" y="176"/>
                  </a:moveTo>
                  <a:lnTo>
                    <a:pt x="0" y="176"/>
                  </a:lnTo>
                  <a:lnTo>
                    <a:pt x="0" y="0"/>
                  </a:lnTo>
                  <a:lnTo>
                    <a:pt x="2635" y="0"/>
                  </a:lnTo>
                  <a:lnTo>
                    <a:pt x="2635" y="176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0" name="Freeform 256">
              <a:extLst>
                <a:ext uri="{FF2B5EF4-FFF2-40B4-BE49-F238E27FC236}">
                  <a16:creationId xmlns:a16="http://schemas.microsoft.com/office/drawing/2014/main" id="{8F621665-4484-504F-8639-CB3DF9264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26627" y="4523884"/>
              <a:ext cx="478072" cy="178105"/>
            </a:xfrm>
            <a:custGeom>
              <a:avLst/>
              <a:gdLst>
                <a:gd name="T0" fmla="*/ 47991108 w 449"/>
                <a:gd name="T1" fmla="*/ 21532434 h 168"/>
                <a:gd name="T2" fmla="*/ 47991108 w 449"/>
                <a:gd name="T3" fmla="*/ 21532434 h 168"/>
                <a:gd name="T4" fmla="*/ 11445104 w 449"/>
                <a:gd name="T5" fmla="*/ 21532434 h 168"/>
                <a:gd name="T6" fmla="*/ 0 w 449"/>
                <a:gd name="T7" fmla="*/ 10185948 h 168"/>
                <a:gd name="T8" fmla="*/ 0 w 449"/>
                <a:gd name="T9" fmla="*/ 10185948 h 168"/>
                <a:gd name="T10" fmla="*/ 11445104 w 449"/>
                <a:gd name="T11" fmla="*/ 0 h 168"/>
                <a:gd name="T12" fmla="*/ 47991108 w 449"/>
                <a:gd name="T13" fmla="*/ 0 h 168"/>
                <a:gd name="T14" fmla="*/ 58265592 w 449"/>
                <a:gd name="T15" fmla="*/ 10185948 h 168"/>
                <a:gd name="T16" fmla="*/ 58265592 w 449"/>
                <a:gd name="T17" fmla="*/ 10185948 h 168"/>
                <a:gd name="T18" fmla="*/ 47991108 w 449"/>
                <a:gd name="T19" fmla="*/ 21532434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9" h="168">
                  <a:moveTo>
                    <a:pt x="369" y="167"/>
                  </a:moveTo>
                  <a:lnTo>
                    <a:pt x="369" y="167"/>
                  </a:lnTo>
                  <a:cubicBezTo>
                    <a:pt x="88" y="167"/>
                    <a:pt x="88" y="167"/>
                    <a:pt x="88" y="167"/>
                  </a:cubicBezTo>
                  <a:cubicBezTo>
                    <a:pt x="35" y="167"/>
                    <a:pt x="0" y="132"/>
                    <a:pt x="0" y="79"/>
                  </a:cubicBezTo>
                  <a:cubicBezTo>
                    <a:pt x="0" y="35"/>
                    <a:pt x="35" y="0"/>
                    <a:pt x="88" y="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413" y="0"/>
                    <a:pt x="448" y="35"/>
                    <a:pt x="448" y="79"/>
                  </a:cubicBezTo>
                  <a:cubicBezTo>
                    <a:pt x="448" y="132"/>
                    <a:pt x="413" y="167"/>
                    <a:pt x="369" y="167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1" name="Freeform 257">
              <a:extLst>
                <a:ext uri="{FF2B5EF4-FFF2-40B4-BE49-F238E27FC236}">
                  <a16:creationId xmlns:a16="http://schemas.microsoft.com/office/drawing/2014/main" id="{0F59DF69-C92C-A148-A3D8-6961B2404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26627" y="4720737"/>
              <a:ext cx="478072" cy="187479"/>
            </a:xfrm>
            <a:custGeom>
              <a:avLst/>
              <a:gdLst>
                <a:gd name="T0" fmla="*/ 47991108 w 449"/>
                <a:gd name="T1" fmla="*/ 22780264 h 176"/>
                <a:gd name="T2" fmla="*/ 47991108 w 449"/>
                <a:gd name="T3" fmla="*/ 22780264 h 176"/>
                <a:gd name="T4" fmla="*/ 11445104 w 449"/>
                <a:gd name="T5" fmla="*/ 22780264 h 176"/>
                <a:gd name="T6" fmla="*/ 0 w 449"/>
                <a:gd name="T7" fmla="*/ 11325009 h 176"/>
                <a:gd name="T8" fmla="*/ 0 w 449"/>
                <a:gd name="T9" fmla="*/ 11325009 h 176"/>
                <a:gd name="T10" fmla="*/ 11445104 w 449"/>
                <a:gd name="T11" fmla="*/ 0 h 176"/>
                <a:gd name="T12" fmla="*/ 47991108 w 449"/>
                <a:gd name="T13" fmla="*/ 0 h 176"/>
                <a:gd name="T14" fmla="*/ 58265592 w 449"/>
                <a:gd name="T15" fmla="*/ 11325009 h 176"/>
                <a:gd name="T16" fmla="*/ 58265592 w 449"/>
                <a:gd name="T17" fmla="*/ 11325009 h 176"/>
                <a:gd name="T18" fmla="*/ 47991108 w 449"/>
                <a:gd name="T19" fmla="*/ 22780264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9" h="176">
                  <a:moveTo>
                    <a:pt x="369" y="175"/>
                  </a:moveTo>
                  <a:lnTo>
                    <a:pt x="369" y="175"/>
                  </a:lnTo>
                  <a:cubicBezTo>
                    <a:pt x="88" y="175"/>
                    <a:pt x="88" y="175"/>
                    <a:pt x="88" y="175"/>
                  </a:cubicBezTo>
                  <a:cubicBezTo>
                    <a:pt x="35" y="175"/>
                    <a:pt x="0" y="131"/>
                    <a:pt x="0" y="87"/>
                  </a:cubicBezTo>
                  <a:cubicBezTo>
                    <a:pt x="0" y="35"/>
                    <a:pt x="35" y="0"/>
                    <a:pt x="88" y="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413" y="0"/>
                    <a:pt x="448" y="35"/>
                    <a:pt x="448" y="87"/>
                  </a:cubicBezTo>
                  <a:cubicBezTo>
                    <a:pt x="448" y="131"/>
                    <a:pt x="413" y="175"/>
                    <a:pt x="369" y="175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2" name="Freeform 258">
              <a:extLst>
                <a:ext uri="{FF2B5EF4-FFF2-40B4-BE49-F238E27FC236}">
                  <a16:creationId xmlns:a16="http://schemas.microsoft.com/office/drawing/2014/main" id="{185EDA78-E14D-5B48-B72D-9ADDD52D6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42375" y="8657803"/>
              <a:ext cx="1260797" cy="1260797"/>
            </a:xfrm>
            <a:custGeom>
              <a:avLst/>
              <a:gdLst>
                <a:gd name="T0" fmla="*/ 153501993 w 1187"/>
                <a:gd name="T1" fmla="*/ 77268873 h 1187"/>
                <a:gd name="T2" fmla="*/ 153501993 w 1187"/>
                <a:gd name="T3" fmla="*/ 77268873 h 1187"/>
                <a:gd name="T4" fmla="*/ 77398028 w 1187"/>
                <a:gd name="T5" fmla="*/ 153501993 h 1187"/>
                <a:gd name="T6" fmla="*/ 0 w 1187"/>
                <a:gd name="T7" fmla="*/ 77268873 h 1187"/>
                <a:gd name="T8" fmla="*/ 77398028 w 1187"/>
                <a:gd name="T9" fmla="*/ 0 h 1187"/>
                <a:gd name="T10" fmla="*/ 153501993 w 1187"/>
                <a:gd name="T11" fmla="*/ 77268873 h 11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7" h="1187">
                  <a:moveTo>
                    <a:pt x="1186" y="597"/>
                  </a:moveTo>
                  <a:lnTo>
                    <a:pt x="1186" y="597"/>
                  </a:lnTo>
                  <a:cubicBezTo>
                    <a:pt x="1186" y="922"/>
                    <a:pt x="923" y="1186"/>
                    <a:pt x="598" y="1186"/>
                  </a:cubicBezTo>
                  <a:cubicBezTo>
                    <a:pt x="264" y="1186"/>
                    <a:pt x="0" y="922"/>
                    <a:pt x="0" y="597"/>
                  </a:cubicBezTo>
                  <a:cubicBezTo>
                    <a:pt x="0" y="264"/>
                    <a:pt x="264" y="0"/>
                    <a:pt x="598" y="0"/>
                  </a:cubicBezTo>
                  <a:cubicBezTo>
                    <a:pt x="923" y="0"/>
                    <a:pt x="1186" y="264"/>
                    <a:pt x="1186" y="59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3" name="Freeform 259">
              <a:extLst>
                <a:ext uri="{FF2B5EF4-FFF2-40B4-BE49-F238E27FC236}">
                  <a16:creationId xmlns:a16="http://schemas.microsoft.com/office/drawing/2014/main" id="{5210A247-78FE-5C46-A194-394F3BA7C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42375" y="10935677"/>
              <a:ext cx="1260797" cy="1260797"/>
            </a:xfrm>
            <a:custGeom>
              <a:avLst/>
              <a:gdLst>
                <a:gd name="T0" fmla="*/ 153501993 w 1187"/>
                <a:gd name="T1" fmla="*/ 76232226 h 1186"/>
                <a:gd name="T2" fmla="*/ 153501993 w 1187"/>
                <a:gd name="T3" fmla="*/ 76232226 h 1186"/>
                <a:gd name="T4" fmla="*/ 77398028 w 1187"/>
                <a:gd name="T5" fmla="*/ 153631422 h 1186"/>
                <a:gd name="T6" fmla="*/ 0 w 1187"/>
                <a:gd name="T7" fmla="*/ 76232226 h 1186"/>
                <a:gd name="T8" fmla="*/ 77398028 w 1187"/>
                <a:gd name="T9" fmla="*/ 0 h 1186"/>
                <a:gd name="T10" fmla="*/ 153501993 w 1187"/>
                <a:gd name="T11" fmla="*/ 76232226 h 11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7" h="1186">
                  <a:moveTo>
                    <a:pt x="1186" y="588"/>
                  </a:moveTo>
                  <a:lnTo>
                    <a:pt x="1186" y="588"/>
                  </a:lnTo>
                  <a:cubicBezTo>
                    <a:pt x="1186" y="913"/>
                    <a:pt x="923" y="1185"/>
                    <a:pt x="598" y="1185"/>
                  </a:cubicBezTo>
                  <a:cubicBezTo>
                    <a:pt x="264" y="1185"/>
                    <a:pt x="0" y="913"/>
                    <a:pt x="0" y="588"/>
                  </a:cubicBezTo>
                  <a:cubicBezTo>
                    <a:pt x="0" y="263"/>
                    <a:pt x="264" y="0"/>
                    <a:pt x="598" y="0"/>
                  </a:cubicBezTo>
                  <a:cubicBezTo>
                    <a:pt x="923" y="0"/>
                    <a:pt x="1186" y="263"/>
                    <a:pt x="1186" y="58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0" name="Freeform 346">
              <a:extLst>
                <a:ext uri="{FF2B5EF4-FFF2-40B4-BE49-F238E27FC236}">
                  <a16:creationId xmlns:a16="http://schemas.microsoft.com/office/drawing/2014/main" id="{7B286C7B-E52E-5646-9D3B-20FD4909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55722" y="8657803"/>
              <a:ext cx="1260797" cy="1260797"/>
            </a:xfrm>
            <a:custGeom>
              <a:avLst/>
              <a:gdLst>
                <a:gd name="T0" fmla="*/ 153501993 w 1187"/>
                <a:gd name="T1" fmla="*/ 77268873 h 1187"/>
                <a:gd name="T2" fmla="*/ 153501993 w 1187"/>
                <a:gd name="T3" fmla="*/ 77268873 h 1187"/>
                <a:gd name="T4" fmla="*/ 77398028 w 1187"/>
                <a:gd name="T5" fmla="*/ 153501993 h 1187"/>
                <a:gd name="T6" fmla="*/ 0 w 1187"/>
                <a:gd name="T7" fmla="*/ 77268873 h 1187"/>
                <a:gd name="T8" fmla="*/ 77398028 w 1187"/>
                <a:gd name="T9" fmla="*/ 0 h 1187"/>
                <a:gd name="T10" fmla="*/ 153501993 w 1187"/>
                <a:gd name="T11" fmla="*/ 77268873 h 11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7" h="1187">
                  <a:moveTo>
                    <a:pt x="1186" y="597"/>
                  </a:moveTo>
                  <a:lnTo>
                    <a:pt x="1186" y="597"/>
                  </a:lnTo>
                  <a:cubicBezTo>
                    <a:pt x="1186" y="922"/>
                    <a:pt x="922" y="1186"/>
                    <a:pt x="598" y="1186"/>
                  </a:cubicBezTo>
                  <a:cubicBezTo>
                    <a:pt x="264" y="1186"/>
                    <a:pt x="0" y="922"/>
                    <a:pt x="0" y="597"/>
                  </a:cubicBezTo>
                  <a:cubicBezTo>
                    <a:pt x="0" y="264"/>
                    <a:pt x="264" y="0"/>
                    <a:pt x="598" y="0"/>
                  </a:cubicBezTo>
                  <a:cubicBezTo>
                    <a:pt x="922" y="0"/>
                    <a:pt x="1186" y="264"/>
                    <a:pt x="1186" y="5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1" name="Freeform 347">
              <a:extLst>
                <a:ext uri="{FF2B5EF4-FFF2-40B4-BE49-F238E27FC236}">
                  <a16:creationId xmlns:a16="http://schemas.microsoft.com/office/drawing/2014/main" id="{81C9AFDF-D6E9-DC42-B764-53C697697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55722" y="10935677"/>
              <a:ext cx="1260797" cy="1260797"/>
            </a:xfrm>
            <a:custGeom>
              <a:avLst/>
              <a:gdLst>
                <a:gd name="T0" fmla="*/ 153501993 w 1187"/>
                <a:gd name="T1" fmla="*/ 76232226 h 1186"/>
                <a:gd name="T2" fmla="*/ 153501993 w 1187"/>
                <a:gd name="T3" fmla="*/ 76232226 h 1186"/>
                <a:gd name="T4" fmla="*/ 77398028 w 1187"/>
                <a:gd name="T5" fmla="*/ 153631422 h 1186"/>
                <a:gd name="T6" fmla="*/ 0 w 1187"/>
                <a:gd name="T7" fmla="*/ 76232226 h 1186"/>
                <a:gd name="T8" fmla="*/ 77398028 w 1187"/>
                <a:gd name="T9" fmla="*/ 0 h 1186"/>
                <a:gd name="T10" fmla="*/ 153501993 w 1187"/>
                <a:gd name="T11" fmla="*/ 76232226 h 11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7" h="1186">
                  <a:moveTo>
                    <a:pt x="1186" y="588"/>
                  </a:moveTo>
                  <a:lnTo>
                    <a:pt x="1186" y="588"/>
                  </a:lnTo>
                  <a:cubicBezTo>
                    <a:pt x="1186" y="913"/>
                    <a:pt x="922" y="1185"/>
                    <a:pt x="598" y="1185"/>
                  </a:cubicBezTo>
                  <a:cubicBezTo>
                    <a:pt x="264" y="1185"/>
                    <a:pt x="0" y="913"/>
                    <a:pt x="0" y="588"/>
                  </a:cubicBezTo>
                  <a:cubicBezTo>
                    <a:pt x="0" y="263"/>
                    <a:pt x="264" y="0"/>
                    <a:pt x="598" y="0"/>
                  </a:cubicBezTo>
                  <a:cubicBezTo>
                    <a:pt x="922" y="0"/>
                    <a:pt x="1186" y="263"/>
                    <a:pt x="1186" y="58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2" name="Freeform 348">
              <a:extLst>
                <a:ext uri="{FF2B5EF4-FFF2-40B4-BE49-F238E27FC236}">
                  <a16:creationId xmlns:a16="http://schemas.microsoft.com/office/drawing/2014/main" id="{FAEDABB3-DB7D-4C4E-B20C-CD812F4D5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9445" y="8990577"/>
              <a:ext cx="773351" cy="590560"/>
            </a:xfrm>
            <a:custGeom>
              <a:avLst/>
              <a:gdLst>
                <a:gd name="T0" fmla="*/ 89468912 w 729"/>
                <a:gd name="T1" fmla="*/ 72089877 h 554"/>
                <a:gd name="T2" fmla="*/ 89468912 w 729"/>
                <a:gd name="T3" fmla="*/ 72089877 h 554"/>
                <a:gd name="T4" fmla="*/ 4518683 w 729"/>
                <a:gd name="T5" fmla="*/ 72089877 h 554"/>
                <a:gd name="T6" fmla="*/ 0 w 729"/>
                <a:gd name="T7" fmla="*/ 67527212 h 554"/>
                <a:gd name="T8" fmla="*/ 0 w 729"/>
                <a:gd name="T9" fmla="*/ 4562664 h 554"/>
                <a:gd name="T10" fmla="*/ 5551340 w 729"/>
                <a:gd name="T11" fmla="*/ 0 h 554"/>
                <a:gd name="T12" fmla="*/ 36278095 w 729"/>
                <a:gd name="T13" fmla="*/ 0 h 554"/>
                <a:gd name="T14" fmla="*/ 38472760 w 729"/>
                <a:gd name="T15" fmla="*/ 1173432 h 554"/>
                <a:gd name="T16" fmla="*/ 48672134 w 729"/>
                <a:gd name="T17" fmla="*/ 11471831 h 554"/>
                <a:gd name="T18" fmla="*/ 89468912 w 729"/>
                <a:gd name="T19" fmla="*/ 11471831 h 554"/>
                <a:gd name="T20" fmla="*/ 93987595 w 729"/>
                <a:gd name="T21" fmla="*/ 16034495 h 554"/>
                <a:gd name="T22" fmla="*/ 93987595 w 729"/>
                <a:gd name="T23" fmla="*/ 67527212 h 554"/>
                <a:gd name="T24" fmla="*/ 89468912 w 729"/>
                <a:gd name="T25" fmla="*/ 72089877 h 554"/>
                <a:gd name="T26" fmla="*/ 6713348 w 729"/>
                <a:gd name="T27" fmla="*/ 66484483 h 554"/>
                <a:gd name="T28" fmla="*/ 6713348 w 729"/>
                <a:gd name="T29" fmla="*/ 66484483 h 554"/>
                <a:gd name="T30" fmla="*/ 88435896 w 729"/>
                <a:gd name="T31" fmla="*/ 66484483 h 554"/>
                <a:gd name="T32" fmla="*/ 88435896 w 729"/>
                <a:gd name="T33" fmla="*/ 17207566 h 554"/>
                <a:gd name="T34" fmla="*/ 47639118 w 729"/>
                <a:gd name="T35" fmla="*/ 17207566 h 554"/>
                <a:gd name="T36" fmla="*/ 44153452 w 729"/>
                <a:gd name="T37" fmla="*/ 16034495 h 554"/>
                <a:gd name="T38" fmla="*/ 35116086 w 729"/>
                <a:gd name="T39" fmla="*/ 5735735 h 554"/>
                <a:gd name="T40" fmla="*/ 6713348 w 729"/>
                <a:gd name="T41" fmla="*/ 5735735 h 554"/>
                <a:gd name="T42" fmla="*/ 6713348 w 729"/>
                <a:gd name="T43" fmla="*/ 66484483 h 554"/>
                <a:gd name="T44" fmla="*/ 48672134 w 729"/>
                <a:gd name="T45" fmla="*/ 11471831 h 554"/>
                <a:gd name="T46" fmla="*/ 48672134 w 729"/>
                <a:gd name="T47" fmla="*/ 11471831 h 554"/>
                <a:gd name="T48" fmla="*/ 36278095 w 729"/>
                <a:gd name="T49" fmla="*/ 5735735 h 554"/>
                <a:gd name="T50" fmla="*/ 36278095 w 729"/>
                <a:gd name="T51" fmla="*/ 5735735 h 55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29" h="554">
                  <a:moveTo>
                    <a:pt x="693" y="553"/>
                  </a:moveTo>
                  <a:lnTo>
                    <a:pt x="693" y="553"/>
                  </a:lnTo>
                  <a:cubicBezTo>
                    <a:pt x="35" y="553"/>
                    <a:pt x="35" y="553"/>
                    <a:pt x="35" y="553"/>
                  </a:cubicBezTo>
                  <a:cubicBezTo>
                    <a:pt x="17" y="553"/>
                    <a:pt x="0" y="536"/>
                    <a:pt x="0" y="51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8"/>
                    <a:pt x="17" y="0"/>
                    <a:pt x="4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89" y="0"/>
                    <a:pt x="298" y="0"/>
                    <a:pt x="298" y="9"/>
                  </a:cubicBezTo>
                  <a:cubicBezTo>
                    <a:pt x="377" y="88"/>
                    <a:pt x="377" y="88"/>
                    <a:pt x="377" y="88"/>
                  </a:cubicBezTo>
                  <a:cubicBezTo>
                    <a:pt x="693" y="88"/>
                    <a:pt x="693" y="88"/>
                    <a:pt x="693" y="88"/>
                  </a:cubicBezTo>
                  <a:cubicBezTo>
                    <a:pt x="711" y="88"/>
                    <a:pt x="728" y="106"/>
                    <a:pt x="728" y="123"/>
                  </a:cubicBezTo>
                  <a:cubicBezTo>
                    <a:pt x="728" y="518"/>
                    <a:pt x="728" y="518"/>
                    <a:pt x="728" y="518"/>
                  </a:cubicBezTo>
                  <a:cubicBezTo>
                    <a:pt x="728" y="536"/>
                    <a:pt x="711" y="553"/>
                    <a:pt x="693" y="553"/>
                  </a:cubicBezTo>
                  <a:close/>
                  <a:moveTo>
                    <a:pt x="52" y="510"/>
                  </a:moveTo>
                  <a:lnTo>
                    <a:pt x="52" y="510"/>
                  </a:lnTo>
                  <a:cubicBezTo>
                    <a:pt x="685" y="510"/>
                    <a:pt x="685" y="510"/>
                    <a:pt x="685" y="510"/>
                  </a:cubicBezTo>
                  <a:cubicBezTo>
                    <a:pt x="685" y="132"/>
                    <a:pt x="685" y="132"/>
                    <a:pt x="685" y="132"/>
                  </a:cubicBezTo>
                  <a:cubicBezTo>
                    <a:pt x="369" y="132"/>
                    <a:pt x="369" y="132"/>
                    <a:pt x="369" y="132"/>
                  </a:cubicBezTo>
                  <a:cubicBezTo>
                    <a:pt x="360" y="132"/>
                    <a:pt x="351" y="132"/>
                    <a:pt x="342" y="123"/>
                  </a:cubicBezTo>
                  <a:cubicBezTo>
                    <a:pt x="272" y="44"/>
                    <a:pt x="272" y="44"/>
                    <a:pt x="272" y="44"/>
                  </a:cubicBezTo>
                  <a:cubicBezTo>
                    <a:pt x="52" y="44"/>
                    <a:pt x="52" y="44"/>
                    <a:pt x="52" y="44"/>
                  </a:cubicBezTo>
                  <a:lnTo>
                    <a:pt x="52" y="510"/>
                  </a:lnTo>
                  <a:close/>
                  <a:moveTo>
                    <a:pt x="377" y="88"/>
                  </a:moveTo>
                  <a:lnTo>
                    <a:pt x="377" y="88"/>
                  </a:lnTo>
                  <a:close/>
                  <a:moveTo>
                    <a:pt x="281" y="44"/>
                  </a:moveTo>
                  <a:lnTo>
                    <a:pt x="281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3" name="Freeform 349">
              <a:extLst>
                <a:ext uri="{FF2B5EF4-FFF2-40B4-BE49-F238E27FC236}">
                  <a16:creationId xmlns:a16="http://schemas.microsoft.com/office/drawing/2014/main" id="{93309FBA-6786-454C-A2AC-4E113075D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8463" y="8990577"/>
              <a:ext cx="384333" cy="46870"/>
            </a:xfrm>
            <a:custGeom>
              <a:avLst/>
              <a:gdLst>
                <a:gd name="T0" fmla="*/ 43540645 w 360"/>
                <a:gd name="T1" fmla="*/ 5475817 h 45"/>
                <a:gd name="T2" fmla="*/ 43540645 w 360"/>
                <a:gd name="T3" fmla="*/ 5475817 h 45"/>
                <a:gd name="T4" fmla="*/ 2222738 w 360"/>
                <a:gd name="T5" fmla="*/ 5475817 h 45"/>
                <a:gd name="T6" fmla="*/ 0 w 360"/>
                <a:gd name="T7" fmla="*/ 3360208 h 45"/>
                <a:gd name="T8" fmla="*/ 2222738 w 360"/>
                <a:gd name="T9" fmla="*/ 0 h 45"/>
                <a:gd name="T10" fmla="*/ 43540645 w 360"/>
                <a:gd name="T11" fmla="*/ 0 h 45"/>
                <a:gd name="T12" fmla="*/ 46940020 w 360"/>
                <a:gd name="T13" fmla="*/ 3360208 h 45"/>
                <a:gd name="T14" fmla="*/ 43540645 w 360"/>
                <a:gd name="T15" fmla="*/ 5475817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60" h="45">
                  <a:moveTo>
                    <a:pt x="333" y="44"/>
                  </a:moveTo>
                  <a:lnTo>
                    <a:pt x="333" y="44"/>
                  </a:lnTo>
                  <a:cubicBezTo>
                    <a:pt x="17" y="44"/>
                    <a:pt x="17" y="44"/>
                    <a:pt x="17" y="44"/>
                  </a:cubicBezTo>
                  <a:cubicBezTo>
                    <a:pt x="8" y="44"/>
                    <a:pt x="0" y="35"/>
                    <a:pt x="0" y="27"/>
                  </a:cubicBezTo>
                  <a:cubicBezTo>
                    <a:pt x="0" y="9"/>
                    <a:pt x="8" y="0"/>
                    <a:pt x="17" y="0"/>
                  </a:cubicBezTo>
                  <a:cubicBezTo>
                    <a:pt x="333" y="0"/>
                    <a:pt x="333" y="0"/>
                    <a:pt x="333" y="0"/>
                  </a:cubicBezTo>
                  <a:cubicBezTo>
                    <a:pt x="351" y="0"/>
                    <a:pt x="359" y="9"/>
                    <a:pt x="359" y="27"/>
                  </a:cubicBezTo>
                  <a:cubicBezTo>
                    <a:pt x="359" y="35"/>
                    <a:pt x="351" y="44"/>
                    <a:pt x="333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4" name="Freeform 350">
              <a:extLst>
                <a:ext uri="{FF2B5EF4-FFF2-40B4-BE49-F238E27FC236}">
                  <a16:creationId xmlns:a16="http://schemas.microsoft.com/office/drawing/2014/main" id="{EECC0B04-4319-CC45-B33C-AC8DBEE49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42342" y="8976518"/>
              <a:ext cx="665552" cy="628056"/>
            </a:xfrm>
            <a:custGeom>
              <a:avLst/>
              <a:gdLst>
                <a:gd name="T0" fmla="*/ 77912877 w 624"/>
                <a:gd name="T1" fmla="*/ 0 h 589"/>
                <a:gd name="T2" fmla="*/ 77912877 w 624"/>
                <a:gd name="T3" fmla="*/ 0 h 589"/>
                <a:gd name="T4" fmla="*/ 76738427 w 624"/>
                <a:gd name="T5" fmla="*/ 0 h 589"/>
                <a:gd name="T6" fmla="*/ 41240492 w 624"/>
                <a:gd name="T7" fmla="*/ 4565461 h 589"/>
                <a:gd name="T8" fmla="*/ 41240492 w 624"/>
                <a:gd name="T9" fmla="*/ 4565461 h 589"/>
                <a:gd name="T10" fmla="*/ 40065681 w 624"/>
                <a:gd name="T11" fmla="*/ 4565461 h 589"/>
                <a:gd name="T12" fmla="*/ 4567746 w 624"/>
                <a:gd name="T13" fmla="*/ 0 h 589"/>
                <a:gd name="T14" fmla="*/ 4567746 w 624"/>
                <a:gd name="T15" fmla="*/ 0 h 589"/>
                <a:gd name="T16" fmla="*/ 0 w 624"/>
                <a:gd name="T17" fmla="*/ 4565461 h 589"/>
                <a:gd name="T18" fmla="*/ 0 w 624"/>
                <a:gd name="T19" fmla="*/ 12522243 h 589"/>
                <a:gd name="T20" fmla="*/ 0 w 624"/>
                <a:gd name="T21" fmla="*/ 57262753 h 589"/>
                <a:gd name="T22" fmla="*/ 0 w 624"/>
                <a:gd name="T23" fmla="*/ 64045394 h 589"/>
                <a:gd name="T24" fmla="*/ 3393297 w 624"/>
                <a:gd name="T25" fmla="*/ 68741235 h 589"/>
                <a:gd name="T26" fmla="*/ 38891231 w 624"/>
                <a:gd name="T27" fmla="*/ 76698017 h 589"/>
                <a:gd name="T28" fmla="*/ 40065681 w 624"/>
                <a:gd name="T29" fmla="*/ 76698017 h 589"/>
                <a:gd name="T30" fmla="*/ 41240492 w 624"/>
                <a:gd name="T31" fmla="*/ 76698017 h 589"/>
                <a:gd name="T32" fmla="*/ 42284528 w 624"/>
                <a:gd name="T33" fmla="*/ 76698017 h 589"/>
                <a:gd name="T34" fmla="*/ 42284528 w 624"/>
                <a:gd name="T35" fmla="*/ 76698017 h 589"/>
                <a:gd name="T36" fmla="*/ 77912877 w 624"/>
                <a:gd name="T37" fmla="*/ 68741235 h 589"/>
                <a:gd name="T38" fmla="*/ 81306173 w 624"/>
                <a:gd name="T39" fmla="*/ 64045394 h 589"/>
                <a:gd name="T40" fmla="*/ 81306173 w 624"/>
                <a:gd name="T41" fmla="*/ 50349371 h 589"/>
                <a:gd name="T42" fmla="*/ 81306173 w 624"/>
                <a:gd name="T43" fmla="*/ 50349371 h 589"/>
                <a:gd name="T44" fmla="*/ 81306173 w 624"/>
                <a:gd name="T45" fmla="*/ 4565461 h 589"/>
                <a:gd name="T46" fmla="*/ 77912877 w 624"/>
                <a:gd name="T47" fmla="*/ 0 h 589"/>
                <a:gd name="T48" fmla="*/ 6786232 w 624"/>
                <a:gd name="T49" fmla="*/ 57262753 h 589"/>
                <a:gd name="T50" fmla="*/ 6786232 w 624"/>
                <a:gd name="T51" fmla="*/ 57262753 h 589"/>
                <a:gd name="T52" fmla="*/ 6786232 w 624"/>
                <a:gd name="T53" fmla="*/ 12522243 h 589"/>
                <a:gd name="T54" fmla="*/ 6786232 w 624"/>
                <a:gd name="T55" fmla="*/ 12522243 h 589"/>
                <a:gd name="T56" fmla="*/ 6786232 w 624"/>
                <a:gd name="T57" fmla="*/ 6782641 h 589"/>
                <a:gd name="T58" fmla="*/ 37716782 w 624"/>
                <a:gd name="T59" fmla="*/ 10304702 h 589"/>
                <a:gd name="T60" fmla="*/ 37716782 w 624"/>
                <a:gd name="T61" fmla="*/ 26348646 h 589"/>
                <a:gd name="T62" fmla="*/ 37716782 w 624"/>
                <a:gd name="T63" fmla="*/ 69784635 h 589"/>
                <a:gd name="T64" fmla="*/ 6786232 w 624"/>
                <a:gd name="T65" fmla="*/ 62871614 h 589"/>
                <a:gd name="T66" fmla="*/ 6786232 w 624"/>
                <a:gd name="T67" fmla="*/ 57262753 h 589"/>
                <a:gd name="T68" fmla="*/ 75563616 w 624"/>
                <a:gd name="T69" fmla="*/ 50349371 h 589"/>
                <a:gd name="T70" fmla="*/ 75563616 w 624"/>
                <a:gd name="T71" fmla="*/ 50349371 h 589"/>
                <a:gd name="T72" fmla="*/ 75563616 w 624"/>
                <a:gd name="T73" fmla="*/ 62871614 h 589"/>
                <a:gd name="T74" fmla="*/ 43458978 w 624"/>
                <a:gd name="T75" fmla="*/ 69784635 h 589"/>
                <a:gd name="T76" fmla="*/ 43458978 w 624"/>
                <a:gd name="T77" fmla="*/ 26348646 h 589"/>
                <a:gd name="T78" fmla="*/ 43458978 w 624"/>
                <a:gd name="T79" fmla="*/ 12522243 h 589"/>
                <a:gd name="T80" fmla="*/ 43458978 w 624"/>
                <a:gd name="T81" fmla="*/ 12522243 h 589"/>
                <a:gd name="T82" fmla="*/ 43458978 w 624"/>
                <a:gd name="T83" fmla="*/ 10304702 h 589"/>
                <a:gd name="T84" fmla="*/ 75563616 w 624"/>
                <a:gd name="T85" fmla="*/ 6782641 h 589"/>
                <a:gd name="T86" fmla="*/ 75563616 w 624"/>
                <a:gd name="T87" fmla="*/ 50349371 h 58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624" h="589">
                  <a:moveTo>
                    <a:pt x="597" y="0"/>
                  </a:moveTo>
                  <a:lnTo>
                    <a:pt x="597" y="0"/>
                  </a:lnTo>
                  <a:cubicBezTo>
                    <a:pt x="597" y="0"/>
                    <a:pt x="597" y="0"/>
                    <a:pt x="588" y="0"/>
                  </a:cubicBezTo>
                  <a:cubicBezTo>
                    <a:pt x="316" y="35"/>
                    <a:pt x="316" y="35"/>
                    <a:pt x="316" y="35"/>
                  </a:cubicBezTo>
                  <a:lnTo>
                    <a:pt x="307" y="35"/>
                  </a:lnTo>
                  <a:cubicBezTo>
                    <a:pt x="35" y="0"/>
                    <a:pt x="35" y="0"/>
                    <a:pt x="35" y="0"/>
                  </a:cubicBezTo>
                  <a:cubicBezTo>
                    <a:pt x="17" y="0"/>
                    <a:pt x="0" y="17"/>
                    <a:pt x="0" y="3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491"/>
                    <a:pt x="0" y="491"/>
                    <a:pt x="0" y="491"/>
                  </a:cubicBezTo>
                  <a:cubicBezTo>
                    <a:pt x="0" y="509"/>
                    <a:pt x="17" y="527"/>
                    <a:pt x="26" y="527"/>
                  </a:cubicBezTo>
                  <a:cubicBezTo>
                    <a:pt x="298" y="588"/>
                    <a:pt x="298" y="588"/>
                    <a:pt x="298" y="588"/>
                  </a:cubicBezTo>
                  <a:cubicBezTo>
                    <a:pt x="307" y="588"/>
                    <a:pt x="307" y="588"/>
                    <a:pt x="307" y="588"/>
                  </a:cubicBezTo>
                  <a:cubicBezTo>
                    <a:pt x="307" y="588"/>
                    <a:pt x="307" y="588"/>
                    <a:pt x="316" y="588"/>
                  </a:cubicBezTo>
                  <a:cubicBezTo>
                    <a:pt x="316" y="588"/>
                    <a:pt x="316" y="588"/>
                    <a:pt x="324" y="588"/>
                  </a:cubicBezTo>
                  <a:cubicBezTo>
                    <a:pt x="597" y="527"/>
                    <a:pt x="597" y="527"/>
                    <a:pt x="597" y="527"/>
                  </a:cubicBezTo>
                  <a:cubicBezTo>
                    <a:pt x="614" y="527"/>
                    <a:pt x="623" y="509"/>
                    <a:pt x="623" y="491"/>
                  </a:cubicBezTo>
                  <a:cubicBezTo>
                    <a:pt x="623" y="386"/>
                    <a:pt x="623" y="386"/>
                    <a:pt x="623" y="386"/>
                  </a:cubicBezTo>
                  <a:cubicBezTo>
                    <a:pt x="623" y="35"/>
                    <a:pt x="623" y="35"/>
                    <a:pt x="623" y="35"/>
                  </a:cubicBezTo>
                  <a:cubicBezTo>
                    <a:pt x="623" y="17"/>
                    <a:pt x="614" y="0"/>
                    <a:pt x="597" y="0"/>
                  </a:cubicBezTo>
                  <a:close/>
                  <a:moveTo>
                    <a:pt x="52" y="439"/>
                  </a:moveTo>
                  <a:lnTo>
                    <a:pt x="52" y="439"/>
                  </a:lnTo>
                  <a:cubicBezTo>
                    <a:pt x="52" y="96"/>
                    <a:pt x="52" y="96"/>
                    <a:pt x="52" y="96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289" y="79"/>
                    <a:pt x="289" y="79"/>
                    <a:pt x="289" y="79"/>
                  </a:cubicBezTo>
                  <a:cubicBezTo>
                    <a:pt x="289" y="202"/>
                    <a:pt x="289" y="202"/>
                    <a:pt x="289" y="202"/>
                  </a:cubicBezTo>
                  <a:cubicBezTo>
                    <a:pt x="289" y="535"/>
                    <a:pt x="289" y="535"/>
                    <a:pt x="289" y="535"/>
                  </a:cubicBezTo>
                  <a:cubicBezTo>
                    <a:pt x="52" y="482"/>
                    <a:pt x="52" y="482"/>
                    <a:pt x="52" y="482"/>
                  </a:cubicBezTo>
                  <a:lnTo>
                    <a:pt x="52" y="439"/>
                  </a:lnTo>
                  <a:close/>
                  <a:moveTo>
                    <a:pt x="579" y="386"/>
                  </a:moveTo>
                  <a:lnTo>
                    <a:pt x="579" y="386"/>
                  </a:lnTo>
                  <a:cubicBezTo>
                    <a:pt x="579" y="482"/>
                    <a:pt x="579" y="482"/>
                    <a:pt x="579" y="482"/>
                  </a:cubicBezTo>
                  <a:cubicBezTo>
                    <a:pt x="333" y="535"/>
                    <a:pt x="333" y="535"/>
                    <a:pt x="333" y="535"/>
                  </a:cubicBezTo>
                  <a:cubicBezTo>
                    <a:pt x="333" y="202"/>
                    <a:pt x="333" y="202"/>
                    <a:pt x="333" y="202"/>
                  </a:cubicBezTo>
                  <a:cubicBezTo>
                    <a:pt x="333" y="96"/>
                    <a:pt x="333" y="96"/>
                    <a:pt x="333" y="96"/>
                  </a:cubicBezTo>
                  <a:cubicBezTo>
                    <a:pt x="333" y="79"/>
                    <a:pt x="333" y="79"/>
                    <a:pt x="333" y="79"/>
                  </a:cubicBezTo>
                  <a:cubicBezTo>
                    <a:pt x="579" y="52"/>
                    <a:pt x="579" y="52"/>
                    <a:pt x="579" y="52"/>
                  </a:cubicBezTo>
                  <a:lnTo>
                    <a:pt x="579" y="3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5" name="Freeform 351">
              <a:extLst>
                <a:ext uri="{FF2B5EF4-FFF2-40B4-BE49-F238E27FC236}">
                  <a16:creationId xmlns:a16="http://schemas.microsoft.com/office/drawing/2014/main" id="{1DC2AEEC-CB17-C744-9D08-797EDA6F8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7567" y="11174712"/>
              <a:ext cx="721795" cy="768665"/>
            </a:xfrm>
            <a:custGeom>
              <a:avLst/>
              <a:gdLst>
                <a:gd name="T0" fmla="*/ 88153279 w 677"/>
                <a:gd name="T1" fmla="*/ 10300977 h 721"/>
                <a:gd name="T2" fmla="*/ 88153279 w 677"/>
                <a:gd name="T3" fmla="*/ 10300977 h 721"/>
                <a:gd name="T4" fmla="*/ 83589144 w 677"/>
                <a:gd name="T5" fmla="*/ 6910650 h 721"/>
                <a:gd name="T6" fmla="*/ 74460874 w 677"/>
                <a:gd name="T7" fmla="*/ 6910650 h 721"/>
                <a:gd name="T8" fmla="*/ 74460874 w 677"/>
                <a:gd name="T9" fmla="*/ 2216767 h 721"/>
                <a:gd name="T10" fmla="*/ 72113625 w 677"/>
                <a:gd name="T11" fmla="*/ 0 h 721"/>
                <a:gd name="T12" fmla="*/ 68723114 w 677"/>
                <a:gd name="T13" fmla="*/ 2216767 h 721"/>
                <a:gd name="T14" fmla="*/ 68723114 w 677"/>
                <a:gd name="T15" fmla="*/ 6910650 h 721"/>
                <a:gd name="T16" fmla="*/ 19430165 w 677"/>
                <a:gd name="T17" fmla="*/ 6910650 h 721"/>
                <a:gd name="T18" fmla="*/ 19430165 w 677"/>
                <a:gd name="T19" fmla="*/ 2216767 h 721"/>
                <a:gd name="T20" fmla="*/ 16039654 w 677"/>
                <a:gd name="T21" fmla="*/ 0 h 721"/>
                <a:gd name="T22" fmla="*/ 13692406 w 677"/>
                <a:gd name="T23" fmla="*/ 2216767 h 721"/>
                <a:gd name="T24" fmla="*/ 13692406 w 677"/>
                <a:gd name="T25" fmla="*/ 6910650 h 721"/>
                <a:gd name="T26" fmla="*/ 4564135 w 677"/>
                <a:gd name="T27" fmla="*/ 6910650 h 721"/>
                <a:gd name="T28" fmla="*/ 0 w 677"/>
                <a:gd name="T29" fmla="*/ 10300977 h 721"/>
                <a:gd name="T30" fmla="*/ 0 w 677"/>
                <a:gd name="T31" fmla="*/ 33249331 h 721"/>
                <a:gd name="T32" fmla="*/ 0 w 677"/>
                <a:gd name="T33" fmla="*/ 34292536 h 721"/>
                <a:gd name="T34" fmla="*/ 0 w 677"/>
                <a:gd name="T35" fmla="*/ 35466098 h 721"/>
                <a:gd name="T36" fmla="*/ 0 w 677"/>
                <a:gd name="T37" fmla="*/ 89317383 h 721"/>
                <a:gd name="T38" fmla="*/ 4564135 w 677"/>
                <a:gd name="T39" fmla="*/ 93880910 h 721"/>
                <a:gd name="T40" fmla="*/ 83589144 w 677"/>
                <a:gd name="T41" fmla="*/ 93880910 h 721"/>
                <a:gd name="T42" fmla="*/ 88153279 w 677"/>
                <a:gd name="T43" fmla="*/ 89317383 h 721"/>
                <a:gd name="T44" fmla="*/ 88153279 w 677"/>
                <a:gd name="T45" fmla="*/ 35466098 h 721"/>
                <a:gd name="T46" fmla="*/ 88153279 w 677"/>
                <a:gd name="T47" fmla="*/ 34292536 h 721"/>
                <a:gd name="T48" fmla="*/ 88153279 w 677"/>
                <a:gd name="T49" fmla="*/ 33249331 h 721"/>
                <a:gd name="T50" fmla="*/ 88153279 w 677"/>
                <a:gd name="T51" fmla="*/ 10300977 h 721"/>
                <a:gd name="T52" fmla="*/ 5737760 w 677"/>
                <a:gd name="T53" fmla="*/ 12517382 h 721"/>
                <a:gd name="T54" fmla="*/ 5737760 w 677"/>
                <a:gd name="T55" fmla="*/ 12517382 h 721"/>
                <a:gd name="T56" fmla="*/ 13692406 w 677"/>
                <a:gd name="T57" fmla="*/ 12517382 h 721"/>
                <a:gd name="T58" fmla="*/ 13692406 w 677"/>
                <a:gd name="T59" fmla="*/ 16038066 h 721"/>
                <a:gd name="T60" fmla="*/ 16039654 w 677"/>
                <a:gd name="T61" fmla="*/ 19428032 h 721"/>
                <a:gd name="T62" fmla="*/ 19430165 w 677"/>
                <a:gd name="T63" fmla="*/ 16038066 h 721"/>
                <a:gd name="T64" fmla="*/ 19430165 w 677"/>
                <a:gd name="T65" fmla="*/ 12517382 h 721"/>
                <a:gd name="T66" fmla="*/ 68723114 w 677"/>
                <a:gd name="T67" fmla="*/ 12517382 h 721"/>
                <a:gd name="T68" fmla="*/ 68723114 w 677"/>
                <a:gd name="T69" fmla="*/ 16038066 h 721"/>
                <a:gd name="T70" fmla="*/ 72113625 w 677"/>
                <a:gd name="T71" fmla="*/ 19428032 h 721"/>
                <a:gd name="T72" fmla="*/ 74460874 w 677"/>
                <a:gd name="T73" fmla="*/ 16038066 h 721"/>
                <a:gd name="T74" fmla="*/ 74460874 w 677"/>
                <a:gd name="T75" fmla="*/ 12517382 h 721"/>
                <a:gd name="T76" fmla="*/ 82415520 w 677"/>
                <a:gd name="T77" fmla="*/ 12517382 h 721"/>
                <a:gd name="T78" fmla="*/ 82415520 w 677"/>
                <a:gd name="T79" fmla="*/ 30902570 h 721"/>
                <a:gd name="T80" fmla="*/ 5737760 w 677"/>
                <a:gd name="T81" fmla="*/ 30902570 h 721"/>
                <a:gd name="T82" fmla="*/ 5737760 w 677"/>
                <a:gd name="T83" fmla="*/ 12517382 h 721"/>
                <a:gd name="T84" fmla="*/ 82415520 w 677"/>
                <a:gd name="T85" fmla="*/ 88143822 h 721"/>
                <a:gd name="T86" fmla="*/ 82415520 w 677"/>
                <a:gd name="T87" fmla="*/ 88143822 h 721"/>
                <a:gd name="T88" fmla="*/ 5737760 w 677"/>
                <a:gd name="T89" fmla="*/ 88143822 h 721"/>
                <a:gd name="T90" fmla="*/ 5737760 w 677"/>
                <a:gd name="T91" fmla="*/ 36639659 h 721"/>
                <a:gd name="T92" fmla="*/ 82415520 w 677"/>
                <a:gd name="T93" fmla="*/ 36639659 h 721"/>
                <a:gd name="T94" fmla="*/ 82415520 w 677"/>
                <a:gd name="T95" fmla="*/ 88143822 h 72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77" h="721">
                  <a:moveTo>
                    <a:pt x="676" y="79"/>
                  </a:moveTo>
                  <a:lnTo>
                    <a:pt x="676" y="79"/>
                  </a:lnTo>
                  <a:cubicBezTo>
                    <a:pt x="676" y="61"/>
                    <a:pt x="659" y="53"/>
                    <a:pt x="641" y="53"/>
                  </a:cubicBezTo>
                  <a:cubicBezTo>
                    <a:pt x="571" y="53"/>
                    <a:pt x="571" y="53"/>
                    <a:pt x="571" y="53"/>
                  </a:cubicBezTo>
                  <a:cubicBezTo>
                    <a:pt x="571" y="17"/>
                    <a:pt x="571" y="17"/>
                    <a:pt x="571" y="17"/>
                  </a:cubicBezTo>
                  <a:cubicBezTo>
                    <a:pt x="571" y="9"/>
                    <a:pt x="562" y="0"/>
                    <a:pt x="553" y="0"/>
                  </a:cubicBezTo>
                  <a:cubicBezTo>
                    <a:pt x="536" y="0"/>
                    <a:pt x="527" y="9"/>
                    <a:pt x="527" y="17"/>
                  </a:cubicBezTo>
                  <a:cubicBezTo>
                    <a:pt x="527" y="53"/>
                    <a:pt x="527" y="53"/>
                    <a:pt x="527" y="53"/>
                  </a:cubicBezTo>
                  <a:cubicBezTo>
                    <a:pt x="149" y="53"/>
                    <a:pt x="149" y="53"/>
                    <a:pt x="149" y="53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49" y="9"/>
                    <a:pt x="140" y="0"/>
                    <a:pt x="123" y="0"/>
                  </a:cubicBezTo>
                  <a:cubicBezTo>
                    <a:pt x="114" y="0"/>
                    <a:pt x="105" y="9"/>
                    <a:pt x="105" y="17"/>
                  </a:cubicBezTo>
                  <a:cubicBezTo>
                    <a:pt x="105" y="53"/>
                    <a:pt x="105" y="53"/>
                    <a:pt x="10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9" y="53"/>
                    <a:pt x="0" y="61"/>
                    <a:pt x="0" y="79"/>
                  </a:cubicBezTo>
                  <a:cubicBezTo>
                    <a:pt x="0" y="255"/>
                    <a:pt x="0" y="255"/>
                    <a:pt x="0" y="255"/>
                  </a:cubicBezTo>
                  <a:lnTo>
                    <a:pt x="0" y="263"/>
                  </a:lnTo>
                  <a:lnTo>
                    <a:pt x="0" y="272"/>
                  </a:lnTo>
                  <a:cubicBezTo>
                    <a:pt x="0" y="685"/>
                    <a:pt x="0" y="685"/>
                    <a:pt x="0" y="685"/>
                  </a:cubicBezTo>
                  <a:cubicBezTo>
                    <a:pt x="0" y="711"/>
                    <a:pt x="17" y="720"/>
                    <a:pt x="35" y="720"/>
                  </a:cubicBezTo>
                  <a:cubicBezTo>
                    <a:pt x="641" y="720"/>
                    <a:pt x="641" y="720"/>
                    <a:pt x="641" y="720"/>
                  </a:cubicBezTo>
                  <a:cubicBezTo>
                    <a:pt x="659" y="720"/>
                    <a:pt x="676" y="711"/>
                    <a:pt x="676" y="685"/>
                  </a:cubicBezTo>
                  <a:cubicBezTo>
                    <a:pt x="676" y="272"/>
                    <a:pt x="676" y="272"/>
                    <a:pt x="676" y="272"/>
                  </a:cubicBezTo>
                  <a:lnTo>
                    <a:pt x="676" y="263"/>
                  </a:lnTo>
                  <a:lnTo>
                    <a:pt x="676" y="255"/>
                  </a:lnTo>
                  <a:lnTo>
                    <a:pt x="676" y="79"/>
                  </a:lnTo>
                  <a:close/>
                  <a:moveTo>
                    <a:pt x="44" y="96"/>
                  </a:moveTo>
                  <a:lnTo>
                    <a:pt x="44" y="96"/>
                  </a:lnTo>
                  <a:cubicBezTo>
                    <a:pt x="105" y="96"/>
                    <a:pt x="105" y="96"/>
                    <a:pt x="105" y="96"/>
                  </a:cubicBezTo>
                  <a:cubicBezTo>
                    <a:pt x="105" y="123"/>
                    <a:pt x="105" y="123"/>
                    <a:pt x="105" y="123"/>
                  </a:cubicBezTo>
                  <a:cubicBezTo>
                    <a:pt x="105" y="140"/>
                    <a:pt x="114" y="149"/>
                    <a:pt x="123" y="149"/>
                  </a:cubicBezTo>
                  <a:cubicBezTo>
                    <a:pt x="140" y="149"/>
                    <a:pt x="149" y="140"/>
                    <a:pt x="149" y="123"/>
                  </a:cubicBezTo>
                  <a:cubicBezTo>
                    <a:pt x="149" y="96"/>
                    <a:pt x="149" y="96"/>
                    <a:pt x="149" y="96"/>
                  </a:cubicBezTo>
                  <a:cubicBezTo>
                    <a:pt x="527" y="96"/>
                    <a:pt x="527" y="96"/>
                    <a:pt x="527" y="96"/>
                  </a:cubicBezTo>
                  <a:cubicBezTo>
                    <a:pt x="527" y="123"/>
                    <a:pt x="527" y="123"/>
                    <a:pt x="527" y="123"/>
                  </a:cubicBezTo>
                  <a:cubicBezTo>
                    <a:pt x="527" y="140"/>
                    <a:pt x="536" y="149"/>
                    <a:pt x="553" y="149"/>
                  </a:cubicBezTo>
                  <a:cubicBezTo>
                    <a:pt x="562" y="149"/>
                    <a:pt x="571" y="140"/>
                    <a:pt x="571" y="123"/>
                  </a:cubicBezTo>
                  <a:cubicBezTo>
                    <a:pt x="571" y="96"/>
                    <a:pt x="571" y="96"/>
                    <a:pt x="571" y="96"/>
                  </a:cubicBezTo>
                  <a:cubicBezTo>
                    <a:pt x="632" y="96"/>
                    <a:pt x="632" y="96"/>
                    <a:pt x="632" y="96"/>
                  </a:cubicBezTo>
                  <a:cubicBezTo>
                    <a:pt x="632" y="237"/>
                    <a:pt x="632" y="237"/>
                    <a:pt x="632" y="237"/>
                  </a:cubicBezTo>
                  <a:cubicBezTo>
                    <a:pt x="44" y="237"/>
                    <a:pt x="44" y="237"/>
                    <a:pt x="44" y="237"/>
                  </a:cubicBezTo>
                  <a:lnTo>
                    <a:pt x="44" y="96"/>
                  </a:lnTo>
                  <a:close/>
                  <a:moveTo>
                    <a:pt x="632" y="676"/>
                  </a:moveTo>
                  <a:lnTo>
                    <a:pt x="632" y="676"/>
                  </a:lnTo>
                  <a:cubicBezTo>
                    <a:pt x="44" y="676"/>
                    <a:pt x="44" y="676"/>
                    <a:pt x="44" y="676"/>
                  </a:cubicBezTo>
                  <a:cubicBezTo>
                    <a:pt x="44" y="281"/>
                    <a:pt x="44" y="281"/>
                    <a:pt x="44" y="281"/>
                  </a:cubicBezTo>
                  <a:cubicBezTo>
                    <a:pt x="632" y="281"/>
                    <a:pt x="632" y="281"/>
                    <a:pt x="632" y="281"/>
                  </a:cubicBezTo>
                  <a:lnTo>
                    <a:pt x="632" y="6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6" name="Freeform 352">
              <a:extLst>
                <a:ext uri="{FF2B5EF4-FFF2-40B4-BE49-F238E27FC236}">
                  <a16:creationId xmlns:a16="http://schemas.microsoft.com/office/drawing/2014/main" id="{91C88B88-9076-1D45-A829-02311321F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2542" y="11324695"/>
              <a:ext cx="271845" cy="56244"/>
            </a:xfrm>
            <a:custGeom>
              <a:avLst/>
              <a:gdLst>
                <a:gd name="T0" fmla="*/ 30899648 w 255"/>
                <a:gd name="T1" fmla="*/ 0 h 54"/>
                <a:gd name="T2" fmla="*/ 30899648 w 255"/>
                <a:gd name="T3" fmla="*/ 0 h 54"/>
                <a:gd name="T4" fmla="*/ 3389804 w 255"/>
                <a:gd name="T5" fmla="*/ 0 h 54"/>
                <a:gd name="T6" fmla="*/ 0 w 255"/>
                <a:gd name="T7" fmla="*/ 3360208 h 54"/>
                <a:gd name="T8" fmla="*/ 3389804 w 255"/>
                <a:gd name="T9" fmla="*/ 6595886 h 54"/>
                <a:gd name="T10" fmla="*/ 30899648 w 255"/>
                <a:gd name="T11" fmla="*/ 6595886 h 54"/>
                <a:gd name="T12" fmla="*/ 33115947 w 255"/>
                <a:gd name="T13" fmla="*/ 3360208 h 54"/>
                <a:gd name="T14" fmla="*/ 30899648 w 255"/>
                <a:gd name="T15" fmla="*/ 0 h 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55" h="54">
                  <a:moveTo>
                    <a:pt x="237" y="0"/>
                  </a:moveTo>
                  <a:lnTo>
                    <a:pt x="237" y="0"/>
                  </a:lnTo>
                  <a:cubicBezTo>
                    <a:pt x="26" y="0"/>
                    <a:pt x="26" y="0"/>
                    <a:pt x="26" y="0"/>
                  </a:cubicBezTo>
                  <a:cubicBezTo>
                    <a:pt x="17" y="0"/>
                    <a:pt x="0" y="18"/>
                    <a:pt x="0" y="27"/>
                  </a:cubicBezTo>
                  <a:cubicBezTo>
                    <a:pt x="0" y="44"/>
                    <a:pt x="17" y="53"/>
                    <a:pt x="26" y="53"/>
                  </a:cubicBezTo>
                  <a:cubicBezTo>
                    <a:pt x="237" y="53"/>
                    <a:pt x="237" y="53"/>
                    <a:pt x="237" y="53"/>
                  </a:cubicBezTo>
                  <a:cubicBezTo>
                    <a:pt x="246" y="53"/>
                    <a:pt x="254" y="44"/>
                    <a:pt x="254" y="27"/>
                  </a:cubicBezTo>
                  <a:cubicBezTo>
                    <a:pt x="254" y="18"/>
                    <a:pt x="246" y="0"/>
                    <a:pt x="23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7" name="Freeform 353">
              <a:extLst>
                <a:ext uri="{FF2B5EF4-FFF2-40B4-BE49-F238E27FC236}">
                  <a16:creationId xmlns:a16="http://schemas.microsoft.com/office/drawing/2014/main" id="{FAEF2613-51D8-3545-B5FE-2A1DD10F5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5673" y="11587166"/>
              <a:ext cx="168731" cy="224975"/>
            </a:xfrm>
            <a:custGeom>
              <a:avLst/>
              <a:gdLst>
                <a:gd name="T0" fmla="*/ 9043358 w 159"/>
                <a:gd name="T1" fmla="*/ 15890575 h 212"/>
                <a:gd name="T2" fmla="*/ 9043358 w 159"/>
                <a:gd name="T3" fmla="*/ 15890575 h 212"/>
                <a:gd name="T4" fmla="*/ 2196142 w 159"/>
                <a:gd name="T5" fmla="*/ 21575024 h 212"/>
                <a:gd name="T6" fmla="*/ 0 w 159"/>
                <a:gd name="T7" fmla="*/ 24934293 h 212"/>
                <a:gd name="T8" fmla="*/ 3358910 w 159"/>
                <a:gd name="T9" fmla="*/ 27259831 h 212"/>
                <a:gd name="T10" fmla="*/ 18087076 w 159"/>
                <a:gd name="T11" fmla="*/ 27259831 h 212"/>
                <a:gd name="T12" fmla="*/ 20412614 w 159"/>
                <a:gd name="T13" fmla="*/ 24934293 h 212"/>
                <a:gd name="T14" fmla="*/ 18087076 w 159"/>
                <a:gd name="T15" fmla="*/ 22737792 h 212"/>
                <a:gd name="T16" fmla="*/ 9043358 w 159"/>
                <a:gd name="T17" fmla="*/ 22737792 h 212"/>
                <a:gd name="T18" fmla="*/ 12402628 w 159"/>
                <a:gd name="T19" fmla="*/ 19378882 h 212"/>
                <a:gd name="T20" fmla="*/ 20412614 w 159"/>
                <a:gd name="T21" fmla="*/ 9172755 h 212"/>
                <a:gd name="T22" fmla="*/ 20412614 w 159"/>
                <a:gd name="T23" fmla="*/ 8009986 h 212"/>
                <a:gd name="T24" fmla="*/ 11368896 w 159"/>
                <a:gd name="T25" fmla="*/ 0 h 212"/>
                <a:gd name="T26" fmla="*/ 2196142 w 159"/>
                <a:gd name="T27" fmla="*/ 4521679 h 212"/>
                <a:gd name="T28" fmla="*/ 1162769 w 159"/>
                <a:gd name="T29" fmla="*/ 5684448 h 212"/>
                <a:gd name="T30" fmla="*/ 4521679 w 159"/>
                <a:gd name="T31" fmla="*/ 9172755 h 212"/>
                <a:gd name="T32" fmla="*/ 5684448 w 159"/>
                <a:gd name="T33" fmla="*/ 8009986 h 212"/>
                <a:gd name="T34" fmla="*/ 10206127 w 159"/>
                <a:gd name="T35" fmla="*/ 5684448 h 212"/>
                <a:gd name="T36" fmla="*/ 13565397 w 159"/>
                <a:gd name="T37" fmla="*/ 9172755 h 212"/>
                <a:gd name="T38" fmla="*/ 9043358 w 159"/>
                <a:gd name="T39" fmla="*/ 15890575 h 2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59" h="212">
                  <a:moveTo>
                    <a:pt x="70" y="123"/>
                  </a:moveTo>
                  <a:lnTo>
                    <a:pt x="70" y="123"/>
                  </a:lnTo>
                  <a:cubicBezTo>
                    <a:pt x="17" y="167"/>
                    <a:pt x="17" y="167"/>
                    <a:pt x="17" y="167"/>
                  </a:cubicBezTo>
                  <a:cubicBezTo>
                    <a:pt x="9" y="176"/>
                    <a:pt x="0" y="185"/>
                    <a:pt x="0" y="193"/>
                  </a:cubicBezTo>
                  <a:cubicBezTo>
                    <a:pt x="0" y="202"/>
                    <a:pt x="9" y="211"/>
                    <a:pt x="26" y="211"/>
                  </a:cubicBezTo>
                  <a:cubicBezTo>
                    <a:pt x="140" y="211"/>
                    <a:pt x="140" y="211"/>
                    <a:pt x="140" y="211"/>
                  </a:cubicBezTo>
                  <a:cubicBezTo>
                    <a:pt x="149" y="211"/>
                    <a:pt x="158" y="202"/>
                    <a:pt x="158" y="193"/>
                  </a:cubicBezTo>
                  <a:cubicBezTo>
                    <a:pt x="158" y="185"/>
                    <a:pt x="149" y="176"/>
                    <a:pt x="140" y="176"/>
                  </a:cubicBezTo>
                  <a:cubicBezTo>
                    <a:pt x="70" y="176"/>
                    <a:pt x="70" y="176"/>
                    <a:pt x="70" y="176"/>
                  </a:cubicBezTo>
                  <a:cubicBezTo>
                    <a:pt x="96" y="150"/>
                    <a:pt x="96" y="150"/>
                    <a:pt x="96" y="150"/>
                  </a:cubicBezTo>
                  <a:cubicBezTo>
                    <a:pt x="140" y="114"/>
                    <a:pt x="158" y="97"/>
                    <a:pt x="158" y="71"/>
                  </a:cubicBezTo>
                  <a:cubicBezTo>
                    <a:pt x="158" y="62"/>
                    <a:pt x="158" y="62"/>
                    <a:pt x="158" y="62"/>
                  </a:cubicBezTo>
                  <a:cubicBezTo>
                    <a:pt x="158" y="26"/>
                    <a:pt x="123" y="0"/>
                    <a:pt x="88" y="0"/>
                  </a:cubicBezTo>
                  <a:cubicBezTo>
                    <a:pt x="52" y="0"/>
                    <a:pt x="35" y="9"/>
                    <a:pt x="17" y="35"/>
                  </a:cubicBezTo>
                  <a:lnTo>
                    <a:pt x="9" y="44"/>
                  </a:lnTo>
                  <a:cubicBezTo>
                    <a:pt x="9" y="62"/>
                    <a:pt x="17" y="71"/>
                    <a:pt x="35" y="71"/>
                  </a:cubicBezTo>
                  <a:lnTo>
                    <a:pt x="44" y="62"/>
                  </a:lnTo>
                  <a:cubicBezTo>
                    <a:pt x="61" y="44"/>
                    <a:pt x="70" y="44"/>
                    <a:pt x="79" y="44"/>
                  </a:cubicBezTo>
                  <a:cubicBezTo>
                    <a:pt x="96" y="44"/>
                    <a:pt x="105" y="53"/>
                    <a:pt x="105" y="71"/>
                  </a:cubicBezTo>
                  <a:cubicBezTo>
                    <a:pt x="105" y="88"/>
                    <a:pt x="96" y="97"/>
                    <a:pt x="70" y="12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8" name="Freeform 354">
              <a:extLst>
                <a:ext uri="{FF2B5EF4-FFF2-40B4-BE49-F238E27FC236}">
                  <a16:creationId xmlns:a16="http://schemas.microsoft.com/office/drawing/2014/main" id="{AC57CC5F-53EB-E840-A02B-AA12AA825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7211" y="11596540"/>
              <a:ext cx="159357" cy="215601"/>
            </a:xfrm>
            <a:custGeom>
              <a:avLst/>
              <a:gdLst>
                <a:gd name="T0" fmla="*/ 2330641 w 150"/>
                <a:gd name="T1" fmla="*/ 4529349 h 203"/>
                <a:gd name="T2" fmla="*/ 2330641 w 150"/>
                <a:gd name="T3" fmla="*/ 4529349 h 203"/>
                <a:gd name="T4" fmla="*/ 12559623 w 150"/>
                <a:gd name="T5" fmla="*/ 4529349 h 203"/>
                <a:gd name="T6" fmla="*/ 2330641 w 150"/>
                <a:gd name="T7" fmla="*/ 21610724 h 203"/>
                <a:gd name="T8" fmla="*/ 2330641 w 150"/>
                <a:gd name="T9" fmla="*/ 23810467 h 203"/>
                <a:gd name="T10" fmla="*/ 4531741 w 150"/>
                <a:gd name="T11" fmla="*/ 26139712 h 203"/>
                <a:gd name="T12" fmla="*/ 7898342 w 150"/>
                <a:gd name="T13" fmla="*/ 23810467 h 203"/>
                <a:gd name="T14" fmla="*/ 18127324 w 150"/>
                <a:gd name="T15" fmla="*/ 4529349 h 203"/>
                <a:gd name="T16" fmla="*/ 19292464 w 150"/>
                <a:gd name="T17" fmla="*/ 2199743 h 203"/>
                <a:gd name="T18" fmla="*/ 17091364 w 150"/>
                <a:gd name="T19" fmla="*/ 0 h 203"/>
                <a:gd name="T20" fmla="*/ 2330641 w 150"/>
                <a:gd name="T21" fmla="*/ 0 h 203"/>
                <a:gd name="T22" fmla="*/ 0 w 150"/>
                <a:gd name="T23" fmla="*/ 2199743 h 203"/>
                <a:gd name="T24" fmla="*/ 2330641 w 150"/>
                <a:gd name="T25" fmla="*/ 4529349 h 20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0" h="203">
                  <a:moveTo>
                    <a:pt x="18" y="35"/>
                  </a:moveTo>
                  <a:lnTo>
                    <a:pt x="18" y="35"/>
                  </a:lnTo>
                  <a:cubicBezTo>
                    <a:pt x="97" y="35"/>
                    <a:pt x="97" y="35"/>
                    <a:pt x="97" y="35"/>
                  </a:cubicBezTo>
                  <a:cubicBezTo>
                    <a:pt x="18" y="167"/>
                    <a:pt x="18" y="167"/>
                    <a:pt x="18" y="167"/>
                  </a:cubicBezTo>
                  <a:cubicBezTo>
                    <a:pt x="18" y="176"/>
                    <a:pt x="18" y="176"/>
                    <a:pt x="18" y="184"/>
                  </a:cubicBezTo>
                  <a:cubicBezTo>
                    <a:pt x="18" y="193"/>
                    <a:pt x="26" y="202"/>
                    <a:pt x="35" y="202"/>
                  </a:cubicBezTo>
                  <a:cubicBezTo>
                    <a:pt x="44" y="202"/>
                    <a:pt x="53" y="202"/>
                    <a:pt x="61" y="184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9" y="35"/>
                    <a:pt x="149" y="26"/>
                    <a:pt x="149" y="17"/>
                  </a:cubicBezTo>
                  <a:cubicBezTo>
                    <a:pt x="149" y="0"/>
                    <a:pt x="140" y="0"/>
                    <a:pt x="13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9" y="0"/>
                    <a:pt x="0" y="9"/>
                    <a:pt x="0" y="17"/>
                  </a:cubicBezTo>
                  <a:cubicBezTo>
                    <a:pt x="0" y="26"/>
                    <a:pt x="9" y="35"/>
                    <a:pt x="18" y="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9" name="Freeform 355">
              <a:extLst>
                <a:ext uri="{FF2B5EF4-FFF2-40B4-BE49-F238E27FC236}">
                  <a16:creationId xmlns:a16="http://schemas.microsoft.com/office/drawing/2014/main" id="{7D18F8B2-F05E-C94F-ABFE-DD338A519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70463" y="11230955"/>
              <a:ext cx="618682" cy="651492"/>
            </a:xfrm>
            <a:custGeom>
              <a:avLst/>
              <a:gdLst>
                <a:gd name="T0" fmla="*/ 74534045 w 580"/>
                <a:gd name="T1" fmla="*/ 62180681 h 615"/>
                <a:gd name="T2" fmla="*/ 74534045 w 580"/>
                <a:gd name="T3" fmla="*/ 62180681 h 615"/>
                <a:gd name="T4" fmla="*/ 74534045 w 580"/>
                <a:gd name="T5" fmla="*/ 62180681 h 615"/>
                <a:gd name="T6" fmla="*/ 74534045 w 580"/>
                <a:gd name="T7" fmla="*/ 61022110 h 615"/>
                <a:gd name="T8" fmla="*/ 74534045 w 580"/>
                <a:gd name="T9" fmla="*/ 61022110 h 615"/>
                <a:gd name="T10" fmla="*/ 74534045 w 580"/>
                <a:gd name="T11" fmla="*/ 61022110 h 615"/>
                <a:gd name="T12" fmla="*/ 74534045 w 580"/>
                <a:gd name="T13" fmla="*/ 61022110 h 615"/>
                <a:gd name="T14" fmla="*/ 75578543 w 580"/>
                <a:gd name="T15" fmla="*/ 61022110 h 615"/>
                <a:gd name="T16" fmla="*/ 75578543 w 580"/>
                <a:gd name="T17" fmla="*/ 61022110 h 615"/>
                <a:gd name="T18" fmla="*/ 75578543 w 580"/>
                <a:gd name="T19" fmla="*/ 61022110 h 615"/>
                <a:gd name="T20" fmla="*/ 75578543 w 580"/>
                <a:gd name="T21" fmla="*/ 61022110 h 615"/>
                <a:gd name="T22" fmla="*/ 75578543 w 580"/>
                <a:gd name="T23" fmla="*/ 59863540 h 615"/>
                <a:gd name="T24" fmla="*/ 75578543 w 580"/>
                <a:gd name="T25" fmla="*/ 59863540 h 615"/>
                <a:gd name="T26" fmla="*/ 75578543 w 580"/>
                <a:gd name="T27" fmla="*/ 59863540 h 615"/>
                <a:gd name="T28" fmla="*/ 75578543 w 580"/>
                <a:gd name="T29" fmla="*/ 59863540 h 615"/>
                <a:gd name="T30" fmla="*/ 75578543 w 580"/>
                <a:gd name="T31" fmla="*/ 59863540 h 615"/>
                <a:gd name="T32" fmla="*/ 75578543 w 580"/>
                <a:gd name="T33" fmla="*/ 59863540 h 615"/>
                <a:gd name="T34" fmla="*/ 75578543 w 580"/>
                <a:gd name="T35" fmla="*/ 59863540 h 615"/>
                <a:gd name="T36" fmla="*/ 75578543 w 580"/>
                <a:gd name="T37" fmla="*/ 58704969 h 615"/>
                <a:gd name="T38" fmla="*/ 75578543 w 580"/>
                <a:gd name="T39" fmla="*/ 58704969 h 615"/>
                <a:gd name="T40" fmla="*/ 74534045 w 580"/>
                <a:gd name="T41" fmla="*/ 58704969 h 615"/>
                <a:gd name="T42" fmla="*/ 74534045 w 580"/>
                <a:gd name="T43" fmla="*/ 58704969 h 615"/>
                <a:gd name="T44" fmla="*/ 74534045 w 580"/>
                <a:gd name="T45" fmla="*/ 58704969 h 615"/>
                <a:gd name="T46" fmla="*/ 74534045 w 580"/>
                <a:gd name="T47" fmla="*/ 58704969 h 615"/>
                <a:gd name="T48" fmla="*/ 74534045 w 580"/>
                <a:gd name="T49" fmla="*/ 58704969 h 615"/>
                <a:gd name="T50" fmla="*/ 74534045 w 580"/>
                <a:gd name="T51" fmla="*/ 58704969 h 615"/>
                <a:gd name="T52" fmla="*/ 74534045 w 580"/>
                <a:gd name="T53" fmla="*/ 58704969 h 615"/>
                <a:gd name="T54" fmla="*/ 74534045 w 580"/>
                <a:gd name="T55" fmla="*/ 57546040 h 615"/>
                <a:gd name="T56" fmla="*/ 74534045 w 580"/>
                <a:gd name="T57" fmla="*/ 57546040 h 615"/>
                <a:gd name="T58" fmla="*/ 74534045 w 580"/>
                <a:gd name="T59" fmla="*/ 57546040 h 615"/>
                <a:gd name="T60" fmla="*/ 57303977 w 580"/>
                <a:gd name="T61" fmla="*/ 41711407 h 615"/>
                <a:gd name="T62" fmla="*/ 53909989 w 580"/>
                <a:gd name="T63" fmla="*/ 41711407 h 615"/>
                <a:gd name="T64" fmla="*/ 53909989 w 580"/>
                <a:gd name="T65" fmla="*/ 46217237 h 615"/>
                <a:gd name="T66" fmla="*/ 64222017 w 580"/>
                <a:gd name="T67" fmla="*/ 56516279 h 615"/>
                <a:gd name="T68" fmla="*/ 34330071 w 580"/>
                <a:gd name="T69" fmla="*/ 56516279 h 615"/>
                <a:gd name="T70" fmla="*/ 5743476 w 580"/>
                <a:gd name="T71" fmla="*/ 31540816 h 615"/>
                <a:gd name="T72" fmla="*/ 34330071 w 580"/>
                <a:gd name="T73" fmla="*/ 5535591 h 615"/>
                <a:gd name="T74" fmla="*/ 54954126 w 580"/>
                <a:gd name="T75" fmla="*/ 5535591 h 615"/>
                <a:gd name="T76" fmla="*/ 58478540 w 580"/>
                <a:gd name="T77" fmla="*/ 3347260 h 615"/>
                <a:gd name="T78" fmla="*/ 54954126 w 580"/>
                <a:gd name="T79" fmla="*/ 0 h 615"/>
                <a:gd name="T80" fmla="*/ 54954126 w 580"/>
                <a:gd name="T81" fmla="*/ 0 h 615"/>
                <a:gd name="T82" fmla="*/ 34330071 w 580"/>
                <a:gd name="T83" fmla="*/ 0 h 615"/>
                <a:gd name="T84" fmla="*/ 10312028 w 580"/>
                <a:gd name="T85" fmla="*/ 9011662 h 615"/>
                <a:gd name="T86" fmla="*/ 0 w 580"/>
                <a:gd name="T87" fmla="*/ 31540816 h 615"/>
                <a:gd name="T88" fmla="*/ 10312028 w 580"/>
                <a:gd name="T89" fmla="*/ 54198780 h 615"/>
                <a:gd name="T90" fmla="*/ 34330071 w 580"/>
                <a:gd name="T91" fmla="*/ 63210800 h 615"/>
                <a:gd name="T92" fmla="*/ 64222017 w 580"/>
                <a:gd name="T93" fmla="*/ 63210800 h 615"/>
                <a:gd name="T94" fmla="*/ 53909989 w 580"/>
                <a:gd name="T95" fmla="*/ 74539603 h 615"/>
                <a:gd name="T96" fmla="*/ 53909989 w 580"/>
                <a:gd name="T97" fmla="*/ 79045433 h 615"/>
                <a:gd name="T98" fmla="*/ 54954126 w 580"/>
                <a:gd name="T99" fmla="*/ 79045433 h 615"/>
                <a:gd name="T100" fmla="*/ 57303977 w 580"/>
                <a:gd name="T101" fmla="*/ 79045433 h 615"/>
                <a:gd name="T102" fmla="*/ 74534045 w 580"/>
                <a:gd name="T103" fmla="*/ 62180681 h 61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80" h="615">
                  <a:moveTo>
                    <a:pt x="571" y="483"/>
                  </a:moveTo>
                  <a:lnTo>
                    <a:pt x="571" y="483"/>
                  </a:lnTo>
                  <a:cubicBezTo>
                    <a:pt x="571" y="474"/>
                    <a:pt x="571" y="474"/>
                    <a:pt x="571" y="474"/>
                  </a:cubicBezTo>
                  <a:lnTo>
                    <a:pt x="579" y="474"/>
                  </a:lnTo>
                  <a:cubicBezTo>
                    <a:pt x="579" y="465"/>
                    <a:pt x="579" y="465"/>
                    <a:pt x="579" y="465"/>
                  </a:cubicBezTo>
                  <a:cubicBezTo>
                    <a:pt x="579" y="465"/>
                    <a:pt x="579" y="465"/>
                    <a:pt x="579" y="456"/>
                  </a:cubicBezTo>
                  <a:lnTo>
                    <a:pt x="571" y="456"/>
                  </a:lnTo>
                  <a:cubicBezTo>
                    <a:pt x="571" y="447"/>
                    <a:pt x="571" y="447"/>
                    <a:pt x="571" y="447"/>
                  </a:cubicBezTo>
                  <a:cubicBezTo>
                    <a:pt x="439" y="324"/>
                    <a:pt x="439" y="324"/>
                    <a:pt x="439" y="324"/>
                  </a:cubicBezTo>
                  <a:cubicBezTo>
                    <a:pt x="430" y="316"/>
                    <a:pt x="421" y="316"/>
                    <a:pt x="413" y="324"/>
                  </a:cubicBezTo>
                  <a:cubicBezTo>
                    <a:pt x="404" y="333"/>
                    <a:pt x="404" y="342"/>
                    <a:pt x="413" y="359"/>
                  </a:cubicBezTo>
                  <a:cubicBezTo>
                    <a:pt x="492" y="439"/>
                    <a:pt x="492" y="439"/>
                    <a:pt x="492" y="439"/>
                  </a:cubicBezTo>
                  <a:cubicBezTo>
                    <a:pt x="263" y="439"/>
                    <a:pt x="263" y="439"/>
                    <a:pt x="263" y="439"/>
                  </a:cubicBezTo>
                  <a:cubicBezTo>
                    <a:pt x="149" y="439"/>
                    <a:pt x="44" y="351"/>
                    <a:pt x="44" y="245"/>
                  </a:cubicBezTo>
                  <a:cubicBezTo>
                    <a:pt x="44" y="140"/>
                    <a:pt x="149" y="43"/>
                    <a:pt x="263" y="43"/>
                  </a:cubicBezTo>
                  <a:cubicBezTo>
                    <a:pt x="421" y="43"/>
                    <a:pt x="421" y="43"/>
                    <a:pt x="421" y="43"/>
                  </a:cubicBezTo>
                  <a:cubicBezTo>
                    <a:pt x="439" y="43"/>
                    <a:pt x="448" y="35"/>
                    <a:pt x="448" y="26"/>
                  </a:cubicBezTo>
                  <a:cubicBezTo>
                    <a:pt x="448" y="8"/>
                    <a:pt x="439" y="0"/>
                    <a:pt x="421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193" y="0"/>
                    <a:pt x="132" y="26"/>
                    <a:pt x="79" y="70"/>
                  </a:cubicBezTo>
                  <a:cubicBezTo>
                    <a:pt x="26" y="114"/>
                    <a:pt x="0" y="175"/>
                    <a:pt x="0" y="245"/>
                  </a:cubicBezTo>
                  <a:cubicBezTo>
                    <a:pt x="0" y="307"/>
                    <a:pt x="26" y="368"/>
                    <a:pt x="79" y="421"/>
                  </a:cubicBezTo>
                  <a:cubicBezTo>
                    <a:pt x="132" y="465"/>
                    <a:pt x="193" y="491"/>
                    <a:pt x="263" y="491"/>
                  </a:cubicBezTo>
                  <a:cubicBezTo>
                    <a:pt x="492" y="491"/>
                    <a:pt x="492" y="491"/>
                    <a:pt x="492" y="491"/>
                  </a:cubicBezTo>
                  <a:cubicBezTo>
                    <a:pt x="413" y="579"/>
                    <a:pt x="413" y="579"/>
                    <a:pt x="413" y="579"/>
                  </a:cubicBezTo>
                  <a:cubicBezTo>
                    <a:pt x="404" y="588"/>
                    <a:pt x="404" y="597"/>
                    <a:pt x="413" y="614"/>
                  </a:cubicBezTo>
                  <a:lnTo>
                    <a:pt x="421" y="614"/>
                  </a:lnTo>
                  <a:cubicBezTo>
                    <a:pt x="430" y="614"/>
                    <a:pt x="439" y="614"/>
                    <a:pt x="439" y="614"/>
                  </a:cubicBezTo>
                  <a:cubicBezTo>
                    <a:pt x="571" y="483"/>
                    <a:pt x="571" y="483"/>
                    <a:pt x="571" y="4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CuadroTexto 395">
              <a:extLst>
                <a:ext uri="{FF2B5EF4-FFF2-40B4-BE49-F238E27FC236}">
                  <a16:creationId xmlns:a16="http://schemas.microsoft.com/office/drawing/2014/main" id="{199BB703-8BF4-3949-8C24-5A7935F7F844}"/>
                </a:ext>
              </a:extLst>
            </p:cNvPr>
            <p:cNvSpPr txBox="1"/>
            <p:nvPr/>
          </p:nvSpPr>
          <p:spPr>
            <a:xfrm flipH="1">
              <a:off x="11865926" y="851719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B05FDBA-313F-3C4F-AF57-BDB2109DBC86}"/>
                </a:ext>
              </a:extLst>
            </p:cNvPr>
            <p:cNvSpPr/>
            <p:nvPr/>
          </p:nvSpPr>
          <p:spPr>
            <a:xfrm flipH="1">
              <a:off x="11841863" y="916352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34C62BF4-CA77-EF4F-9AFD-C365FFF74B74}"/>
                </a:ext>
              </a:extLst>
            </p:cNvPr>
            <p:cNvSpPr txBox="1"/>
            <p:nvPr/>
          </p:nvSpPr>
          <p:spPr>
            <a:xfrm flipH="1">
              <a:off x="11865926" y="1085399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1B05131-3A1C-0C4B-8B51-414DE3494A27}"/>
                </a:ext>
              </a:extLst>
            </p:cNvPr>
            <p:cNvSpPr/>
            <p:nvPr/>
          </p:nvSpPr>
          <p:spPr>
            <a:xfrm flipH="1">
              <a:off x="11841863" y="1150032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86641C05-63A4-BA4E-9CDD-42E607896737}"/>
                </a:ext>
              </a:extLst>
            </p:cNvPr>
            <p:cNvSpPr txBox="1"/>
            <p:nvPr/>
          </p:nvSpPr>
          <p:spPr>
            <a:xfrm flipH="1">
              <a:off x="19409726" y="851719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02B52A4-EC0C-EB47-8036-A42E19A58458}"/>
                </a:ext>
              </a:extLst>
            </p:cNvPr>
            <p:cNvSpPr/>
            <p:nvPr/>
          </p:nvSpPr>
          <p:spPr>
            <a:xfrm flipH="1">
              <a:off x="19385663" y="916352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52" name="CuadroTexto 395">
              <a:extLst>
                <a:ext uri="{FF2B5EF4-FFF2-40B4-BE49-F238E27FC236}">
                  <a16:creationId xmlns:a16="http://schemas.microsoft.com/office/drawing/2014/main" id="{909D3D22-6471-7C42-B166-4766BE12A664}"/>
                </a:ext>
              </a:extLst>
            </p:cNvPr>
            <p:cNvSpPr txBox="1"/>
            <p:nvPr/>
          </p:nvSpPr>
          <p:spPr>
            <a:xfrm flipH="1">
              <a:off x="19409726" y="1085399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F37E370-F8A8-CC40-A9EE-F0B9452FB525}"/>
                </a:ext>
              </a:extLst>
            </p:cNvPr>
            <p:cNvSpPr/>
            <p:nvPr/>
          </p:nvSpPr>
          <p:spPr>
            <a:xfrm flipH="1">
              <a:off x="19385663" y="1150032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20943EF-A85F-ED4B-A11F-D3AA59523649}"/>
              </a:ext>
            </a:extLst>
          </p:cNvPr>
          <p:cNvGrpSpPr/>
          <p:nvPr/>
        </p:nvGrpSpPr>
        <p:grpSpPr>
          <a:xfrm>
            <a:off x="1552505" y="4436819"/>
            <a:ext cx="6449696" cy="4842362"/>
            <a:chOff x="2232443" y="4856798"/>
            <a:chExt cx="6449696" cy="4842362"/>
          </a:xfrm>
        </p:grpSpPr>
        <p:sp>
          <p:nvSpPr>
            <p:cNvPr id="55" name="CuadroTexto 598">
              <a:extLst>
                <a:ext uri="{FF2B5EF4-FFF2-40B4-BE49-F238E27FC236}">
                  <a16:creationId xmlns:a16="http://schemas.microsoft.com/office/drawing/2014/main" id="{3E0FFB0B-AE7C-6C47-BA2D-09A4C190DC63}"/>
                </a:ext>
              </a:extLst>
            </p:cNvPr>
            <p:cNvSpPr txBox="1"/>
            <p:nvPr/>
          </p:nvSpPr>
          <p:spPr>
            <a:xfrm>
              <a:off x="2232443" y="4856798"/>
              <a:ext cx="644969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Marketing</a:t>
              </a:r>
            </a:p>
          </p:txBody>
        </p:sp>
        <p:sp>
          <p:nvSpPr>
            <p:cNvPr id="56" name="CuadroTexto 599">
              <a:extLst>
                <a:ext uri="{FF2B5EF4-FFF2-40B4-BE49-F238E27FC236}">
                  <a16:creationId xmlns:a16="http://schemas.microsoft.com/office/drawing/2014/main" id="{D213780D-0D33-BB4F-B643-AB82F18E0F88}"/>
                </a:ext>
              </a:extLst>
            </p:cNvPr>
            <p:cNvSpPr txBox="1"/>
            <p:nvPr/>
          </p:nvSpPr>
          <p:spPr>
            <a:xfrm>
              <a:off x="2236244" y="6282840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17676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">
            <a:extLst>
              <a:ext uri="{FF2B5EF4-FFF2-40B4-BE49-F238E27FC236}">
                <a16:creationId xmlns:a16="http://schemas.microsoft.com/office/drawing/2014/main" id="{99A73404-E3E8-BA43-9C8C-4BCAA575C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8296" y="3687006"/>
            <a:ext cx="5342870" cy="9348883"/>
          </a:xfrm>
          <a:custGeom>
            <a:avLst/>
            <a:gdLst>
              <a:gd name="T0" fmla="*/ 552010935 w 5180"/>
              <a:gd name="T1" fmla="*/ 1174795214 h 9067"/>
              <a:gd name="T2" fmla="*/ 552010935 w 5180"/>
              <a:gd name="T3" fmla="*/ 1174795214 h 9067"/>
              <a:gd name="T4" fmla="*/ 119556841 w 5180"/>
              <a:gd name="T5" fmla="*/ 1174795214 h 9067"/>
              <a:gd name="T6" fmla="*/ 0 w 5180"/>
              <a:gd name="T7" fmla="*/ 1054154026 h 9067"/>
              <a:gd name="T8" fmla="*/ 0 w 5180"/>
              <a:gd name="T9" fmla="*/ 119475227 h 9067"/>
              <a:gd name="T10" fmla="*/ 119556841 w 5180"/>
              <a:gd name="T11" fmla="*/ 0 h 9067"/>
              <a:gd name="T12" fmla="*/ 552010935 w 5180"/>
              <a:gd name="T13" fmla="*/ 0 h 9067"/>
              <a:gd name="T14" fmla="*/ 671567775 w 5180"/>
              <a:gd name="T15" fmla="*/ 119475227 h 9067"/>
              <a:gd name="T16" fmla="*/ 671567775 w 5180"/>
              <a:gd name="T17" fmla="*/ 1054154026 h 9067"/>
              <a:gd name="T18" fmla="*/ 552010935 w 5180"/>
              <a:gd name="T19" fmla="*/ 1174795214 h 9067"/>
              <a:gd name="T20" fmla="*/ 119556841 w 5180"/>
              <a:gd name="T21" fmla="*/ 78526907 h 9067"/>
              <a:gd name="T22" fmla="*/ 119556841 w 5180"/>
              <a:gd name="T23" fmla="*/ 78526907 h 9067"/>
              <a:gd name="T24" fmla="*/ 77284095 w 5180"/>
              <a:gd name="T25" fmla="*/ 119475227 h 9067"/>
              <a:gd name="T26" fmla="*/ 77284095 w 5180"/>
              <a:gd name="T27" fmla="*/ 1054154026 h 9067"/>
              <a:gd name="T28" fmla="*/ 119556841 w 5180"/>
              <a:gd name="T29" fmla="*/ 1096268307 h 9067"/>
              <a:gd name="T30" fmla="*/ 552010935 w 5180"/>
              <a:gd name="T31" fmla="*/ 1096268307 h 9067"/>
              <a:gd name="T32" fmla="*/ 594154045 w 5180"/>
              <a:gd name="T33" fmla="*/ 1054154026 h 9067"/>
              <a:gd name="T34" fmla="*/ 594154045 w 5180"/>
              <a:gd name="T35" fmla="*/ 119475227 h 9067"/>
              <a:gd name="T36" fmla="*/ 552010935 w 5180"/>
              <a:gd name="T37" fmla="*/ 78526907 h 9067"/>
              <a:gd name="T38" fmla="*/ 119556841 w 5180"/>
              <a:gd name="T39" fmla="*/ 78526907 h 90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180" h="9067">
                <a:moveTo>
                  <a:pt x="4257" y="9066"/>
                </a:moveTo>
                <a:lnTo>
                  <a:pt x="4257" y="9066"/>
                </a:lnTo>
                <a:cubicBezTo>
                  <a:pt x="922" y="9066"/>
                  <a:pt x="922" y="9066"/>
                  <a:pt x="922" y="9066"/>
                </a:cubicBezTo>
                <a:cubicBezTo>
                  <a:pt x="416" y="9066"/>
                  <a:pt x="0" y="8650"/>
                  <a:pt x="0" y="8135"/>
                </a:cubicBezTo>
                <a:cubicBezTo>
                  <a:pt x="0" y="922"/>
                  <a:pt x="0" y="922"/>
                  <a:pt x="0" y="922"/>
                </a:cubicBezTo>
                <a:cubicBezTo>
                  <a:pt x="0" y="415"/>
                  <a:pt x="416" y="0"/>
                  <a:pt x="922" y="0"/>
                </a:cubicBezTo>
                <a:cubicBezTo>
                  <a:pt x="4257" y="0"/>
                  <a:pt x="4257" y="0"/>
                  <a:pt x="4257" y="0"/>
                </a:cubicBezTo>
                <a:cubicBezTo>
                  <a:pt x="4763" y="0"/>
                  <a:pt x="5179" y="415"/>
                  <a:pt x="5179" y="922"/>
                </a:cubicBezTo>
                <a:cubicBezTo>
                  <a:pt x="5179" y="8135"/>
                  <a:pt x="5179" y="8135"/>
                  <a:pt x="5179" y="8135"/>
                </a:cubicBezTo>
                <a:cubicBezTo>
                  <a:pt x="5179" y="8650"/>
                  <a:pt x="4763" y="9066"/>
                  <a:pt x="4257" y="9066"/>
                </a:cubicBezTo>
                <a:close/>
                <a:moveTo>
                  <a:pt x="922" y="606"/>
                </a:moveTo>
                <a:lnTo>
                  <a:pt x="922" y="606"/>
                </a:lnTo>
                <a:cubicBezTo>
                  <a:pt x="750" y="606"/>
                  <a:pt x="596" y="750"/>
                  <a:pt x="596" y="922"/>
                </a:cubicBezTo>
                <a:cubicBezTo>
                  <a:pt x="596" y="8135"/>
                  <a:pt x="596" y="8135"/>
                  <a:pt x="596" y="8135"/>
                </a:cubicBezTo>
                <a:cubicBezTo>
                  <a:pt x="596" y="8315"/>
                  <a:pt x="750" y="8460"/>
                  <a:pt x="922" y="8460"/>
                </a:cubicBezTo>
                <a:cubicBezTo>
                  <a:pt x="4257" y="8460"/>
                  <a:pt x="4257" y="8460"/>
                  <a:pt x="4257" y="8460"/>
                </a:cubicBezTo>
                <a:cubicBezTo>
                  <a:pt x="4438" y="8460"/>
                  <a:pt x="4582" y="8315"/>
                  <a:pt x="4582" y="8135"/>
                </a:cubicBezTo>
                <a:cubicBezTo>
                  <a:pt x="4582" y="922"/>
                  <a:pt x="4582" y="922"/>
                  <a:pt x="4582" y="922"/>
                </a:cubicBezTo>
                <a:cubicBezTo>
                  <a:pt x="4582" y="750"/>
                  <a:pt x="4438" y="606"/>
                  <a:pt x="4257" y="606"/>
                </a:cubicBezTo>
                <a:lnTo>
                  <a:pt x="922" y="6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" name="Freeform 2">
            <a:extLst>
              <a:ext uri="{FF2B5EF4-FFF2-40B4-BE49-F238E27FC236}">
                <a16:creationId xmlns:a16="http://schemas.microsoft.com/office/drawing/2014/main" id="{D373DF4E-22F2-9D4F-95EE-3B658234F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8234" y="11280700"/>
            <a:ext cx="718445" cy="718445"/>
          </a:xfrm>
          <a:custGeom>
            <a:avLst/>
            <a:gdLst>
              <a:gd name="T0" fmla="*/ 45586002 w 696"/>
              <a:gd name="T1" fmla="*/ 90133262 h 697"/>
              <a:gd name="T2" fmla="*/ 45586002 w 696"/>
              <a:gd name="T3" fmla="*/ 90133262 h 697"/>
              <a:gd name="T4" fmla="*/ 0 w 696"/>
              <a:gd name="T5" fmla="*/ 45714206 h 697"/>
              <a:gd name="T6" fmla="*/ 45586002 w 696"/>
              <a:gd name="T7" fmla="*/ 0 h 697"/>
              <a:gd name="T8" fmla="*/ 90262764 w 696"/>
              <a:gd name="T9" fmla="*/ 45714206 h 697"/>
              <a:gd name="T10" fmla="*/ 45586002 w 696"/>
              <a:gd name="T11" fmla="*/ 90133262 h 6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6" h="697">
                <a:moveTo>
                  <a:pt x="351" y="696"/>
                </a:moveTo>
                <a:lnTo>
                  <a:pt x="351" y="696"/>
                </a:lnTo>
                <a:cubicBezTo>
                  <a:pt x="153" y="696"/>
                  <a:pt x="0" y="543"/>
                  <a:pt x="0" y="353"/>
                </a:cubicBezTo>
                <a:cubicBezTo>
                  <a:pt x="0" y="163"/>
                  <a:pt x="153" y="0"/>
                  <a:pt x="351" y="0"/>
                </a:cubicBezTo>
                <a:cubicBezTo>
                  <a:pt x="541" y="0"/>
                  <a:pt x="695" y="163"/>
                  <a:pt x="695" y="353"/>
                </a:cubicBezTo>
                <a:cubicBezTo>
                  <a:pt x="695" y="543"/>
                  <a:pt x="541" y="696"/>
                  <a:pt x="351" y="6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" name="Freeform 3">
            <a:extLst>
              <a:ext uri="{FF2B5EF4-FFF2-40B4-BE49-F238E27FC236}">
                <a16:creationId xmlns:a16="http://schemas.microsoft.com/office/drawing/2014/main" id="{E11F78FA-C37E-7F4C-8C66-020E70F30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3559" y="4851069"/>
            <a:ext cx="1427796" cy="309204"/>
          </a:xfrm>
          <a:custGeom>
            <a:avLst/>
            <a:gdLst>
              <a:gd name="T0" fmla="*/ 160596111 w 1384"/>
              <a:gd name="T1" fmla="*/ 38843587 h 299"/>
              <a:gd name="T2" fmla="*/ 160596111 w 1384"/>
              <a:gd name="T3" fmla="*/ 38843587 h 299"/>
              <a:gd name="T4" fmla="*/ 18809868 w 1384"/>
              <a:gd name="T5" fmla="*/ 38843587 h 299"/>
              <a:gd name="T6" fmla="*/ 0 w 1384"/>
              <a:gd name="T7" fmla="*/ 19943311 h 299"/>
              <a:gd name="T8" fmla="*/ 18809868 w 1384"/>
              <a:gd name="T9" fmla="*/ 0 h 299"/>
              <a:gd name="T10" fmla="*/ 160596111 w 1384"/>
              <a:gd name="T11" fmla="*/ 0 h 299"/>
              <a:gd name="T12" fmla="*/ 179405979 w 1384"/>
              <a:gd name="T13" fmla="*/ 19943311 h 299"/>
              <a:gd name="T14" fmla="*/ 160596111 w 1384"/>
              <a:gd name="T15" fmla="*/ 38843587 h 2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84" h="299">
                <a:moveTo>
                  <a:pt x="1238" y="298"/>
                </a:moveTo>
                <a:lnTo>
                  <a:pt x="1238" y="298"/>
                </a:lnTo>
                <a:cubicBezTo>
                  <a:pt x="145" y="298"/>
                  <a:pt x="145" y="298"/>
                  <a:pt x="145" y="298"/>
                </a:cubicBezTo>
                <a:cubicBezTo>
                  <a:pt x="64" y="298"/>
                  <a:pt x="0" y="235"/>
                  <a:pt x="0" y="153"/>
                </a:cubicBezTo>
                <a:cubicBezTo>
                  <a:pt x="0" y="63"/>
                  <a:pt x="64" y="0"/>
                  <a:pt x="145" y="0"/>
                </a:cubicBezTo>
                <a:cubicBezTo>
                  <a:pt x="1238" y="0"/>
                  <a:pt x="1238" y="0"/>
                  <a:pt x="1238" y="0"/>
                </a:cubicBezTo>
                <a:cubicBezTo>
                  <a:pt x="1319" y="0"/>
                  <a:pt x="1383" y="63"/>
                  <a:pt x="1383" y="153"/>
                </a:cubicBezTo>
                <a:cubicBezTo>
                  <a:pt x="1383" y="235"/>
                  <a:pt x="1319" y="298"/>
                  <a:pt x="1238" y="29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" name="Line 4">
            <a:extLst>
              <a:ext uri="{FF2B5EF4-FFF2-40B4-BE49-F238E27FC236}">
                <a16:creationId xmlns:a16="http://schemas.microsoft.com/office/drawing/2014/main" id="{AD0ECBF1-58FB-934C-8BEB-67FF18EFB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14202" y="6660824"/>
            <a:ext cx="3837771" cy="4546"/>
          </a:xfrm>
          <a:prstGeom prst="line">
            <a:avLst/>
          </a:prstGeom>
          <a:noFill/>
          <a:ln w="16200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394484B3-D66B-7544-82AF-190D2A396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1031" y="6565333"/>
            <a:ext cx="186431" cy="186433"/>
          </a:xfrm>
          <a:custGeom>
            <a:avLst/>
            <a:gdLst>
              <a:gd name="T0" fmla="*/ 11510386 w 182"/>
              <a:gd name="T1" fmla="*/ 23149155 h 182"/>
              <a:gd name="T2" fmla="*/ 11510386 w 182"/>
              <a:gd name="T3" fmla="*/ 23149155 h 182"/>
              <a:gd name="T4" fmla="*/ 23148442 w 182"/>
              <a:gd name="T5" fmla="*/ 11638593 h 182"/>
              <a:gd name="T6" fmla="*/ 11510386 w 182"/>
              <a:gd name="T7" fmla="*/ 0 h 182"/>
              <a:gd name="T8" fmla="*/ 0 w 182"/>
              <a:gd name="T9" fmla="*/ 11638593 h 182"/>
              <a:gd name="T10" fmla="*/ 11510386 w 182"/>
              <a:gd name="T11" fmla="*/ 23149155 h 1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2" h="182">
                <a:moveTo>
                  <a:pt x="90" y="181"/>
                </a:moveTo>
                <a:lnTo>
                  <a:pt x="90" y="181"/>
                </a:lnTo>
                <a:cubicBezTo>
                  <a:pt x="136" y="181"/>
                  <a:pt x="181" y="136"/>
                  <a:pt x="181" y="91"/>
                </a:cubicBezTo>
                <a:cubicBezTo>
                  <a:pt x="181" y="36"/>
                  <a:pt x="136" y="0"/>
                  <a:pt x="90" y="0"/>
                </a:cubicBezTo>
                <a:cubicBezTo>
                  <a:pt x="36" y="0"/>
                  <a:pt x="0" y="36"/>
                  <a:pt x="0" y="91"/>
                </a:cubicBezTo>
                <a:cubicBezTo>
                  <a:pt x="0" y="136"/>
                  <a:pt x="36" y="181"/>
                  <a:pt x="90" y="18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Line 6">
            <a:extLst>
              <a:ext uri="{FF2B5EF4-FFF2-40B4-BE49-F238E27FC236}">
                <a16:creationId xmlns:a16="http://schemas.microsoft.com/office/drawing/2014/main" id="{0BA8113E-1590-434E-9E7A-B5DE1A0E26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80243" y="6660824"/>
            <a:ext cx="3846865" cy="4546"/>
          </a:xfrm>
          <a:prstGeom prst="line">
            <a:avLst/>
          </a:prstGeom>
          <a:noFill/>
          <a:ln w="16200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" name="Freeform 7">
            <a:extLst>
              <a:ext uri="{FF2B5EF4-FFF2-40B4-BE49-F238E27FC236}">
                <a16:creationId xmlns:a16="http://schemas.microsoft.com/office/drawing/2014/main" id="{86195F4D-4AD9-0948-9F9E-78BCD0B9D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301" y="6565333"/>
            <a:ext cx="186433" cy="186433"/>
          </a:xfrm>
          <a:custGeom>
            <a:avLst/>
            <a:gdLst>
              <a:gd name="T0" fmla="*/ 11638593 w 182"/>
              <a:gd name="T1" fmla="*/ 0 h 182"/>
              <a:gd name="T2" fmla="*/ 11638593 w 182"/>
              <a:gd name="T3" fmla="*/ 0 h 182"/>
              <a:gd name="T4" fmla="*/ 0 w 182"/>
              <a:gd name="T5" fmla="*/ 11638593 h 182"/>
              <a:gd name="T6" fmla="*/ 11638593 w 182"/>
              <a:gd name="T7" fmla="*/ 23149155 h 182"/>
              <a:gd name="T8" fmla="*/ 23149155 w 182"/>
              <a:gd name="T9" fmla="*/ 11638593 h 182"/>
              <a:gd name="T10" fmla="*/ 11638593 w 182"/>
              <a:gd name="T11" fmla="*/ 0 h 1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2" h="182">
                <a:moveTo>
                  <a:pt x="91" y="0"/>
                </a:moveTo>
                <a:lnTo>
                  <a:pt x="91" y="0"/>
                </a:lnTo>
                <a:cubicBezTo>
                  <a:pt x="46" y="0"/>
                  <a:pt x="0" y="36"/>
                  <a:pt x="0" y="91"/>
                </a:cubicBezTo>
                <a:cubicBezTo>
                  <a:pt x="0" y="136"/>
                  <a:pt x="46" y="181"/>
                  <a:pt x="91" y="181"/>
                </a:cubicBezTo>
                <a:cubicBezTo>
                  <a:pt x="145" y="181"/>
                  <a:pt x="181" y="136"/>
                  <a:pt x="181" y="91"/>
                </a:cubicBezTo>
                <a:cubicBezTo>
                  <a:pt x="181" y="36"/>
                  <a:pt x="145" y="0"/>
                  <a:pt x="9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Line 8">
            <a:extLst>
              <a:ext uri="{FF2B5EF4-FFF2-40B4-BE49-F238E27FC236}">
                <a16:creationId xmlns:a16="http://schemas.microsoft.com/office/drawing/2014/main" id="{D4F44C30-8259-E042-8440-2FD16249BD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80243" y="10394010"/>
            <a:ext cx="3846865" cy="4549"/>
          </a:xfrm>
          <a:prstGeom prst="line">
            <a:avLst/>
          </a:prstGeom>
          <a:noFill/>
          <a:ln w="16200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" name="Freeform 9">
            <a:extLst>
              <a:ext uri="{FF2B5EF4-FFF2-40B4-BE49-F238E27FC236}">
                <a16:creationId xmlns:a16="http://schemas.microsoft.com/office/drawing/2014/main" id="{A39638C3-00AC-8E46-BA96-16FBBFC74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301" y="10303067"/>
            <a:ext cx="186433" cy="186433"/>
          </a:xfrm>
          <a:custGeom>
            <a:avLst/>
            <a:gdLst>
              <a:gd name="T0" fmla="*/ 11638593 w 182"/>
              <a:gd name="T1" fmla="*/ 0 h 182"/>
              <a:gd name="T2" fmla="*/ 11638593 w 182"/>
              <a:gd name="T3" fmla="*/ 0 h 182"/>
              <a:gd name="T4" fmla="*/ 0 w 182"/>
              <a:gd name="T5" fmla="*/ 11510562 h 182"/>
              <a:gd name="T6" fmla="*/ 11638593 w 182"/>
              <a:gd name="T7" fmla="*/ 23149155 h 182"/>
              <a:gd name="T8" fmla="*/ 23149155 w 182"/>
              <a:gd name="T9" fmla="*/ 11510562 h 182"/>
              <a:gd name="T10" fmla="*/ 11638593 w 182"/>
              <a:gd name="T11" fmla="*/ 0 h 1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2" h="182">
                <a:moveTo>
                  <a:pt x="91" y="0"/>
                </a:moveTo>
                <a:lnTo>
                  <a:pt x="91" y="0"/>
                </a:lnTo>
                <a:cubicBezTo>
                  <a:pt x="46" y="0"/>
                  <a:pt x="0" y="36"/>
                  <a:pt x="0" y="90"/>
                </a:cubicBezTo>
                <a:cubicBezTo>
                  <a:pt x="0" y="136"/>
                  <a:pt x="46" y="181"/>
                  <a:pt x="91" y="181"/>
                </a:cubicBezTo>
                <a:cubicBezTo>
                  <a:pt x="145" y="181"/>
                  <a:pt x="181" y="136"/>
                  <a:pt x="181" y="90"/>
                </a:cubicBezTo>
                <a:cubicBezTo>
                  <a:pt x="181" y="36"/>
                  <a:pt x="145" y="0"/>
                  <a:pt x="9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Line 10">
            <a:extLst>
              <a:ext uri="{FF2B5EF4-FFF2-40B4-BE49-F238E27FC236}">
                <a16:creationId xmlns:a16="http://schemas.microsoft.com/office/drawing/2014/main" id="{B7DDE2BC-F931-034B-B4AC-BB2068E21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14202" y="8725217"/>
            <a:ext cx="3837771" cy="4546"/>
          </a:xfrm>
          <a:prstGeom prst="line">
            <a:avLst/>
          </a:prstGeom>
          <a:noFill/>
          <a:ln w="16200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" name="Freeform 11">
            <a:extLst>
              <a:ext uri="{FF2B5EF4-FFF2-40B4-BE49-F238E27FC236}">
                <a16:creationId xmlns:a16="http://schemas.microsoft.com/office/drawing/2014/main" id="{4F8FDE58-D743-A948-9E24-F2CC5005B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1031" y="8634275"/>
            <a:ext cx="186431" cy="186431"/>
          </a:xfrm>
          <a:custGeom>
            <a:avLst/>
            <a:gdLst>
              <a:gd name="T0" fmla="*/ 11510386 w 182"/>
              <a:gd name="T1" fmla="*/ 23148442 h 182"/>
              <a:gd name="T2" fmla="*/ 11510386 w 182"/>
              <a:gd name="T3" fmla="*/ 23148442 h 182"/>
              <a:gd name="T4" fmla="*/ 23148442 w 182"/>
              <a:gd name="T5" fmla="*/ 11510386 h 182"/>
              <a:gd name="T6" fmla="*/ 11510386 w 182"/>
              <a:gd name="T7" fmla="*/ 0 h 182"/>
              <a:gd name="T8" fmla="*/ 0 w 182"/>
              <a:gd name="T9" fmla="*/ 11510386 h 182"/>
              <a:gd name="T10" fmla="*/ 11510386 w 182"/>
              <a:gd name="T11" fmla="*/ 23148442 h 1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2" h="182">
                <a:moveTo>
                  <a:pt x="90" y="181"/>
                </a:moveTo>
                <a:lnTo>
                  <a:pt x="90" y="181"/>
                </a:lnTo>
                <a:cubicBezTo>
                  <a:pt x="136" y="181"/>
                  <a:pt x="181" y="135"/>
                  <a:pt x="181" y="90"/>
                </a:cubicBezTo>
                <a:cubicBezTo>
                  <a:pt x="181" y="36"/>
                  <a:pt x="136" y="0"/>
                  <a:pt x="90" y="0"/>
                </a:cubicBezTo>
                <a:cubicBezTo>
                  <a:pt x="36" y="0"/>
                  <a:pt x="0" y="36"/>
                  <a:pt x="0" y="90"/>
                </a:cubicBezTo>
                <a:cubicBezTo>
                  <a:pt x="0" y="135"/>
                  <a:pt x="36" y="181"/>
                  <a:pt x="90" y="18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52">
            <a:extLst>
              <a:ext uri="{FF2B5EF4-FFF2-40B4-BE49-F238E27FC236}">
                <a16:creationId xmlns:a16="http://schemas.microsoft.com/office/drawing/2014/main" id="{FD385737-41A9-A84B-8BD1-5114BC43D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9496" y="5483118"/>
            <a:ext cx="3842320" cy="122774"/>
          </a:xfrm>
          <a:custGeom>
            <a:avLst/>
            <a:gdLst>
              <a:gd name="T0" fmla="*/ 482945769 w 3725"/>
              <a:gd name="T1" fmla="*/ 15309295 h 119"/>
              <a:gd name="T2" fmla="*/ 0 w 3725"/>
              <a:gd name="T3" fmla="*/ 15309295 h 119"/>
              <a:gd name="T4" fmla="*/ 0 w 3725"/>
              <a:gd name="T5" fmla="*/ 0 h 119"/>
              <a:gd name="T6" fmla="*/ 482945769 w 3725"/>
              <a:gd name="T7" fmla="*/ 0 h 119"/>
              <a:gd name="T8" fmla="*/ 482945769 w 3725"/>
              <a:gd name="T9" fmla="*/ 15309295 h 1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25" h="119">
                <a:moveTo>
                  <a:pt x="3724" y="118"/>
                </a:moveTo>
                <a:lnTo>
                  <a:pt x="0" y="118"/>
                </a:lnTo>
                <a:lnTo>
                  <a:pt x="0" y="0"/>
                </a:lnTo>
                <a:lnTo>
                  <a:pt x="3724" y="0"/>
                </a:lnTo>
                <a:lnTo>
                  <a:pt x="3724" y="118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53">
            <a:extLst>
              <a:ext uri="{FF2B5EF4-FFF2-40B4-BE49-F238E27FC236}">
                <a16:creationId xmlns:a16="http://schemas.microsoft.com/office/drawing/2014/main" id="{768CF01C-8E78-054A-B868-38C559F8C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0229" y="5696834"/>
            <a:ext cx="1837037" cy="1918886"/>
          </a:xfrm>
          <a:custGeom>
            <a:avLst/>
            <a:gdLst>
              <a:gd name="T0" fmla="*/ 230695251 w 1782"/>
              <a:gd name="T1" fmla="*/ 240901360 h 1862"/>
              <a:gd name="T2" fmla="*/ 0 w 1782"/>
              <a:gd name="T3" fmla="*/ 240901360 h 1862"/>
              <a:gd name="T4" fmla="*/ 0 w 1782"/>
              <a:gd name="T5" fmla="*/ 0 h 1862"/>
              <a:gd name="T6" fmla="*/ 230695251 w 1782"/>
              <a:gd name="T7" fmla="*/ 0 h 1862"/>
              <a:gd name="T8" fmla="*/ 230695251 w 1782"/>
              <a:gd name="T9" fmla="*/ 240901360 h 18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82" h="1862">
                <a:moveTo>
                  <a:pt x="1781" y="1861"/>
                </a:moveTo>
                <a:lnTo>
                  <a:pt x="0" y="1861"/>
                </a:lnTo>
                <a:lnTo>
                  <a:pt x="0" y="0"/>
                </a:lnTo>
                <a:lnTo>
                  <a:pt x="1781" y="0"/>
                </a:lnTo>
                <a:lnTo>
                  <a:pt x="1781" y="1861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54">
            <a:extLst>
              <a:ext uri="{FF2B5EF4-FFF2-40B4-BE49-F238E27FC236}">
                <a16:creationId xmlns:a16="http://schemas.microsoft.com/office/drawing/2014/main" id="{3D54180D-48F8-8B4C-A79D-F94B3EC9E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9496" y="5696834"/>
            <a:ext cx="1837037" cy="1918886"/>
          </a:xfrm>
          <a:custGeom>
            <a:avLst/>
            <a:gdLst>
              <a:gd name="T0" fmla="*/ 230695251 w 1782"/>
              <a:gd name="T1" fmla="*/ 240901360 h 1862"/>
              <a:gd name="T2" fmla="*/ 0 w 1782"/>
              <a:gd name="T3" fmla="*/ 240901360 h 1862"/>
              <a:gd name="T4" fmla="*/ 0 w 1782"/>
              <a:gd name="T5" fmla="*/ 0 h 1862"/>
              <a:gd name="T6" fmla="*/ 230695251 w 1782"/>
              <a:gd name="T7" fmla="*/ 0 h 1862"/>
              <a:gd name="T8" fmla="*/ 230695251 w 1782"/>
              <a:gd name="T9" fmla="*/ 240901360 h 18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82" h="1862">
                <a:moveTo>
                  <a:pt x="1781" y="1861"/>
                </a:moveTo>
                <a:lnTo>
                  <a:pt x="0" y="1861"/>
                </a:lnTo>
                <a:lnTo>
                  <a:pt x="0" y="0"/>
                </a:lnTo>
                <a:lnTo>
                  <a:pt x="1781" y="0"/>
                </a:lnTo>
                <a:lnTo>
                  <a:pt x="1781" y="1861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55">
            <a:extLst>
              <a:ext uri="{FF2B5EF4-FFF2-40B4-BE49-F238E27FC236}">
                <a16:creationId xmlns:a16="http://schemas.microsoft.com/office/drawing/2014/main" id="{00C09532-3016-C241-BF48-E904ACC66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9496" y="7765773"/>
            <a:ext cx="3842320" cy="1918886"/>
          </a:xfrm>
          <a:custGeom>
            <a:avLst/>
            <a:gdLst>
              <a:gd name="T0" fmla="*/ 482945769 w 3725"/>
              <a:gd name="T1" fmla="*/ 240772052 h 1863"/>
              <a:gd name="T2" fmla="*/ 0 w 3725"/>
              <a:gd name="T3" fmla="*/ 240772052 h 1863"/>
              <a:gd name="T4" fmla="*/ 0 w 3725"/>
              <a:gd name="T5" fmla="*/ 0 h 1863"/>
              <a:gd name="T6" fmla="*/ 482945769 w 3725"/>
              <a:gd name="T7" fmla="*/ 0 h 1863"/>
              <a:gd name="T8" fmla="*/ 482945769 w 3725"/>
              <a:gd name="T9" fmla="*/ 240772052 h 18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25" h="1863">
                <a:moveTo>
                  <a:pt x="3724" y="1862"/>
                </a:moveTo>
                <a:lnTo>
                  <a:pt x="0" y="1862"/>
                </a:lnTo>
                <a:lnTo>
                  <a:pt x="0" y="0"/>
                </a:lnTo>
                <a:lnTo>
                  <a:pt x="3724" y="0"/>
                </a:lnTo>
                <a:lnTo>
                  <a:pt x="3724" y="1862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56">
            <a:extLst>
              <a:ext uri="{FF2B5EF4-FFF2-40B4-BE49-F238E27FC236}">
                <a16:creationId xmlns:a16="http://schemas.microsoft.com/office/drawing/2014/main" id="{69932621-621C-E54C-A3A5-963803BAA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9496" y="9843809"/>
            <a:ext cx="3842320" cy="1100404"/>
          </a:xfrm>
          <a:custGeom>
            <a:avLst/>
            <a:gdLst>
              <a:gd name="T0" fmla="*/ 482945769 w 3725"/>
              <a:gd name="T1" fmla="*/ 138063790 h 1068"/>
              <a:gd name="T2" fmla="*/ 0 w 3725"/>
              <a:gd name="T3" fmla="*/ 138063790 h 1068"/>
              <a:gd name="T4" fmla="*/ 0 w 3725"/>
              <a:gd name="T5" fmla="*/ 0 h 1068"/>
              <a:gd name="T6" fmla="*/ 482945769 w 3725"/>
              <a:gd name="T7" fmla="*/ 0 h 1068"/>
              <a:gd name="T8" fmla="*/ 482945769 w 3725"/>
              <a:gd name="T9" fmla="*/ 138063790 h 10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25" h="1068">
                <a:moveTo>
                  <a:pt x="3724" y="1067"/>
                </a:moveTo>
                <a:lnTo>
                  <a:pt x="0" y="1067"/>
                </a:lnTo>
                <a:lnTo>
                  <a:pt x="0" y="0"/>
                </a:lnTo>
                <a:lnTo>
                  <a:pt x="3724" y="0"/>
                </a:lnTo>
                <a:lnTo>
                  <a:pt x="3724" y="1067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57">
            <a:extLst>
              <a:ext uri="{FF2B5EF4-FFF2-40B4-BE49-F238E27FC236}">
                <a16:creationId xmlns:a16="http://schemas.microsoft.com/office/drawing/2014/main" id="{DA22472F-484F-E34F-9EFE-3E0A6C5A5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6925" y="6237940"/>
            <a:ext cx="977633" cy="832125"/>
          </a:xfrm>
          <a:custGeom>
            <a:avLst/>
            <a:gdLst>
              <a:gd name="T0" fmla="*/ 120173433 w 950"/>
              <a:gd name="T1" fmla="*/ 44671877 h 805"/>
              <a:gd name="T2" fmla="*/ 120173433 w 950"/>
              <a:gd name="T3" fmla="*/ 44671877 h 805"/>
              <a:gd name="T4" fmla="*/ 64152832 w 950"/>
              <a:gd name="T5" fmla="*/ 1172157 h 805"/>
              <a:gd name="T6" fmla="*/ 59505946 w 950"/>
              <a:gd name="T7" fmla="*/ 1172157 h 805"/>
              <a:gd name="T8" fmla="*/ 2323443 w 950"/>
              <a:gd name="T9" fmla="*/ 44671877 h 805"/>
              <a:gd name="T10" fmla="*/ 1161542 w 950"/>
              <a:gd name="T11" fmla="*/ 49360504 h 805"/>
              <a:gd name="T12" fmla="*/ 6970330 w 950"/>
              <a:gd name="T13" fmla="*/ 50532661 h 805"/>
              <a:gd name="T14" fmla="*/ 15231542 w 950"/>
              <a:gd name="T15" fmla="*/ 44671877 h 805"/>
              <a:gd name="T16" fmla="*/ 15231542 w 950"/>
              <a:gd name="T17" fmla="*/ 98850928 h 805"/>
              <a:gd name="T18" fmla="*/ 21039970 w 950"/>
              <a:gd name="T19" fmla="*/ 104711712 h 805"/>
              <a:gd name="T20" fmla="*/ 44403384 w 950"/>
              <a:gd name="T21" fmla="*/ 104711712 h 805"/>
              <a:gd name="T22" fmla="*/ 79384015 w 950"/>
              <a:gd name="T23" fmla="*/ 104711712 h 805"/>
              <a:gd name="T24" fmla="*/ 102747428 w 950"/>
              <a:gd name="T25" fmla="*/ 104711712 h 805"/>
              <a:gd name="T26" fmla="*/ 107394315 w 950"/>
              <a:gd name="T27" fmla="*/ 98850928 h 805"/>
              <a:gd name="T28" fmla="*/ 107394315 w 950"/>
              <a:gd name="T29" fmla="*/ 44671877 h 805"/>
              <a:gd name="T30" fmla="*/ 115526546 w 950"/>
              <a:gd name="T31" fmla="*/ 50532661 h 805"/>
              <a:gd name="T32" fmla="*/ 117849990 w 950"/>
              <a:gd name="T33" fmla="*/ 51704818 h 805"/>
              <a:gd name="T34" fmla="*/ 121334975 w 950"/>
              <a:gd name="T35" fmla="*/ 49360504 h 805"/>
              <a:gd name="T36" fmla="*/ 120173433 w 950"/>
              <a:gd name="T37" fmla="*/ 44671877 h 805"/>
              <a:gd name="T38" fmla="*/ 75899029 w 950"/>
              <a:gd name="T39" fmla="*/ 96506614 h 805"/>
              <a:gd name="T40" fmla="*/ 75899029 w 950"/>
              <a:gd name="T41" fmla="*/ 96506614 h 805"/>
              <a:gd name="T42" fmla="*/ 46726828 w 950"/>
              <a:gd name="T43" fmla="*/ 96506614 h 805"/>
              <a:gd name="T44" fmla="*/ 46726828 w 950"/>
              <a:gd name="T45" fmla="*/ 72933559 h 805"/>
              <a:gd name="T46" fmla="*/ 75899029 w 950"/>
              <a:gd name="T47" fmla="*/ 72933559 h 805"/>
              <a:gd name="T48" fmla="*/ 75899029 w 950"/>
              <a:gd name="T49" fmla="*/ 96506614 h 805"/>
              <a:gd name="T50" fmla="*/ 100423985 w 950"/>
              <a:gd name="T51" fmla="*/ 96506614 h 805"/>
              <a:gd name="T52" fmla="*/ 100423985 w 950"/>
              <a:gd name="T53" fmla="*/ 96506614 h 805"/>
              <a:gd name="T54" fmla="*/ 84030901 w 950"/>
              <a:gd name="T55" fmla="*/ 96506614 h 805"/>
              <a:gd name="T56" fmla="*/ 84030901 w 950"/>
              <a:gd name="T57" fmla="*/ 69417089 h 805"/>
              <a:gd name="T58" fmla="*/ 79384015 w 950"/>
              <a:gd name="T59" fmla="*/ 64728462 h 805"/>
              <a:gd name="T60" fmla="*/ 44403384 w 950"/>
              <a:gd name="T61" fmla="*/ 64728462 h 805"/>
              <a:gd name="T62" fmla="*/ 39627517 w 950"/>
              <a:gd name="T63" fmla="*/ 69417089 h 805"/>
              <a:gd name="T64" fmla="*/ 39627517 w 950"/>
              <a:gd name="T65" fmla="*/ 96506614 h 805"/>
              <a:gd name="T66" fmla="*/ 23363414 w 950"/>
              <a:gd name="T67" fmla="*/ 96506614 h 805"/>
              <a:gd name="T68" fmla="*/ 23363414 w 950"/>
              <a:gd name="T69" fmla="*/ 38811093 h 805"/>
              <a:gd name="T70" fmla="*/ 61829389 w 950"/>
              <a:gd name="T71" fmla="*/ 9377254 h 805"/>
              <a:gd name="T72" fmla="*/ 100423985 w 950"/>
              <a:gd name="T73" fmla="*/ 38811093 h 805"/>
              <a:gd name="T74" fmla="*/ 100423985 w 950"/>
              <a:gd name="T75" fmla="*/ 96506614 h 80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950" h="805">
                <a:moveTo>
                  <a:pt x="931" y="343"/>
                </a:moveTo>
                <a:lnTo>
                  <a:pt x="931" y="343"/>
                </a:lnTo>
                <a:cubicBezTo>
                  <a:pt x="497" y="9"/>
                  <a:pt x="497" y="9"/>
                  <a:pt x="497" y="9"/>
                </a:cubicBezTo>
                <a:cubicBezTo>
                  <a:pt x="479" y="0"/>
                  <a:pt x="470" y="0"/>
                  <a:pt x="461" y="9"/>
                </a:cubicBezTo>
                <a:cubicBezTo>
                  <a:pt x="18" y="343"/>
                  <a:pt x="18" y="343"/>
                  <a:pt x="18" y="343"/>
                </a:cubicBezTo>
                <a:cubicBezTo>
                  <a:pt x="0" y="352"/>
                  <a:pt x="0" y="370"/>
                  <a:pt x="9" y="379"/>
                </a:cubicBezTo>
                <a:cubicBezTo>
                  <a:pt x="18" y="397"/>
                  <a:pt x="36" y="397"/>
                  <a:pt x="54" y="388"/>
                </a:cubicBezTo>
                <a:cubicBezTo>
                  <a:pt x="118" y="343"/>
                  <a:pt x="118" y="343"/>
                  <a:pt x="118" y="343"/>
                </a:cubicBezTo>
                <a:cubicBezTo>
                  <a:pt x="118" y="759"/>
                  <a:pt x="118" y="759"/>
                  <a:pt x="118" y="759"/>
                </a:cubicBezTo>
                <a:cubicBezTo>
                  <a:pt x="118" y="786"/>
                  <a:pt x="136" y="804"/>
                  <a:pt x="16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615" y="804"/>
                  <a:pt x="615" y="804"/>
                  <a:pt x="615" y="804"/>
                </a:cubicBezTo>
                <a:cubicBezTo>
                  <a:pt x="796" y="804"/>
                  <a:pt x="796" y="804"/>
                  <a:pt x="796" y="804"/>
                </a:cubicBezTo>
                <a:cubicBezTo>
                  <a:pt x="814" y="804"/>
                  <a:pt x="832" y="786"/>
                  <a:pt x="832" y="759"/>
                </a:cubicBezTo>
                <a:cubicBezTo>
                  <a:pt x="832" y="343"/>
                  <a:pt x="832" y="343"/>
                  <a:pt x="832" y="343"/>
                </a:cubicBezTo>
                <a:cubicBezTo>
                  <a:pt x="895" y="388"/>
                  <a:pt x="895" y="388"/>
                  <a:pt x="895" y="388"/>
                </a:cubicBezTo>
                <a:cubicBezTo>
                  <a:pt x="904" y="388"/>
                  <a:pt x="913" y="397"/>
                  <a:pt x="913" y="397"/>
                </a:cubicBezTo>
                <a:cubicBezTo>
                  <a:pt x="922" y="397"/>
                  <a:pt x="931" y="388"/>
                  <a:pt x="940" y="379"/>
                </a:cubicBezTo>
                <a:cubicBezTo>
                  <a:pt x="949" y="370"/>
                  <a:pt x="949" y="352"/>
                  <a:pt x="931" y="343"/>
                </a:cubicBezTo>
                <a:close/>
                <a:moveTo>
                  <a:pt x="588" y="741"/>
                </a:moveTo>
                <a:lnTo>
                  <a:pt x="588" y="741"/>
                </a:lnTo>
                <a:cubicBezTo>
                  <a:pt x="362" y="741"/>
                  <a:pt x="362" y="741"/>
                  <a:pt x="362" y="741"/>
                </a:cubicBezTo>
                <a:cubicBezTo>
                  <a:pt x="362" y="560"/>
                  <a:pt x="362" y="560"/>
                  <a:pt x="362" y="560"/>
                </a:cubicBezTo>
                <a:cubicBezTo>
                  <a:pt x="588" y="560"/>
                  <a:pt x="588" y="560"/>
                  <a:pt x="588" y="560"/>
                </a:cubicBezTo>
                <a:lnTo>
                  <a:pt x="588" y="741"/>
                </a:lnTo>
                <a:close/>
                <a:moveTo>
                  <a:pt x="778" y="741"/>
                </a:moveTo>
                <a:lnTo>
                  <a:pt x="778" y="741"/>
                </a:lnTo>
                <a:cubicBezTo>
                  <a:pt x="651" y="741"/>
                  <a:pt x="651" y="741"/>
                  <a:pt x="651" y="741"/>
                </a:cubicBezTo>
                <a:cubicBezTo>
                  <a:pt x="651" y="533"/>
                  <a:pt x="651" y="533"/>
                  <a:pt x="651" y="533"/>
                </a:cubicBezTo>
                <a:cubicBezTo>
                  <a:pt x="651" y="515"/>
                  <a:pt x="633" y="497"/>
                  <a:pt x="615" y="497"/>
                </a:cubicBezTo>
                <a:cubicBezTo>
                  <a:pt x="344" y="497"/>
                  <a:pt x="344" y="497"/>
                  <a:pt x="344" y="497"/>
                </a:cubicBezTo>
                <a:cubicBezTo>
                  <a:pt x="316" y="497"/>
                  <a:pt x="307" y="515"/>
                  <a:pt x="307" y="533"/>
                </a:cubicBezTo>
                <a:cubicBezTo>
                  <a:pt x="307" y="741"/>
                  <a:pt x="307" y="741"/>
                  <a:pt x="307" y="741"/>
                </a:cubicBezTo>
                <a:cubicBezTo>
                  <a:pt x="181" y="741"/>
                  <a:pt x="181" y="741"/>
                  <a:pt x="181" y="741"/>
                </a:cubicBezTo>
                <a:cubicBezTo>
                  <a:pt x="181" y="298"/>
                  <a:pt x="181" y="298"/>
                  <a:pt x="181" y="298"/>
                </a:cubicBezTo>
                <a:cubicBezTo>
                  <a:pt x="479" y="72"/>
                  <a:pt x="479" y="72"/>
                  <a:pt x="479" y="72"/>
                </a:cubicBezTo>
                <a:cubicBezTo>
                  <a:pt x="778" y="298"/>
                  <a:pt x="778" y="298"/>
                  <a:pt x="778" y="298"/>
                </a:cubicBezTo>
                <a:lnTo>
                  <a:pt x="778" y="7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58">
            <a:extLst>
              <a:ext uri="{FF2B5EF4-FFF2-40B4-BE49-F238E27FC236}">
                <a16:creationId xmlns:a16="http://schemas.microsoft.com/office/drawing/2014/main" id="{CA698FC2-A8A0-794D-86B2-46B69CE08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3113" y="6165186"/>
            <a:ext cx="1000367" cy="977633"/>
          </a:xfrm>
          <a:custGeom>
            <a:avLst/>
            <a:gdLst>
              <a:gd name="T0" fmla="*/ 98801670 w 968"/>
              <a:gd name="T1" fmla="*/ 122625597 h 949"/>
              <a:gd name="T2" fmla="*/ 98801670 w 968"/>
              <a:gd name="T3" fmla="*/ 122625597 h 949"/>
              <a:gd name="T4" fmla="*/ 79926295 w 968"/>
              <a:gd name="T5" fmla="*/ 117969138 h 949"/>
              <a:gd name="T6" fmla="*/ 65867901 w 968"/>
              <a:gd name="T7" fmla="*/ 108784977 h 949"/>
              <a:gd name="T8" fmla="*/ 57666659 w 968"/>
              <a:gd name="T9" fmla="*/ 101800109 h 949"/>
              <a:gd name="T10" fmla="*/ 32933770 w 968"/>
              <a:gd name="T11" fmla="*/ 79551465 h 949"/>
              <a:gd name="T12" fmla="*/ 16401761 w 968"/>
              <a:gd name="T13" fmla="*/ 59631229 h 949"/>
              <a:gd name="T14" fmla="*/ 10543886 w 968"/>
              <a:gd name="T15" fmla="*/ 51482157 h 949"/>
              <a:gd name="T16" fmla="*/ 9372384 w 968"/>
              <a:gd name="T17" fmla="*/ 49153748 h 949"/>
              <a:gd name="T18" fmla="*/ 1171503 w 968"/>
              <a:gd name="T19" fmla="*/ 31561922 h 949"/>
              <a:gd name="T20" fmla="*/ 3514509 w 968"/>
              <a:gd name="T21" fmla="*/ 14099212 h 949"/>
              <a:gd name="T22" fmla="*/ 19916631 w 968"/>
              <a:gd name="T23" fmla="*/ 1164205 h 949"/>
              <a:gd name="T24" fmla="*/ 31762267 w 968"/>
              <a:gd name="T25" fmla="*/ 1164205 h 949"/>
              <a:gd name="T26" fmla="*/ 35277136 w 968"/>
              <a:gd name="T27" fmla="*/ 2328409 h 949"/>
              <a:gd name="T28" fmla="*/ 43478017 w 968"/>
              <a:gd name="T29" fmla="*/ 14099212 h 949"/>
              <a:gd name="T30" fmla="*/ 50507395 w 968"/>
              <a:gd name="T31" fmla="*/ 30397717 h 949"/>
              <a:gd name="T32" fmla="*/ 46992526 w 968"/>
              <a:gd name="T33" fmla="*/ 41004675 h 949"/>
              <a:gd name="T34" fmla="*/ 43478017 w 968"/>
              <a:gd name="T35" fmla="*/ 47989543 h 949"/>
              <a:gd name="T36" fmla="*/ 48164028 w 968"/>
              <a:gd name="T37" fmla="*/ 54974771 h 949"/>
              <a:gd name="T38" fmla="*/ 57666659 w 968"/>
              <a:gd name="T39" fmla="*/ 66745573 h 949"/>
              <a:gd name="T40" fmla="*/ 76411787 w 968"/>
              <a:gd name="T41" fmla="*/ 81879874 h 949"/>
              <a:gd name="T42" fmla="*/ 84742915 w 968"/>
              <a:gd name="T43" fmla="*/ 78387260 h 949"/>
              <a:gd name="T44" fmla="*/ 95286801 w 968"/>
              <a:gd name="T45" fmla="*/ 73730801 h 949"/>
              <a:gd name="T46" fmla="*/ 111818810 w 968"/>
              <a:gd name="T47" fmla="*/ 81879874 h 949"/>
              <a:gd name="T48" fmla="*/ 122363057 w 968"/>
              <a:gd name="T49" fmla="*/ 90028946 h 949"/>
              <a:gd name="T50" fmla="*/ 124706063 w 968"/>
              <a:gd name="T51" fmla="*/ 93521560 h 949"/>
              <a:gd name="T52" fmla="*/ 120019690 w 968"/>
              <a:gd name="T53" fmla="*/ 113441795 h 949"/>
              <a:gd name="T54" fmla="*/ 101144676 w 968"/>
              <a:gd name="T55" fmla="*/ 122625597 h 949"/>
              <a:gd name="T56" fmla="*/ 98801670 w 968"/>
              <a:gd name="T57" fmla="*/ 122625597 h 949"/>
              <a:gd name="T58" fmla="*/ 27075895 w 968"/>
              <a:gd name="T59" fmla="*/ 8278549 h 949"/>
              <a:gd name="T60" fmla="*/ 27075895 w 968"/>
              <a:gd name="T61" fmla="*/ 8278549 h 949"/>
              <a:gd name="T62" fmla="*/ 22389884 w 968"/>
              <a:gd name="T63" fmla="*/ 9442753 h 949"/>
              <a:gd name="T64" fmla="*/ 10543886 w 968"/>
              <a:gd name="T65" fmla="*/ 18756031 h 949"/>
              <a:gd name="T66" fmla="*/ 16401761 w 968"/>
              <a:gd name="T67" fmla="*/ 44496929 h 949"/>
              <a:gd name="T68" fmla="*/ 16401761 w 968"/>
              <a:gd name="T69" fmla="*/ 46825338 h 949"/>
              <a:gd name="T70" fmla="*/ 23431139 w 968"/>
              <a:gd name="T71" fmla="*/ 54974771 h 949"/>
              <a:gd name="T72" fmla="*/ 38791645 w 968"/>
              <a:gd name="T73" fmla="*/ 73730801 h 949"/>
              <a:gd name="T74" fmla="*/ 62353031 w 968"/>
              <a:gd name="T75" fmla="*/ 95979086 h 949"/>
              <a:gd name="T76" fmla="*/ 70553912 w 968"/>
              <a:gd name="T77" fmla="*/ 102964314 h 949"/>
              <a:gd name="T78" fmla="*/ 99973173 w 968"/>
              <a:gd name="T79" fmla="*/ 115770205 h 949"/>
              <a:gd name="T80" fmla="*/ 112990313 w 968"/>
              <a:gd name="T81" fmla="*/ 108784977 h 949"/>
              <a:gd name="T82" fmla="*/ 116505182 w 968"/>
              <a:gd name="T83" fmla="*/ 95979086 h 949"/>
              <a:gd name="T84" fmla="*/ 107002551 w 968"/>
              <a:gd name="T85" fmla="*/ 87700537 h 949"/>
              <a:gd name="T86" fmla="*/ 95286801 w 968"/>
              <a:gd name="T87" fmla="*/ 81879874 h 949"/>
              <a:gd name="T88" fmla="*/ 89428926 w 968"/>
              <a:gd name="T89" fmla="*/ 85372488 h 949"/>
              <a:gd name="T90" fmla="*/ 76411787 w 968"/>
              <a:gd name="T91" fmla="*/ 88864742 h 949"/>
              <a:gd name="T92" fmla="*/ 60010026 w 968"/>
              <a:gd name="T93" fmla="*/ 79551465 h 949"/>
              <a:gd name="T94" fmla="*/ 42306514 w 968"/>
              <a:gd name="T95" fmla="*/ 60795434 h 949"/>
              <a:gd name="T96" fmla="*/ 35277136 w 968"/>
              <a:gd name="T97" fmla="*/ 46825338 h 949"/>
              <a:gd name="T98" fmla="*/ 35277136 w 968"/>
              <a:gd name="T99" fmla="*/ 46825338 h 949"/>
              <a:gd name="T100" fmla="*/ 39963148 w 968"/>
              <a:gd name="T101" fmla="*/ 37382585 h 949"/>
              <a:gd name="T102" fmla="*/ 42306514 w 968"/>
              <a:gd name="T103" fmla="*/ 31561922 h 949"/>
              <a:gd name="T104" fmla="*/ 29419261 w 968"/>
              <a:gd name="T105" fmla="*/ 8278549 h 949"/>
              <a:gd name="T106" fmla="*/ 27075895 w 968"/>
              <a:gd name="T107" fmla="*/ 8278549 h 949"/>
              <a:gd name="T108" fmla="*/ 95286801 w 968"/>
              <a:gd name="T109" fmla="*/ 81879874 h 949"/>
              <a:gd name="T110" fmla="*/ 95286801 w 968"/>
              <a:gd name="T111" fmla="*/ 81879874 h 949"/>
              <a:gd name="T112" fmla="*/ 43478017 w 968"/>
              <a:gd name="T113" fmla="*/ 47989543 h 949"/>
              <a:gd name="T114" fmla="*/ 43478017 w 968"/>
              <a:gd name="T115" fmla="*/ 47989543 h 949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968" h="949">
                <a:moveTo>
                  <a:pt x="759" y="948"/>
                </a:moveTo>
                <a:lnTo>
                  <a:pt x="759" y="948"/>
                </a:lnTo>
                <a:cubicBezTo>
                  <a:pt x="714" y="948"/>
                  <a:pt x="660" y="939"/>
                  <a:pt x="614" y="912"/>
                </a:cubicBezTo>
                <a:cubicBezTo>
                  <a:pt x="569" y="886"/>
                  <a:pt x="524" y="859"/>
                  <a:pt x="506" y="841"/>
                </a:cubicBezTo>
                <a:cubicBezTo>
                  <a:pt x="488" y="823"/>
                  <a:pt x="461" y="814"/>
                  <a:pt x="443" y="787"/>
                </a:cubicBezTo>
                <a:cubicBezTo>
                  <a:pt x="370" y="742"/>
                  <a:pt x="307" y="678"/>
                  <a:pt x="253" y="615"/>
                </a:cubicBezTo>
                <a:cubicBezTo>
                  <a:pt x="208" y="561"/>
                  <a:pt x="163" y="516"/>
                  <a:pt x="126" y="461"/>
                </a:cubicBezTo>
                <a:cubicBezTo>
                  <a:pt x="108" y="434"/>
                  <a:pt x="99" y="416"/>
                  <a:pt x="81" y="398"/>
                </a:cubicBezTo>
                <a:cubicBezTo>
                  <a:pt x="72" y="380"/>
                  <a:pt x="72" y="380"/>
                  <a:pt x="72" y="380"/>
                </a:cubicBezTo>
                <a:cubicBezTo>
                  <a:pt x="45" y="344"/>
                  <a:pt x="18" y="289"/>
                  <a:pt x="9" y="244"/>
                </a:cubicBezTo>
                <a:cubicBezTo>
                  <a:pt x="0" y="199"/>
                  <a:pt x="9" y="154"/>
                  <a:pt x="27" y="109"/>
                </a:cubicBezTo>
                <a:cubicBezTo>
                  <a:pt x="63" y="64"/>
                  <a:pt x="99" y="27"/>
                  <a:pt x="153" y="9"/>
                </a:cubicBezTo>
                <a:cubicBezTo>
                  <a:pt x="189" y="0"/>
                  <a:pt x="226" y="0"/>
                  <a:pt x="244" y="9"/>
                </a:cubicBezTo>
                <a:cubicBezTo>
                  <a:pt x="253" y="9"/>
                  <a:pt x="262" y="9"/>
                  <a:pt x="271" y="18"/>
                </a:cubicBezTo>
                <a:cubicBezTo>
                  <a:pt x="280" y="27"/>
                  <a:pt x="307" y="73"/>
                  <a:pt x="334" y="109"/>
                </a:cubicBezTo>
                <a:cubicBezTo>
                  <a:pt x="379" y="190"/>
                  <a:pt x="388" y="217"/>
                  <a:pt x="388" y="235"/>
                </a:cubicBezTo>
                <a:cubicBezTo>
                  <a:pt x="388" y="263"/>
                  <a:pt x="370" y="289"/>
                  <a:pt x="361" y="317"/>
                </a:cubicBezTo>
                <a:cubicBezTo>
                  <a:pt x="352" y="335"/>
                  <a:pt x="334" y="353"/>
                  <a:pt x="334" y="371"/>
                </a:cubicBezTo>
                <a:cubicBezTo>
                  <a:pt x="334" y="371"/>
                  <a:pt x="334" y="389"/>
                  <a:pt x="370" y="425"/>
                </a:cubicBezTo>
                <a:cubicBezTo>
                  <a:pt x="388" y="452"/>
                  <a:pt x="416" y="480"/>
                  <a:pt x="443" y="516"/>
                </a:cubicBezTo>
                <a:cubicBezTo>
                  <a:pt x="515" y="579"/>
                  <a:pt x="578" y="624"/>
                  <a:pt x="587" y="633"/>
                </a:cubicBezTo>
                <a:cubicBezTo>
                  <a:pt x="605" y="633"/>
                  <a:pt x="633" y="615"/>
                  <a:pt x="651" y="606"/>
                </a:cubicBezTo>
                <a:cubicBezTo>
                  <a:pt x="687" y="588"/>
                  <a:pt x="714" y="570"/>
                  <a:pt x="732" y="570"/>
                </a:cubicBezTo>
                <a:cubicBezTo>
                  <a:pt x="768" y="579"/>
                  <a:pt x="822" y="606"/>
                  <a:pt x="859" y="633"/>
                </a:cubicBezTo>
                <a:cubicBezTo>
                  <a:pt x="895" y="660"/>
                  <a:pt x="931" y="687"/>
                  <a:pt x="940" y="696"/>
                </a:cubicBezTo>
                <a:cubicBezTo>
                  <a:pt x="949" y="705"/>
                  <a:pt x="949" y="714"/>
                  <a:pt x="958" y="723"/>
                </a:cubicBezTo>
                <a:cubicBezTo>
                  <a:pt x="967" y="787"/>
                  <a:pt x="949" y="841"/>
                  <a:pt x="922" y="877"/>
                </a:cubicBezTo>
                <a:cubicBezTo>
                  <a:pt x="886" y="921"/>
                  <a:pt x="831" y="948"/>
                  <a:pt x="777" y="948"/>
                </a:cubicBezTo>
                <a:cubicBezTo>
                  <a:pt x="768" y="948"/>
                  <a:pt x="759" y="948"/>
                  <a:pt x="759" y="948"/>
                </a:cubicBezTo>
                <a:close/>
                <a:moveTo>
                  <a:pt x="208" y="64"/>
                </a:moveTo>
                <a:lnTo>
                  <a:pt x="208" y="64"/>
                </a:lnTo>
                <a:cubicBezTo>
                  <a:pt x="199" y="64"/>
                  <a:pt x="180" y="64"/>
                  <a:pt x="172" y="73"/>
                </a:cubicBezTo>
                <a:cubicBezTo>
                  <a:pt x="135" y="82"/>
                  <a:pt x="108" y="109"/>
                  <a:pt x="81" y="145"/>
                </a:cubicBezTo>
                <a:cubicBezTo>
                  <a:pt x="54" y="199"/>
                  <a:pt x="72" y="272"/>
                  <a:pt x="126" y="344"/>
                </a:cubicBezTo>
                <a:cubicBezTo>
                  <a:pt x="126" y="362"/>
                  <a:pt x="126" y="362"/>
                  <a:pt x="126" y="362"/>
                </a:cubicBezTo>
                <a:cubicBezTo>
                  <a:pt x="144" y="380"/>
                  <a:pt x="163" y="398"/>
                  <a:pt x="180" y="425"/>
                </a:cubicBezTo>
                <a:cubicBezTo>
                  <a:pt x="217" y="480"/>
                  <a:pt x="253" y="525"/>
                  <a:pt x="298" y="570"/>
                </a:cubicBezTo>
                <a:cubicBezTo>
                  <a:pt x="352" y="633"/>
                  <a:pt x="416" y="687"/>
                  <a:pt x="479" y="742"/>
                </a:cubicBezTo>
                <a:cubicBezTo>
                  <a:pt x="506" y="760"/>
                  <a:pt x="524" y="778"/>
                  <a:pt x="542" y="796"/>
                </a:cubicBezTo>
                <a:cubicBezTo>
                  <a:pt x="578" y="823"/>
                  <a:pt x="678" y="895"/>
                  <a:pt x="768" y="895"/>
                </a:cubicBezTo>
                <a:cubicBezTo>
                  <a:pt x="813" y="886"/>
                  <a:pt x="850" y="868"/>
                  <a:pt x="868" y="841"/>
                </a:cubicBezTo>
                <a:cubicBezTo>
                  <a:pt x="895" y="814"/>
                  <a:pt x="904" y="778"/>
                  <a:pt x="895" y="742"/>
                </a:cubicBezTo>
                <a:cubicBezTo>
                  <a:pt x="886" y="733"/>
                  <a:pt x="850" y="705"/>
                  <a:pt x="822" y="678"/>
                </a:cubicBezTo>
                <a:cubicBezTo>
                  <a:pt x="759" y="642"/>
                  <a:pt x="741" y="633"/>
                  <a:pt x="732" y="633"/>
                </a:cubicBezTo>
                <a:cubicBezTo>
                  <a:pt x="723" y="633"/>
                  <a:pt x="696" y="651"/>
                  <a:pt x="687" y="660"/>
                </a:cubicBezTo>
                <a:cubicBezTo>
                  <a:pt x="651" y="669"/>
                  <a:pt x="614" y="696"/>
                  <a:pt x="587" y="687"/>
                </a:cubicBezTo>
                <a:cubicBezTo>
                  <a:pt x="578" y="687"/>
                  <a:pt x="551" y="687"/>
                  <a:pt x="461" y="615"/>
                </a:cubicBezTo>
                <a:cubicBezTo>
                  <a:pt x="416" y="570"/>
                  <a:pt x="361" y="516"/>
                  <a:pt x="325" y="470"/>
                </a:cubicBezTo>
                <a:cubicBezTo>
                  <a:pt x="298" y="434"/>
                  <a:pt x="271" y="398"/>
                  <a:pt x="271" y="362"/>
                </a:cubicBezTo>
                <a:cubicBezTo>
                  <a:pt x="280" y="335"/>
                  <a:pt x="289" y="308"/>
                  <a:pt x="307" y="289"/>
                </a:cubicBezTo>
                <a:cubicBezTo>
                  <a:pt x="316" y="272"/>
                  <a:pt x="325" y="253"/>
                  <a:pt x="325" y="244"/>
                </a:cubicBezTo>
                <a:cubicBezTo>
                  <a:pt x="325" y="217"/>
                  <a:pt x="280" y="145"/>
                  <a:pt x="226" y="64"/>
                </a:cubicBezTo>
                <a:cubicBezTo>
                  <a:pt x="217" y="64"/>
                  <a:pt x="217" y="64"/>
                  <a:pt x="208" y="64"/>
                </a:cubicBezTo>
                <a:close/>
                <a:moveTo>
                  <a:pt x="732" y="633"/>
                </a:moveTo>
                <a:lnTo>
                  <a:pt x="732" y="633"/>
                </a:lnTo>
                <a:close/>
                <a:moveTo>
                  <a:pt x="334" y="371"/>
                </a:moveTo>
                <a:lnTo>
                  <a:pt x="334" y="37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59">
            <a:extLst>
              <a:ext uri="{FF2B5EF4-FFF2-40B4-BE49-F238E27FC236}">
                <a16:creationId xmlns:a16="http://schemas.microsoft.com/office/drawing/2014/main" id="{2E15E728-A106-4B4B-A75C-3270B585A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6386" y="8325071"/>
            <a:ext cx="968538" cy="804839"/>
          </a:xfrm>
          <a:custGeom>
            <a:avLst/>
            <a:gdLst>
              <a:gd name="T0" fmla="*/ 109964710 w 939"/>
              <a:gd name="T1" fmla="*/ 11839688 h 779"/>
              <a:gd name="T2" fmla="*/ 109964710 w 939"/>
              <a:gd name="T3" fmla="*/ 11839688 h 779"/>
              <a:gd name="T4" fmla="*/ 82992173 w 939"/>
              <a:gd name="T5" fmla="*/ 0 h 779"/>
              <a:gd name="T6" fmla="*/ 38643160 w 939"/>
              <a:gd name="T7" fmla="*/ 0 h 779"/>
              <a:gd name="T8" fmla="*/ 11670622 w 939"/>
              <a:gd name="T9" fmla="*/ 11839688 h 779"/>
              <a:gd name="T10" fmla="*/ 0 w 939"/>
              <a:gd name="T11" fmla="*/ 38901730 h 779"/>
              <a:gd name="T12" fmla="*/ 4668393 w 939"/>
              <a:gd name="T13" fmla="*/ 58938015 h 779"/>
              <a:gd name="T14" fmla="*/ 16339015 w 939"/>
              <a:gd name="T15" fmla="*/ 71818690 h 779"/>
              <a:gd name="T16" fmla="*/ 11670622 w 939"/>
              <a:gd name="T17" fmla="*/ 96538693 h 779"/>
              <a:gd name="T18" fmla="*/ 14004819 w 939"/>
              <a:gd name="T19" fmla="*/ 100051571 h 779"/>
              <a:gd name="T20" fmla="*/ 16339015 w 939"/>
              <a:gd name="T21" fmla="*/ 101222411 h 779"/>
              <a:gd name="T22" fmla="*/ 17506114 w 939"/>
              <a:gd name="T23" fmla="*/ 100051571 h 779"/>
              <a:gd name="T24" fmla="*/ 57186734 w 939"/>
              <a:gd name="T25" fmla="*/ 83528165 h 779"/>
              <a:gd name="T26" fmla="*/ 82992173 w 939"/>
              <a:gd name="T27" fmla="*/ 78844447 h 779"/>
              <a:gd name="T28" fmla="*/ 109964710 w 939"/>
              <a:gd name="T29" fmla="*/ 67134612 h 779"/>
              <a:gd name="T30" fmla="*/ 121635333 w 939"/>
              <a:gd name="T31" fmla="*/ 38901730 h 779"/>
              <a:gd name="T32" fmla="*/ 109964710 w 939"/>
              <a:gd name="T33" fmla="*/ 11839688 h 779"/>
              <a:gd name="T34" fmla="*/ 105296317 w 939"/>
              <a:gd name="T35" fmla="*/ 61280054 h 779"/>
              <a:gd name="T36" fmla="*/ 105296317 w 939"/>
              <a:gd name="T37" fmla="*/ 61280054 h 779"/>
              <a:gd name="T38" fmla="*/ 82992173 w 939"/>
              <a:gd name="T39" fmla="*/ 70647490 h 779"/>
              <a:gd name="T40" fmla="*/ 53815077 w 939"/>
              <a:gd name="T41" fmla="*/ 76502408 h 779"/>
              <a:gd name="T42" fmla="*/ 21007408 w 939"/>
              <a:gd name="T43" fmla="*/ 90683775 h 779"/>
              <a:gd name="T44" fmla="*/ 24508703 w 939"/>
              <a:gd name="T45" fmla="*/ 70647490 h 779"/>
              <a:gd name="T46" fmla="*/ 23341605 w 939"/>
              <a:gd name="T47" fmla="*/ 65963772 h 779"/>
              <a:gd name="T48" fmla="*/ 23341605 w 939"/>
              <a:gd name="T49" fmla="*/ 65963772 h 779"/>
              <a:gd name="T50" fmla="*/ 11670622 w 939"/>
              <a:gd name="T51" fmla="*/ 54124084 h 779"/>
              <a:gd name="T52" fmla="*/ 8169688 w 939"/>
              <a:gd name="T53" fmla="*/ 38901730 h 779"/>
              <a:gd name="T54" fmla="*/ 16339015 w 939"/>
              <a:gd name="T55" fmla="*/ 17694246 h 779"/>
              <a:gd name="T56" fmla="*/ 38643160 w 939"/>
              <a:gd name="T57" fmla="*/ 8326810 h 779"/>
              <a:gd name="T58" fmla="*/ 82992173 w 939"/>
              <a:gd name="T59" fmla="*/ 8326810 h 779"/>
              <a:gd name="T60" fmla="*/ 105296317 w 939"/>
              <a:gd name="T61" fmla="*/ 17694246 h 779"/>
              <a:gd name="T62" fmla="*/ 113465645 w 939"/>
              <a:gd name="T63" fmla="*/ 38901730 h 779"/>
              <a:gd name="T64" fmla="*/ 113465645 w 939"/>
              <a:gd name="T65" fmla="*/ 38901730 h 779"/>
              <a:gd name="T66" fmla="*/ 105296317 w 939"/>
              <a:gd name="T67" fmla="*/ 61280054 h 77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939" h="779">
                <a:moveTo>
                  <a:pt x="848" y="91"/>
                </a:moveTo>
                <a:lnTo>
                  <a:pt x="848" y="91"/>
                </a:lnTo>
                <a:cubicBezTo>
                  <a:pt x="794" y="37"/>
                  <a:pt x="722" y="0"/>
                  <a:pt x="640" y="0"/>
                </a:cubicBezTo>
                <a:cubicBezTo>
                  <a:pt x="298" y="0"/>
                  <a:pt x="298" y="0"/>
                  <a:pt x="298" y="0"/>
                </a:cubicBezTo>
                <a:cubicBezTo>
                  <a:pt x="217" y="0"/>
                  <a:pt x="144" y="28"/>
                  <a:pt x="90" y="91"/>
                </a:cubicBezTo>
                <a:cubicBezTo>
                  <a:pt x="26" y="145"/>
                  <a:pt x="0" y="217"/>
                  <a:pt x="0" y="299"/>
                </a:cubicBezTo>
                <a:cubicBezTo>
                  <a:pt x="0" y="353"/>
                  <a:pt x="9" y="407"/>
                  <a:pt x="36" y="453"/>
                </a:cubicBezTo>
                <a:cubicBezTo>
                  <a:pt x="63" y="489"/>
                  <a:pt x="90" y="525"/>
                  <a:pt x="126" y="552"/>
                </a:cubicBezTo>
                <a:cubicBezTo>
                  <a:pt x="108" y="651"/>
                  <a:pt x="99" y="733"/>
                  <a:pt x="90" y="742"/>
                </a:cubicBezTo>
                <a:cubicBezTo>
                  <a:pt x="90" y="751"/>
                  <a:pt x="99" y="760"/>
                  <a:pt x="108" y="769"/>
                </a:cubicBezTo>
                <a:cubicBezTo>
                  <a:pt x="108" y="769"/>
                  <a:pt x="117" y="778"/>
                  <a:pt x="126" y="778"/>
                </a:cubicBezTo>
                <a:lnTo>
                  <a:pt x="135" y="769"/>
                </a:lnTo>
                <a:cubicBezTo>
                  <a:pt x="144" y="769"/>
                  <a:pt x="289" y="715"/>
                  <a:pt x="441" y="642"/>
                </a:cubicBezTo>
                <a:cubicBezTo>
                  <a:pt x="505" y="615"/>
                  <a:pt x="568" y="606"/>
                  <a:pt x="640" y="606"/>
                </a:cubicBezTo>
                <a:cubicBezTo>
                  <a:pt x="722" y="606"/>
                  <a:pt x="794" y="570"/>
                  <a:pt x="848" y="516"/>
                </a:cubicBezTo>
                <a:cubicBezTo>
                  <a:pt x="912" y="453"/>
                  <a:pt x="938" y="380"/>
                  <a:pt x="938" y="299"/>
                </a:cubicBezTo>
                <a:cubicBezTo>
                  <a:pt x="938" y="227"/>
                  <a:pt x="912" y="145"/>
                  <a:pt x="848" y="91"/>
                </a:cubicBezTo>
                <a:close/>
                <a:moveTo>
                  <a:pt x="812" y="471"/>
                </a:moveTo>
                <a:lnTo>
                  <a:pt x="812" y="471"/>
                </a:lnTo>
                <a:cubicBezTo>
                  <a:pt x="767" y="516"/>
                  <a:pt x="704" y="543"/>
                  <a:pt x="640" y="543"/>
                </a:cubicBezTo>
                <a:cubicBezTo>
                  <a:pt x="559" y="543"/>
                  <a:pt x="487" y="561"/>
                  <a:pt x="415" y="588"/>
                </a:cubicBezTo>
                <a:cubicBezTo>
                  <a:pt x="316" y="633"/>
                  <a:pt x="217" y="678"/>
                  <a:pt x="162" y="697"/>
                </a:cubicBezTo>
                <a:cubicBezTo>
                  <a:pt x="171" y="660"/>
                  <a:pt x="180" y="606"/>
                  <a:pt x="189" y="543"/>
                </a:cubicBezTo>
                <a:cubicBezTo>
                  <a:pt x="189" y="525"/>
                  <a:pt x="189" y="516"/>
                  <a:pt x="180" y="507"/>
                </a:cubicBezTo>
                <a:cubicBezTo>
                  <a:pt x="144" y="489"/>
                  <a:pt x="108" y="453"/>
                  <a:pt x="90" y="416"/>
                </a:cubicBezTo>
                <a:cubicBezTo>
                  <a:pt x="72" y="380"/>
                  <a:pt x="63" y="344"/>
                  <a:pt x="63" y="299"/>
                </a:cubicBezTo>
                <a:cubicBezTo>
                  <a:pt x="63" y="236"/>
                  <a:pt x="81" y="181"/>
                  <a:pt x="126" y="136"/>
                </a:cubicBezTo>
                <a:cubicBezTo>
                  <a:pt x="171" y="91"/>
                  <a:pt x="234" y="64"/>
                  <a:pt x="298" y="64"/>
                </a:cubicBezTo>
                <a:cubicBezTo>
                  <a:pt x="640" y="64"/>
                  <a:pt x="640" y="64"/>
                  <a:pt x="640" y="64"/>
                </a:cubicBezTo>
                <a:cubicBezTo>
                  <a:pt x="704" y="64"/>
                  <a:pt x="767" y="91"/>
                  <a:pt x="812" y="136"/>
                </a:cubicBezTo>
                <a:cubicBezTo>
                  <a:pt x="857" y="181"/>
                  <a:pt x="875" y="236"/>
                  <a:pt x="875" y="299"/>
                </a:cubicBezTo>
                <a:cubicBezTo>
                  <a:pt x="875" y="362"/>
                  <a:pt x="857" y="425"/>
                  <a:pt x="812" y="4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60">
            <a:extLst>
              <a:ext uri="{FF2B5EF4-FFF2-40B4-BE49-F238E27FC236}">
                <a16:creationId xmlns:a16="http://schemas.microsoft.com/office/drawing/2014/main" id="{9F547D6C-6719-8F42-BD22-456047716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3003" y="8561521"/>
            <a:ext cx="122771" cy="131865"/>
          </a:xfrm>
          <a:custGeom>
            <a:avLst/>
            <a:gdLst>
              <a:gd name="T0" fmla="*/ 7135262 w 119"/>
              <a:gd name="T1" fmla="*/ 0 h 127"/>
              <a:gd name="T2" fmla="*/ 7135262 w 119"/>
              <a:gd name="T3" fmla="*/ 0 h 127"/>
              <a:gd name="T4" fmla="*/ 0 w 119"/>
              <a:gd name="T5" fmla="*/ 8278323 h 127"/>
              <a:gd name="T6" fmla="*/ 7135262 w 119"/>
              <a:gd name="T7" fmla="*/ 16557008 h 127"/>
              <a:gd name="T8" fmla="*/ 15308578 w 119"/>
              <a:gd name="T9" fmla="*/ 8278323 h 127"/>
              <a:gd name="T10" fmla="*/ 7135262 w 119"/>
              <a:gd name="T11" fmla="*/ 0 h 1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" h="127">
                <a:moveTo>
                  <a:pt x="55" y="0"/>
                </a:moveTo>
                <a:lnTo>
                  <a:pt x="55" y="0"/>
                </a:lnTo>
                <a:cubicBezTo>
                  <a:pt x="28" y="0"/>
                  <a:pt x="0" y="27"/>
                  <a:pt x="0" y="63"/>
                </a:cubicBezTo>
                <a:cubicBezTo>
                  <a:pt x="0" y="99"/>
                  <a:pt x="28" y="126"/>
                  <a:pt x="55" y="126"/>
                </a:cubicBezTo>
                <a:cubicBezTo>
                  <a:pt x="91" y="126"/>
                  <a:pt x="118" y="99"/>
                  <a:pt x="118" y="63"/>
                </a:cubicBezTo>
                <a:cubicBezTo>
                  <a:pt x="118" y="27"/>
                  <a:pt x="91" y="0"/>
                  <a:pt x="55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61">
            <a:extLst>
              <a:ext uri="{FF2B5EF4-FFF2-40B4-BE49-F238E27FC236}">
                <a16:creationId xmlns:a16="http://schemas.microsoft.com/office/drawing/2014/main" id="{C99F42BD-A1A3-2840-9C86-1E3DA024A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3816" y="8570615"/>
            <a:ext cx="131868" cy="122771"/>
          </a:xfrm>
          <a:custGeom>
            <a:avLst/>
            <a:gdLst>
              <a:gd name="T0" fmla="*/ 8278865 w 127"/>
              <a:gd name="T1" fmla="*/ 0 h 118"/>
              <a:gd name="T2" fmla="*/ 8278865 w 127"/>
              <a:gd name="T3" fmla="*/ 0 h 118"/>
              <a:gd name="T4" fmla="*/ 0 w 127"/>
              <a:gd name="T5" fmla="*/ 7124899 h 118"/>
              <a:gd name="T6" fmla="*/ 8278865 w 127"/>
              <a:gd name="T7" fmla="*/ 15437222 h 118"/>
              <a:gd name="T8" fmla="*/ 16557367 w 127"/>
              <a:gd name="T9" fmla="*/ 7124899 h 118"/>
              <a:gd name="T10" fmla="*/ 8278865 w 127"/>
              <a:gd name="T11" fmla="*/ 0 h 1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7" h="118">
                <a:moveTo>
                  <a:pt x="63" y="0"/>
                </a:moveTo>
                <a:lnTo>
                  <a:pt x="63" y="0"/>
                </a:lnTo>
                <a:cubicBezTo>
                  <a:pt x="26" y="0"/>
                  <a:pt x="0" y="27"/>
                  <a:pt x="0" y="54"/>
                </a:cubicBezTo>
                <a:cubicBezTo>
                  <a:pt x="0" y="90"/>
                  <a:pt x="26" y="117"/>
                  <a:pt x="63" y="117"/>
                </a:cubicBezTo>
                <a:cubicBezTo>
                  <a:pt x="90" y="117"/>
                  <a:pt x="126" y="90"/>
                  <a:pt x="126" y="54"/>
                </a:cubicBezTo>
                <a:cubicBezTo>
                  <a:pt x="126" y="27"/>
                  <a:pt x="90" y="0"/>
                  <a:pt x="6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62">
            <a:extLst>
              <a:ext uri="{FF2B5EF4-FFF2-40B4-BE49-F238E27FC236}">
                <a16:creationId xmlns:a16="http://schemas.microsoft.com/office/drawing/2014/main" id="{71F39EA2-5407-3442-AB3E-0F435E94F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0083" y="8561521"/>
            <a:ext cx="131868" cy="131865"/>
          </a:xfrm>
          <a:custGeom>
            <a:avLst/>
            <a:gdLst>
              <a:gd name="T0" fmla="*/ 8149805 w 128"/>
              <a:gd name="T1" fmla="*/ 0 h 127"/>
              <a:gd name="T2" fmla="*/ 8149805 w 128"/>
              <a:gd name="T3" fmla="*/ 0 h 127"/>
              <a:gd name="T4" fmla="*/ 0 w 128"/>
              <a:gd name="T5" fmla="*/ 8278323 h 127"/>
              <a:gd name="T6" fmla="*/ 8149805 w 128"/>
              <a:gd name="T7" fmla="*/ 16557008 h 127"/>
              <a:gd name="T8" fmla="*/ 16429092 w 128"/>
              <a:gd name="T9" fmla="*/ 8278323 h 127"/>
              <a:gd name="T10" fmla="*/ 8149805 w 128"/>
              <a:gd name="T11" fmla="*/ 0 h 1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" h="127">
                <a:moveTo>
                  <a:pt x="63" y="0"/>
                </a:moveTo>
                <a:lnTo>
                  <a:pt x="63" y="0"/>
                </a:lnTo>
                <a:cubicBezTo>
                  <a:pt x="27" y="0"/>
                  <a:pt x="0" y="27"/>
                  <a:pt x="0" y="63"/>
                </a:cubicBezTo>
                <a:cubicBezTo>
                  <a:pt x="0" y="99"/>
                  <a:pt x="27" y="126"/>
                  <a:pt x="63" y="126"/>
                </a:cubicBezTo>
                <a:cubicBezTo>
                  <a:pt x="100" y="126"/>
                  <a:pt x="127" y="99"/>
                  <a:pt x="127" y="63"/>
                </a:cubicBezTo>
                <a:cubicBezTo>
                  <a:pt x="127" y="27"/>
                  <a:pt x="100" y="0"/>
                  <a:pt x="6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63">
            <a:extLst>
              <a:ext uri="{FF2B5EF4-FFF2-40B4-BE49-F238E27FC236}">
                <a16:creationId xmlns:a16="http://schemas.microsoft.com/office/drawing/2014/main" id="{2930EED8-6337-4D4A-9F80-849F1FCC7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2710" y="10021146"/>
            <a:ext cx="1191346" cy="745728"/>
          </a:xfrm>
          <a:custGeom>
            <a:avLst/>
            <a:gdLst>
              <a:gd name="T0" fmla="*/ 74695025 w 1157"/>
              <a:gd name="T1" fmla="*/ 93492260 h 724"/>
              <a:gd name="T2" fmla="*/ 74695025 w 1157"/>
              <a:gd name="T3" fmla="*/ 93492260 h 724"/>
              <a:gd name="T4" fmla="*/ 24553595 w 1157"/>
              <a:gd name="T5" fmla="*/ 74742026 h 724"/>
              <a:gd name="T6" fmla="*/ 1162936 w 1157"/>
              <a:gd name="T7" fmla="*/ 49009090 h 724"/>
              <a:gd name="T8" fmla="*/ 0 w 1157"/>
              <a:gd name="T9" fmla="*/ 47845426 h 724"/>
              <a:gd name="T10" fmla="*/ 1162936 w 1157"/>
              <a:gd name="T11" fmla="*/ 44354075 h 724"/>
              <a:gd name="T12" fmla="*/ 24553595 w 1157"/>
              <a:gd name="T13" fmla="*/ 18620779 h 724"/>
              <a:gd name="T14" fmla="*/ 73402674 w 1157"/>
              <a:gd name="T15" fmla="*/ 0 h 724"/>
              <a:gd name="T16" fmla="*/ 124836096 w 1157"/>
              <a:gd name="T17" fmla="*/ 18620779 h 724"/>
              <a:gd name="T18" fmla="*/ 148226755 w 1157"/>
              <a:gd name="T19" fmla="*/ 43190051 h 724"/>
              <a:gd name="T20" fmla="*/ 149390051 w 1157"/>
              <a:gd name="T21" fmla="*/ 44354075 h 724"/>
              <a:gd name="T22" fmla="*/ 148226755 w 1157"/>
              <a:gd name="T23" fmla="*/ 49009090 h 724"/>
              <a:gd name="T24" fmla="*/ 124836096 w 1157"/>
              <a:gd name="T25" fmla="*/ 73578362 h 724"/>
              <a:gd name="T26" fmla="*/ 75857962 w 1157"/>
              <a:gd name="T27" fmla="*/ 93492260 h 724"/>
              <a:gd name="T28" fmla="*/ 74695025 w 1157"/>
              <a:gd name="T29" fmla="*/ 93492260 h 724"/>
              <a:gd name="T30" fmla="*/ 9304569 w 1157"/>
              <a:gd name="T31" fmla="*/ 46681402 h 724"/>
              <a:gd name="T32" fmla="*/ 9304569 w 1157"/>
              <a:gd name="T33" fmla="*/ 46681402 h 724"/>
              <a:gd name="T34" fmla="*/ 74695025 w 1157"/>
              <a:gd name="T35" fmla="*/ 85345894 h 724"/>
              <a:gd name="T36" fmla="*/ 75857962 w 1157"/>
              <a:gd name="T37" fmla="*/ 85345894 h 724"/>
              <a:gd name="T38" fmla="*/ 120183991 w 1157"/>
              <a:gd name="T39" fmla="*/ 67759324 h 724"/>
              <a:gd name="T40" fmla="*/ 140085481 w 1157"/>
              <a:gd name="T41" fmla="*/ 46681402 h 724"/>
              <a:gd name="T42" fmla="*/ 74695025 w 1157"/>
              <a:gd name="T43" fmla="*/ 8146725 h 724"/>
              <a:gd name="T44" fmla="*/ 73402674 w 1157"/>
              <a:gd name="T45" fmla="*/ 8146725 h 724"/>
              <a:gd name="T46" fmla="*/ 29206059 w 1157"/>
              <a:gd name="T47" fmla="*/ 25732936 h 724"/>
              <a:gd name="T48" fmla="*/ 9304569 w 1157"/>
              <a:gd name="T49" fmla="*/ 46681402 h 72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157" h="724">
                <a:moveTo>
                  <a:pt x="578" y="723"/>
                </a:moveTo>
                <a:lnTo>
                  <a:pt x="578" y="723"/>
                </a:lnTo>
                <a:cubicBezTo>
                  <a:pt x="443" y="723"/>
                  <a:pt x="316" y="669"/>
                  <a:pt x="190" y="578"/>
                </a:cubicBezTo>
                <a:cubicBezTo>
                  <a:pt x="126" y="524"/>
                  <a:pt x="63" y="452"/>
                  <a:pt x="9" y="379"/>
                </a:cubicBezTo>
                <a:cubicBezTo>
                  <a:pt x="9" y="379"/>
                  <a:pt x="0" y="379"/>
                  <a:pt x="0" y="370"/>
                </a:cubicBezTo>
                <a:cubicBezTo>
                  <a:pt x="0" y="361"/>
                  <a:pt x="0" y="352"/>
                  <a:pt x="9" y="343"/>
                </a:cubicBezTo>
                <a:cubicBezTo>
                  <a:pt x="54" y="271"/>
                  <a:pt x="126" y="199"/>
                  <a:pt x="190" y="144"/>
                </a:cubicBezTo>
                <a:cubicBezTo>
                  <a:pt x="307" y="54"/>
                  <a:pt x="443" y="0"/>
                  <a:pt x="568" y="0"/>
                </a:cubicBezTo>
                <a:cubicBezTo>
                  <a:pt x="704" y="0"/>
                  <a:pt x="840" y="45"/>
                  <a:pt x="966" y="144"/>
                </a:cubicBezTo>
                <a:cubicBezTo>
                  <a:pt x="1030" y="199"/>
                  <a:pt x="1093" y="262"/>
                  <a:pt x="1147" y="334"/>
                </a:cubicBezTo>
                <a:cubicBezTo>
                  <a:pt x="1147" y="343"/>
                  <a:pt x="1156" y="343"/>
                  <a:pt x="1156" y="343"/>
                </a:cubicBezTo>
                <a:cubicBezTo>
                  <a:pt x="1156" y="352"/>
                  <a:pt x="1156" y="370"/>
                  <a:pt x="1147" y="379"/>
                </a:cubicBezTo>
                <a:cubicBezTo>
                  <a:pt x="1102" y="452"/>
                  <a:pt x="1030" y="524"/>
                  <a:pt x="966" y="569"/>
                </a:cubicBezTo>
                <a:cubicBezTo>
                  <a:pt x="849" y="669"/>
                  <a:pt x="713" y="723"/>
                  <a:pt x="587" y="723"/>
                </a:cubicBezTo>
                <a:lnTo>
                  <a:pt x="578" y="723"/>
                </a:lnTo>
                <a:close/>
                <a:moveTo>
                  <a:pt x="72" y="361"/>
                </a:moveTo>
                <a:lnTo>
                  <a:pt x="72" y="361"/>
                </a:lnTo>
                <a:cubicBezTo>
                  <a:pt x="145" y="461"/>
                  <a:pt x="326" y="660"/>
                  <a:pt x="578" y="660"/>
                </a:cubicBezTo>
                <a:cubicBezTo>
                  <a:pt x="578" y="660"/>
                  <a:pt x="578" y="660"/>
                  <a:pt x="587" y="660"/>
                </a:cubicBezTo>
                <a:cubicBezTo>
                  <a:pt x="704" y="660"/>
                  <a:pt x="822" y="615"/>
                  <a:pt x="930" y="524"/>
                </a:cubicBezTo>
                <a:cubicBezTo>
                  <a:pt x="984" y="479"/>
                  <a:pt x="1038" y="425"/>
                  <a:pt x="1084" y="361"/>
                </a:cubicBezTo>
                <a:cubicBezTo>
                  <a:pt x="1012" y="262"/>
                  <a:pt x="831" y="63"/>
                  <a:pt x="578" y="63"/>
                </a:cubicBezTo>
                <a:cubicBezTo>
                  <a:pt x="578" y="63"/>
                  <a:pt x="578" y="63"/>
                  <a:pt x="568" y="63"/>
                </a:cubicBezTo>
                <a:cubicBezTo>
                  <a:pt x="452" y="63"/>
                  <a:pt x="334" y="108"/>
                  <a:pt x="226" y="199"/>
                </a:cubicBezTo>
                <a:cubicBezTo>
                  <a:pt x="172" y="244"/>
                  <a:pt x="118" y="298"/>
                  <a:pt x="72" y="3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64">
            <a:extLst>
              <a:ext uri="{FF2B5EF4-FFF2-40B4-BE49-F238E27FC236}">
                <a16:creationId xmlns:a16="http://schemas.microsoft.com/office/drawing/2014/main" id="{504B7211-02C6-9A4E-8DA0-39B3F7673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8291" y="10143919"/>
            <a:ext cx="495635" cy="495635"/>
          </a:xfrm>
          <a:custGeom>
            <a:avLst/>
            <a:gdLst>
              <a:gd name="T0" fmla="*/ 31709030 w 480"/>
              <a:gd name="T1" fmla="*/ 62248979 h 480"/>
              <a:gd name="T2" fmla="*/ 31709030 w 480"/>
              <a:gd name="T3" fmla="*/ 62248979 h 480"/>
              <a:gd name="T4" fmla="*/ 0 w 480"/>
              <a:gd name="T5" fmla="*/ 31709030 h 480"/>
              <a:gd name="T6" fmla="*/ 31709030 w 480"/>
              <a:gd name="T7" fmla="*/ 0 h 480"/>
              <a:gd name="T8" fmla="*/ 62248979 w 480"/>
              <a:gd name="T9" fmla="*/ 31709030 h 480"/>
              <a:gd name="T10" fmla="*/ 31709030 w 480"/>
              <a:gd name="T11" fmla="*/ 62248979 h 480"/>
              <a:gd name="T12" fmla="*/ 31709030 w 480"/>
              <a:gd name="T13" fmla="*/ 8317312 h 480"/>
              <a:gd name="T14" fmla="*/ 31709030 w 480"/>
              <a:gd name="T15" fmla="*/ 8317312 h 480"/>
              <a:gd name="T16" fmla="*/ 8317312 w 480"/>
              <a:gd name="T17" fmla="*/ 31709030 h 480"/>
              <a:gd name="T18" fmla="*/ 31709030 w 480"/>
              <a:gd name="T19" fmla="*/ 55231247 h 480"/>
              <a:gd name="T20" fmla="*/ 53931667 w 480"/>
              <a:gd name="T21" fmla="*/ 31709030 h 480"/>
              <a:gd name="T22" fmla="*/ 31709030 w 480"/>
              <a:gd name="T23" fmla="*/ 8317312 h 48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80" h="480">
                <a:moveTo>
                  <a:pt x="244" y="479"/>
                </a:moveTo>
                <a:lnTo>
                  <a:pt x="244" y="479"/>
                </a:lnTo>
                <a:cubicBezTo>
                  <a:pt x="109" y="479"/>
                  <a:pt x="0" y="371"/>
                  <a:pt x="0" y="244"/>
                </a:cubicBezTo>
                <a:cubicBezTo>
                  <a:pt x="0" y="109"/>
                  <a:pt x="109" y="0"/>
                  <a:pt x="244" y="0"/>
                </a:cubicBezTo>
                <a:cubicBezTo>
                  <a:pt x="370" y="0"/>
                  <a:pt x="479" y="109"/>
                  <a:pt x="479" y="244"/>
                </a:cubicBezTo>
                <a:cubicBezTo>
                  <a:pt x="479" y="371"/>
                  <a:pt x="370" y="479"/>
                  <a:pt x="244" y="479"/>
                </a:cubicBezTo>
                <a:close/>
                <a:moveTo>
                  <a:pt x="244" y="64"/>
                </a:moveTo>
                <a:lnTo>
                  <a:pt x="244" y="64"/>
                </a:lnTo>
                <a:cubicBezTo>
                  <a:pt x="145" y="64"/>
                  <a:pt x="64" y="145"/>
                  <a:pt x="64" y="244"/>
                </a:cubicBezTo>
                <a:cubicBezTo>
                  <a:pt x="64" y="344"/>
                  <a:pt x="145" y="425"/>
                  <a:pt x="244" y="425"/>
                </a:cubicBezTo>
                <a:cubicBezTo>
                  <a:pt x="343" y="425"/>
                  <a:pt x="415" y="344"/>
                  <a:pt x="415" y="244"/>
                </a:cubicBezTo>
                <a:cubicBezTo>
                  <a:pt x="415" y="145"/>
                  <a:pt x="343" y="64"/>
                  <a:pt x="244" y="6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CuadroTexto 429">
            <a:extLst>
              <a:ext uri="{FF2B5EF4-FFF2-40B4-BE49-F238E27FC236}">
                <a16:creationId xmlns:a16="http://schemas.microsoft.com/office/drawing/2014/main" id="{0332AE77-90B5-144F-88A7-31C1ED0D7BF0}"/>
              </a:ext>
            </a:extLst>
          </p:cNvPr>
          <p:cNvSpPr txBox="1"/>
          <p:nvPr/>
        </p:nvSpPr>
        <p:spPr>
          <a:xfrm>
            <a:off x="9707216" y="454097"/>
            <a:ext cx="49632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</a:t>
            </a:r>
          </a:p>
        </p:txBody>
      </p:sp>
      <p:sp>
        <p:nvSpPr>
          <p:cNvPr id="431" name="CuadroTexto 430">
            <a:extLst>
              <a:ext uri="{FF2B5EF4-FFF2-40B4-BE49-F238E27FC236}">
                <a16:creationId xmlns:a16="http://schemas.microsoft.com/office/drawing/2014/main" id="{6ED43466-7DED-A545-8005-8BF04FDFC484}"/>
              </a:ext>
            </a:extLst>
          </p:cNvPr>
          <p:cNvSpPr txBox="1"/>
          <p:nvPr/>
        </p:nvSpPr>
        <p:spPr>
          <a:xfrm>
            <a:off x="2451398" y="1969522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7" name="CuadroTexto 395">
            <a:extLst>
              <a:ext uri="{FF2B5EF4-FFF2-40B4-BE49-F238E27FC236}">
                <a16:creationId xmlns:a16="http://schemas.microsoft.com/office/drawing/2014/main" id="{F07AC79F-EA22-7445-879D-84848F25249F}"/>
              </a:ext>
            </a:extLst>
          </p:cNvPr>
          <p:cNvSpPr txBox="1"/>
          <p:nvPr/>
        </p:nvSpPr>
        <p:spPr>
          <a:xfrm flipH="1">
            <a:off x="17416748" y="585378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EFF39E-A32C-FE4A-989A-6C2263ACA3EA}"/>
              </a:ext>
            </a:extLst>
          </p:cNvPr>
          <p:cNvSpPr/>
          <p:nvPr/>
        </p:nvSpPr>
        <p:spPr>
          <a:xfrm flipH="1">
            <a:off x="17416747" y="6500114"/>
            <a:ext cx="51852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 to your best.</a:t>
            </a:r>
          </a:p>
        </p:txBody>
      </p:sp>
      <p:sp>
        <p:nvSpPr>
          <p:cNvPr id="50" name="CuadroTexto 395">
            <a:extLst>
              <a:ext uri="{FF2B5EF4-FFF2-40B4-BE49-F238E27FC236}">
                <a16:creationId xmlns:a16="http://schemas.microsoft.com/office/drawing/2014/main" id="{EA8039DD-384C-E141-80CA-321AB8F5580B}"/>
              </a:ext>
            </a:extLst>
          </p:cNvPr>
          <p:cNvSpPr txBox="1"/>
          <p:nvPr/>
        </p:nvSpPr>
        <p:spPr>
          <a:xfrm flipH="1">
            <a:off x="17416748" y="794727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D69C574-63FC-3C4B-B6E2-B3B02DB99FC3}"/>
              </a:ext>
            </a:extLst>
          </p:cNvPr>
          <p:cNvSpPr/>
          <p:nvPr/>
        </p:nvSpPr>
        <p:spPr>
          <a:xfrm flipH="1">
            <a:off x="17416747" y="8593609"/>
            <a:ext cx="51852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 to your best.</a:t>
            </a:r>
          </a:p>
        </p:txBody>
      </p:sp>
      <p:sp>
        <p:nvSpPr>
          <p:cNvPr id="53" name="CuadroTexto 395">
            <a:extLst>
              <a:ext uri="{FF2B5EF4-FFF2-40B4-BE49-F238E27FC236}">
                <a16:creationId xmlns:a16="http://schemas.microsoft.com/office/drawing/2014/main" id="{A001121A-8355-8C45-8155-E627AC599EE1}"/>
              </a:ext>
            </a:extLst>
          </p:cNvPr>
          <p:cNvSpPr txBox="1"/>
          <p:nvPr/>
        </p:nvSpPr>
        <p:spPr>
          <a:xfrm>
            <a:off x="4560038" y="585378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44C378D-F0DF-D649-BC24-49EE37371CA3}"/>
              </a:ext>
            </a:extLst>
          </p:cNvPr>
          <p:cNvSpPr/>
          <p:nvPr/>
        </p:nvSpPr>
        <p:spPr>
          <a:xfrm>
            <a:off x="1757473" y="6500114"/>
            <a:ext cx="51852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 to your best.</a:t>
            </a: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89799594-2764-0C4C-8D3E-F02534188F94}"/>
              </a:ext>
            </a:extLst>
          </p:cNvPr>
          <p:cNvSpPr txBox="1"/>
          <p:nvPr/>
        </p:nvSpPr>
        <p:spPr>
          <a:xfrm>
            <a:off x="4560038" y="952691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89D4305-3920-014D-ACFF-CD558B6CFF8F}"/>
              </a:ext>
            </a:extLst>
          </p:cNvPr>
          <p:cNvSpPr/>
          <p:nvPr/>
        </p:nvSpPr>
        <p:spPr>
          <a:xfrm>
            <a:off x="1757473" y="10173242"/>
            <a:ext cx="51852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 to your best.</a:t>
            </a:r>
          </a:p>
        </p:txBody>
      </p:sp>
    </p:spTree>
    <p:extLst>
      <p:ext uri="{BB962C8B-B14F-4D97-AF65-F5344CB8AC3E}">
        <p14:creationId xmlns:p14="http://schemas.microsoft.com/office/powerpoint/2010/main" val="27596429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Freeform 289">
            <a:extLst>
              <a:ext uri="{FF2B5EF4-FFF2-40B4-BE49-F238E27FC236}">
                <a16:creationId xmlns:a16="http://schemas.microsoft.com/office/drawing/2014/main" id="{BB39A0A6-5F23-DF4C-91FD-53646E492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4044" y="501310"/>
            <a:ext cx="64669" cy="12713380"/>
          </a:xfrm>
          <a:custGeom>
            <a:avLst/>
            <a:gdLst>
              <a:gd name="T0" fmla="*/ 9839904 w 73"/>
              <a:gd name="T1" fmla="*/ 1909731611 h 14738"/>
              <a:gd name="T2" fmla="*/ 0 w 73"/>
              <a:gd name="T3" fmla="*/ 1909731611 h 14738"/>
              <a:gd name="T4" fmla="*/ 0 w 73"/>
              <a:gd name="T5" fmla="*/ 0 h 14738"/>
              <a:gd name="T6" fmla="*/ 9839904 w 73"/>
              <a:gd name="T7" fmla="*/ 0 h 14738"/>
              <a:gd name="T8" fmla="*/ 9839904 w 73"/>
              <a:gd name="T9" fmla="*/ 1909731611 h 14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3" h="14738">
                <a:moveTo>
                  <a:pt x="72" y="14737"/>
                </a:moveTo>
                <a:lnTo>
                  <a:pt x="0" y="14737"/>
                </a:lnTo>
                <a:lnTo>
                  <a:pt x="0" y="0"/>
                </a:lnTo>
                <a:lnTo>
                  <a:pt x="72" y="0"/>
                </a:lnTo>
                <a:lnTo>
                  <a:pt x="72" y="14737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90">
            <a:extLst>
              <a:ext uri="{FF2B5EF4-FFF2-40B4-BE49-F238E27FC236}">
                <a16:creationId xmlns:a16="http://schemas.microsoft.com/office/drawing/2014/main" id="{F8401D85-915C-824C-B1D6-81565110B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807" y="4138052"/>
            <a:ext cx="2841679" cy="2841679"/>
          </a:xfrm>
          <a:custGeom>
            <a:avLst/>
            <a:gdLst>
              <a:gd name="T0" fmla="*/ 426918243 w 3293"/>
              <a:gd name="T1" fmla="*/ 214237570 h 3292"/>
              <a:gd name="T2" fmla="*/ 426918243 w 3293"/>
              <a:gd name="T3" fmla="*/ 214237570 h 3292"/>
              <a:gd name="T4" fmla="*/ 214107690 w 3293"/>
              <a:gd name="T5" fmla="*/ 0 h 3292"/>
              <a:gd name="T6" fmla="*/ 0 w 3293"/>
              <a:gd name="T7" fmla="*/ 214237570 h 3292"/>
              <a:gd name="T8" fmla="*/ 214107690 w 3293"/>
              <a:gd name="T9" fmla="*/ 427047926 h 3292"/>
              <a:gd name="T10" fmla="*/ 426918243 w 3293"/>
              <a:gd name="T11" fmla="*/ 214237570 h 32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93" h="3292">
                <a:moveTo>
                  <a:pt x="3292" y="1651"/>
                </a:moveTo>
                <a:lnTo>
                  <a:pt x="3292" y="1651"/>
                </a:lnTo>
                <a:cubicBezTo>
                  <a:pt x="3292" y="739"/>
                  <a:pt x="2554" y="0"/>
                  <a:pt x="1651" y="0"/>
                </a:cubicBezTo>
                <a:cubicBezTo>
                  <a:pt x="739" y="0"/>
                  <a:pt x="0" y="739"/>
                  <a:pt x="0" y="1651"/>
                </a:cubicBezTo>
                <a:cubicBezTo>
                  <a:pt x="0" y="2554"/>
                  <a:pt x="739" y="3291"/>
                  <a:pt x="1651" y="3291"/>
                </a:cubicBezTo>
                <a:cubicBezTo>
                  <a:pt x="2554" y="3291"/>
                  <a:pt x="3292" y="2554"/>
                  <a:pt x="3292" y="16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91">
            <a:extLst>
              <a:ext uri="{FF2B5EF4-FFF2-40B4-BE49-F238E27FC236}">
                <a16:creationId xmlns:a16="http://schemas.microsoft.com/office/drawing/2014/main" id="{012645D2-9473-5941-BC49-562B7AA47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435" y="6774308"/>
            <a:ext cx="2408009" cy="2328123"/>
          </a:xfrm>
          <a:custGeom>
            <a:avLst/>
            <a:gdLst>
              <a:gd name="T0" fmla="*/ 252654371 w 2791"/>
              <a:gd name="T1" fmla="*/ 349725591 h 2698"/>
              <a:gd name="T2" fmla="*/ 252654371 w 2791"/>
              <a:gd name="T3" fmla="*/ 349725591 h 2698"/>
              <a:gd name="T4" fmla="*/ 234116708 w 2791"/>
              <a:gd name="T5" fmla="*/ 341685997 h 2698"/>
              <a:gd name="T6" fmla="*/ 33315731 w 2791"/>
              <a:gd name="T7" fmla="*/ 144973409 h 2698"/>
              <a:gd name="T8" fmla="*/ 32019207 w 2791"/>
              <a:gd name="T9" fmla="*/ 25156231 h 2698"/>
              <a:gd name="T10" fmla="*/ 91779919 w 2791"/>
              <a:gd name="T11" fmla="*/ 0 h 2698"/>
              <a:gd name="T12" fmla="*/ 152966772 w 2791"/>
              <a:gd name="T13" fmla="*/ 23859511 h 2698"/>
              <a:gd name="T14" fmla="*/ 353767750 w 2791"/>
              <a:gd name="T15" fmla="*/ 226018252 h 2698"/>
              <a:gd name="T16" fmla="*/ 361675429 w 2791"/>
              <a:gd name="T17" fmla="*/ 245987962 h 2698"/>
              <a:gd name="T18" fmla="*/ 352471586 w 2791"/>
              <a:gd name="T19" fmla="*/ 265957311 h 2698"/>
              <a:gd name="T20" fmla="*/ 272617814 w 2791"/>
              <a:gd name="T21" fmla="*/ 343112353 h 2698"/>
              <a:gd name="T22" fmla="*/ 252654371 w 2791"/>
              <a:gd name="T23" fmla="*/ 349725591 h 2698"/>
              <a:gd name="T24" fmla="*/ 93206060 w 2791"/>
              <a:gd name="T25" fmla="*/ 54462255 h 2698"/>
              <a:gd name="T26" fmla="*/ 93206060 w 2791"/>
              <a:gd name="T27" fmla="*/ 54462255 h 2698"/>
              <a:gd name="T28" fmla="*/ 93206060 w 2791"/>
              <a:gd name="T29" fmla="*/ 54462255 h 2698"/>
              <a:gd name="T30" fmla="*/ 71816476 w 2791"/>
              <a:gd name="T31" fmla="*/ 63798570 h 2698"/>
              <a:gd name="T32" fmla="*/ 71816476 w 2791"/>
              <a:gd name="T33" fmla="*/ 105034350 h 2698"/>
              <a:gd name="T34" fmla="*/ 253950535 w 2791"/>
              <a:gd name="T35" fmla="*/ 284500665 h 2698"/>
              <a:gd name="T36" fmla="*/ 293877421 w 2791"/>
              <a:gd name="T37" fmla="*/ 244561605 h 2698"/>
              <a:gd name="T38" fmla="*/ 113039886 w 2791"/>
              <a:gd name="T39" fmla="*/ 63798570 h 2698"/>
              <a:gd name="T40" fmla="*/ 93206060 w 2791"/>
              <a:gd name="T41" fmla="*/ 54462255 h 269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791" h="2698">
                <a:moveTo>
                  <a:pt x="1949" y="2697"/>
                </a:moveTo>
                <a:lnTo>
                  <a:pt x="1949" y="2697"/>
                </a:lnTo>
                <a:cubicBezTo>
                  <a:pt x="1898" y="2697"/>
                  <a:pt x="1847" y="2676"/>
                  <a:pt x="1806" y="2635"/>
                </a:cubicBezTo>
                <a:cubicBezTo>
                  <a:pt x="257" y="1118"/>
                  <a:pt x="257" y="1118"/>
                  <a:pt x="257" y="1118"/>
                </a:cubicBezTo>
                <a:cubicBezTo>
                  <a:pt x="0" y="861"/>
                  <a:pt x="0" y="451"/>
                  <a:pt x="247" y="194"/>
                </a:cubicBezTo>
                <a:cubicBezTo>
                  <a:pt x="370" y="72"/>
                  <a:pt x="534" y="0"/>
                  <a:pt x="708" y="0"/>
                </a:cubicBezTo>
                <a:cubicBezTo>
                  <a:pt x="893" y="0"/>
                  <a:pt x="1057" y="62"/>
                  <a:pt x="1180" y="184"/>
                </a:cubicBezTo>
                <a:cubicBezTo>
                  <a:pt x="2729" y="1743"/>
                  <a:pt x="2729" y="1743"/>
                  <a:pt x="2729" y="1743"/>
                </a:cubicBezTo>
                <a:cubicBezTo>
                  <a:pt x="2770" y="1784"/>
                  <a:pt x="2790" y="1835"/>
                  <a:pt x="2790" y="1897"/>
                </a:cubicBezTo>
                <a:cubicBezTo>
                  <a:pt x="2790" y="1958"/>
                  <a:pt x="2760" y="2010"/>
                  <a:pt x="2719" y="2051"/>
                </a:cubicBezTo>
                <a:cubicBezTo>
                  <a:pt x="2103" y="2646"/>
                  <a:pt x="2103" y="2646"/>
                  <a:pt x="2103" y="2646"/>
                </a:cubicBezTo>
                <a:cubicBezTo>
                  <a:pt x="2062" y="2687"/>
                  <a:pt x="2001" y="2697"/>
                  <a:pt x="1949" y="2697"/>
                </a:cubicBezTo>
                <a:close/>
                <a:moveTo>
                  <a:pt x="719" y="420"/>
                </a:moveTo>
                <a:lnTo>
                  <a:pt x="719" y="420"/>
                </a:lnTo>
                <a:cubicBezTo>
                  <a:pt x="657" y="420"/>
                  <a:pt x="595" y="451"/>
                  <a:pt x="554" y="492"/>
                </a:cubicBezTo>
                <a:cubicBezTo>
                  <a:pt x="472" y="584"/>
                  <a:pt x="472" y="717"/>
                  <a:pt x="554" y="810"/>
                </a:cubicBezTo>
                <a:cubicBezTo>
                  <a:pt x="1959" y="2194"/>
                  <a:pt x="1959" y="2194"/>
                  <a:pt x="1959" y="2194"/>
                </a:cubicBezTo>
                <a:cubicBezTo>
                  <a:pt x="2267" y="1886"/>
                  <a:pt x="2267" y="1886"/>
                  <a:pt x="2267" y="1886"/>
                </a:cubicBezTo>
                <a:cubicBezTo>
                  <a:pt x="872" y="492"/>
                  <a:pt x="872" y="492"/>
                  <a:pt x="872" y="492"/>
                </a:cubicBezTo>
                <a:cubicBezTo>
                  <a:pt x="831" y="451"/>
                  <a:pt x="780" y="420"/>
                  <a:pt x="719" y="4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92">
            <a:extLst>
              <a:ext uri="{FF2B5EF4-FFF2-40B4-BE49-F238E27FC236}">
                <a16:creationId xmlns:a16="http://schemas.microsoft.com/office/drawing/2014/main" id="{68D2050F-E39A-6440-B76C-92EE5CC89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002" y="3757640"/>
            <a:ext cx="3602504" cy="3602504"/>
          </a:xfrm>
          <a:custGeom>
            <a:avLst/>
            <a:gdLst>
              <a:gd name="T0" fmla="*/ 269827919 w 4176"/>
              <a:gd name="T1" fmla="*/ 541340703 h 4174"/>
              <a:gd name="T2" fmla="*/ 269827919 w 4176"/>
              <a:gd name="T3" fmla="*/ 541340703 h 4174"/>
              <a:gd name="T4" fmla="*/ 0 w 4176"/>
              <a:gd name="T5" fmla="*/ 270086511 h 4174"/>
              <a:gd name="T6" fmla="*/ 269827919 w 4176"/>
              <a:gd name="T7" fmla="*/ 0 h 4174"/>
              <a:gd name="T8" fmla="*/ 541081440 w 4176"/>
              <a:gd name="T9" fmla="*/ 270086511 h 4174"/>
              <a:gd name="T10" fmla="*/ 269827919 w 4176"/>
              <a:gd name="T11" fmla="*/ 541340703 h 4174"/>
              <a:gd name="T12" fmla="*/ 269827919 w 4176"/>
              <a:gd name="T13" fmla="*/ 55911452 h 4174"/>
              <a:gd name="T14" fmla="*/ 269827919 w 4176"/>
              <a:gd name="T15" fmla="*/ 55911452 h 4174"/>
              <a:gd name="T16" fmla="*/ 55857674 w 4176"/>
              <a:gd name="T17" fmla="*/ 270086511 h 4174"/>
              <a:gd name="T18" fmla="*/ 269827919 w 4176"/>
              <a:gd name="T19" fmla="*/ 485558913 h 4174"/>
              <a:gd name="T20" fmla="*/ 485223766 w 4176"/>
              <a:gd name="T21" fmla="*/ 270086511 h 4174"/>
              <a:gd name="T22" fmla="*/ 269827919 w 4176"/>
              <a:gd name="T23" fmla="*/ 55911452 h 417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176" h="4174">
                <a:moveTo>
                  <a:pt x="2082" y="4173"/>
                </a:moveTo>
                <a:lnTo>
                  <a:pt x="2082" y="4173"/>
                </a:lnTo>
                <a:cubicBezTo>
                  <a:pt x="934" y="4173"/>
                  <a:pt x="0" y="3231"/>
                  <a:pt x="0" y="2082"/>
                </a:cubicBezTo>
                <a:cubicBezTo>
                  <a:pt x="0" y="934"/>
                  <a:pt x="934" y="0"/>
                  <a:pt x="2082" y="0"/>
                </a:cubicBezTo>
                <a:cubicBezTo>
                  <a:pt x="3241" y="0"/>
                  <a:pt x="4175" y="934"/>
                  <a:pt x="4175" y="2082"/>
                </a:cubicBezTo>
                <a:cubicBezTo>
                  <a:pt x="4175" y="3231"/>
                  <a:pt x="3241" y="4173"/>
                  <a:pt x="2082" y="4173"/>
                </a:cubicBezTo>
                <a:close/>
                <a:moveTo>
                  <a:pt x="2082" y="431"/>
                </a:moveTo>
                <a:lnTo>
                  <a:pt x="2082" y="431"/>
                </a:lnTo>
                <a:cubicBezTo>
                  <a:pt x="1170" y="431"/>
                  <a:pt x="431" y="1170"/>
                  <a:pt x="431" y="2082"/>
                </a:cubicBezTo>
                <a:cubicBezTo>
                  <a:pt x="431" y="2995"/>
                  <a:pt x="1170" y="3743"/>
                  <a:pt x="2082" y="3743"/>
                </a:cubicBezTo>
                <a:cubicBezTo>
                  <a:pt x="3005" y="3743"/>
                  <a:pt x="3744" y="2995"/>
                  <a:pt x="3744" y="2082"/>
                </a:cubicBezTo>
                <a:cubicBezTo>
                  <a:pt x="3744" y="1170"/>
                  <a:pt x="3005" y="431"/>
                  <a:pt x="2082" y="43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93">
            <a:extLst>
              <a:ext uri="{FF2B5EF4-FFF2-40B4-BE49-F238E27FC236}">
                <a16:creationId xmlns:a16="http://schemas.microsoft.com/office/drawing/2014/main" id="{3DC3972F-161C-B149-BEC8-B92A62497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2126" y="4674432"/>
            <a:ext cx="1780330" cy="1902062"/>
          </a:xfrm>
          <a:custGeom>
            <a:avLst/>
            <a:gdLst>
              <a:gd name="T0" fmla="*/ 55952566 w 2062"/>
              <a:gd name="T1" fmla="*/ 187208060 h 2206"/>
              <a:gd name="T2" fmla="*/ 222381653 w 2062"/>
              <a:gd name="T3" fmla="*/ 187208060 h 2206"/>
              <a:gd name="T4" fmla="*/ 224978015 w 2062"/>
              <a:gd name="T5" fmla="*/ 187208060 h 2206"/>
              <a:gd name="T6" fmla="*/ 226276556 w 2062"/>
              <a:gd name="T7" fmla="*/ 187208060 h 2206"/>
              <a:gd name="T8" fmla="*/ 227704447 w 2062"/>
              <a:gd name="T9" fmla="*/ 185913449 h 2206"/>
              <a:gd name="T10" fmla="*/ 229002628 w 2062"/>
              <a:gd name="T11" fmla="*/ 184489305 h 2206"/>
              <a:gd name="T12" fmla="*/ 230300808 w 2062"/>
              <a:gd name="T13" fmla="*/ 183194693 h 2206"/>
              <a:gd name="T14" fmla="*/ 231598989 w 2062"/>
              <a:gd name="T15" fmla="*/ 181900082 h 2206"/>
              <a:gd name="T16" fmla="*/ 233026880 w 2062"/>
              <a:gd name="T17" fmla="*/ 180605471 h 2206"/>
              <a:gd name="T18" fmla="*/ 262236489 w 2062"/>
              <a:gd name="T19" fmla="*/ 47772884 h 2206"/>
              <a:gd name="T20" fmla="*/ 262236489 w 2062"/>
              <a:gd name="T21" fmla="*/ 46478272 h 2206"/>
              <a:gd name="T22" fmla="*/ 262236489 w 2062"/>
              <a:gd name="T23" fmla="*/ 45183661 h 2206"/>
              <a:gd name="T24" fmla="*/ 260938308 w 2062"/>
              <a:gd name="T25" fmla="*/ 42464905 h 2206"/>
              <a:gd name="T26" fmla="*/ 260938308 w 2062"/>
              <a:gd name="T27" fmla="*/ 41170294 h 2206"/>
              <a:gd name="T28" fmla="*/ 259640127 w 2062"/>
              <a:gd name="T29" fmla="*/ 39875683 h 2206"/>
              <a:gd name="T30" fmla="*/ 258341946 w 2062"/>
              <a:gd name="T31" fmla="*/ 38451538 h 2206"/>
              <a:gd name="T32" fmla="*/ 255615875 w 2062"/>
              <a:gd name="T33" fmla="*/ 38451538 h 2206"/>
              <a:gd name="T34" fmla="*/ 254317694 w 2062"/>
              <a:gd name="T35" fmla="*/ 37156927 h 2206"/>
              <a:gd name="T36" fmla="*/ 253019153 w 2062"/>
              <a:gd name="T37" fmla="*/ 37156927 h 2206"/>
              <a:gd name="T38" fmla="*/ 70492335 w 2062"/>
              <a:gd name="T39" fmla="*/ 57094589 h 2206"/>
              <a:gd name="T40" fmla="*/ 47903701 w 2062"/>
              <a:gd name="T41" fmla="*/ 7897561 h 2206"/>
              <a:gd name="T42" fmla="*/ 47903701 w 2062"/>
              <a:gd name="T43" fmla="*/ 5307978 h 2206"/>
              <a:gd name="T44" fmla="*/ 47903701 w 2062"/>
              <a:gd name="T45" fmla="*/ 4013367 h 2206"/>
              <a:gd name="T46" fmla="*/ 46605520 w 2062"/>
              <a:gd name="T47" fmla="*/ 2589223 h 2206"/>
              <a:gd name="T48" fmla="*/ 43879088 w 2062"/>
              <a:gd name="T49" fmla="*/ 1294611 h 2206"/>
              <a:gd name="T50" fmla="*/ 42580907 w 2062"/>
              <a:gd name="T51" fmla="*/ 0 h 2206"/>
              <a:gd name="T52" fmla="*/ 41282727 w 2062"/>
              <a:gd name="T53" fmla="*/ 0 h 2206"/>
              <a:gd name="T54" fmla="*/ 39984546 w 2062"/>
              <a:gd name="T55" fmla="*/ 0 h 2206"/>
              <a:gd name="T56" fmla="*/ 0 w 2062"/>
              <a:gd name="T57" fmla="*/ 9321705 h 2206"/>
              <a:gd name="T58" fmla="*/ 50629773 w 2062"/>
              <a:gd name="T59" fmla="*/ 168565010 h 2206"/>
              <a:gd name="T60" fmla="*/ 49201882 w 2062"/>
              <a:gd name="T61" fmla="*/ 168565010 h 2206"/>
              <a:gd name="T62" fmla="*/ 47903701 w 2062"/>
              <a:gd name="T63" fmla="*/ 168565010 h 2206"/>
              <a:gd name="T64" fmla="*/ 45307339 w 2062"/>
              <a:gd name="T65" fmla="*/ 169989155 h 2206"/>
              <a:gd name="T66" fmla="*/ 43879088 w 2062"/>
              <a:gd name="T67" fmla="*/ 171283766 h 2206"/>
              <a:gd name="T68" fmla="*/ 42580907 w 2062"/>
              <a:gd name="T69" fmla="*/ 172578377 h 2206"/>
              <a:gd name="T70" fmla="*/ 15968020 w 2062"/>
              <a:gd name="T71" fmla="*/ 212454060 h 2206"/>
              <a:gd name="T72" fmla="*/ 15968020 w 2062"/>
              <a:gd name="T73" fmla="*/ 215043283 h 2206"/>
              <a:gd name="T74" fmla="*/ 15968020 w 2062"/>
              <a:gd name="T75" fmla="*/ 216467427 h 2206"/>
              <a:gd name="T76" fmla="*/ 14669840 w 2062"/>
              <a:gd name="T77" fmla="*/ 217762038 h 2206"/>
              <a:gd name="T78" fmla="*/ 15968020 w 2062"/>
              <a:gd name="T79" fmla="*/ 220351621 h 2206"/>
              <a:gd name="T80" fmla="*/ 15968020 w 2062"/>
              <a:gd name="T81" fmla="*/ 221775765 h 2206"/>
              <a:gd name="T82" fmla="*/ 17266201 w 2062"/>
              <a:gd name="T83" fmla="*/ 223070376 h 2206"/>
              <a:gd name="T84" fmla="*/ 18694092 w 2062"/>
              <a:gd name="T85" fmla="*/ 224364988 h 2206"/>
              <a:gd name="T86" fmla="*/ 19992273 w 2062"/>
              <a:gd name="T87" fmla="*/ 225659599 h 2206"/>
              <a:gd name="T88" fmla="*/ 21290454 w 2062"/>
              <a:gd name="T89" fmla="*/ 227083743 h 2206"/>
              <a:gd name="T90" fmla="*/ 22588635 w 2062"/>
              <a:gd name="T91" fmla="*/ 227083743 h 2206"/>
              <a:gd name="T92" fmla="*/ 25315066 w 2062"/>
              <a:gd name="T93" fmla="*/ 227083743 h 2206"/>
              <a:gd name="T94" fmla="*/ 99831654 w 2062"/>
              <a:gd name="T95" fmla="*/ 285472943 h 2206"/>
              <a:gd name="T96" fmla="*/ 178372855 w 2062"/>
              <a:gd name="T97" fmla="*/ 247021405 h 2206"/>
              <a:gd name="T98" fmla="*/ 256914056 w 2062"/>
              <a:gd name="T99" fmla="*/ 227083743 h 2206"/>
              <a:gd name="T100" fmla="*/ 119823927 w 2062"/>
              <a:gd name="T101" fmla="*/ 247021405 h 2206"/>
              <a:gd name="T102" fmla="*/ 119823927 w 2062"/>
              <a:gd name="T103" fmla="*/ 247021405 h 2206"/>
              <a:gd name="T104" fmla="*/ 198365128 w 2062"/>
              <a:gd name="T105" fmla="*/ 247021405 h 220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062" h="2206">
                <a:moveTo>
                  <a:pt x="1979" y="1610"/>
                </a:moveTo>
                <a:lnTo>
                  <a:pt x="1979" y="1610"/>
                </a:lnTo>
                <a:cubicBezTo>
                  <a:pt x="328" y="1610"/>
                  <a:pt x="328" y="1610"/>
                  <a:pt x="328" y="1610"/>
                </a:cubicBezTo>
                <a:cubicBezTo>
                  <a:pt x="431" y="1446"/>
                  <a:pt x="431" y="1446"/>
                  <a:pt x="431" y="1446"/>
                </a:cubicBezTo>
                <a:cubicBezTo>
                  <a:pt x="543" y="1446"/>
                  <a:pt x="543" y="1446"/>
                  <a:pt x="543" y="1446"/>
                </a:cubicBezTo>
                <a:cubicBezTo>
                  <a:pt x="1713" y="1446"/>
                  <a:pt x="1713" y="1446"/>
                  <a:pt x="1713" y="1446"/>
                </a:cubicBezTo>
                <a:cubicBezTo>
                  <a:pt x="1723" y="1446"/>
                  <a:pt x="1723" y="1446"/>
                  <a:pt x="1723" y="1446"/>
                </a:cubicBezTo>
                <a:lnTo>
                  <a:pt x="1733" y="1446"/>
                </a:lnTo>
                <a:lnTo>
                  <a:pt x="1743" y="1446"/>
                </a:lnTo>
                <a:cubicBezTo>
                  <a:pt x="1743" y="1446"/>
                  <a:pt x="1754" y="1446"/>
                  <a:pt x="1754" y="1436"/>
                </a:cubicBezTo>
                <a:lnTo>
                  <a:pt x="1764" y="1436"/>
                </a:lnTo>
                <a:cubicBezTo>
                  <a:pt x="1764" y="1436"/>
                  <a:pt x="1764" y="1436"/>
                  <a:pt x="1764" y="1425"/>
                </a:cubicBezTo>
                <a:cubicBezTo>
                  <a:pt x="1774" y="1425"/>
                  <a:pt x="1774" y="1425"/>
                  <a:pt x="1774" y="1425"/>
                </a:cubicBezTo>
                <a:cubicBezTo>
                  <a:pt x="1774" y="1415"/>
                  <a:pt x="1774" y="1415"/>
                  <a:pt x="1774" y="1415"/>
                </a:cubicBezTo>
                <a:cubicBezTo>
                  <a:pt x="1784" y="1415"/>
                  <a:pt x="1784" y="1415"/>
                  <a:pt x="1784" y="1415"/>
                </a:cubicBezTo>
                <a:cubicBezTo>
                  <a:pt x="1784" y="1405"/>
                  <a:pt x="1784" y="1405"/>
                  <a:pt x="1784" y="1405"/>
                </a:cubicBezTo>
                <a:cubicBezTo>
                  <a:pt x="1784" y="1395"/>
                  <a:pt x="1784" y="1395"/>
                  <a:pt x="1784" y="1395"/>
                </a:cubicBezTo>
                <a:cubicBezTo>
                  <a:pt x="1784" y="1395"/>
                  <a:pt x="1784" y="1395"/>
                  <a:pt x="1795" y="1395"/>
                </a:cubicBezTo>
                <a:cubicBezTo>
                  <a:pt x="2020" y="379"/>
                  <a:pt x="2020" y="379"/>
                  <a:pt x="2020" y="379"/>
                </a:cubicBezTo>
                <a:lnTo>
                  <a:pt x="2020" y="369"/>
                </a:lnTo>
                <a:cubicBezTo>
                  <a:pt x="2020" y="359"/>
                  <a:pt x="2020" y="359"/>
                  <a:pt x="2020" y="359"/>
                </a:cubicBezTo>
                <a:cubicBezTo>
                  <a:pt x="2020" y="349"/>
                  <a:pt x="2020" y="349"/>
                  <a:pt x="2020" y="349"/>
                </a:cubicBezTo>
                <a:cubicBezTo>
                  <a:pt x="2020" y="349"/>
                  <a:pt x="2020" y="349"/>
                  <a:pt x="2020" y="338"/>
                </a:cubicBezTo>
                <a:cubicBezTo>
                  <a:pt x="2010" y="338"/>
                  <a:pt x="2010" y="338"/>
                  <a:pt x="2010" y="328"/>
                </a:cubicBezTo>
                <a:cubicBezTo>
                  <a:pt x="2010" y="318"/>
                  <a:pt x="2010" y="318"/>
                  <a:pt x="2010" y="318"/>
                </a:cubicBezTo>
                <a:cubicBezTo>
                  <a:pt x="2010" y="318"/>
                  <a:pt x="2010" y="318"/>
                  <a:pt x="2000" y="318"/>
                </a:cubicBezTo>
                <a:cubicBezTo>
                  <a:pt x="2000" y="318"/>
                  <a:pt x="2000" y="318"/>
                  <a:pt x="2000" y="308"/>
                </a:cubicBezTo>
                <a:cubicBezTo>
                  <a:pt x="2000" y="308"/>
                  <a:pt x="2000" y="308"/>
                  <a:pt x="1990" y="308"/>
                </a:cubicBezTo>
                <a:cubicBezTo>
                  <a:pt x="1990" y="297"/>
                  <a:pt x="1990" y="297"/>
                  <a:pt x="1990" y="297"/>
                </a:cubicBezTo>
                <a:lnTo>
                  <a:pt x="1979" y="297"/>
                </a:lnTo>
                <a:lnTo>
                  <a:pt x="1969" y="297"/>
                </a:lnTo>
                <a:lnTo>
                  <a:pt x="1969" y="287"/>
                </a:lnTo>
                <a:cubicBezTo>
                  <a:pt x="1959" y="287"/>
                  <a:pt x="1959" y="287"/>
                  <a:pt x="1959" y="287"/>
                </a:cubicBezTo>
                <a:cubicBezTo>
                  <a:pt x="1949" y="287"/>
                  <a:pt x="1949" y="287"/>
                  <a:pt x="1949" y="287"/>
                </a:cubicBezTo>
                <a:cubicBezTo>
                  <a:pt x="543" y="287"/>
                  <a:pt x="543" y="287"/>
                  <a:pt x="543" y="287"/>
                </a:cubicBezTo>
                <a:cubicBezTo>
                  <a:pt x="502" y="287"/>
                  <a:pt x="472" y="318"/>
                  <a:pt x="472" y="369"/>
                </a:cubicBezTo>
                <a:cubicBezTo>
                  <a:pt x="472" y="410"/>
                  <a:pt x="502" y="441"/>
                  <a:pt x="543" y="441"/>
                </a:cubicBezTo>
                <a:cubicBezTo>
                  <a:pt x="1846" y="441"/>
                  <a:pt x="1846" y="441"/>
                  <a:pt x="1846" y="441"/>
                </a:cubicBezTo>
                <a:cubicBezTo>
                  <a:pt x="1651" y="1302"/>
                  <a:pt x="1651" y="1302"/>
                  <a:pt x="1651" y="1302"/>
                </a:cubicBezTo>
                <a:cubicBezTo>
                  <a:pt x="605" y="1302"/>
                  <a:pt x="605" y="1302"/>
                  <a:pt x="605" y="1302"/>
                </a:cubicBezTo>
                <a:cubicBezTo>
                  <a:pt x="369" y="61"/>
                  <a:pt x="369" y="61"/>
                  <a:pt x="369" y="61"/>
                </a:cubicBezTo>
                <a:cubicBezTo>
                  <a:pt x="369" y="51"/>
                  <a:pt x="369" y="51"/>
                  <a:pt x="369" y="51"/>
                </a:cubicBezTo>
                <a:cubicBezTo>
                  <a:pt x="369" y="51"/>
                  <a:pt x="369" y="51"/>
                  <a:pt x="369" y="41"/>
                </a:cubicBezTo>
                <a:cubicBezTo>
                  <a:pt x="369" y="31"/>
                  <a:pt x="369" y="31"/>
                  <a:pt x="369" y="31"/>
                </a:cubicBezTo>
                <a:lnTo>
                  <a:pt x="359" y="31"/>
                </a:lnTo>
                <a:lnTo>
                  <a:pt x="359" y="20"/>
                </a:lnTo>
                <a:cubicBezTo>
                  <a:pt x="359" y="20"/>
                  <a:pt x="359" y="20"/>
                  <a:pt x="349" y="20"/>
                </a:cubicBezTo>
                <a:cubicBezTo>
                  <a:pt x="349" y="10"/>
                  <a:pt x="349" y="10"/>
                  <a:pt x="349" y="10"/>
                </a:cubicBezTo>
                <a:cubicBezTo>
                  <a:pt x="349" y="10"/>
                  <a:pt x="349" y="10"/>
                  <a:pt x="338" y="10"/>
                </a:cubicBezTo>
                <a:cubicBezTo>
                  <a:pt x="338" y="0"/>
                  <a:pt x="328" y="0"/>
                  <a:pt x="328" y="0"/>
                </a:cubicBezTo>
                <a:cubicBezTo>
                  <a:pt x="328" y="0"/>
                  <a:pt x="328" y="0"/>
                  <a:pt x="318" y="0"/>
                </a:cubicBezTo>
                <a:cubicBezTo>
                  <a:pt x="318" y="0"/>
                  <a:pt x="318" y="0"/>
                  <a:pt x="308" y="0"/>
                </a:cubicBezTo>
                <a:lnTo>
                  <a:pt x="297" y="0"/>
                </a:lnTo>
                <a:cubicBezTo>
                  <a:pt x="72" y="0"/>
                  <a:pt x="72" y="0"/>
                  <a:pt x="72" y="0"/>
                </a:cubicBezTo>
                <a:cubicBezTo>
                  <a:pt x="31" y="0"/>
                  <a:pt x="0" y="31"/>
                  <a:pt x="0" y="72"/>
                </a:cubicBezTo>
                <a:cubicBezTo>
                  <a:pt x="0" y="113"/>
                  <a:pt x="31" y="144"/>
                  <a:pt x="72" y="144"/>
                </a:cubicBezTo>
                <a:cubicBezTo>
                  <a:pt x="236" y="144"/>
                  <a:pt x="236" y="144"/>
                  <a:pt x="236" y="144"/>
                </a:cubicBezTo>
                <a:cubicBezTo>
                  <a:pt x="451" y="1302"/>
                  <a:pt x="451" y="1302"/>
                  <a:pt x="451" y="1302"/>
                </a:cubicBezTo>
                <a:cubicBezTo>
                  <a:pt x="390" y="1302"/>
                  <a:pt x="390" y="1302"/>
                  <a:pt x="390" y="1302"/>
                </a:cubicBezTo>
                <a:cubicBezTo>
                  <a:pt x="379" y="1302"/>
                  <a:pt x="379" y="1302"/>
                  <a:pt x="379" y="1302"/>
                </a:cubicBezTo>
                <a:cubicBezTo>
                  <a:pt x="379" y="1302"/>
                  <a:pt x="379" y="1302"/>
                  <a:pt x="369" y="1302"/>
                </a:cubicBezTo>
                <a:cubicBezTo>
                  <a:pt x="359" y="1302"/>
                  <a:pt x="359" y="1302"/>
                  <a:pt x="359" y="1302"/>
                </a:cubicBezTo>
                <a:cubicBezTo>
                  <a:pt x="359" y="1302"/>
                  <a:pt x="359" y="1302"/>
                  <a:pt x="349" y="1302"/>
                </a:cubicBezTo>
                <a:lnTo>
                  <a:pt x="349" y="1313"/>
                </a:lnTo>
                <a:cubicBezTo>
                  <a:pt x="349" y="1313"/>
                  <a:pt x="349" y="1313"/>
                  <a:pt x="338" y="1313"/>
                </a:cubicBezTo>
                <a:cubicBezTo>
                  <a:pt x="338" y="1313"/>
                  <a:pt x="338" y="1313"/>
                  <a:pt x="338" y="1323"/>
                </a:cubicBezTo>
                <a:cubicBezTo>
                  <a:pt x="328" y="1323"/>
                  <a:pt x="328" y="1323"/>
                  <a:pt x="328" y="1323"/>
                </a:cubicBezTo>
                <a:cubicBezTo>
                  <a:pt x="328" y="1323"/>
                  <a:pt x="328" y="1323"/>
                  <a:pt x="328" y="1333"/>
                </a:cubicBezTo>
                <a:cubicBezTo>
                  <a:pt x="133" y="1641"/>
                  <a:pt x="133" y="1641"/>
                  <a:pt x="133" y="1641"/>
                </a:cubicBezTo>
                <a:cubicBezTo>
                  <a:pt x="133" y="1641"/>
                  <a:pt x="133" y="1641"/>
                  <a:pt x="123" y="1641"/>
                </a:cubicBezTo>
                <a:cubicBezTo>
                  <a:pt x="123" y="1641"/>
                  <a:pt x="123" y="1641"/>
                  <a:pt x="123" y="1651"/>
                </a:cubicBezTo>
                <a:cubicBezTo>
                  <a:pt x="123" y="1651"/>
                  <a:pt x="123" y="1651"/>
                  <a:pt x="123" y="1661"/>
                </a:cubicBezTo>
                <a:cubicBezTo>
                  <a:pt x="123" y="1661"/>
                  <a:pt x="123" y="1661"/>
                  <a:pt x="123" y="1672"/>
                </a:cubicBezTo>
                <a:cubicBezTo>
                  <a:pt x="113" y="1672"/>
                  <a:pt x="113" y="1672"/>
                  <a:pt x="113" y="1672"/>
                </a:cubicBezTo>
                <a:lnTo>
                  <a:pt x="113" y="1682"/>
                </a:lnTo>
                <a:cubicBezTo>
                  <a:pt x="113" y="1692"/>
                  <a:pt x="113" y="1692"/>
                  <a:pt x="113" y="1692"/>
                </a:cubicBezTo>
                <a:cubicBezTo>
                  <a:pt x="123" y="1692"/>
                  <a:pt x="123" y="1692"/>
                  <a:pt x="123" y="1692"/>
                </a:cubicBezTo>
                <a:cubicBezTo>
                  <a:pt x="123" y="1692"/>
                  <a:pt x="123" y="1692"/>
                  <a:pt x="123" y="1702"/>
                </a:cubicBezTo>
                <a:cubicBezTo>
                  <a:pt x="123" y="1713"/>
                  <a:pt x="123" y="1713"/>
                  <a:pt x="123" y="1713"/>
                </a:cubicBezTo>
                <a:cubicBezTo>
                  <a:pt x="123" y="1723"/>
                  <a:pt x="123" y="1723"/>
                  <a:pt x="133" y="1723"/>
                </a:cubicBezTo>
                <a:cubicBezTo>
                  <a:pt x="133" y="1733"/>
                  <a:pt x="133" y="1733"/>
                  <a:pt x="133" y="1733"/>
                </a:cubicBezTo>
                <a:cubicBezTo>
                  <a:pt x="144" y="1733"/>
                  <a:pt x="144" y="1733"/>
                  <a:pt x="144" y="1733"/>
                </a:cubicBezTo>
                <a:cubicBezTo>
                  <a:pt x="144" y="1743"/>
                  <a:pt x="144" y="1743"/>
                  <a:pt x="144" y="1743"/>
                </a:cubicBezTo>
                <a:cubicBezTo>
                  <a:pt x="154" y="1743"/>
                  <a:pt x="154" y="1743"/>
                  <a:pt x="154" y="1743"/>
                </a:cubicBezTo>
                <a:cubicBezTo>
                  <a:pt x="164" y="1754"/>
                  <a:pt x="164" y="1754"/>
                  <a:pt x="164" y="1754"/>
                </a:cubicBezTo>
                <a:cubicBezTo>
                  <a:pt x="164" y="1754"/>
                  <a:pt x="164" y="1754"/>
                  <a:pt x="174" y="1754"/>
                </a:cubicBezTo>
                <a:cubicBezTo>
                  <a:pt x="185" y="1754"/>
                  <a:pt x="185" y="1754"/>
                  <a:pt x="185" y="1754"/>
                </a:cubicBezTo>
                <a:lnTo>
                  <a:pt x="195" y="1754"/>
                </a:lnTo>
                <a:cubicBezTo>
                  <a:pt x="513" y="1754"/>
                  <a:pt x="513" y="1754"/>
                  <a:pt x="513" y="1754"/>
                </a:cubicBezTo>
                <a:cubicBezTo>
                  <a:pt x="482" y="1805"/>
                  <a:pt x="472" y="1856"/>
                  <a:pt x="472" y="1908"/>
                </a:cubicBezTo>
                <a:cubicBezTo>
                  <a:pt x="472" y="2072"/>
                  <a:pt x="605" y="2205"/>
                  <a:pt x="769" y="2205"/>
                </a:cubicBezTo>
                <a:cubicBezTo>
                  <a:pt x="933" y="2205"/>
                  <a:pt x="1077" y="2072"/>
                  <a:pt x="1077" y="1908"/>
                </a:cubicBezTo>
                <a:cubicBezTo>
                  <a:pt x="1077" y="1856"/>
                  <a:pt x="1056" y="1805"/>
                  <a:pt x="1036" y="1754"/>
                </a:cubicBezTo>
                <a:cubicBezTo>
                  <a:pt x="1415" y="1754"/>
                  <a:pt x="1415" y="1754"/>
                  <a:pt x="1415" y="1754"/>
                </a:cubicBezTo>
                <a:cubicBezTo>
                  <a:pt x="1395" y="1805"/>
                  <a:pt x="1374" y="1856"/>
                  <a:pt x="1374" y="1908"/>
                </a:cubicBezTo>
                <a:cubicBezTo>
                  <a:pt x="1374" y="2072"/>
                  <a:pt x="1518" y="2205"/>
                  <a:pt x="1682" y="2205"/>
                </a:cubicBezTo>
                <a:cubicBezTo>
                  <a:pt x="1846" y="2205"/>
                  <a:pt x="1979" y="2072"/>
                  <a:pt x="1979" y="1908"/>
                </a:cubicBezTo>
                <a:cubicBezTo>
                  <a:pt x="1979" y="1856"/>
                  <a:pt x="1969" y="1805"/>
                  <a:pt x="1938" y="1754"/>
                </a:cubicBezTo>
                <a:cubicBezTo>
                  <a:pt x="1979" y="1754"/>
                  <a:pt x="1979" y="1754"/>
                  <a:pt x="1979" y="1754"/>
                </a:cubicBezTo>
                <a:cubicBezTo>
                  <a:pt x="2020" y="1754"/>
                  <a:pt x="2061" y="1723"/>
                  <a:pt x="2061" y="1682"/>
                </a:cubicBezTo>
                <a:cubicBezTo>
                  <a:pt x="2061" y="1641"/>
                  <a:pt x="2020" y="1610"/>
                  <a:pt x="1979" y="1610"/>
                </a:cubicBezTo>
                <a:close/>
                <a:moveTo>
                  <a:pt x="923" y="1908"/>
                </a:moveTo>
                <a:lnTo>
                  <a:pt x="923" y="1908"/>
                </a:lnTo>
                <a:cubicBezTo>
                  <a:pt x="923" y="1990"/>
                  <a:pt x="851" y="2061"/>
                  <a:pt x="769" y="2061"/>
                </a:cubicBezTo>
                <a:cubicBezTo>
                  <a:pt x="687" y="2061"/>
                  <a:pt x="625" y="1990"/>
                  <a:pt x="625" y="1908"/>
                </a:cubicBezTo>
                <a:cubicBezTo>
                  <a:pt x="625" y="1826"/>
                  <a:pt x="687" y="1754"/>
                  <a:pt x="769" y="1754"/>
                </a:cubicBezTo>
                <a:cubicBezTo>
                  <a:pt x="851" y="1754"/>
                  <a:pt x="923" y="1826"/>
                  <a:pt x="923" y="1908"/>
                </a:cubicBezTo>
                <a:close/>
                <a:moveTo>
                  <a:pt x="1826" y="1908"/>
                </a:moveTo>
                <a:lnTo>
                  <a:pt x="1826" y="1908"/>
                </a:lnTo>
                <a:cubicBezTo>
                  <a:pt x="1826" y="1990"/>
                  <a:pt x="1764" y="2061"/>
                  <a:pt x="1682" y="2061"/>
                </a:cubicBezTo>
                <a:cubicBezTo>
                  <a:pt x="1600" y="2061"/>
                  <a:pt x="1528" y="1990"/>
                  <a:pt x="1528" y="1908"/>
                </a:cubicBezTo>
                <a:cubicBezTo>
                  <a:pt x="1528" y="1826"/>
                  <a:pt x="1600" y="1754"/>
                  <a:pt x="1682" y="1754"/>
                </a:cubicBezTo>
                <a:cubicBezTo>
                  <a:pt x="1764" y="1754"/>
                  <a:pt x="1826" y="1826"/>
                  <a:pt x="1826" y="19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94">
            <a:extLst>
              <a:ext uri="{FF2B5EF4-FFF2-40B4-BE49-F238E27FC236}">
                <a16:creationId xmlns:a16="http://schemas.microsoft.com/office/drawing/2014/main" id="{CAF1B20D-5040-D74B-B046-798598F59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2465" y="1349628"/>
            <a:ext cx="1867826" cy="1867826"/>
          </a:xfrm>
          <a:custGeom>
            <a:avLst/>
            <a:gdLst>
              <a:gd name="T0" fmla="*/ 280499751 w 2165"/>
              <a:gd name="T1" fmla="*/ 139472033 h 2165"/>
              <a:gd name="T2" fmla="*/ 280499751 w 2165"/>
              <a:gd name="T3" fmla="*/ 139472033 h 2165"/>
              <a:gd name="T4" fmla="*/ 140898108 w 2165"/>
              <a:gd name="T5" fmla="*/ 280499751 h 2165"/>
              <a:gd name="T6" fmla="*/ 0 w 2165"/>
              <a:gd name="T7" fmla="*/ 139472033 h 2165"/>
              <a:gd name="T8" fmla="*/ 140898108 w 2165"/>
              <a:gd name="T9" fmla="*/ 0 h 2165"/>
              <a:gd name="T10" fmla="*/ 280499751 w 2165"/>
              <a:gd name="T11" fmla="*/ 139472033 h 21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5" h="2165">
                <a:moveTo>
                  <a:pt x="2164" y="1076"/>
                </a:moveTo>
                <a:lnTo>
                  <a:pt x="2164" y="1076"/>
                </a:lnTo>
                <a:cubicBezTo>
                  <a:pt x="2164" y="1682"/>
                  <a:pt x="1682" y="2164"/>
                  <a:pt x="1087" y="2164"/>
                </a:cubicBezTo>
                <a:cubicBezTo>
                  <a:pt x="482" y="2164"/>
                  <a:pt x="0" y="1682"/>
                  <a:pt x="0" y="1076"/>
                </a:cubicBezTo>
                <a:cubicBezTo>
                  <a:pt x="0" y="482"/>
                  <a:pt x="482" y="0"/>
                  <a:pt x="1087" y="0"/>
                </a:cubicBezTo>
                <a:cubicBezTo>
                  <a:pt x="1682" y="0"/>
                  <a:pt x="2164" y="482"/>
                  <a:pt x="2164" y="107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95">
            <a:extLst>
              <a:ext uri="{FF2B5EF4-FFF2-40B4-BE49-F238E27FC236}">
                <a16:creationId xmlns:a16="http://schemas.microsoft.com/office/drawing/2014/main" id="{0F848AD3-4C77-D348-8323-638E1C92A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2465" y="7965000"/>
            <a:ext cx="1867826" cy="1875432"/>
          </a:xfrm>
          <a:custGeom>
            <a:avLst/>
            <a:gdLst>
              <a:gd name="T0" fmla="*/ 280499751 w 2165"/>
              <a:gd name="T1" fmla="*/ 140744760 h 2175"/>
              <a:gd name="T2" fmla="*/ 280499751 w 2165"/>
              <a:gd name="T3" fmla="*/ 140744760 h 2175"/>
              <a:gd name="T4" fmla="*/ 140898108 w 2165"/>
              <a:gd name="T5" fmla="*/ 281489161 h 2175"/>
              <a:gd name="T6" fmla="*/ 0 w 2165"/>
              <a:gd name="T7" fmla="*/ 140744760 h 2175"/>
              <a:gd name="T8" fmla="*/ 140898108 w 2165"/>
              <a:gd name="T9" fmla="*/ 0 h 2175"/>
              <a:gd name="T10" fmla="*/ 280499751 w 2165"/>
              <a:gd name="T11" fmla="*/ 140744760 h 21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5" h="2175">
                <a:moveTo>
                  <a:pt x="2164" y="1087"/>
                </a:moveTo>
                <a:lnTo>
                  <a:pt x="2164" y="1087"/>
                </a:lnTo>
                <a:cubicBezTo>
                  <a:pt x="2164" y="1692"/>
                  <a:pt x="1682" y="2174"/>
                  <a:pt x="1087" y="2174"/>
                </a:cubicBezTo>
                <a:cubicBezTo>
                  <a:pt x="482" y="2174"/>
                  <a:pt x="0" y="1692"/>
                  <a:pt x="0" y="1087"/>
                </a:cubicBezTo>
                <a:cubicBezTo>
                  <a:pt x="0" y="492"/>
                  <a:pt x="482" y="0"/>
                  <a:pt x="1087" y="0"/>
                </a:cubicBezTo>
                <a:cubicBezTo>
                  <a:pt x="1682" y="0"/>
                  <a:pt x="2164" y="492"/>
                  <a:pt x="2164" y="108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96">
            <a:extLst>
              <a:ext uri="{FF2B5EF4-FFF2-40B4-BE49-F238E27FC236}">
                <a16:creationId xmlns:a16="http://schemas.microsoft.com/office/drawing/2014/main" id="{34F45C0B-4840-B84D-B4BF-D257300FB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2465" y="10487132"/>
            <a:ext cx="1867826" cy="1875434"/>
          </a:xfrm>
          <a:custGeom>
            <a:avLst/>
            <a:gdLst>
              <a:gd name="T0" fmla="*/ 280499751 w 2165"/>
              <a:gd name="T1" fmla="*/ 140744940 h 2175"/>
              <a:gd name="T2" fmla="*/ 280499751 w 2165"/>
              <a:gd name="T3" fmla="*/ 140744940 h 2175"/>
              <a:gd name="T4" fmla="*/ 140898108 w 2165"/>
              <a:gd name="T5" fmla="*/ 281489880 h 2175"/>
              <a:gd name="T6" fmla="*/ 0 w 2165"/>
              <a:gd name="T7" fmla="*/ 140744940 h 2175"/>
              <a:gd name="T8" fmla="*/ 140898108 w 2165"/>
              <a:gd name="T9" fmla="*/ 0 h 2175"/>
              <a:gd name="T10" fmla="*/ 280499751 w 2165"/>
              <a:gd name="T11" fmla="*/ 140744940 h 21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5" h="2175">
                <a:moveTo>
                  <a:pt x="2164" y="1087"/>
                </a:moveTo>
                <a:lnTo>
                  <a:pt x="2164" y="1087"/>
                </a:lnTo>
                <a:cubicBezTo>
                  <a:pt x="2164" y="1682"/>
                  <a:pt x="1682" y="2174"/>
                  <a:pt x="1087" y="2174"/>
                </a:cubicBezTo>
                <a:cubicBezTo>
                  <a:pt x="482" y="2174"/>
                  <a:pt x="0" y="1682"/>
                  <a:pt x="0" y="1087"/>
                </a:cubicBezTo>
                <a:cubicBezTo>
                  <a:pt x="0" y="492"/>
                  <a:pt x="482" y="0"/>
                  <a:pt x="1087" y="0"/>
                </a:cubicBezTo>
                <a:cubicBezTo>
                  <a:pt x="1682" y="0"/>
                  <a:pt x="2164" y="492"/>
                  <a:pt x="2164" y="10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97">
            <a:extLst>
              <a:ext uri="{FF2B5EF4-FFF2-40B4-BE49-F238E27FC236}">
                <a16:creationId xmlns:a16="http://schemas.microsoft.com/office/drawing/2014/main" id="{B1322502-F03C-ED49-B32F-BDF97D860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2651" y="1802320"/>
            <a:ext cx="787455" cy="966247"/>
          </a:xfrm>
          <a:custGeom>
            <a:avLst/>
            <a:gdLst>
              <a:gd name="T0" fmla="*/ 116851615 w 913"/>
              <a:gd name="T1" fmla="*/ 113097586 h 1119"/>
              <a:gd name="T2" fmla="*/ 116851615 w 913"/>
              <a:gd name="T3" fmla="*/ 113097586 h 1119"/>
              <a:gd name="T4" fmla="*/ 104933365 w 913"/>
              <a:gd name="T5" fmla="*/ 83881610 h 1119"/>
              <a:gd name="T6" fmla="*/ 103508056 w 913"/>
              <a:gd name="T7" fmla="*/ 53237591 h 1119"/>
              <a:gd name="T8" fmla="*/ 103508056 w 913"/>
              <a:gd name="T9" fmla="*/ 43888465 h 1119"/>
              <a:gd name="T10" fmla="*/ 103508056 w 913"/>
              <a:gd name="T11" fmla="*/ 35967742 h 1119"/>
              <a:gd name="T12" fmla="*/ 58425808 w 913"/>
              <a:gd name="T13" fmla="*/ 0 h 1119"/>
              <a:gd name="T14" fmla="*/ 29147937 w 913"/>
              <a:gd name="T15" fmla="*/ 9349127 h 1119"/>
              <a:gd name="T16" fmla="*/ 13213986 w 913"/>
              <a:gd name="T17" fmla="*/ 34539699 h 1119"/>
              <a:gd name="T18" fmla="*/ 13213986 w 913"/>
              <a:gd name="T19" fmla="*/ 43888465 h 1119"/>
              <a:gd name="T20" fmla="*/ 13213986 w 913"/>
              <a:gd name="T21" fmla="*/ 53237591 h 1119"/>
              <a:gd name="T22" fmla="*/ 13213986 w 913"/>
              <a:gd name="T23" fmla="*/ 55834591 h 1119"/>
              <a:gd name="T24" fmla="*/ 14509362 w 913"/>
              <a:gd name="T25" fmla="*/ 55834591 h 1119"/>
              <a:gd name="T26" fmla="*/ 11918250 w 913"/>
              <a:gd name="T27" fmla="*/ 85180290 h 1119"/>
              <a:gd name="T28" fmla="*/ 1295376 w 913"/>
              <a:gd name="T29" fmla="*/ 113097586 h 1119"/>
              <a:gd name="T30" fmla="*/ 1295376 w 913"/>
              <a:gd name="T31" fmla="*/ 121148032 h 1119"/>
              <a:gd name="T32" fmla="*/ 6606813 w 913"/>
              <a:gd name="T33" fmla="*/ 123745032 h 1119"/>
              <a:gd name="T34" fmla="*/ 6606813 w 913"/>
              <a:gd name="T35" fmla="*/ 123745032 h 1119"/>
              <a:gd name="T36" fmla="*/ 25132236 w 913"/>
              <a:gd name="T37" fmla="*/ 123745032 h 1119"/>
              <a:gd name="T38" fmla="*/ 37180059 w 913"/>
              <a:gd name="T39" fmla="*/ 138417882 h 1119"/>
              <a:gd name="T40" fmla="*/ 59721184 w 913"/>
              <a:gd name="T41" fmla="*/ 145170009 h 1119"/>
              <a:gd name="T42" fmla="*/ 80966932 w 913"/>
              <a:gd name="T43" fmla="*/ 138417882 h 1119"/>
              <a:gd name="T44" fmla="*/ 94310491 w 913"/>
              <a:gd name="T45" fmla="*/ 123745032 h 1119"/>
              <a:gd name="T46" fmla="*/ 111540178 w 913"/>
              <a:gd name="T47" fmla="*/ 123745032 h 1119"/>
              <a:gd name="T48" fmla="*/ 111540178 w 913"/>
              <a:gd name="T49" fmla="*/ 123745032 h 1119"/>
              <a:gd name="T50" fmla="*/ 116851615 w 913"/>
              <a:gd name="T51" fmla="*/ 121148032 h 1119"/>
              <a:gd name="T52" fmla="*/ 116851615 w 913"/>
              <a:gd name="T53" fmla="*/ 113097586 h 1119"/>
              <a:gd name="T54" fmla="*/ 75655495 w 913"/>
              <a:gd name="T55" fmla="*/ 130497159 h 1119"/>
              <a:gd name="T56" fmla="*/ 75655495 w 913"/>
              <a:gd name="T57" fmla="*/ 130497159 h 1119"/>
              <a:gd name="T58" fmla="*/ 59721184 w 913"/>
              <a:gd name="T59" fmla="*/ 135820882 h 1119"/>
              <a:gd name="T60" fmla="*/ 42491497 w 913"/>
              <a:gd name="T61" fmla="*/ 130497159 h 1119"/>
              <a:gd name="T62" fmla="*/ 35755110 w 913"/>
              <a:gd name="T63" fmla="*/ 123745032 h 1119"/>
              <a:gd name="T64" fmla="*/ 59721184 w 913"/>
              <a:gd name="T65" fmla="*/ 123745032 h 1119"/>
              <a:gd name="T66" fmla="*/ 82262308 w 913"/>
              <a:gd name="T67" fmla="*/ 123745032 h 1119"/>
              <a:gd name="T68" fmla="*/ 75655495 w 913"/>
              <a:gd name="T69" fmla="*/ 130497159 h 1119"/>
              <a:gd name="T70" fmla="*/ 98196619 w 913"/>
              <a:gd name="T71" fmla="*/ 114525629 h 1119"/>
              <a:gd name="T72" fmla="*/ 98196619 w 913"/>
              <a:gd name="T73" fmla="*/ 114525629 h 1119"/>
              <a:gd name="T74" fmla="*/ 98196619 w 913"/>
              <a:gd name="T75" fmla="*/ 114525629 h 1119"/>
              <a:gd name="T76" fmla="*/ 59721184 w 913"/>
              <a:gd name="T77" fmla="*/ 114525629 h 1119"/>
              <a:gd name="T78" fmla="*/ 11918250 w 913"/>
              <a:gd name="T79" fmla="*/ 114525629 h 1119"/>
              <a:gd name="T80" fmla="*/ 21245748 w 913"/>
              <a:gd name="T81" fmla="*/ 86478610 h 1119"/>
              <a:gd name="T82" fmla="*/ 23836500 w 913"/>
              <a:gd name="T83" fmla="*/ 53237591 h 1119"/>
              <a:gd name="T84" fmla="*/ 22541124 w 913"/>
              <a:gd name="T85" fmla="*/ 51939272 h 1119"/>
              <a:gd name="T86" fmla="*/ 22541124 w 913"/>
              <a:gd name="T87" fmla="*/ 51939272 h 1119"/>
              <a:gd name="T88" fmla="*/ 22541124 w 913"/>
              <a:gd name="T89" fmla="*/ 43888465 h 1119"/>
              <a:gd name="T90" fmla="*/ 22541124 w 913"/>
              <a:gd name="T91" fmla="*/ 37266422 h 1119"/>
              <a:gd name="T92" fmla="*/ 35755110 w 913"/>
              <a:gd name="T93" fmla="*/ 17269849 h 1119"/>
              <a:gd name="T94" fmla="*/ 58425808 w 913"/>
              <a:gd name="T95" fmla="*/ 9349127 h 1119"/>
              <a:gd name="T96" fmla="*/ 94310491 w 913"/>
              <a:gd name="T97" fmla="*/ 38564742 h 1119"/>
              <a:gd name="T98" fmla="*/ 94310491 w 913"/>
              <a:gd name="T99" fmla="*/ 43888465 h 1119"/>
              <a:gd name="T100" fmla="*/ 94310491 w 913"/>
              <a:gd name="T101" fmla="*/ 53237591 h 1119"/>
              <a:gd name="T102" fmla="*/ 95605867 w 913"/>
              <a:gd name="T103" fmla="*/ 85180290 h 1119"/>
              <a:gd name="T104" fmla="*/ 106228741 w 913"/>
              <a:gd name="T105" fmla="*/ 114525629 h 1119"/>
              <a:gd name="T106" fmla="*/ 98196619 w 913"/>
              <a:gd name="T107" fmla="*/ 114525629 h 1119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913" h="1119">
                <a:moveTo>
                  <a:pt x="902" y="871"/>
                </a:moveTo>
                <a:lnTo>
                  <a:pt x="902" y="871"/>
                </a:lnTo>
                <a:cubicBezTo>
                  <a:pt x="861" y="820"/>
                  <a:pt x="830" y="748"/>
                  <a:pt x="810" y="646"/>
                </a:cubicBezTo>
                <a:cubicBezTo>
                  <a:pt x="799" y="553"/>
                  <a:pt x="799" y="471"/>
                  <a:pt x="799" y="410"/>
                </a:cubicBezTo>
                <a:cubicBezTo>
                  <a:pt x="799" y="379"/>
                  <a:pt x="799" y="359"/>
                  <a:pt x="799" y="338"/>
                </a:cubicBezTo>
                <a:cubicBezTo>
                  <a:pt x="810" y="318"/>
                  <a:pt x="799" y="297"/>
                  <a:pt x="799" y="277"/>
                </a:cubicBezTo>
                <a:cubicBezTo>
                  <a:pt x="769" y="113"/>
                  <a:pt x="625" y="0"/>
                  <a:pt x="451" y="0"/>
                </a:cubicBezTo>
                <a:cubicBezTo>
                  <a:pt x="369" y="0"/>
                  <a:pt x="297" y="31"/>
                  <a:pt x="225" y="72"/>
                </a:cubicBezTo>
                <a:cubicBezTo>
                  <a:pt x="164" y="123"/>
                  <a:pt x="123" y="195"/>
                  <a:pt x="102" y="266"/>
                </a:cubicBezTo>
                <a:cubicBezTo>
                  <a:pt x="102" y="297"/>
                  <a:pt x="102" y="318"/>
                  <a:pt x="102" y="338"/>
                </a:cubicBezTo>
                <a:cubicBezTo>
                  <a:pt x="102" y="359"/>
                  <a:pt x="102" y="379"/>
                  <a:pt x="102" y="410"/>
                </a:cubicBezTo>
                <a:cubicBezTo>
                  <a:pt x="102" y="430"/>
                  <a:pt x="102" y="430"/>
                  <a:pt x="102" y="430"/>
                </a:cubicBezTo>
                <a:cubicBezTo>
                  <a:pt x="112" y="430"/>
                  <a:pt x="112" y="430"/>
                  <a:pt x="112" y="430"/>
                </a:cubicBezTo>
                <a:cubicBezTo>
                  <a:pt x="112" y="492"/>
                  <a:pt x="112" y="574"/>
                  <a:pt x="92" y="656"/>
                </a:cubicBezTo>
                <a:cubicBezTo>
                  <a:pt x="82" y="748"/>
                  <a:pt x="51" y="830"/>
                  <a:pt x="10" y="871"/>
                </a:cubicBezTo>
                <a:cubicBezTo>
                  <a:pt x="0" y="892"/>
                  <a:pt x="0" y="912"/>
                  <a:pt x="10" y="933"/>
                </a:cubicBezTo>
                <a:cubicBezTo>
                  <a:pt x="10" y="943"/>
                  <a:pt x="30" y="953"/>
                  <a:pt x="51" y="953"/>
                </a:cubicBezTo>
                <a:cubicBezTo>
                  <a:pt x="194" y="953"/>
                  <a:pt x="194" y="953"/>
                  <a:pt x="194" y="953"/>
                </a:cubicBezTo>
                <a:cubicBezTo>
                  <a:pt x="215" y="1005"/>
                  <a:pt x="246" y="1035"/>
                  <a:pt x="287" y="1066"/>
                </a:cubicBezTo>
                <a:cubicBezTo>
                  <a:pt x="338" y="1097"/>
                  <a:pt x="399" y="1118"/>
                  <a:pt x="461" y="1118"/>
                </a:cubicBezTo>
                <a:cubicBezTo>
                  <a:pt x="522" y="1118"/>
                  <a:pt x="574" y="1097"/>
                  <a:pt x="625" y="1066"/>
                </a:cubicBezTo>
                <a:cubicBezTo>
                  <a:pt x="666" y="1035"/>
                  <a:pt x="697" y="1005"/>
                  <a:pt x="728" y="953"/>
                </a:cubicBezTo>
                <a:cubicBezTo>
                  <a:pt x="861" y="953"/>
                  <a:pt x="861" y="953"/>
                  <a:pt x="861" y="953"/>
                </a:cubicBezTo>
                <a:cubicBezTo>
                  <a:pt x="882" y="953"/>
                  <a:pt x="902" y="943"/>
                  <a:pt x="902" y="933"/>
                </a:cubicBezTo>
                <a:cubicBezTo>
                  <a:pt x="912" y="912"/>
                  <a:pt x="912" y="892"/>
                  <a:pt x="902" y="871"/>
                </a:cubicBezTo>
                <a:close/>
                <a:moveTo>
                  <a:pt x="584" y="1005"/>
                </a:moveTo>
                <a:lnTo>
                  <a:pt x="584" y="1005"/>
                </a:lnTo>
                <a:cubicBezTo>
                  <a:pt x="543" y="1035"/>
                  <a:pt x="502" y="1046"/>
                  <a:pt x="461" y="1046"/>
                </a:cubicBezTo>
                <a:cubicBezTo>
                  <a:pt x="410" y="1046"/>
                  <a:pt x="369" y="1035"/>
                  <a:pt x="328" y="1005"/>
                </a:cubicBezTo>
                <a:cubicBezTo>
                  <a:pt x="307" y="994"/>
                  <a:pt x="287" y="974"/>
                  <a:pt x="276" y="953"/>
                </a:cubicBezTo>
                <a:cubicBezTo>
                  <a:pt x="461" y="953"/>
                  <a:pt x="461" y="953"/>
                  <a:pt x="461" y="953"/>
                </a:cubicBezTo>
                <a:cubicBezTo>
                  <a:pt x="635" y="953"/>
                  <a:pt x="635" y="953"/>
                  <a:pt x="635" y="953"/>
                </a:cubicBezTo>
                <a:cubicBezTo>
                  <a:pt x="625" y="974"/>
                  <a:pt x="605" y="994"/>
                  <a:pt x="584" y="1005"/>
                </a:cubicBezTo>
                <a:close/>
                <a:moveTo>
                  <a:pt x="758" y="882"/>
                </a:moveTo>
                <a:lnTo>
                  <a:pt x="758" y="882"/>
                </a:lnTo>
                <a:cubicBezTo>
                  <a:pt x="461" y="882"/>
                  <a:pt x="461" y="882"/>
                  <a:pt x="461" y="882"/>
                </a:cubicBezTo>
                <a:cubicBezTo>
                  <a:pt x="92" y="882"/>
                  <a:pt x="92" y="882"/>
                  <a:pt x="92" y="882"/>
                </a:cubicBezTo>
                <a:cubicBezTo>
                  <a:pt x="133" y="830"/>
                  <a:pt x="153" y="758"/>
                  <a:pt x="164" y="666"/>
                </a:cubicBezTo>
                <a:cubicBezTo>
                  <a:pt x="184" y="564"/>
                  <a:pt x="184" y="471"/>
                  <a:pt x="184" y="410"/>
                </a:cubicBezTo>
                <a:cubicBezTo>
                  <a:pt x="174" y="400"/>
                  <a:pt x="174" y="400"/>
                  <a:pt x="174" y="400"/>
                </a:cubicBezTo>
                <a:cubicBezTo>
                  <a:pt x="174" y="369"/>
                  <a:pt x="174" y="348"/>
                  <a:pt x="174" y="338"/>
                </a:cubicBezTo>
                <a:cubicBezTo>
                  <a:pt x="174" y="318"/>
                  <a:pt x="174" y="297"/>
                  <a:pt x="174" y="287"/>
                </a:cubicBezTo>
                <a:cubicBezTo>
                  <a:pt x="194" y="225"/>
                  <a:pt x="225" y="174"/>
                  <a:pt x="276" y="133"/>
                </a:cubicBezTo>
                <a:cubicBezTo>
                  <a:pt x="328" y="92"/>
                  <a:pt x="389" y="72"/>
                  <a:pt x="451" y="72"/>
                </a:cubicBezTo>
                <a:cubicBezTo>
                  <a:pt x="584" y="72"/>
                  <a:pt x="707" y="164"/>
                  <a:pt x="728" y="297"/>
                </a:cubicBezTo>
                <a:cubicBezTo>
                  <a:pt x="728" y="307"/>
                  <a:pt x="728" y="318"/>
                  <a:pt x="728" y="338"/>
                </a:cubicBezTo>
                <a:cubicBezTo>
                  <a:pt x="728" y="348"/>
                  <a:pt x="728" y="379"/>
                  <a:pt x="728" y="410"/>
                </a:cubicBezTo>
                <a:cubicBezTo>
                  <a:pt x="728" y="471"/>
                  <a:pt x="728" y="564"/>
                  <a:pt x="738" y="656"/>
                </a:cubicBezTo>
                <a:cubicBezTo>
                  <a:pt x="758" y="748"/>
                  <a:pt x="779" y="830"/>
                  <a:pt x="820" y="882"/>
                </a:cubicBezTo>
                <a:lnTo>
                  <a:pt x="758" y="88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98">
            <a:extLst>
              <a:ext uri="{FF2B5EF4-FFF2-40B4-BE49-F238E27FC236}">
                <a16:creationId xmlns:a16="http://schemas.microsoft.com/office/drawing/2014/main" id="{F6668309-8D6E-0D49-A9E4-AB57EA09E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3743" y="8478555"/>
            <a:ext cx="981464" cy="852124"/>
          </a:xfrm>
          <a:custGeom>
            <a:avLst/>
            <a:gdLst>
              <a:gd name="T0" fmla="*/ 74221894 w 1139"/>
              <a:gd name="T1" fmla="*/ 128116621 h 986"/>
              <a:gd name="T2" fmla="*/ 74221894 w 1139"/>
              <a:gd name="T3" fmla="*/ 128116621 h 986"/>
              <a:gd name="T4" fmla="*/ 70213165 w 1139"/>
              <a:gd name="T5" fmla="*/ 126685926 h 986"/>
              <a:gd name="T6" fmla="*/ 21206204 w 1139"/>
              <a:gd name="T7" fmla="*/ 77390245 h 986"/>
              <a:gd name="T8" fmla="*/ 21206204 w 1139"/>
              <a:gd name="T9" fmla="*/ 77390245 h 986"/>
              <a:gd name="T10" fmla="*/ 11896014 w 1139"/>
              <a:gd name="T11" fmla="*/ 68025270 h 986"/>
              <a:gd name="T12" fmla="*/ 0 w 1139"/>
              <a:gd name="T13" fmla="*/ 40060901 h 986"/>
              <a:gd name="T14" fmla="*/ 11896014 w 1139"/>
              <a:gd name="T15" fmla="*/ 11966337 h 986"/>
              <a:gd name="T16" fmla="*/ 39697131 w 1139"/>
              <a:gd name="T17" fmla="*/ 0 h 986"/>
              <a:gd name="T18" fmla="*/ 67626982 w 1139"/>
              <a:gd name="T19" fmla="*/ 11966337 h 986"/>
              <a:gd name="T20" fmla="*/ 74221894 w 1139"/>
              <a:gd name="T21" fmla="*/ 18599755 h 986"/>
              <a:gd name="T22" fmla="*/ 79523355 w 1139"/>
              <a:gd name="T23" fmla="*/ 11966337 h 986"/>
              <a:gd name="T24" fmla="*/ 107324112 w 1139"/>
              <a:gd name="T25" fmla="*/ 0 h 986"/>
              <a:gd name="T26" fmla="*/ 136547415 w 1139"/>
              <a:gd name="T27" fmla="*/ 11966337 h 986"/>
              <a:gd name="T28" fmla="*/ 147150337 w 1139"/>
              <a:gd name="T29" fmla="*/ 40060901 h 986"/>
              <a:gd name="T30" fmla="*/ 136547415 w 1139"/>
              <a:gd name="T31" fmla="*/ 68025270 h 986"/>
              <a:gd name="T32" fmla="*/ 136547415 w 1139"/>
              <a:gd name="T33" fmla="*/ 68025270 h 986"/>
              <a:gd name="T34" fmla="*/ 125944133 w 1139"/>
              <a:gd name="T35" fmla="*/ 77390245 h 986"/>
              <a:gd name="T36" fmla="*/ 125944133 w 1139"/>
              <a:gd name="T37" fmla="*/ 77390245 h 986"/>
              <a:gd name="T38" fmla="*/ 76807718 w 1139"/>
              <a:gd name="T39" fmla="*/ 126685926 h 986"/>
              <a:gd name="T40" fmla="*/ 74221894 w 1139"/>
              <a:gd name="T41" fmla="*/ 128116621 h 986"/>
              <a:gd name="T42" fmla="*/ 27800757 w 1139"/>
              <a:gd name="T43" fmla="*/ 70626632 h 986"/>
              <a:gd name="T44" fmla="*/ 27800757 w 1139"/>
              <a:gd name="T45" fmla="*/ 70626632 h 986"/>
              <a:gd name="T46" fmla="*/ 74221894 w 1139"/>
              <a:gd name="T47" fmla="*/ 117451146 h 986"/>
              <a:gd name="T48" fmla="*/ 119349580 w 1139"/>
              <a:gd name="T49" fmla="*/ 70626632 h 986"/>
              <a:gd name="T50" fmla="*/ 119349580 w 1139"/>
              <a:gd name="T51" fmla="*/ 70626632 h 986"/>
              <a:gd name="T52" fmla="*/ 129952862 w 1139"/>
              <a:gd name="T53" fmla="*/ 61391852 h 986"/>
              <a:gd name="T54" fmla="*/ 137840506 w 1139"/>
              <a:gd name="T55" fmla="*/ 40060901 h 986"/>
              <a:gd name="T56" fmla="*/ 129952862 w 1139"/>
              <a:gd name="T57" fmla="*/ 18599755 h 986"/>
              <a:gd name="T58" fmla="*/ 107324112 w 1139"/>
              <a:gd name="T59" fmla="*/ 9364975 h 986"/>
              <a:gd name="T60" fmla="*/ 86117908 w 1139"/>
              <a:gd name="T61" fmla="*/ 18599755 h 986"/>
              <a:gd name="T62" fmla="*/ 76807718 w 1139"/>
              <a:gd name="T63" fmla="*/ 27964730 h 986"/>
              <a:gd name="T64" fmla="*/ 74221894 w 1139"/>
              <a:gd name="T65" fmla="*/ 29265231 h 986"/>
              <a:gd name="T66" fmla="*/ 70213165 w 1139"/>
              <a:gd name="T67" fmla="*/ 27964730 h 986"/>
              <a:gd name="T68" fmla="*/ 60903335 w 1139"/>
              <a:gd name="T69" fmla="*/ 18599755 h 986"/>
              <a:gd name="T70" fmla="*/ 39697131 w 1139"/>
              <a:gd name="T71" fmla="*/ 9364975 h 986"/>
              <a:gd name="T72" fmla="*/ 18490927 w 1139"/>
              <a:gd name="T73" fmla="*/ 18599755 h 986"/>
              <a:gd name="T74" fmla="*/ 9310190 w 1139"/>
              <a:gd name="T75" fmla="*/ 40060901 h 986"/>
              <a:gd name="T76" fmla="*/ 18490927 w 1139"/>
              <a:gd name="T77" fmla="*/ 61391852 h 986"/>
              <a:gd name="T78" fmla="*/ 27800757 w 1139"/>
              <a:gd name="T79" fmla="*/ 70626632 h 986"/>
              <a:gd name="T80" fmla="*/ 132539045 w 1139"/>
              <a:gd name="T81" fmla="*/ 63993213 h 986"/>
              <a:gd name="T82" fmla="*/ 132539045 w 1139"/>
              <a:gd name="T83" fmla="*/ 63993213 h 98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1139" h="986">
                <a:moveTo>
                  <a:pt x="574" y="985"/>
                </a:moveTo>
                <a:lnTo>
                  <a:pt x="574" y="985"/>
                </a:lnTo>
                <a:cubicBezTo>
                  <a:pt x="564" y="985"/>
                  <a:pt x="553" y="985"/>
                  <a:pt x="543" y="974"/>
                </a:cubicBezTo>
                <a:cubicBezTo>
                  <a:pt x="164" y="595"/>
                  <a:pt x="164" y="595"/>
                  <a:pt x="164" y="595"/>
                </a:cubicBezTo>
                <a:cubicBezTo>
                  <a:pt x="92" y="523"/>
                  <a:pt x="92" y="523"/>
                  <a:pt x="92" y="523"/>
                </a:cubicBezTo>
                <a:cubicBezTo>
                  <a:pt x="31" y="461"/>
                  <a:pt x="0" y="390"/>
                  <a:pt x="0" y="308"/>
                </a:cubicBezTo>
                <a:cubicBezTo>
                  <a:pt x="0" y="225"/>
                  <a:pt x="31" y="143"/>
                  <a:pt x="92" y="92"/>
                </a:cubicBezTo>
                <a:cubicBezTo>
                  <a:pt x="143" y="31"/>
                  <a:pt x="225" y="0"/>
                  <a:pt x="307" y="0"/>
                </a:cubicBezTo>
                <a:cubicBezTo>
                  <a:pt x="389" y="0"/>
                  <a:pt x="461" y="31"/>
                  <a:pt x="523" y="92"/>
                </a:cubicBezTo>
                <a:cubicBezTo>
                  <a:pt x="574" y="143"/>
                  <a:pt x="574" y="143"/>
                  <a:pt x="574" y="143"/>
                </a:cubicBezTo>
                <a:cubicBezTo>
                  <a:pt x="615" y="92"/>
                  <a:pt x="615" y="92"/>
                  <a:pt x="615" y="92"/>
                </a:cubicBezTo>
                <a:cubicBezTo>
                  <a:pt x="676" y="31"/>
                  <a:pt x="759" y="0"/>
                  <a:pt x="830" y="0"/>
                </a:cubicBezTo>
                <a:cubicBezTo>
                  <a:pt x="912" y="0"/>
                  <a:pt x="995" y="31"/>
                  <a:pt x="1056" y="92"/>
                </a:cubicBezTo>
                <a:cubicBezTo>
                  <a:pt x="1107" y="143"/>
                  <a:pt x="1138" y="225"/>
                  <a:pt x="1138" y="308"/>
                </a:cubicBezTo>
                <a:cubicBezTo>
                  <a:pt x="1138" y="390"/>
                  <a:pt x="1107" y="461"/>
                  <a:pt x="1056" y="523"/>
                </a:cubicBezTo>
                <a:cubicBezTo>
                  <a:pt x="974" y="595"/>
                  <a:pt x="974" y="595"/>
                  <a:pt x="974" y="595"/>
                </a:cubicBezTo>
                <a:cubicBezTo>
                  <a:pt x="594" y="974"/>
                  <a:pt x="594" y="974"/>
                  <a:pt x="594" y="974"/>
                </a:cubicBezTo>
                <a:cubicBezTo>
                  <a:pt x="584" y="985"/>
                  <a:pt x="574" y="985"/>
                  <a:pt x="574" y="985"/>
                </a:cubicBezTo>
                <a:close/>
                <a:moveTo>
                  <a:pt x="215" y="543"/>
                </a:moveTo>
                <a:lnTo>
                  <a:pt x="215" y="543"/>
                </a:lnTo>
                <a:cubicBezTo>
                  <a:pt x="574" y="903"/>
                  <a:pt x="574" y="903"/>
                  <a:pt x="574" y="903"/>
                </a:cubicBezTo>
                <a:cubicBezTo>
                  <a:pt x="923" y="543"/>
                  <a:pt x="923" y="543"/>
                  <a:pt x="923" y="543"/>
                </a:cubicBezTo>
                <a:cubicBezTo>
                  <a:pt x="1005" y="472"/>
                  <a:pt x="1005" y="472"/>
                  <a:pt x="1005" y="472"/>
                </a:cubicBezTo>
                <a:cubicBezTo>
                  <a:pt x="1046" y="431"/>
                  <a:pt x="1066" y="369"/>
                  <a:pt x="1066" y="308"/>
                </a:cubicBezTo>
                <a:cubicBezTo>
                  <a:pt x="1066" y="246"/>
                  <a:pt x="1046" y="184"/>
                  <a:pt x="1005" y="143"/>
                </a:cubicBezTo>
                <a:cubicBezTo>
                  <a:pt x="953" y="92"/>
                  <a:pt x="902" y="72"/>
                  <a:pt x="830" y="72"/>
                </a:cubicBezTo>
                <a:cubicBezTo>
                  <a:pt x="769" y="72"/>
                  <a:pt x="718" y="92"/>
                  <a:pt x="666" y="143"/>
                </a:cubicBezTo>
                <a:cubicBezTo>
                  <a:pt x="594" y="215"/>
                  <a:pt x="594" y="215"/>
                  <a:pt x="594" y="215"/>
                </a:cubicBezTo>
                <a:cubicBezTo>
                  <a:pt x="584" y="225"/>
                  <a:pt x="584" y="225"/>
                  <a:pt x="574" y="225"/>
                </a:cubicBezTo>
                <a:cubicBezTo>
                  <a:pt x="564" y="225"/>
                  <a:pt x="553" y="225"/>
                  <a:pt x="543" y="215"/>
                </a:cubicBezTo>
                <a:cubicBezTo>
                  <a:pt x="471" y="143"/>
                  <a:pt x="471" y="143"/>
                  <a:pt x="471" y="143"/>
                </a:cubicBezTo>
                <a:cubicBezTo>
                  <a:pt x="420" y="92"/>
                  <a:pt x="369" y="72"/>
                  <a:pt x="307" y="72"/>
                </a:cubicBezTo>
                <a:cubicBezTo>
                  <a:pt x="246" y="72"/>
                  <a:pt x="184" y="92"/>
                  <a:pt x="143" y="143"/>
                </a:cubicBezTo>
                <a:cubicBezTo>
                  <a:pt x="92" y="184"/>
                  <a:pt x="72" y="246"/>
                  <a:pt x="72" y="308"/>
                </a:cubicBezTo>
                <a:cubicBezTo>
                  <a:pt x="72" y="369"/>
                  <a:pt x="92" y="431"/>
                  <a:pt x="143" y="472"/>
                </a:cubicBezTo>
                <a:cubicBezTo>
                  <a:pt x="215" y="543"/>
                  <a:pt x="215" y="543"/>
                  <a:pt x="215" y="543"/>
                </a:cubicBezTo>
                <a:close/>
                <a:moveTo>
                  <a:pt x="1025" y="492"/>
                </a:moveTo>
                <a:lnTo>
                  <a:pt x="1025" y="4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99">
            <a:extLst>
              <a:ext uri="{FF2B5EF4-FFF2-40B4-BE49-F238E27FC236}">
                <a16:creationId xmlns:a16="http://schemas.microsoft.com/office/drawing/2014/main" id="{14529064-502D-B84F-BE7D-C94C2883C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0147" y="10939824"/>
            <a:ext cx="612463" cy="966247"/>
          </a:xfrm>
          <a:custGeom>
            <a:avLst/>
            <a:gdLst>
              <a:gd name="T0" fmla="*/ 46653099 w 709"/>
              <a:gd name="T1" fmla="*/ 145170009 h 1119"/>
              <a:gd name="T2" fmla="*/ 46653099 w 709"/>
              <a:gd name="T3" fmla="*/ 145170009 h 1119"/>
              <a:gd name="T4" fmla="*/ 42624630 w 709"/>
              <a:gd name="T5" fmla="*/ 143871329 h 1119"/>
              <a:gd name="T6" fmla="*/ 21312135 w 709"/>
              <a:gd name="T7" fmla="*/ 106475183 h 1119"/>
              <a:gd name="T8" fmla="*/ 0 w 709"/>
              <a:gd name="T9" fmla="*/ 46615549 h 1119"/>
              <a:gd name="T10" fmla="*/ 46653099 w 709"/>
              <a:gd name="T11" fmla="*/ 0 h 1119"/>
              <a:gd name="T12" fmla="*/ 92006634 w 709"/>
              <a:gd name="T13" fmla="*/ 46615549 h 1119"/>
              <a:gd name="T14" fmla="*/ 70694139 w 709"/>
              <a:gd name="T15" fmla="*/ 106475183 h 1119"/>
              <a:gd name="T16" fmla="*/ 50681568 w 709"/>
              <a:gd name="T17" fmla="*/ 143871329 h 1119"/>
              <a:gd name="T18" fmla="*/ 46653099 w 709"/>
              <a:gd name="T19" fmla="*/ 145170009 h 1119"/>
              <a:gd name="T20" fmla="*/ 46653099 w 709"/>
              <a:gd name="T21" fmla="*/ 9349127 h 1119"/>
              <a:gd name="T22" fmla="*/ 46653099 w 709"/>
              <a:gd name="T23" fmla="*/ 9349127 h 1119"/>
              <a:gd name="T24" fmla="*/ 9356503 w 709"/>
              <a:gd name="T25" fmla="*/ 46615549 h 1119"/>
              <a:gd name="T26" fmla="*/ 29369434 w 709"/>
              <a:gd name="T27" fmla="*/ 101151460 h 1119"/>
              <a:gd name="T28" fmla="*/ 46653099 w 709"/>
              <a:gd name="T29" fmla="*/ 131795479 h 1119"/>
              <a:gd name="T30" fmla="*/ 62637200 w 709"/>
              <a:gd name="T31" fmla="*/ 101151460 h 1119"/>
              <a:gd name="T32" fmla="*/ 82649770 w 709"/>
              <a:gd name="T33" fmla="*/ 46615549 h 1119"/>
              <a:gd name="T34" fmla="*/ 46653099 w 709"/>
              <a:gd name="T35" fmla="*/ 9349127 h 111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709" h="1119">
                <a:moveTo>
                  <a:pt x="359" y="1118"/>
                </a:moveTo>
                <a:lnTo>
                  <a:pt x="359" y="1118"/>
                </a:lnTo>
                <a:cubicBezTo>
                  <a:pt x="349" y="1118"/>
                  <a:pt x="338" y="1118"/>
                  <a:pt x="328" y="1108"/>
                </a:cubicBezTo>
                <a:cubicBezTo>
                  <a:pt x="328" y="1108"/>
                  <a:pt x="246" y="974"/>
                  <a:pt x="164" y="820"/>
                </a:cubicBezTo>
                <a:cubicBezTo>
                  <a:pt x="51" y="605"/>
                  <a:pt x="0" y="451"/>
                  <a:pt x="0" y="359"/>
                </a:cubicBezTo>
                <a:cubicBezTo>
                  <a:pt x="0" y="164"/>
                  <a:pt x="164" y="0"/>
                  <a:pt x="359" y="0"/>
                </a:cubicBezTo>
                <a:cubicBezTo>
                  <a:pt x="554" y="0"/>
                  <a:pt x="708" y="164"/>
                  <a:pt x="708" y="359"/>
                </a:cubicBezTo>
                <a:cubicBezTo>
                  <a:pt x="708" y="451"/>
                  <a:pt x="656" y="605"/>
                  <a:pt x="544" y="820"/>
                </a:cubicBezTo>
                <a:cubicBezTo>
                  <a:pt x="472" y="974"/>
                  <a:pt x="390" y="1108"/>
                  <a:pt x="390" y="1108"/>
                </a:cubicBezTo>
                <a:cubicBezTo>
                  <a:pt x="379" y="1118"/>
                  <a:pt x="369" y="1118"/>
                  <a:pt x="359" y="1118"/>
                </a:cubicBezTo>
                <a:close/>
                <a:moveTo>
                  <a:pt x="359" y="72"/>
                </a:moveTo>
                <a:lnTo>
                  <a:pt x="359" y="72"/>
                </a:lnTo>
                <a:cubicBezTo>
                  <a:pt x="195" y="72"/>
                  <a:pt x="72" y="205"/>
                  <a:pt x="72" y="359"/>
                </a:cubicBezTo>
                <a:cubicBezTo>
                  <a:pt x="72" y="410"/>
                  <a:pt x="103" y="533"/>
                  <a:pt x="226" y="779"/>
                </a:cubicBezTo>
                <a:cubicBezTo>
                  <a:pt x="277" y="882"/>
                  <a:pt x="328" y="964"/>
                  <a:pt x="359" y="1015"/>
                </a:cubicBezTo>
                <a:cubicBezTo>
                  <a:pt x="390" y="964"/>
                  <a:pt x="441" y="882"/>
                  <a:pt x="482" y="779"/>
                </a:cubicBezTo>
                <a:cubicBezTo>
                  <a:pt x="605" y="533"/>
                  <a:pt x="636" y="410"/>
                  <a:pt x="636" y="359"/>
                </a:cubicBezTo>
                <a:cubicBezTo>
                  <a:pt x="636" y="205"/>
                  <a:pt x="513" y="72"/>
                  <a:pt x="359" y="7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300">
            <a:extLst>
              <a:ext uri="{FF2B5EF4-FFF2-40B4-BE49-F238E27FC236}">
                <a16:creationId xmlns:a16="http://schemas.microsoft.com/office/drawing/2014/main" id="{B7354DD1-2CC7-6F48-8BE4-4257F1A4E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7528" y="11099597"/>
            <a:ext cx="285308" cy="285308"/>
          </a:xfrm>
          <a:custGeom>
            <a:avLst/>
            <a:gdLst>
              <a:gd name="T0" fmla="*/ 21478206 w 329"/>
              <a:gd name="T1" fmla="*/ 42956412 h 329"/>
              <a:gd name="T2" fmla="*/ 21478206 w 329"/>
              <a:gd name="T3" fmla="*/ 42956412 h 329"/>
              <a:gd name="T4" fmla="*/ 0 w 329"/>
              <a:gd name="T5" fmla="*/ 21478206 h 329"/>
              <a:gd name="T6" fmla="*/ 21478206 w 329"/>
              <a:gd name="T7" fmla="*/ 0 h 329"/>
              <a:gd name="T8" fmla="*/ 42956412 w 329"/>
              <a:gd name="T9" fmla="*/ 21478206 h 329"/>
              <a:gd name="T10" fmla="*/ 21478206 w 329"/>
              <a:gd name="T11" fmla="*/ 42956412 h 329"/>
              <a:gd name="T12" fmla="*/ 21478206 w 329"/>
              <a:gd name="T13" fmla="*/ 9298416 h 329"/>
              <a:gd name="T14" fmla="*/ 21478206 w 329"/>
              <a:gd name="T15" fmla="*/ 9298416 h 329"/>
              <a:gd name="T16" fmla="*/ 9429421 w 329"/>
              <a:gd name="T17" fmla="*/ 21478206 h 329"/>
              <a:gd name="T18" fmla="*/ 21478206 w 329"/>
              <a:gd name="T19" fmla="*/ 33526991 h 329"/>
              <a:gd name="T20" fmla="*/ 33526991 w 329"/>
              <a:gd name="T21" fmla="*/ 21478206 h 329"/>
              <a:gd name="T22" fmla="*/ 21478206 w 329"/>
              <a:gd name="T23" fmla="*/ 9298416 h 3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29" h="329">
                <a:moveTo>
                  <a:pt x="164" y="328"/>
                </a:moveTo>
                <a:lnTo>
                  <a:pt x="164" y="328"/>
                </a:lnTo>
                <a:cubicBezTo>
                  <a:pt x="72" y="328"/>
                  <a:pt x="0" y="256"/>
                  <a:pt x="0" y="164"/>
                </a:cubicBezTo>
                <a:cubicBezTo>
                  <a:pt x="0" y="71"/>
                  <a:pt x="72" y="0"/>
                  <a:pt x="164" y="0"/>
                </a:cubicBezTo>
                <a:cubicBezTo>
                  <a:pt x="246" y="0"/>
                  <a:pt x="328" y="71"/>
                  <a:pt x="328" y="164"/>
                </a:cubicBezTo>
                <a:cubicBezTo>
                  <a:pt x="328" y="256"/>
                  <a:pt x="246" y="328"/>
                  <a:pt x="164" y="328"/>
                </a:cubicBezTo>
                <a:close/>
                <a:moveTo>
                  <a:pt x="164" y="71"/>
                </a:moveTo>
                <a:lnTo>
                  <a:pt x="164" y="71"/>
                </a:lnTo>
                <a:cubicBezTo>
                  <a:pt x="113" y="71"/>
                  <a:pt x="72" y="112"/>
                  <a:pt x="72" y="164"/>
                </a:cubicBezTo>
                <a:cubicBezTo>
                  <a:pt x="72" y="215"/>
                  <a:pt x="113" y="256"/>
                  <a:pt x="164" y="256"/>
                </a:cubicBezTo>
                <a:cubicBezTo>
                  <a:pt x="215" y="256"/>
                  <a:pt x="256" y="215"/>
                  <a:pt x="256" y="164"/>
                </a:cubicBezTo>
                <a:cubicBezTo>
                  <a:pt x="256" y="112"/>
                  <a:pt x="215" y="71"/>
                  <a:pt x="164" y="7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64E6616-2607-674D-BDFB-F58ED6285CC2}"/>
              </a:ext>
            </a:extLst>
          </p:cNvPr>
          <p:cNvGrpSpPr/>
          <p:nvPr/>
        </p:nvGrpSpPr>
        <p:grpSpPr>
          <a:xfrm>
            <a:off x="15853721" y="4436819"/>
            <a:ext cx="6449696" cy="4842362"/>
            <a:chOff x="2232443" y="4856798"/>
            <a:chExt cx="6449696" cy="4842362"/>
          </a:xfrm>
        </p:grpSpPr>
        <p:sp>
          <p:nvSpPr>
            <p:cNvPr id="35" name="CuadroTexto 598">
              <a:extLst>
                <a:ext uri="{FF2B5EF4-FFF2-40B4-BE49-F238E27FC236}">
                  <a16:creationId xmlns:a16="http://schemas.microsoft.com/office/drawing/2014/main" id="{00995DF4-CDD3-0D47-8A7B-28731D7DE181}"/>
                </a:ext>
              </a:extLst>
            </p:cNvPr>
            <p:cNvSpPr txBox="1"/>
            <p:nvPr/>
          </p:nvSpPr>
          <p:spPr>
            <a:xfrm>
              <a:off x="2232443" y="4856798"/>
              <a:ext cx="644969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Marketing</a:t>
              </a:r>
            </a:p>
          </p:txBody>
        </p:sp>
        <p:sp>
          <p:nvSpPr>
            <p:cNvPr id="36" name="CuadroTexto 599">
              <a:extLst>
                <a:ext uri="{FF2B5EF4-FFF2-40B4-BE49-F238E27FC236}">
                  <a16:creationId xmlns:a16="http://schemas.microsoft.com/office/drawing/2014/main" id="{4FBCCA1B-FEB8-1D4E-98C0-C637F0FB7D0F}"/>
                </a:ext>
              </a:extLst>
            </p:cNvPr>
            <p:cNvSpPr txBox="1"/>
            <p:nvPr/>
          </p:nvSpPr>
          <p:spPr>
            <a:xfrm>
              <a:off x="2236244" y="6282840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151E9CB-13FC-A245-A528-9BFEB1915B3C}"/>
              </a:ext>
            </a:extLst>
          </p:cNvPr>
          <p:cNvGrpSpPr/>
          <p:nvPr/>
        </p:nvGrpSpPr>
        <p:grpSpPr>
          <a:xfrm>
            <a:off x="2914179" y="1483322"/>
            <a:ext cx="4196143" cy="1600438"/>
            <a:chOff x="1335003" y="6057781"/>
            <a:chExt cx="4196143" cy="1600438"/>
          </a:xfrm>
        </p:grpSpPr>
        <p:sp>
          <p:nvSpPr>
            <p:cNvPr id="37" name="CuadroTexto 395">
              <a:extLst>
                <a:ext uri="{FF2B5EF4-FFF2-40B4-BE49-F238E27FC236}">
                  <a16:creationId xmlns:a16="http://schemas.microsoft.com/office/drawing/2014/main" id="{8F79CAA8-BBA1-2E40-8107-F8F823849E03}"/>
                </a:ext>
              </a:extLst>
            </p:cNvPr>
            <p:cNvSpPr txBox="1"/>
            <p:nvPr/>
          </p:nvSpPr>
          <p:spPr>
            <a:xfrm>
              <a:off x="3148469" y="605778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6203F04-0B9F-1F40-AF3F-010BF3F51966}"/>
                </a:ext>
              </a:extLst>
            </p:cNvPr>
            <p:cNvSpPr/>
            <p:nvPr/>
          </p:nvSpPr>
          <p:spPr>
            <a:xfrm>
              <a:off x="1335003" y="6704112"/>
              <a:ext cx="419614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Allows you to quickly and easily spread the word.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A830818-89F8-2948-AB07-F6D05CC959A2}"/>
              </a:ext>
            </a:extLst>
          </p:cNvPr>
          <p:cNvGrpSpPr/>
          <p:nvPr/>
        </p:nvGrpSpPr>
        <p:grpSpPr>
          <a:xfrm>
            <a:off x="2914179" y="8102497"/>
            <a:ext cx="4196143" cy="1600438"/>
            <a:chOff x="1335003" y="6057781"/>
            <a:chExt cx="4196143" cy="1600438"/>
          </a:xfrm>
        </p:grpSpPr>
        <p:sp>
          <p:nvSpPr>
            <p:cNvPr id="40" name="CuadroTexto 395">
              <a:extLst>
                <a:ext uri="{FF2B5EF4-FFF2-40B4-BE49-F238E27FC236}">
                  <a16:creationId xmlns:a16="http://schemas.microsoft.com/office/drawing/2014/main" id="{AD236B2C-C384-384D-B26C-28903BD3DFB6}"/>
                </a:ext>
              </a:extLst>
            </p:cNvPr>
            <p:cNvSpPr txBox="1"/>
            <p:nvPr/>
          </p:nvSpPr>
          <p:spPr>
            <a:xfrm>
              <a:off x="3148469" y="605778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A949D7C-E98B-C345-8D17-4B248D5F25A0}"/>
                </a:ext>
              </a:extLst>
            </p:cNvPr>
            <p:cNvSpPr/>
            <p:nvPr/>
          </p:nvSpPr>
          <p:spPr>
            <a:xfrm>
              <a:off x="1335003" y="6704112"/>
              <a:ext cx="419614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Allows you to quickly and easily spread the word.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4E27294-E495-8146-AAE8-D65C5ED15F7E}"/>
              </a:ext>
            </a:extLst>
          </p:cNvPr>
          <p:cNvGrpSpPr/>
          <p:nvPr/>
        </p:nvGrpSpPr>
        <p:grpSpPr>
          <a:xfrm>
            <a:off x="2914179" y="10622728"/>
            <a:ext cx="4196143" cy="1600438"/>
            <a:chOff x="1335003" y="6057781"/>
            <a:chExt cx="4196143" cy="1600438"/>
          </a:xfrm>
        </p:grpSpPr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D16EE51D-72B5-0A45-AB84-D285FC8032F9}"/>
                </a:ext>
              </a:extLst>
            </p:cNvPr>
            <p:cNvSpPr txBox="1"/>
            <p:nvPr/>
          </p:nvSpPr>
          <p:spPr>
            <a:xfrm>
              <a:off x="3148469" y="605778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8579985-B5B6-7743-85EA-907A726C482F}"/>
                </a:ext>
              </a:extLst>
            </p:cNvPr>
            <p:cNvSpPr/>
            <p:nvPr/>
          </p:nvSpPr>
          <p:spPr>
            <a:xfrm>
              <a:off x="1335003" y="6704112"/>
              <a:ext cx="419614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Allows you to quickly and easily spread the word.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67569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1">
            <a:extLst>
              <a:ext uri="{FF2B5EF4-FFF2-40B4-BE49-F238E27FC236}">
                <a16:creationId xmlns:a16="http://schemas.microsoft.com/office/drawing/2014/main" id="{DA73C735-3CD4-AC47-B648-E72B9A262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062" y="6833039"/>
            <a:ext cx="12252290" cy="3036092"/>
          </a:xfrm>
          <a:custGeom>
            <a:avLst/>
            <a:gdLst>
              <a:gd name="T0" fmla="*/ 1321811171 w 11512"/>
              <a:gd name="T1" fmla="*/ 369384012 h 2855"/>
              <a:gd name="T2" fmla="*/ 1321811171 w 11512"/>
              <a:gd name="T3" fmla="*/ 369384012 h 2855"/>
              <a:gd name="T4" fmla="*/ 170476685 w 11512"/>
              <a:gd name="T5" fmla="*/ 369384012 h 2855"/>
              <a:gd name="T6" fmla="*/ 0 w 11512"/>
              <a:gd name="T7" fmla="*/ 199317124 h 2855"/>
              <a:gd name="T8" fmla="*/ 0 w 11512"/>
              <a:gd name="T9" fmla="*/ 170196402 h 2855"/>
              <a:gd name="T10" fmla="*/ 170476685 w 11512"/>
              <a:gd name="T11" fmla="*/ 0 h 2855"/>
              <a:gd name="T12" fmla="*/ 1321811171 w 11512"/>
              <a:gd name="T13" fmla="*/ 0 h 2855"/>
              <a:gd name="T14" fmla="*/ 1492287856 w 11512"/>
              <a:gd name="T15" fmla="*/ 170196402 h 2855"/>
              <a:gd name="T16" fmla="*/ 1492287856 w 11512"/>
              <a:gd name="T17" fmla="*/ 199317124 h 2855"/>
              <a:gd name="T18" fmla="*/ 1321811171 w 11512"/>
              <a:gd name="T19" fmla="*/ 369384012 h 28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512" h="2855">
                <a:moveTo>
                  <a:pt x="10196" y="2854"/>
                </a:moveTo>
                <a:lnTo>
                  <a:pt x="10196" y="2854"/>
                </a:lnTo>
                <a:cubicBezTo>
                  <a:pt x="1315" y="2854"/>
                  <a:pt x="1315" y="2854"/>
                  <a:pt x="1315" y="2854"/>
                </a:cubicBezTo>
                <a:cubicBezTo>
                  <a:pt x="588" y="2854"/>
                  <a:pt x="0" y="2266"/>
                  <a:pt x="0" y="1540"/>
                </a:cubicBezTo>
                <a:cubicBezTo>
                  <a:pt x="0" y="1315"/>
                  <a:pt x="0" y="1315"/>
                  <a:pt x="0" y="1315"/>
                </a:cubicBezTo>
                <a:cubicBezTo>
                  <a:pt x="0" y="588"/>
                  <a:pt x="588" y="0"/>
                  <a:pt x="1315" y="0"/>
                </a:cubicBezTo>
                <a:cubicBezTo>
                  <a:pt x="10196" y="0"/>
                  <a:pt x="10196" y="0"/>
                  <a:pt x="10196" y="0"/>
                </a:cubicBezTo>
                <a:cubicBezTo>
                  <a:pt x="10923" y="0"/>
                  <a:pt x="11511" y="588"/>
                  <a:pt x="11511" y="1315"/>
                </a:cubicBezTo>
                <a:cubicBezTo>
                  <a:pt x="11511" y="1540"/>
                  <a:pt x="11511" y="1540"/>
                  <a:pt x="11511" y="1540"/>
                </a:cubicBezTo>
                <a:cubicBezTo>
                  <a:pt x="11511" y="2266"/>
                  <a:pt x="10923" y="2854"/>
                  <a:pt x="10196" y="2854"/>
                </a:cubicBezTo>
              </a:path>
            </a:pathLst>
          </a:custGeom>
          <a:noFill/>
          <a:ln w="38100" cap="flat">
            <a:solidFill>
              <a:schemeClr val="accent6"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38">
            <a:extLst>
              <a:ext uri="{FF2B5EF4-FFF2-40B4-BE49-F238E27FC236}">
                <a16:creationId xmlns:a16="http://schemas.microsoft.com/office/drawing/2014/main" id="{76461EAE-5E6C-2B45-83AF-3F22D7A29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5306" y="6453759"/>
            <a:ext cx="6119107" cy="4157614"/>
          </a:xfrm>
          <a:custGeom>
            <a:avLst/>
            <a:gdLst>
              <a:gd name="T0" fmla="*/ 709005651 w 5752"/>
              <a:gd name="T1" fmla="*/ 505962197 h 3909"/>
              <a:gd name="T2" fmla="*/ 709005651 w 5752"/>
              <a:gd name="T3" fmla="*/ 505962197 h 3909"/>
              <a:gd name="T4" fmla="*/ 35877655 w 5752"/>
              <a:gd name="T5" fmla="*/ 505962197 h 3909"/>
              <a:gd name="T6" fmla="*/ 0 w 5752"/>
              <a:gd name="T7" fmla="*/ 470099587 h 3909"/>
              <a:gd name="T8" fmla="*/ 0 w 5752"/>
              <a:gd name="T9" fmla="*/ 35733435 h 3909"/>
              <a:gd name="T10" fmla="*/ 35877655 w 5752"/>
              <a:gd name="T11" fmla="*/ 0 h 3909"/>
              <a:gd name="T12" fmla="*/ 709005651 w 5752"/>
              <a:gd name="T13" fmla="*/ 0 h 3909"/>
              <a:gd name="T14" fmla="*/ 744883306 w 5752"/>
              <a:gd name="T15" fmla="*/ 35733435 h 3909"/>
              <a:gd name="T16" fmla="*/ 744883306 w 5752"/>
              <a:gd name="T17" fmla="*/ 470099587 h 3909"/>
              <a:gd name="T18" fmla="*/ 709005651 w 5752"/>
              <a:gd name="T19" fmla="*/ 505962197 h 3909"/>
              <a:gd name="T20" fmla="*/ 45980549 w 5752"/>
              <a:gd name="T21" fmla="*/ 460000961 h 3909"/>
              <a:gd name="T22" fmla="*/ 45980549 w 5752"/>
              <a:gd name="T23" fmla="*/ 460000961 h 3909"/>
              <a:gd name="T24" fmla="*/ 698902757 w 5752"/>
              <a:gd name="T25" fmla="*/ 460000961 h 3909"/>
              <a:gd name="T26" fmla="*/ 698902757 w 5752"/>
              <a:gd name="T27" fmla="*/ 45831702 h 3909"/>
              <a:gd name="T28" fmla="*/ 45980549 w 5752"/>
              <a:gd name="T29" fmla="*/ 45831702 h 3909"/>
              <a:gd name="T30" fmla="*/ 45980549 w 5752"/>
              <a:gd name="T31" fmla="*/ 460000961 h 390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752" h="3909">
                <a:moveTo>
                  <a:pt x="5474" y="3908"/>
                </a:moveTo>
                <a:lnTo>
                  <a:pt x="5474" y="3908"/>
                </a:lnTo>
                <a:cubicBezTo>
                  <a:pt x="277" y="3908"/>
                  <a:pt x="277" y="3908"/>
                  <a:pt x="277" y="3908"/>
                </a:cubicBezTo>
                <a:cubicBezTo>
                  <a:pt x="130" y="3908"/>
                  <a:pt x="0" y="3778"/>
                  <a:pt x="0" y="3631"/>
                </a:cubicBezTo>
                <a:cubicBezTo>
                  <a:pt x="0" y="276"/>
                  <a:pt x="0" y="276"/>
                  <a:pt x="0" y="276"/>
                </a:cubicBezTo>
                <a:cubicBezTo>
                  <a:pt x="0" y="130"/>
                  <a:pt x="130" y="0"/>
                  <a:pt x="277" y="0"/>
                </a:cubicBezTo>
                <a:cubicBezTo>
                  <a:pt x="5474" y="0"/>
                  <a:pt x="5474" y="0"/>
                  <a:pt x="5474" y="0"/>
                </a:cubicBezTo>
                <a:cubicBezTo>
                  <a:pt x="5621" y="0"/>
                  <a:pt x="5751" y="130"/>
                  <a:pt x="5751" y="276"/>
                </a:cubicBezTo>
                <a:cubicBezTo>
                  <a:pt x="5751" y="3631"/>
                  <a:pt x="5751" y="3631"/>
                  <a:pt x="5751" y="3631"/>
                </a:cubicBezTo>
                <a:cubicBezTo>
                  <a:pt x="5751" y="3778"/>
                  <a:pt x="5621" y="3908"/>
                  <a:pt x="5474" y="3908"/>
                </a:cubicBezTo>
                <a:close/>
                <a:moveTo>
                  <a:pt x="355" y="3553"/>
                </a:moveTo>
                <a:lnTo>
                  <a:pt x="355" y="3553"/>
                </a:lnTo>
                <a:cubicBezTo>
                  <a:pt x="5396" y="3553"/>
                  <a:pt x="5396" y="3553"/>
                  <a:pt x="5396" y="3553"/>
                </a:cubicBezTo>
                <a:cubicBezTo>
                  <a:pt x="5396" y="354"/>
                  <a:pt x="5396" y="354"/>
                  <a:pt x="5396" y="354"/>
                </a:cubicBezTo>
                <a:cubicBezTo>
                  <a:pt x="355" y="354"/>
                  <a:pt x="355" y="354"/>
                  <a:pt x="355" y="354"/>
                </a:cubicBezTo>
                <a:lnTo>
                  <a:pt x="355" y="355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39">
            <a:extLst>
              <a:ext uri="{FF2B5EF4-FFF2-40B4-BE49-F238E27FC236}">
                <a16:creationId xmlns:a16="http://schemas.microsoft.com/office/drawing/2014/main" id="{3B0E1F96-3ABF-0A44-9EB2-1D726098F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9386" y="9635319"/>
            <a:ext cx="6081566" cy="370714"/>
          </a:xfrm>
          <a:custGeom>
            <a:avLst/>
            <a:gdLst>
              <a:gd name="T0" fmla="*/ 717999851 w 5717"/>
              <a:gd name="T1" fmla="*/ 45196388 h 347"/>
              <a:gd name="T2" fmla="*/ 717999851 w 5717"/>
              <a:gd name="T3" fmla="*/ 45196388 h 347"/>
              <a:gd name="T4" fmla="*/ 22405039 w 5717"/>
              <a:gd name="T5" fmla="*/ 45196388 h 347"/>
              <a:gd name="T6" fmla="*/ 0 w 5717"/>
              <a:gd name="T7" fmla="*/ 22598194 h 347"/>
              <a:gd name="T8" fmla="*/ 22405039 w 5717"/>
              <a:gd name="T9" fmla="*/ 0 h 347"/>
              <a:gd name="T10" fmla="*/ 717999851 w 5717"/>
              <a:gd name="T11" fmla="*/ 0 h 347"/>
              <a:gd name="T12" fmla="*/ 740275336 w 5717"/>
              <a:gd name="T13" fmla="*/ 22598194 h 347"/>
              <a:gd name="T14" fmla="*/ 717999851 w 5717"/>
              <a:gd name="T15" fmla="*/ 45196388 h 34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17" h="347">
                <a:moveTo>
                  <a:pt x="5544" y="346"/>
                </a:moveTo>
                <a:lnTo>
                  <a:pt x="5544" y="346"/>
                </a:lnTo>
                <a:cubicBezTo>
                  <a:pt x="173" y="346"/>
                  <a:pt x="173" y="346"/>
                  <a:pt x="173" y="346"/>
                </a:cubicBezTo>
                <a:cubicBezTo>
                  <a:pt x="78" y="346"/>
                  <a:pt x="0" y="268"/>
                  <a:pt x="0" y="173"/>
                </a:cubicBezTo>
                <a:cubicBezTo>
                  <a:pt x="0" y="78"/>
                  <a:pt x="78" y="0"/>
                  <a:pt x="173" y="0"/>
                </a:cubicBezTo>
                <a:cubicBezTo>
                  <a:pt x="5544" y="0"/>
                  <a:pt x="5544" y="0"/>
                  <a:pt x="5544" y="0"/>
                </a:cubicBezTo>
                <a:cubicBezTo>
                  <a:pt x="5638" y="0"/>
                  <a:pt x="5716" y="78"/>
                  <a:pt x="5716" y="173"/>
                </a:cubicBezTo>
                <a:cubicBezTo>
                  <a:pt x="5716" y="268"/>
                  <a:pt x="5638" y="346"/>
                  <a:pt x="5544" y="346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40">
            <a:extLst>
              <a:ext uri="{FF2B5EF4-FFF2-40B4-BE49-F238E27FC236}">
                <a16:creationId xmlns:a16="http://schemas.microsoft.com/office/drawing/2014/main" id="{3E42FA41-521C-2749-8C49-699CD341D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157" y="11301182"/>
            <a:ext cx="3158099" cy="286245"/>
          </a:xfrm>
          <a:custGeom>
            <a:avLst/>
            <a:gdLst>
              <a:gd name="T0" fmla="*/ 367848222 w 2966"/>
              <a:gd name="T1" fmla="*/ 34730644 h 269"/>
              <a:gd name="T2" fmla="*/ 367848222 w 2966"/>
              <a:gd name="T3" fmla="*/ 34730644 h 269"/>
              <a:gd name="T4" fmla="*/ 16737959 w 2966"/>
              <a:gd name="T5" fmla="*/ 34730644 h 269"/>
              <a:gd name="T6" fmla="*/ 0 w 2966"/>
              <a:gd name="T7" fmla="*/ 17883526 h 269"/>
              <a:gd name="T8" fmla="*/ 16737959 w 2966"/>
              <a:gd name="T9" fmla="*/ 0 h 269"/>
              <a:gd name="T10" fmla="*/ 367848222 w 2966"/>
              <a:gd name="T11" fmla="*/ 0 h 269"/>
              <a:gd name="T12" fmla="*/ 384716217 w 2966"/>
              <a:gd name="T13" fmla="*/ 17883526 h 269"/>
              <a:gd name="T14" fmla="*/ 367848222 w 2966"/>
              <a:gd name="T15" fmla="*/ 34730644 h 26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966" h="269">
                <a:moveTo>
                  <a:pt x="2835" y="268"/>
                </a:moveTo>
                <a:lnTo>
                  <a:pt x="2835" y="268"/>
                </a:lnTo>
                <a:cubicBezTo>
                  <a:pt x="129" y="268"/>
                  <a:pt x="129" y="268"/>
                  <a:pt x="129" y="268"/>
                </a:cubicBezTo>
                <a:cubicBezTo>
                  <a:pt x="52" y="268"/>
                  <a:pt x="0" y="207"/>
                  <a:pt x="0" y="138"/>
                </a:cubicBezTo>
                <a:cubicBezTo>
                  <a:pt x="0" y="60"/>
                  <a:pt x="52" y="0"/>
                  <a:pt x="129" y="0"/>
                </a:cubicBezTo>
                <a:cubicBezTo>
                  <a:pt x="2835" y="0"/>
                  <a:pt x="2835" y="0"/>
                  <a:pt x="2835" y="0"/>
                </a:cubicBezTo>
                <a:cubicBezTo>
                  <a:pt x="2913" y="0"/>
                  <a:pt x="2965" y="60"/>
                  <a:pt x="2965" y="138"/>
                </a:cubicBezTo>
                <a:cubicBezTo>
                  <a:pt x="2965" y="207"/>
                  <a:pt x="2913" y="268"/>
                  <a:pt x="2835" y="268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41">
            <a:extLst>
              <a:ext uri="{FF2B5EF4-FFF2-40B4-BE49-F238E27FC236}">
                <a16:creationId xmlns:a16="http://schemas.microsoft.com/office/drawing/2014/main" id="{1BB106C8-8AF6-7745-9B27-200959ABB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3338" y="10278202"/>
            <a:ext cx="2238353" cy="1309225"/>
          </a:xfrm>
          <a:custGeom>
            <a:avLst/>
            <a:gdLst>
              <a:gd name="T0" fmla="*/ 254622923 w 2102"/>
              <a:gd name="T1" fmla="*/ 159488683 h 1229"/>
              <a:gd name="T2" fmla="*/ 254622923 w 2102"/>
              <a:gd name="T3" fmla="*/ 159488683 h 1229"/>
              <a:gd name="T4" fmla="*/ 18038956 w 2102"/>
              <a:gd name="T5" fmla="*/ 159488683 h 1229"/>
              <a:gd name="T6" fmla="*/ 4542341 w 2102"/>
              <a:gd name="T7" fmla="*/ 151566000 h 1229"/>
              <a:gd name="T8" fmla="*/ 2206146 w 2102"/>
              <a:gd name="T9" fmla="*/ 135851093 h 1229"/>
              <a:gd name="T10" fmla="*/ 49445198 w 2102"/>
              <a:gd name="T11" fmla="*/ 11169383 h 1229"/>
              <a:gd name="T12" fmla="*/ 65147959 w 2102"/>
              <a:gd name="T13" fmla="*/ 0 h 1229"/>
              <a:gd name="T14" fmla="*/ 208681476 w 2102"/>
              <a:gd name="T15" fmla="*/ 0 h 1229"/>
              <a:gd name="T16" fmla="*/ 224384598 w 2102"/>
              <a:gd name="T17" fmla="*/ 11169383 h 1229"/>
              <a:gd name="T18" fmla="*/ 270455732 w 2102"/>
              <a:gd name="T19" fmla="*/ 135851093 h 1229"/>
              <a:gd name="T20" fmla="*/ 268119537 w 2102"/>
              <a:gd name="T21" fmla="*/ 151566000 h 1229"/>
              <a:gd name="T22" fmla="*/ 254622923 w 2102"/>
              <a:gd name="T23" fmla="*/ 159488683 h 1229"/>
              <a:gd name="T24" fmla="*/ 42696711 w 2102"/>
              <a:gd name="T25" fmla="*/ 124681710 h 1229"/>
              <a:gd name="T26" fmla="*/ 42696711 w 2102"/>
              <a:gd name="T27" fmla="*/ 124681710 h 1229"/>
              <a:gd name="T28" fmla="*/ 229965168 w 2102"/>
              <a:gd name="T29" fmla="*/ 124681710 h 1229"/>
              <a:gd name="T30" fmla="*/ 196352779 w 2102"/>
              <a:gd name="T31" fmla="*/ 34806973 h 1229"/>
              <a:gd name="T32" fmla="*/ 76309100 w 2102"/>
              <a:gd name="T33" fmla="*/ 34806973 h 1229"/>
              <a:gd name="T34" fmla="*/ 42696711 w 2102"/>
              <a:gd name="T35" fmla="*/ 124681710 h 122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02" h="1229">
                <a:moveTo>
                  <a:pt x="1962" y="1228"/>
                </a:moveTo>
                <a:lnTo>
                  <a:pt x="1962" y="1228"/>
                </a:lnTo>
                <a:cubicBezTo>
                  <a:pt x="139" y="1228"/>
                  <a:pt x="139" y="1228"/>
                  <a:pt x="139" y="1228"/>
                </a:cubicBezTo>
                <a:cubicBezTo>
                  <a:pt x="95" y="1228"/>
                  <a:pt x="61" y="1202"/>
                  <a:pt x="35" y="1167"/>
                </a:cubicBezTo>
                <a:cubicBezTo>
                  <a:pt x="9" y="1133"/>
                  <a:pt x="0" y="1089"/>
                  <a:pt x="17" y="1046"/>
                </a:cubicBezTo>
                <a:cubicBezTo>
                  <a:pt x="381" y="86"/>
                  <a:pt x="381" y="86"/>
                  <a:pt x="381" y="86"/>
                </a:cubicBezTo>
                <a:cubicBezTo>
                  <a:pt x="398" y="34"/>
                  <a:pt x="450" y="0"/>
                  <a:pt x="502" y="0"/>
                </a:cubicBezTo>
                <a:cubicBezTo>
                  <a:pt x="1608" y="0"/>
                  <a:pt x="1608" y="0"/>
                  <a:pt x="1608" y="0"/>
                </a:cubicBezTo>
                <a:cubicBezTo>
                  <a:pt x="1660" y="0"/>
                  <a:pt x="1712" y="34"/>
                  <a:pt x="1729" y="86"/>
                </a:cubicBezTo>
                <a:cubicBezTo>
                  <a:pt x="2084" y="1046"/>
                  <a:pt x="2084" y="1046"/>
                  <a:pt x="2084" y="1046"/>
                </a:cubicBezTo>
                <a:cubicBezTo>
                  <a:pt x="2101" y="1089"/>
                  <a:pt x="2092" y="1133"/>
                  <a:pt x="2066" y="1167"/>
                </a:cubicBezTo>
                <a:cubicBezTo>
                  <a:pt x="2040" y="1202"/>
                  <a:pt x="2006" y="1228"/>
                  <a:pt x="1962" y="1228"/>
                </a:cubicBezTo>
                <a:close/>
                <a:moveTo>
                  <a:pt x="329" y="960"/>
                </a:moveTo>
                <a:lnTo>
                  <a:pt x="329" y="960"/>
                </a:lnTo>
                <a:cubicBezTo>
                  <a:pt x="1772" y="960"/>
                  <a:pt x="1772" y="960"/>
                  <a:pt x="1772" y="960"/>
                </a:cubicBezTo>
                <a:cubicBezTo>
                  <a:pt x="1513" y="268"/>
                  <a:pt x="1513" y="268"/>
                  <a:pt x="1513" y="268"/>
                </a:cubicBezTo>
                <a:cubicBezTo>
                  <a:pt x="588" y="268"/>
                  <a:pt x="588" y="268"/>
                  <a:pt x="588" y="268"/>
                </a:cubicBezTo>
                <a:lnTo>
                  <a:pt x="329" y="96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42">
            <a:extLst>
              <a:ext uri="{FF2B5EF4-FFF2-40B4-BE49-F238E27FC236}">
                <a16:creationId xmlns:a16="http://schemas.microsoft.com/office/drawing/2014/main" id="{49BFB45F-B66D-A240-B514-8B6292647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7738" y="7429813"/>
            <a:ext cx="1618937" cy="1740944"/>
          </a:xfrm>
          <a:custGeom>
            <a:avLst/>
            <a:gdLst>
              <a:gd name="T0" fmla="*/ 40400806 w 1522"/>
              <a:gd name="T1" fmla="*/ 139102614 h 1635"/>
              <a:gd name="T2" fmla="*/ 163416857 w 1522"/>
              <a:gd name="T3" fmla="*/ 139102614 h 1635"/>
              <a:gd name="T4" fmla="*/ 165618044 w 1522"/>
              <a:gd name="T5" fmla="*/ 139102614 h 1635"/>
              <a:gd name="T6" fmla="*/ 166783591 w 1522"/>
              <a:gd name="T7" fmla="*/ 139102614 h 1635"/>
              <a:gd name="T8" fmla="*/ 167948777 w 1522"/>
              <a:gd name="T9" fmla="*/ 137934774 h 1635"/>
              <a:gd name="T10" fmla="*/ 168984778 w 1522"/>
              <a:gd name="T11" fmla="*/ 136896615 h 1635"/>
              <a:gd name="T12" fmla="*/ 170150325 w 1522"/>
              <a:gd name="T13" fmla="*/ 135728775 h 1635"/>
              <a:gd name="T14" fmla="*/ 170150325 w 1522"/>
              <a:gd name="T15" fmla="*/ 134560935 h 1635"/>
              <a:gd name="T16" fmla="*/ 171185966 w 1522"/>
              <a:gd name="T17" fmla="*/ 133522775 h 1635"/>
              <a:gd name="T18" fmla="*/ 192551915 w 1522"/>
              <a:gd name="T19" fmla="*/ 35813633 h 1635"/>
              <a:gd name="T20" fmla="*/ 193587916 w 1522"/>
              <a:gd name="T21" fmla="*/ 34775834 h 1635"/>
              <a:gd name="T22" fmla="*/ 192551915 w 1522"/>
              <a:gd name="T23" fmla="*/ 33607994 h 1635"/>
              <a:gd name="T24" fmla="*/ 192551915 w 1522"/>
              <a:gd name="T25" fmla="*/ 31401994 h 1635"/>
              <a:gd name="T26" fmla="*/ 191386729 w 1522"/>
              <a:gd name="T27" fmla="*/ 30234154 h 1635"/>
              <a:gd name="T28" fmla="*/ 190350728 w 1522"/>
              <a:gd name="T29" fmla="*/ 30234154 h 1635"/>
              <a:gd name="T30" fmla="*/ 189185181 w 1522"/>
              <a:gd name="T31" fmla="*/ 29066315 h 1635"/>
              <a:gd name="T32" fmla="*/ 188019995 w 1522"/>
              <a:gd name="T33" fmla="*/ 28028155 h 1635"/>
              <a:gd name="T34" fmla="*/ 186983994 w 1522"/>
              <a:gd name="T35" fmla="*/ 28028155 h 1635"/>
              <a:gd name="T36" fmla="*/ 185818448 w 1522"/>
              <a:gd name="T37" fmla="*/ 28028155 h 1635"/>
              <a:gd name="T38" fmla="*/ 51537009 w 1522"/>
              <a:gd name="T39" fmla="*/ 42561312 h 1635"/>
              <a:gd name="T40" fmla="*/ 35868886 w 1522"/>
              <a:gd name="T41" fmla="*/ 5579839 h 1635"/>
              <a:gd name="T42" fmla="*/ 34703340 w 1522"/>
              <a:gd name="T43" fmla="*/ 4411999 h 1635"/>
              <a:gd name="T44" fmla="*/ 34703340 w 1522"/>
              <a:gd name="T45" fmla="*/ 3373839 h 1635"/>
              <a:gd name="T46" fmla="*/ 33667339 w 1522"/>
              <a:gd name="T47" fmla="*/ 2206000 h 1635"/>
              <a:gd name="T48" fmla="*/ 32502152 w 1522"/>
              <a:gd name="T49" fmla="*/ 1038160 h 1635"/>
              <a:gd name="T50" fmla="*/ 31336606 w 1522"/>
              <a:gd name="T51" fmla="*/ 0 h 1635"/>
              <a:gd name="T52" fmla="*/ 30300605 w 1522"/>
              <a:gd name="T53" fmla="*/ 0 h 1635"/>
              <a:gd name="T54" fmla="*/ 29135418 w 1522"/>
              <a:gd name="T55" fmla="*/ 0 h 1635"/>
              <a:gd name="T56" fmla="*/ 0 w 1522"/>
              <a:gd name="T57" fmla="*/ 6617639 h 1635"/>
              <a:gd name="T58" fmla="*/ 37034072 w 1522"/>
              <a:gd name="T59" fmla="*/ 124569457 h 1635"/>
              <a:gd name="T60" fmla="*/ 35868886 w 1522"/>
              <a:gd name="T61" fmla="*/ 124569457 h 1635"/>
              <a:gd name="T62" fmla="*/ 34703340 w 1522"/>
              <a:gd name="T63" fmla="*/ 124569457 h 1635"/>
              <a:gd name="T64" fmla="*/ 32502152 w 1522"/>
              <a:gd name="T65" fmla="*/ 125607617 h 1635"/>
              <a:gd name="T66" fmla="*/ 31336606 w 1522"/>
              <a:gd name="T67" fmla="*/ 126775456 h 1635"/>
              <a:gd name="T68" fmla="*/ 31336606 w 1522"/>
              <a:gd name="T69" fmla="*/ 127813616 h 1635"/>
              <a:gd name="T70" fmla="*/ 11265748 w 1522"/>
              <a:gd name="T71" fmla="*/ 158177451 h 1635"/>
              <a:gd name="T72" fmla="*/ 11265748 w 1522"/>
              <a:gd name="T73" fmla="*/ 159345290 h 1635"/>
              <a:gd name="T74" fmla="*/ 11265748 w 1522"/>
              <a:gd name="T75" fmla="*/ 160383090 h 1635"/>
              <a:gd name="T76" fmla="*/ 11265748 w 1522"/>
              <a:gd name="T77" fmla="*/ 161550930 h 1635"/>
              <a:gd name="T78" fmla="*/ 11265748 w 1522"/>
              <a:gd name="T79" fmla="*/ 162718770 h 1635"/>
              <a:gd name="T80" fmla="*/ 11265748 w 1522"/>
              <a:gd name="T81" fmla="*/ 163756930 h 1635"/>
              <a:gd name="T82" fmla="*/ 12301749 w 1522"/>
              <a:gd name="T83" fmla="*/ 166092609 h 1635"/>
              <a:gd name="T84" fmla="*/ 12301749 w 1522"/>
              <a:gd name="T85" fmla="*/ 167130769 h 1635"/>
              <a:gd name="T86" fmla="*/ 13466935 w 1522"/>
              <a:gd name="T87" fmla="*/ 167130769 h 1635"/>
              <a:gd name="T88" fmla="*/ 14632482 w 1522"/>
              <a:gd name="T89" fmla="*/ 168298609 h 1635"/>
              <a:gd name="T90" fmla="*/ 16833669 w 1522"/>
              <a:gd name="T91" fmla="*/ 168298609 h 1635"/>
              <a:gd name="T92" fmla="*/ 17999216 w 1522"/>
              <a:gd name="T93" fmla="*/ 168298609 h 1635"/>
              <a:gd name="T94" fmla="*/ 73938960 w 1522"/>
              <a:gd name="T95" fmla="*/ 212027761 h 1635"/>
              <a:gd name="T96" fmla="*/ 132080251 w 1522"/>
              <a:gd name="T97" fmla="*/ 182831766 h 1635"/>
              <a:gd name="T98" fmla="*/ 189185181 w 1522"/>
              <a:gd name="T99" fmla="*/ 168298609 h 1635"/>
              <a:gd name="T100" fmla="*/ 87405895 w 1522"/>
              <a:gd name="T101" fmla="*/ 182831766 h 1635"/>
              <a:gd name="T102" fmla="*/ 87405895 w 1522"/>
              <a:gd name="T103" fmla="*/ 182831766 h 1635"/>
              <a:gd name="T104" fmla="*/ 145547186 w 1522"/>
              <a:gd name="T105" fmla="*/ 182831766 h 163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522" h="1635">
                <a:moveTo>
                  <a:pt x="1461" y="1184"/>
                </a:moveTo>
                <a:lnTo>
                  <a:pt x="1461" y="1184"/>
                </a:lnTo>
                <a:cubicBezTo>
                  <a:pt x="242" y="1184"/>
                  <a:pt x="242" y="1184"/>
                  <a:pt x="242" y="1184"/>
                </a:cubicBezTo>
                <a:cubicBezTo>
                  <a:pt x="312" y="1072"/>
                  <a:pt x="312" y="1072"/>
                  <a:pt x="312" y="1072"/>
                </a:cubicBezTo>
                <a:cubicBezTo>
                  <a:pt x="398" y="1072"/>
                  <a:pt x="398" y="1072"/>
                  <a:pt x="398" y="1072"/>
                </a:cubicBezTo>
                <a:cubicBezTo>
                  <a:pt x="1262" y="1072"/>
                  <a:pt x="1262" y="1072"/>
                  <a:pt x="1262" y="1072"/>
                </a:cubicBezTo>
                <a:cubicBezTo>
                  <a:pt x="1271" y="1072"/>
                  <a:pt x="1271" y="1072"/>
                  <a:pt x="1271" y="1072"/>
                </a:cubicBezTo>
                <a:cubicBezTo>
                  <a:pt x="1271" y="1072"/>
                  <a:pt x="1271" y="1072"/>
                  <a:pt x="1279" y="1072"/>
                </a:cubicBezTo>
                <a:cubicBezTo>
                  <a:pt x="1288" y="1072"/>
                  <a:pt x="1288" y="1072"/>
                  <a:pt x="1288" y="1072"/>
                </a:cubicBezTo>
                <a:lnTo>
                  <a:pt x="1288" y="1063"/>
                </a:lnTo>
                <a:cubicBezTo>
                  <a:pt x="1288" y="1063"/>
                  <a:pt x="1288" y="1063"/>
                  <a:pt x="1297" y="1063"/>
                </a:cubicBezTo>
                <a:cubicBezTo>
                  <a:pt x="1305" y="1063"/>
                  <a:pt x="1305" y="1055"/>
                  <a:pt x="1305" y="1055"/>
                </a:cubicBezTo>
                <a:cubicBezTo>
                  <a:pt x="1314" y="1046"/>
                  <a:pt x="1314" y="1046"/>
                  <a:pt x="1314" y="1046"/>
                </a:cubicBezTo>
                <a:cubicBezTo>
                  <a:pt x="1314" y="1037"/>
                  <a:pt x="1314" y="1037"/>
                  <a:pt x="1314" y="1037"/>
                </a:cubicBezTo>
                <a:cubicBezTo>
                  <a:pt x="1314" y="1037"/>
                  <a:pt x="1322" y="1037"/>
                  <a:pt x="1322" y="1029"/>
                </a:cubicBezTo>
                <a:cubicBezTo>
                  <a:pt x="1487" y="285"/>
                  <a:pt x="1487" y="285"/>
                  <a:pt x="1487" y="285"/>
                </a:cubicBezTo>
                <a:cubicBezTo>
                  <a:pt x="1487" y="276"/>
                  <a:pt x="1487" y="276"/>
                  <a:pt x="1487" y="276"/>
                </a:cubicBezTo>
                <a:cubicBezTo>
                  <a:pt x="1495" y="276"/>
                  <a:pt x="1495" y="268"/>
                  <a:pt x="1495" y="268"/>
                </a:cubicBezTo>
                <a:lnTo>
                  <a:pt x="1487" y="268"/>
                </a:lnTo>
                <a:lnTo>
                  <a:pt x="1487" y="259"/>
                </a:lnTo>
                <a:lnTo>
                  <a:pt x="1487" y="250"/>
                </a:lnTo>
                <a:cubicBezTo>
                  <a:pt x="1487" y="250"/>
                  <a:pt x="1487" y="250"/>
                  <a:pt x="1487" y="242"/>
                </a:cubicBezTo>
                <a:cubicBezTo>
                  <a:pt x="1487" y="242"/>
                  <a:pt x="1487" y="242"/>
                  <a:pt x="1478" y="242"/>
                </a:cubicBezTo>
                <a:cubicBezTo>
                  <a:pt x="1478" y="242"/>
                  <a:pt x="1478" y="242"/>
                  <a:pt x="1478" y="233"/>
                </a:cubicBezTo>
                <a:cubicBezTo>
                  <a:pt x="1478" y="233"/>
                  <a:pt x="1478" y="233"/>
                  <a:pt x="1470" y="233"/>
                </a:cubicBezTo>
                <a:cubicBezTo>
                  <a:pt x="1470" y="224"/>
                  <a:pt x="1470" y="224"/>
                  <a:pt x="1470" y="224"/>
                </a:cubicBezTo>
                <a:cubicBezTo>
                  <a:pt x="1470" y="224"/>
                  <a:pt x="1470" y="224"/>
                  <a:pt x="1461" y="224"/>
                </a:cubicBezTo>
                <a:lnTo>
                  <a:pt x="1461" y="216"/>
                </a:lnTo>
                <a:lnTo>
                  <a:pt x="1452" y="216"/>
                </a:lnTo>
                <a:cubicBezTo>
                  <a:pt x="1452" y="216"/>
                  <a:pt x="1452" y="216"/>
                  <a:pt x="1444" y="216"/>
                </a:cubicBezTo>
                <a:cubicBezTo>
                  <a:pt x="1444" y="216"/>
                  <a:pt x="1444" y="216"/>
                  <a:pt x="1435" y="216"/>
                </a:cubicBezTo>
                <a:cubicBezTo>
                  <a:pt x="398" y="216"/>
                  <a:pt x="398" y="216"/>
                  <a:pt x="398" y="216"/>
                </a:cubicBezTo>
                <a:cubicBezTo>
                  <a:pt x="372" y="216"/>
                  <a:pt x="346" y="242"/>
                  <a:pt x="346" y="268"/>
                </a:cubicBezTo>
                <a:cubicBezTo>
                  <a:pt x="346" y="302"/>
                  <a:pt x="372" y="328"/>
                  <a:pt x="398" y="328"/>
                </a:cubicBezTo>
                <a:cubicBezTo>
                  <a:pt x="1366" y="328"/>
                  <a:pt x="1366" y="328"/>
                  <a:pt x="1366" y="328"/>
                </a:cubicBezTo>
                <a:cubicBezTo>
                  <a:pt x="1219" y="960"/>
                  <a:pt x="1219" y="960"/>
                  <a:pt x="1219" y="960"/>
                </a:cubicBezTo>
                <a:cubicBezTo>
                  <a:pt x="450" y="960"/>
                  <a:pt x="450" y="960"/>
                  <a:pt x="450" y="960"/>
                </a:cubicBezTo>
                <a:cubicBezTo>
                  <a:pt x="277" y="43"/>
                  <a:pt x="277" y="43"/>
                  <a:pt x="277" y="43"/>
                </a:cubicBezTo>
                <a:cubicBezTo>
                  <a:pt x="268" y="43"/>
                  <a:pt x="268" y="43"/>
                  <a:pt x="268" y="34"/>
                </a:cubicBezTo>
                <a:lnTo>
                  <a:pt x="268" y="26"/>
                </a:lnTo>
                <a:cubicBezTo>
                  <a:pt x="268" y="17"/>
                  <a:pt x="260" y="17"/>
                  <a:pt x="260" y="17"/>
                </a:cubicBezTo>
                <a:cubicBezTo>
                  <a:pt x="260" y="8"/>
                  <a:pt x="260" y="8"/>
                  <a:pt x="260" y="8"/>
                </a:cubicBezTo>
                <a:cubicBezTo>
                  <a:pt x="251" y="8"/>
                  <a:pt x="251" y="8"/>
                  <a:pt x="251" y="8"/>
                </a:cubicBezTo>
                <a:cubicBezTo>
                  <a:pt x="251" y="8"/>
                  <a:pt x="242" y="8"/>
                  <a:pt x="242" y="0"/>
                </a:cubicBezTo>
                <a:lnTo>
                  <a:pt x="234" y="0"/>
                </a:lnTo>
                <a:cubicBezTo>
                  <a:pt x="225" y="0"/>
                  <a:pt x="225" y="0"/>
                  <a:pt x="225" y="0"/>
                </a:cubicBezTo>
                <a:lnTo>
                  <a:pt x="216" y="0"/>
                </a:lnTo>
                <a:cubicBezTo>
                  <a:pt x="52" y="0"/>
                  <a:pt x="52" y="0"/>
                  <a:pt x="52" y="0"/>
                </a:cubicBezTo>
                <a:cubicBezTo>
                  <a:pt x="18" y="0"/>
                  <a:pt x="0" y="26"/>
                  <a:pt x="0" y="51"/>
                </a:cubicBezTo>
                <a:cubicBezTo>
                  <a:pt x="0" y="86"/>
                  <a:pt x="18" y="112"/>
                  <a:pt x="52" y="112"/>
                </a:cubicBezTo>
                <a:cubicBezTo>
                  <a:pt x="173" y="112"/>
                  <a:pt x="173" y="112"/>
                  <a:pt x="173" y="112"/>
                </a:cubicBezTo>
                <a:cubicBezTo>
                  <a:pt x="338" y="960"/>
                  <a:pt x="338" y="960"/>
                  <a:pt x="338" y="960"/>
                </a:cubicBezTo>
                <a:cubicBezTo>
                  <a:pt x="286" y="960"/>
                  <a:pt x="286" y="960"/>
                  <a:pt x="286" y="960"/>
                </a:cubicBezTo>
                <a:cubicBezTo>
                  <a:pt x="286" y="960"/>
                  <a:pt x="286" y="960"/>
                  <a:pt x="277" y="960"/>
                </a:cubicBezTo>
                <a:cubicBezTo>
                  <a:pt x="268" y="960"/>
                  <a:pt x="268" y="960"/>
                  <a:pt x="268" y="960"/>
                </a:cubicBezTo>
                <a:lnTo>
                  <a:pt x="260" y="968"/>
                </a:lnTo>
                <a:cubicBezTo>
                  <a:pt x="260" y="968"/>
                  <a:pt x="260" y="968"/>
                  <a:pt x="251" y="968"/>
                </a:cubicBezTo>
                <a:lnTo>
                  <a:pt x="251" y="977"/>
                </a:lnTo>
                <a:cubicBezTo>
                  <a:pt x="251" y="977"/>
                  <a:pt x="251" y="977"/>
                  <a:pt x="242" y="977"/>
                </a:cubicBezTo>
                <a:cubicBezTo>
                  <a:pt x="242" y="985"/>
                  <a:pt x="242" y="985"/>
                  <a:pt x="242" y="985"/>
                </a:cubicBezTo>
                <a:cubicBezTo>
                  <a:pt x="242" y="985"/>
                  <a:pt x="242" y="985"/>
                  <a:pt x="234" y="985"/>
                </a:cubicBezTo>
                <a:cubicBezTo>
                  <a:pt x="95" y="1210"/>
                  <a:pt x="95" y="1210"/>
                  <a:pt x="95" y="1210"/>
                </a:cubicBezTo>
                <a:cubicBezTo>
                  <a:pt x="95" y="1210"/>
                  <a:pt x="95" y="1219"/>
                  <a:pt x="87" y="1219"/>
                </a:cubicBezTo>
                <a:cubicBezTo>
                  <a:pt x="87" y="1219"/>
                  <a:pt x="87" y="1219"/>
                  <a:pt x="87" y="1228"/>
                </a:cubicBezTo>
                <a:cubicBezTo>
                  <a:pt x="87" y="1236"/>
                  <a:pt x="87" y="1236"/>
                  <a:pt x="87" y="1236"/>
                </a:cubicBezTo>
                <a:lnTo>
                  <a:pt x="87" y="1245"/>
                </a:lnTo>
                <a:lnTo>
                  <a:pt x="87" y="1254"/>
                </a:lnTo>
                <a:cubicBezTo>
                  <a:pt x="87" y="1262"/>
                  <a:pt x="87" y="1262"/>
                  <a:pt x="87" y="1262"/>
                </a:cubicBezTo>
                <a:cubicBezTo>
                  <a:pt x="87" y="1271"/>
                  <a:pt x="87" y="1271"/>
                  <a:pt x="87" y="1271"/>
                </a:cubicBezTo>
                <a:cubicBezTo>
                  <a:pt x="87" y="1271"/>
                  <a:pt x="87" y="1271"/>
                  <a:pt x="95" y="1271"/>
                </a:cubicBezTo>
                <a:cubicBezTo>
                  <a:pt x="95" y="1271"/>
                  <a:pt x="95" y="1271"/>
                  <a:pt x="95" y="1280"/>
                </a:cubicBezTo>
                <a:cubicBezTo>
                  <a:pt x="95" y="1280"/>
                  <a:pt x="95" y="1280"/>
                  <a:pt x="95" y="1288"/>
                </a:cubicBezTo>
                <a:cubicBezTo>
                  <a:pt x="104" y="1288"/>
                  <a:pt x="104" y="1288"/>
                  <a:pt x="104" y="1288"/>
                </a:cubicBezTo>
                <a:cubicBezTo>
                  <a:pt x="113" y="1288"/>
                  <a:pt x="113" y="1288"/>
                  <a:pt x="113" y="1288"/>
                </a:cubicBezTo>
                <a:cubicBezTo>
                  <a:pt x="113" y="1288"/>
                  <a:pt x="113" y="1288"/>
                  <a:pt x="113" y="1297"/>
                </a:cubicBezTo>
                <a:lnTo>
                  <a:pt x="121" y="1297"/>
                </a:lnTo>
                <a:lnTo>
                  <a:pt x="130" y="1297"/>
                </a:lnTo>
                <a:cubicBezTo>
                  <a:pt x="139" y="1297"/>
                  <a:pt x="139" y="1297"/>
                  <a:pt x="139" y="1297"/>
                </a:cubicBezTo>
                <a:cubicBezTo>
                  <a:pt x="372" y="1297"/>
                  <a:pt x="372" y="1297"/>
                  <a:pt x="372" y="1297"/>
                </a:cubicBezTo>
                <a:cubicBezTo>
                  <a:pt x="355" y="1331"/>
                  <a:pt x="346" y="1375"/>
                  <a:pt x="346" y="1409"/>
                </a:cubicBezTo>
                <a:cubicBezTo>
                  <a:pt x="346" y="1530"/>
                  <a:pt x="441" y="1634"/>
                  <a:pt x="571" y="1634"/>
                </a:cubicBezTo>
                <a:cubicBezTo>
                  <a:pt x="692" y="1634"/>
                  <a:pt x="787" y="1530"/>
                  <a:pt x="787" y="1409"/>
                </a:cubicBezTo>
                <a:cubicBezTo>
                  <a:pt x="787" y="1375"/>
                  <a:pt x="779" y="1331"/>
                  <a:pt x="761" y="1297"/>
                </a:cubicBezTo>
                <a:cubicBezTo>
                  <a:pt x="1046" y="1297"/>
                  <a:pt x="1046" y="1297"/>
                  <a:pt x="1046" y="1297"/>
                </a:cubicBezTo>
                <a:cubicBezTo>
                  <a:pt x="1028" y="1331"/>
                  <a:pt x="1020" y="1375"/>
                  <a:pt x="1020" y="1409"/>
                </a:cubicBezTo>
                <a:cubicBezTo>
                  <a:pt x="1020" y="1530"/>
                  <a:pt x="1115" y="1634"/>
                  <a:pt x="1236" y="1634"/>
                </a:cubicBezTo>
                <a:cubicBezTo>
                  <a:pt x="1357" y="1634"/>
                  <a:pt x="1461" y="1530"/>
                  <a:pt x="1461" y="1409"/>
                </a:cubicBezTo>
                <a:cubicBezTo>
                  <a:pt x="1461" y="1375"/>
                  <a:pt x="1452" y="1331"/>
                  <a:pt x="1435" y="1297"/>
                </a:cubicBezTo>
                <a:cubicBezTo>
                  <a:pt x="1461" y="1297"/>
                  <a:pt x="1461" y="1297"/>
                  <a:pt x="1461" y="1297"/>
                </a:cubicBezTo>
                <a:cubicBezTo>
                  <a:pt x="1495" y="1297"/>
                  <a:pt x="1521" y="1271"/>
                  <a:pt x="1521" y="1245"/>
                </a:cubicBezTo>
                <a:cubicBezTo>
                  <a:pt x="1521" y="1210"/>
                  <a:pt x="1495" y="1184"/>
                  <a:pt x="1461" y="1184"/>
                </a:cubicBezTo>
                <a:close/>
                <a:moveTo>
                  <a:pt x="675" y="1409"/>
                </a:moveTo>
                <a:lnTo>
                  <a:pt x="675" y="1409"/>
                </a:lnTo>
                <a:cubicBezTo>
                  <a:pt x="675" y="1470"/>
                  <a:pt x="631" y="1522"/>
                  <a:pt x="571" y="1522"/>
                </a:cubicBezTo>
                <a:cubicBezTo>
                  <a:pt x="511" y="1522"/>
                  <a:pt x="458" y="1470"/>
                  <a:pt x="458" y="1409"/>
                </a:cubicBezTo>
                <a:cubicBezTo>
                  <a:pt x="458" y="1349"/>
                  <a:pt x="511" y="1297"/>
                  <a:pt x="571" y="1297"/>
                </a:cubicBezTo>
                <a:cubicBezTo>
                  <a:pt x="631" y="1297"/>
                  <a:pt x="675" y="1349"/>
                  <a:pt x="675" y="1409"/>
                </a:cubicBezTo>
                <a:close/>
                <a:moveTo>
                  <a:pt x="1348" y="1409"/>
                </a:moveTo>
                <a:lnTo>
                  <a:pt x="1348" y="1409"/>
                </a:lnTo>
                <a:cubicBezTo>
                  <a:pt x="1348" y="1470"/>
                  <a:pt x="1297" y="1522"/>
                  <a:pt x="1236" y="1522"/>
                </a:cubicBezTo>
                <a:cubicBezTo>
                  <a:pt x="1175" y="1522"/>
                  <a:pt x="1124" y="1470"/>
                  <a:pt x="1124" y="1409"/>
                </a:cubicBezTo>
                <a:cubicBezTo>
                  <a:pt x="1124" y="1349"/>
                  <a:pt x="1175" y="1297"/>
                  <a:pt x="1236" y="1297"/>
                </a:cubicBezTo>
                <a:cubicBezTo>
                  <a:pt x="1297" y="1297"/>
                  <a:pt x="1348" y="1349"/>
                  <a:pt x="1348" y="14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43">
            <a:extLst>
              <a:ext uri="{FF2B5EF4-FFF2-40B4-BE49-F238E27FC236}">
                <a16:creationId xmlns:a16="http://schemas.microsoft.com/office/drawing/2014/main" id="{138B75BB-FFA4-F843-99A0-A55F8B180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5744" y="6476404"/>
            <a:ext cx="1473466" cy="1482851"/>
          </a:xfrm>
          <a:custGeom>
            <a:avLst/>
            <a:gdLst>
              <a:gd name="T0" fmla="*/ 179276444 w 1385"/>
              <a:gd name="T1" fmla="*/ 89743095 h 1392"/>
              <a:gd name="T2" fmla="*/ 179276444 w 1385"/>
              <a:gd name="T3" fmla="*/ 89743095 h 1392"/>
              <a:gd name="T4" fmla="*/ 89638402 w 1385"/>
              <a:gd name="T5" fmla="*/ 180655265 h 1392"/>
              <a:gd name="T6" fmla="*/ 0 w 1385"/>
              <a:gd name="T7" fmla="*/ 89743095 h 1392"/>
              <a:gd name="T8" fmla="*/ 89638402 w 1385"/>
              <a:gd name="T9" fmla="*/ 0 h 1392"/>
              <a:gd name="T10" fmla="*/ 179276444 w 1385"/>
              <a:gd name="T11" fmla="*/ 89743095 h 13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85" h="1392">
                <a:moveTo>
                  <a:pt x="1384" y="691"/>
                </a:moveTo>
                <a:lnTo>
                  <a:pt x="1384" y="691"/>
                </a:lnTo>
                <a:cubicBezTo>
                  <a:pt x="1384" y="1080"/>
                  <a:pt x="1073" y="1391"/>
                  <a:pt x="692" y="1391"/>
                </a:cubicBezTo>
                <a:cubicBezTo>
                  <a:pt x="312" y="1391"/>
                  <a:pt x="0" y="1080"/>
                  <a:pt x="0" y="691"/>
                </a:cubicBezTo>
                <a:cubicBezTo>
                  <a:pt x="0" y="310"/>
                  <a:pt x="312" y="0"/>
                  <a:pt x="692" y="0"/>
                </a:cubicBezTo>
                <a:cubicBezTo>
                  <a:pt x="1073" y="0"/>
                  <a:pt x="1384" y="310"/>
                  <a:pt x="1384" y="69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44">
            <a:extLst>
              <a:ext uri="{FF2B5EF4-FFF2-40B4-BE49-F238E27FC236}">
                <a16:creationId xmlns:a16="http://schemas.microsoft.com/office/drawing/2014/main" id="{2F62325C-1487-D848-87BE-2F9F1E1FB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5744" y="8710065"/>
            <a:ext cx="1473466" cy="1482851"/>
          </a:xfrm>
          <a:custGeom>
            <a:avLst/>
            <a:gdLst>
              <a:gd name="T0" fmla="*/ 179276444 w 1385"/>
              <a:gd name="T1" fmla="*/ 90780657 h 1394"/>
              <a:gd name="T2" fmla="*/ 179276444 w 1385"/>
              <a:gd name="T3" fmla="*/ 90780657 h 1394"/>
              <a:gd name="T4" fmla="*/ 89638402 w 1385"/>
              <a:gd name="T5" fmla="*/ 180396075 h 1394"/>
              <a:gd name="T6" fmla="*/ 0 w 1385"/>
              <a:gd name="T7" fmla="*/ 90780657 h 1394"/>
              <a:gd name="T8" fmla="*/ 89638402 w 1385"/>
              <a:gd name="T9" fmla="*/ 0 h 1394"/>
              <a:gd name="T10" fmla="*/ 179276444 w 1385"/>
              <a:gd name="T11" fmla="*/ 90780657 h 13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85" h="1394">
                <a:moveTo>
                  <a:pt x="1384" y="701"/>
                </a:moveTo>
                <a:lnTo>
                  <a:pt x="1384" y="701"/>
                </a:lnTo>
                <a:cubicBezTo>
                  <a:pt x="1384" y="1082"/>
                  <a:pt x="1073" y="1393"/>
                  <a:pt x="692" y="1393"/>
                </a:cubicBezTo>
                <a:cubicBezTo>
                  <a:pt x="312" y="1393"/>
                  <a:pt x="0" y="1082"/>
                  <a:pt x="0" y="701"/>
                </a:cubicBezTo>
                <a:cubicBezTo>
                  <a:pt x="0" y="312"/>
                  <a:pt x="312" y="0"/>
                  <a:pt x="692" y="0"/>
                </a:cubicBezTo>
                <a:cubicBezTo>
                  <a:pt x="1073" y="0"/>
                  <a:pt x="1384" y="312"/>
                  <a:pt x="1384" y="70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45">
            <a:extLst>
              <a:ext uri="{FF2B5EF4-FFF2-40B4-BE49-F238E27FC236}">
                <a16:creationId xmlns:a16="http://schemas.microsoft.com/office/drawing/2014/main" id="{0CA1A0A5-6DEC-3F4D-9425-4D9AD6767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3359" y="6476404"/>
            <a:ext cx="1482851" cy="1482851"/>
          </a:xfrm>
          <a:custGeom>
            <a:avLst/>
            <a:gdLst>
              <a:gd name="T0" fmla="*/ 180396075 w 1394"/>
              <a:gd name="T1" fmla="*/ 89743095 h 1392"/>
              <a:gd name="T2" fmla="*/ 180396075 w 1394"/>
              <a:gd name="T3" fmla="*/ 89743095 h 1392"/>
              <a:gd name="T4" fmla="*/ 90780657 w 1394"/>
              <a:gd name="T5" fmla="*/ 180655265 h 1392"/>
              <a:gd name="T6" fmla="*/ 0 w 1394"/>
              <a:gd name="T7" fmla="*/ 89743095 h 1392"/>
              <a:gd name="T8" fmla="*/ 90780657 w 1394"/>
              <a:gd name="T9" fmla="*/ 0 h 1392"/>
              <a:gd name="T10" fmla="*/ 180396075 w 1394"/>
              <a:gd name="T11" fmla="*/ 89743095 h 13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94" h="1392">
                <a:moveTo>
                  <a:pt x="1393" y="691"/>
                </a:moveTo>
                <a:lnTo>
                  <a:pt x="1393" y="691"/>
                </a:lnTo>
                <a:cubicBezTo>
                  <a:pt x="1393" y="1080"/>
                  <a:pt x="1081" y="1391"/>
                  <a:pt x="701" y="1391"/>
                </a:cubicBezTo>
                <a:cubicBezTo>
                  <a:pt x="312" y="1391"/>
                  <a:pt x="0" y="1080"/>
                  <a:pt x="0" y="691"/>
                </a:cubicBezTo>
                <a:cubicBezTo>
                  <a:pt x="0" y="310"/>
                  <a:pt x="312" y="0"/>
                  <a:pt x="701" y="0"/>
                </a:cubicBezTo>
                <a:cubicBezTo>
                  <a:pt x="1081" y="0"/>
                  <a:pt x="1393" y="310"/>
                  <a:pt x="1393" y="6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46">
            <a:extLst>
              <a:ext uri="{FF2B5EF4-FFF2-40B4-BE49-F238E27FC236}">
                <a16:creationId xmlns:a16="http://schemas.microsoft.com/office/drawing/2014/main" id="{70B280B3-3941-044D-AF78-5202636CB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3359" y="8710065"/>
            <a:ext cx="1482851" cy="1482851"/>
          </a:xfrm>
          <a:custGeom>
            <a:avLst/>
            <a:gdLst>
              <a:gd name="T0" fmla="*/ 180396075 w 1394"/>
              <a:gd name="T1" fmla="*/ 90780657 h 1394"/>
              <a:gd name="T2" fmla="*/ 180396075 w 1394"/>
              <a:gd name="T3" fmla="*/ 90780657 h 1394"/>
              <a:gd name="T4" fmla="*/ 90780657 w 1394"/>
              <a:gd name="T5" fmla="*/ 180396075 h 1394"/>
              <a:gd name="T6" fmla="*/ 0 w 1394"/>
              <a:gd name="T7" fmla="*/ 90780657 h 1394"/>
              <a:gd name="T8" fmla="*/ 90780657 w 1394"/>
              <a:gd name="T9" fmla="*/ 0 h 1394"/>
              <a:gd name="T10" fmla="*/ 180396075 w 1394"/>
              <a:gd name="T11" fmla="*/ 90780657 h 13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94" h="1394">
                <a:moveTo>
                  <a:pt x="1393" y="701"/>
                </a:moveTo>
                <a:lnTo>
                  <a:pt x="1393" y="701"/>
                </a:lnTo>
                <a:cubicBezTo>
                  <a:pt x="1393" y="1082"/>
                  <a:pt x="1081" y="1393"/>
                  <a:pt x="701" y="1393"/>
                </a:cubicBezTo>
                <a:cubicBezTo>
                  <a:pt x="312" y="1393"/>
                  <a:pt x="0" y="1082"/>
                  <a:pt x="0" y="701"/>
                </a:cubicBezTo>
                <a:cubicBezTo>
                  <a:pt x="0" y="312"/>
                  <a:pt x="312" y="0"/>
                  <a:pt x="701" y="0"/>
                </a:cubicBezTo>
                <a:cubicBezTo>
                  <a:pt x="1081" y="0"/>
                  <a:pt x="1393" y="312"/>
                  <a:pt x="1393" y="70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47">
            <a:extLst>
              <a:ext uri="{FF2B5EF4-FFF2-40B4-BE49-F238E27FC236}">
                <a16:creationId xmlns:a16="http://schemas.microsoft.com/office/drawing/2014/main" id="{C81161D3-A39D-1A4F-B738-1E92C5F93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0834" y="6795498"/>
            <a:ext cx="947898" cy="839971"/>
          </a:xfrm>
          <a:custGeom>
            <a:avLst/>
            <a:gdLst>
              <a:gd name="T0" fmla="*/ 115153602 w 892"/>
              <a:gd name="T1" fmla="*/ 24707756 h 788"/>
              <a:gd name="T2" fmla="*/ 115153602 w 892"/>
              <a:gd name="T3" fmla="*/ 24707756 h 788"/>
              <a:gd name="T4" fmla="*/ 115153602 w 892"/>
              <a:gd name="T5" fmla="*/ 22367018 h 788"/>
              <a:gd name="T6" fmla="*/ 113990615 w 892"/>
              <a:gd name="T7" fmla="*/ 21327010 h 788"/>
              <a:gd name="T8" fmla="*/ 96155405 w 892"/>
              <a:gd name="T9" fmla="*/ 1040368 h 788"/>
              <a:gd name="T10" fmla="*/ 93958135 w 892"/>
              <a:gd name="T11" fmla="*/ 0 h 788"/>
              <a:gd name="T12" fmla="*/ 21195467 w 892"/>
              <a:gd name="T13" fmla="*/ 0 h 788"/>
              <a:gd name="T14" fmla="*/ 18998556 w 892"/>
              <a:gd name="T15" fmla="*/ 1040368 h 788"/>
              <a:gd name="T16" fmla="*/ 1163346 w 892"/>
              <a:gd name="T17" fmla="*/ 21327010 h 788"/>
              <a:gd name="T18" fmla="*/ 1163346 w 892"/>
              <a:gd name="T19" fmla="*/ 21327010 h 788"/>
              <a:gd name="T20" fmla="*/ 0 w 892"/>
              <a:gd name="T21" fmla="*/ 24707756 h 788"/>
              <a:gd name="T22" fmla="*/ 11114696 w 892"/>
              <a:gd name="T23" fmla="*/ 40443102 h 788"/>
              <a:gd name="T24" fmla="*/ 11114696 w 892"/>
              <a:gd name="T25" fmla="*/ 96620829 h 788"/>
              <a:gd name="T26" fmla="*/ 16801285 w 892"/>
              <a:gd name="T27" fmla="*/ 102342675 h 788"/>
              <a:gd name="T28" fmla="*/ 40194023 w 892"/>
              <a:gd name="T29" fmla="*/ 102342675 h 788"/>
              <a:gd name="T30" fmla="*/ 74959938 w 892"/>
              <a:gd name="T31" fmla="*/ 102342675 h 788"/>
              <a:gd name="T32" fmla="*/ 98352317 w 892"/>
              <a:gd name="T33" fmla="*/ 102342675 h 788"/>
              <a:gd name="T34" fmla="*/ 103909845 w 892"/>
              <a:gd name="T35" fmla="*/ 96620829 h 788"/>
              <a:gd name="T36" fmla="*/ 103909845 w 892"/>
              <a:gd name="T37" fmla="*/ 40443102 h 788"/>
              <a:gd name="T38" fmla="*/ 115153602 w 892"/>
              <a:gd name="T39" fmla="*/ 24707756 h 788"/>
              <a:gd name="T40" fmla="*/ 43554280 w 892"/>
              <a:gd name="T41" fmla="*/ 94410272 h 788"/>
              <a:gd name="T42" fmla="*/ 43554280 w 892"/>
              <a:gd name="T43" fmla="*/ 94410272 h 788"/>
              <a:gd name="T44" fmla="*/ 43554280 w 892"/>
              <a:gd name="T45" fmla="*/ 69702515 h 788"/>
              <a:gd name="T46" fmla="*/ 71599681 w 892"/>
              <a:gd name="T47" fmla="*/ 69702515 h 788"/>
              <a:gd name="T48" fmla="*/ 71599681 w 892"/>
              <a:gd name="T49" fmla="*/ 94410272 h 788"/>
              <a:gd name="T50" fmla="*/ 43554280 w 892"/>
              <a:gd name="T51" fmla="*/ 94410272 h 788"/>
              <a:gd name="T52" fmla="*/ 79354120 w 892"/>
              <a:gd name="T53" fmla="*/ 94410272 h 788"/>
              <a:gd name="T54" fmla="*/ 79354120 w 892"/>
              <a:gd name="T55" fmla="*/ 94410272 h 788"/>
              <a:gd name="T56" fmla="*/ 79354120 w 892"/>
              <a:gd name="T57" fmla="*/ 66321408 h 788"/>
              <a:gd name="T58" fmla="*/ 74959938 w 892"/>
              <a:gd name="T59" fmla="*/ 61769752 h 788"/>
              <a:gd name="T60" fmla="*/ 40194023 w 892"/>
              <a:gd name="T61" fmla="*/ 61769752 h 788"/>
              <a:gd name="T62" fmla="*/ 35799841 w 892"/>
              <a:gd name="T63" fmla="*/ 66321408 h 788"/>
              <a:gd name="T64" fmla="*/ 35799841 w 892"/>
              <a:gd name="T65" fmla="*/ 94410272 h 788"/>
              <a:gd name="T66" fmla="*/ 18998556 w 892"/>
              <a:gd name="T67" fmla="*/ 94410272 h 788"/>
              <a:gd name="T68" fmla="*/ 18998556 w 892"/>
              <a:gd name="T69" fmla="*/ 41613291 h 788"/>
              <a:gd name="T70" fmla="*/ 30242313 w 892"/>
              <a:gd name="T71" fmla="*/ 35891446 h 788"/>
              <a:gd name="T72" fmla="*/ 44717266 w 892"/>
              <a:gd name="T73" fmla="*/ 41613291 h 788"/>
              <a:gd name="T74" fmla="*/ 58158653 w 892"/>
              <a:gd name="T75" fmla="*/ 35891446 h 788"/>
              <a:gd name="T76" fmla="*/ 71599681 w 892"/>
              <a:gd name="T77" fmla="*/ 41613291 h 788"/>
              <a:gd name="T78" fmla="*/ 84911289 w 892"/>
              <a:gd name="T79" fmla="*/ 35891446 h 788"/>
              <a:gd name="T80" fmla="*/ 96155405 w 892"/>
              <a:gd name="T81" fmla="*/ 41613291 h 788"/>
              <a:gd name="T82" fmla="*/ 96155405 w 892"/>
              <a:gd name="T83" fmla="*/ 94410272 h 788"/>
              <a:gd name="T84" fmla="*/ 79354120 w 892"/>
              <a:gd name="T85" fmla="*/ 94410272 h 788"/>
              <a:gd name="T86" fmla="*/ 98352317 w 892"/>
              <a:gd name="T87" fmla="*/ 33680888 h 788"/>
              <a:gd name="T88" fmla="*/ 98352317 w 892"/>
              <a:gd name="T89" fmla="*/ 33680888 h 788"/>
              <a:gd name="T90" fmla="*/ 88271546 w 892"/>
              <a:gd name="T91" fmla="*/ 24707756 h 788"/>
              <a:gd name="T92" fmla="*/ 84911289 w 892"/>
              <a:gd name="T93" fmla="*/ 20156461 h 788"/>
              <a:gd name="T94" fmla="*/ 80517107 w 892"/>
              <a:gd name="T95" fmla="*/ 24707756 h 788"/>
              <a:gd name="T96" fmla="*/ 71599681 w 892"/>
              <a:gd name="T97" fmla="*/ 33680888 h 788"/>
              <a:gd name="T98" fmla="*/ 61518910 w 892"/>
              <a:gd name="T99" fmla="*/ 24707756 h 788"/>
              <a:gd name="T100" fmla="*/ 58158653 w 892"/>
              <a:gd name="T101" fmla="*/ 20156461 h 788"/>
              <a:gd name="T102" fmla="*/ 53635051 w 892"/>
              <a:gd name="T103" fmla="*/ 24707756 h 788"/>
              <a:gd name="T104" fmla="*/ 44717266 w 892"/>
              <a:gd name="T105" fmla="*/ 33680888 h 788"/>
              <a:gd name="T106" fmla="*/ 34636495 w 892"/>
              <a:gd name="T107" fmla="*/ 24707756 h 788"/>
              <a:gd name="T108" fmla="*/ 30242313 w 892"/>
              <a:gd name="T109" fmla="*/ 20156461 h 788"/>
              <a:gd name="T110" fmla="*/ 26882056 w 892"/>
              <a:gd name="T111" fmla="*/ 24707756 h 788"/>
              <a:gd name="T112" fmla="*/ 16801285 w 892"/>
              <a:gd name="T113" fmla="*/ 33680888 h 788"/>
              <a:gd name="T114" fmla="*/ 7883860 w 892"/>
              <a:gd name="T115" fmla="*/ 25878306 h 788"/>
              <a:gd name="T116" fmla="*/ 23521799 w 892"/>
              <a:gd name="T117" fmla="*/ 7802582 h 788"/>
              <a:gd name="T118" fmla="*/ 91631803 w 892"/>
              <a:gd name="T119" fmla="*/ 7802582 h 788"/>
              <a:gd name="T120" fmla="*/ 107270102 w 892"/>
              <a:gd name="T121" fmla="*/ 25878306 h 788"/>
              <a:gd name="T122" fmla="*/ 98352317 w 892"/>
              <a:gd name="T123" fmla="*/ 33680888 h 7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892" h="788">
                <a:moveTo>
                  <a:pt x="891" y="190"/>
                </a:moveTo>
                <a:lnTo>
                  <a:pt x="891" y="190"/>
                </a:lnTo>
                <a:cubicBezTo>
                  <a:pt x="891" y="181"/>
                  <a:pt x="891" y="172"/>
                  <a:pt x="891" y="172"/>
                </a:cubicBezTo>
                <a:cubicBezTo>
                  <a:pt x="882" y="164"/>
                  <a:pt x="882" y="164"/>
                  <a:pt x="882" y="164"/>
                </a:cubicBezTo>
                <a:cubicBezTo>
                  <a:pt x="744" y="8"/>
                  <a:pt x="744" y="8"/>
                  <a:pt x="744" y="8"/>
                </a:cubicBezTo>
                <a:cubicBezTo>
                  <a:pt x="744" y="0"/>
                  <a:pt x="735" y="0"/>
                  <a:pt x="727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56" y="0"/>
                  <a:pt x="156" y="0"/>
                  <a:pt x="147" y="8"/>
                </a:cubicBezTo>
                <a:cubicBezTo>
                  <a:pt x="9" y="164"/>
                  <a:pt x="9" y="164"/>
                  <a:pt x="9" y="164"/>
                </a:cubicBezTo>
                <a:cubicBezTo>
                  <a:pt x="0" y="172"/>
                  <a:pt x="0" y="181"/>
                  <a:pt x="0" y="190"/>
                </a:cubicBezTo>
                <a:cubicBezTo>
                  <a:pt x="0" y="242"/>
                  <a:pt x="35" y="294"/>
                  <a:pt x="86" y="311"/>
                </a:cubicBezTo>
                <a:cubicBezTo>
                  <a:pt x="86" y="743"/>
                  <a:pt x="86" y="743"/>
                  <a:pt x="86" y="743"/>
                </a:cubicBezTo>
                <a:cubicBezTo>
                  <a:pt x="86" y="761"/>
                  <a:pt x="112" y="787"/>
                  <a:pt x="130" y="787"/>
                </a:cubicBezTo>
                <a:cubicBezTo>
                  <a:pt x="311" y="787"/>
                  <a:pt x="311" y="787"/>
                  <a:pt x="311" y="787"/>
                </a:cubicBezTo>
                <a:cubicBezTo>
                  <a:pt x="580" y="787"/>
                  <a:pt x="580" y="787"/>
                  <a:pt x="580" y="787"/>
                </a:cubicBezTo>
                <a:cubicBezTo>
                  <a:pt x="761" y="787"/>
                  <a:pt x="761" y="787"/>
                  <a:pt x="761" y="787"/>
                </a:cubicBezTo>
                <a:cubicBezTo>
                  <a:pt x="787" y="787"/>
                  <a:pt x="804" y="761"/>
                  <a:pt x="804" y="743"/>
                </a:cubicBezTo>
                <a:cubicBezTo>
                  <a:pt x="804" y="311"/>
                  <a:pt x="804" y="311"/>
                  <a:pt x="804" y="311"/>
                </a:cubicBezTo>
                <a:cubicBezTo>
                  <a:pt x="856" y="294"/>
                  <a:pt x="891" y="242"/>
                  <a:pt x="891" y="190"/>
                </a:cubicBezTo>
                <a:close/>
                <a:moveTo>
                  <a:pt x="337" y="726"/>
                </a:moveTo>
                <a:lnTo>
                  <a:pt x="337" y="726"/>
                </a:lnTo>
                <a:cubicBezTo>
                  <a:pt x="337" y="536"/>
                  <a:pt x="337" y="536"/>
                  <a:pt x="337" y="536"/>
                </a:cubicBezTo>
                <a:cubicBezTo>
                  <a:pt x="554" y="536"/>
                  <a:pt x="554" y="536"/>
                  <a:pt x="554" y="536"/>
                </a:cubicBezTo>
                <a:cubicBezTo>
                  <a:pt x="554" y="726"/>
                  <a:pt x="554" y="726"/>
                  <a:pt x="554" y="726"/>
                </a:cubicBezTo>
                <a:lnTo>
                  <a:pt x="337" y="726"/>
                </a:lnTo>
                <a:close/>
                <a:moveTo>
                  <a:pt x="614" y="726"/>
                </a:moveTo>
                <a:lnTo>
                  <a:pt x="614" y="726"/>
                </a:lnTo>
                <a:cubicBezTo>
                  <a:pt x="614" y="510"/>
                  <a:pt x="614" y="510"/>
                  <a:pt x="614" y="510"/>
                </a:cubicBezTo>
                <a:cubicBezTo>
                  <a:pt x="614" y="493"/>
                  <a:pt x="597" y="475"/>
                  <a:pt x="580" y="475"/>
                </a:cubicBezTo>
                <a:cubicBezTo>
                  <a:pt x="311" y="475"/>
                  <a:pt x="311" y="475"/>
                  <a:pt x="311" y="475"/>
                </a:cubicBezTo>
                <a:cubicBezTo>
                  <a:pt x="294" y="475"/>
                  <a:pt x="277" y="493"/>
                  <a:pt x="277" y="510"/>
                </a:cubicBezTo>
                <a:cubicBezTo>
                  <a:pt x="277" y="726"/>
                  <a:pt x="277" y="726"/>
                  <a:pt x="277" y="726"/>
                </a:cubicBezTo>
                <a:cubicBezTo>
                  <a:pt x="147" y="726"/>
                  <a:pt x="147" y="726"/>
                  <a:pt x="147" y="726"/>
                </a:cubicBezTo>
                <a:cubicBezTo>
                  <a:pt x="147" y="320"/>
                  <a:pt x="147" y="320"/>
                  <a:pt x="147" y="320"/>
                </a:cubicBezTo>
                <a:cubicBezTo>
                  <a:pt x="182" y="320"/>
                  <a:pt x="216" y="302"/>
                  <a:pt x="234" y="276"/>
                </a:cubicBezTo>
                <a:cubicBezTo>
                  <a:pt x="259" y="302"/>
                  <a:pt x="303" y="320"/>
                  <a:pt x="346" y="320"/>
                </a:cubicBezTo>
                <a:cubicBezTo>
                  <a:pt x="381" y="320"/>
                  <a:pt x="424" y="302"/>
                  <a:pt x="450" y="276"/>
                </a:cubicBezTo>
                <a:cubicBezTo>
                  <a:pt x="467" y="302"/>
                  <a:pt x="510" y="320"/>
                  <a:pt x="554" y="320"/>
                </a:cubicBezTo>
                <a:cubicBezTo>
                  <a:pt x="588" y="320"/>
                  <a:pt x="631" y="302"/>
                  <a:pt x="657" y="276"/>
                </a:cubicBezTo>
                <a:cubicBezTo>
                  <a:pt x="675" y="302"/>
                  <a:pt x="709" y="320"/>
                  <a:pt x="744" y="320"/>
                </a:cubicBezTo>
                <a:cubicBezTo>
                  <a:pt x="744" y="726"/>
                  <a:pt x="744" y="726"/>
                  <a:pt x="744" y="726"/>
                </a:cubicBezTo>
                <a:lnTo>
                  <a:pt x="614" y="726"/>
                </a:lnTo>
                <a:close/>
                <a:moveTo>
                  <a:pt x="761" y="259"/>
                </a:moveTo>
                <a:lnTo>
                  <a:pt x="761" y="259"/>
                </a:lnTo>
                <a:cubicBezTo>
                  <a:pt x="718" y="259"/>
                  <a:pt x="683" y="225"/>
                  <a:pt x="683" y="190"/>
                </a:cubicBezTo>
                <a:cubicBezTo>
                  <a:pt x="683" y="172"/>
                  <a:pt x="666" y="155"/>
                  <a:pt x="657" y="155"/>
                </a:cubicBezTo>
                <a:cubicBezTo>
                  <a:pt x="640" y="155"/>
                  <a:pt x="623" y="172"/>
                  <a:pt x="623" y="190"/>
                </a:cubicBezTo>
                <a:cubicBezTo>
                  <a:pt x="623" y="225"/>
                  <a:pt x="588" y="259"/>
                  <a:pt x="554" y="259"/>
                </a:cubicBezTo>
                <a:cubicBezTo>
                  <a:pt x="510" y="259"/>
                  <a:pt x="476" y="225"/>
                  <a:pt x="476" y="190"/>
                </a:cubicBezTo>
                <a:cubicBezTo>
                  <a:pt x="476" y="172"/>
                  <a:pt x="458" y="155"/>
                  <a:pt x="450" y="155"/>
                </a:cubicBezTo>
                <a:cubicBezTo>
                  <a:pt x="432" y="155"/>
                  <a:pt x="415" y="172"/>
                  <a:pt x="415" y="190"/>
                </a:cubicBezTo>
                <a:cubicBezTo>
                  <a:pt x="415" y="225"/>
                  <a:pt x="381" y="259"/>
                  <a:pt x="346" y="259"/>
                </a:cubicBezTo>
                <a:cubicBezTo>
                  <a:pt x="303" y="259"/>
                  <a:pt x="268" y="225"/>
                  <a:pt x="268" y="190"/>
                </a:cubicBezTo>
                <a:cubicBezTo>
                  <a:pt x="268" y="172"/>
                  <a:pt x="251" y="155"/>
                  <a:pt x="234" y="155"/>
                </a:cubicBezTo>
                <a:cubicBezTo>
                  <a:pt x="225" y="155"/>
                  <a:pt x="208" y="172"/>
                  <a:pt x="208" y="190"/>
                </a:cubicBezTo>
                <a:cubicBezTo>
                  <a:pt x="208" y="225"/>
                  <a:pt x="173" y="259"/>
                  <a:pt x="130" y="259"/>
                </a:cubicBezTo>
                <a:cubicBezTo>
                  <a:pt x="95" y="259"/>
                  <a:pt x="69" y="233"/>
                  <a:pt x="61" y="199"/>
                </a:cubicBezTo>
                <a:cubicBezTo>
                  <a:pt x="182" y="60"/>
                  <a:pt x="182" y="60"/>
                  <a:pt x="182" y="60"/>
                </a:cubicBezTo>
                <a:cubicBezTo>
                  <a:pt x="709" y="60"/>
                  <a:pt x="709" y="60"/>
                  <a:pt x="709" y="60"/>
                </a:cubicBezTo>
                <a:cubicBezTo>
                  <a:pt x="830" y="199"/>
                  <a:pt x="830" y="199"/>
                  <a:pt x="830" y="199"/>
                </a:cubicBezTo>
                <a:cubicBezTo>
                  <a:pt x="830" y="233"/>
                  <a:pt x="796" y="259"/>
                  <a:pt x="761" y="25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48">
            <a:extLst>
              <a:ext uri="{FF2B5EF4-FFF2-40B4-BE49-F238E27FC236}">
                <a16:creationId xmlns:a16="http://schemas.microsoft.com/office/drawing/2014/main" id="{7D14B8A5-1C64-6E4A-8B58-DC48AF50D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3771" y="6753267"/>
            <a:ext cx="497412" cy="929128"/>
          </a:xfrm>
          <a:custGeom>
            <a:avLst/>
            <a:gdLst>
              <a:gd name="T0" fmla="*/ 30123382 w 468"/>
              <a:gd name="T1" fmla="*/ 112914243 h 874"/>
              <a:gd name="T2" fmla="*/ 30123382 w 468"/>
              <a:gd name="T3" fmla="*/ 112914243 h 874"/>
              <a:gd name="T4" fmla="*/ 0 w 468"/>
              <a:gd name="T5" fmla="*/ 82648774 h 874"/>
              <a:gd name="T6" fmla="*/ 0 w 468"/>
              <a:gd name="T7" fmla="*/ 25609575 h 874"/>
              <a:gd name="T8" fmla="*/ 4525087 w 468"/>
              <a:gd name="T9" fmla="*/ 21211903 h 874"/>
              <a:gd name="T10" fmla="*/ 4525087 w 468"/>
              <a:gd name="T11" fmla="*/ 21211903 h 874"/>
              <a:gd name="T12" fmla="*/ 7757190 w 468"/>
              <a:gd name="T13" fmla="*/ 25609575 h 874"/>
              <a:gd name="T14" fmla="*/ 7757190 w 468"/>
              <a:gd name="T15" fmla="*/ 82648774 h 874"/>
              <a:gd name="T16" fmla="*/ 30123382 w 468"/>
              <a:gd name="T17" fmla="*/ 105024470 h 874"/>
              <a:gd name="T18" fmla="*/ 52489575 w 468"/>
              <a:gd name="T19" fmla="*/ 82648774 h 874"/>
              <a:gd name="T20" fmla="*/ 52489575 w 468"/>
              <a:gd name="T21" fmla="*/ 65963655 h 874"/>
              <a:gd name="T22" fmla="*/ 52489575 w 468"/>
              <a:gd name="T23" fmla="*/ 65963655 h 874"/>
              <a:gd name="T24" fmla="*/ 52489575 w 468"/>
              <a:gd name="T25" fmla="*/ 32335195 h 874"/>
              <a:gd name="T26" fmla="*/ 52489575 w 468"/>
              <a:gd name="T27" fmla="*/ 21211903 h 874"/>
              <a:gd name="T28" fmla="*/ 39044115 w 468"/>
              <a:gd name="T29" fmla="*/ 7760303 h 874"/>
              <a:gd name="T30" fmla="*/ 25727737 w 468"/>
              <a:gd name="T31" fmla="*/ 21211903 h 874"/>
              <a:gd name="T32" fmla="*/ 25727737 w 468"/>
              <a:gd name="T33" fmla="*/ 32335195 h 874"/>
              <a:gd name="T34" fmla="*/ 25727737 w 468"/>
              <a:gd name="T35" fmla="*/ 75922794 h 874"/>
              <a:gd name="T36" fmla="*/ 25727737 w 468"/>
              <a:gd name="T37" fmla="*/ 81614091 h 874"/>
              <a:gd name="T38" fmla="*/ 30123382 w 468"/>
              <a:gd name="T39" fmla="*/ 87175557 h 874"/>
              <a:gd name="T40" fmla="*/ 34648470 w 468"/>
              <a:gd name="T41" fmla="*/ 81614091 h 874"/>
              <a:gd name="T42" fmla="*/ 34648470 w 468"/>
              <a:gd name="T43" fmla="*/ 25609575 h 874"/>
              <a:gd name="T44" fmla="*/ 39044115 w 468"/>
              <a:gd name="T45" fmla="*/ 22246586 h 874"/>
              <a:gd name="T46" fmla="*/ 39044115 w 468"/>
              <a:gd name="T47" fmla="*/ 22246586 h 874"/>
              <a:gd name="T48" fmla="*/ 42534742 w 468"/>
              <a:gd name="T49" fmla="*/ 25609575 h 874"/>
              <a:gd name="T50" fmla="*/ 42534742 w 468"/>
              <a:gd name="T51" fmla="*/ 81614091 h 874"/>
              <a:gd name="T52" fmla="*/ 30123382 w 468"/>
              <a:gd name="T53" fmla="*/ 94935860 h 874"/>
              <a:gd name="T54" fmla="*/ 17841465 w 468"/>
              <a:gd name="T55" fmla="*/ 81614091 h 874"/>
              <a:gd name="T56" fmla="*/ 17841465 w 468"/>
              <a:gd name="T57" fmla="*/ 75922794 h 874"/>
              <a:gd name="T58" fmla="*/ 17841465 w 468"/>
              <a:gd name="T59" fmla="*/ 32335195 h 874"/>
              <a:gd name="T60" fmla="*/ 17841465 w 468"/>
              <a:gd name="T61" fmla="*/ 21211903 h 874"/>
              <a:gd name="T62" fmla="*/ 39044115 w 468"/>
              <a:gd name="T63" fmla="*/ 0 h 874"/>
              <a:gd name="T64" fmla="*/ 60375847 w 468"/>
              <a:gd name="T65" fmla="*/ 21211903 h 874"/>
              <a:gd name="T66" fmla="*/ 60375847 w 468"/>
              <a:gd name="T67" fmla="*/ 32335195 h 874"/>
              <a:gd name="T68" fmla="*/ 60375847 w 468"/>
              <a:gd name="T69" fmla="*/ 32335195 h 874"/>
              <a:gd name="T70" fmla="*/ 60375847 w 468"/>
              <a:gd name="T71" fmla="*/ 65963655 h 874"/>
              <a:gd name="T72" fmla="*/ 60375847 w 468"/>
              <a:gd name="T73" fmla="*/ 82648774 h 874"/>
              <a:gd name="T74" fmla="*/ 30123382 w 468"/>
              <a:gd name="T75" fmla="*/ 112914243 h 87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468" h="874">
                <a:moveTo>
                  <a:pt x="233" y="873"/>
                </a:moveTo>
                <a:lnTo>
                  <a:pt x="233" y="873"/>
                </a:lnTo>
                <a:cubicBezTo>
                  <a:pt x="104" y="873"/>
                  <a:pt x="0" y="769"/>
                  <a:pt x="0" y="639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181"/>
                  <a:pt x="17" y="164"/>
                  <a:pt x="35" y="164"/>
                </a:cubicBezTo>
                <a:cubicBezTo>
                  <a:pt x="52" y="164"/>
                  <a:pt x="60" y="181"/>
                  <a:pt x="60" y="198"/>
                </a:cubicBezTo>
                <a:cubicBezTo>
                  <a:pt x="60" y="639"/>
                  <a:pt x="60" y="639"/>
                  <a:pt x="60" y="639"/>
                </a:cubicBezTo>
                <a:cubicBezTo>
                  <a:pt x="60" y="734"/>
                  <a:pt x="138" y="812"/>
                  <a:pt x="233" y="812"/>
                </a:cubicBezTo>
                <a:cubicBezTo>
                  <a:pt x="329" y="812"/>
                  <a:pt x="406" y="734"/>
                  <a:pt x="406" y="639"/>
                </a:cubicBezTo>
                <a:cubicBezTo>
                  <a:pt x="406" y="510"/>
                  <a:pt x="406" y="510"/>
                  <a:pt x="406" y="510"/>
                </a:cubicBezTo>
                <a:cubicBezTo>
                  <a:pt x="406" y="250"/>
                  <a:pt x="406" y="250"/>
                  <a:pt x="406" y="250"/>
                </a:cubicBezTo>
                <a:cubicBezTo>
                  <a:pt x="406" y="164"/>
                  <a:pt x="406" y="164"/>
                  <a:pt x="406" y="164"/>
                </a:cubicBezTo>
                <a:cubicBezTo>
                  <a:pt x="406" y="103"/>
                  <a:pt x="355" y="60"/>
                  <a:pt x="302" y="60"/>
                </a:cubicBezTo>
                <a:cubicBezTo>
                  <a:pt x="242" y="60"/>
                  <a:pt x="199" y="103"/>
                  <a:pt x="199" y="164"/>
                </a:cubicBezTo>
                <a:cubicBezTo>
                  <a:pt x="199" y="250"/>
                  <a:pt x="199" y="250"/>
                  <a:pt x="199" y="250"/>
                </a:cubicBezTo>
                <a:cubicBezTo>
                  <a:pt x="199" y="587"/>
                  <a:pt x="199" y="587"/>
                  <a:pt x="199" y="587"/>
                </a:cubicBezTo>
                <a:cubicBezTo>
                  <a:pt x="199" y="631"/>
                  <a:pt x="199" y="631"/>
                  <a:pt x="199" y="631"/>
                </a:cubicBezTo>
                <a:cubicBezTo>
                  <a:pt x="199" y="657"/>
                  <a:pt x="216" y="674"/>
                  <a:pt x="233" y="674"/>
                </a:cubicBezTo>
                <a:cubicBezTo>
                  <a:pt x="251" y="674"/>
                  <a:pt x="268" y="657"/>
                  <a:pt x="268" y="631"/>
                </a:cubicBezTo>
                <a:cubicBezTo>
                  <a:pt x="268" y="198"/>
                  <a:pt x="268" y="198"/>
                  <a:pt x="268" y="198"/>
                </a:cubicBezTo>
                <a:cubicBezTo>
                  <a:pt x="268" y="181"/>
                  <a:pt x="285" y="172"/>
                  <a:pt x="302" y="172"/>
                </a:cubicBezTo>
                <a:cubicBezTo>
                  <a:pt x="320" y="172"/>
                  <a:pt x="329" y="181"/>
                  <a:pt x="329" y="198"/>
                </a:cubicBezTo>
                <a:cubicBezTo>
                  <a:pt x="329" y="631"/>
                  <a:pt x="329" y="631"/>
                  <a:pt x="329" y="631"/>
                </a:cubicBezTo>
                <a:cubicBezTo>
                  <a:pt x="329" y="691"/>
                  <a:pt x="285" y="734"/>
                  <a:pt x="233" y="734"/>
                </a:cubicBezTo>
                <a:cubicBezTo>
                  <a:pt x="182" y="734"/>
                  <a:pt x="138" y="691"/>
                  <a:pt x="138" y="631"/>
                </a:cubicBezTo>
                <a:cubicBezTo>
                  <a:pt x="138" y="587"/>
                  <a:pt x="138" y="587"/>
                  <a:pt x="138" y="587"/>
                </a:cubicBezTo>
                <a:cubicBezTo>
                  <a:pt x="138" y="250"/>
                  <a:pt x="138" y="250"/>
                  <a:pt x="138" y="250"/>
                </a:cubicBezTo>
                <a:cubicBezTo>
                  <a:pt x="138" y="164"/>
                  <a:pt x="138" y="164"/>
                  <a:pt x="138" y="164"/>
                </a:cubicBezTo>
                <a:cubicBezTo>
                  <a:pt x="138" y="69"/>
                  <a:pt x="208" y="0"/>
                  <a:pt x="302" y="0"/>
                </a:cubicBezTo>
                <a:cubicBezTo>
                  <a:pt x="389" y="0"/>
                  <a:pt x="467" y="69"/>
                  <a:pt x="467" y="164"/>
                </a:cubicBezTo>
                <a:cubicBezTo>
                  <a:pt x="467" y="250"/>
                  <a:pt x="467" y="250"/>
                  <a:pt x="467" y="250"/>
                </a:cubicBezTo>
                <a:cubicBezTo>
                  <a:pt x="467" y="510"/>
                  <a:pt x="467" y="510"/>
                  <a:pt x="467" y="510"/>
                </a:cubicBezTo>
                <a:cubicBezTo>
                  <a:pt x="467" y="639"/>
                  <a:pt x="467" y="639"/>
                  <a:pt x="467" y="639"/>
                </a:cubicBezTo>
                <a:cubicBezTo>
                  <a:pt x="467" y="769"/>
                  <a:pt x="363" y="873"/>
                  <a:pt x="233" y="87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49">
            <a:extLst>
              <a:ext uri="{FF2B5EF4-FFF2-40B4-BE49-F238E27FC236}">
                <a16:creationId xmlns:a16="http://schemas.microsoft.com/office/drawing/2014/main" id="{EEFBDFBD-2643-664D-A7C3-0A83801BD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0219" y="8949388"/>
            <a:ext cx="929128" cy="1004209"/>
          </a:xfrm>
          <a:custGeom>
            <a:avLst/>
            <a:gdLst>
              <a:gd name="T0" fmla="*/ 87175557 w 874"/>
              <a:gd name="T1" fmla="*/ 122130058 h 944"/>
              <a:gd name="T2" fmla="*/ 70490798 w 874"/>
              <a:gd name="T3" fmla="*/ 118762678 h 944"/>
              <a:gd name="T4" fmla="*/ 64799501 w 874"/>
              <a:gd name="T5" fmla="*/ 118762678 h 944"/>
              <a:gd name="T6" fmla="*/ 27937522 w 874"/>
              <a:gd name="T7" fmla="*/ 110992188 h 944"/>
              <a:gd name="T8" fmla="*/ 7760303 w 874"/>
              <a:gd name="T9" fmla="*/ 106459163 h 944"/>
              <a:gd name="T10" fmla="*/ 7760303 w 874"/>
              <a:gd name="T11" fmla="*/ 54913091 h 944"/>
              <a:gd name="T12" fmla="*/ 31300512 w 874"/>
              <a:gd name="T13" fmla="*/ 53877002 h 944"/>
              <a:gd name="T14" fmla="*/ 46950589 w 874"/>
              <a:gd name="T15" fmla="*/ 32507436 h 944"/>
              <a:gd name="T16" fmla="*/ 44751752 w 874"/>
              <a:gd name="T17" fmla="*/ 12433071 h 944"/>
              <a:gd name="T18" fmla="*/ 62601025 w 874"/>
              <a:gd name="T19" fmla="*/ 3367380 h 944"/>
              <a:gd name="T20" fmla="*/ 74888111 w 874"/>
              <a:gd name="T21" fmla="*/ 33673081 h 944"/>
              <a:gd name="T22" fmla="*/ 73853428 w 874"/>
              <a:gd name="T23" fmla="*/ 43775222 h 944"/>
              <a:gd name="T24" fmla="*/ 101790950 w 874"/>
              <a:gd name="T25" fmla="*/ 48178691 h 944"/>
              <a:gd name="T26" fmla="*/ 108516930 w 874"/>
              <a:gd name="T27" fmla="*/ 69418701 h 944"/>
              <a:gd name="T28" fmla="*/ 107352777 w 874"/>
              <a:gd name="T29" fmla="*/ 88586533 h 944"/>
              <a:gd name="T30" fmla="*/ 101790950 w 874"/>
              <a:gd name="T31" fmla="*/ 105293517 h 944"/>
              <a:gd name="T32" fmla="*/ 98428320 w 874"/>
              <a:gd name="T33" fmla="*/ 118762678 h 944"/>
              <a:gd name="T34" fmla="*/ 67127808 w 874"/>
              <a:gd name="T35" fmla="*/ 110992188 h 944"/>
              <a:gd name="T36" fmla="*/ 72689275 w 874"/>
              <a:gd name="T37" fmla="*/ 112028277 h 944"/>
              <a:gd name="T38" fmla="*/ 92866494 w 874"/>
              <a:gd name="T39" fmla="*/ 112028277 h 944"/>
              <a:gd name="T40" fmla="*/ 93901177 w 874"/>
              <a:gd name="T41" fmla="*/ 105293517 h 944"/>
              <a:gd name="T42" fmla="*/ 95065331 w 874"/>
              <a:gd name="T43" fmla="*/ 99724402 h 944"/>
              <a:gd name="T44" fmla="*/ 98428320 w 874"/>
              <a:gd name="T45" fmla="*/ 89622622 h 944"/>
              <a:gd name="T46" fmla="*/ 100627157 w 874"/>
              <a:gd name="T47" fmla="*/ 82887862 h 944"/>
              <a:gd name="T48" fmla="*/ 105153940 w 874"/>
              <a:gd name="T49" fmla="*/ 77318747 h 944"/>
              <a:gd name="T50" fmla="*/ 98428320 w 874"/>
              <a:gd name="T51" fmla="*/ 69418701 h 944"/>
              <a:gd name="T52" fmla="*/ 103989787 w 874"/>
              <a:gd name="T53" fmla="*/ 61647852 h 944"/>
              <a:gd name="T54" fmla="*/ 90538547 w 874"/>
              <a:gd name="T55" fmla="*/ 54913091 h 944"/>
              <a:gd name="T56" fmla="*/ 67127808 w 874"/>
              <a:gd name="T57" fmla="*/ 32507436 h 944"/>
              <a:gd name="T58" fmla="*/ 54711251 w 874"/>
              <a:gd name="T59" fmla="*/ 9065691 h 944"/>
              <a:gd name="T60" fmla="*/ 52512415 w 874"/>
              <a:gd name="T61" fmla="*/ 13469161 h 944"/>
              <a:gd name="T62" fmla="*/ 44751752 w 874"/>
              <a:gd name="T63" fmla="*/ 49344336 h 944"/>
              <a:gd name="T64" fmla="*/ 32335195 w 874"/>
              <a:gd name="T65" fmla="*/ 61647852 h 944"/>
              <a:gd name="T66" fmla="*/ 15650076 w 874"/>
              <a:gd name="T67" fmla="*/ 60482206 h 944"/>
              <a:gd name="T68" fmla="*/ 7760303 w 874"/>
              <a:gd name="T69" fmla="*/ 81851772 h 944"/>
              <a:gd name="T70" fmla="*/ 22376056 w 874"/>
              <a:gd name="T71" fmla="*/ 104257428 h 944"/>
              <a:gd name="T72" fmla="*/ 33499349 w 874"/>
              <a:gd name="T73" fmla="*/ 100890048 h 944"/>
              <a:gd name="T74" fmla="*/ 42423805 w 874"/>
              <a:gd name="T75" fmla="*/ 101926137 h 944"/>
              <a:gd name="T76" fmla="*/ 65963655 w 874"/>
              <a:gd name="T77" fmla="*/ 110992188 h 944"/>
              <a:gd name="T78" fmla="*/ 51477732 w 874"/>
              <a:gd name="T79" fmla="*/ 11267426 h 94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874" h="944">
                <a:moveTo>
                  <a:pt x="674" y="943"/>
                </a:moveTo>
                <a:lnTo>
                  <a:pt x="674" y="943"/>
                </a:lnTo>
                <a:cubicBezTo>
                  <a:pt x="666" y="943"/>
                  <a:pt x="657" y="943"/>
                  <a:pt x="648" y="934"/>
                </a:cubicBezTo>
                <a:cubicBezTo>
                  <a:pt x="614" y="934"/>
                  <a:pt x="571" y="926"/>
                  <a:pt x="545" y="917"/>
                </a:cubicBezTo>
                <a:cubicBezTo>
                  <a:pt x="536" y="917"/>
                  <a:pt x="527" y="917"/>
                  <a:pt x="510" y="917"/>
                </a:cubicBezTo>
                <a:cubicBezTo>
                  <a:pt x="510" y="917"/>
                  <a:pt x="510" y="917"/>
                  <a:pt x="501" y="917"/>
                </a:cubicBezTo>
                <a:cubicBezTo>
                  <a:pt x="449" y="917"/>
                  <a:pt x="363" y="891"/>
                  <a:pt x="294" y="839"/>
                </a:cubicBezTo>
                <a:cubicBezTo>
                  <a:pt x="276" y="839"/>
                  <a:pt x="233" y="848"/>
                  <a:pt x="216" y="857"/>
                </a:cubicBezTo>
                <a:cubicBezTo>
                  <a:pt x="207" y="857"/>
                  <a:pt x="199" y="857"/>
                  <a:pt x="181" y="865"/>
                </a:cubicBezTo>
                <a:cubicBezTo>
                  <a:pt x="138" y="874"/>
                  <a:pt x="86" y="857"/>
                  <a:pt x="60" y="822"/>
                </a:cubicBezTo>
                <a:cubicBezTo>
                  <a:pt x="26" y="779"/>
                  <a:pt x="0" y="718"/>
                  <a:pt x="0" y="632"/>
                </a:cubicBezTo>
                <a:cubicBezTo>
                  <a:pt x="0" y="519"/>
                  <a:pt x="34" y="459"/>
                  <a:pt x="60" y="424"/>
                </a:cubicBezTo>
                <a:cubicBezTo>
                  <a:pt x="77" y="416"/>
                  <a:pt x="103" y="398"/>
                  <a:pt x="129" y="407"/>
                </a:cubicBezTo>
                <a:cubicBezTo>
                  <a:pt x="242" y="416"/>
                  <a:pt x="242" y="416"/>
                  <a:pt x="242" y="416"/>
                </a:cubicBezTo>
                <a:cubicBezTo>
                  <a:pt x="250" y="398"/>
                  <a:pt x="276" y="372"/>
                  <a:pt x="294" y="346"/>
                </a:cubicBezTo>
                <a:cubicBezTo>
                  <a:pt x="363" y="269"/>
                  <a:pt x="363" y="251"/>
                  <a:pt x="363" y="251"/>
                </a:cubicBezTo>
                <a:cubicBezTo>
                  <a:pt x="363" y="156"/>
                  <a:pt x="354" y="139"/>
                  <a:pt x="346" y="121"/>
                </a:cubicBezTo>
                <a:cubicBezTo>
                  <a:pt x="346" y="113"/>
                  <a:pt x="346" y="104"/>
                  <a:pt x="346" y="96"/>
                </a:cubicBezTo>
                <a:cubicBezTo>
                  <a:pt x="337" y="61"/>
                  <a:pt x="363" y="26"/>
                  <a:pt x="398" y="18"/>
                </a:cubicBezTo>
                <a:cubicBezTo>
                  <a:pt x="423" y="0"/>
                  <a:pt x="458" y="9"/>
                  <a:pt x="484" y="26"/>
                </a:cubicBezTo>
                <a:cubicBezTo>
                  <a:pt x="519" y="44"/>
                  <a:pt x="553" y="78"/>
                  <a:pt x="571" y="130"/>
                </a:cubicBezTo>
                <a:cubicBezTo>
                  <a:pt x="588" y="165"/>
                  <a:pt x="588" y="208"/>
                  <a:pt x="579" y="260"/>
                </a:cubicBezTo>
                <a:cubicBezTo>
                  <a:pt x="579" y="277"/>
                  <a:pt x="571" y="294"/>
                  <a:pt x="571" y="312"/>
                </a:cubicBezTo>
                <a:cubicBezTo>
                  <a:pt x="571" y="329"/>
                  <a:pt x="571" y="329"/>
                  <a:pt x="571" y="338"/>
                </a:cubicBezTo>
                <a:cubicBezTo>
                  <a:pt x="614" y="363"/>
                  <a:pt x="648" y="363"/>
                  <a:pt x="700" y="363"/>
                </a:cubicBezTo>
                <a:cubicBezTo>
                  <a:pt x="726" y="363"/>
                  <a:pt x="752" y="363"/>
                  <a:pt x="787" y="372"/>
                </a:cubicBezTo>
                <a:cubicBezTo>
                  <a:pt x="839" y="381"/>
                  <a:pt x="873" y="416"/>
                  <a:pt x="865" y="485"/>
                </a:cubicBezTo>
                <a:cubicBezTo>
                  <a:pt x="865" y="502"/>
                  <a:pt x="847" y="519"/>
                  <a:pt x="839" y="536"/>
                </a:cubicBezTo>
                <a:cubicBezTo>
                  <a:pt x="856" y="554"/>
                  <a:pt x="873" y="571"/>
                  <a:pt x="873" y="597"/>
                </a:cubicBezTo>
                <a:cubicBezTo>
                  <a:pt x="873" y="640"/>
                  <a:pt x="847" y="666"/>
                  <a:pt x="830" y="684"/>
                </a:cubicBezTo>
                <a:cubicBezTo>
                  <a:pt x="839" y="701"/>
                  <a:pt x="847" y="727"/>
                  <a:pt x="839" y="753"/>
                </a:cubicBezTo>
                <a:cubicBezTo>
                  <a:pt x="839" y="779"/>
                  <a:pt x="813" y="796"/>
                  <a:pt x="787" y="813"/>
                </a:cubicBezTo>
                <a:lnTo>
                  <a:pt x="787" y="822"/>
                </a:lnTo>
                <a:cubicBezTo>
                  <a:pt x="795" y="857"/>
                  <a:pt x="787" y="891"/>
                  <a:pt x="761" y="917"/>
                </a:cubicBezTo>
                <a:cubicBezTo>
                  <a:pt x="744" y="934"/>
                  <a:pt x="709" y="943"/>
                  <a:pt x="674" y="943"/>
                </a:cubicBezTo>
                <a:close/>
                <a:moveTo>
                  <a:pt x="519" y="857"/>
                </a:moveTo>
                <a:lnTo>
                  <a:pt x="519" y="857"/>
                </a:lnTo>
                <a:cubicBezTo>
                  <a:pt x="536" y="857"/>
                  <a:pt x="545" y="857"/>
                  <a:pt x="562" y="865"/>
                </a:cubicBezTo>
                <a:cubicBezTo>
                  <a:pt x="588" y="865"/>
                  <a:pt x="622" y="874"/>
                  <a:pt x="648" y="874"/>
                </a:cubicBezTo>
                <a:cubicBezTo>
                  <a:pt x="700" y="882"/>
                  <a:pt x="718" y="874"/>
                  <a:pt x="718" y="865"/>
                </a:cubicBezTo>
                <a:cubicBezTo>
                  <a:pt x="726" y="857"/>
                  <a:pt x="735" y="848"/>
                  <a:pt x="726" y="831"/>
                </a:cubicBezTo>
                <a:cubicBezTo>
                  <a:pt x="726" y="822"/>
                  <a:pt x="726" y="813"/>
                  <a:pt x="726" y="813"/>
                </a:cubicBezTo>
                <a:cubicBezTo>
                  <a:pt x="718" y="805"/>
                  <a:pt x="718" y="796"/>
                  <a:pt x="718" y="787"/>
                </a:cubicBezTo>
                <a:cubicBezTo>
                  <a:pt x="718" y="779"/>
                  <a:pt x="726" y="770"/>
                  <a:pt x="735" y="770"/>
                </a:cubicBezTo>
                <a:cubicBezTo>
                  <a:pt x="761" y="761"/>
                  <a:pt x="778" y="753"/>
                  <a:pt x="787" y="735"/>
                </a:cubicBezTo>
                <a:cubicBezTo>
                  <a:pt x="787" y="727"/>
                  <a:pt x="769" y="701"/>
                  <a:pt x="761" y="692"/>
                </a:cubicBezTo>
                <a:cubicBezTo>
                  <a:pt x="752" y="684"/>
                  <a:pt x="752" y="675"/>
                  <a:pt x="752" y="658"/>
                </a:cubicBezTo>
                <a:cubicBezTo>
                  <a:pt x="761" y="649"/>
                  <a:pt x="769" y="640"/>
                  <a:pt x="778" y="640"/>
                </a:cubicBezTo>
                <a:cubicBezTo>
                  <a:pt x="778" y="640"/>
                  <a:pt x="787" y="640"/>
                  <a:pt x="795" y="632"/>
                </a:cubicBezTo>
                <a:cubicBezTo>
                  <a:pt x="804" y="623"/>
                  <a:pt x="813" y="614"/>
                  <a:pt x="813" y="597"/>
                </a:cubicBezTo>
                <a:cubicBezTo>
                  <a:pt x="813" y="597"/>
                  <a:pt x="813" y="580"/>
                  <a:pt x="769" y="562"/>
                </a:cubicBezTo>
                <a:cubicBezTo>
                  <a:pt x="761" y="554"/>
                  <a:pt x="761" y="545"/>
                  <a:pt x="761" y="536"/>
                </a:cubicBezTo>
                <a:cubicBezTo>
                  <a:pt x="761" y="528"/>
                  <a:pt x="761" y="511"/>
                  <a:pt x="769" y="511"/>
                </a:cubicBezTo>
                <a:cubicBezTo>
                  <a:pt x="787" y="502"/>
                  <a:pt x="804" y="485"/>
                  <a:pt x="804" y="476"/>
                </a:cubicBezTo>
                <a:cubicBezTo>
                  <a:pt x="804" y="433"/>
                  <a:pt x="787" y="433"/>
                  <a:pt x="778" y="433"/>
                </a:cubicBezTo>
                <a:cubicBezTo>
                  <a:pt x="752" y="424"/>
                  <a:pt x="726" y="424"/>
                  <a:pt x="700" y="424"/>
                </a:cubicBezTo>
                <a:cubicBezTo>
                  <a:pt x="648" y="424"/>
                  <a:pt x="588" y="424"/>
                  <a:pt x="536" y="381"/>
                </a:cubicBezTo>
                <a:cubicBezTo>
                  <a:pt x="501" y="355"/>
                  <a:pt x="510" y="303"/>
                  <a:pt x="519" y="251"/>
                </a:cubicBezTo>
                <a:cubicBezTo>
                  <a:pt x="519" y="217"/>
                  <a:pt x="527" y="173"/>
                  <a:pt x="519" y="156"/>
                </a:cubicBezTo>
                <a:cubicBezTo>
                  <a:pt x="493" y="96"/>
                  <a:pt x="458" y="61"/>
                  <a:pt x="423" y="70"/>
                </a:cubicBezTo>
                <a:cubicBezTo>
                  <a:pt x="415" y="70"/>
                  <a:pt x="406" y="78"/>
                  <a:pt x="398" y="87"/>
                </a:cubicBezTo>
                <a:cubicBezTo>
                  <a:pt x="406" y="87"/>
                  <a:pt x="406" y="96"/>
                  <a:pt x="406" y="104"/>
                </a:cubicBezTo>
                <a:cubicBezTo>
                  <a:pt x="415" y="121"/>
                  <a:pt x="423" y="147"/>
                  <a:pt x="423" y="251"/>
                </a:cubicBezTo>
                <a:cubicBezTo>
                  <a:pt x="423" y="269"/>
                  <a:pt x="415" y="303"/>
                  <a:pt x="346" y="381"/>
                </a:cubicBezTo>
                <a:cubicBezTo>
                  <a:pt x="311" y="424"/>
                  <a:pt x="276" y="467"/>
                  <a:pt x="268" y="467"/>
                </a:cubicBezTo>
                <a:cubicBezTo>
                  <a:pt x="268" y="476"/>
                  <a:pt x="259" y="476"/>
                  <a:pt x="250" y="476"/>
                </a:cubicBezTo>
                <a:cubicBezTo>
                  <a:pt x="121" y="467"/>
                  <a:pt x="121" y="467"/>
                  <a:pt x="121" y="467"/>
                </a:cubicBezTo>
                <a:cubicBezTo>
                  <a:pt x="112" y="467"/>
                  <a:pt x="112" y="467"/>
                  <a:pt x="112" y="467"/>
                </a:cubicBezTo>
                <a:cubicBezTo>
                  <a:pt x="95" y="485"/>
                  <a:pt x="60" y="536"/>
                  <a:pt x="60" y="632"/>
                </a:cubicBezTo>
                <a:cubicBezTo>
                  <a:pt x="60" y="701"/>
                  <a:pt x="77" y="753"/>
                  <a:pt x="103" y="787"/>
                </a:cubicBezTo>
                <a:cubicBezTo>
                  <a:pt x="121" y="805"/>
                  <a:pt x="147" y="813"/>
                  <a:pt x="173" y="805"/>
                </a:cubicBezTo>
                <a:cubicBezTo>
                  <a:pt x="181" y="805"/>
                  <a:pt x="190" y="796"/>
                  <a:pt x="199" y="796"/>
                </a:cubicBezTo>
                <a:cubicBezTo>
                  <a:pt x="216" y="787"/>
                  <a:pt x="242" y="787"/>
                  <a:pt x="259" y="779"/>
                </a:cubicBezTo>
                <a:cubicBezTo>
                  <a:pt x="268" y="779"/>
                  <a:pt x="276" y="779"/>
                  <a:pt x="285" y="779"/>
                </a:cubicBezTo>
                <a:cubicBezTo>
                  <a:pt x="302" y="779"/>
                  <a:pt x="311" y="770"/>
                  <a:pt x="328" y="787"/>
                </a:cubicBezTo>
                <a:cubicBezTo>
                  <a:pt x="363" y="813"/>
                  <a:pt x="398" y="831"/>
                  <a:pt x="432" y="848"/>
                </a:cubicBezTo>
                <a:cubicBezTo>
                  <a:pt x="467" y="857"/>
                  <a:pt x="493" y="857"/>
                  <a:pt x="510" y="857"/>
                </a:cubicBezTo>
                <a:lnTo>
                  <a:pt x="519" y="857"/>
                </a:lnTo>
                <a:close/>
                <a:moveTo>
                  <a:pt x="398" y="87"/>
                </a:moveTo>
                <a:lnTo>
                  <a:pt x="398" y="8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50">
            <a:extLst>
              <a:ext uri="{FF2B5EF4-FFF2-40B4-BE49-F238E27FC236}">
                <a16:creationId xmlns:a16="http://schemas.microsoft.com/office/drawing/2014/main" id="{8998DE16-D74B-0043-8461-946312E53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5066" y="9043239"/>
            <a:ext cx="994824" cy="821198"/>
          </a:xfrm>
          <a:custGeom>
            <a:avLst/>
            <a:gdLst>
              <a:gd name="T0" fmla="*/ 109868277 w 935"/>
              <a:gd name="T1" fmla="*/ 12334348 h 771"/>
              <a:gd name="T2" fmla="*/ 109868277 w 935"/>
              <a:gd name="T3" fmla="*/ 12334348 h 771"/>
              <a:gd name="T4" fmla="*/ 81882795 w 935"/>
              <a:gd name="T5" fmla="*/ 0 h 771"/>
              <a:gd name="T6" fmla="*/ 38090981 w 935"/>
              <a:gd name="T7" fmla="*/ 0 h 771"/>
              <a:gd name="T8" fmla="*/ 11271725 w 935"/>
              <a:gd name="T9" fmla="*/ 12334348 h 771"/>
              <a:gd name="T10" fmla="*/ 0 w 935"/>
              <a:gd name="T11" fmla="*/ 39210407 h 771"/>
              <a:gd name="T12" fmla="*/ 5700833 w 935"/>
              <a:gd name="T13" fmla="*/ 58296200 h 771"/>
              <a:gd name="T14" fmla="*/ 16842978 w 935"/>
              <a:gd name="T15" fmla="*/ 70760266 h 771"/>
              <a:gd name="T16" fmla="*/ 12437952 w 935"/>
              <a:gd name="T17" fmla="*/ 95428962 h 771"/>
              <a:gd name="T18" fmla="*/ 13474238 w 935"/>
              <a:gd name="T19" fmla="*/ 98804865 h 771"/>
              <a:gd name="T20" fmla="*/ 15677111 w 935"/>
              <a:gd name="T21" fmla="*/ 99973405 h 771"/>
              <a:gd name="T22" fmla="*/ 18009204 w 935"/>
              <a:gd name="T23" fmla="*/ 99973405 h 771"/>
              <a:gd name="T24" fmla="*/ 57266052 w 935"/>
              <a:gd name="T25" fmla="*/ 83094614 h 771"/>
              <a:gd name="T26" fmla="*/ 82919441 w 935"/>
              <a:gd name="T27" fmla="*/ 77511710 h 771"/>
              <a:gd name="T28" fmla="*/ 109868277 w 935"/>
              <a:gd name="T29" fmla="*/ 66216184 h 771"/>
              <a:gd name="T30" fmla="*/ 121010422 w 935"/>
              <a:gd name="T31" fmla="*/ 39210407 h 771"/>
              <a:gd name="T32" fmla="*/ 109868277 w 935"/>
              <a:gd name="T33" fmla="*/ 12334348 h 771"/>
              <a:gd name="T34" fmla="*/ 104297025 w 935"/>
              <a:gd name="T35" fmla="*/ 60633280 h 771"/>
              <a:gd name="T36" fmla="*/ 104297025 w 935"/>
              <a:gd name="T37" fmla="*/ 60633280 h 771"/>
              <a:gd name="T38" fmla="*/ 82919441 w 935"/>
              <a:gd name="T39" fmla="*/ 69591726 h 771"/>
              <a:gd name="T40" fmla="*/ 53897673 w 935"/>
              <a:gd name="T41" fmla="*/ 76343170 h 771"/>
              <a:gd name="T42" fmla="*/ 21377584 w 935"/>
              <a:gd name="T43" fmla="*/ 89846058 h 771"/>
              <a:gd name="T44" fmla="*/ 24746324 w 935"/>
              <a:gd name="T45" fmla="*/ 69591726 h 771"/>
              <a:gd name="T46" fmla="*/ 22414230 w 935"/>
              <a:gd name="T47" fmla="*/ 65047644 h 771"/>
              <a:gd name="T48" fmla="*/ 22414230 w 935"/>
              <a:gd name="T49" fmla="*/ 65047644 h 771"/>
              <a:gd name="T50" fmla="*/ 12437952 w 935"/>
              <a:gd name="T51" fmla="*/ 55050376 h 771"/>
              <a:gd name="T52" fmla="*/ 7903346 w 935"/>
              <a:gd name="T53" fmla="*/ 39210407 h 771"/>
              <a:gd name="T54" fmla="*/ 16842978 w 935"/>
              <a:gd name="T55" fmla="*/ 16878430 h 771"/>
              <a:gd name="T56" fmla="*/ 38090981 w 935"/>
              <a:gd name="T57" fmla="*/ 7790266 h 771"/>
              <a:gd name="T58" fmla="*/ 81882795 w 935"/>
              <a:gd name="T59" fmla="*/ 7790266 h 771"/>
              <a:gd name="T60" fmla="*/ 104297025 w 935"/>
              <a:gd name="T61" fmla="*/ 17917253 h 771"/>
              <a:gd name="T62" fmla="*/ 113236657 w 935"/>
              <a:gd name="T63" fmla="*/ 39210407 h 771"/>
              <a:gd name="T64" fmla="*/ 113236657 w 935"/>
              <a:gd name="T65" fmla="*/ 39210407 h 771"/>
              <a:gd name="T66" fmla="*/ 104297025 w 935"/>
              <a:gd name="T67" fmla="*/ 60633280 h 77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935" h="771">
                <a:moveTo>
                  <a:pt x="848" y="95"/>
                </a:moveTo>
                <a:lnTo>
                  <a:pt x="848" y="95"/>
                </a:lnTo>
                <a:cubicBezTo>
                  <a:pt x="788" y="34"/>
                  <a:pt x="718" y="0"/>
                  <a:pt x="632" y="0"/>
                </a:cubicBezTo>
                <a:cubicBezTo>
                  <a:pt x="294" y="0"/>
                  <a:pt x="294" y="0"/>
                  <a:pt x="294" y="0"/>
                </a:cubicBezTo>
                <a:cubicBezTo>
                  <a:pt x="217" y="0"/>
                  <a:pt x="147" y="34"/>
                  <a:pt x="87" y="95"/>
                </a:cubicBezTo>
                <a:cubicBezTo>
                  <a:pt x="35" y="147"/>
                  <a:pt x="0" y="225"/>
                  <a:pt x="0" y="302"/>
                </a:cubicBezTo>
                <a:cubicBezTo>
                  <a:pt x="0" y="355"/>
                  <a:pt x="18" y="406"/>
                  <a:pt x="44" y="449"/>
                </a:cubicBezTo>
                <a:cubicBezTo>
                  <a:pt x="61" y="484"/>
                  <a:pt x="96" y="519"/>
                  <a:pt x="130" y="545"/>
                </a:cubicBezTo>
                <a:cubicBezTo>
                  <a:pt x="104" y="648"/>
                  <a:pt x="96" y="735"/>
                  <a:pt x="96" y="735"/>
                </a:cubicBezTo>
                <a:cubicBezTo>
                  <a:pt x="96" y="744"/>
                  <a:pt x="96" y="761"/>
                  <a:pt x="104" y="761"/>
                </a:cubicBezTo>
                <a:cubicBezTo>
                  <a:pt x="113" y="770"/>
                  <a:pt x="121" y="770"/>
                  <a:pt x="121" y="770"/>
                </a:cubicBezTo>
                <a:cubicBezTo>
                  <a:pt x="130" y="770"/>
                  <a:pt x="130" y="770"/>
                  <a:pt x="139" y="770"/>
                </a:cubicBezTo>
                <a:cubicBezTo>
                  <a:pt x="139" y="770"/>
                  <a:pt x="294" y="709"/>
                  <a:pt x="442" y="640"/>
                </a:cubicBezTo>
                <a:cubicBezTo>
                  <a:pt x="502" y="614"/>
                  <a:pt x="571" y="597"/>
                  <a:pt x="640" y="597"/>
                </a:cubicBezTo>
                <a:cubicBezTo>
                  <a:pt x="718" y="597"/>
                  <a:pt x="788" y="571"/>
                  <a:pt x="848" y="510"/>
                </a:cubicBezTo>
                <a:cubicBezTo>
                  <a:pt x="900" y="458"/>
                  <a:pt x="934" y="380"/>
                  <a:pt x="934" y="302"/>
                </a:cubicBezTo>
                <a:cubicBezTo>
                  <a:pt x="934" y="225"/>
                  <a:pt x="908" y="147"/>
                  <a:pt x="848" y="95"/>
                </a:cubicBezTo>
                <a:close/>
                <a:moveTo>
                  <a:pt x="805" y="467"/>
                </a:moveTo>
                <a:lnTo>
                  <a:pt x="805" y="467"/>
                </a:lnTo>
                <a:cubicBezTo>
                  <a:pt x="762" y="510"/>
                  <a:pt x="701" y="536"/>
                  <a:pt x="640" y="536"/>
                </a:cubicBezTo>
                <a:cubicBezTo>
                  <a:pt x="563" y="536"/>
                  <a:pt x="485" y="553"/>
                  <a:pt x="416" y="588"/>
                </a:cubicBezTo>
                <a:cubicBezTo>
                  <a:pt x="320" y="631"/>
                  <a:pt x="217" y="674"/>
                  <a:pt x="165" y="692"/>
                </a:cubicBezTo>
                <a:cubicBezTo>
                  <a:pt x="173" y="657"/>
                  <a:pt x="182" y="597"/>
                  <a:pt x="191" y="536"/>
                </a:cubicBezTo>
                <a:cubicBezTo>
                  <a:pt x="191" y="527"/>
                  <a:pt x="191" y="510"/>
                  <a:pt x="173" y="501"/>
                </a:cubicBezTo>
                <a:cubicBezTo>
                  <a:pt x="139" y="484"/>
                  <a:pt x="113" y="458"/>
                  <a:pt x="96" y="424"/>
                </a:cubicBezTo>
                <a:cubicBezTo>
                  <a:pt x="70" y="380"/>
                  <a:pt x="61" y="346"/>
                  <a:pt x="61" y="302"/>
                </a:cubicBezTo>
                <a:cubicBezTo>
                  <a:pt x="61" y="242"/>
                  <a:pt x="87" y="182"/>
                  <a:pt x="130" y="130"/>
                </a:cubicBezTo>
                <a:cubicBezTo>
                  <a:pt x="173" y="86"/>
                  <a:pt x="234" y="60"/>
                  <a:pt x="294" y="60"/>
                </a:cubicBezTo>
                <a:cubicBezTo>
                  <a:pt x="632" y="60"/>
                  <a:pt x="632" y="60"/>
                  <a:pt x="632" y="60"/>
                </a:cubicBezTo>
                <a:cubicBezTo>
                  <a:pt x="701" y="60"/>
                  <a:pt x="762" y="86"/>
                  <a:pt x="805" y="138"/>
                </a:cubicBezTo>
                <a:cubicBezTo>
                  <a:pt x="848" y="182"/>
                  <a:pt x="874" y="242"/>
                  <a:pt x="874" y="302"/>
                </a:cubicBezTo>
                <a:cubicBezTo>
                  <a:pt x="874" y="363"/>
                  <a:pt x="848" y="424"/>
                  <a:pt x="805" y="46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51">
            <a:extLst>
              <a:ext uri="{FF2B5EF4-FFF2-40B4-BE49-F238E27FC236}">
                <a16:creationId xmlns:a16="http://schemas.microsoft.com/office/drawing/2014/main" id="{4E3AC1CE-E0DD-0C46-B570-5ACA6AC7E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4257" y="9291944"/>
            <a:ext cx="140777" cy="131392"/>
          </a:xfrm>
          <a:custGeom>
            <a:avLst/>
            <a:gdLst>
              <a:gd name="T0" fmla="*/ 7930108 w 131"/>
              <a:gd name="T1" fmla="*/ 0 h 123"/>
              <a:gd name="T2" fmla="*/ 7930108 w 131"/>
              <a:gd name="T3" fmla="*/ 0 h 123"/>
              <a:gd name="T4" fmla="*/ 0 w 131"/>
              <a:gd name="T5" fmla="*/ 7966307 h 123"/>
              <a:gd name="T6" fmla="*/ 7930108 w 131"/>
              <a:gd name="T7" fmla="*/ 15932976 h 123"/>
              <a:gd name="T8" fmla="*/ 17181719 w 131"/>
              <a:gd name="T9" fmla="*/ 7966307 h 123"/>
              <a:gd name="T10" fmla="*/ 7930108 w 131"/>
              <a:gd name="T11" fmla="*/ 0 h 1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1" h="123">
                <a:moveTo>
                  <a:pt x="60" y="0"/>
                </a:moveTo>
                <a:lnTo>
                  <a:pt x="60" y="0"/>
                </a:lnTo>
                <a:cubicBezTo>
                  <a:pt x="34" y="0"/>
                  <a:pt x="0" y="26"/>
                  <a:pt x="0" y="61"/>
                </a:cubicBezTo>
                <a:cubicBezTo>
                  <a:pt x="0" y="96"/>
                  <a:pt x="34" y="122"/>
                  <a:pt x="60" y="122"/>
                </a:cubicBezTo>
                <a:cubicBezTo>
                  <a:pt x="95" y="122"/>
                  <a:pt x="130" y="96"/>
                  <a:pt x="130" y="61"/>
                </a:cubicBezTo>
                <a:cubicBezTo>
                  <a:pt x="130" y="26"/>
                  <a:pt x="95" y="0"/>
                  <a:pt x="6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52">
            <a:extLst>
              <a:ext uri="{FF2B5EF4-FFF2-40B4-BE49-F238E27FC236}">
                <a16:creationId xmlns:a16="http://schemas.microsoft.com/office/drawing/2014/main" id="{DECAFE11-F14F-A240-BF2E-B3534B272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6167" y="9291944"/>
            <a:ext cx="126698" cy="131392"/>
          </a:xfrm>
          <a:custGeom>
            <a:avLst/>
            <a:gdLst>
              <a:gd name="T0" fmla="*/ 7528834 w 121"/>
              <a:gd name="T1" fmla="*/ 0 h 123"/>
              <a:gd name="T2" fmla="*/ 7528834 w 121"/>
              <a:gd name="T3" fmla="*/ 0 h 123"/>
              <a:gd name="T4" fmla="*/ 0 w 121"/>
              <a:gd name="T5" fmla="*/ 7966307 h 123"/>
              <a:gd name="T6" fmla="*/ 7528834 w 121"/>
              <a:gd name="T7" fmla="*/ 15932976 h 123"/>
              <a:gd name="T8" fmla="*/ 15057669 w 121"/>
              <a:gd name="T9" fmla="*/ 7966307 h 123"/>
              <a:gd name="T10" fmla="*/ 7528834 w 121"/>
              <a:gd name="T11" fmla="*/ 0 h 1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1" h="123">
                <a:moveTo>
                  <a:pt x="60" y="0"/>
                </a:moveTo>
                <a:lnTo>
                  <a:pt x="60" y="0"/>
                </a:lnTo>
                <a:cubicBezTo>
                  <a:pt x="26" y="0"/>
                  <a:pt x="0" y="26"/>
                  <a:pt x="0" y="61"/>
                </a:cubicBezTo>
                <a:cubicBezTo>
                  <a:pt x="0" y="96"/>
                  <a:pt x="26" y="122"/>
                  <a:pt x="60" y="122"/>
                </a:cubicBezTo>
                <a:cubicBezTo>
                  <a:pt x="95" y="122"/>
                  <a:pt x="120" y="96"/>
                  <a:pt x="120" y="61"/>
                </a:cubicBezTo>
                <a:cubicBezTo>
                  <a:pt x="120" y="26"/>
                  <a:pt x="95" y="0"/>
                  <a:pt x="6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53">
            <a:extLst>
              <a:ext uri="{FF2B5EF4-FFF2-40B4-BE49-F238E27FC236}">
                <a16:creationId xmlns:a16="http://schemas.microsoft.com/office/drawing/2014/main" id="{7A4AC9BA-7EF9-7446-A976-4ADCF6D57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8690" y="9291944"/>
            <a:ext cx="131392" cy="131392"/>
          </a:xfrm>
          <a:custGeom>
            <a:avLst/>
            <a:gdLst>
              <a:gd name="T0" fmla="*/ 7964930 w 122"/>
              <a:gd name="T1" fmla="*/ 0 h 123"/>
              <a:gd name="T2" fmla="*/ 7964930 w 122"/>
              <a:gd name="T3" fmla="*/ 0 h 123"/>
              <a:gd name="T4" fmla="*/ 0 w 122"/>
              <a:gd name="T5" fmla="*/ 7966307 h 123"/>
              <a:gd name="T6" fmla="*/ 7964930 w 122"/>
              <a:gd name="T7" fmla="*/ 15932976 h 123"/>
              <a:gd name="T8" fmla="*/ 16062481 w 122"/>
              <a:gd name="T9" fmla="*/ 7966307 h 123"/>
              <a:gd name="T10" fmla="*/ 7964930 w 122"/>
              <a:gd name="T11" fmla="*/ 0 h 1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2" h="123">
                <a:moveTo>
                  <a:pt x="60" y="0"/>
                </a:moveTo>
                <a:lnTo>
                  <a:pt x="60" y="0"/>
                </a:lnTo>
                <a:cubicBezTo>
                  <a:pt x="26" y="0"/>
                  <a:pt x="0" y="26"/>
                  <a:pt x="0" y="61"/>
                </a:cubicBezTo>
                <a:cubicBezTo>
                  <a:pt x="0" y="96"/>
                  <a:pt x="26" y="122"/>
                  <a:pt x="60" y="122"/>
                </a:cubicBezTo>
                <a:cubicBezTo>
                  <a:pt x="95" y="122"/>
                  <a:pt x="121" y="96"/>
                  <a:pt x="121" y="61"/>
                </a:cubicBezTo>
                <a:cubicBezTo>
                  <a:pt x="121" y="26"/>
                  <a:pt x="95" y="0"/>
                  <a:pt x="6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CuadroTexto 394">
            <a:extLst>
              <a:ext uri="{FF2B5EF4-FFF2-40B4-BE49-F238E27FC236}">
                <a16:creationId xmlns:a16="http://schemas.microsoft.com/office/drawing/2014/main" id="{31B783AC-992C-1F41-B854-B6B6A4D73AA6}"/>
              </a:ext>
            </a:extLst>
          </p:cNvPr>
          <p:cNvSpPr txBox="1"/>
          <p:nvPr/>
        </p:nvSpPr>
        <p:spPr>
          <a:xfrm>
            <a:off x="9707216" y="2128574"/>
            <a:ext cx="49632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</a:t>
            </a:r>
          </a:p>
        </p:txBody>
      </p:sp>
      <p:sp>
        <p:nvSpPr>
          <p:cNvPr id="396" name="CuadroTexto 395">
            <a:extLst>
              <a:ext uri="{FF2B5EF4-FFF2-40B4-BE49-F238E27FC236}">
                <a16:creationId xmlns:a16="http://schemas.microsoft.com/office/drawing/2014/main" id="{A01ADD8C-4BAB-D744-A8A1-4364670D4B1D}"/>
              </a:ext>
            </a:extLst>
          </p:cNvPr>
          <p:cNvSpPr txBox="1"/>
          <p:nvPr/>
        </p:nvSpPr>
        <p:spPr>
          <a:xfrm>
            <a:off x="2451398" y="3643999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0" name="CuadroTexto 395">
            <a:extLst>
              <a:ext uri="{FF2B5EF4-FFF2-40B4-BE49-F238E27FC236}">
                <a16:creationId xmlns:a16="http://schemas.microsoft.com/office/drawing/2014/main" id="{2757C82B-8E4F-6548-B152-94CF0E68B8EC}"/>
              </a:ext>
            </a:extLst>
          </p:cNvPr>
          <p:cNvSpPr txBox="1"/>
          <p:nvPr/>
        </p:nvSpPr>
        <p:spPr>
          <a:xfrm>
            <a:off x="2715080" y="647007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E41A30-66DC-6E4E-8DB5-9466B17D035C}"/>
              </a:ext>
            </a:extLst>
          </p:cNvPr>
          <p:cNvSpPr/>
          <p:nvPr/>
        </p:nvSpPr>
        <p:spPr>
          <a:xfrm>
            <a:off x="1444879" y="7116410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33" name="CuadroTexto 395">
            <a:extLst>
              <a:ext uri="{FF2B5EF4-FFF2-40B4-BE49-F238E27FC236}">
                <a16:creationId xmlns:a16="http://schemas.microsoft.com/office/drawing/2014/main" id="{F3D56744-D937-124C-B7CB-32F9054889F6}"/>
              </a:ext>
            </a:extLst>
          </p:cNvPr>
          <p:cNvSpPr txBox="1"/>
          <p:nvPr/>
        </p:nvSpPr>
        <p:spPr>
          <a:xfrm>
            <a:off x="2715080" y="878902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D15FF4-B393-454B-B26E-DB5DBD12D27C}"/>
              </a:ext>
            </a:extLst>
          </p:cNvPr>
          <p:cNvSpPr/>
          <p:nvPr/>
        </p:nvSpPr>
        <p:spPr>
          <a:xfrm>
            <a:off x="1444879" y="9435357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36" name="CuadroTexto 395">
            <a:extLst>
              <a:ext uri="{FF2B5EF4-FFF2-40B4-BE49-F238E27FC236}">
                <a16:creationId xmlns:a16="http://schemas.microsoft.com/office/drawing/2014/main" id="{6FE85BAE-354C-4240-B972-C2174F0B1593}"/>
              </a:ext>
            </a:extLst>
          </p:cNvPr>
          <p:cNvSpPr txBox="1"/>
          <p:nvPr/>
        </p:nvSpPr>
        <p:spPr>
          <a:xfrm flipH="1">
            <a:off x="18991300" y="647007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22A765-7886-8E4C-875F-2D8B50B6429E}"/>
              </a:ext>
            </a:extLst>
          </p:cNvPr>
          <p:cNvSpPr/>
          <p:nvPr/>
        </p:nvSpPr>
        <p:spPr>
          <a:xfrm flipH="1">
            <a:off x="18967237" y="7116410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0" name="CuadroTexto 395">
            <a:extLst>
              <a:ext uri="{FF2B5EF4-FFF2-40B4-BE49-F238E27FC236}">
                <a16:creationId xmlns:a16="http://schemas.microsoft.com/office/drawing/2014/main" id="{ABCFF13A-4CB3-8946-BCAB-394B80EAF278}"/>
              </a:ext>
            </a:extLst>
          </p:cNvPr>
          <p:cNvSpPr txBox="1"/>
          <p:nvPr/>
        </p:nvSpPr>
        <p:spPr>
          <a:xfrm flipH="1">
            <a:off x="18991300" y="878902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787F334-42D1-FA42-AF4E-DC7CE66A4359}"/>
              </a:ext>
            </a:extLst>
          </p:cNvPr>
          <p:cNvSpPr/>
          <p:nvPr/>
        </p:nvSpPr>
        <p:spPr>
          <a:xfrm flipH="1">
            <a:off x="18967237" y="9435357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4452122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Freeform 332">
            <a:extLst>
              <a:ext uri="{FF2B5EF4-FFF2-40B4-BE49-F238E27FC236}">
                <a16:creationId xmlns:a16="http://schemas.microsoft.com/office/drawing/2014/main" id="{548F51A8-46BF-BE48-9F84-BE68F56DE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0050" y="9649904"/>
            <a:ext cx="2599827" cy="3201278"/>
          </a:xfrm>
          <a:custGeom>
            <a:avLst/>
            <a:gdLst>
              <a:gd name="T0" fmla="*/ 382712432 w 2955"/>
              <a:gd name="T1" fmla="*/ 419490910 h 3637"/>
              <a:gd name="T2" fmla="*/ 0 w 2955"/>
              <a:gd name="T3" fmla="*/ 471489841 h 3637"/>
              <a:gd name="T4" fmla="*/ 0 w 2955"/>
              <a:gd name="T5" fmla="*/ 52128567 h 3637"/>
              <a:gd name="T6" fmla="*/ 382712432 w 2955"/>
              <a:gd name="T7" fmla="*/ 0 h 3637"/>
              <a:gd name="T8" fmla="*/ 382712432 w 2955"/>
              <a:gd name="T9" fmla="*/ 419490910 h 36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55" h="3637">
                <a:moveTo>
                  <a:pt x="2954" y="3235"/>
                </a:moveTo>
                <a:lnTo>
                  <a:pt x="0" y="3636"/>
                </a:lnTo>
                <a:lnTo>
                  <a:pt x="0" y="402"/>
                </a:lnTo>
                <a:lnTo>
                  <a:pt x="2954" y="0"/>
                </a:lnTo>
                <a:lnTo>
                  <a:pt x="2954" y="3235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33">
            <a:extLst>
              <a:ext uri="{FF2B5EF4-FFF2-40B4-BE49-F238E27FC236}">
                <a16:creationId xmlns:a16="http://schemas.microsoft.com/office/drawing/2014/main" id="{D92009B8-DA95-D14A-A4CD-4DBB26AF3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7984" y="9649904"/>
            <a:ext cx="2592066" cy="3201278"/>
          </a:xfrm>
          <a:custGeom>
            <a:avLst/>
            <a:gdLst>
              <a:gd name="T0" fmla="*/ 0 w 2944"/>
              <a:gd name="T1" fmla="*/ 419490910 h 3637"/>
              <a:gd name="T2" fmla="*/ 381852052 w 2944"/>
              <a:gd name="T3" fmla="*/ 471489841 h 3637"/>
              <a:gd name="T4" fmla="*/ 381852052 w 2944"/>
              <a:gd name="T5" fmla="*/ 52128567 h 3637"/>
              <a:gd name="T6" fmla="*/ 0 w 2944"/>
              <a:gd name="T7" fmla="*/ 0 h 3637"/>
              <a:gd name="T8" fmla="*/ 0 w 2944"/>
              <a:gd name="T9" fmla="*/ 419490910 h 36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44" h="3637">
                <a:moveTo>
                  <a:pt x="0" y="3235"/>
                </a:moveTo>
                <a:lnTo>
                  <a:pt x="2943" y="3636"/>
                </a:lnTo>
                <a:lnTo>
                  <a:pt x="2943" y="402"/>
                </a:lnTo>
                <a:lnTo>
                  <a:pt x="0" y="0"/>
                </a:lnTo>
                <a:lnTo>
                  <a:pt x="0" y="3235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34">
            <a:extLst>
              <a:ext uri="{FF2B5EF4-FFF2-40B4-BE49-F238E27FC236}">
                <a16:creationId xmlns:a16="http://schemas.microsoft.com/office/drawing/2014/main" id="{FED235E9-F83F-3E46-A63F-E0091BA46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7984" y="9207545"/>
            <a:ext cx="5188011" cy="803229"/>
          </a:xfrm>
          <a:custGeom>
            <a:avLst/>
            <a:gdLst>
              <a:gd name="T0" fmla="*/ 763680395 w 5898"/>
              <a:gd name="T1" fmla="*/ 64748416 h 915"/>
              <a:gd name="T2" fmla="*/ 381127844 w 5898"/>
              <a:gd name="T3" fmla="*/ 117888388 h 915"/>
              <a:gd name="T4" fmla="*/ 0 w 5898"/>
              <a:gd name="T5" fmla="*/ 64748416 h 915"/>
              <a:gd name="T6" fmla="*/ 381127844 w 5898"/>
              <a:gd name="T7" fmla="*/ 0 h 915"/>
              <a:gd name="T8" fmla="*/ 763680395 w 5898"/>
              <a:gd name="T9" fmla="*/ 64748416 h 9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98" h="915">
                <a:moveTo>
                  <a:pt x="5897" y="502"/>
                </a:moveTo>
                <a:lnTo>
                  <a:pt x="2943" y="914"/>
                </a:lnTo>
                <a:lnTo>
                  <a:pt x="0" y="502"/>
                </a:lnTo>
                <a:lnTo>
                  <a:pt x="2943" y="0"/>
                </a:lnTo>
                <a:lnTo>
                  <a:pt x="5897" y="502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35">
            <a:extLst>
              <a:ext uri="{FF2B5EF4-FFF2-40B4-BE49-F238E27FC236}">
                <a16:creationId xmlns:a16="http://schemas.microsoft.com/office/drawing/2014/main" id="{C09D4545-915F-3146-BC1A-20279453D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7469" y="9323956"/>
            <a:ext cx="2836529" cy="551008"/>
          </a:xfrm>
          <a:custGeom>
            <a:avLst/>
            <a:gdLst>
              <a:gd name="T0" fmla="*/ 339496779 w 3225"/>
              <a:gd name="T1" fmla="*/ 0 h 624"/>
              <a:gd name="T2" fmla="*/ 0 w 3225"/>
              <a:gd name="T3" fmla="*/ 70865456 h 624"/>
              <a:gd name="T4" fmla="*/ 80666032 w 3225"/>
              <a:gd name="T5" fmla="*/ 81306173 h 624"/>
              <a:gd name="T6" fmla="*/ 417443909 w 3225"/>
              <a:gd name="T7" fmla="*/ 14486446 h 624"/>
              <a:gd name="T8" fmla="*/ 339496779 w 3225"/>
              <a:gd name="T9" fmla="*/ 0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25" h="624">
                <a:moveTo>
                  <a:pt x="2622" y="0"/>
                </a:moveTo>
                <a:lnTo>
                  <a:pt x="0" y="543"/>
                </a:lnTo>
                <a:lnTo>
                  <a:pt x="623" y="623"/>
                </a:lnTo>
                <a:lnTo>
                  <a:pt x="3224" y="111"/>
                </a:lnTo>
                <a:lnTo>
                  <a:pt x="2622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36">
            <a:extLst>
              <a:ext uri="{FF2B5EF4-FFF2-40B4-BE49-F238E27FC236}">
                <a16:creationId xmlns:a16="http://schemas.microsoft.com/office/drawing/2014/main" id="{546D6B52-B791-3642-82B1-074EA4B59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7469" y="9801236"/>
            <a:ext cx="551008" cy="585932"/>
          </a:xfrm>
          <a:custGeom>
            <a:avLst/>
            <a:gdLst>
              <a:gd name="T0" fmla="*/ 81306173 w 624"/>
              <a:gd name="T1" fmla="*/ 86409316 h 664"/>
              <a:gd name="T2" fmla="*/ 0 w 624"/>
              <a:gd name="T3" fmla="*/ 75852558 h 664"/>
              <a:gd name="T4" fmla="*/ 0 w 624"/>
              <a:gd name="T5" fmla="*/ 0 h 664"/>
              <a:gd name="T6" fmla="*/ 81306173 w 624"/>
              <a:gd name="T7" fmla="*/ 10426432 h 664"/>
              <a:gd name="T8" fmla="*/ 81306173 w 624"/>
              <a:gd name="T9" fmla="*/ 86409316 h 6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4" h="664">
                <a:moveTo>
                  <a:pt x="623" y="663"/>
                </a:moveTo>
                <a:lnTo>
                  <a:pt x="0" y="582"/>
                </a:lnTo>
                <a:lnTo>
                  <a:pt x="0" y="0"/>
                </a:lnTo>
                <a:lnTo>
                  <a:pt x="623" y="80"/>
                </a:lnTo>
                <a:lnTo>
                  <a:pt x="623" y="6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37">
            <a:extLst>
              <a:ext uri="{FF2B5EF4-FFF2-40B4-BE49-F238E27FC236}">
                <a16:creationId xmlns:a16="http://schemas.microsoft.com/office/drawing/2014/main" id="{D446C57D-7F82-EA41-BADC-C2878F757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6118" y="10790724"/>
            <a:ext cx="1043810" cy="919639"/>
          </a:xfrm>
          <a:custGeom>
            <a:avLst/>
            <a:gdLst>
              <a:gd name="T0" fmla="*/ 153501993 w 1187"/>
              <a:gd name="T1" fmla="*/ 32473641 h 1046"/>
              <a:gd name="T2" fmla="*/ 153501993 w 1187"/>
              <a:gd name="T3" fmla="*/ 32473641 h 1046"/>
              <a:gd name="T4" fmla="*/ 153501993 w 1187"/>
              <a:gd name="T5" fmla="*/ 29886382 h 1046"/>
              <a:gd name="T6" fmla="*/ 152078417 w 1187"/>
              <a:gd name="T7" fmla="*/ 28592573 h 1046"/>
              <a:gd name="T8" fmla="*/ 128781336 w 1187"/>
              <a:gd name="T9" fmla="*/ 1293809 h 1046"/>
              <a:gd name="T10" fmla="*/ 124898429 w 1187"/>
              <a:gd name="T11" fmla="*/ 0 h 1046"/>
              <a:gd name="T12" fmla="*/ 28603564 w 1187"/>
              <a:gd name="T13" fmla="*/ 0 h 1046"/>
              <a:gd name="T14" fmla="*/ 24720657 w 1187"/>
              <a:gd name="T15" fmla="*/ 1293809 h 1046"/>
              <a:gd name="T16" fmla="*/ 1294422 w 1187"/>
              <a:gd name="T17" fmla="*/ 28592573 h 1046"/>
              <a:gd name="T18" fmla="*/ 1294422 w 1187"/>
              <a:gd name="T19" fmla="*/ 28592573 h 1046"/>
              <a:gd name="T20" fmla="*/ 0 w 1187"/>
              <a:gd name="T21" fmla="*/ 32473641 h 1046"/>
              <a:gd name="T22" fmla="*/ 15660782 w 1187"/>
              <a:gd name="T23" fmla="*/ 54597528 h 1046"/>
              <a:gd name="T24" fmla="*/ 15660782 w 1187"/>
              <a:gd name="T25" fmla="*/ 128601475 h 1046"/>
              <a:gd name="T26" fmla="*/ 22132173 w 1187"/>
              <a:gd name="T27" fmla="*/ 135199651 h 1046"/>
              <a:gd name="T28" fmla="*/ 53324581 w 1187"/>
              <a:gd name="T29" fmla="*/ 135199651 h 1046"/>
              <a:gd name="T30" fmla="*/ 100177412 w 1187"/>
              <a:gd name="T31" fmla="*/ 135199651 h 1046"/>
              <a:gd name="T32" fmla="*/ 131369820 w 1187"/>
              <a:gd name="T33" fmla="*/ 135199651 h 1046"/>
              <a:gd name="T34" fmla="*/ 137841212 w 1187"/>
              <a:gd name="T35" fmla="*/ 128601475 h 1046"/>
              <a:gd name="T36" fmla="*/ 137841212 w 1187"/>
              <a:gd name="T37" fmla="*/ 54597528 h 1046"/>
              <a:gd name="T38" fmla="*/ 153501993 w 1187"/>
              <a:gd name="T39" fmla="*/ 32473641 h 1046"/>
              <a:gd name="T40" fmla="*/ 58501551 w 1187"/>
              <a:gd name="T41" fmla="*/ 124720048 h 1046"/>
              <a:gd name="T42" fmla="*/ 58501551 w 1187"/>
              <a:gd name="T43" fmla="*/ 124720048 h 1046"/>
              <a:gd name="T44" fmla="*/ 58501551 w 1187"/>
              <a:gd name="T45" fmla="*/ 92246406 h 1046"/>
              <a:gd name="T46" fmla="*/ 96294865 w 1187"/>
              <a:gd name="T47" fmla="*/ 92246406 h 1046"/>
              <a:gd name="T48" fmla="*/ 96294865 w 1187"/>
              <a:gd name="T49" fmla="*/ 124720048 h 1046"/>
              <a:gd name="T50" fmla="*/ 58501551 w 1187"/>
              <a:gd name="T51" fmla="*/ 124720048 h 1046"/>
              <a:gd name="T52" fmla="*/ 106649163 w 1187"/>
              <a:gd name="T53" fmla="*/ 124720048 h 1046"/>
              <a:gd name="T54" fmla="*/ 106649163 w 1187"/>
              <a:gd name="T55" fmla="*/ 124720048 h 1046"/>
              <a:gd name="T56" fmla="*/ 106649163 w 1187"/>
              <a:gd name="T57" fmla="*/ 88364979 h 1046"/>
              <a:gd name="T58" fmla="*/ 100177412 w 1187"/>
              <a:gd name="T59" fmla="*/ 81896292 h 1046"/>
              <a:gd name="T60" fmla="*/ 53324581 w 1187"/>
              <a:gd name="T61" fmla="*/ 81896292 h 1046"/>
              <a:gd name="T62" fmla="*/ 46853190 w 1187"/>
              <a:gd name="T63" fmla="*/ 88364979 h 1046"/>
              <a:gd name="T64" fmla="*/ 46853190 w 1187"/>
              <a:gd name="T65" fmla="*/ 124720048 h 1046"/>
              <a:gd name="T66" fmla="*/ 26015080 w 1187"/>
              <a:gd name="T67" fmla="*/ 124720048 h 1046"/>
              <a:gd name="T68" fmla="*/ 26015080 w 1187"/>
              <a:gd name="T69" fmla="*/ 55891337 h 1046"/>
              <a:gd name="T70" fmla="*/ 41675861 w 1187"/>
              <a:gd name="T71" fmla="*/ 46834672 h 1046"/>
              <a:gd name="T72" fmla="*/ 58501551 w 1187"/>
              <a:gd name="T73" fmla="*/ 55891337 h 1046"/>
              <a:gd name="T74" fmla="*/ 76751177 w 1187"/>
              <a:gd name="T75" fmla="*/ 46834672 h 1046"/>
              <a:gd name="T76" fmla="*/ 94870928 w 1187"/>
              <a:gd name="T77" fmla="*/ 55891337 h 1046"/>
              <a:gd name="T78" fmla="*/ 113120554 w 1187"/>
              <a:gd name="T79" fmla="*/ 46834672 h 1046"/>
              <a:gd name="T80" fmla="*/ 127486914 w 1187"/>
              <a:gd name="T81" fmla="*/ 55891337 h 1046"/>
              <a:gd name="T82" fmla="*/ 127486914 w 1187"/>
              <a:gd name="T83" fmla="*/ 124720048 h 1046"/>
              <a:gd name="T84" fmla="*/ 106649163 w 1187"/>
              <a:gd name="T85" fmla="*/ 124720048 h 1046"/>
              <a:gd name="T86" fmla="*/ 131369820 w 1187"/>
              <a:gd name="T87" fmla="*/ 45411734 h 1046"/>
              <a:gd name="T88" fmla="*/ 131369820 w 1187"/>
              <a:gd name="T89" fmla="*/ 45411734 h 1046"/>
              <a:gd name="T90" fmla="*/ 118297524 w 1187"/>
              <a:gd name="T91" fmla="*/ 32473641 h 1046"/>
              <a:gd name="T92" fmla="*/ 113120554 w 1187"/>
              <a:gd name="T93" fmla="*/ 27298764 h 1046"/>
              <a:gd name="T94" fmla="*/ 107943225 w 1187"/>
              <a:gd name="T95" fmla="*/ 32473641 h 1046"/>
              <a:gd name="T96" fmla="*/ 94870928 w 1187"/>
              <a:gd name="T97" fmla="*/ 45411734 h 1046"/>
              <a:gd name="T98" fmla="*/ 81928146 w 1187"/>
              <a:gd name="T99" fmla="*/ 32473641 h 1046"/>
              <a:gd name="T100" fmla="*/ 76751177 w 1187"/>
              <a:gd name="T101" fmla="*/ 27298764 h 1046"/>
              <a:gd name="T102" fmla="*/ 71573848 w 1187"/>
              <a:gd name="T103" fmla="*/ 32473641 h 1046"/>
              <a:gd name="T104" fmla="*/ 58501551 w 1187"/>
              <a:gd name="T105" fmla="*/ 45411734 h 1046"/>
              <a:gd name="T106" fmla="*/ 46853190 w 1187"/>
              <a:gd name="T107" fmla="*/ 32473641 h 1046"/>
              <a:gd name="T108" fmla="*/ 41675861 w 1187"/>
              <a:gd name="T109" fmla="*/ 27298764 h 1046"/>
              <a:gd name="T110" fmla="*/ 35074956 w 1187"/>
              <a:gd name="T111" fmla="*/ 32473641 h 1046"/>
              <a:gd name="T112" fmla="*/ 23426595 w 1187"/>
              <a:gd name="T113" fmla="*/ 45411734 h 1046"/>
              <a:gd name="T114" fmla="*/ 10354298 w 1187"/>
              <a:gd name="T115" fmla="*/ 33767451 h 1046"/>
              <a:gd name="T116" fmla="*/ 31192409 w 1187"/>
              <a:gd name="T117" fmla="*/ 10350114 h 1046"/>
              <a:gd name="T118" fmla="*/ 122309944 w 1187"/>
              <a:gd name="T119" fmla="*/ 10350114 h 1046"/>
              <a:gd name="T120" fmla="*/ 143018541 w 1187"/>
              <a:gd name="T121" fmla="*/ 33767451 h 1046"/>
              <a:gd name="T122" fmla="*/ 131369820 w 1187"/>
              <a:gd name="T123" fmla="*/ 45411734 h 104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187" h="1046">
                <a:moveTo>
                  <a:pt x="1186" y="251"/>
                </a:moveTo>
                <a:lnTo>
                  <a:pt x="1186" y="251"/>
                </a:lnTo>
                <a:cubicBezTo>
                  <a:pt x="1186" y="241"/>
                  <a:pt x="1186" y="241"/>
                  <a:pt x="1186" y="231"/>
                </a:cubicBezTo>
                <a:lnTo>
                  <a:pt x="1175" y="221"/>
                </a:lnTo>
                <a:cubicBezTo>
                  <a:pt x="995" y="10"/>
                  <a:pt x="995" y="10"/>
                  <a:pt x="995" y="10"/>
                </a:cubicBezTo>
                <a:cubicBezTo>
                  <a:pt x="985" y="10"/>
                  <a:pt x="974" y="0"/>
                  <a:pt x="965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11" y="0"/>
                  <a:pt x="201" y="10"/>
                  <a:pt x="191" y="10"/>
                </a:cubicBezTo>
                <a:cubicBezTo>
                  <a:pt x="10" y="221"/>
                  <a:pt x="10" y="221"/>
                  <a:pt x="10" y="221"/>
                </a:cubicBezTo>
                <a:cubicBezTo>
                  <a:pt x="0" y="231"/>
                  <a:pt x="0" y="241"/>
                  <a:pt x="0" y="251"/>
                </a:cubicBezTo>
                <a:cubicBezTo>
                  <a:pt x="0" y="331"/>
                  <a:pt x="50" y="402"/>
                  <a:pt x="121" y="422"/>
                </a:cubicBezTo>
                <a:cubicBezTo>
                  <a:pt x="121" y="994"/>
                  <a:pt x="121" y="994"/>
                  <a:pt x="121" y="994"/>
                </a:cubicBezTo>
                <a:cubicBezTo>
                  <a:pt x="121" y="1024"/>
                  <a:pt x="141" y="1045"/>
                  <a:pt x="171" y="1045"/>
                </a:cubicBezTo>
                <a:cubicBezTo>
                  <a:pt x="412" y="1045"/>
                  <a:pt x="412" y="1045"/>
                  <a:pt x="412" y="1045"/>
                </a:cubicBezTo>
                <a:cubicBezTo>
                  <a:pt x="774" y="1045"/>
                  <a:pt x="774" y="1045"/>
                  <a:pt x="774" y="1045"/>
                </a:cubicBezTo>
                <a:cubicBezTo>
                  <a:pt x="1015" y="1045"/>
                  <a:pt x="1015" y="1045"/>
                  <a:pt x="1015" y="1045"/>
                </a:cubicBezTo>
                <a:cubicBezTo>
                  <a:pt x="1045" y="1045"/>
                  <a:pt x="1065" y="1024"/>
                  <a:pt x="1065" y="994"/>
                </a:cubicBezTo>
                <a:cubicBezTo>
                  <a:pt x="1065" y="422"/>
                  <a:pt x="1065" y="422"/>
                  <a:pt x="1065" y="422"/>
                </a:cubicBezTo>
                <a:cubicBezTo>
                  <a:pt x="1135" y="402"/>
                  <a:pt x="1186" y="331"/>
                  <a:pt x="1186" y="251"/>
                </a:cubicBezTo>
                <a:close/>
                <a:moveTo>
                  <a:pt x="452" y="964"/>
                </a:moveTo>
                <a:lnTo>
                  <a:pt x="452" y="964"/>
                </a:lnTo>
                <a:cubicBezTo>
                  <a:pt x="452" y="713"/>
                  <a:pt x="452" y="713"/>
                  <a:pt x="452" y="713"/>
                </a:cubicBezTo>
                <a:cubicBezTo>
                  <a:pt x="744" y="713"/>
                  <a:pt x="744" y="713"/>
                  <a:pt x="744" y="713"/>
                </a:cubicBezTo>
                <a:cubicBezTo>
                  <a:pt x="744" y="964"/>
                  <a:pt x="744" y="964"/>
                  <a:pt x="744" y="964"/>
                </a:cubicBezTo>
                <a:lnTo>
                  <a:pt x="452" y="964"/>
                </a:lnTo>
                <a:close/>
                <a:moveTo>
                  <a:pt x="824" y="964"/>
                </a:moveTo>
                <a:lnTo>
                  <a:pt x="824" y="964"/>
                </a:lnTo>
                <a:cubicBezTo>
                  <a:pt x="824" y="683"/>
                  <a:pt x="824" y="683"/>
                  <a:pt x="824" y="683"/>
                </a:cubicBezTo>
                <a:cubicBezTo>
                  <a:pt x="824" y="663"/>
                  <a:pt x="804" y="633"/>
                  <a:pt x="774" y="633"/>
                </a:cubicBezTo>
                <a:cubicBezTo>
                  <a:pt x="412" y="633"/>
                  <a:pt x="412" y="633"/>
                  <a:pt x="412" y="633"/>
                </a:cubicBezTo>
                <a:cubicBezTo>
                  <a:pt x="392" y="633"/>
                  <a:pt x="362" y="663"/>
                  <a:pt x="362" y="683"/>
                </a:cubicBezTo>
                <a:cubicBezTo>
                  <a:pt x="362" y="964"/>
                  <a:pt x="362" y="964"/>
                  <a:pt x="362" y="964"/>
                </a:cubicBezTo>
                <a:cubicBezTo>
                  <a:pt x="201" y="964"/>
                  <a:pt x="201" y="964"/>
                  <a:pt x="201" y="964"/>
                </a:cubicBezTo>
                <a:cubicBezTo>
                  <a:pt x="201" y="432"/>
                  <a:pt x="201" y="432"/>
                  <a:pt x="201" y="432"/>
                </a:cubicBezTo>
                <a:cubicBezTo>
                  <a:pt x="251" y="422"/>
                  <a:pt x="291" y="402"/>
                  <a:pt x="322" y="362"/>
                </a:cubicBezTo>
                <a:cubicBezTo>
                  <a:pt x="352" y="402"/>
                  <a:pt x="402" y="432"/>
                  <a:pt x="452" y="432"/>
                </a:cubicBezTo>
                <a:cubicBezTo>
                  <a:pt x="513" y="432"/>
                  <a:pt x="563" y="402"/>
                  <a:pt x="593" y="362"/>
                </a:cubicBezTo>
                <a:cubicBezTo>
                  <a:pt x="623" y="402"/>
                  <a:pt x="673" y="432"/>
                  <a:pt x="733" y="432"/>
                </a:cubicBezTo>
                <a:cubicBezTo>
                  <a:pt x="784" y="432"/>
                  <a:pt x="834" y="402"/>
                  <a:pt x="874" y="362"/>
                </a:cubicBezTo>
                <a:cubicBezTo>
                  <a:pt x="904" y="402"/>
                  <a:pt x="945" y="422"/>
                  <a:pt x="985" y="432"/>
                </a:cubicBezTo>
                <a:cubicBezTo>
                  <a:pt x="985" y="964"/>
                  <a:pt x="985" y="964"/>
                  <a:pt x="985" y="964"/>
                </a:cubicBezTo>
                <a:lnTo>
                  <a:pt x="824" y="964"/>
                </a:lnTo>
                <a:close/>
                <a:moveTo>
                  <a:pt x="1015" y="351"/>
                </a:moveTo>
                <a:lnTo>
                  <a:pt x="1015" y="351"/>
                </a:lnTo>
                <a:cubicBezTo>
                  <a:pt x="955" y="351"/>
                  <a:pt x="914" y="311"/>
                  <a:pt x="914" y="251"/>
                </a:cubicBezTo>
                <a:cubicBezTo>
                  <a:pt x="914" y="231"/>
                  <a:pt x="894" y="211"/>
                  <a:pt x="874" y="211"/>
                </a:cubicBezTo>
                <a:cubicBezTo>
                  <a:pt x="854" y="211"/>
                  <a:pt x="834" y="231"/>
                  <a:pt x="834" y="251"/>
                </a:cubicBezTo>
                <a:cubicBezTo>
                  <a:pt x="834" y="311"/>
                  <a:pt x="784" y="351"/>
                  <a:pt x="733" y="351"/>
                </a:cubicBezTo>
                <a:cubicBezTo>
                  <a:pt x="683" y="351"/>
                  <a:pt x="633" y="311"/>
                  <a:pt x="633" y="251"/>
                </a:cubicBezTo>
                <a:cubicBezTo>
                  <a:pt x="633" y="231"/>
                  <a:pt x="613" y="211"/>
                  <a:pt x="593" y="211"/>
                </a:cubicBezTo>
                <a:cubicBezTo>
                  <a:pt x="573" y="211"/>
                  <a:pt x="553" y="231"/>
                  <a:pt x="553" y="251"/>
                </a:cubicBezTo>
                <a:cubicBezTo>
                  <a:pt x="553" y="311"/>
                  <a:pt x="513" y="351"/>
                  <a:pt x="452" y="351"/>
                </a:cubicBezTo>
                <a:cubicBezTo>
                  <a:pt x="402" y="351"/>
                  <a:pt x="362" y="311"/>
                  <a:pt x="362" y="251"/>
                </a:cubicBezTo>
                <a:cubicBezTo>
                  <a:pt x="362" y="231"/>
                  <a:pt x="342" y="211"/>
                  <a:pt x="322" y="211"/>
                </a:cubicBezTo>
                <a:cubicBezTo>
                  <a:pt x="291" y="211"/>
                  <a:pt x="271" y="231"/>
                  <a:pt x="271" y="251"/>
                </a:cubicBezTo>
                <a:cubicBezTo>
                  <a:pt x="271" y="311"/>
                  <a:pt x="231" y="351"/>
                  <a:pt x="181" y="351"/>
                </a:cubicBezTo>
                <a:cubicBezTo>
                  <a:pt x="131" y="351"/>
                  <a:pt x="90" y="311"/>
                  <a:pt x="80" y="261"/>
                </a:cubicBezTo>
                <a:cubicBezTo>
                  <a:pt x="241" y="80"/>
                  <a:pt x="241" y="80"/>
                  <a:pt x="241" y="80"/>
                </a:cubicBezTo>
                <a:cubicBezTo>
                  <a:pt x="945" y="80"/>
                  <a:pt x="945" y="80"/>
                  <a:pt x="945" y="80"/>
                </a:cubicBezTo>
                <a:cubicBezTo>
                  <a:pt x="1105" y="261"/>
                  <a:pt x="1105" y="261"/>
                  <a:pt x="1105" y="261"/>
                </a:cubicBezTo>
                <a:cubicBezTo>
                  <a:pt x="1105" y="311"/>
                  <a:pt x="1065" y="351"/>
                  <a:pt x="1015" y="35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38">
            <a:extLst>
              <a:ext uri="{FF2B5EF4-FFF2-40B4-BE49-F238E27FC236}">
                <a16:creationId xmlns:a16="http://schemas.microsoft.com/office/drawing/2014/main" id="{262FD366-6759-0C4D-974C-D62CAF9A1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8016" y="7119923"/>
            <a:ext cx="1680188" cy="1505571"/>
          </a:xfrm>
          <a:custGeom>
            <a:avLst/>
            <a:gdLst>
              <a:gd name="T0" fmla="*/ 164144222 w 1909"/>
              <a:gd name="T1" fmla="*/ 0 h 1709"/>
              <a:gd name="T2" fmla="*/ 164144222 w 1909"/>
              <a:gd name="T3" fmla="*/ 0 h 1709"/>
              <a:gd name="T4" fmla="*/ 83368750 w 1909"/>
              <a:gd name="T5" fmla="*/ 0 h 1709"/>
              <a:gd name="T6" fmla="*/ 48232025 w 1909"/>
              <a:gd name="T7" fmla="*/ 20913827 h 1709"/>
              <a:gd name="T8" fmla="*/ 7779475 w 1909"/>
              <a:gd name="T9" fmla="*/ 90020246 h 1709"/>
              <a:gd name="T10" fmla="*/ 7779475 w 1909"/>
              <a:gd name="T11" fmla="*/ 131847900 h 1709"/>
              <a:gd name="T12" fmla="*/ 48232025 w 1909"/>
              <a:gd name="T13" fmla="*/ 200954318 h 1709"/>
              <a:gd name="T14" fmla="*/ 83368750 w 1909"/>
              <a:gd name="T15" fmla="*/ 221868145 h 1709"/>
              <a:gd name="T16" fmla="*/ 164144222 w 1909"/>
              <a:gd name="T17" fmla="*/ 221868145 h 1709"/>
              <a:gd name="T18" fmla="*/ 199280947 w 1909"/>
              <a:gd name="T19" fmla="*/ 200954318 h 1709"/>
              <a:gd name="T20" fmla="*/ 239603869 w 1909"/>
              <a:gd name="T21" fmla="*/ 131847900 h 1709"/>
              <a:gd name="T22" fmla="*/ 239603869 w 1909"/>
              <a:gd name="T23" fmla="*/ 90020246 h 1709"/>
              <a:gd name="T24" fmla="*/ 199280947 w 1909"/>
              <a:gd name="T25" fmla="*/ 20913827 h 1709"/>
              <a:gd name="T26" fmla="*/ 164144222 w 1909"/>
              <a:gd name="T27" fmla="*/ 0 h 170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909" h="1709">
                <a:moveTo>
                  <a:pt x="1266" y="0"/>
                </a:moveTo>
                <a:lnTo>
                  <a:pt x="1266" y="0"/>
                </a:lnTo>
                <a:cubicBezTo>
                  <a:pt x="643" y="0"/>
                  <a:pt x="643" y="0"/>
                  <a:pt x="643" y="0"/>
                </a:cubicBezTo>
                <a:cubicBezTo>
                  <a:pt x="532" y="0"/>
                  <a:pt x="422" y="60"/>
                  <a:pt x="372" y="161"/>
                </a:cubicBezTo>
                <a:cubicBezTo>
                  <a:pt x="60" y="693"/>
                  <a:pt x="60" y="693"/>
                  <a:pt x="60" y="693"/>
                </a:cubicBezTo>
                <a:cubicBezTo>
                  <a:pt x="0" y="794"/>
                  <a:pt x="0" y="914"/>
                  <a:pt x="60" y="1015"/>
                </a:cubicBezTo>
                <a:cubicBezTo>
                  <a:pt x="372" y="1547"/>
                  <a:pt x="372" y="1547"/>
                  <a:pt x="372" y="1547"/>
                </a:cubicBezTo>
                <a:cubicBezTo>
                  <a:pt x="422" y="1648"/>
                  <a:pt x="532" y="1708"/>
                  <a:pt x="643" y="1708"/>
                </a:cubicBezTo>
                <a:cubicBezTo>
                  <a:pt x="1266" y="1708"/>
                  <a:pt x="1266" y="1708"/>
                  <a:pt x="1266" y="1708"/>
                </a:cubicBezTo>
                <a:cubicBezTo>
                  <a:pt x="1376" y="1708"/>
                  <a:pt x="1486" y="1648"/>
                  <a:pt x="1537" y="1547"/>
                </a:cubicBezTo>
                <a:cubicBezTo>
                  <a:pt x="1848" y="1015"/>
                  <a:pt x="1848" y="1015"/>
                  <a:pt x="1848" y="1015"/>
                </a:cubicBezTo>
                <a:cubicBezTo>
                  <a:pt x="1908" y="914"/>
                  <a:pt x="1908" y="794"/>
                  <a:pt x="1848" y="693"/>
                </a:cubicBezTo>
                <a:cubicBezTo>
                  <a:pt x="1537" y="161"/>
                  <a:pt x="1537" y="161"/>
                  <a:pt x="1537" y="161"/>
                </a:cubicBezTo>
                <a:cubicBezTo>
                  <a:pt x="1486" y="60"/>
                  <a:pt x="1376" y="0"/>
                  <a:pt x="1266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39">
            <a:extLst>
              <a:ext uri="{FF2B5EF4-FFF2-40B4-BE49-F238E27FC236}">
                <a16:creationId xmlns:a16="http://schemas.microsoft.com/office/drawing/2014/main" id="{0D688E95-2F3F-F846-91EB-68408AAAE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8016" y="5036181"/>
            <a:ext cx="1680188" cy="1505571"/>
          </a:xfrm>
          <a:custGeom>
            <a:avLst/>
            <a:gdLst>
              <a:gd name="T0" fmla="*/ 164144222 w 1909"/>
              <a:gd name="T1" fmla="*/ 0 h 1709"/>
              <a:gd name="T2" fmla="*/ 164144222 w 1909"/>
              <a:gd name="T3" fmla="*/ 0 h 1709"/>
              <a:gd name="T4" fmla="*/ 83368750 w 1909"/>
              <a:gd name="T5" fmla="*/ 0 h 1709"/>
              <a:gd name="T6" fmla="*/ 48232025 w 1909"/>
              <a:gd name="T7" fmla="*/ 19614890 h 1709"/>
              <a:gd name="T8" fmla="*/ 7779475 w 1909"/>
              <a:gd name="T9" fmla="*/ 90020246 h 1709"/>
              <a:gd name="T10" fmla="*/ 7779475 w 1909"/>
              <a:gd name="T11" fmla="*/ 131847900 h 1709"/>
              <a:gd name="T12" fmla="*/ 48232025 w 1909"/>
              <a:gd name="T13" fmla="*/ 200954318 h 1709"/>
              <a:gd name="T14" fmla="*/ 83368750 w 1909"/>
              <a:gd name="T15" fmla="*/ 221868145 h 1709"/>
              <a:gd name="T16" fmla="*/ 164144222 w 1909"/>
              <a:gd name="T17" fmla="*/ 221868145 h 1709"/>
              <a:gd name="T18" fmla="*/ 199280947 w 1909"/>
              <a:gd name="T19" fmla="*/ 200954318 h 1709"/>
              <a:gd name="T20" fmla="*/ 239603869 w 1909"/>
              <a:gd name="T21" fmla="*/ 131847900 h 1709"/>
              <a:gd name="T22" fmla="*/ 239603869 w 1909"/>
              <a:gd name="T23" fmla="*/ 90020246 h 1709"/>
              <a:gd name="T24" fmla="*/ 199280947 w 1909"/>
              <a:gd name="T25" fmla="*/ 19614890 h 1709"/>
              <a:gd name="T26" fmla="*/ 164144222 w 1909"/>
              <a:gd name="T27" fmla="*/ 0 h 170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909" h="1709">
                <a:moveTo>
                  <a:pt x="1266" y="0"/>
                </a:moveTo>
                <a:lnTo>
                  <a:pt x="1266" y="0"/>
                </a:lnTo>
                <a:cubicBezTo>
                  <a:pt x="643" y="0"/>
                  <a:pt x="643" y="0"/>
                  <a:pt x="643" y="0"/>
                </a:cubicBezTo>
                <a:cubicBezTo>
                  <a:pt x="532" y="0"/>
                  <a:pt x="422" y="61"/>
                  <a:pt x="372" y="151"/>
                </a:cubicBezTo>
                <a:cubicBezTo>
                  <a:pt x="60" y="693"/>
                  <a:pt x="60" y="693"/>
                  <a:pt x="60" y="693"/>
                </a:cubicBezTo>
                <a:cubicBezTo>
                  <a:pt x="0" y="794"/>
                  <a:pt x="0" y="915"/>
                  <a:pt x="60" y="1015"/>
                </a:cubicBezTo>
                <a:cubicBezTo>
                  <a:pt x="372" y="1547"/>
                  <a:pt x="372" y="1547"/>
                  <a:pt x="372" y="1547"/>
                </a:cubicBezTo>
                <a:cubicBezTo>
                  <a:pt x="422" y="1648"/>
                  <a:pt x="532" y="1708"/>
                  <a:pt x="643" y="1708"/>
                </a:cubicBezTo>
                <a:cubicBezTo>
                  <a:pt x="1266" y="1708"/>
                  <a:pt x="1266" y="1708"/>
                  <a:pt x="1266" y="1708"/>
                </a:cubicBezTo>
                <a:cubicBezTo>
                  <a:pt x="1376" y="1708"/>
                  <a:pt x="1486" y="1648"/>
                  <a:pt x="1537" y="1547"/>
                </a:cubicBezTo>
                <a:cubicBezTo>
                  <a:pt x="1848" y="1015"/>
                  <a:pt x="1848" y="1015"/>
                  <a:pt x="1848" y="1015"/>
                </a:cubicBezTo>
                <a:cubicBezTo>
                  <a:pt x="1908" y="915"/>
                  <a:pt x="1908" y="794"/>
                  <a:pt x="1848" y="693"/>
                </a:cubicBezTo>
                <a:cubicBezTo>
                  <a:pt x="1537" y="151"/>
                  <a:pt x="1537" y="151"/>
                  <a:pt x="1537" y="151"/>
                </a:cubicBezTo>
                <a:cubicBezTo>
                  <a:pt x="1486" y="61"/>
                  <a:pt x="1376" y="0"/>
                  <a:pt x="126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40">
            <a:extLst>
              <a:ext uri="{FF2B5EF4-FFF2-40B4-BE49-F238E27FC236}">
                <a16:creationId xmlns:a16="http://schemas.microsoft.com/office/drawing/2014/main" id="{FB523C05-5353-E640-B617-5BF5554CF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8016" y="2952440"/>
            <a:ext cx="1680188" cy="1501690"/>
          </a:xfrm>
          <a:custGeom>
            <a:avLst/>
            <a:gdLst>
              <a:gd name="T0" fmla="*/ 164144222 w 1909"/>
              <a:gd name="T1" fmla="*/ 0 h 1708"/>
              <a:gd name="T2" fmla="*/ 164144222 w 1909"/>
              <a:gd name="T3" fmla="*/ 0 h 1708"/>
              <a:gd name="T4" fmla="*/ 83368750 w 1909"/>
              <a:gd name="T5" fmla="*/ 0 h 1708"/>
              <a:gd name="T6" fmla="*/ 48232025 w 1909"/>
              <a:gd name="T7" fmla="*/ 19407437 h 1708"/>
              <a:gd name="T8" fmla="*/ 7779475 w 1909"/>
              <a:gd name="T9" fmla="*/ 89661602 h 1708"/>
              <a:gd name="T10" fmla="*/ 7779475 w 1909"/>
              <a:gd name="T11" fmla="*/ 131192905 h 1708"/>
              <a:gd name="T12" fmla="*/ 48232025 w 1909"/>
              <a:gd name="T13" fmla="*/ 200153600 h 1708"/>
              <a:gd name="T14" fmla="*/ 83368750 w 1909"/>
              <a:gd name="T15" fmla="*/ 220854506 h 1708"/>
              <a:gd name="T16" fmla="*/ 164144222 w 1909"/>
              <a:gd name="T17" fmla="*/ 220854506 h 1708"/>
              <a:gd name="T18" fmla="*/ 199280947 w 1909"/>
              <a:gd name="T19" fmla="*/ 200153600 h 1708"/>
              <a:gd name="T20" fmla="*/ 239603869 w 1909"/>
              <a:gd name="T21" fmla="*/ 131192905 h 1708"/>
              <a:gd name="T22" fmla="*/ 239603869 w 1909"/>
              <a:gd name="T23" fmla="*/ 89661602 h 1708"/>
              <a:gd name="T24" fmla="*/ 199280947 w 1909"/>
              <a:gd name="T25" fmla="*/ 19407437 h 1708"/>
              <a:gd name="T26" fmla="*/ 164144222 w 1909"/>
              <a:gd name="T27" fmla="*/ 0 h 170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909" h="1708">
                <a:moveTo>
                  <a:pt x="1266" y="0"/>
                </a:moveTo>
                <a:lnTo>
                  <a:pt x="1266" y="0"/>
                </a:lnTo>
                <a:cubicBezTo>
                  <a:pt x="643" y="0"/>
                  <a:pt x="643" y="0"/>
                  <a:pt x="643" y="0"/>
                </a:cubicBezTo>
                <a:cubicBezTo>
                  <a:pt x="532" y="0"/>
                  <a:pt x="422" y="60"/>
                  <a:pt x="372" y="150"/>
                </a:cubicBezTo>
                <a:cubicBezTo>
                  <a:pt x="60" y="693"/>
                  <a:pt x="60" y="693"/>
                  <a:pt x="60" y="693"/>
                </a:cubicBezTo>
                <a:cubicBezTo>
                  <a:pt x="0" y="793"/>
                  <a:pt x="0" y="914"/>
                  <a:pt x="60" y="1014"/>
                </a:cubicBezTo>
                <a:cubicBezTo>
                  <a:pt x="372" y="1547"/>
                  <a:pt x="372" y="1547"/>
                  <a:pt x="372" y="1547"/>
                </a:cubicBezTo>
                <a:cubicBezTo>
                  <a:pt x="422" y="1647"/>
                  <a:pt x="532" y="1707"/>
                  <a:pt x="643" y="1707"/>
                </a:cubicBezTo>
                <a:cubicBezTo>
                  <a:pt x="1266" y="1707"/>
                  <a:pt x="1266" y="1707"/>
                  <a:pt x="1266" y="1707"/>
                </a:cubicBezTo>
                <a:cubicBezTo>
                  <a:pt x="1376" y="1707"/>
                  <a:pt x="1486" y="1647"/>
                  <a:pt x="1537" y="1547"/>
                </a:cubicBezTo>
                <a:cubicBezTo>
                  <a:pt x="1848" y="1014"/>
                  <a:pt x="1848" y="1014"/>
                  <a:pt x="1848" y="1014"/>
                </a:cubicBezTo>
                <a:cubicBezTo>
                  <a:pt x="1908" y="914"/>
                  <a:pt x="1908" y="793"/>
                  <a:pt x="1848" y="693"/>
                </a:cubicBezTo>
                <a:cubicBezTo>
                  <a:pt x="1537" y="150"/>
                  <a:pt x="1537" y="150"/>
                  <a:pt x="1537" y="150"/>
                </a:cubicBezTo>
                <a:cubicBezTo>
                  <a:pt x="1486" y="60"/>
                  <a:pt x="1376" y="0"/>
                  <a:pt x="126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41">
            <a:extLst>
              <a:ext uri="{FF2B5EF4-FFF2-40B4-BE49-F238E27FC236}">
                <a16:creationId xmlns:a16="http://schemas.microsoft.com/office/drawing/2014/main" id="{86AA7450-B53D-9247-9D4B-27569E548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8016" y="864818"/>
            <a:ext cx="1680188" cy="1505571"/>
          </a:xfrm>
          <a:custGeom>
            <a:avLst/>
            <a:gdLst>
              <a:gd name="T0" fmla="*/ 164144222 w 1909"/>
              <a:gd name="T1" fmla="*/ 0 h 1709"/>
              <a:gd name="T2" fmla="*/ 164144222 w 1909"/>
              <a:gd name="T3" fmla="*/ 0 h 1709"/>
              <a:gd name="T4" fmla="*/ 83368750 w 1909"/>
              <a:gd name="T5" fmla="*/ 0 h 1709"/>
              <a:gd name="T6" fmla="*/ 48232025 w 1909"/>
              <a:gd name="T7" fmla="*/ 19614890 h 1709"/>
              <a:gd name="T8" fmla="*/ 7779475 w 1909"/>
              <a:gd name="T9" fmla="*/ 90020246 h 1709"/>
              <a:gd name="T10" fmla="*/ 7779475 w 1909"/>
              <a:gd name="T11" fmla="*/ 131847900 h 1709"/>
              <a:gd name="T12" fmla="*/ 48232025 w 1909"/>
              <a:gd name="T13" fmla="*/ 200954318 h 1709"/>
              <a:gd name="T14" fmla="*/ 83368750 w 1909"/>
              <a:gd name="T15" fmla="*/ 221868145 h 1709"/>
              <a:gd name="T16" fmla="*/ 164144222 w 1909"/>
              <a:gd name="T17" fmla="*/ 221868145 h 1709"/>
              <a:gd name="T18" fmla="*/ 199280947 w 1909"/>
              <a:gd name="T19" fmla="*/ 200954318 h 1709"/>
              <a:gd name="T20" fmla="*/ 239603869 w 1909"/>
              <a:gd name="T21" fmla="*/ 131847900 h 1709"/>
              <a:gd name="T22" fmla="*/ 239603869 w 1909"/>
              <a:gd name="T23" fmla="*/ 90020246 h 1709"/>
              <a:gd name="T24" fmla="*/ 199280947 w 1909"/>
              <a:gd name="T25" fmla="*/ 19614890 h 1709"/>
              <a:gd name="T26" fmla="*/ 164144222 w 1909"/>
              <a:gd name="T27" fmla="*/ 0 h 170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909" h="1709">
                <a:moveTo>
                  <a:pt x="1266" y="0"/>
                </a:moveTo>
                <a:lnTo>
                  <a:pt x="1266" y="0"/>
                </a:lnTo>
                <a:cubicBezTo>
                  <a:pt x="643" y="0"/>
                  <a:pt x="643" y="0"/>
                  <a:pt x="643" y="0"/>
                </a:cubicBezTo>
                <a:cubicBezTo>
                  <a:pt x="532" y="0"/>
                  <a:pt x="422" y="60"/>
                  <a:pt x="372" y="151"/>
                </a:cubicBezTo>
                <a:cubicBezTo>
                  <a:pt x="60" y="693"/>
                  <a:pt x="60" y="693"/>
                  <a:pt x="60" y="693"/>
                </a:cubicBezTo>
                <a:cubicBezTo>
                  <a:pt x="0" y="794"/>
                  <a:pt x="0" y="914"/>
                  <a:pt x="60" y="1015"/>
                </a:cubicBezTo>
                <a:cubicBezTo>
                  <a:pt x="372" y="1547"/>
                  <a:pt x="372" y="1547"/>
                  <a:pt x="372" y="1547"/>
                </a:cubicBezTo>
                <a:cubicBezTo>
                  <a:pt x="422" y="1647"/>
                  <a:pt x="532" y="1708"/>
                  <a:pt x="643" y="1708"/>
                </a:cubicBezTo>
                <a:cubicBezTo>
                  <a:pt x="1266" y="1708"/>
                  <a:pt x="1266" y="1708"/>
                  <a:pt x="1266" y="1708"/>
                </a:cubicBezTo>
                <a:cubicBezTo>
                  <a:pt x="1376" y="1708"/>
                  <a:pt x="1486" y="1647"/>
                  <a:pt x="1537" y="1547"/>
                </a:cubicBezTo>
                <a:cubicBezTo>
                  <a:pt x="1848" y="1015"/>
                  <a:pt x="1848" y="1015"/>
                  <a:pt x="1848" y="1015"/>
                </a:cubicBezTo>
                <a:cubicBezTo>
                  <a:pt x="1908" y="914"/>
                  <a:pt x="1908" y="794"/>
                  <a:pt x="1848" y="693"/>
                </a:cubicBezTo>
                <a:cubicBezTo>
                  <a:pt x="1537" y="151"/>
                  <a:pt x="1537" y="151"/>
                  <a:pt x="1537" y="151"/>
                </a:cubicBezTo>
                <a:cubicBezTo>
                  <a:pt x="1486" y="60"/>
                  <a:pt x="1376" y="0"/>
                  <a:pt x="1266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42">
            <a:extLst>
              <a:ext uri="{FF2B5EF4-FFF2-40B4-BE49-F238E27FC236}">
                <a16:creationId xmlns:a16="http://schemas.microsoft.com/office/drawing/2014/main" id="{3F10E1AE-4DB5-B549-B6FE-294E02CBE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3059" y="1128681"/>
            <a:ext cx="710101" cy="966203"/>
          </a:xfrm>
          <a:custGeom>
            <a:avLst/>
            <a:gdLst>
              <a:gd name="T0" fmla="*/ 98199191 w 805"/>
              <a:gd name="T1" fmla="*/ 15739347 h 1096"/>
              <a:gd name="T2" fmla="*/ 98199191 w 805"/>
              <a:gd name="T3" fmla="*/ 15739347 h 1096"/>
              <a:gd name="T4" fmla="*/ 77230721 w 805"/>
              <a:gd name="T5" fmla="*/ 15739347 h 1096"/>
              <a:gd name="T6" fmla="*/ 68114418 w 805"/>
              <a:gd name="T7" fmla="*/ 5203290 h 1096"/>
              <a:gd name="T8" fmla="*/ 52355676 w 805"/>
              <a:gd name="T9" fmla="*/ 0 h 1096"/>
              <a:gd name="T10" fmla="*/ 36726852 w 805"/>
              <a:gd name="T11" fmla="*/ 5203290 h 1096"/>
              <a:gd name="T12" fmla="*/ 27480270 w 805"/>
              <a:gd name="T13" fmla="*/ 15739347 h 1096"/>
              <a:gd name="T14" fmla="*/ 6511799 w 805"/>
              <a:gd name="T15" fmla="*/ 15739347 h 1096"/>
              <a:gd name="T16" fmla="*/ 0 w 805"/>
              <a:gd name="T17" fmla="*/ 23544102 h 1096"/>
              <a:gd name="T18" fmla="*/ 0 w 805"/>
              <a:gd name="T19" fmla="*/ 138532946 h 1096"/>
              <a:gd name="T20" fmla="*/ 3907296 w 805"/>
              <a:gd name="T21" fmla="*/ 142435323 h 1096"/>
              <a:gd name="T22" fmla="*/ 100804055 w 805"/>
              <a:gd name="T23" fmla="*/ 142435323 h 1096"/>
              <a:gd name="T24" fmla="*/ 104710990 w 805"/>
              <a:gd name="T25" fmla="*/ 138532946 h 1096"/>
              <a:gd name="T26" fmla="*/ 104710990 w 805"/>
              <a:gd name="T27" fmla="*/ 23544102 h 1096"/>
              <a:gd name="T28" fmla="*/ 98199191 w 805"/>
              <a:gd name="T29" fmla="*/ 15739347 h 1096"/>
              <a:gd name="T30" fmla="*/ 34122349 w 805"/>
              <a:gd name="T31" fmla="*/ 19641724 h 1096"/>
              <a:gd name="T32" fmla="*/ 34122349 w 805"/>
              <a:gd name="T33" fmla="*/ 19641724 h 1096"/>
              <a:gd name="T34" fmla="*/ 40634148 w 805"/>
              <a:gd name="T35" fmla="*/ 11836970 h 1096"/>
              <a:gd name="T36" fmla="*/ 52355676 w 805"/>
              <a:gd name="T37" fmla="*/ 9235506 h 1096"/>
              <a:gd name="T38" fmla="*/ 64076842 w 805"/>
              <a:gd name="T39" fmla="*/ 11836970 h 1096"/>
              <a:gd name="T40" fmla="*/ 70718921 w 805"/>
              <a:gd name="T41" fmla="*/ 19641724 h 1096"/>
              <a:gd name="T42" fmla="*/ 70718921 w 805"/>
              <a:gd name="T43" fmla="*/ 27446479 h 1096"/>
              <a:gd name="T44" fmla="*/ 34122349 w 805"/>
              <a:gd name="T45" fmla="*/ 27446479 h 1096"/>
              <a:gd name="T46" fmla="*/ 34122349 w 805"/>
              <a:gd name="T47" fmla="*/ 19641724 h 1096"/>
              <a:gd name="T48" fmla="*/ 22270542 w 805"/>
              <a:gd name="T49" fmla="*/ 23544102 h 1096"/>
              <a:gd name="T50" fmla="*/ 22270542 w 805"/>
              <a:gd name="T51" fmla="*/ 23544102 h 1096"/>
              <a:gd name="T52" fmla="*/ 26177838 w 805"/>
              <a:gd name="T53" fmla="*/ 23544102 h 1096"/>
              <a:gd name="T54" fmla="*/ 26177838 w 805"/>
              <a:gd name="T55" fmla="*/ 31348856 h 1096"/>
              <a:gd name="T56" fmla="*/ 31387205 w 805"/>
              <a:gd name="T57" fmla="*/ 36551785 h 1096"/>
              <a:gd name="T58" fmla="*/ 73323785 w 805"/>
              <a:gd name="T59" fmla="*/ 36551785 h 1096"/>
              <a:gd name="T60" fmla="*/ 78533153 w 805"/>
              <a:gd name="T61" fmla="*/ 31348856 h 1096"/>
              <a:gd name="T62" fmla="*/ 78533153 w 805"/>
              <a:gd name="T63" fmla="*/ 23544102 h 1096"/>
              <a:gd name="T64" fmla="*/ 83742881 w 805"/>
              <a:gd name="T65" fmla="*/ 23544102 h 1096"/>
              <a:gd name="T66" fmla="*/ 83742881 w 805"/>
              <a:gd name="T67" fmla="*/ 120192134 h 1096"/>
              <a:gd name="T68" fmla="*/ 22270542 w 805"/>
              <a:gd name="T69" fmla="*/ 120192134 h 1096"/>
              <a:gd name="T70" fmla="*/ 22270542 w 805"/>
              <a:gd name="T71" fmla="*/ 23544102 h 1096"/>
              <a:gd name="T72" fmla="*/ 95464048 w 805"/>
              <a:gd name="T73" fmla="*/ 134630929 h 1096"/>
              <a:gd name="T74" fmla="*/ 95464048 w 805"/>
              <a:gd name="T75" fmla="*/ 134630929 h 1096"/>
              <a:gd name="T76" fmla="*/ 9246943 w 805"/>
              <a:gd name="T77" fmla="*/ 134630929 h 1096"/>
              <a:gd name="T78" fmla="*/ 9246943 w 805"/>
              <a:gd name="T79" fmla="*/ 23544102 h 1096"/>
              <a:gd name="T80" fmla="*/ 13153878 w 805"/>
              <a:gd name="T81" fmla="*/ 23544102 h 1096"/>
              <a:gd name="T82" fmla="*/ 13153878 w 805"/>
              <a:gd name="T83" fmla="*/ 124224350 h 1096"/>
              <a:gd name="T84" fmla="*/ 17061174 w 805"/>
              <a:gd name="T85" fmla="*/ 128126727 h 1096"/>
              <a:gd name="T86" fmla="*/ 87649816 w 805"/>
              <a:gd name="T87" fmla="*/ 128126727 h 1096"/>
              <a:gd name="T88" fmla="*/ 91687392 w 805"/>
              <a:gd name="T89" fmla="*/ 124224350 h 1096"/>
              <a:gd name="T90" fmla="*/ 91687392 w 805"/>
              <a:gd name="T91" fmla="*/ 23544102 h 1096"/>
              <a:gd name="T92" fmla="*/ 95464048 w 805"/>
              <a:gd name="T93" fmla="*/ 23544102 h 1096"/>
              <a:gd name="T94" fmla="*/ 95464048 w 805"/>
              <a:gd name="T95" fmla="*/ 134630929 h 109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805" h="1096">
                <a:moveTo>
                  <a:pt x="754" y="121"/>
                </a:moveTo>
                <a:lnTo>
                  <a:pt x="754" y="121"/>
                </a:lnTo>
                <a:cubicBezTo>
                  <a:pt x="593" y="121"/>
                  <a:pt x="593" y="121"/>
                  <a:pt x="593" y="121"/>
                </a:cubicBezTo>
                <a:cubicBezTo>
                  <a:pt x="573" y="91"/>
                  <a:pt x="553" y="61"/>
                  <a:pt x="523" y="40"/>
                </a:cubicBezTo>
                <a:cubicBezTo>
                  <a:pt x="492" y="20"/>
                  <a:pt x="442" y="0"/>
                  <a:pt x="402" y="0"/>
                </a:cubicBezTo>
                <a:cubicBezTo>
                  <a:pt x="362" y="0"/>
                  <a:pt x="312" y="20"/>
                  <a:pt x="282" y="40"/>
                </a:cubicBezTo>
                <a:cubicBezTo>
                  <a:pt x="251" y="61"/>
                  <a:pt x="231" y="91"/>
                  <a:pt x="211" y="121"/>
                </a:cubicBezTo>
                <a:cubicBezTo>
                  <a:pt x="50" y="121"/>
                  <a:pt x="50" y="121"/>
                  <a:pt x="50" y="121"/>
                </a:cubicBezTo>
                <a:cubicBezTo>
                  <a:pt x="20" y="121"/>
                  <a:pt x="0" y="141"/>
                  <a:pt x="0" y="181"/>
                </a:cubicBezTo>
                <a:cubicBezTo>
                  <a:pt x="0" y="1065"/>
                  <a:pt x="0" y="1065"/>
                  <a:pt x="0" y="1065"/>
                </a:cubicBezTo>
                <a:cubicBezTo>
                  <a:pt x="0" y="1085"/>
                  <a:pt x="20" y="1095"/>
                  <a:pt x="30" y="1095"/>
                </a:cubicBezTo>
                <a:cubicBezTo>
                  <a:pt x="774" y="1095"/>
                  <a:pt x="774" y="1095"/>
                  <a:pt x="774" y="1095"/>
                </a:cubicBezTo>
                <a:cubicBezTo>
                  <a:pt x="784" y="1095"/>
                  <a:pt x="804" y="1085"/>
                  <a:pt x="804" y="1065"/>
                </a:cubicBezTo>
                <a:cubicBezTo>
                  <a:pt x="804" y="181"/>
                  <a:pt x="804" y="181"/>
                  <a:pt x="804" y="181"/>
                </a:cubicBezTo>
                <a:cubicBezTo>
                  <a:pt x="804" y="141"/>
                  <a:pt x="784" y="121"/>
                  <a:pt x="754" y="121"/>
                </a:cubicBezTo>
                <a:close/>
                <a:moveTo>
                  <a:pt x="262" y="151"/>
                </a:moveTo>
                <a:lnTo>
                  <a:pt x="262" y="151"/>
                </a:lnTo>
                <a:cubicBezTo>
                  <a:pt x="272" y="131"/>
                  <a:pt x="291" y="111"/>
                  <a:pt x="312" y="91"/>
                </a:cubicBezTo>
                <a:cubicBezTo>
                  <a:pt x="342" y="81"/>
                  <a:pt x="372" y="71"/>
                  <a:pt x="402" y="71"/>
                </a:cubicBezTo>
                <a:cubicBezTo>
                  <a:pt x="432" y="71"/>
                  <a:pt x="462" y="81"/>
                  <a:pt x="492" y="91"/>
                </a:cubicBezTo>
                <a:cubicBezTo>
                  <a:pt x="513" y="111"/>
                  <a:pt x="533" y="131"/>
                  <a:pt x="543" y="151"/>
                </a:cubicBezTo>
                <a:cubicBezTo>
                  <a:pt x="543" y="211"/>
                  <a:pt x="543" y="211"/>
                  <a:pt x="543" y="211"/>
                </a:cubicBezTo>
                <a:cubicBezTo>
                  <a:pt x="262" y="211"/>
                  <a:pt x="262" y="211"/>
                  <a:pt x="262" y="211"/>
                </a:cubicBezTo>
                <a:lnTo>
                  <a:pt x="262" y="151"/>
                </a:lnTo>
                <a:close/>
                <a:moveTo>
                  <a:pt x="171" y="181"/>
                </a:moveTo>
                <a:lnTo>
                  <a:pt x="171" y="181"/>
                </a:lnTo>
                <a:cubicBezTo>
                  <a:pt x="201" y="181"/>
                  <a:pt x="201" y="181"/>
                  <a:pt x="201" y="181"/>
                </a:cubicBezTo>
                <a:cubicBezTo>
                  <a:pt x="201" y="241"/>
                  <a:pt x="201" y="241"/>
                  <a:pt x="201" y="241"/>
                </a:cubicBezTo>
                <a:cubicBezTo>
                  <a:pt x="201" y="262"/>
                  <a:pt x="221" y="281"/>
                  <a:pt x="241" y="281"/>
                </a:cubicBezTo>
                <a:cubicBezTo>
                  <a:pt x="563" y="281"/>
                  <a:pt x="563" y="281"/>
                  <a:pt x="563" y="281"/>
                </a:cubicBezTo>
                <a:cubicBezTo>
                  <a:pt x="583" y="281"/>
                  <a:pt x="603" y="262"/>
                  <a:pt x="603" y="241"/>
                </a:cubicBezTo>
                <a:cubicBezTo>
                  <a:pt x="603" y="181"/>
                  <a:pt x="603" y="181"/>
                  <a:pt x="603" y="181"/>
                </a:cubicBezTo>
                <a:cubicBezTo>
                  <a:pt x="643" y="181"/>
                  <a:pt x="643" y="181"/>
                  <a:pt x="643" y="181"/>
                </a:cubicBezTo>
                <a:cubicBezTo>
                  <a:pt x="643" y="924"/>
                  <a:pt x="643" y="924"/>
                  <a:pt x="643" y="924"/>
                </a:cubicBezTo>
                <a:cubicBezTo>
                  <a:pt x="171" y="924"/>
                  <a:pt x="171" y="924"/>
                  <a:pt x="171" y="924"/>
                </a:cubicBezTo>
                <a:lnTo>
                  <a:pt x="171" y="181"/>
                </a:lnTo>
                <a:close/>
                <a:moveTo>
                  <a:pt x="733" y="1035"/>
                </a:moveTo>
                <a:lnTo>
                  <a:pt x="733" y="1035"/>
                </a:lnTo>
                <a:cubicBezTo>
                  <a:pt x="71" y="1035"/>
                  <a:pt x="71" y="1035"/>
                  <a:pt x="71" y="1035"/>
                </a:cubicBezTo>
                <a:cubicBezTo>
                  <a:pt x="71" y="181"/>
                  <a:pt x="71" y="181"/>
                  <a:pt x="71" y="181"/>
                </a:cubicBezTo>
                <a:cubicBezTo>
                  <a:pt x="101" y="181"/>
                  <a:pt x="101" y="181"/>
                  <a:pt x="101" y="181"/>
                </a:cubicBezTo>
                <a:cubicBezTo>
                  <a:pt x="101" y="955"/>
                  <a:pt x="101" y="955"/>
                  <a:pt x="101" y="955"/>
                </a:cubicBezTo>
                <a:cubicBezTo>
                  <a:pt x="101" y="975"/>
                  <a:pt x="121" y="985"/>
                  <a:pt x="131" y="985"/>
                </a:cubicBezTo>
                <a:cubicBezTo>
                  <a:pt x="673" y="985"/>
                  <a:pt x="673" y="985"/>
                  <a:pt x="673" y="985"/>
                </a:cubicBezTo>
                <a:cubicBezTo>
                  <a:pt x="683" y="985"/>
                  <a:pt x="704" y="975"/>
                  <a:pt x="704" y="955"/>
                </a:cubicBezTo>
                <a:cubicBezTo>
                  <a:pt x="704" y="181"/>
                  <a:pt x="704" y="181"/>
                  <a:pt x="704" y="181"/>
                </a:cubicBezTo>
                <a:cubicBezTo>
                  <a:pt x="733" y="181"/>
                  <a:pt x="733" y="181"/>
                  <a:pt x="733" y="181"/>
                </a:cubicBezTo>
                <a:lnTo>
                  <a:pt x="733" y="10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43">
            <a:extLst>
              <a:ext uri="{FF2B5EF4-FFF2-40B4-BE49-F238E27FC236}">
                <a16:creationId xmlns:a16="http://schemas.microsoft.com/office/drawing/2014/main" id="{1FF3B70B-6778-A84D-96DD-0EB8A1E6A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4237" y="1439108"/>
            <a:ext cx="267745" cy="62085"/>
          </a:xfrm>
          <a:custGeom>
            <a:avLst/>
            <a:gdLst>
              <a:gd name="T0" fmla="*/ 5227457 w 303"/>
              <a:gd name="T1" fmla="*/ 8958687 h 71"/>
              <a:gd name="T2" fmla="*/ 5227457 w 303"/>
              <a:gd name="T3" fmla="*/ 8958687 h 71"/>
              <a:gd name="T4" fmla="*/ 34240928 w 303"/>
              <a:gd name="T5" fmla="*/ 8958687 h 71"/>
              <a:gd name="T6" fmla="*/ 39468385 w 303"/>
              <a:gd name="T7" fmla="*/ 3839335 h 71"/>
              <a:gd name="T8" fmla="*/ 34240928 w 303"/>
              <a:gd name="T9" fmla="*/ 0 h 71"/>
              <a:gd name="T10" fmla="*/ 5227457 w 303"/>
              <a:gd name="T11" fmla="*/ 0 h 71"/>
              <a:gd name="T12" fmla="*/ 0 w 303"/>
              <a:gd name="T13" fmla="*/ 3839335 h 71"/>
              <a:gd name="T14" fmla="*/ 5227457 w 303"/>
              <a:gd name="T15" fmla="*/ 8958687 h 7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03" h="71">
                <a:moveTo>
                  <a:pt x="40" y="70"/>
                </a:moveTo>
                <a:lnTo>
                  <a:pt x="40" y="70"/>
                </a:lnTo>
                <a:cubicBezTo>
                  <a:pt x="262" y="70"/>
                  <a:pt x="262" y="70"/>
                  <a:pt x="262" y="70"/>
                </a:cubicBezTo>
                <a:cubicBezTo>
                  <a:pt x="282" y="70"/>
                  <a:pt x="302" y="50"/>
                  <a:pt x="302" y="30"/>
                </a:cubicBezTo>
                <a:cubicBezTo>
                  <a:pt x="302" y="20"/>
                  <a:pt x="282" y="0"/>
                  <a:pt x="262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21" y="0"/>
                  <a:pt x="0" y="20"/>
                  <a:pt x="0" y="30"/>
                </a:cubicBezTo>
                <a:cubicBezTo>
                  <a:pt x="0" y="50"/>
                  <a:pt x="21" y="70"/>
                  <a:pt x="40" y="7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44">
            <a:extLst>
              <a:ext uri="{FF2B5EF4-FFF2-40B4-BE49-F238E27FC236}">
                <a16:creationId xmlns:a16="http://schemas.microsoft.com/office/drawing/2014/main" id="{ACB864EE-3B38-1F42-9CDC-6D12C2947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4237" y="1590440"/>
            <a:ext cx="267745" cy="62085"/>
          </a:xfrm>
          <a:custGeom>
            <a:avLst/>
            <a:gdLst>
              <a:gd name="T0" fmla="*/ 5227457 w 303"/>
              <a:gd name="T1" fmla="*/ 8958687 h 71"/>
              <a:gd name="T2" fmla="*/ 5227457 w 303"/>
              <a:gd name="T3" fmla="*/ 8958687 h 71"/>
              <a:gd name="T4" fmla="*/ 34240928 w 303"/>
              <a:gd name="T5" fmla="*/ 8958687 h 71"/>
              <a:gd name="T6" fmla="*/ 39468385 w 303"/>
              <a:gd name="T7" fmla="*/ 5119352 h 71"/>
              <a:gd name="T8" fmla="*/ 34240928 w 303"/>
              <a:gd name="T9" fmla="*/ 0 h 71"/>
              <a:gd name="T10" fmla="*/ 5227457 w 303"/>
              <a:gd name="T11" fmla="*/ 0 h 71"/>
              <a:gd name="T12" fmla="*/ 0 w 303"/>
              <a:gd name="T13" fmla="*/ 5119352 h 71"/>
              <a:gd name="T14" fmla="*/ 5227457 w 303"/>
              <a:gd name="T15" fmla="*/ 8958687 h 7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03" h="71">
                <a:moveTo>
                  <a:pt x="40" y="70"/>
                </a:moveTo>
                <a:lnTo>
                  <a:pt x="40" y="70"/>
                </a:lnTo>
                <a:cubicBezTo>
                  <a:pt x="262" y="70"/>
                  <a:pt x="262" y="70"/>
                  <a:pt x="262" y="70"/>
                </a:cubicBezTo>
                <a:cubicBezTo>
                  <a:pt x="282" y="70"/>
                  <a:pt x="302" y="50"/>
                  <a:pt x="302" y="40"/>
                </a:cubicBezTo>
                <a:cubicBezTo>
                  <a:pt x="302" y="20"/>
                  <a:pt x="282" y="0"/>
                  <a:pt x="262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21" y="0"/>
                  <a:pt x="0" y="20"/>
                  <a:pt x="0" y="40"/>
                </a:cubicBezTo>
                <a:cubicBezTo>
                  <a:pt x="0" y="50"/>
                  <a:pt x="21" y="70"/>
                  <a:pt x="40" y="7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45">
            <a:extLst>
              <a:ext uri="{FF2B5EF4-FFF2-40B4-BE49-F238E27FC236}">
                <a16:creationId xmlns:a16="http://schemas.microsoft.com/office/drawing/2014/main" id="{D1D36B36-FF81-8640-8163-FAE25B89B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4237" y="1749535"/>
            <a:ext cx="267745" cy="54325"/>
          </a:xfrm>
          <a:custGeom>
            <a:avLst/>
            <a:gdLst>
              <a:gd name="T0" fmla="*/ 5227457 w 303"/>
              <a:gd name="T1" fmla="*/ 7964930 h 61"/>
              <a:gd name="T2" fmla="*/ 5227457 w 303"/>
              <a:gd name="T3" fmla="*/ 7964930 h 61"/>
              <a:gd name="T4" fmla="*/ 34240928 w 303"/>
              <a:gd name="T5" fmla="*/ 7964930 h 61"/>
              <a:gd name="T6" fmla="*/ 39468385 w 303"/>
              <a:gd name="T7" fmla="*/ 3982283 h 61"/>
              <a:gd name="T8" fmla="*/ 34240928 w 303"/>
              <a:gd name="T9" fmla="*/ 0 h 61"/>
              <a:gd name="T10" fmla="*/ 5227457 w 303"/>
              <a:gd name="T11" fmla="*/ 0 h 61"/>
              <a:gd name="T12" fmla="*/ 0 w 303"/>
              <a:gd name="T13" fmla="*/ 3982283 h 61"/>
              <a:gd name="T14" fmla="*/ 5227457 w 303"/>
              <a:gd name="T15" fmla="*/ 7964930 h 6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03" h="61">
                <a:moveTo>
                  <a:pt x="40" y="60"/>
                </a:moveTo>
                <a:lnTo>
                  <a:pt x="40" y="60"/>
                </a:lnTo>
                <a:cubicBezTo>
                  <a:pt x="262" y="60"/>
                  <a:pt x="262" y="60"/>
                  <a:pt x="262" y="60"/>
                </a:cubicBezTo>
                <a:cubicBezTo>
                  <a:pt x="282" y="60"/>
                  <a:pt x="302" y="50"/>
                  <a:pt x="302" y="30"/>
                </a:cubicBezTo>
                <a:cubicBezTo>
                  <a:pt x="302" y="10"/>
                  <a:pt x="282" y="0"/>
                  <a:pt x="262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21" y="0"/>
                  <a:pt x="0" y="10"/>
                  <a:pt x="0" y="30"/>
                </a:cubicBezTo>
                <a:cubicBezTo>
                  <a:pt x="0" y="50"/>
                  <a:pt x="21" y="60"/>
                  <a:pt x="40" y="6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46">
            <a:extLst>
              <a:ext uri="{FF2B5EF4-FFF2-40B4-BE49-F238E27FC236}">
                <a16:creationId xmlns:a16="http://schemas.microsoft.com/office/drawing/2014/main" id="{A0108AFD-CCEB-0F49-865F-A33055E7A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0374" y="3266746"/>
            <a:ext cx="795471" cy="869196"/>
          </a:xfrm>
          <a:custGeom>
            <a:avLst/>
            <a:gdLst>
              <a:gd name="T0" fmla="*/ 116898049 w 905"/>
              <a:gd name="T1" fmla="*/ 14437504 h 986"/>
              <a:gd name="T2" fmla="*/ 116898049 w 905"/>
              <a:gd name="T3" fmla="*/ 14437504 h 986"/>
              <a:gd name="T4" fmla="*/ 111725562 w 905"/>
              <a:gd name="T5" fmla="*/ 9234781 h 986"/>
              <a:gd name="T6" fmla="*/ 98794346 w 905"/>
              <a:gd name="T7" fmla="*/ 9234781 h 986"/>
              <a:gd name="T8" fmla="*/ 98794346 w 905"/>
              <a:gd name="T9" fmla="*/ 4032057 h 986"/>
              <a:gd name="T10" fmla="*/ 94785885 w 905"/>
              <a:gd name="T11" fmla="*/ 0 h 986"/>
              <a:gd name="T12" fmla="*/ 90906520 w 905"/>
              <a:gd name="T13" fmla="*/ 4032057 h 986"/>
              <a:gd name="T14" fmla="*/ 90906520 w 905"/>
              <a:gd name="T15" fmla="*/ 9234781 h 986"/>
              <a:gd name="T16" fmla="*/ 25991888 w 905"/>
              <a:gd name="T17" fmla="*/ 9234781 h 986"/>
              <a:gd name="T18" fmla="*/ 25991888 w 905"/>
              <a:gd name="T19" fmla="*/ 4032057 h 986"/>
              <a:gd name="T20" fmla="*/ 20819402 w 905"/>
              <a:gd name="T21" fmla="*/ 0 h 986"/>
              <a:gd name="T22" fmla="*/ 16940037 w 905"/>
              <a:gd name="T23" fmla="*/ 4032057 h 986"/>
              <a:gd name="T24" fmla="*/ 16940037 w 905"/>
              <a:gd name="T25" fmla="*/ 9234781 h 986"/>
              <a:gd name="T26" fmla="*/ 5172486 w 905"/>
              <a:gd name="T27" fmla="*/ 9234781 h 986"/>
              <a:gd name="T28" fmla="*/ 0 w 905"/>
              <a:gd name="T29" fmla="*/ 14437504 h 986"/>
              <a:gd name="T30" fmla="*/ 0 w 905"/>
              <a:gd name="T31" fmla="*/ 45783680 h 986"/>
              <a:gd name="T32" fmla="*/ 0 w 905"/>
              <a:gd name="T33" fmla="*/ 47084542 h 986"/>
              <a:gd name="T34" fmla="*/ 0 w 905"/>
              <a:gd name="T35" fmla="*/ 48385042 h 986"/>
              <a:gd name="T36" fmla="*/ 0 w 905"/>
              <a:gd name="T37" fmla="*/ 121483202 h 986"/>
              <a:gd name="T38" fmla="*/ 5172486 w 905"/>
              <a:gd name="T39" fmla="*/ 128116621 h 986"/>
              <a:gd name="T40" fmla="*/ 111725562 w 905"/>
              <a:gd name="T41" fmla="*/ 128116621 h 986"/>
              <a:gd name="T42" fmla="*/ 116898049 w 905"/>
              <a:gd name="T43" fmla="*/ 121483202 h 986"/>
              <a:gd name="T44" fmla="*/ 116898049 w 905"/>
              <a:gd name="T45" fmla="*/ 48385042 h 986"/>
              <a:gd name="T46" fmla="*/ 116898049 w 905"/>
              <a:gd name="T47" fmla="*/ 47084542 h 986"/>
              <a:gd name="T48" fmla="*/ 116898049 w 905"/>
              <a:gd name="T49" fmla="*/ 45783680 h 986"/>
              <a:gd name="T50" fmla="*/ 116898049 w 905"/>
              <a:gd name="T51" fmla="*/ 14437504 h 986"/>
              <a:gd name="T52" fmla="*/ 7758730 w 905"/>
              <a:gd name="T53" fmla="*/ 17038866 h 986"/>
              <a:gd name="T54" fmla="*/ 7758730 w 905"/>
              <a:gd name="T55" fmla="*/ 17038866 h 986"/>
              <a:gd name="T56" fmla="*/ 16940037 w 905"/>
              <a:gd name="T57" fmla="*/ 17038866 h 986"/>
              <a:gd name="T58" fmla="*/ 16940037 w 905"/>
              <a:gd name="T59" fmla="*/ 22241590 h 986"/>
              <a:gd name="T60" fmla="*/ 20819402 w 905"/>
              <a:gd name="T61" fmla="*/ 26143452 h 986"/>
              <a:gd name="T62" fmla="*/ 25991888 w 905"/>
              <a:gd name="T63" fmla="*/ 22241590 h 986"/>
              <a:gd name="T64" fmla="*/ 25991888 w 905"/>
              <a:gd name="T65" fmla="*/ 17038866 h 986"/>
              <a:gd name="T66" fmla="*/ 90906520 w 905"/>
              <a:gd name="T67" fmla="*/ 17038866 h 986"/>
              <a:gd name="T68" fmla="*/ 90906520 w 905"/>
              <a:gd name="T69" fmla="*/ 22241590 h 986"/>
              <a:gd name="T70" fmla="*/ 94785885 w 905"/>
              <a:gd name="T71" fmla="*/ 26143452 h 986"/>
              <a:gd name="T72" fmla="*/ 98794346 w 905"/>
              <a:gd name="T73" fmla="*/ 22241590 h 986"/>
              <a:gd name="T74" fmla="*/ 98794346 w 905"/>
              <a:gd name="T75" fmla="*/ 17038866 h 986"/>
              <a:gd name="T76" fmla="*/ 109139319 w 905"/>
              <a:gd name="T77" fmla="*/ 17038866 h 986"/>
              <a:gd name="T78" fmla="*/ 109139319 w 905"/>
              <a:gd name="T79" fmla="*/ 41881818 h 986"/>
              <a:gd name="T80" fmla="*/ 7758730 w 905"/>
              <a:gd name="T81" fmla="*/ 41881818 h 986"/>
              <a:gd name="T82" fmla="*/ 7758730 w 905"/>
              <a:gd name="T83" fmla="*/ 17038866 h 986"/>
              <a:gd name="T84" fmla="*/ 109139319 w 905"/>
              <a:gd name="T85" fmla="*/ 119012035 h 986"/>
              <a:gd name="T86" fmla="*/ 109139319 w 905"/>
              <a:gd name="T87" fmla="*/ 119012035 h 986"/>
              <a:gd name="T88" fmla="*/ 7758730 w 905"/>
              <a:gd name="T89" fmla="*/ 119012035 h 986"/>
              <a:gd name="T90" fmla="*/ 7758730 w 905"/>
              <a:gd name="T91" fmla="*/ 50986404 h 986"/>
              <a:gd name="T92" fmla="*/ 109139319 w 905"/>
              <a:gd name="T93" fmla="*/ 50986404 h 986"/>
              <a:gd name="T94" fmla="*/ 109139319 w 905"/>
              <a:gd name="T95" fmla="*/ 119012035 h 98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905" h="986">
                <a:moveTo>
                  <a:pt x="904" y="111"/>
                </a:moveTo>
                <a:lnTo>
                  <a:pt x="904" y="111"/>
                </a:lnTo>
                <a:cubicBezTo>
                  <a:pt x="904" y="81"/>
                  <a:pt x="884" y="71"/>
                  <a:pt x="864" y="71"/>
                </a:cubicBezTo>
                <a:cubicBezTo>
                  <a:pt x="764" y="71"/>
                  <a:pt x="764" y="71"/>
                  <a:pt x="764" y="71"/>
                </a:cubicBezTo>
                <a:cubicBezTo>
                  <a:pt x="764" y="31"/>
                  <a:pt x="764" y="31"/>
                  <a:pt x="764" y="31"/>
                </a:cubicBezTo>
                <a:cubicBezTo>
                  <a:pt x="764" y="20"/>
                  <a:pt x="754" y="0"/>
                  <a:pt x="733" y="0"/>
                </a:cubicBezTo>
                <a:cubicBezTo>
                  <a:pt x="713" y="0"/>
                  <a:pt x="703" y="20"/>
                  <a:pt x="703" y="31"/>
                </a:cubicBezTo>
                <a:cubicBezTo>
                  <a:pt x="703" y="71"/>
                  <a:pt x="703" y="71"/>
                  <a:pt x="703" y="71"/>
                </a:cubicBezTo>
                <a:cubicBezTo>
                  <a:pt x="201" y="71"/>
                  <a:pt x="201" y="71"/>
                  <a:pt x="201" y="71"/>
                </a:cubicBezTo>
                <a:cubicBezTo>
                  <a:pt x="201" y="31"/>
                  <a:pt x="201" y="31"/>
                  <a:pt x="201" y="31"/>
                </a:cubicBezTo>
                <a:cubicBezTo>
                  <a:pt x="201" y="20"/>
                  <a:pt x="181" y="0"/>
                  <a:pt x="161" y="0"/>
                </a:cubicBezTo>
                <a:cubicBezTo>
                  <a:pt x="151" y="0"/>
                  <a:pt x="131" y="20"/>
                  <a:pt x="131" y="31"/>
                </a:cubicBezTo>
                <a:cubicBezTo>
                  <a:pt x="131" y="71"/>
                  <a:pt x="131" y="71"/>
                  <a:pt x="131" y="71"/>
                </a:cubicBezTo>
                <a:cubicBezTo>
                  <a:pt x="40" y="71"/>
                  <a:pt x="40" y="71"/>
                  <a:pt x="40" y="71"/>
                </a:cubicBezTo>
                <a:cubicBezTo>
                  <a:pt x="10" y="71"/>
                  <a:pt x="0" y="91"/>
                  <a:pt x="0" y="111"/>
                </a:cubicBezTo>
                <a:cubicBezTo>
                  <a:pt x="0" y="352"/>
                  <a:pt x="0" y="352"/>
                  <a:pt x="0" y="352"/>
                </a:cubicBezTo>
                <a:cubicBezTo>
                  <a:pt x="0" y="352"/>
                  <a:pt x="0" y="352"/>
                  <a:pt x="0" y="362"/>
                </a:cubicBezTo>
                <a:lnTo>
                  <a:pt x="0" y="372"/>
                </a:lnTo>
                <a:cubicBezTo>
                  <a:pt x="0" y="934"/>
                  <a:pt x="0" y="934"/>
                  <a:pt x="0" y="934"/>
                </a:cubicBezTo>
                <a:cubicBezTo>
                  <a:pt x="0" y="965"/>
                  <a:pt x="20" y="985"/>
                  <a:pt x="40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84" y="985"/>
                  <a:pt x="904" y="965"/>
                  <a:pt x="904" y="934"/>
                </a:cubicBezTo>
                <a:cubicBezTo>
                  <a:pt x="904" y="372"/>
                  <a:pt x="904" y="372"/>
                  <a:pt x="904" y="372"/>
                </a:cubicBezTo>
                <a:lnTo>
                  <a:pt x="904" y="362"/>
                </a:lnTo>
                <a:cubicBezTo>
                  <a:pt x="904" y="352"/>
                  <a:pt x="904" y="352"/>
                  <a:pt x="904" y="352"/>
                </a:cubicBezTo>
                <a:lnTo>
                  <a:pt x="904" y="111"/>
                </a:lnTo>
                <a:close/>
                <a:moveTo>
                  <a:pt x="60" y="131"/>
                </a:moveTo>
                <a:lnTo>
                  <a:pt x="60" y="131"/>
                </a:lnTo>
                <a:cubicBezTo>
                  <a:pt x="131" y="131"/>
                  <a:pt x="131" y="131"/>
                  <a:pt x="131" y="131"/>
                </a:cubicBezTo>
                <a:cubicBezTo>
                  <a:pt x="131" y="171"/>
                  <a:pt x="131" y="171"/>
                  <a:pt x="131" y="171"/>
                </a:cubicBezTo>
                <a:cubicBezTo>
                  <a:pt x="131" y="191"/>
                  <a:pt x="151" y="201"/>
                  <a:pt x="161" y="201"/>
                </a:cubicBezTo>
                <a:cubicBezTo>
                  <a:pt x="181" y="201"/>
                  <a:pt x="201" y="191"/>
                  <a:pt x="201" y="171"/>
                </a:cubicBezTo>
                <a:cubicBezTo>
                  <a:pt x="201" y="131"/>
                  <a:pt x="201" y="131"/>
                  <a:pt x="201" y="131"/>
                </a:cubicBezTo>
                <a:cubicBezTo>
                  <a:pt x="703" y="131"/>
                  <a:pt x="703" y="131"/>
                  <a:pt x="703" y="131"/>
                </a:cubicBezTo>
                <a:cubicBezTo>
                  <a:pt x="703" y="171"/>
                  <a:pt x="703" y="171"/>
                  <a:pt x="703" y="171"/>
                </a:cubicBezTo>
                <a:cubicBezTo>
                  <a:pt x="703" y="191"/>
                  <a:pt x="713" y="201"/>
                  <a:pt x="733" y="201"/>
                </a:cubicBezTo>
                <a:cubicBezTo>
                  <a:pt x="754" y="201"/>
                  <a:pt x="764" y="191"/>
                  <a:pt x="764" y="171"/>
                </a:cubicBezTo>
                <a:cubicBezTo>
                  <a:pt x="764" y="131"/>
                  <a:pt x="764" y="131"/>
                  <a:pt x="764" y="131"/>
                </a:cubicBezTo>
                <a:cubicBezTo>
                  <a:pt x="844" y="131"/>
                  <a:pt x="844" y="131"/>
                  <a:pt x="844" y="131"/>
                </a:cubicBezTo>
                <a:cubicBezTo>
                  <a:pt x="844" y="322"/>
                  <a:pt x="844" y="322"/>
                  <a:pt x="844" y="322"/>
                </a:cubicBezTo>
                <a:cubicBezTo>
                  <a:pt x="60" y="322"/>
                  <a:pt x="60" y="322"/>
                  <a:pt x="60" y="322"/>
                </a:cubicBezTo>
                <a:lnTo>
                  <a:pt x="60" y="131"/>
                </a:lnTo>
                <a:close/>
                <a:moveTo>
                  <a:pt x="844" y="915"/>
                </a:moveTo>
                <a:lnTo>
                  <a:pt x="844" y="915"/>
                </a:lnTo>
                <a:cubicBezTo>
                  <a:pt x="60" y="915"/>
                  <a:pt x="60" y="915"/>
                  <a:pt x="60" y="915"/>
                </a:cubicBezTo>
                <a:cubicBezTo>
                  <a:pt x="60" y="392"/>
                  <a:pt x="60" y="392"/>
                  <a:pt x="60" y="392"/>
                </a:cubicBezTo>
                <a:cubicBezTo>
                  <a:pt x="844" y="392"/>
                  <a:pt x="844" y="392"/>
                  <a:pt x="844" y="392"/>
                </a:cubicBezTo>
                <a:lnTo>
                  <a:pt x="844" y="9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47">
            <a:extLst>
              <a:ext uri="{FF2B5EF4-FFF2-40B4-BE49-F238E27FC236}">
                <a16:creationId xmlns:a16="http://schemas.microsoft.com/office/drawing/2014/main" id="{37A826F3-767B-2C4E-9F29-0F4061C3C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8716" y="3445242"/>
            <a:ext cx="302666" cy="54325"/>
          </a:xfrm>
          <a:custGeom>
            <a:avLst/>
            <a:gdLst>
              <a:gd name="T0" fmla="*/ 40661531 w 343"/>
              <a:gd name="T1" fmla="*/ 0 h 61"/>
              <a:gd name="T2" fmla="*/ 40661531 w 343"/>
              <a:gd name="T3" fmla="*/ 0 h 61"/>
              <a:gd name="T4" fmla="*/ 4040016 w 343"/>
              <a:gd name="T5" fmla="*/ 0 h 61"/>
              <a:gd name="T6" fmla="*/ 0 w 343"/>
              <a:gd name="T7" fmla="*/ 3982283 h 61"/>
              <a:gd name="T8" fmla="*/ 4040016 w 343"/>
              <a:gd name="T9" fmla="*/ 7964930 h 61"/>
              <a:gd name="T10" fmla="*/ 40661531 w 343"/>
              <a:gd name="T11" fmla="*/ 7964930 h 61"/>
              <a:gd name="T12" fmla="*/ 44571224 w 343"/>
              <a:gd name="T13" fmla="*/ 3982283 h 61"/>
              <a:gd name="T14" fmla="*/ 40661531 w 343"/>
              <a:gd name="T15" fmla="*/ 0 h 6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43" h="61">
                <a:moveTo>
                  <a:pt x="312" y="0"/>
                </a:moveTo>
                <a:lnTo>
                  <a:pt x="312" y="0"/>
                </a:lnTo>
                <a:cubicBezTo>
                  <a:pt x="31" y="0"/>
                  <a:pt x="31" y="0"/>
                  <a:pt x="31" y="0"/>
                </a:cubicBezTo>
                <a:cubicBezTo>
                  <a:pt x="20" y="0"/>
                  <a:pt x="0" y="10"/>
                  <a:pt x="0" y="30"/>
                </a:cubicBezTo>
                <a:cubicBezTo>
                  <a:pt x="0" y="50"/>
                  <a:pt x="20" y="60"/>
                  <a:pt x="31" y="60"/>
                </a:cubicBezTo>
                <a:cubicBezTo>
                  <a:pt x="312" y="60"/>
                  <a:pt x="312" y="60"/>
                  <a:pt x="312" y="60"/>
                </a:cubicBezTo>
                <a:cubicBezTo>
                  <a:pt x="332" y="60"/>
                  <a:pt x="342" y="50"/>
                  <a:pt x="342" y="30"/>
                </a:cubicBezTo>
                <a:cubicBezTo>
                  <a:pt x="342" y="10"/>
                  <a:pt x="332" y="0"/>
                  <a:pt x="312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48">
            <a:extLst>
              <a:ext uri="{FF2B5EF4-FFF2-40B4-BE49-F238E27FC236}">
                <a16:creationId xmlns:a16="http://schemas.microsoft.com/office/drawing/2014/main" id="{2C325DD4-FE75-5E44-AA57-9F353931D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4391" y="3736268"/>
            <a:ext cx="186256" cy="248342"/>
          </a:xfrm>
          <a:custGeom>
            <a:avLst/>
            <a:gdLst>
              <a:gd name="T0" fmla="*/ 13048531 w 212"/>
              <a:gd name="T1" fmla="*/ 19470811 h 282"/>
              <a:gd name="T2" fmla="*/ 13048531 w 212"/>
              <a:gd name="T3" fmla="*/ 19470811 h 282"/>
              <a:gd name="T4" fmla="*/ 2583971 w 212"/>
              <a:gd name="T5" fmla="*/ 28686868 h 282"/>
              <a:gd name="T6" fmla="*/ 0 w 212"/>
              <a:gd name="T7" fmla="*/ 32580814 h 282"/>
              <a:gd name="T8" fmla="*/ 3875776 w 212"/>
              <a:gd name="T9" fmla="*/ 36475121 h 282"/>
              <a:gd name="T10" fmla="*/ 23384055 w 212"/>
              <a:gd name="T11" fmla="*/ 36475121 h 282"/>
              <a:gd name="T12" fmla="*/ 27259831 w 212"/>
              <a:gd name="T13" fmla="*/ 32580814 h 282"/>
              <a:gd name="T14" fmla="*/ 23384055 w 212"/>
              <a:gd name="T15" fmla="*/ 28686868 h 282"/>
              <a:gd name="T16" fmla="*/ 11756366 w 212"/>
              <a:gd name="T17" fmla="*/ 28686868 h 282"/>
              <a:gd name="T18" fmla="*/ 16924308 w 212"/>
              <a:gd name="T19" fmla="*/ 24792562 h 282"/>
              <a:gd name="T20" fmla="*/ 27259831 w 212"/>
              <a:gd name="T21" fmla="*/ 10384457 h 282"/>
              <a:gd name="T22" fmla="*/ 27259831 w 212"/>
              <a:gd name="T23" fmla="*/ 10384457 h 282"/>
              <a:gd name="T24" fmla="*/ 14340337 w 212"/>
              <a:gd name="T25" fmla="*/ 0 h 282"/>
              <a:gd name="T26" fmla="*/ 2583971 w 212"/>
              <a:gd name="T27" fmla="*/ 5192048 h 282"/>
              <a:gd name="T28" fmla="*/ 1291806 w 212"/>
              <a:gd name="T29" fmla="*/ 6490150 h 282"/>
              <a:gd name="T30" fmla="*/ 5167582 w 212"/>
              <a:gd name="T31" fmla="*/ 10384457 h 282"/>
              <a:gd name="T32" fmla="*/ 7751553 w 212"/>
              <a:gd name="T33" fmla="*/ 9086355 h 282"/>
              <a:gd name="T34" fmla="*/ 14340337 w 212"/>
              <a:gd name="T35" fmla="*/ 6490150 h 282"/>
              <a:gd name="T36" fmla="*/ 18216113 w 212"/>
              <a:gd name="T37" fmla="*/ 11682559 h 282"/>
              <a:gd name="T38" fmla="*/ 13048531 w 212"/>
              <a:gd name="T39" fmla="*/ 19470811 h 28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2" h="282">
                <a:moveTo>
                  <a:pt x="101" y="150"/>
                </a:moveTo>
                <a:lnTo>
                  <a:pt x="101" y="150"/>
                </a:lnTo>
                <a:cubicBezTo>
                  <a:pt x="20" y="221"/>
                  <a:pt x="20" y="221"/>
                  <a:pt x="20" y="221"/>
                </a:cubicBezTo>
                <a:cubicBezTo>
                  <a:pt x="10" y="231"/>
                  <a:pt x="0" y="241"/>
                  <a:pt x="0" y="251"/>
                </a:cubicBezTo>
                <a:cubicBezTo>
                  <a:pt x="0" y="271"/>
                  <a:pt x="20" y="281"/>
                  <a:pt x="30" y="281"/>
                </a:cubicBezTo>
                <a:cubicBezTo>
                  <a:pt x="181" y="281"/>
                  <a:pt x="181" y="281"/>
                  <a:pt x="181" y="281"/>
                </a:cubicBezTo>
                <a:cubicBezTo>
                  <a:pt x="201" y="281"/>
                  <a:pt x="211" y="261"/>
                  <a:pt x="211" y="251"/>
                </a:cubicBezTo>
                <a:cubicBezTo>
                  <a:pt x="211" y="241"/>
                  <a:pt x="201" y="221"/>
                  <a:pt x="181" y="221"/>
                </a:cubicBezTo>
                <a:cubicBezTo>
                  <a:pt x="91" y="221"/>
                  <a:pt x="91" y="221"/>
                  <a:pt x="91" y="221"/>
                </a:cubicBezTo>
                <a:cubicBezTo>
                  <a:pt x="131" y="191"/>
                  <a:pt x="131" y="191"/>
                  <a:pt x="131" y="191"/>
                </a:cubicBezTo>
                <a:cubicBezTo>
                  <a:pt x="181" y="150"/>
                  <a:pt x="211" y="130"/>
                  <a:pt x="211" y="80"/>
                </a:cubicBezTo>
                <a:cubicBezTo>
                  <a:pt x="211" y="30"/>
                  <a:pt x="171" y="0"/>
                  <a:pt x="111" y="0"/>
                </a:cubicBezTo>
                <a:cubicBezTo>
                  <a:pt x="70" y="0"/>
                  <a:pt x="40" y="10"/>
                  <a:pt x="20" y="40"/>
                </a:cubicBezTo>
                <a:lnTo>
                  <a:pt x="10" y="50"/>
                </a:lnTo>
                <a:cubicBezTo>
                  <a:pt x="10" y="70"/>
                  <a:pt x="30" y="80"/>
                  <a:pt x="40" y="80"/>
                </a:cubicBezTo>
                <a:cubicBezTo>
                  <a:pt x="50" y="80"/>
                  <a:pt x="60" y="80"/>
                  <a:pt x="60" y="70"/>
                </a:cubicBezTo>
                <a:cubicBezTo>
                  <a:pt x="80" y="60"/>
                  <a:pt x="91" y="50"/>
                  <a:pt x="111" y="50"/>
                </a:cubicBezTo>
                <a:cubicBezTo>
                  <a:pt x="131" y="50"/>
                  <a:pt x="141" y="60"/>
                  <a:pt x="141" y="90"/>
                </a:cubicBezTo>
                <a:cubicBezTo>
                  <a:pt x="141" y="110"/>
                  <a:pt x="131" y="120"/>
                  <a:pt x="101" y="15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49">
            <a:extLst>
              <a:ext uri="{FF2B5EF4-FFF2-40B4-BE49-F238E27FC236}">
                <a16:creationId xmlns:a16="http://schemas.microsoft.com/office/drawing/2014/main" id="{56492E81-ACB3-694D-A555-3C39CDC55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5572" y="3736268"/>
            <a:ext cx="186256" cy="248342"/>
          </a:xfrm>
          <a:custGeom>
            <a:avLst/>
            <a:gdLst>
              <a:gd name="T0" fmla="*/ 3875776 w 212"/>
              <a:gd name="T1" fmla="*/ 6490150 h 282"/>
              <a:gd name="T2" fmla="*/ 3875776 w 212"/>
              <a:gd name="T3" fmla="*/ 6490150 h 282"/>
              <a:gd name="T4" fmla="*/ 18216113 w 212"/>
              <a:gd name="T5" fmla="*/ 6490150 h 282"/>
              <a:gd name="T6" fmla="*/ 3875776 w 212"/>
              <a:gd name="T7" fmla="*/ 29984970 h 282"/>
              <a:gd name="T8" fmla="*/ 3875776 w 212"/>
              <a:gd name="T9" fmla="*/ 32580814 h 282"/>
              <a:gd name="T10" fmla="*/ 7751553 w 212"/>
              <a:gd name="T11" fmla="*/ 36475121 h 282"/>
              <a:gd name="T12" fmla="*/ 11756366 w 212"/>
              <a:gd name="T13" fmla="*/ 33878916 h 282"/>
              <a:gd name="T14" fmla="*/ 25967666 w 212"/>
              <a:gd name="T15" fmla="*/ 7788252 h 282"/>
              <a:gd name="T16" fmla="*/ 27259831 w 212"/>
              <a:gd name="T17" fmla="*/ 3894306 h 282"/>
              <a:gd name="T18" fmla="*/ 23384055 w 212"/>
              <a:gd name="T19" fmla="*/ 0 h 282"/>
              <a:gd name="T20" fmla="*/ 3875776 w 212"/>
              <a:gd name="T21" fmla="*/ 0 h 282"/>
              <a:gd name="T22" fmla="*/ 0 w 212"/>
              <a:gd name="T23" fmla="*/ 3894306 h 282"/>
              <a:gd name="T24" fmla="*/ 3875776 w 212"/>
              <a:gd name="T25" fmla="*/ 6490150 h 28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2" h="282">
                <a:moveTo>
                  <a:pt x="30" y="50"/>
                </a:moveTo>
                <a:lnTo>
                  <a:pt x="30" y="50"/>
                </a:lnTo>
                <a:cubicBezTo>
                  <a:pt x="141" y="50"/>
                  <a:pt x="141" y="50"/>
                  <a:pt x="141" y="50"/>
                </a:cubicBezTo>
                <a:cubicBezTo>
                  <a:pt x="30" y="231"/>
                  <a:pt x="30" y="231"/>
                  <a:pt x="30" y="231"/>
                </a:cubicBezTo>
                <a:cubicBezTo>
                  <a:pt x="30" y="241"/>
                  <a:pt x="30" y="251"/>
                  <a:pt x="30" y="251"/>
                </a:cubicBezTo>
                <a:cubicBezTo>
                  <a:pt x="30" y="271"/>
                  <a:pt x="40" y="281"/>
                  <a:pt x="60" y="281"/>
                </a:cubicBezTo>
                <a:cubicBezTo>
                  <a:pt x="70" y="281"/>
                  <a:pt x="81" y="271"/>
                  <a:pt x="91" y="261"/>
                </a:cubicBezTo>
                <a:cubicBezTo>
                  <a:pt x="201" y="60"/>
                  <a:pt x="201" y="60"/>
                  <a:pt x="201" y="60"/>
                </a:cubicBezTo>
                <a:cubicBezTo>
                  <a:pt x="201" y="50"/>
                  <a:pt x="211" y="40"/>
                  <a:pt x="211" y="30"/>
                </a:cubicBezTo>
                <a:cubicBezTo>
                  <a:pt x="211" y="10"/>
                  <a:pt x="201" y="0"/>
                  <a:pt x="181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0" y="0"/>
                  <a:pt x="0" y="10"/>
                  <a:pt x="0" y="30"/>
                </a:cubicBezTo>
                <a:cubicBezTo>
                  <a:pt x="0" y="40"/>
                  <a:pt x="20" y="50"/>
                  <a:pt x="30" y="5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50">
            <a:extLst>
              <a:ext uri="{FF2B5EF4-FFF2-40B4-BE49-F238E27FC236}">
                <a16:creationId xmlns:a16="http://schemas.microsoft.com/office/drawing/2014/main" id="{88B90DBD-C17D-C446-976E-ABE75E573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5452" y="5497942"/>
            <a:ext cx="865314" cy="585930"/>
          </a:xfrm>
          <a:custGeom>
            <a:avLst/>
            <a:gdLst>
              <a:gd name="T0" fmla="*/ 120645133 w 985"/>
              <a:gd name="T1" fmla="*/ 86408595 h 664"/>
              <a:gd name="T2" fmla="*/ 120645133 w 985"/>
              <a:gd name="T3" fmla="*/ 86408595 h 664"/>
              <a:gd name="T4" fmla="*/ 6458473 w 985"/>
              <a:gd name="T5" fmla="*/ 86408595 h 664"/>
              <a:gd name="T6" fmla="*/ 0 w 985"/>
              <a:gd name="T7" fmla="*/ 79761641 h 664"/>
              <a:gd name="T8" fmla="*/ 0 w 985"/>
              <a:gd name="T9" fmla="*/ 15639403 h 664"/>
              <a:gd name="T10" fmla="*/ 6458473 w 985"/>
              <a:gd name="T11" fmla="*/ 9123135 h 664"/>
              <a:gd name="T12" fmla="*/ 71301970 w 985"/>
              <a:gd name="T13" fmla="*/ 9123135 h 664"/>
              <a:gd name="T14" fmla="*/ 75177413 w 985"/>
              <a:gd name="T15" fmla="*/ 3909760 h 664"/>
              <a:gd name="T16" fmla="*/ 80473217 w 985"/>
              <a:gd name="T17" fmla="*/ 0 h 664"/>
              <a:gd name="T18" fmla="*/ 120645133 w 985"/>
              <a:gd name="T19" fmla="*/ 0 h 664"/>
              <a:gd name="T20" fmla="*/ 127103965 w 985"/>
              <a:gd name="T21" fmla="*/ 6516628 h 664"/>
              <a:gd name="T22" fmla="*/ 127103965 w 985"/>
              <a:gd name="T23" fmla="*/ 79761641 h 664"/>
              <a:gd name="T24" fmla="*/ 120645133 w 985"/>
              <a:gd name="T25" fmla="*/ 86408595 h 664"/>
              <a:gd name="T26" fmla="*/ 9041862 w 985"/>
              <a:gd name="T27" fmla="*/ 77285459 h 664"/>
              <a:gd name="T28" fmla="*/ 9041862 w 985"/>
              <a:gd name="T29" fmla="*/ 77285459 h 664"/>
              <a:gd name="T30" fmla="*/ 118061744 w 985"/>
              <a:gd name="T31" fmla="*/ 77285459 h 664"/>
              <a:gd name="T32" fmla="*/ 118061744 w 985"/>
              <a:gd name="T33" fmla="*/ 7819882 h 664"/>
              <a:gd name="T34" fmla="*/ 81764912 w 985"/>
              <a:gd name="T35" fmla="*/ 7819882 h 664"/>
              <a:gd name="T36" fmla="*/ 79181523 w 985"/>
              <a:gd name="T37" fmla="*/ 14336149 h 664"/>
              <a:gd name="T38" fmla="*/ 73885719 w 985"/>
              <a:gd name="T39" fmla="*/ 18246271 h 664"/>
              <a:gd name="T40" fmla="*/ 9041862 w 985"/>
              <a:gd name="T41" fmla="*/ 18246271 h 664"/>
              <a:gd name="T42" fmla="*/ 9041862 w 985"/>
              <a:gd name="T43" fmla="*/ 77285459 h 664"/>
              <a:gd name="T44" fmla="*/ 71301970 w 985"/>
              <a:gd name="T45" fmla="*/ 10426389 h 664"/>
              <a:gd name="T46" fmla="*/ 71301970 w 985"/>
              <a:gd name="T47" fmla="*/ 10426389 h 66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985" h="664">
                <a:moveTo>
                  <a:pt x="934" y="663"/>
                </a:moveTo>
                <a:lnTo>
                  <a:pt x="934" y="663"/>
                </a:lnTo>
                <a:cubicBezTo>
                  <a:pt x="50" y="663"/>
                  <a:pt x="50" y="663"/>
                  <a:pt x="50" y="663"/>
                </a:cubicBezTo>
                <a:cubicBezTo>
                  <a:pt x="20" y="663"/>
                  <a:pt x="0" y="643"/>
                  <a:pt x="0" y="612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00"/>
                  <a:pt x="20" y="70"/>
                  <a:pt x="50" y="70"/>
                </a:cubicBezTo>
                <a:cubicBezTo>
                  <a:pt x="552" y="70"/>
                  <a:pt x="552" y="70"/>
                  <a:pt x="552" y="70"/>
                </a:cubicBezTo>
                <a:cubicBezTo>
                  <a:pt x="582" y="30"/>
                  <a:pt x="582" y="30"/>
                  <a:pt x="582" y="30"/>
                </a:cubicBezTo>
                <a:cubicBezTo>
                  <a:pt x="582" y="10"/>
                  <a:pt x="603" y="0"/>
                  <a:pt x="623" y="0"/>
                </a:cubicBezTo>
                <a:cubicBezTo>
                  <a:pt x="934" y="0"/>
                  <a:pt x="934" y="0"/>
                  <a:pt x="934" y="0"/>
                </a:cubicBezTo>
                <a:cubicBezTo>
                  <a:pt x="964" y="0"/>
                  <a:pt x="984" y="20"/>
                  <a:pt x="984" y="50"/>
                </a:cubicBezTo>
                <a:cubicBezTo>
                  <a:pt x="984" y="612"/>
                  <a:pt x="984" y="612"/>
                  <a:pt x="984" y="612"/>
                </a:cubicBezTo>
                <a:cubicBezTo>
                  <a:pt x="984" y="643"/>
                  <a:pt x="964" y="663"/>
                  <a:pt x="934" y="663"/>
                </a:cubicBezTo>
                <a:close/>
                <a:moveTo>
                  <a:pt x="70" y="593"/>
                </a:moveTo>
                <a:lnTo>
                  <a:pt x="70" y="593"/>
                </a:lnTo>
                <a:cubicBezTo>
                  <a:pt x="914" y="593"/>
                  <a:pt x="914" y="593"/>
                  <a:pt x="914" y="593"/>
                </a:cubicBezTo>
                <a:cubicBezTo>
                  <a:pt x="914" y="60"/>
                  <a:pt x="914" y="60"/>
                  <a:pt x="914" y="60"/>
                </a:cubicBezTo>
                <a:cubicBezTo>
                  <a:pt x="633" y="60"/>
                  <a:pt x="633" y="60"/>
                  <a:pt x="633" y="60"/>
                </a:cubicBezTo>
                <a:cubicBezTo>
                  <a:pt x="613" y="110"/>
                  <a:pt x="613" y="110"/>
                  <a:pt x="613" y="110"/>
                </a:cubicBezTo>
                <a:cubicBezTo>
                  <a:pt x="603" y="130"/>
                  <a:pt x="582" y="140"/>
                  <a:pt x="572" y="140"/>
                </a:cubicBezTo>
                <a:cubicBezTo>
                  <a:pt x="70" y="140"/>
                  <a:pt x="70" y="140"/>
                  <a:pt x="70" y="140"/>
                </a:cubicBezTo>
                <a:lnTo>
                  <a:pt x="70" y="593"/>
                </a:lnTo>
                <a:close/>
                <a:moveTo>
                  <a:pt x="552" y="80"/>
                </a:moveTo>
                <a:lnTo>
                  <a:pt x="552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51">
            <a:extLst>
              <a:ext uri="{FF2B5EF4-FFF2-40B4-BE49-F238E27FC236}">
                <a16:creationId xmlns:a16="http://schemas.microsoft.com/office/drawing/2014/main" id="{4D9FFB86-E9E8-034C-B875-2CE0936CD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0220" y="5497942"/>
            <a:ext cx="159095" cy="54325"/>
          </a:xfrm>
          <a:custGeom>
            <a:avLst/>
            <a:gdLst>
              <a:gd name="T0" fmla="*/ 19312539 w 182"/>
              <a:gd name="T1" fmla="*/ 7964930 h 61"/>
              <a:gd name="T2" fmla="*/ 19312539 w 182"/>
              <a:gd name="T3" fmla="*/ 7964930 h 61"/>
              <a:gd name="T4" fmla="*/ 5243876 w 182"/>
              <a:gd name="T5" fmla="*/ 7964930 h 61"/>
              <a:gd name="T6" fmla="*/ 0 w 182"/>
              <a:gd name="T7" fmla="*/ 3982283 h 61"/>
              <a:gd name="T8" fmla="*/ 5243876 w 182"/>
              <a:gd name="T9" fmla="*/ 0 h 61"/>
              <a:gd name="T10" fmla="*/ 19312539 w 182"/>
              <a:gd name="T11" fmla="*/ 0 h 61"/>
              <a:gd name="T12" fmla="*/ 23149155 w 182"/>
              <a:gd name="T13" fmla="*/ 3982283 h 61"/>
              <a:gd name="T14" fmla="*/ 19312539 w 182"/>
              <a:gd name="T15" fmla="*/ 7964930 h 6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82" h="61">
                <a:moveTo>
                  <a:pt x="151" y="60"/>
                </a:moveTo>
                <a:lnTo>
                  <a:pt x="151" y="60"/>
                </a:lnTo>
                <a:cubicBezTo>
                  <a:pt x="41" y="60"/>
                  <a:pt x="41" y="60"/>
                  <a:pt x="41" y="60"/>
                </a:cubicBezTo>
                <a:cubicBezTo>
                  <a:pt x="20" y="60"/>
                  <a:pt x="0" y="50"/>
                  <a:pt x="0" y="30"/>
                </a:cubicBezTo>
                <a:cubicBezTo>
                  <a:pt x="0" y="10"/>
                  <a:pt x="20" y="0"/>
                  <a:pt x="41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71" y="0"/>
                  <a:pt x="181" y="10"/>
                  <a:pt x="181" y="30"/>
                </a:cubicBezTo>
                <a:cubicBezTo>
                  <a:pt x="181" y="50"/>
                  <a:pt x="171" y="60"/>
                  <a:pt x="151" y="6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52">
            <a:extLst>
              <a:ext uri="{FF2B5EF4-FFF2-40B4-BE49-F238E27FC236}">
                <a16:creationId xmlns:a16="http://schemas.microsoft.com/office/drawing/2014/main" id="{B2A46088-8765-8F4D-8CFA-7070F03F9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9742" y="5594949"/>
            <a:ext cx="178496" cy="151334"/>
          </a:xfrm>
          <a:custGeom>
            <a:avLst/>
            <a:gdLst>
              <a:gd name="T0" fmla="*/ 21040961 w 202"/>
              <a:gd name="T1" fmla="*/ 22156575 h 172"/>
              <a:gd name="T2" fmla="*/ 21040961 w 202"/>
              <a:gd name="T3" fmla="*/ 22156575 h 172"/>
              <a:gd name="T4" fmla="*/ 5227433 w 202"/>
              <a:gd name="T5" fmla="*/ 22156575 h 172"/>
              <a:gd name="T6" fmla="*/ 0 w 202"/>
              <a:gd name="T7" fmla="*/ 18269374 h 172"/>
              <a:gd name="T8" fmla="*/ 0 w 202"/>
              <a:gd name="T9" fmla="*/ 5312279 h 172"/>
              <a:gd name="T10" fmla="*/ 5227433 w 202"/>
              <a:gd name="T11" fmla="*/ 0 h 172"/>
              <a:gd name="T12" fmla="*/ 21040961 w 202"/>
              <a:gd name="T13" fmla="*/ 0 h 172"/>
              <a:gd name="T14" fmla="*/ 26268394 w 202"/>
              <a:gd name="T15" fmla="*/ 5312279 h 172"/>
              <a:gd name="T16" fmla="*/ 26268394 w 202"/>
              <a:gd name="T17" fmla="*/ 18269374 h 172"/>
              <a:gd name="T18" fmla="*/ 21040961 w 202"/>
              <a:gd name="T19" fmla="*/ 22156575 h 172"/>
              <a:gd name="T20" fmla="*/ 7841511 w 202"/>
              <a:gd name="T21" fmla="*/ 14382174 h 172"/>
              <a:gd name="T22" fmla="*/ 7841511 w 202"/>
              <a:gd name="T23" fmla="*/ 14382174 h 172"/>
              <a:gd name="T24" fmla="*/ 18427244 w 202"/>
              <a:gd name="T25" fmla="*/ 14382174 h 172"/>
              <a:gd name="T26" fmla="*/ 18427244 w 202"/>
              <a:gd name="T27" fmla="*/ 9069895 h 172"/>
              <a:gd name="T28" fmla="*/ 7841511 w 202"/>
              <a:gd name="T29" fmla="*/ 9069895 h 172"/>
              <a:gd name="T30" fmla="*/ 7841511 w 202"/>
              <a:gd name="T31" fmla="*/ 14382174 h 17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02" h="172">
                <a:moveTo>
                  <a:pt x="161" y="171"/>
                </a:moveTo>
                <a:lnTo>
                  <a:pt x="161" y="171"/>
                </a:lnTo>
                <a:cubicBezTo>
                  <a:pt x="40" y="171"/>
                  <a:pt x="40" y="171"/>
                  <a:pt x="40" y="171"/>
                </a:cubicBezTo>
                <a:cubicBezTo>
                  <a:pt x="20" y="171"/>
                  <a:pt x="0" y="161"/>
                  <a:pt x="0" y="1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20"/>
                  <a:pt x="20" y="0"/>
                  <a:pt x="40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81" y="0"/>
                  <a:pt x="201" y="20"/>
                  <a:pt x="201" y="41"/>
                </a:cubicBezTo>
                <a:cubicBezTo>
                  <a:pt x="201" y="141"/>
                  <a:pt x="201" y="141"/>
                  <a:pt x="201" y="141"/>
                </a:cubicBezTo>
                <a:cubicBezTo>
                  <a:pt x="201" y="161"/>
                  <a:pt x="181" y="171"/>
                  <a:pt x="161" y="171"/>
                </a:cubicBezTo>
                <a:close/>
                <a:moveTo>
                  <a:pt x="60" y="111"/>
                </a:moveTo>
                <a:lnTo>
                  <a:pt x="60" y="111"/>
                </a:lnTo>
                <a:cubicBezTo>
                  <a:pt x="141" y="111"/>
                  <a:pt x="141" y="111"/>
                  <a:pt x="141" y="111"/>
                </a:cubicBezTo>
                <a:cubicBezTo>
                  <a:pt x="141" y="70"/>
                  <a:pt x="141" y="70"/>
                  <a:pt x="141" y="70"/>
                </a:cubicBezTo>
                <a:cubicBezTo>
                  <a:pt x="60" y="70"/>
                  <a:pt x="60" y="70"/>
                  <a:pt x="60" y="70"/>
                </a:cubicBezTo>
                <a:lnTo>
                  <a:pt x="60" y="1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53">
            <a:extLst>
              <a:ext uri="{FF2B5EF4-FFF2-40B4-BE49-F238E27FC236}">
                <a16:creationId xmlns:a16="http://schemas.microsoft.com/office/drawing/2014/main" id="{3F33A77B-E344-8548-926C-3E778EF1C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2152" y="5653156"/>
            <a:ext cx="329830" cy="337588"/>
          </a:xfrm>
          <a:custGeom>
            <a:avLst/>
            <a:gdLst>
              <a:gd name="T0" fmla="*/ 23687950 w 373"/>
              <a:gd name="T1" fmla="*/ 49673802 h 383"/>
              <a:gd name="T2" fmla="*/ 23687950 w 373"/>
              <a:gd name="T3" fmla="*/ 49673802 h 383"/>
              <a:gd name="T4" fmla="*/ 0 w 373"/>
              <a:gd name="T5" fmla="*/ 24837081 h 383"/>
              <a:gd name="T6" fmla="*/ 23687950 w 373"/>
              <a:gd name="T7" fmla="*/ 0 h 383"/>
              <a:gd name="T8" fmla="*/ 48684762 w 373"/>
              <a:gd name="T9" fmla="*/ 24837081 h 383"/>
              <a:gd name="T10" fmla="*/ 23687950 w 373"/>
              <a:gd name="T11" fmla="*/ 49673802 h 383"/>
              <a:gd name="T12" fmla="*/ 23687950 w 373"/>
              <a:gd name="T13" fmla="*/ 9232589 h 383"/>
              <a:gd name="T14" fmla="*/ 23687950 w 373"/>
              <a:gd name="T15" fmla="*/ 9232589 h 383"/>
              <a:gd name="T16" fmla="*/ 7852451 w 373"/>
              <a:gd name="T17" fmla="*/ 24837081 h 383"/>
              <a:gd name="T18" fmla="*/ 23687950 w 373"/>
              <a:gd name="T19" fmla="*/ 41871736 h 383"/>
              <a:gd name="T20" fmla="*/ 40701714 w 373"/>
              <a:gd name="T21" fmla="*/ 24837081 h 383"/>
              <a:gd name="T22" fmla="*/ 23687950 w 373"/>
              <a:gd name="T23" fmla="*/ 9232589 h 38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73" h="383">
                <a:moveTo>
                  <a:pt x="181" y="382"/>
                </a:moveTo>
                <a:lnTo>
                  <a:pt x="181" y="382"/>
                </a:lnTo>
                <a:cubicBezTo>
                  <a:pt x="81" y="382"/>
                  <a:pt x="0" y="302"/>
                  <a:pt x="0" y="191"/>
                </a:cubicBezTo>
                <a:cubicBezTo>
                  <a:pt x="0" y="91"/>
                  <a:pt x="81" y="0"/>
                  <a:pt x="181" y="0"/>
                </a:cubicBezTo>
                <a:cubicBezTo>
                  <a:pt x="291" y="0"/>
                  <a:pt x="372" y="91"/>
                  <a:pt x="372" y="191"/>
                </a:cubicBezTo>
                <a:cubicBezTo>
                  <a:pt x="372" y="302"/>
                  <a:pt x="291" y="382"/>
                  <a:pt x="181" y="382"/>
                </a:cubicBezTo>
                <a:close/>
                <a:moveTo>
                  <a:pt x="181" y="71"/>
                </a:moveTo>
                <a:lnTo>
                  <a:pt x="181" y="71"/>
                </a:lnTo>
                <a:cubicBezTo>
                  <a:pt x="110" y="71"/>
                  <a:pt x="60" y="121"/>
                  <a:pt x="60" y="191"/>
                </a:cubicBezTo>
                <a:cubicBezTo>
                  <a:pt x="60" y="262"/>
                  <a:pt x="110" y="322"/>
                  <a:pt x="181" y="322"/>
                </a:cubicBezTo>
                <a:cubicBezTo>
                  <a:pt x="251" y="322"/>
                  <a:pt x="311" y="262"/>
                  <a:pt x="311" y="191"/>
                </a:cubicBezTo>
                <a:cubicBezTo>
                  <a:pt x="311" y="121"/>
                  <a:pt x="251" y="71"/>
                  <a:pt x="181" y="7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54">
            <a:extLst>
              <a:ext uri="{FF2B5EF4-FFF2-40B4-BE49-F238E27FC236}">
                <a16:creationId xmlns:a16="http://schemas.microsoft.com/office/drawing/2014/main" id="{FCA6AAE8-DB3A-354D-9D9F-C19A4E905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0374" y="7441990"/>
            <a:ext cx="795471" cy="865317"/>
          </a:xfrm>
          <a:custGeom>
            <a:avLst/>
            <a:gdLst>
              <a:gd name="T0" fmla="*/ 89613399 w 905"/>
              <a:gd name="T1" fmla="*/ 127104684 h 985"/>
              <a:gd name="T2" fmla="*/ 72802818 w 905"/>
              <a:gd name="T3" fmla="*/ 124521287 h 985"/>
              <a:gd name="T4" fmla="*/ 67500876 w 905"/>
              <a:gd name="T5" fmla="*/ 123229230 h 985"/>
              <a:gd name="T6" fmla="*/ 28578131 w 905"/>
              <a:gd name="T7" fmla="*/ 115479041 h 985"/>
              <a:gd name="T8" fmla="*/ 6465608 w 905"/>
              <a:gd name="T9" fmla="*/ 110312248 h 985"/>
              <a:gd name="T10" fmla="*/ 7758730 w 905"/>
              <a:gd name="T11" fmla="*/ 57093851 h 985"/>
              <a:gd name="T12" fmla="*/ 31164374 w 905"/>
              <a:gd name="T13" fmla="*/ 55802153 h 985"/>
              <a:gd name="T14" fmla="*/ 48104052 w 905"/>
              <a:gd name="T15" fmla="*/ 32421840 h 985"/>
              <a:gd name="T16" fmla="*/ 45517808 w 905"/>
              <a:gd name="T17" fmla="*/ 12916982 h 985"/>
              <a:gd name="T18" fmla="*/ 64914632 w 905"/>
              <a:gd name="T19" fmla="*/ 2583396 h 985"/>
              <a:gd name="T20" fmla="*/ 77975304 w 905"/>
              <a:gd name="T21" fmla="*/ 33713539 h 985"/>
              <a:gd name="T22" fmla="*/ 76682183 w 905"/>
              <a:gd name="T23" fmla="*/ 44047483 h 985"/>
              <a:gd name="T24" fmla="*/ 106553076 w 905"/>
              <a:gd name="T25" fmla="*/ 49214276 h 985"/>
              <a:gd name="T26" fmla="*/ 113018684 w 905"/>
              <a:gd name="T27" fmla="*/ 71302531 h 985"/>
              <a:gd name="T28" fmla="*/ 111725562 w 905"/>
              <a:gd name="T29" fmla="*/ 92099088 h 985"/>
              <a:gd name="T30" fmla="*/ 106553076 w 905"/>
              <a:gd name="T31" fmla="*/ 109020550 h 985"/>
              <a:gd name="T32" fmla="*/ 102673711 w 905"/>
              <a:gd name="T33" fmla="*/ 123229230 h 985"/>
              <a:gd name="T34" fmla="*/ 70087119 w 905"/>
              <a:gd name="T35" fmla="*/ 115479041 h 985"/>
              <a:gd name="T36" fmla="*/ 75389061 w 905"/>
              <a:gd name="T37" fmla="*/ 116770739 h 985"/>
              <a:gd name="T38" fmla="*/ 96079007 w 905"/>
              <a:gd name="T39" fmla="*/ 116770739 h 985"/>
              <a:gd name="T40" fmla="*/ 97501225 w 905"/>
              <a:gd name="T41" fmla="*/ 110312248 h 985"/>
              <a:gd name="T42" fmla="*/ 100087468 w 905"/>
              <a:gd name="T43" fmla="*/ 103724371 h 985"/>
              <a:gd name="T44" fmla="*/ 102673711 w 905"/>
              <a:gd name="T45" fmla="*/ 93390786 h 985"/>
              <a:gd name="T46" fmla="*/ 105259954 w 905"/>
              <a:gd name="T47" fmla="*/ 85640597 h 985"/>
              <a:gd name="T48" fmla="*/ 109139319 w 905"/>
              <a:gd name="T49" fmla="*/ 80344418 h 985"/>
              <a:gd name="T50" fmla="*/ 101251493 w 905"/>
              <a:gd name="T51" fmla="*/ 71302531 h 985"/>
              <a:gd name="T52" fmla="*/ 107846198 w 905"/>
              <a:gd name="T53" fmla="*/ 63552342 h 985"/>
              <a:gd name="T54" fmla="*/ 93492764 w 905"/>
              <a:gd name="T55" fmla="*/ 57093851 h 985"/>
              <a:gd name="T56" fmla="*/ 68793997 w 905"/>
              <a:gd name="T57" fmla="*/ 33713539 h 985"/>
              <a:gd name="T58" fmla="*/ 57155903 w 905"/>
              <a:gd name="T59" fmla="*/ 9041887 h 985"/>
              <a:gd name="T60" fmla="*/ 54569660 w 905"/>
              <a:gd name="T61" fmla="*/ 12916982 h 985"/>
              <a:gd name="T62" fmla="*/ 45517808 w 905"/>
              <a:gd name="T63" fmla="*/ 51926699 h 985"/>
              <a:gd name="T64" fmla="*/ 32457496 w 905"/>
              <a:gd name="T65" fmla="*/ 63552342 h 985"/>
              <a:gd name="T66" fmla="*/ 15646915 w 905"/>
              <a:gd name="T67" fmla="*/ 62260644 h 985"/>
              <a:gd name="T68" fmla="*/ 7758730 w 905"/>
              <a:gd name="T69" fmla="*/ 85640597 h 985"/>
              <a:gd name="T70" fmla="*/ 22112523 w 905"/>
              <a:gd name="T71" fmla="*/ 107728851 h 985"/>
              <a:gd name="T72" fmla="*/ 33750618 w 905"/>
              <a:gd name="T73" fmla="*/ 105016429 h 985"/>
              <a:gd name="T74" fmla="*/ 42931565 w 905"/>
              <a:gd name="T75" fmla="*/ 105016429 h 985"/>
              <a:gd name="T76" fmla="*/ 67500876 w 905"/>
              <a:gd name="T77" fmla="*/ 115479041 h 985"/>
              <a:gd name="T78" fmla="*/ 53276538 w 905"/>
              <a:gd name="T79" fmla="*/ 10333586 h 98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905" h="985">
                <a:moveTo>
                  <a:pt x="693" y="984"/>
                </a:moveTo>
                <a:lnTo>
                  <a:pt x="693" y="984"/>
                </a:lnTo>
                <a:cubicBezTo>
                  <a:pt x="693" y="984"/>
                  <a:pt x="683" y="984"/>
                  <a:pt x="673" y="984"/>
                </a:cubicBezTo>
                <a:cubicBezTo>
                  <a:pt x="633" y="974"/>
                  <a:pt x="593" y="964"/>
                  <a:pt x="563" y="964"/>
                </a:cubicBezTo>
                <a:cubicBezTo>
                  <a:pt x="553" y="954"/>
                  <a:pt x="542" y="954"/>
                  <a:pt x="532" y="954"/>
                </a:cubicBezTo>
                <a:lnTo>
                  <a:pt x="522" y="954"/>
                </a:lnTo>
                <a:cubicBezTo>
                  <a:pt x="472" y="954"/>
                  <a:pt x="372" y="934"/>
                  <a:pt x="301" y="874"/>
                </a:cubicBezTo>
                <a:cubicBezTo>
                  <a:pt x="281" y="874"/>
                  <a:pt x="241" y="884"/>
                  <a:pt x="221" y="894"/>
                </a:cubicBezTo>
                <a:cubicBezTo>
                  <a:pt x="211" y="894"/>
                  <a:pt x="201" y="894"/>
                  <a:pt x="191" y="904"/>
                </a:cubicBezTo>
                <a:cubicBezTo>
                  <a:pt x="141" y="914"/>
                  <a:pt x="90" y="894"/>
                  <a:pt x="50" y="854"/>
                </a:cubicBezTo>
                <a:cubicBezTo>
                  <a:pt x="20" y="813"/>
                  <a:pt x="0" y="743"/>
                  <a:pt x="0" y="663"/>
                </a:cubicBezTo>
                <a:cubicBezTo>
                  <a:pt x="0" y="542"/>
                  <a:pt x="30" y="472"/>
                  <a:pt x="60" y="442"/>
                </a:cubicBezTo>
                <a:cubicBezTo>
                  <a:pt x="80" y="421"/>
                  <a:pt x="100" y="421"/>
                  <a:pt x="131" y="421"/>
                </a:cubicBezTo>
                <a:cubicBezTo>
                  <a:pt x="241" y="432"/>
                  <a:pt x="241" y="432"/>
                  <a:pt x="241" y="432"/>
                </a:cubicBezTo>
                <a:cubicBezTo>
                  <a:pt x="261" y="412"/>
                  <a:pt x="281" y="392"/>
                  <a:pt x="301" y="361"/>
                </a:cubicBezTo>
                <a:cubicBezTo>
                  <a:pt x="372" y="281"/>
                  <a:pt x="372" y="261"/>
                  <a:pt x="372" y="251"/>
                </a:cubicBezTo>
                <a:cubicBezTo>
                  <a:pt x="372" y="160"/>
                  <a:pt x="372" y="140"/>
                  <a:pt x="362" y="120"/>
                </a:cubicBezTo>
                <a:cubicBezTo>
                  <a:pt x="362" y="110"/>
                  <a:pt x="352" y="110"/>
                  <a:pt x="352" y="100"/>
                </a:cubicBezTo>
                <a:cubicBezTo>
                  <a:pt x="341" y="60"/>
                  <a:pt x="372" y="20"/>
                  <a:pt x="412" y="10"/>
                </a:cubicBezTo>
                <a:cubicBezTo>
                  <a:pt x="442" y="0"/>
                  <a:pt x="472" y="0"/>
                  <a:pt x="502" y="20"/>
                </a:cubicBezTo>
                <a:cubicBezTo>
                  <a:pt x="542" y="40"/>
                  <a:pt x="573" y="80"/>
                  <a:pt x="593" y="130"/>
                </a:cubicBezTo>
                <a:cubicBezTo>
                  <a:pt x="613" y="160"/>
                  <a:pt x="603" y="211"/>
                  <a:pt x="603" y="261"/>
                </a:cubicBezTo>
                <a:cubicBezTo>
                  <a:pt x="593" y="281"/>
                  <a:pt x="593" y="301"/>
                  <a:pt x="593" y="321"/>
                </a:cubicBezTo>
                <a:cubicBezTo>
                  <a:pt x="593" y="341"/>
                  <a:pt x="593" y="341"/>
                  <a:pt x="593" y="341"/>
                </a:cubicBezTo>
                <a:cubicBezTo>
                  <a:pt x="633" y="371"/>
                  <a:pt x="673" y="371"/>
                  <a:pt x="723" y="371"/>
                </a:cubicBezTo>
                <a:cubicBezTo>
                  <a:pt x="754" y="371"/>
                  <a:pt x="783" y="381"/>
                  <a:pt x="824" y="381"/>
                </a:cubicBezTo>
                <a:cubicBezTo>
                  <a:pt x="874" y="392"/>
                  <a:pt x="904" y="432"/>
                  <a:pt x="904" y="502"/>
                </a:cubicBezTo>
                <a:cubicBezTo>
                  <a:pt x="894" y="522"/>
                  <a:pt x="884" y="542"/>
                  <a:pt x="874" y="552"/>
                </a:cubicBezTo>
                <a:cubicBezTo>
                  <a:pt x="894" y="572"/>
                  <a:pt x="904" y="602"/>
                  <a:pt x="904" y="622"/>
                </a:cubicBezTo>
                <a:cubicBezTo>
                  <a:pt x="904" y="663"/>
                  <a:pt x="884" y="693"/>
                  <a:pt x="864" y="713"/>
                </a:cubicBezTo>
                <a:cubicBezTo>
                  <a:pt x="874" y="733"/>
                  <a:pt x="884" y="763"/>
                  <a:pt x="874" y="783"/>
                </a:cubicBezTo>
                <a:cubicBezTo>
                  <a:pt x="874" y="813"/>
                  <a:pt x="854" y="834"/>
                  <a:pt x="824" y="844"/>
                </a:cubicBezTo>
                <a:cubicBezTo>
                  <a:pt x="824" y="854"/>
                  <a:pt x="824" y="854"/>
                  <a:pt x="824" y="854"/>
                </a:cubicBezTo>
                <a:cubicBezTo>
                  <a:pt x="834" y="894"/>
                  <a:pt x="814" y="924"/>
                  <a:pt x="794" y="954"/>
                </a:cubicBezTo>
                <a:cubicBezTo>
                  <a:pt x="774" y="974"/>
                  <a:pt x="743" y="984"/>
                  <a:pt x="693" y="984"/>
                </a:cubicBezTo>
                <a:close/>
                <a:moveTo>
                  <a:pt x="542" y="894"/>
                </a:moveTo>
                <a:lnTo>
                  <a:pt x="542" y="894"/>
                </a:lnTo>
                <a:cubicBezTo>
                  <a:pt x="553" y="894"/>
                  <a:pt x="573" y="894"/>
                  <a:pt x="583" y="904"/>
                </a:cubicBezTo>
                <a:cubicBezTo>
                  <a:pt x="603" y="904"/>
                  <a:pt x="643" y="914"/>
                  <a:pt x="673" y="914"/>
                </a:cubicBezTo>
                <a:cubicBezTo>
                  <a:pt x="723" y="924"/>
                  <a:pt x="743" y="914"/>
                  <a:pt x="743" y="904"/>
                </a:cubicBezTo>
                <a:cubicBezTo>
                  <a:pt x="764" y="894"/>
                  <a:pt x="764" y="884"/>
                  <a:pt x="764" y="874"/>
                </a:cubicBezTo>
                <a:cubicBezTo>
                  <a:pt x="754" y="854"/>
                  <a:pt x="754" y="854"/>
                  <a:pt x="754" y="854"/>
                </a:cubicBezTo>
                <a:cubicBezTo>
                  <a:pt x="743" y="844"/>
                  <a:pt x="743" y="834"/>
                  <a:pt x="743" y="823"/>
                </a:cubicBezTo>
                <a:cubicBezTo>
                  <a:pt x="754" y="813"/>
                  <a:pt x="764" y="803"/>
                  <a:pt x="774" y="803"/>
                </a:cubicBezTo>
                <a:cubicBezTo>
                  <a:pt x="794" y="793"/>
                  <a:pt x="814" y="783"/>
                  <a:pt x="814" y="773"/>
                </a:cubicBezTo>
                <a:cubicBezTo>
                  <a:pt x="824" y="753"/>
                  <a:pt x="804" y="733"/>
                  <a:pt x="794" y="723"/>
                </a:cubicBezTo>
                <a:cubicBezTo>
                  <a:pt x="783" y="713"/>
                  <a:pt x="783" y="703"/>
                  <a:pt x="783" y="693"/>
                </a:cubicBezTo>
                <a:cubicBezTo>
                  <a:pt x="783" y="683"/>
                  <a:pt x="794" y="673"/>
                  <a:pt x="814" y="663"/>
                </a:cubicBezTo>
                <a:lnTo>
                  <a:pt x="824" y="663"/>
                </a:lnTo>
                <a:cubicBezTo>
                  <a:pt x="834" y="653"/>
                  <a:pt x="844" y="643"/>
                  <a:pt x="844" y="622"/>
                </a:cubicBezTo>
                <a:cubicBezTo>
                  <a:pt x="844" y="622"/>
                  <a:pt x="844" y="602"/>
                  <a:pt x="804" y="582"/>
                </a:cubicBezTo>
                <a:cubicBezTo>
                  <a:pt x="794" y="582"/>
                  <a:pt x="783" y="572"/>
                  <a:pt x="783" y="552"/>
                </a:cubicBezTo>
                <a:cubicBezTo>
                  <a:pt x="783" y="542"/>
                  <a:pt x="794" y="532"/>
                  <a:pt x="804" y="532"/>
                </a:cubicBezTo>
                <a:cubicBezTo>
                  <a:pt x="814" y="522"/>
                  <a:pt x="834" y="502"/>
                  <a:pt x="834" y="492"/>
                </a:cubicBezTo>
                <a:cubicBezTo>
                  <a:pt x="844" y="452"/>
                  <a:pt x="824" y="452"/>
                  <a:pt x="814" y="442"/>
                </a:cubicBezTo>
                <a:cubicBezTo>
                  <a:pt x="783" y="442"/>
                  <a:pt x="754" y="442"/>
                  <a:pt x="723" y="442"/>
                </a:cubicBezTo>
                <a:cubicBezTo>
                  <a:pt x="673" y="442"/>
                  <a:pt x="613" y="442"/>
                  <a:pt x="563" y="392"/>
                </a:cubicBezTo>
                <a:cubicBezTo>
                  <a:pt x="522" y="371"/>
                  <a:pt x="532" y="311"/>
                  <a:pt x="532" y="261"/>
                </a:cubicBezTo>
                <a:cubicBezTo>
                  <a:pt x="542" y="221"/>
                  <a:pt x="553" y="170"/>
                  <a:pt x="542" y="160"/>
                </a:cubicBezTo>
                <a:cubicBezTo>
                  <a:pt x="512" y="100"/>
                  <a:pt x="472" y="60"/>
                  <a:pt x="442" y="70"/>
                </a:cubicBezTo>
                <a:cubicBezTo>
                  <a:pt x="422" y="70"/>
                  <a:pt x="412" y="80"/>
                  <a:pt x="412" y="80"/>
                </a:cubicBezTo>
                <a:cubicBezTo>
                  <a:pt x="412" y="90"/>
                  <a:pt x="422" y="90"/>
                  <a:pt x="422" y="100"/>
                </a:cubicBezTo>
                <a:cubicBezTo>
                  <a:pt x="432" y="120"/>
                  <a:pt x="442" y="151"/>
                  <a:pt x="442" y="251"/>
                </a:cubicBezTo>
                <a:cubicBezTo>
                  <a:pt x="442" y="271"/>
                  <a:pt x="432" y="311"/>
                  <a:pt x="352" y="402"/>
                </a:cubicBezTo>
                <a:cubicBezTo>
                  <a:pt x="322" y="442"/>
                  <a:pt x="281" y="482"/>
                  <a:pt x="281" y="482"/>
                </a:cubicBezTo>
                <a:cubicBezTo>
                  <a:pt x="271" y="492"/>
                  <a:pt x="261" y="492"/>
                  <a:pt x="251" y="492"/>
                </a:cubicBezTo>
                <a:cubicBezTo>
                  <a:pt x="121" y="482"/>
                  <a:pt x="121" y="482"/>
                  <a:pt x="121" y="482"/>
                </a:cubicBezTo>
                <a:cubicBezTo>
                  <a:pt x="121" y="482"/>
                  <a:pt x="111" y="482"/>
                  <a:pt x="111" y="492"/>
                </a:cubicBezTo>
                <a:cubicBezTo>
                  <a:pt x="90" y="502"/>
                  <a:pt x="60" y="552"/>
                  <a:pt x="60" y="663"/>
                </a:cubicBezTo>
                <a:cubicBezTo>
                  <a:pt x="60" y="733"/>
                  <a:pt x="80" y="783"/>
                  <a:pt x="100" y="813"/>
                </a:cubicBezTo>
                <a:cubicBezTo>
                  <a:pt x="121" y="834"/>
                  <a:pt x="151" y="844"/>
                  <a:pt x="171" y="834"/>
                </a:cubicBezTo>
                <a:cubicBezTo>
                  <a:pt x="181" y="834"/>
                  <a:pt x="191" y="834"/>
                  <a:pt x="201" y="834"/>
                </a:cubicBezTo>
                <a:cubicBezTo>
                  <a:pt x="221" y="823"/>
                  <a:pt x="241" y="823"/>
                  <a:pt x="261" y="813"/>
                </a:cubicBezTo>
                <a:cubicBezTo>
                  <a:pt x="281" y="813"/>
                  <a:pt x="291" y="813"/>
                  <a:pt x="291" y="813"/>
                </a:cubicBezTo>
                <a:cubicBezTo>
                  <a:pt x="312" y="813"/>
                  <a:pt x="322" y="803"/>
                  <a:pt x="332" y="813"/>
                </a:cubicBezTo>
                <a:cubicBezTo>
                  <a:pt x="372" y="854"/>
                  <a:pt x="412" y="874"/>
                  <a:pt x="442" y="884"/>
                </a:cubicBezTo>
                <a:cubicBezTo>
                  <a:pt x="482" y="894"/>
                  <a:pt x="512" y="894"/>
                  <a:pt x="522" y="894"/>
                </a:cubicBezTo>
                <a:cubicBezTo>
                  <a:pt x="532" y="894"/>
                  <a:pt x="532" y="894"/>
                  <a:pt x="542" y="894"/>
                </a:cubicBezTo>
                <a:close/>
                <a:moveTo>
                  <a:pt x="412" y="80"/>
                </a:moveTo>
                <a:lnTo>
                  <a:pt x="412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2AAEDC15-E64B-2F48-9636-90818550C666}"/>
              </a:ext>
            </a:extLst>
          </p:cNvPr>
          <p:cNvSpPr txBox="1"/>
          <p:nvPr/>
        </p:nvSpPr>
        <p:spPr>
          <a:xfrm>
            <a:off x="12100429" y="93145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AE2F7F1-F95D-214E-AA5D-CED270286783}"/>
              </a:ext>
            </a:extLst>
          </p:cNvPr>
          <p:cNvSpPr/>
          <p:nvPr/>
        </p:nvSpPr>
        <p:spPr>
          <a:xfrm>
            <a:off x="9297864" y="1577783"/>
            <a:ext cx="51852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 to your best.</a:t>
            </a:r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6648A3A0-B87A-2741-9493-1E2B6217CEC3}"/>
              </a:ext>
            </a:extLst>
          </p:cNvPr>
          <p:cNvSpPr txBox="1"/>
          <p:nvPr/>
        </p:nvSpPr>
        <p:spPr>
          <a:xfrm>
            <a:off x="12100429" y="498874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DD70807-A297-9D43-9261-A4B605103B3A}"/>
              </a:ext>
            </a:extLst>
          </p:cNvPr>
          <p:cNvSpPr/>
          <p:nvPr/>
        </p:nvSpPr>
        <p:spPr>
          <a:xfrm>
            <a:off x="9297864" y="5635079"/>
            <a:ext cx="51852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 to your best.</a:t>
            </a:r>
          </a:p>
        </p:txBody>
      </p:sp>
      <p:sp>
        <p:nvSpPr>
          <p:cNvPr id="45" name="CuadroTexto 395">
            <a:extLst>
              <a:ext uri="{FF2B5EF4-FFF2-40B4-BE49-F238E27FC236}">
                <a16:creationId xmlns:a16="http://schemas.microsoft.com/office/drawing/2014/main" id="{0C5890DA-862F-E644-84AE-8CAF34D0B07F}"/>
              </a:ext>
            </a:extLst>
          </p:cNvPr>
          <p:cNvSpPr txBox="1"/>
          <p:nvPr/>
        </p:nvSpPr>
        <p:spPr>
          <a:xfrm flipH="1">
            <a:off x="17173116" y="296776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2183838-08B9-C741-A3DD-A339C72A9311}"/>
              </a:ext>
            </a:extLst>
          </p:cNvPr>
          <p:cNvSpPr/>
          <p:nvPr/>
        </p:nvSpPr>
        <p:spPr>
          <a:xfrm flipH="1">
            <a:off x="17173115" y="3614091"/>
            <a:ext cx="51852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 to your best.</a:t>
            </a:r>
          </a:p>
        </p:txBody>
      </p:sp>
      <p:sp>
        <p:nvSpPr>
          <p:cNvPr id="48" name="CuadroTexto 395">
            <a:extLst>
              <a:ext uri="{FF2B5EF4-FFF2-40B4-BE49-F238E27FC236}">
                <a16:creationId xmlns:a16="http://schemas.microsoft.com/office/drawing/2014/main" id="{CE9BC876-8130-984E-9539-9FFE186555AB}"/>
              </a:ext>
            </a:extLst>
          </p:cNvPr>
          <p:cNvSpPr txBox="1"/>
          <p:nvPr/>
        </p:nvSpPr>
        <p:spPr>
          <a:xfrm flipH="1">
            <a:off x="17173116" y="702505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D3D11C5-6963-8944-ABD5-12193FE25F2D}"/>
              </a:ext>
            </a:extLst>
          </p:cNvPr>
          <p:cNvSpPr/>
          <p:nvPr/>
        </p:nvSpPr>
        <p:spPr>
          <a:xfrm flipH="1">
            <a:off x="17173115" y="7671387"/>
            <a:ext cx="51852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 to your best.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0638D81-8E9E-EF4B-ADF1-FF319CC62E51}"/>
              </a:ext>
            </a:extLst>
          </p:cNvPr>
          <p:cNvGrpSpPr/>
          <p:nvPr/>
        </p:nvGrpSpPr>
        <p:grpSpPr>
          <a:xfrm>
            <a:off x="1552505" y="4436819"/>
            <a:ext cx="6449696" cy="4842362"/>
            <a:chOff x="2232443" y="4856798"/>
            <a:chExt cx="6449696" cy="4842362"/>
          </a:xfrm>
        </p:grpSpPr>
        <p:sp>
          <p:nvSpPr>
            <p:cNvPr id="51" name="CuadroTexto 598">
              <a:extLst>
                <a:ext uri="{FF2B5EF4-FFF2-40B4-BE49-F238E27FC236}">
                  <a16:creationId xmlns:a16="http://schemas.microsoft.com/office/drawing/2014/main" id="{113DF520-1742-3249-91F3-557E33A2DF8B}"/>
                </a:ext>
              </a:extLst>
            </p:cNvPr>
            <p:cNvSpPr txBox="1"/>
            <p:nvPr/>
          </p:nvSpPr>
          <p:spPr>
            <a:xfrm>
              <a:off x="2232443" y="4856798"/>
              <a:ext cx="644969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Marketing</a:t>
              </a:r>
            </a:p>
          </p:txBody>
        </p:sp>
        <p:sp>
          <p:nvSpPr>
            <p:cNvPr id="52" name="CuadroTexto 599">
              <a:extLst>
                <a:ext uri="{FF2B5EF4-FFF2-40B4-BE49-F238E27FC236}">
                  <a16:creationId xmlns:a16="http://schemas.microsoft.com/office/drawing/2014/main" id="{2824179A-5EA0-9840-8063-DFFCFE59203B}"/>
                </a:ext>
              </a:extLst>
            </p:cNvPr>
            <p:cNvSpPr txBox="1"/>
            <p:nvPr/>
          </p:nvSpPr>
          <p:spPr>
            <a:xfrm>
              <a:off x="2236244" y="6282840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13136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72">
      <a:dk1>
        <a:srgbClr val="999999"/>
      </a:dk1>
      <a:lt1>
        <a:srgbClr val="FFFFFF"/>
      </a:lt1>
      <a:dk2>
        <a:srgbClr val="363E48"/>
      </a:dk2>
      <a:lt2>
        <a:srgbClr val="FDFFFE"/>
      </a:lt2>
      <a:accent1>
        <a:srgbClr val="37476F"/>
      </a:accent1>
      <a:accent2>
        <a:srgbClr val="8EA4D5"/>
      </a:accent2>
      <a:accent3>
        <a:srgbClr val="747FA9"/>
      </a:accent3>
      <a:accent4>
        <a:srgbClr val="594CB0"/>
      </a:accent4>
      <a:accent5>
        <a:srgbClr val="A7ECBB"/>
      </a:accent5>
      <a:accent6>
        <a:srgbClr val="949494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91457</TotalTime>
  <Words>526</Words>
  <Application>Microsoft Macintosh PowerPoint</Application>
  <PresentationFormat>Custom</PresentationFormat>
  <Paragraphs>82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16223</cp:revision>
  <dcterms:created xsi:type="dcterms:W3CDTF">2014-11-12T21:47:38Z</dcterms:created>
  <dcterms:modified xsi:type="dcterms:W3CDTF">2019-09-30T22:03:07Z</dcterms:modified>
  <cp:category/>
</cp:coreProperties>
</file>