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7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A5CFB525-521A-594C-9071-10B4C074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660" y="6703051"/>
            <a:ext cx="1598176" cy="4095047"/>
          </a:xfrm>
          <a:custGeom>
            <a:avLst/>
            <a:gdLst>
              <a:gd name="T0" fmla="*/ 206170568 w 1592"/>
              <a:gd name="T1" fmla="*/ 0 h 4078"/>
              <a:gd name="T2" fmla="*/ 0 w 1592"/>
              <a:gd name="T3" fmla="*/ 0 h 4078"/>
              <a:gd name="T4" fmla="*/ 0 w 1592"/>
              <a:gd name="T5" fmla="*/ 528636960 h 4078"/>
              <a:gd name="T6" fmla="*/ 206170568 w 1592"/>
              <a:gd name="T7" fmla="*/ 528636960 h 4078"/>
              <a:gd name="T8" fmla="*/ 206170568 w 1592"/>
              <a:gd name="T9" fmla="*/ 0 h 4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2" h="4078">
                <a:moveTo>
                  <a:pt x="1591" y="0"/>
                </a:moveTo>
                <a:lnTo>
                  <a:pt x="0" y="0"/>
                </a:lnTo>
                <a:lnTo>
                  <a:pt x="0" y="4077"/>
                </a:lnTo>
                <a:lnTo>
                  <a:pt x="1591" y="4077"/>
                </a:lnTo>
                <a:lnTo>
                  <a:pt x="159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2">
            <a:extLst>
              <a:ext uri="{FF2B5EF4-FFF2-40B4-BE49-F238E27FC236}">
                <a16:creationId xmlns:a16="http://schemas.microsoft.com/office/drawing/2014/main" id="{69923A63-66DF-5648-AE5A-5454C785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036" y="9253047"/>
            <a:ext cx="2988278" cy="239062"/>
          </a:xfrm>
          <a:custGeom>
            <a:avLst/>
            <a:gdLst>
              <a:gd name="T0" fmla="*/ 370656703 w 2975"/>
              <a:gd name="T1" fmla="*/ 31007023 h 236"/>
              <a:gd name="T2" fmla="*/ 370656703 w 2975"/>
              <a:gd name="T3" fmla="*/ 31007023 h 236"/>
              <a:gd name="T4" fmla="*/ 15179095 w 2975"/>
              <a:gd name="T5" fmla="*/ 31007023 h 236"/>
              <a:gd name="T6" fmla="*/ 0 w 2975"/>
              <a:gd name="T7" fmla="*/ 15437402 h 236"/>
              <a:gd name="T8" fmla="*/ 0 w 2975"/>
              <a:gd name="T9" fmla="*/ 15437402 h 236"/>
              <a:gd name="T10" fmla="*/ 15179095 w 2975"/>
              <a:gd name="T11" fmla="*/ 0 h 236"/>
              <a:gd name="T12" fmla="*/ 370656703 w 2975"/>
              <a:gd name="T13" fmla="*/ 0 h 236"/>
              <a:gd name="T14" fmla="*/ 385835798 w 2975"/>
              <a:gd name="T15" fmla="*/ 15437402 h 236"/>
              <a:gd name="T16" fmla="*/ 385835798 w 2975"/>
              <a:gd name="T17" fmla="*/ 15437402 h 236"/>
              <a:gd name="T18" fmla="*/ 370656703 w 2975"/>
              <a:gd name="T19" fmla="*/ 31007023 h 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75" h="236">
                <a:moveTo>
                  <a:pt x="2857" y="235"/>
                </a:moveTo>
                <a:lnTo>
                  <a:pt x="2857" y="235"/>
                </a:lnTo>
                <a:cubicBezTo>
                  <a:pt x="117" y="235"/>
                  <a:pt x="117" y="235"/>
                  <a:pt x="117" y="235"/>
                </a:cubicBezTo>
                <a:cubicBezTo>
                  <a:pt x="54" y="235"/>
                  <a:pt x="0" y="180"/>
                  <a:pt x="0" y="117"/>
                </a:cubicBezTo>
                <a:cubicBezTo>
                  <a:pt x="0" y="45"/>
                  <a:pt x="54" y="0"/>
                  <a:pt x="117" y="0"/>
                </a:cubicBezTo>
                <a:cubicBezTo>
                  <a:pt x="2857" y="0"/>
                  <a:pt x="2857" y="0"/>
                  <a:pt x="2857" y="0"/>
                </a:cubicBezTo>
                <a:cubicBezTo>
                  <a:pt x="2920" y="0"/>
                  <a:pt x="2974" y="45"/>
                  <a:pt x="2974" y="117"/>
                </a:cubicBezTo>
                <a:cubicBezTo>
                  <a:pt x="2974" y="180"/>
                  <a:pt x="2920" y="235"/>
                  <a:pt x="2857" y="235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56AC267F-94DE-D944-97B2-FB3A3CEC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006" y="9487684"/>
            <a:ext cx="2806766" cy="1806247"/>
          </a:xfrm>
          <a:custGeom>
            <a:avLst/>
            <a:gdLst>
              <a:gd name="T0" fmla="*/ 334161943 w 2795"/>
              <a:gd name="T1" fmla="*/ 233063990 h 1799"/>
              <a:gd name="T2" fmla="*/ 334161943 w 2795"/>
              <a:gd name="T3" fmla="*/ 233063990 h 1799"/>
              <a:gd name="T4" fmla="*/ 28138448 w 2795"/>
              <a:gd name="T5" fmla="*/ 233063990 h 1799"/>
              <a:gd name="T6" fmla="*/ 14134222 w 2795"/>
              <a:gd name="T7" fmla="*/ 214398061 h 1799"/>
              <a:gd name="T8" fmla="*/ 0 w 2795"/>
              <a:gd name="T9" fmla="*/ 0 h 1799"/>
              <a:gd name="T10" fmla="*/ 362300392 w 2795"/>
              <a:gd name="T11" fmla="*/ 0 h 1799"/>
              <a:gd name="T12" fmla="*/ 346999091 w 2795"/>
              <a:gd name="T13" fmla="*/ 214398061 h 1799"/>
              <a:gd name="T14" fmla="*/ 334161943 w 2795"/>
              <a:gd name="T15" fmla="*/ 233063990 h 1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95" h="1799">
                <a:moveTo>
                  <a:pt x="2577" y="1798"/>
                </a:moveTo>
                <a:lnTo>
                  <a:pt x="2577" y="1798"/>
                </a:lnTo>
                <a:cubicBezTo>
                  <a:pt x="217" y="1798"/>
                  <a:pt x="217" y="1798"/>
                  <a:pt x="217" y="1798"/>
                </a:cubicBezTo>
                <a:cubicBezTo>
                  <a:pt x="163" y="1798"/>
                  <a:pt x="118" y="1735"/>
                  <a:pt x="109" y="1654"/>
                </a:cubicBezTo>
                <a:cubicBezTo>
                  <a:pt x="0" y="0"/>
                  <a:pt x="0" y="0"/>
                  <a:pt x="0" y="0"/>
                </a:cubicBezTo>
                <a:cubicBezTo>
                  <a:pt x="2794" y="0"/>
                  <a:pt x="2794" y="0"/>
                  <a:pt x="2794" y="0"/>
                </a:cubicBezTo>
                <a:cubicBezTo>
                  <a:pt x="2676" y="1654"/>
                  <a:pt x="2676" y="1654"/>
                  <a:pt x="2676" y="1654"/>
                </a:cubicBezTo>
                <a:cubicBezTo>
                  <a:pt x="2667" y="1735"/>
                  <a:pt x="2631" y="1798"/>
                  <a:pt x="2577" y="1798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62D1842A-FD0B-9E44-A9D2-03F7986CE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276" y="9788725"/>
            <a:ext cx="154946" cy="1235153"/>
          </a:xfrm>
          <a:custGeom>
            <a:avLst/>
            <a:gdLst>
              <a:gd name="T0" fmla="*/ 10536706 w 155"/>
              <a:gd name="T1" fmla="*/ 159359017 h 1230"/>
              <a:gd name="T2" fmla="*/ 10536706 w 155"/>
              <a:gd name="T3" fmla="*/ 159359017 h 1230"/>
              <a:gd name="T4" fmla="*/ 10536706 w 155"/>
              <a:gd name="T5" fmla="*/ 159359017 h 1230"/>
              <a:gd name="T6" fmla="*/ 0 w 155"/>
              <a:gd name="T7" fmla="*/ 148856242 h 1230"/>
              <a:gd name="T8" fmla="*/ 0 w 155"/>
              <a:gd name="T9" fmla="*/ 9336081 h 1230"/>
              <a:gd name="T10" fmla="*/ 10536706 w 155"/>
              <a:gd name="T11" fmla="*/ 0 h 1230"/>
              <a:gd name="T12" fmla="*/ 10536706 w 155"/>
              <a:gd name="T13" fmla="*/ 0 h 1230"/>
              <a:gd name="T14" fmla="*/ 19788675 w 155"/>
              <a:gd name="T15" fmla="*/ 9336081 h 1230"/>
              <a:gd name="T16" fmla="*/ 19788675 w 155"/>
              <a:gd name="T17" fmla="*/ 148856242 h 1230"/>
              <a:gd name="T18" fmla="*/ 10536706 w 15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230">
                <a:moveTo>
                  <a:pt x="82" y="1229"/>
                </a:moveTo>
                <a:lnTo>
                  <a:pt x="8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2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48"/>
                  <a:pt x="154" y="1148"/>
                  <a:pt x="154" y="1148"/>
                </a:cubicBezTo>
                <a:cubicBezTo>
                  <a:pt x="154" y="1193"/>
                  <a:pt x="118" y="1229"/>
                  <a:pt x="8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40C1D798-0EC7-854A-BBBD-D7F742B54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701" y="9788725"/>
            <a:ext cx="146095" cy="1235153"/>
          </a:xfrm>
          <a:custGeom>
            <a:avLst/>
            <a:gdLst>
              <a:gd name="T0" fmla="*/ 9398981 w 146"/>
              <a:gd name="T1" fmla="*/ 159359017 h 1230"/>
              <a:gd name="T2" fmla="*/ 9398981 w 146"/>
              <a:gd name="T3" fmla="*/ 159359017 h 1230"/>
              <a:gd name="T4" fmla="*/ 9398981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981 w 146"/>
              <a:gd name="T11" fmla="*/ 0 h 1230"/>
              <a:gd name="T12" fmla="*/ 9398981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398981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18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802D4078-D64D-7B46-8511-8DB49379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409" y="9788725"/>
            <a:ext cx="146095" cy="1235153"/>
          </a:xfrm>
          <a:custGeom>
            <a:avLst/>
            <a:gdLst>
              <a:gd name="T0" fmla="*/ 9270164 w 146"/>
              <a:gd name="T1" fmla="*/ 159359017 h 1230"/>
              <a:gd name="T2" fmla="*/ 9270164 w 146"/>
              <a:gd name="T3" fmla="*/ 159359017 h 1230"/>
              <a:gd name="T4" fmla="*/ 9270164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270164 w 146"/>
              <a:gd name="T11" fmla="*/ 0 h 1230"/>
              <a:gd name="T12" fmla="*/ 9270164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270164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2" y="1229"/>
                </a:moveTo>
                <a:lnTo>
                  <a:pt x="7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18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28427C15-97DB-A249-893E-BA1E0D861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08" y="9788725"/>
            <a:ext cx="146095" cy="1235153"/>
          </a:xfrm>
          <a:custGeom>
            <a:avLst/>
            <a:gdLst>
              <a:gd name="T0" fmla="*/ 9270164 w 146"/>
              <a:gd name="T1" fmla="*/ 159359017 h 1230"/>
              <a:gd name="T2" fmla="*/ 9270164 w 146"/>
              <a:gd name="T3" fmla="*/ 159359017 h 1230"/>
              <a:gd name="T4" fmla="*/ 9270164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270164 w 146"/>
              <a:gd name="T11" fmla="*/ 0 h 1230"/>
              <a:gd name="T12" fmla="*/ 9270164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270164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2" y="1229"/>
                </a:moveTo>
                <a:lnTo>
                  <a:pt x="72" y="1229"/>
                </a:lnTo>
                <a:cubicBezTo>
                  <a:pt x="27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E2B503D9-4AE9-7141-83BF-3F485FAD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982" y="9788725"/>
            <a:ext cx="146092" cy="1235153"/>
          </a:xfrm>
          <a:custGeom>
            <a:avLst/>
            <a:gdLst>
              <a:gd name="T0" fmla="*/ 9398228 w 145"/>
              <a:gd name="T1" fmla="*/ 159359017 h 1230"/>
              <a:gd name="T2" fmla="*/ 9398228 w 145"/>
              <a:gd name="T3" fmla="*/ 159359017 h 1230"/>
              <a:gd name="T4" fmla="*/ 9398228 w 145"/>
              <a:gd name="T5" fmla="*/ 159359017 h 1230"/>
              <a:gd name="T6" fmla="*/ 0 w 145"/>
              <a:gd name="T7" fmla="*/ 148856242 h 1230"/>
              <a:gd name="T8" fmla="*/ 0 w 145"/>
              <a:gd name="T9" fmla="*/ 9336081 h 1230"/>
              <a:gd name="T10" fmla="*/ 9398228 w 145"/>
              <a:gd name="T11" fmla="*/ 0 h 1230"/>
              <a:gd name="T12" fmla="*/ 9398228 w 145"/>
              <a:gd name="T13" fmla="*/ 0 h 1230"/>
              <a:gd name="T14" fmla="*/ 18796456 w 145"/>
              <a:gd name="T15" fmla="*/ 9336081 h 1230"/>
              <a:gd name="T16" fmla="*/ 18796456 w 145"/>
              <a:gd name="T17" fmla="*/ 148856242 h 1230"/>
              <a:gd name="T18" fmla="*/ 9398228 w 14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1230">
                <a:moveTo>
                  <a:pt x="72" y="1229"/>
                </a:moveTo>
                <a:lnTo>
                  <a:pt x="7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8" y="0"/>
                  <a:pt x="144" y="36"/>
                  <a:pt x="144" y="72"/>
                </a:cubicBezTo>
                <a:cubicBezTo>
                  <a:pt x="144" y="1148"/>
                  <a:pt x="144" y="1148"/>
                  <a:pt x="144" y="1148"/>
                </a:cubicBezTo>
                <a:cubicBezTo>
                  <a:pt x="144" y="1193"/>
                  <a:pt x="118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9">
            <a:extLst>
              <a:ext uri="{FF2B5EF4-FFF2-40B4-BE49-F238E27FC236}">
                <a16:creationId xmlns:a16="http://schemas.microsoft.com/office/drawing/2014/main" id="{3CD53B28-E37F-BD49-94DB-C712C92B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278" y="5078316"/>
            <a:ext cx="1598176" cy="5719782"/>
          </a:xfrm>
          <a:custGeom>
            <a:avLst/>
            <a:gdLst>
              <a:gd name="T0" fmla="*/ 206170568 w 1592"/>
              <a:gd name="T1" fmla="*/ 0 h 5696"/>
              <a:gd name="T2" fmla="*/ 0 w 1592"/>
              <a:gd name="T3" fmla="*/ 0 h 5696"/>
              <a:gd name="T4" fmla="*/ 0 w 1592"/>
              <a:gd name="T5" fmla="*/ 738424811 h 5696"/>
              <a:gd name="T6" fmla="*/ 206170568 w 1592"/>
              <a:gd name="T7" fmla="*/ 738424811 h 5696"/>
              <a:gd name="T8" fmla="*/ 206170568 w 1592"/>
              <a:gd name="T9" fmla="*/ 0 h 5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2" h="5696">
                <a:moveTo>
                  <a:pt x="1591" y="0"/>
                </a:moveTo>
                <a:lnTo>
                  <a:pt x="0" y="0"/>
                </a:lnTo>
                <a:lnTo>
                  <a:pt x="0" y="5695"/>
                </a:lnTo>
                <a:lnTo>
                  <a:pt x="1591" y="5695"/>
                </a:lnTo>
                <a:lnTo>
                  <a:pt x="159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0">
            <a:extLst>
              <a:ext uri="{FF2B5EF4-FFF2-40B4-BE49-F238E27FC236}">
                <a16:creationId xmlns:a16="http://schemas.microsoft.com/office/drawing/2014/main" id="{871213D4-9A48-A447-937B-B9433240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229" y="9253047"/>
            <a:ext cx="2988275" cy="239062"/>
          </a:xfrm>
          <a:custGeom>
            <a:avLst/>
            <a:gdLst>
              <a:gd name="T0" fmla="*/ 370655997 w 2975"/>
              <a:gd name="T1" fmla="*/ 31007023 h 236"/>
              <a:gd name="T2" fmla="*/ 370655997 w 2975"/>
              <a:gd name="T3" fmla="*/ 31007023 h 236"/>
              <a:gd name="T4" fmla="*/ 15179081 w 2975"/>
              <a:gd name="T5" fmla="*/ 31007023 h 236"/>
              <a:gd name="T6" fmla="*/ 0 w 2975"/>
              <a:gd name="T7" fmla="*/ 15437402 h 236"/>
              <a:gd name="T8" fmla="*/ 0 w 2975"/>
              <a:gd name="T9" fmla="*/ 15437402 h 236"/>
              <a:gd name="T10" fmla="*/ 15179081 w 2975"/>
              <a:gd name="T11" fmla="*/ 0 h 236"/>
              <a:gd name="T12" fmla="*/ 370655997 w 2975"/>
              <a:gd name="T13" fmla="*/ 0 h 236"/>
              <a:gd name="T14" fmla="*/ 385835078 w 2975"/>
              <a:gd name="T15" fmla="*/ 15437402 h 236"/>
              <a:gd name="T16" fmla="*/ 385835078 w 2975"/>
              <a:gd name="T17" fmla="*/ 15437402 h 236"/>
              <a:gd name="T18" fmla="*/ 370655997 w 2975"/>
              <a:gd name="T19" fmla="*/ 31007023 h 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75" h="236">
                <a:moveTo>
                  <a:pt x="2857" y="235"/>
                </a:moveTo>
                <a:lnTo>
                  <a:pt x="2857" y="235"/>
                </a:lnTo>
                <a:cubicBezTo>
                  <a:pt x="117" y="235"/>
                  <a:pt x="117" y="235"/>
                  <a:pt x="117" y="235"/>
                </a:cubicBezTo>
                <a:cubicBezTo>
                  <a:pt x="54" y="235"/>
                  <a:pt x="0" y="180"/>
                  <a:pt x="0" y="117"/>
                </a:cubicBezTo>
                <a:cubicBezTo>
                  <a:pt x="0" y="45"/>
                  <a:pt x="54" y="0"/>
                  <a:pt x="117" y="0"/>
                </a:cubicBezTo>
                <a:cubicBezTo>
                  <a:pt x="2857" y="0"/>
                  <a:pt x="2857" y="0"/>
                  <a:pt x="2857" y="0"/>
                </a:cubicBezTo>
                <a:cubicBezTo>
                  <a:pt x="2920" y="0"/>
                  <a:pt x="2974" y="45"/>
                  <a:pt x="2974" y="117"/>
                </a:cubicBezTo>
                <a:cubicBezTo>
                  <a:pt x="2974" y="180"/>
                  <a:pt x="2920" y="235"/>
                  <a:pt x="2857" y="235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1">
            <a:extLst>
              <a:ext uri="{FF2B5EF4-FFF2-40B4-BE49-F238E27FC236}">
                <a16:creationId xmlns:a16="http://schemas.microsoft.com/office/drawing/2014/main" id="{1618DBAF-0799-BF4A-B593-2ED281A8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9770" y="9487684"/>
            <a:ext cx="2806766" cy="1806247"/>
          </a:xfrm>
          <a:custGeom>
            <a:avLst/>
            <a:gdLst>
              <a:gd name="T0" fmla="*/ 334161943 w 2795"/>
              <a:gd name="T1" fmla="*/ 233063990 h 1799"/>
              <a:gd name="T2" fmla="*/ 334161943 w 2795"/>
              <a:gd name="T3" fmla="*/ 233063990 h 1799"/>
              <a:gd name="T4" fmla="*/ 28138448 w 2795"/>
              <a:gd name="T5" fmla="*/ 233063990 h 1799"/>
              <a:gd name="T6" fmla="*/ 15301301 w 2795"/>
              <a:gd name="T7" fmla="*/ 214398061 h 1799"/>
              <a:gd name="T8" fmla="*/ 0 w 2795"/>
              <a:gd name="T9" fmla="*/ 0 h 1799"/>
              <a:gd name="T10" fmla="*/ 362300392 w 2795"/>
              <a:gd name="T11" fmla="*/ 0 h 1799"/>
              <a:gd name="T12" fmla="*/ 346999091 w 2795"/>
              <a:gd name="T13" fmla="*/ 214398061 h 1799"/>
              <a:gd name="T14" fmla="*/ 334161943 w 2795"/>
              <a:gd name="T15" fmla="*/ 233063990 h 1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95" h="1799">
                <a:moveTo>
                  <a:pt x="2577" y="1798"/>
                </a:moveTo>
                <a:lnTo>
                  <a:pt x="2577" y="1798"/>
                </a:lnTo>
                <a:cubicBezTo>
                  <a:pt x="217" y="1798"/>
                  <a:pt x="217" y="1798"/>
                  <a:pt x="217" y="1798"/>
                </a:cubicBezTo>
                <a:cubicBezTo>
                  <a:pt x="163" y="1798"/>
                  <a:pt x="118" y="1735"/>
                  <a:pt x="118" y="1654"/>
                </a:cubicBezTo>
                <a:cubicBezTo>
                  <a:pt x="0" y="0"/>
                  <a:pt x="0" y="0"/>
                  <a:pt x="0" y="0"/>
                </a:cubicBezTo>
                <a:cubicBezTo>
                  <a:pt x="2794" y="0"/>
                  <a:pt x="2794" y="0"/>
                  <a:pt x="2794" y="0"/>
                </a:cubicBezTo>
                <a:cubicBezTo>
                  <a:pt x="2676" y="1654"/>
                  <a:pt x="2676" y="1654"/>
                  <a:pt x="2676" y="1654"/>
                </a:cubicBezTo>
                <a:cubicBezTo>
                  <a:pt x="2676" y="1735"/>
                  <a:pt x="2631" y="1798"/>
                  <a:pt x="2577" y="1798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DF1D51E2-12CA-1147-A3F6-50DC5EE6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320" y="9788725"/>
            <a:ext cx="146095" cy="1235153"/>
          </a:xfrm>
          <a:custGeom>
            <a:avLst/>
            <a:gdLst>
              <a:gd name="T0" fmla="*/ 9398981 w 146"/>
              <a:gd name="T1" fmla="*/ 159359017 h 1230"/>
              <a:gd name="T2" fmla="*/ 9398981 w 146"/>
              <a:gd name="T3" fmla="*/ 159359017 h 1230"/>
              <a:gd name="T4" fmla="*/ 9398981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981 w 146"/>
              <a:gd name="T11" fmla="*/ 0 h 1230"/>
              <a:gd name="T12" fmla="*/ 9398981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398981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28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3">
            <a:extLst>
              <a:ext uri="{FF2B5EF4-FFF2-40B4-BE49-F238E27FC236}">
                <a16:creationId xmlns:a16="http://schemas.microsoft.com/office/drawing/2014/main" id="{1D2718B9-9EA6-7D44-8516-83A3FA71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465" y="9788725"/>
            <a:ext cx="146095" cy="1235153"/>
          </a:xfrm>
          <a:custGeom>
            <a:avLst/>
            <a:gdLst>
              <a:gd name="T0" fmla="*/ 9398981 w 146"/>
              <a:gd name="T1" fmla="*/ 159359017 h 1230"/>
              <a:gd name="T2" fmla="*/ 9398981 w 146"/>
              <a:gd name="T3" fmla="*/ 159359017 h 1230"/>
              <a:gd name="T4" fmla="*/ 9398981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981 w 146"/>
              <a:gd name="T11" fmla="*/ 0 h 1230"/>
              <a:gd name="T12" fmla="*/ 9398981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398981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18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DAA1852B-2BDB-1146-B403-90AC19ED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173" y="9788725"/>
            <a:ext cx="154949" cy="1235153"/>
          </a:xfrm>
          <a:custGeom>
            <a:avLst/>
            <a:gdLst>
              <a:gd name="T0" fmla="*/ 10537254 w 155"/>
              <a:gd name="T1" fmla="*/ 159359017 h 1230"/>
              <a:gd name="T2" fmla="*/ 10537254 w 155"/>
              <a:gd name="T3" fmla="*/ 159359017 h 1230"/>
              <a:gd name="T4" fmla="*/ 10537254 w 155"/>
              <a:gd name="T5" fmla="*/ 159359017 h 1230"/>
              <a:gd name="T6" fmla="*/ 0 w 155"/>
              <a:gd name="T7" fmla="*/ 148856242 h 1230"/>
              <a:gd name="T8" fmla="*/ 0 w 155"/>
              <a:gd name="T9" fmla="*/ 9336081 h 1230"/>
              <a:gd name="T10" fmla="*/ 10537254 w 155"/>
              <a:gd name="T11" fmla="*/ 0 h 1230"/>
              <a:gd name="T12" fmla="*/ 10537254 w 155"/>
              <a:gd name="T13" fmla="*/ 0 h 1230"/>
              <a:gd name="T14" fmla="*/ 19789390 w 155"/>
              <a:gd name="T15" fmla="*/ 9336081 h 1230"/>
              <a:gd name="T16" fmla="*/ 19789390 w 155"/>
              <a:gd name="T17" fmla="*/ 148856242 h 1230"/>
              <a:gd name="T18" fmla="*/ 10537254 w 15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230">
                <a:moveTo>
                  <a:pt x="82" y="1229"/>
                </a:moveTo>
                <a:lnTo>
                  <a:pt x="82" y="1229"/>
                </a:lnTo>
                <a:cubicBezTo>
                  <a:pt x="37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48"/>
                  <a:pt x="154" y="1148"/>
                  <a:pt x="154" y="1148"/>
                </a:cubicBezTo>
                <a:cubicBezTo>
                  <a:pt x="154" y="1193"/>
                  <a:pt x="118" y="1229"/>
                  <a:pt x="8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5">
            <a:extLst>
              <a:ext uri="{FF2B5EF4-FFF2-40B4-BE49-F238E27FC236}">
                <a16:creationId xmlns:a16="http://schemas.microsoft.com/office/drawing/2014/main" id="{7A5CE072-3265-494F-809A-31A0EF98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601" y="9788725"/>
            <a:ext cx="146092" cy="1235153"/>
          </a:xfrm>
          <a:custGeom>
            <a:avLst/>
            <a:gdLst>
              <a:gd name="T0" fmla="*/ 9269987 w 146"/>
              <a:gd name="T1" fmla="*/ 159359017 h 1230"/>
              <a:gd name="T2" fmla="*/ 9269987 w 146"/>
              <a:gd name="T3" fmla="*/ 159359017 h 1230"/>
              <a:gd name="T4" fmla="*/ 9269987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269987 w 146"/>
              <a:gd name="T11" fmla="*/ 0 h 1230"/>
              <a:gd name="T12" fmla="*/ 9269987 w 146"/>
              <a:gd name="T13" fmla="*/ 0 h 1230"/>
              <a:gd name="T14" fmla="*/ 18668430 w 146"/>
              <a:gd name="T15" fmla="*/ 9336081 h 1230"/>
              <a:gd name="T16" fmla="*/ 18668430 w 146"/>
              <a:gd name="T17" fmla="*/ 148856242 h 1230"/>
              <a:gd name="T18" fmla="*/ 9269987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2" y="1229"/>
                </a:moveTo>
                <a:lnTo>
                  <a:pt x="7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18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6">
            <a:extLst>
              <a:ext uri="{FF2B5EF4-FFF2-40B4-BE49-F238E27FC236}">
                <a16:creationId xmlns:a16="http://schemas.microsoft.com/office/drawing/2014/main" id="{84AA0253-94F8-FB45-B13D-5101193F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746" y="9788725"/>
            <a:ext cx="154946" cy="1235153"/>
          </a:xfrm>
          <a:custGeom>
            <a:avLst/>
            <a:gdLst>
              <a:gd name="T0" fmla="*/ 10408376 w 155"/>
              <a:gd name="T1" fmla="*/ 159359017 h 1230"/>
              <a:gd name="T2" fmla="*/ 10408376 w 155"/>
              <a:gd name="T3" fmla="*/ 159359017 h 1230"/>
              <a:gd name="T4" fmla="*/ 10408376 w 155"/>
              <a:gd name="T5" fmla="*/ 159359017 h 1230"/>
              <a:gd name="T6" fmla="*/ 0 w 155"/>
              <a:gd name="T7" fmla="*/ 148856242 h 1230"/>
              <a:gd name="T8" fmla="*/ 0 w 155"/>
              <a:gd name="T9" fmla="*/ 9336081 h 1230"/>
              <a:gd name="T10" fmla="*/ 10408376 w 155"/>
              <a:gd name="T11" fmla="*/ 0 h 1230"/>
              <a:gd name="T12" fmla="*/ 10408376 w 155"/>
              <a:gd name="T13" fmla="*/ 0 h 1230"/>
              <a:gd name="T14" fmla="*/ 19788675 w 155"/>
              <a:gd name="T15" fmla="*/ 9336081 h 1230"/>
              <a:gd name="T16" fmla="*/ 19788675 w 155"/>
              <a:gd name="T17" fmla="*/ 148856242 h 1230"/>
              <a:gd name="T18" fmla="*/ 10408376 w 15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230">
                <a:moveTo>
                  <a:pt x="81" y="1229"/>
                </a:moveTo>
                <a:lnTo>
                  <a:pt x="81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4" y="36"/>
                  <a:pt x="154" y="72"/>
                </a:cubicBezTo>
                <a:cubicBezTo>
                  <a:pt x="154" y="1148"/>
                  <a:pt x="154" y="1148"/>
                  <a:pt x="154" y="1148"/>
                </a:cubicBezTo>
                <a:cubicBezTo>
                  <a:pt x="154" y="1193"/>
                  <a:pt x="117" y="1229"/>
                  <a:pt x="81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7">
            <a:extLst>
              <a:ext uri="{FF2B5EF4-FFF2-40B4-BE49-F238E27FC236}">
                <a16:creationId xmlns:a16="http://schemas.microsoft.com/office/drawing/2014/main" id="{A7725B76-352B-8D4D-85F5-7DD648C9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2471" y="7792112"/>
            <a:ext cx="1598173" cy="3005986"/>
          </a:xfrm>
          <a:custGeom>
            <a:avLst/>
            <a:gdLst>
              <a:gd name="T0" fmla="*/ 206169848 w 1592"/>
              <a:gd name="T1" fmla="*/ 0 h 2994"/>
              <a:gd name="T2" fmla="*/ 0 w 1592"/>
              <a:gd name="T3" fmla="*/ 0 h 2994"/>
              <a:gd name="T4" fmla="*/ 0 w 1592"/>
              <a:gd name="T5" fmla="*/ 387945353 h 2994"/>
              <a:gd name="T6" fmla="*/ 206169848 w 1592"/>
              <a:gd name="T7" fmla="*/ 387945353 h 2994"/>
              <a:gd name="T8" fmla="*/ 206169848 w 1592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2" h="2994">
                <a:moveTo>
                  <a:pt x="1591" y="0"/>
                </a:moveTo>
                <a:lnTo>
                  <a:pt x="0" y="0"/>
                </a:lnTo>
                <a:lnTo>
                  <a:pt x="0" y="2993"/>
                </a:lnTo>
                <a:lnTo>
                  <a:pt x="1591" y="2993"/>
                </a:lnTo>
                <a:lnTo>
                  <a:pt x="159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8">
            <a:extLst>
              <a:ext uri="{FF2B5EF4-FFF2-40B4-BE49-F238E27FC236}">
                <a16:creationId xmlns:a16="http://schemas.microsoft.com/office/drawing/2014/main" id="{9FDE14C4-01D3-7D46-A67B-F43D2B52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93" y="9253047"/>
            <a:ext cx="2988275" cy="239062"/>
          </a:xfrm>
          <a:custGeom>
            <a:avLst/>
            <a:gdLst>
              <a:gd name="T0" fmla="*/ 370655997 w 2975"/>
              <a:gd name="T1" fmla="*/ 31007023 h 236"/>
              <a:gd name="T2" fmla="*/ 370655997 w 2975"/>
              <a:gd name="T3" fmla="*/ 31007023 h 236"/>
              <a:gd name="T4" fmla="*/ 15308749 w 2975"/>
              <a:gd name="T5" fmla="*/ 31007023 h 236"/>
              <a:gd name="T6" fmla="*/ 0 w 2975"/>
              <a:gd name="T7" fmla="*/ 15437402 h 236"/>
              <a:gd name="T8" fmla="*/ 0 w 2975"/>
              <a:gd name="T9" fmla="*/ 15437402 h 236"/>
              <a:gd name="T10" fmla="*/ 15308749 w 2975"/>
              <a:gd name="T11" fmla="*/ 0 h 236"/>
              <a:gd name="T12" fmla="*/ 370655997 w 2975"/>
              <a:gd name="T13" fmla="*/ 0 h 236"/>
              <a:gd name="T14" fmla="*/ 385835078 w 2975"/>
              <a:gd name="T15" fmla="*/ 15437402 h 236"/>
              <a:gd name="T16" fmla="*/ 385835078 w 2975"/>
              <a:gd name="T17" fmla="*/ 15437402 h 236"/>
              <a:gd name="T18" fmla="*/ 370655997 w 2975"/>
              <a:gd name="T19" fmla="*/ 31007023 h 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75" h="236">
                <a:moveTo>
                  <a:pt x="2857" y="235"/>
                </a:moveTo>
                <a:lnTo>
                  <a:pt x="2857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54" y="235"/>
                  <a:pt x="0" y="180"/>
                  <a:pt x="0" y="117"/>
                </a:cubicBezTo>
                <a:cubicBezTo>
                  <a:pt x="0" y="45"/>
                  <a:pt x="54" y="0"/>
                  <a:pt x="118" y="0"/>
                </a:cubicBezTo>
                <a:cubicBezTo>
                  <a:pt x="2857" y="0"/>
                  <a:pt x="2857" y="0"/>
                  <a:pt x="2857" y="0"/>
                </a:cubicBezTo>
                <a:cubicBezTo>
                  <a:pt x="2920" y="0"/>
                  <a:pt x="2974" y="45"/>
                  <a:pt x="2974" y="117"/>
                </a:cubicBezTo>
                <a:cubicBezTo>
                  <a:pt x="2974" y="180"/>
                  <a:pt x="2920" y="235"/>
                  <a:pt x="2857" y="235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9">
            <a:extLst>
              <a:ext uri="{FF2B5EF4-FFF2-40B4-BE49-F238E27FC236}">
                <a16:creationId xmlns:a16="http://schemas.microsoft.com/office/drawing/2014/main" id="{A135D505-38D8-104C-978B-6DFB1DE1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535" y="9487684"/>
            <a:ext cx="2806766" cy="1806247"/>
          </a:xfrm>
          <a:custGeom>
            <a:avLst/>
            <a:gdLst>
              <a:gd name="T0" fmla="*/ 334161943 w 2795"/>
              <a:gd name="T1" fmla="*/ 233063990 h 1799"/>
              <a:gd name="T2" fmla="*/ 334161943 w 2795"/>
              <a:gd name="T3" fmla="*/ 233063990 h 1799"/>
              <a:gd name="T4" fmla="*/ 28138448 w 2795"/>
              <a:gd name="T5" fmla="*/ 233063990 h 1799"/>
              <a:gd name="T6" fmla="*/ 15301301 w 2795"/>
              <a:gd name="T7" fmla="*/ 214398061 h 1799"/>
              <a:gd name="T8" fmla="*/ 0 w 2795"/>
              <a:gd name="T9" fmla="*/ 0 h 1799"/>
              <a:gd name="T10" fmla="*/ 362300392 w 2795"/>
              <a:gd name="T11" fmla="*/ 0 h 1799"/>
              <a:gd name="T12" fmla="*/ 348166170 w 2795"/>
              <a:gd name="T13" fmla="*/ 214398061 h 1799"/>
              <a:gd name="T14" fmla="*/ 334161943 w 2795"/>
              <a:gd name="T15" fmla="*/ 233063990 h 1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95" h="1799">
                <a:moveTo>
                  <a:pt x="2577" y="1798"/>
                </a:moveTo>
                <a:lnTo>
                  <a:pt x="2577" y="1798"/>
                </a:lnTo>
                <a:cubicBezTo>
                  <a:pt x="217" y="1798"/>
                  <a:pt x="217" y="1798"/>
                  <a:pt x="217" y="1798"/>
                </a:cubicBezTo>
                <a:cubicBezTo>
                  <a:pt x="163" y="1798"/>
                  <a:pt x="127" y="1735"/>
                  <a:pt x="118" y="1654"/>
                </a:cubicBezTo>
                <a:cubicBezTo>
                  <a:pt x="0" y="0"/>
                  <a:pt x="0" y="0"/>
                  <a:pt x="0" y="0"/>
                </a:cubicBezTo>
                <a:cubicBezTo>
                  <a:pt x="2794" y="0"/>
                  <a:pt x="2794" y="0"/>
                  <a:pt x="2794" y="0"/>
                </a:cubicBezTo>
                <a:cubicBezTo>
                  <a:pt x="2685" y="1654"/>
                  <a:pt x="2685" y="1654"/>
                  <a:pt x="2685" y="1654"/>
                </a:cubicBezTo>
                <a:cubicBezTo>
                  <a:pt x="2676" y="1735"/>
                  <a:pt x="2631" y="1798"/>
                  <a:pt x="2577" y="1798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0">
            <a:extLst>
              <a:ext uri="{FF2B5EF4-FFF2-40B4-BE49-F238E27FC236}">
                <a16:creationId xmlns:a16="http://schemas.microsoft.com/office/drawing/2014/main" id="{60699C8A-4ABA-BB40-A9F7-E16FC5B1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084" y="9788725"/>
            <a:ext cx="146095" cy="1235153"/>
          </a:xfrm>
          <a:custGeom>
            <a:avLst/>
            <a:gdLst>
              <a:gd name="T0" fmla="*/ 9398981 w 146"/>
              <a:gd name="T1" fmla="*/ 159359017 h 1230"/>
              <a:gd name="T2" fmla="*/ 9398981 w 146"/>
              <a:gd name="T3" fmla="*/ 159359017 h 1230"/>
              <a:gd name="T4" fmla="*/ 9398981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981 w 146"/>
              <a:gd name="T11" fmla="*/ 0 h 1230"/>
              <a:gd name="T12" fmla="*/ 9398981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398981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28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51">
            <a:extLst>
              <a:ext uri="{FF2B5EF4-FFF2-40B4-BE49-F238E27FC236}">
                <a16:creationId xmlns:a16="http://schemas.microsoft.com/office/drawing/2014/main" id="{D7AF3838-9842-664E-8495-77600C0B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230" y="9788725"/>
            <a:ext cx="154949" cy="1235153"/>
          </a:xfrm>
          <a:custGeom>
            <a:avLst/>
            <a:gdLst>
              <a:gd name="T0" fmla="*/ 9380468 w 155"/>
              <a:gd name="T1" fmla="*/ 159359017 h 1230"/>
              <a:gd name="T2" fmla="*/ 9380468 w 155"/>
              <a:gd name="T3" fmla="*/ 159359017 h 1230"/>
              <a:gd name="T4" fmla="*/ 9380468 w 155"/>
              <a:gd name="T5" fmla="*/ 159359017 h 1230"/>
              <a:gd name="T6" fmla="*/ 0 w 155"/>
              <a:gd name="T7" fmla="*/ 148856242 h 1230"/>
              <a:gd name="T8" fmla="*/ 0 w 155"/>
              <a:gd name="T9" fmla="*/ 9336081 h 1230"/>
              <a:gd name="T10" fmla="*/ 9380468 w 155"/>
              <a:gd name="T11" fmla="*/ 0 h 1230"/>
              <a:gd name="T12" fmla="*/ 9380468 w 155"/>
              <a:gd name="T13" fmla="*/ 0 h 1230"/>
              <a:gd name="T14" fmla="*/ 19789390 w 155"/>
              <a:gd name="T15" fmla="*/ 9336081 h 1230"/>
              <a:gd name="T16" fmla="*/ 19789390 w 155"/>
              <a:gd name="T17" fmla="*/ 148856242 h 1230"/>
              <a:gd name="T18" fmla="*/ 9380468 w 15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230">
                <a:moveTo>
                  <a:pt x="73" y="1229"/>
                </a:moveTo>
                <a:lnTo>
                  <a:pt x="73" y="1229"/>
                </a:lnTo>
                <a:cubicBezTo>
                  <a:pt x="37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48"/>
                  <a:pt x="154" y="1148"/>
                  <a:pt x="154" y="1148"/>
                </a:cubicBezTo>
                <a:cubicBezTo>
                  <a:pt x="154" y="1193"/>
                  <a:pt x="118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52">
            <a:extLst>
              <a:ext uri="{FF2B5EF4-FFF2-40B4-BE49-F238E27FC236}">
                <a16:creationId xmlns:a16="http://schemas.microsoft.com/office/drawing/2014/main" id="{DD9E98F4-C336-5B42-BCA0-7DEF6BC0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220" y="9788725"/>
            <a:ext cx="146092" cy="1235153"/>
          </a:xfrm>
          <a:custGeom>
            <a:avLst/>
            <a:gdLst>
              <a:gd name="T0" fmla="*/ 9398802 w 146"/>
              <a:gd name="T1" fmla="*/ 159359017 h 1230"/>
              <a:gd name="T2" fmla="*/ 9398802 w 146"/>
              <a:gd name="T3" fmla="*/ 159359017 h 1230"/>
              <a:gd name="T4" fmla="*/ 9398802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802 w 146"/>
              <a:gd name="T11" fmla="*/ 0 h 1230"/>
              <a:gd name="T12" fmla="*/ 9398802 w 146"/>
              <a:gd name="T13" fmla="*/ 0 h 1230"/>
              <a:gd name="T14" fmla="*/ 18668430 w 146"/>
              <a:gd name="T15" fmla="*/ 9336081 h 1230"/>
              <a:gd name="T16" fmla="*/ 18668430 w 146"/>
              <a:gd name="T17" fmla="*/ 148856242 h 1230"/>
              <a:gd name="T18" fmla="*/ 9398802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27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3">
            <a:extLst>
              <a:ext uri="{FF2B5EF4-FFF2-40B4-BE49-F238E27FC236}">
                <a16:creationId xmlns:a16="http://schemas.microsoft.com/office/drawing/2014/main" id="{26FB69F8-AE64-664A-BD30-2A463A26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365" y="9788725"/>
            <a:ext cx="146092" cy="1235153"/>
          </a:xfrm>
          <a:custGeom>
            <a:avLst/>
            <a:gdLst>
              <a:gd name="T0" fmla="*/ 9398802 w 146"/>
              <a:gd name="T1" fmla="*/ 159359017 h 1230"/>
              <a:gd name="T2" fmla="*/ 9398802 w 146"/>
              <a:gd name="T3" fmla="*/ 159359017 h 1230"/>
              <a:gd name="T4" fmla="*/ 9398802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802 w 146"/>
              <a:gd name="T11" fmla="*/ 0 h 1230"/>
              <a:gd name="T12" fmla="*/ 9398802 w 146"/>
              <a:gd name="T13" fmla="*/ 0 h 1230"/>
              <a:gd name="T14" fmla="*/ 18668430 w 146"/>
              <a:gd name="T15" fmla="*/ 9336081 h 1230"/>
              <a:gd name="T16" fmla="*/ 18668430 w 146"/>
              <a:gd name="T17" fmla="*/ 148856242 h 1230"/>
              <a:gd name="T18" fmla="*/ 9398802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18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4">
            <a:extLst>
              <a:ext uri="{FF2B5EF4-FFF2-40B4-BE49-F238E27FC236}">
                <a16:creationId xmlns:a16="http://schemas.microsoft.com/office/drawing/2014/main" id="{475C3BD3-0DE0-694D-B191-99B1CDAF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790" y="9788725"/>
            <a:ext cx="146095" cy="1235153"/>
          </a:xfrm>
          <a:custGeom>
            <a:avLst/>
            <a:gdLst>
              <a:gd name="T0" fmla="*/ 9398981 w 146"/>
              <a:gd name="T1" fmla="*/ 159359017 h 1230"/>
              <a:gd name="T2" fmla="*/ 9398981 w 146"/>
              <a:gd name="T3" fmla="*/ 159359017 h 1230"/>
              <a:gd name="T4" fmla="*/ 9398981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981 w 146"/>
              <a:gd name="T11" fmla="*/ 0 h 1230"/>
              <a:gd name="T12" fmla="*/ 9398981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398981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27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5">
            <a:extLst>
              <a:ext uri="{FF2B5EF4-FFF2-40B4-BE49-F238E27FC236}">
                <a16:creationId xmlns:a16="http://schemas.microsoft.com/office/drawing/2014/main" id="{9FDAC28D-F29E-A84C-A5D3-F0599B38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235" y="3581964"/>
            <a:ext cx="1598173" cy="7216134"/>
          </a:xfrm>
          <a:custGeom>
            <a:avLst/>
            <a:gdLst>
              <a:gd name="T0" fmla="*/ 206169848 w 1592"/>
              <a:gd name="T1" fmla="*/ 0 h 7187"/>
              <a:gd name="T2" fmla="*/ 0 w 1592"/>
              <a:gd name="T3" fmla="*/ 0 h 7187"/>
              <a:gd name="T4" fmla="*/ 0 w 1592"/>
              <a:gd name="T5" fmla="*/ 931525198 h 7187"/>
              <a:gd name="T6" fmla="*/ 206169848 w 1592"/>
              <a:gd name="T7" fmla="*/ 931525198 h 7187"/>
              <a:gd name="T8" fmla="*/ 206169848 w 1592"/>
              <a:gd name="T9" fmla="*/ 0 h 7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2" h="7187">
                <a:moveTo>
                  <a:pt x="1591" y="0"/>
                </a:moveTo>
                <a:lnTo>
                  <a:pt x="0" y="0"/>
                </a:lnTo>
                <a:lnTo>
                  <a:pt x="0" y="7186"/>
                </a:lnTo>
                <a:lnTo>
                  <a:pt x="1591" y="7186"/>
                </a:lnTo>
                <a:lnTo>
                  <a:pt x="159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6">
            <a:extLst>
              <a:ext uri="{FF2B5EF4-FFF2-40B4-BE49-F238E27FC236}">
                <a16:creationId xmlns:a16="http://schemas.microsoft.com/office/drawing/2014/main" id="{1C2D62F5-FA17-9C48-A5DB-908B65DF0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757" y="9253047"/>
            <a:ext cx="2988275" cy="239062"/>
          </a:xfrm>
          <a:custGeom>
            <a:avLst/>
            <a:gdLst>
              <a:gd name="T0" fmla="*/ 370655997 w 2975"/>
              <a:gd name="T1" fmla="*/ 31007023 h 236"/>
              <a:gd name="T2" fmla="*/ 370655997 w 2975"/>
              <a:gd name="T3" fmla="*/ 31007023 h 236"/>
              <a:gd name="T4" fmla="*/ 16476481 w 2975"/>
              <a:gd name="T5" fmla="*/ 31007023 h 236"/>
              <a:gd name="T6" fmla="*/ 0 w 2975"/>
              <a:gd name="T7" fmla="*/ 15437402 h 236"/>
              <a:gd name="T8" fmla="*/ 0 w 2975"/>
              <a:gd name="T9" fmla="*/ 15437402 h 236"/>
              <a:gd name="T10" fmla="*/ 16476481 w 2975"/>
              <a:gd name="T11" fmla="*/ 0 h 236"/>
              <a:gd name="T12" fmla="*/ 370655997 w 2975"/>
              <a:gd name="T13" fmla="*/ 0 h 236"/>
              <a:gd name="T14" fmla="*/ 385835078 w 2975"/>
              <a:gd name="T15" fmla="*/ 15437402 h 236"/>
              <a:gd name="T16" fmla="*/ 385835078 w 2975"/>
              <a:gd name="T17" fmla="*/ 15437402 h 236"/>
              <a:gd name="T18" fmla="*/ 370655997 w 2975"/>
              <a:gd name="T19" fmla="*/ 31007023 h 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75" h="236">
                <a:moveTo>
                  <a:pt x="2857" y="235"/>
                </a:moveTo>
                <a:lnTo>
                  <a:pt x="2857" y="235"/>
                </a:lnTo>
                <a:cubicBezTo>
                  <a:pt x="127" y="235"/>
                  <a:pt x="127" y="235"/>
                  <a:pt x="127" y="235"/>
                </a:cubicBezTo>
                <a:cubicBezTo>
                  <a:pt x="54" y="235"/>
                  <a:pt x="0" y="180"/>
                  <a:pt x="0" y="117"/>
                </a:cubicBezTo>
                <a:cubicBezTo>
                  <a:pt x="0" y="45"/>
                  <a:pt x="54" y="0"/>
                  <a:pt x="127" y="0"/>
                </a:cubicBezTo>
                <a:cubicBezTo>
                  <a:pt x="2857" y="0"/>
                  <a:pt x="2857" y="0"/>
                  <a:pt x="2857" y="0"/>
                </a:cubicBezTo>
                <a:cubicBezTo>
                  <a:pt x="2929" y="0"/>
                  <a:pt x="2974" y="45"/>
                  <a:pt x="2974" y="117"/>
                </a:cubicBezTo>
                <a:cubicBezTo>
                  <a:pt x="2974" y="180"/>
                  <a:pt x="2929" y="235"/>
                  <a:pt x="2857" y="235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7">
            <a:extLst>
              <a:ext uri="{FF2B5EF4-FFF2-40B4-BE49-F238E27FC236}">
                <a16:creationId xmlns:a16="http://schemas.microsoft.com/office/drawing/2014/main" id="{6BBCB3CE-64CB-594A-969E-4E91BF5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7724" y="9487684"/>
            <a:ext cx="2815620" cy="1806247"/>
          </a:xfrm>
          <a:custGeom>
            <a:avLst/>
            <a:gdLst>
              <a:gd name="T0" fmla="*/ 335394708 w 2803"/>
              <a:gd name="T1" fmla="*/ 233063990 h 1799"/>
              <a:gd name="T2" fmla="*/ 335394708 w 2803"/>
              <a:gd name="T3" fmla="*/ 233063990 h 1799"/>
              <a:gd name="T4" fmla="*/ 28154935 w 2803"/>
              <a:gd name="T5" fmla="*/ 233063990 h 1799"/>
              <a:gd name="T6" fmla="*/ 15180410 w 2803"/>
              <a:gd name="T7" fmla="*/ 214398061 h 1799"/>
              <a:gd name="T8" fmla="*/ 0 w 2803"/>
              <a:gd name="T9" fmla="*/ 0 h 1799"/>
              <a:gd name="T10" fmla="*/ 363549643 w 2803"/>
              <a:gd name="T11" fmla="*/ 0 h 1799"/>
              <a:gd name="T12" fmla="*/ 348239559 w 2803"/>
              <a:gd name="T13" fmla="*/ 214398061 h 1799"/>
              <a:gd name="T14" fmla="*/ 335394708 w 2803"/>
              <a:gd name="T15" fmla="*/ 233063990 h 17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03" h="1799">
                <a:moveTo>
                  <a:pt x="2585" y="1798"/>
                </a:moveTo>
                <a:lnTo>
                  <a:pt x="2585" y="1798"/>
                </a:lnTo>
                <a:cubicBezTo>
                  <a:pt x="217" y="1798"/>
                  <a:pt x="217" y="1798"/>
                  <a:pt x="217" y="1798"/>
                </a:cubicBezTo>
                <a:cubicBezTo>
                  <a:pt x="171" y="1798"/>
                  <a:pt x="126" y="1735"/>
                  <a:pt x="117" y="1654"/>
                </a:cubicBezTo>
                <a:cubicBezTo>
                  <a:pt x="0" y="0"/>
                  <a:pt x="0" y="0"/>
                  <a:pt x="0" y="0"/>
                </a:cubicBezTo>
                <a:cubicBezTo>
                  <a:pt x="2802" y="0"/>
                  <a:pt x="2802" y="0"/>
                  <a:pt x="2802" y="0"/>
                </a:cubicBezTo>
                <a:cubicBezTo>
                  <a:pt x="2684" y="1654"/>
                  <a:pt x="2684" y="1654"/>
                  <a:pt x="2684" y="1654"/>
                </a:cubicBezTo>
                <a:cubicBezTo>
                  <a:pt x="2675" y="1735"/>
                  <a:pt x="2630" y="1798"/>
                  <a:pt x="2585" y="1798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8">
            <a:extLst>
              <a:ext uri="{FF2B5EF4-FFF2-40B4-BE49-F238E27FC236}">
                <a16:creationId xmlns:a16="http://schemas.microsoft.com/office/drawing/2014/main" id="{F3EB0C35-B2A4-EF4B-952F-71806825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0277" y="9788725"/>
            <a:ext cx="146092" cy="1235153"/>
          </a:xfrm>
          <a:custGeom>
            <a:avLst/>
            <a:gdLst>
              <a:gd name="T0" fmla="*/ 9398228 w 145"/>
              <a:gd name="T1" fmla="*/ 159359017 h 1230"/>
              <a:gd name="T2" fmla="*/ 9398228 w 145"/>
              <a:gd name="T3" fmla="*/ 159359017 h 1230"/>
              <a:gd name="T4" fmla="*/ 9398228 w 145"/>
              <a:gd name="T5" fmla="*/ 159359017 h 1230"/>
              <a:gd name="T6" fmla="*/ 0 w 145"/>
              <a:gd name="T7" fmla="*/ 148856242 h 1230"/>
              <a:gd name="T8" fmla="*/ 0 w 145"/>
              <a:gd name="T9" fmla="*/ 9336081 h 1230"/>
              <a:gd name="T10" fmla="*/ 9398228 w 145"/>
              <a:gd name="T11" fmla="*/ 0 h 1230"/>
              <a:gd name="T12" fmla="*/ 9398228 w 145"/>
              <a:gd name="T13" fmla="*/ 0 h 1230"/>
              <a:gd name="T14" fmla="*/ 18796456 w 145"/>
              <a:gd name="T15" fmla="*/ 9336081 h 1230"/>
              <a:gd name="T16" fmla="*/ 18796456 w 145"/>
              <a:gd name="T17" fmla="*/ 148856242 h 1230"/>
              <a:gd name="T18" fmla="*/ 9398228 w 14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1230">
                <a:moveTo>
                  <a:pt x="72" y="1229"/>
                </a:moveTo>
                <a:lnTo>
                  <a:pt x="7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4" y="36"/>
                  <a:pt x="144" y="72"/>
                </a:cubicBezTo>
                <a:cubicBezTo>
                  <a:pt x="144" y="1148"/>
                  <a:pt x="144" y="1148"/>
                  <a:pt x="144" y="1148"/>
                </a:cubicBezTo>
                <a:cubicBezTo>
                  <a:pt x="144" y="1193"/>
                  <a:pt x="117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9">
            <a:extLst>
              <a:ext uri="{FF2B5EF4-FFF2-40B4-BE49-F238E27FC236}">
                <a16:creationId xmlns:a16="http://schemas.microsoft.com/office/drawing/2014/main" id="{BBA5ADA4-6237-E04B-A7AC-406228B71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276" y="9788725"/>
            <a:ext cx="146092" cy="1235153"/>
          </a:xfrm>
          <a:custGeom>
            <a:avLst/>
            <a:gdLst>
              <a:gd name="T0" fmla="*/ 9398228 w 145"/>
              <a:gd name="T1" fmla="*/ 159359017 h 1230"/>
              <a:gd name="T2" fmla="*/ 9398228 w 145"/>
              <a:gd name="T3" fmla="*/ 159359017 h 1230"/>
              <a:gd name="T4" fmla="*/ 9398228 w 145"/>
              <a:gd name="T5" fmla="*/ 159359017 h 1230"/>
              <a:gd name="T6" fmla="*/ 0 w 145"/>
              <a:gd name="T7" fmla="*/ 148856242 h 1230"/>
              <a:gd name="T8" fmla="*/ 0 w 145"/>
              <a:gd name="T9" fmla="*/ 9336081 h 1230"/>
              <a:gd name="T10" fmla="*/ 9398228 w 145"/>
              <a:gd name="T11" fmla="*/ 0 h 1230"/>
              <a:gd name="T12" fmla="*/ 9398228 w 145"/>
              <a:gd name="T13" fmla="*/ 0 h 1230"/>
              <a:gd name="T14" fmla="*/ 18796456 w 145"/>
              <a:gd name="T15" fmla="*/ 9336081 h 1230"/>
              <a:gd name="T16" fmla="*/ 18796456 w 145"/>
              <a:gd name="T17" fmla="*/ 148856242 h 1230"/>
              <a:gd name="T18" fmla="*/ 9398228 w 14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1230">
                <a:moveTo>
                  <a:pt x="72" y="1229"/>
                </a:moveTo>
                <a:lnTo>
                  <a:pt x="72" y="1229"/>
                </a:lnTo>
                <a:cubicBezTo>
                  <a:pt x="2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1148"/>
                  <a:pt x="144" y="1148"/>
                  <a:pt x="144" y="1148"/>
                </a:cubicBezTo>
                <a:cubicBezTo>
                  <a:pt x="144" y="1193"/>
                  <a:pt x="108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0">
            <a:extLst>
              <a:ext uri="{FF2B5EF4-FFF2-40B4-BE49-F238E27FC236}">
                <a16:creationId xmlns:a16="http://schemas.microsoft.com/office/drawing/2014/main" id="{85BDFBFE-254E-5C41-B142-AD578471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7984" y="9788725"/>
            <a:ext cx="146092" cy="1235153"/>
          </a:xfrm>
          <a:custGeom>
            <a:avLst/>
            <a:gdLst>
              <a:gd name="T0" fmla="*/ 9398802 w 146"/>
              <a:gd name="T1" fmla="*/ 159359017 h 1230"/>
              <a:gd name="T2" fmla="*/ 9398802 w 146"/>
              <a:gd name="T3" fmla="*/ 159359017 h 1230"/>
              <a:gd name="T4" fmla="*/ 9398802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398802 w 146"/>
              <a:gd name="T11" fmla="*/ 0 h 1230"/>
              <a:gd name="T12" fmla="*/ 9398802 w 146"/>
              <a:gd name="T13" fmla="*/ 0 h 1230"/>
              <a:gd name="T14" fmla="*/ 18668430 w 146"/>
              <a:gd name="T15" fmla="*/ 9336081 h 1230"/>
              <a:gd name="T16" fmla="*/ 18668430 w 146"/>
              <a:gd name="T17" fmla="*/ 148856242 h 1230"/>
              <a:gd name="T18" fmla="*/ 9398802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3" y="1229"/>
                </a:moveTo>
                <a:lnTo>
                  <a:pt x="73" y="1229"/>
                </a:lnTo>
                <a:cubicBezTo>
                  <a:pt x="28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3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1">
            <a:extLst>
              <a:ext uri="{FF2B5EF4-FFF2-40B4-BE49-F238E27FC236}">
                <a16:creationId xmlns:a16="http://schemas.microsoft.com/office/drawing/2014/main" id="{6F410E8F-4B55-8949-818D-764FC9BC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555" y="9788725"/>
            <a:ext cx="154949" cy="1235153"/>
          </a:xfrm>
          <a:custGeom>
            <a:avLst/>
            <a:gdLst>
              <a:gd name="T0" fmla="*/ 9252136 w 155"/>
              <a:gd name="T1" fmla="*/ 159359017 h 1230"/>
              <a:gd name="T2" fmla="*/ 9252136 w 155"/>
              <a:gd name="T3" fmla="*/ 159359017 h 1230"/>
              <a:gd name="T4" fmla="*/ 9252136 w 155"/>
              <a:gd name="T5" fmla="*/ 159359017 h 1230"/>
              <a:gd name="T6" fmla="*/ 0 w 155"/>
              <a:gd name="T7" fmla="*/ 148856242 h 1230"/>
              <a:gd name="T8" fmla="*/ 0 w 155"/>
              <a:gd name="T9" fmla="*/ 9336081 h 1230"/>
              <a:gd name="T10" fmla="*/ 9252136 w 155"/>
              <a:gd name="T11" fmla="*/ 0 h 1230"/>
              <a:gd name="T12" fmla="*/ 9252136 w 155"/>
              <a:gd name="T13" fmla="*/ 0 h 1230"/>
              <a:gd name="T14" fmla="*/ 19789390 w 155"/>
              <a:gd name="T15" fmla="*/ 9336081 h 1230"/>
              <a:gd name="T16" fmla="*/ 19789390 w 155"/>
              <a:gd name="T17" fmla="*/ 148856242 h 1230"/>
              <a:gd name="T18" fmla="*/ 9252136 w 155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230">
                <a:moveTo>
                  <a:pt x="72" y="1229"/>
                </a:moveTo>
                <a:lnTo>
                  <a:pt x="7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48"/>
                  <a:pt x="154" y="1148"/>
                  <a:pt x="154" y="1148"/>
                </a:cubicBezTo>
                <a:cubicBezTo>
                  <a:pt x="154" y="1193"/>
                  <a:pt x="118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2">
            <a:extLst>
              <a:ext uri="{FF2B5EF4-FFF2-40B4-BE49-F238E27FC236}">
                <a16:creationId xmlns:a16="http://schemas.microsoft.com/office/drawing/2014/main" id="{549BAF6F-E236-2745-A1AC-249D9FB2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3554" y="9788725"/>
            <a:ext cx="146095" cy="1235153"/>
          </a:xfrm>
          <a:custGeom>
            <a:avLst/>
            <a:gdLst>
              <a:gd name="T0" fmla="*/ 9270164 w 146"/>
              <a:gd name="T1" fmla="*/ 159359017 h 1230"/>
              <a:gd name="T2" fmla="*/ 9270164 w 146"/>
              <a:gd name="T3" fmla="*/ 159359017 h 1230"/>
              <a:gd name="T4" fmla="*/ 9270164 w 146"/>
              <a:gd name="T5" fmla="*/ 159359017 h 1230"/>
              <a:gd name="T6" fmla="*/ 0 w 146"/>
              <a:gd name="T7" fmla="*/ 148856242 h 1230"/>
              <a:gd name="T8" fmla="*/ 0 w 146"/>
              <a:gd name="T9" fmla="*/ 9336081 h 1230"/>
              <a:gd name="T10" fmla="*/ 9270164 w 146"/>
              <a:gd name="T11" fmla="*/ 0 h 1230"/>
              <a:gd name="T12" fmla="*/ 9270164 w 146"/>
              <a:gd name="T13" fmla="*/ 0 h 1230"/>
              <a:gd name="T14" fmla="*/ 18669146 w 146"/>
              <a:gd name="T15" fmla="*/ 9336081 h 1230"/>
              <a:gd name="T16" fmla="*/ 18669146 w 146"/>
              <a:gd name="T17" fmla="*/ 148856242 h 1230"/>
              <a:gd name="T18" fmla="*/ 9270164 w 146"/>
              <a:gd name="T19" fmla="*/ 159359017 h 12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230">
                <a:moveTo>
                  <a:pt x="72" y="1229"/>
                </a:moveTo>
                <a:lnTo>
                  <a:pt x="72" y="1229"/>
                </a:lnTo>
                <a:cubicBezTo>
                  <a:pt x="36" y="1229"/>
                  <a:pt x="0" y="1193"/>
                  <a:pt x="0" y="1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48"/>
                  <a:pt x="145" y="1148"/>
                  <a:pt x="145" y="1148"/>
                </a:cubicBezTo>
                <a:cubicBezTo>
                  <a:pt x="145" y="1193"/>
                  <a:pt x="109" y="1229"/>
                  <a:pt x="72" y="1229"/>
                </a:cubicBez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3">
            <a:extLst>
              <a:ext uri="{FF2B5EF4-FFF2-40B4-BE49-F238E27FC236}">
                <a16:creationId xmlns:a16="http://schemas.microsoft.com/office/drawing/2014/main" id="{70F6CEA3-89A8-6044-A818-3C7DA4EC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513" y="7522062"/>
            <a:ext cx="734895" cy="681770"/>
          </a:xfrm>
          <a:custGeom>
            <a:avLst/>
            <a:gdLst>
              <a:gd name="T0" fmla="*/ 89959094 w 733"/>
              <a:gd name="T1" fmla="*/ 12834037 h 679"/>
              <a:gd name="T2" fmla="*/ 89959094 w 733"/>
              <a:gd name="T3" fmla="*/ 12834037 h 679"/>
              <a:gd name="T4" fmla="*/ 86469275 w 733"/>
              <a:gd name="T5" fmla="*/ 12834037 h 679"/>
              <a:gd name="T6" fmla="*/ 86469275 w 733"/>
              <a:gd name="T7" fmla="*/ 4666988 h 679"/>
              <a:gd name="T8" fmla="*/ 81816064 w 733"/>
              <a:gd name="T9" fmla="*/ 0 h 679"/>
              <a:gd name="T10" fmla="*/ 4653212 w 733"/>
              <a:gd name="T11" fmla="*/ 0 h 679"/>
              <a:gd name="T12" fmla="*/ 0 w 733"/>
              <a:gd name="T13" fmla="*/ 4666988 h 679"/>
              <a:gd name="T14" fmla="*/ 0 w 733"/>
              <a:gd name="T15" fmla="*/ 82060428 h 679"/>
              <a:gd name="T16" fmla="*/ 4653212 w 733"/>
              <a:gd name="T17" fmla="*/ 87893983 h 679"/>
              <a:gd name="T18" fmla="*/ 81816064 w 733"/>
              <a:gd name="T19" fmla="*/ 87893983 h 679"/>
              <a:gd name="T20" fmla="*/ 86469275 w 733"/>
              <a:gd name="T21" fmla="*/ 82060428 h 679"/>
              <a:gd name="T22" fmla="*/ 86469275 w 733"/>
              <a:gd name="T23" fmla="*/ 73893019 h 679"/>
              <a:gd name="T24" fmla="*/ 89959094 w 733"/>
              <a:gd name="T25" fmla="*/ 73893019 h 679"/>
              <a:gd name="T26" fmla="*/ 94611946 w 733"/>
              <a:gd name="T27" fmla="*/ 69096412 h 679"/>
              <a:gd name="T28" fmla="*/ 94611946 w 733"/>
              <a:gd name="T29" fmla="*/ 17630644 h 679"/>
              <a:gd name="T30" fmla="*/ 89959094 w 733"/>
              <a:gd name="T31" fmla="*/ 12834037 h 679"/>
              <a:gd name="T32" fmla="*/ 79489638 w 733"/>
              <a:gd name="T33" fmla="*/ 79726934 h 679"/>
              <a:gd name="T34" fmla="*/ 79489638 w 733"/>
              <a:gd name="T35" fmla="*/ 79726934 h 679"/>
              <a:gd name="T36" fmla="*/ 6979638 w 733"/>
              <a:gd name="T37" fmla="*/ 79726934 h 679"/>
              <a:gd name="T38" fmla="*/ 6979638 w 733"/>
              <a:gd name="T39" fmla="*/ 7000482 h 679"/>
              <a:gd name="T40" fmla="*/ 79489638 w 733"/>
              <a:gd name="T41" fmla="*/ 7000482 h 679"/>
              <a:gd name="T42" fmla="*/ 79489638 w 733"/>
              <a:gd name="T43" fmla="*/ 12834037 h 679"/>
              <a:gd name="T44" fmla="*/ 67727723 w 733"/>
              <a:gd name="T45" fmla="*/ 12834037 h 679"/>
              <a:gd name="T46" fmla="*/ 63074871 w 733"/>
              <a:gd name="T47" fmla="*/ 17630644 h 679"/>
              <a:gd name="T48" fmla="*/ 63074871 w 733"/>
              <a:gd name="T49" fmla="*/ 69096412 h 679"/>
              <a:gd name="T50" fmla="*/ 67727723 w 733"/>
              <a:gd name="T51" fmla="*/ 73893019 h 679"/>
              <a:gd name="T52" fmla="*/ 79489638 w 733"/>
              <a:gd name="T53" fmla="*/ 73893019 h 679"/>
              <a:gd name="T54" fmla="*/ 79489638 w 733"/>
              <a:gd name="T55" fmla="*/ 79726934 h 679"/>
              <a:gd name="T56" fmla="*/ 87632668 w 733"/>
              <a:gd name="T57" fmla="*/ 66763278 h 679"/>
              <a:gd name="T58" fmla="*/ 87632668 w 733"/>
              <a:gd name="T59" fmla="*/ 66763278 h 679"/>
              <a:gd name="T60" fmla="*/ 71217541 w 733"/>
              <a:gd name="T61" fmla="*/ 66763278 h 679"/>
              <a:gd name="T62" fmla="*/ 71217541 w 733"/>
              <a:gd name="T63" fmla="*/ 19964138 h 679"/>
              <a:gd name="T64" fmla="*/ 87632668 w 733"/>
              <a:gd name="T65" fmla="*/ 19964138 h 679"/>
              <a:gd name="T66" fmla="*/ 87632668 w 733"/>
              <a:gd name="T67" fmla="*/ 66763278 h 67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33" h="679">
                <a:moveTo>
                  <a:pt x="696" y="99"/>
                </a:moveTo>
                <a:lnTo>
                  <a:pt x="696" y="99"/>
                </a:lnTo>
                <a:cubicBezTo>
                  <a:pt x="669" y="99"/>
                  <a:pt x="669" y="99"/>
                  <a:pt x="669" y="99"/>
                </a:cubicBezTo>
                <a:cubicBezTo>
                  <a:pt x="669" y="36"/>
                  <a:pt x="669" y="36"/>
                  <a:pt x="669" y="36"/>
                </a:cubicBezTo>
                <a:cubicBezTo>
                  <a:pt x="669" y="18"/>
                  <a:pt x="651" y="0"/>
                  <a:pt x="63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660"/>
                  <a:pt x="18" y="678"/>
                  <a:pt x="36" y="678"/>
                </a:cubicBezTo>
                <a:cubicBezTo>
                  <a:pt x="633" y="678"/>
                  <a:pt x="633" y="678"/>
                  <a:pt x="633" y="678"/>
                </a:cubicBezTo>
                <a:cubicBezTo>
                  <a:pt x="651" y="678"/>
                  <a:pt x="669" y="660"/>
                  <a:pt x="669" y="633"/>
                </a:cubicBezTo>
                <a:cubicBezTo>
                  <a:pt x="669" y="570"/>
                  <a:pt x="669" y="570"/>
                  <a:pt x="669" y="570"/>
                </a:cubicBezTo>
                <a:cubicBezTo>
                  <a:pt x="696" y="570"/>
                  <a:pt x="696" y="570"/>
                  <a:pt x="696" y="570"/>
                </a:cubicBezTo>
                <a:cubicBezTo>
                  <a:pt x="714" y="570"/>
                  <a:pt x="732" y="561"/>
                  <a:pt x="732" y="533"/>
                </a:cubicBezTo>
                <a:cubicBezTo>
                  <a:pt x="732" y="136"/>
                  <a:pt x="732" y="136"/>
                  <a:pt x="732" y="136"/>
                </a:cubicBezTo>
                <a:cubicBezTo>
                  <a:pt x="732" y="108"/>
                  <a:pt x="714" y="99"/>
                  <a:pt x="696" y="99"/>
                </a:cubicBezTo>
                <a:close/>
                <a:moveTo>
                  <a:pt x="615" y="615"/>
                </a:moveTo>
                <a:lnTo>
                  <a:pt x="615" y="615"/>
                </a:lnTo>
                <a:cubicBezTo>
                  <a:pt x="54" y="615"/>
                  <a:pt x="54" y="615"/>
                  <a:pt x="54" y="615"/>
                </a:cubicBezTo>
                <a:cubicBezTo>
                  <a:pt x="54" y="54"/>
                  <a:pt x="54" y="54"/>
                  <a:pt x="54" y="54"/>
                </a:cubicBezTo>
                <a:cubicBezTo>
                  <a:pt x="615" y="54"/>
                  <a:pt x="615" y="54"/>
                  <a:pt x="615" y="54"/>
                </a:cubicBezTo>
                <a:cubicBezTo>
                  <a:pt x="615" y="99"/>
                  <a:pt x="615" y="99"/>
                  <a:pt x="615" y="99"/>
                </a:cubicBezTo>
                <a:cubicBezTo>
                  <a:pt x="524" y="99"/>
                  <a:pt x="524" y="99"/>
                  <a:pt x="524" y="99"/>
                </a:cubicBezTo>
                <a:cubicBezTo>
                  <a:pt x="506" y="99"/>
                  <a:pt x="488" y="108"/>
                  <a:pt x="488" y="136"/>
                </a:cubicBezTo>
                <a:cubicBezTo>
                  <a:pt x="488" y="533"/>
                  <a:pt x="488" y="533"/>
                  <a:pt x="488" y="533"/>
                </a:cubicBezTo>
                <a:cubicBezTo>
                  <a:pt x="488" y="561"/>
                  <a:pt x="506" y="570"/>
                  <a:pt x="524" y="570"/>
                </a:cubicBezTo>
                <a:cubicBezTo>
                  <a:pt x="615" y="570"/>
                  <a:pt x="615" y="570"/>
                  <a:pt x="615" y="570"/>
                </a:cubicBezTo>
                <a:lnTo>
                  <a:pt x="615" y="615"/>
                </a:lnTo>
                <a:close/>
                <a:moveTo>
                  <a:pt x="678" y="515"/>
                </a:moveTo>
                <a:lnTo>
                  <a:pt x="678" y="515"/>
                </a:lnTo>
                <a:cubicBezTo>
                  <a:pt x="551" y="515"/>
                  <a:pt x="551" y="515"/>
                  <a:pt x="551" y="515"/>
                </a:cubicBezTo>
                <a:cubicBezTo>
                  <a:pt x="551" y="154"/>
                  <a:pt x="551" y="154"/>
                  <a:pt x="551" y="154"/>
                </a:cubicBezTo>
                <a:cubicBezTo>
                  <a:pt x="678" y="154"/>
                  <a:pt x="678" y="154"/>
                  <a:pt x="678" y="154"/>
                </a:cubicBezTo>
                <a:lnTo>
                  <a:pt x="678" y="5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4">
            <a:extLst>
              <a:ext uri="{FF2B5EF4-FFF2-40B4-BE49-F238E27FC236}">
                <a16:creationId xmlns:a16="http://schemas.microsoft.com/office/drawing/2014/main" id="{FBFDDA18-9D46-BA40-A40D-BC305C85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62" y="7973624"/>
            <a:ext cx="101821" cy="92967"/>
          </a:xfrm>
          <a:custGeom>
            <a:avLst/>
            <a:gdLst>
              <a:gd name="T0" fmla="*/ 7198706 w 100"/>
              <a:gd name="T1" fmla="*/ 0 h 91"/>
              <a:gd name="T2" fmla="*/ 7198706 w 100"/>
              <a:gd name="T3" fmla="*/ 0 h 91"/>
              <a:gd name="T4" fmla="*/ 0 w 100"/>
              <a:gd name="T5" fmla="*/ 6039126 h 91"/>
              <a:gd name="T6" fmla="*/ 7198706 w 100"/>
              <a:gd name="T7" fmla="*/ 12078618 h 91"/>
              <a:gd name="T8" fmla="*/ 13197993 w 100"/>
              <a:gd name="T9" fmla="*/ 6039126 h 91"/>
              <a:gd name="T10" fmla="*/ 7198706 w 100"/>
              <a:gd name="T11" fmla="*/ 0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91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72"/>
                  <a:pt x="27" y="90"/>
                  <a:pt x="54" y="90"/>
                </a:cubicBezTo>
                <a:cubicBezTo>
                  <a:pt x="72" y="90"/>
                  <a:pt x="99" y="72"/>
                  <a:pt x="99" y="45"/>
                </a:cubicBezTo>
                <a:cubicBezTo>
                  <a:pt x="99" y="18"/>
                  <a:pt x="72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5">
            <a:extLst>
              <a:ext uri="{FF2B5EF4-FFF2-40B4-BE49-F238E27FC236}">
                <a16:creationId xmlns:a16="http://schemas.microsoft.com/office/drawing/2014/main" id="{15AC7B4B-60F8-1B48-B71C-E74D8B6B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637" y="8119716"/>
            <a:ext cx="889841" cy="690624"/>
          </a:xfrm>
          <a:custGeom>
            <a:avLst/>
            <a:gdLst>
              <a:gd name="T0" fmla="*/ 108705063 w 887"/>
              <a:gd name="T1" fmla="*/ 89013617 h 688"/>
              <a:gd name="T2" fmla="*/ 108705063 w 887"/>
              <a:gd name="T3" fmla="*/ 89013617 h 688"/>
              <a:gd name="T4" fmla="*/ 5823428 w 887"/>
              <a:gd name="T5" fmla="*/ 89013617 h 688"/>
              <a:gd name="T6" fmla="*/ 0 w 887"/>
              <a:gd name="T7" fmla="*/ 83183043 h 688"/>
              <a:gd name="T8" fmla="*/ 0 w 887"/>
              <a:gd name="T9" fmla="*/ 6996832 h 688"/>
              <a:gd name="T10" fmla="*/ 5823428 w 887"/>
              <a:gd name="T11" fmla="*/ 0 h 688"/>
              <a:gd name="T12" fmla="*/ 43223158 w 887"/>
              <a:gd name="T13" fmla="*/ 0 h 688"/>
              <a:gd name="T14" fmla="*/ 46717287 w 887"/>
              <a:gd name="T15" fmla="*/ 2332157 h 688"/>
              <a:gd name="T16" fmla="*/ 58493647 w 887"/>
              <a:gd name="T17" fmla="*/ 13993305 h 688"/>
              <a:gd name="T18" fmla="*/ 108705063 w 887"/>
              <a:gd name="T19" fmla="*/ 13993305 h 688"/>
              <a:gd name="T20" fmla="*/ 114657996 w 887"/>
              <a:gd name="T21" fmla="*/ 19823879 h 688"/>
              <a:gd name="T22" fmla="*/ 114657996 w 887"/>
              <a:gd name="T23" fmla="*/ 83183043 h 688"/>
              <a:gd name="T24" fmla="*/ 108705063 w 887"/>
              <a:gd name="T25" fmla="*/ 89013617 h 688"/>
              <a:gd name="T26" fmla="*/ 6988257 w 887"/>
              <a:gd name="T27" fmla="*/ 80721302 h 688"/>
              <a:gd name="T28" fmla="*/ 6988257 w 887"/>
              <a:gd name="T29" fmla="*/ 80721302 h 688"/>
              <a:gd name="T30" fmla="*/ 106375764 w 887"/>
              <a:gd name="T31" fmla="*/ 80721302 h 688"/>
              <a:gd name="T32" fmla="*/ 106375764 w 887"/>
              <a:gd name="T33" fmla="*/ 20990137 h 688"/>
              <a:gd name="T34" fmla="*/ 57329178 w 887"/>
              <a:gd name="T35" fmla="*/ 20990137 h 688"/>
              <a:gd name="T36" fmla="*/ 53705544 w 887"/>
              <a:gd name="T37" fmla="*/ 19823879 h 688"/>
              <a:gd name="T38" fmla="*/ 42058688 w 887"/>
              <a:gd name="T39" fmla="*/ 8162731 h 688"/>
              <a:gd name="T40" fmla="*/ 6988257 w 887"/>
              <a:gd name="T41" fmla="*/ 8162731 h 688"/>
              <a:gd name="T42" fmla="*/ 6988257 w 887"/>
              <a:gd name="T43" fmla="*/ 80721302 h 688"/>
              <a:gd name="T44" fmla="*/ 59658477 w 887"/>
              <a:gd name="T45" fmla="*/ 15159564 h 688"/>
              <a:gd name="T46" fmla="*/ 59658477 w 887"/>
              <a:gd name="T47" fmla="*/ 15159564 h 688"/>
              <a:gd name="T48" fmla="*/ 43223158 w 887"/>
              <a:gd name="T49" fmla="*/ 8162731 h 688"/>
              <a:gd name="T50" fmla="*/ 43223158 w 887"/>
              <a:gd name="T51" fmla="*/ 8162731 h 68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87" h="688">
                <a:moveTo>
                  <a:pt x="840" y="687"/>
                </a:moveTo>
                <a:lnTo>
                  <a:pt x="840" y="687"/>
                </a:lnTo>
                <a:cubicBezTo>
                  <a:pt x="45" y="687"/>
                  <a:pt x="45" y="687"/>
                  <a:pt x="45" y="687"/>
                </a:cubicBezTo>
                <a:cubicBezTo>
                  <a:pt x="18" y="687"/>
                  <a:pt x="0" y="660"/>
                  <a:pt x="0" y="64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52" y="9"/>
                  <a:pt x="361" y="18"/>
                </a:cubicBezTo>
                <a:cubicBezTo>
                  <a:pt x="452" y="108"/>
                  <a:pt x="452" y="108"/>
                  <a:pt x="452" y="108"/>
                </a:cubicBezTo>
                <a:cubicBezTo>
                  <a:pt x="840" y="108"/>
                  <a:pt x="840" y="108"/>
                  <a:pt x="840" y="108"/>
                </a:cubicBezTo>
                <a:cubicBezTo>
                  <a:pt x="868" y="108"/>
                  <a:pt x="886" y="126"/>
                  <a:pt x="886" y="153"/>
                </a:cubicBezTo>
                <a:cubicBezTo>
                  <a:pt x="886" y="642"/>
                  <a:pt x="886" y="642"/>
                  <a:pt x="886" y="642"/>
                </a:cubicBezTo>
                <a:cubicBezTo>
                  <a:pt x="886" y="660"/>
                  <a:pt x="868" y="687"/>
                  <a:pt x="840" y="687"/>
                </a:cubicBezTo>
                <a:close/>
                <a:moveTo>
                  <a:pt x="54" y="623"/>
                </a:moveTo>
                <a:lnTo>
                  <a:pt x="54" y="623"/>
                </a:lnTo>
                <a:cubicBezTo>
                  <a:pt x="822" y="623"/>
                  <a:pt x="822" y="623"/>
                  <a:pt x="822" y="623"/>
                </a:cubicBezTo>
                <a:cubicBezTo>
                  <a:pt x="822" y="162"/>
                  <a:pt x="822" y="162"/>
                  <a:pt x="822" y="162"/>
                </a:cubicBezTo>
                <a:cubicBezTo>
                  <a:pt x="443" y="162"/>
                  <a:pt x="443" y="162"/>
                  <a:pt x="443" y="162"/>
                </a:cubicBezTo>
                <a:cubicBezTo>
                  <a:pt x="434" y="162"/>
                  <a:pt x="424" y="162"/>
                  <a:pt x="415" y="153"/>
                </a:cubicBezTo>
                <a:cubicBezTo>
                  <a:pt x="325" y="63"/>
                  <a:pt x="325" y="63"/>
                  <a:pt x="325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623"/>
                </a:lnTo>
                <a:close/>
                <a:moveTo>
                  <a:pt x="461" y="117"/>
                </a:moveTo>
                <a:lnTo>
                  <a:pt x="461" y="117"/>
                </a:lnTo>
                <a:close/>
                <a:moveTo>
                  <a:pt x="334" y="63"/>
                </a:moveTo>
                <a:lnTo>
                  <a:pt x="334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6">
            <a:extLst>
              <a:ext uri="{FF2B5EF4-FFF2-40B4-BE49-F238E27FC236}">
                <a16:creationId xmlns:a16="http://schemas.microsoft.com/office/drawing/2014/main" id="{5DBEFDA2-A913-CC43-AEF0-6D995D26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345" y="8119716"/>
            <a:ext cx="447133" cy="66408"/>
          </a:xfrm>
          <a:custGeom>
            <a:avLst/>
            <a:gdLst>
              <a:gd name="T0" fmla="*/ 54119154 w 444"/>
              <a:gd name="T1" fmla="*/ 8721883 h 64"/>
              <a:gd name="T2" fmla="*/ 54119154 w 444"/>
              <a:gd name="T3" fmla="*/ 8721883 h 64"/>
              <a:gd name="T4" fmla="*/ 3520914 w 444"/>
              <a:gd name="T5" fmla="*/ 8721883 h 64"/>
              <a:gd name="T6" fmla="*/ 0 w 444"/>
              <a:gd name="T7" fmla="*/ 4983986 h 64"/>
              <a:gd name="T8" fmla="*/ 3520914 w 444"/>
              <a:gd name="T9" fmla="*/ 0 h 64"/>
              <a:gd name="T10" fmla="*/ 54119154 w 444"/>
              <a:gd name="T11" fmla="*/ 0 h 64"/>
              <a:gd name="T12" fmla="*/ 57770432 w 444"/>
              <a:gd name="T13" fmla="*/ 4983986 h 64"/>
              <a:gd name="T14" fmla="*/ 54119154 w 444"/>
              <a:gd name="T15" fmla="*/ 8721883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" h="64">
                <a:moveTo>
                  <a:pt x="415" y="63"/>
                </a:moveTo>
                <a:lnTo>
                  <a:pt x="415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25" y="0"/>
                  <a:pt x="443" y="18"/>
                  <a:pt x="443" y="36"/>
                </a:cubicBezTo>
                <a:cubicBezTo>
                  <a:pt x="443" y="45"/>
                  <a:pt x="425" y="63"/>
                  <a:pt x="41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7">
            <a:extLst>
              <a:ext uri="{FF2B5EF4-FFF2-40B4-BE49-F238E27FC236}">
                <a16:creationId xmlns:a16="http://schemas.microsoft.com/office/drawing/2014/main" id="{AC2F30D2-C275-0747-944C-C3A50D12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998" y="6866855"/>
            <a:ext cx="770311" cy="761457"/>
          </a:xfrm>
          <a:custGeom>
            <a:avLst/>
            <a:gdLst>
              <a:gd name="T0" fmla="*/ 93285026 w 769"/>
              <a:gd name="T1" fmla="*/ 0 h 760"/>
              <a:gd name="T2" fmla="*/ 93285026 w 769"/>
              <a:gd name="T3" fmla="*/ 0 h 760"/>
              <a:gd name="T4" fmla="*/ 5806113 w 769"/>
              <a:gd name="T5" fmla="*/ 0 h 760"/>
              <a:gd name="T6" fmla="*/ 0 w 769"/>
              <a:gd name="T7" fmla="*/ 4646880 h 760"/>
              <a:gd name="T8" fmla="*/ 0 w 769"/>
              <a:gd name="T9" fmla="*/ 24525279 h 760"/>
              <a:gd name="T10" fmla="*/ 5806113 w 769"/>
              <a:gd name="T11" fmla="*/ 29171800 h 760"/>
              <a:gd name="T12" fmla="*/ 5806113 w 769"/>
              <a:gd name="T13" fmla="*/ 29171800 h 760"/>
              <a:gd name="T14" fmla="*/ 5806113 w 769"/>
              <a:gd name="T15" fmla="*/ 93324538 h 760"/>
              <a:gd name="T16" fmla="*/ 11612226 w 769"/>
              <a:gd name="T17" fmla="*/ 97971418 h 760"/>
              <a:gd name="T18" fmla="*/ 87478913 w 769"/>
              <a:gd name="T19" fmla="*/ 97971418 h 760"/>
              <a:gd name="T20" fmla="*/ 93285026 w 769"/>
              <a:gd name="T21" fmla="*/ 93324538 h 760"/>
              <a:gd name="T22" fmla="*/ 93285026 w 769"/>
              <a:gd name="T23" fmla="*/ 29171800 h 760"/>
              <a:gd name="T24" fmla="*/ 93285026 w 769"/>
              <a:gd name="T25" fmla="*/ 29171800 h 760"/>
              <a:gd name="T26" fmla="*/ 99091139 w 769"/>
              <a:gd name="T27" fmla="*/ 24525279 h 760"/>
              <a:gd name="T28" fmla="*/ 99091139 w 769"/>
              <a:gd name="T29" fmla="*/ 4646880 h 760"/>
              <a:gd name="T30" fmla="*/ 93285026 w 769"/>
              <a:gd name="T31" fmla="*/ 0 h 760"/>
              <a:gd name="T32" fmla="*/ 8128702 w 769"/>
              <a:gd name="T33" fmla="*/ 8131860 h 760"/>
              <a:gd name="T34" fmla="*/ 8128702 w 769"/>
              <a:gd name="T35" fmla="*/ 8131860 h 760"/>
              <a:gd name="T36" fmla="*/ 90962437 w 769"/>
              <a:gd name="T37" fmla="*/ 8131860 h 760"/>
              <a:gd name="T38" fmla="*/ 90962437 w 769"/>
              <a:gd name="T39" fmla="*/ 21039940 h 760"/>
              <a:gd name="T40" fmla="*/ 87478913 w 769"/>
              <a:gd name="T41" fmla="*/ 21039940 h 760"/>
              <a:gd name="T42" fmla="*/ 79350211 w 769"/>
              <a:gd name="T43" fmla="*/ 21039940 h 760"/>
              <a:gd name="T44" fmla="*/ 18708586 w 769"/>
              <a:gd name="T45" fmla="*/ 21039940 h 760"/>
              <a:gd name="T46" fmla="*/ 11612226 w 769"/>
              <a:gd name="T47" fmla="*/ 21039940 h 760"/>
              <a:gd name="T48" fmla="*/ 8128702 w 769"/>
              <a:gd name="T49" fmla="*/ 21039940 h 760"/>
              <a:gd name="T50" fmla="*/ 8128702 w 769"/>
              <a:gd name="T51" fmla="*/ 8131860 h 760"/>
              <a:gd name="T52" fmla="*/ 86317618 w 769"/>
              <a:gd name="T53" fmla="*/ 91001098 h 760"/>
              <a:gd name="T54" fmla="*/ 86317618 w 769"/>
              <a:gd name="T55" fmla="*/ 91001098 h 760"/>
              <a:gd name="T56" fmla="*/ 12773520 w 769"/>
              <a:gd name="T57" fmla="*/ 91001098 h 760"/>
              <a:gd name="T58" fmla="*/ 12773520 w 769"/>
              <a:gd name="T59" fmla="*/ 29171800 h 760"/>
              <a:gd name="T60" fmla="*/ 18708586 w 769"/>
              <a:gd name="T61" fmla="*/ 29171800 h 760"/>
              <a:gd name="T62" fmla="*/ 79350211 w 769"/>
              <a:gd name="T63" fmla="*/ 29171800 h 760"/>
              <a:gd name="T64" fmla="*/ 86317618 w 769"/>
              <a:gd name="T65" fmla="*/ 29171800 h 760"/>
              <a:gd name="T66" fmla="*/ 86317618 w 769"/>
              <a:gd name="T67" fmla="*/ 91001098 h 7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69" h="760">
                <a:moveTo>
                  <a:pt x="723" y="0"/>
                </a:moveTo>
                <a:lnTo>
                  <a:pt x="72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08"/>
                  <a:pt x="18" y="226"/>
                  <a:pt x="45" y="226"/>
                </a:cubicBezTo>
                <a:cubicBezTo>
                  <a:pt x="45" y="723"/>
                  <a:pt x="45" y="723"/>
                  <a:pt x="45" y="723"/>
                </a:cubicBezTo>
                <a:cubicBezTo>
                  <a:pt x="45" y="741"/>
                  <a:pt x="63" y="759"/>
                  <a:pt x="90" y="759"/>
                </a:cubicBezTo>
                <a:cubicBezTo>
                  <a:pt x="678" y="759"/>
                  <a:pt x="678" y="759"/>
                  <a:pt x="678" y="759"/>
                </a:cubicBezTo>
                <a:cubicBezTo>
                  <a:pt x="705" y="759"/>
                  <a:pt x="723" y="741"/>
                  <a:pt x="723" y="723"/>
                </a:cubicBezTo>
                <a:cubicBezTo>
                  <a:pt x="723" y="226"/>
                  <a:pt x="723" y="226"/>
                  <a:pt x="723" y="226"/>
                </a:cubicBezTo>
                <a:cubicBezTo>
                  <a:pt x="750" y="226"/>
                  <a:pt x="768" y="208"/>
                  <a:pt x="768" y="190"/>
                </a:cubicBezTo>
                <a:cubicBezTo>
                  <a:pt x="768" y="36"/>
                  <a:pt x="768" y="36"/>
                  <a:pt x="768" y="36"/>
                </a:cubicBezTo>
                <a:cubicBezTo>
                  <a:pt x="768" y="18"/>
                  <a:pt x="750" y="0"/>
                  <a:pt x="723" y="0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705" y="63"/>
                  <a:pt x="705" y="63"/>
                  <a:pt x="705" y="63"/>
                </a:cubicBezTo>
                <a:cubicBezTo>
                  <a:pt x="705" y="163"/>
                  <a:pt x="705" y="163"/>
                  <a:pt x="705" y="163"/>
                </a:cubicBezTo>
                <a:cubicBezTo>
                  <a:pt x="678" y="163"/>
                  <a:pt x="678" y="163"/>
                  <a:pt x="678" y="163"/>
                </a:cubicBezTo>
                <a:cubicBezTo>
                  <a:pt x="615" y="163"/>
                  <a:pt x="615" y="163"/>
                  <a:pt x="615" y="163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63" y="163"/>
                  <a:pt x="63" y="163"/>
                  <a:pt x="63" y="163"/>
                </a:cubicBezTo>
                <a:lnTo>
                  <a:pt x="63" y="63"/>
                </a:lnTo>
                <a:close/>
                <a:moveTo>
                  <a:pt x="669" y="705"/>
                </a:moveTo>
                <a:lnTo>
                  <a:pt x="669" y="705"/>
                </a:lnTo>
                <a:cubicBezTo>
                  <a:pt x="99" y="705"/>
                  <a:pt x="99" y="705"/>
                  <a:pt x="99" y="705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145" y="226"/>
                  <a:pt x="145" y="226"/>
                  <a:pt x="145" y="226"/>
                </a:cubicBezTo>
                <a:cubicBezTo>
                  <a:pt x="615" y="226"/>
                  <a:pt x="615" y="226"/>
                  <a:pt x="615" y="226"/>
                </a:cubicBezTo>
                <a:cubicBezTo>
                  <a:pt x="669" y="226"/>
                  <a:pt x="669" y="226"/>
                  <a:pt x="669" y="226"/>
                </a:cubicBezTo>
                <a:lnTo>
                  <a:pt x="669" y="7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8">
            <a:extLst>
              <a:ext uri="{FF2B5EF4-FFF2-40B4-BE49-F238E27FC236}">
                <a16:creationId xmlns:a16="http://schemas.microsoft.com/office/drawing/2014/main" id="{0B85A44E-33E3-5B4E-8E25-EC7009B2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465" y="7176750"/>
            <a:ext cx="154949" cy="53125"/>
          </a:xfrm>
          <a:custGeom>
            <a:avLst/>
            <a:gdLst>
              <a:gd name="T0" fmla="*/ 16319749 w 155"/>
              <a:gd name="T1" fmla="*/ 0 h 55"/>
              <a:gd name="T2" fmla="*/ 16319749 w 155"/>
              <a:gd name="T3" fmla="*/ 0 h 55"/>
              <a:gd name="T4" fmla="*/ 3469640 w 155"/>
              <a:gd name="T5" fmla="*/ 0 h 55"/>
              <a:gd name="T6" fmla="*/ 0 w 155"/>
              <a:gd name="T7" fmla="*/ 3239193 h 55"/>
              <a:gd name="T8" fmla="*/ 3469640 w 155"/>
              <a:gd name="T9" fmla="*/ 6478385 h 55"/>
              <a:gd name="T10" fmla="*/ 16319749 w 155"/>
              <a:gd name="T11" fmla="*/ 6478385 h 55"/>
              <a:gd name="T12" fmla="*/ 19789390 w 155"/>
              <a:gd name="T13" fmla="*/ 3239193 h 55"/>
              <a:gd name="T14" fmla="*/ 16319749 w 155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55">
                <a:moveTo>
                  <a:pt x="127" y="0"/>
                </a:moveTo>
                <a:lnTo>
                  <a:pt x="127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45" y="54"/>
                  <a:pt x="154" y="45"/>
                  <a:pt x="154" y="27"/>
                </a:cubicBezTo>
                <a:cubicBezTo>
                  <a:pt x="154" y="9"/>
                  <a:pt x="145" y="0"/>
                  <a:pt x="1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9">
            <a:extLst>
              <a:ext uri="{FF2B5EF4-FFF2-40B4-BE49-F238E27FC236}">
                <a16:creationId xmlns:a16="http://schemas.microsoft.com/office/drawing/2014/main" id="{2915E722-A6C5-C54A-8E49-A8DFD7E0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4806" y="5760086"/>
            <a:ext cx="761457" cy="726040"/>
          </a:xfrm>
          <a:custGeom>
            <a:avLst/>
            <a:gdLst>
              <a:gd name="T0" fmla="*/ 93324538 w 760"/>
              <a:gd name="T1" fmla="*/ 0 h 725"/>
              <a:gd name="T2" fmla="*/ 93324538 w 760"/>
              <a:gd name="T3" fmla="*/ 0 h 725"/>
              <a:gd name="T4" fmla="*/ 93324538 w 760"/>
              <a:gd name="T5" fmla="*/ 0 h 725"/>
              <a:gd name="T6" fmla="*/ 50211739 w 760"/>
              <a:gd name="T7" fmla="*/ 5803112 h 725"/>
              <a:gd name="T8" fmla="*/ 49050199 w 760"/>
              <a:gd name="T9" fmla="*/ 5803112 h 725"/>
              <a:gd name="T10" fmla="*/ 47888659 w 760"/>
              <a:gd name="T11" fmla="*/ 5803112 h 725"/>
              <a:gd name="T12" fmla="*/ 5808420 w 760"/>
              <a:gd name="T13" fmla="*/ 0 h 725"/>
              <a:gd name="T14" fmla="*/ 4646880 w 760"/>
              <a:gd name="T15" fmla="*/ 0 h 725"/>
              <a:gd name="T16" fmla="*/ 0 w 760"/>
              <a:gd name="T17" fmla="*/ 5803112 h 725"/>
              <a:gd name="T18" fmla="*/ 0 w 760"/>
              <a:gd name="T19" fmla="*/ 15216650 h 725"/>
              <a:gd name="T20" fmla="*/ 0 w 760"/>
              <a:gd name="T21" fmla="*/ 70022659 h 725"/>
              <a:gd name="T22" fmla="*/ 0 w 760"/>
              <a:gd name="T23" fmla="*/ 78147015 h 725"/>
              <a:gd name="T24" fmla="*/ 4646880 w 760"/>
              <a:gd name="T25" fmla="*/ 82789145 h 725"/>
              <a:gd name="T26" fmla="*/ 46726759 w 760"/>
              <a:gd name="T27" fmla="*/ 93363665 h 725"/>
              <a:gd name="T28" fmla="*/ 47888659 w 760"/>
              <a:gd name="T29" fmla="*/ 93363665 h 725"/>
              <a:gd name="T30" fmla="*/ 49050199 w 760"/>
              <a:gd name="T31" fmla="*/ 93363665 h 725"/>
              <a:gd name="T32" fmla="*/ 50211739 w 760"/>
              <a:gd name="T33" fmla="*/ 93363665 h 725"/>
              <a:gd name="T34" fmla="*/ 51373639 w 760"/>
              <a:gd name="T35" fmla="*/ 93363665 h 725"/>
              <a:gd name="T36" fmla="*/ 93324538 w 760"/>
              <a:gd name="T37" fmla="*/ 82789145 h 725"/>
              <a:gd name="T38" fmla="*/ 97971418 w 760"/>
              <a:gd name="T39" fmla="*/ 78147015 h 725"/>
              <a:gd name="T40" fmla="*/ 97971418 w 760"/>
              <a:gd name="T41" fmla="*/ 60609121 h 725"/>
              <a:gd name="T42" fmla="*/ 97971418 w 760"/>
              <a:gd name="T43" fmla="*/ 60609121 h 725"/>
              <a:gd name="T44" fmla="*/ 97971418 w 760"/>
              <a:gd name="T45" fmla="*/ 5803112 h 725"/>
              <a:gd name="T46" fmla="*/ 93324538 w 760"/>
              <a:gd name="T47" fmla="*/ 0 h 725"/>
              <a:gd name="T48" fmla="*/ 6970320 w 760"/>
              <a:gd name="T49" fmla="*/ 70022659 h 725"/>
              <a:gd name="T50" fmla="*/ 6970320 w 760"/>
              <a:gd name="T51" fmla="*/ 70022659 h 725"/>
              <a:gd name="T52" fmla="*/ 6970320 w 760"/>
              <a:gd name="T53" fmla="*/ 15216650 h 725"/>
              <a:gd name="T54" fmla="*/ 6970320 w 760"/>
              <a:gd name="T55" fmla="*/ 15216650 h 725"/>
              <a:gd name="T56" fmla="*/ 6970320 w 760"/>
              <a:gd name="T57" fmla="*/ 8253275 h 725"/>
              <a:gd name="T58" fmla="*/ 45565219 w 760"/>
              <a:gd name="T59" fmla="*/ 12895405 h 725"/>
              <a:gd name="T60" fmla="*/ 45565219 w 760"/>
              <a:gd name="T61" fmla="*/ 32625626 h 725"/>
              <a:gd name="T62" fmla="*/ 45565219 w 760"/>
              <a:gd name="T63" fmla="*/ 85110390 h 725"/>
              <a:gd name="T64" fmla="*/ 6970320 w 760"/>
              <a:gd name="T65" fmla="*/ 75825770 h 725"/>
              <a:gd name="T66" fmla="*/ 6970320 w 760"/>
              <a:gd name="T67" fmla="*/ 70022659 h 725"/>
              <a:gd name="T68" fmla="*/ 91001098 w 760"/>
              <a:gd name="T69" fmla="*/ 60609121 h 725"/>
              <a:gd name="T70" fmla="*/ 91001098 w 760"/>
              <a:gd name="T71" fmla="*/ 60609121 h 725"/>
              <a:gd name="T72" fmla="*/ 91001098 w 760"/>
              <a:gd name="T73" fmla="*/ 76986393 h 725"/>
              <a:gd name="T74" fmla="*/ 52535179 w 760"/>
              <a:gd name="T75" fmla="*/ 85110390 h 725"/>
              <a:gd name="T76" fmla="*/ 52535179 w 760"/>
              <a:gd name="T77" fmla="*/ 32625626 h 725"/>
              <a:gd name="T78" fmla="*/ 52535179 w 760"/>
              <a:gd name="T79" fmla="*/ 15216650 h 725"/>
              <a:gd name="T80" fmla="*/ 52535179 w 760"/>
              <a:gd name="T81" fmla="*/ 15216650 h 725"/>
              <a:gd name="T82" fmla="*/ 52535179 w 760"/>
              <a:gd name="T83" fmla="*/ 12895405 h 725"/>
              <a:gd name="T84" fmla="*/ 91001098 w 760"/>
              <a:gd name="T85" fmla="*/ 8253275 h 725"/>
              <a:gd name="T86" fmla="*/ 91001098 w 760"/>
              <a:gd name="T87" fmla="*/ 60609121 h 72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60" h="725">
                <a:moveTo>
                  <a:pt x="723" y="0"/>
                </a:moveTo>
                <a:lnTo>
                  <a:pt x="723" y="0"/>
                </a:lnTo>
                <a:cubicBezTo>
                  <a:pt x="389" y="45"/>
                  <a:pt x="389" y="45"/>
                  <a:pt x="389" y="45"/>
                </a:cubicBezTo>
                <a:lnTo>
                  <a:pt x="380" y="45"/>
                </a:lnTo>
                <a:lnTo>
                  <a:pt x="371" y="45"/>
                </a:ln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606"/>
                  <a:pt x="0" y="606"/>
                  <a:pt x="0" y="606"/>
                </a:cubicBezTo>
                <a:cubicBezTo>
                  <a:pt x="0" y="624"/>
                  <a:pt x="9" y="642"/>
                  <a:pt x="36" y="642"/>
                </a:cubicBezTo>
                <a:cubicBezTo>
                  <a:pt x="362" y="724"/>
                  <a:pt x="362" y="724"/>
                  <a:pt x="362" y="724"/>
                </a:cubicBezTo>
                <a:lnTo>
                  <a:pt x="371" y="724"/>
                </a:lnTo>
                <a:lnTo>
                  <a:pt x="380" y="724"/>
                </a:lnTo>
                <a:lnTo>
                  <a:pt x="389" y="724"/>
                </a:lnTo>
                <a:lnTo>
                  <a:pt x="398" y="724"/>
                </a:lnTo>
                <a:cubicBezTo>
                  <a:pt x="723" y="642"/>
                  <a:pt x="723" y="642"/>
                  <a:pt x="723" y="642"/>
                </a:cubicBezTo>
                <a:cubicBezTo>
                  <a:pt x="741" y="642"/>
                  <a:pt x="759" y="624"/>
                  <a:pt x="759" y="606"/>
                </a:cubicBezTo>
                <a:cubicBezTo>
                  <a:pt x="759" y="470"/>
                  <a:pt x="759" y="470"/>
                  <a:pt x="759" y="470"/>
                </a:cubicBezTo>
                <a:cubicBezTo>
                  <a:pt x="759" y="45"/>
                  <a:pt x="759" y="45"/>
                  <a:pt x="759" y="45"/>
                </a:cubicBezTo>
                <a:cubicBezTo>
                  <a:pt x="759" y="18"/>
                  <a:pt x="741" y="0"/>
                  <a:pt x="723" y="0"/>
                </a:cubicBezTo>
                <a:close/>
                <a:moveTo>
                  <a:pt x="54" y="543"/>
                </a:moveTo>
                <a:lnTo>
                  <a:pt x="54" y="543"/>
                </a:lnTo>
                <a:cubicBezTo>
                  <a:pt x="54" y="118"/>
                  <a:pt x="54" y="118"/>
                  <a:pt x="54" y="118"/>
                </a:cubicBezTo>
                <a:cubicBezTo>
                  <a:pt x="54" y="64"/>
                  <a:pt x="54" y="64"/>
                  <a:pt x="54" y="64"/>
                </a:cubicBezTo>
                <a:cubicBezTo>
                  <a:pt x="353" y="100"/>
                  <a:pt x="353" y="100"/>
                  <a:pt x="353" y="100"/>
                </a:cubicBezTo>
                <a:cubicBezTo>
                  <a:pt x="353" y="253"/>
                  <a:pt x="353" y="253"/>
                  <a:pt x="353" y="253"/>
                </a:cubicBezTo>
                <a:cubicBezTo>
                  <a:pt x="353" y="660"/>
                  <a:pt x="353" y="660"/>
                  <a:pt x="353" y="660"/>
                </a:cubicBezTo>
                <a:cubicBezTo>
                  <a:pt x="54" y="588"/>
                  <a:pt x="54" y="588"/>
                  <a:pt x="54" y="588"/>
                </a:cubicBezTo>
                <a:lnTo>
                  <a:pt x="54" y="543"/>
                </a:lnTo>
                <a:close/>
                <a:moveTo>
                  <a:pt x="705" y="470"/>
                </a:moveTo>
                <a:lnTo>
                  <a:pt x="705" y="470"/>
                </a:lnTo>
                <a:cubicBezTo>
                  <a:pt x="705" y="597"/>
                  <a:pt x="705" y="597"/>
                  <a:pt x="705" y="597"/>
                </a:cubicBezTo>
                <a:cubicBezTo>
                  <a:pt x="407" y="660"/>
                  <a:pt x="407" y="660"/>
                  <a:pt x="407" y="660"/>
                </a:cubicBezTo>
                <a:cubicBezTo>
                  <a:pt x="407" y="253"/>
                  <a:pt x="407" y="253"/>
                  <a:pt x="407" y="253"/>
                </a:cubicBezTo>
                <a:cubicBezTo>
                  <a:pt x="407" y="118"/>
                  <a:pt x="407" y="118"/>
                  <a:pt x="407" y="118"/>
                </a:cubicBezTo>
                <a:cubicBezTo>
                  <a:pt x="407" y="100"/>
                  <a:pt x="407" y="100"/>
                  <a:pt x="407" y="100"/>
                </a:cubicBezTo>
                <a:cubicBezTo>
                  <a:pt x="705" y="64"/>
                  <a:pt x="705" y="64"/>
                  <a:pt x="705" y="64"/>
                </a:cubicBezTo>
                <a:lnTo>
                  <a:pt x="705" y="4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7B6C51E7-1A79-6D46-833D-60B43411578E}"/>
              </a:ext>
            </a:extLst>
          </p:cNvPr>
          <p:cNvSpPr txBox="1"/>
          <p:nvPr/>
        </p:nvSpPr>
        <p:spPr>
          <a:xfrm>
            <a:off x="9707216" y="4540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C6755C12-DD32-CE49-9676-644A36E82BF3}"/>
              </a:ext>
            </a:extLst>
          </p:cNvPr>
          <p:cNvSpPr txBox="1"/>
          <p:nvPr/>
        </p:nvSpPr>
        <p:spPr>
          <a:xfrm>
            <a:off x="2451398" y="19695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431F2A0B-F9AA-1D48-AEA8-81A71C578A65}"/>
              </a:ext>
            </a:extLst>
          </p:cNvPr>
          <p:cNvSpPr txBox="1"/>
          <p:nvPr/>
        </p:nvSpPr>
        <p:spPr>
          <a:xfrm>
            <a:off x="4691117" y="115905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07F85E-5676-3E4C-A431-F8F919A05005}"/>
              </a:ext>
            </a:extLst>
          </p:cNvPr>
          <p:cNvSpPr/>
          <p:nvPr/>
        </p:nvSpPr>
        <p:spPr>
          <a:xfrm>
            <a:off x="4043986" y="1223687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1C174114-A596-9344-97B1-1525E9900A6F}"/>
              </a:ext>
            </a:extLst>
          </p:cNvPr>
          <p:cNvSpPr txBox="1"/>
          <p:nvPr/>
        </p:nvSpPr>
        <p:spPr>
          <a:xfrm>
            <a:off x="8788949" y="115905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AEF01D-8034-6C4D-A7C9-560DEF1028BA}"/>
              </a:ext>
            </a:extLst>
          </p:cNvPr>
          <p:cNvSpPr/>
          <p:nvPr/>
        </p:nvSpPr>
        <p:spPr>
          <a:xfrm>
            <a:off x="8141818" y="1223687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EB3C09AE-374C-2E42-8869-D8C34F636C7B}"/>
              </a:ext>
            </a:extLst>
          </p:cNvPr>
          <p:cNvSpPr txBox="1"/>
          <p:nvPr/>
        </p:nvSpPr>
        <p:spPr>
          <a:xfrm>
            <a:off x="12940973" y="115905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D2FCF9-3486-E645-B924-E5BBBED1F9CF}"/>
              </a:ext>
            </a:extLst>
          </p:cNvPr>
          <p:cNvSpPr/>
          <p:nvPr/>
        </p:nvSpPr>
        <p:spPr>
          <a:xfrm>
            <a:off x="12293842" y="1223687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6D329029-0292-0A44-B6C6-BB0B23E97633}"/>
              </a:ext>
            </a:extLst>
          </p:cNvPr>
          <p:cNvSpPr txBox="1"/>
          <p:nvPr/>
        </p:nvSpPr>
        <p:spPr>
          <a:xfrm>
            <a:off x="16997817" y="115905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9CDE99-14D0-0F45-909A-B9354D438353}"/>
              </a:ext>
            </a:extLst>
          </p:cNvPr>
          <p:cNvSpPr/>
          <p:nvPr/>
        </p:nvSpPr>
        <p:spPr>
          <a:xfrm>
            <a:off x="16350686" y="1223687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 334">
            <a:extLst>
              <a:ext uri="{FF2B5EF4-FFF2-40B4-BE49-F238E27FC236}">
                <a16:creationId xmlns:a16="http://schemas.microsoft.com/office/drawing/2014/main" id="{F9652909-C344-A242-B8DF-7B0BB4A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002" y="5785578"/>
            <a:ext cx="3371773" cy="4135193"/>
          </a:xfrm>
          <a:custGeom>
            <a:avLst/>
            <a:gdLst>
              <a:gd name="T0" fmla="*/ 423666235 w 3274"/>
              <a:gd name="T1" fmla="*/ 146307430 h 4013"/>
              <a:gd name="T2" fmla="*/ 423666235 w 3274"/>
              <a:gd name="T3" fmla="*/ 146307430 h 4013"/>
              <a:gd name="T4" fmla="*/ 417711849 w 3274"/>
              <a:gd name="T5" fmla="*/ 133348283 h 4013"/>
              <a:gd name="T6" fmla="*/ 285550751 w 3274"/>
              <a:gd name="T7" fmla="*/ 5831418 h 4013"/>
              <a:gd name="T8" fmla="*/ 272606528 w 3274"/>
              <a:gd name="T9" fmla="*/ 0 h 4013"/>
              <a:gd name="T10" fmla="*/ 271441555 w 3274"/>
              <a:gd name="T11" fmla="*/ 0 h 4013"/>
              <a:gd name="T12" fmla="*/ 25759284 w 3274"/>
              <a:gd name="T13" fmla="*/ 0 h 4013"/>
              <a:gd name="T14" fmla="*/ 0 w 3274"/>
              <a:gd name="T15" fmla="*/ 32786472 h 4013"/>
              <a:gd name="T16" fmla="*/ 0 w 3274"/>
              <a:gd name="T17" fmla="*/ 501254636 h 4013"/>
              <a:gd name="T18" fmla="*/ 17604114 w 3274"/>
              <a:gd name="T19" fmla="*/ 519915606 h 4013"/>
              <a:gd name="T20" fmla="*/ 406062120 w 3274"/>
              <a:gd name="T21" fmla="*/ 519915606 h 4013"/>
              <a:gd name="T22" fmla="*/ 423666235 w 3274"/>
              <a:gd name="T23" fmla="*/ 501254636 h 4013"/>
              <a:gd name="T24" fmla="*/ 423666235 w 3274"/>
              <a:gd name="T25" fmla="*/ 147343830 h 4013"/>
              <a:gd name="T26" fmla="*/ 423666235 w 3274"/>
              <a:gd name="T27" fmla="*/ 146307430 h 4013"/>
              <a:gd name="T28" fmla="*/ 291375615 w 3274"/>
              <a:gd name="T29" fmla="*/ 124147393 h 4013"/>
              <a:gd name="T30" fmla="*/ 291375615 w 3274"/>
              <a:gd name="T31" fmla="*/ 124147393 h 4013"/>
              <a:gd name="T32" fmla="*/ 291375615 w 3274"/>
              <a:gd name="T33" fmla="*/ 59611570 h 4013"/>
              <a:gd name="T34" fmla="*/ 358038831 w 3274"/>
              <a:gd name="T35" fmla="*/ 124147393 h 4013"/>
              <a:gd name="T36" fmla="*/ 291375615 w 3274"/>
              <a:gd name="T37" fmla="*/ 124147393 h 4013"/>
              <a:gd name="T38" fmla="*/ 36244040 w 3274"/>
              <a:gd name="T39" fmla="*/ 483630427 h 4013"/>
              <a:gd name="T40" fmla="*/ 36244040 w 3274"/>
              <a:gd name="T41" fmla="*/ 483630427 h 4013"/>
              <a:gd name="T42" fmla="*/ 36244040 w 3274"/>
              <a:gd name="T43" fmla="*/ 36285179 h 4013"/>
              <a:gd name="T44" fmla="*/ 255131935 w 3274"/>
              <a:gd name="T45" fmla="*/ 36285179 h 4013"/>
              <a:gd name="T46" fmla="*/ 255131935 w 3274"/>
              <a:gd name="T47" fmla="*/ 141512412 h 4013"/>
              <a:gd name="T48" fmla="*/ 273771501 w 3274"/>
              <a:gd name="T49" fmla="*/ 159136621 h 4013"/>
              <a:gd name="T50" fmla="*/ 384963088 w 3274"/>
              <a:gd name="T51" fmla="*/ 159136621 h 4013"/>
              <a:gd name="T52" fmla="*/ 387293033 w 3274"/>
              <a:gd name="T53" fmla="*/ 159136621 h 4013"/>
              <a:gd name="T54" fmla="*/ 387293033 w 3274"/>
              <a:gd name="T55" fmla="*/ 483630427 h 4013"/>
              <a:gd name="T56" fmla="*/ 36244040 w 3274"/>
              <a:gd name="T57" fmla="*/ 483630427 h 401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74" h="4013">
                <a:moveTo>
                  <a:pt x="3273" y="1129"/>
                </a:moveTo>
                <a:lnTo>
                  <a:pt x="3273" y="1129"/>
                </a:lnTo>
                <a:cubicBezTo>
                  <a:pt x="3273" y="1092"/>
                  <a:pt x="3255" y="1056"/>
                  <a:pt x="3227" y="1029"/>
                </a:cubicBezTo>
                <a:cubicBezTo>
                  <a:pt x="2206" y="45"/>
                  <a:pt x="2206" y="45"/>
                  <a:pt x="2206" y="45"/>
                </a:cubicBezTo>
                <a:cubicBezTo>
                  <a:pt x="2179" y="18"/>
                  <a:pt x="2143" y="0"/>
                  <a:pt x="2106" y="0"/>
                </a:cubicBezTo>
                <a:lnTo>
                  <a:pt x="2097" y="0"/>
                </a:lnTo>
                <a:cubicBezTo>
                  <a:pt x="199" y="0"/>
                  <a:pt x="199" y="0"/>
                  <a:pt x="199" y="0"/>
                </a:cubicBezTo>
                <a:cubicBezTo>
                  <a:pt x="81" y="0"/>
                  <a:pt x="0" y="108"/>
                  <a:pt x="0" y="253"/>
                </a:cubicBezTo>
                <a:cubicBezTo>
                  <a:pt x="0" y="3868"/>
                  <a:pt x="0" y="3868"/>
                  <a:pt x="0" y="3868"/>
                </a:cubicBezTo>
                <a:cubicBezTo>
                  <a:pt x="0" y="3949"/>
                  <a:pt x="64" y="4012"/>
                  <a:pt x="136" y="4012"/>
                </a:cubicBezTo>
                <a:cubicBezTo>
                  <a:pt x="3137" y="4012"/>
                  <a:pt x="3137" y="4012"/>
                  <a:pt x="3137" y="4012"/>
                </a:cubicBezTo>
                <a:cubicBezTo>
                  <a:pt x="3209" y="4012"/>
                  <a:pt x="3273" y="3949"/>
                  <a:pt x="3273" y="3868"/>
                </a:cubicBezTo>
                <a:cubicBezTo>
                  <a:pt x="3273" y="1137"/>
                  <a:pt x="3273" y="1137"/>
                  <a:pt x="3273" y="1137"/>
                </a:cubicBezTo>
                <a:cubicBezTo>
                  <a:pt x="3273" y="1129"/>
                  <a:pt x="3273" y="1129"/>
                  <a:pt x="3273" y="1129"/>
                </a:cubicBezTo>
                <a:close/>
                <a:moveTo>
                  <a:pt x="2251" y="958"/>
                </a:moveTo>
                <a:lnTo>
                  <a:pt x="2251" y="958"/>
                </a:lnTo>
                <a:cubicBezTo>
                  <a:pt x="2251" y="460"/>
                  <a:pt x="2251" y="460"/>
                  <a:pt x="2251" y="460"/>
                </a:cubicBezTo>
                <a:cubicBezTo>
                  <a:pt x="2766" y="958"/>
                  <a:pt x="2766" y="958"/>
                  <a:pt x="2766" y="958"/>
                </a:cubicBezTo>
                <a:lnTo>
                  <a:pt x="2251" y="958"/>
                </a:lnTo>
                <a:close/>
                <a:moveTo>
                  <a:pt x="280" y="3732"/>
                </a:moveTo>
                <a:lnTo>
                  <a:pt x="280" y="3732"/>
                </a:lnTo>
                <a:cubicBezTo>
                  <a:pt x="280" y="280"/>
                  <a:pt x="280" y="280"/>
                  <a:pt x="280" y="280"/>
                </a:cubicBezTo>
                <a:cubicBezTo>
                  <a:pt x="1971" y="280"/>
                  <a:pt x="1971" y="280"/>
                  <a:pt x="1971" y="280"/>
                </a:cubicBezTo>
                <a:cubicBezTo>
                  <a:pt x="1971" y="1092"/>
                  <a:pt x="1971" y="1092"/>
                  <a:pt x="1971" y="1092"/>
                </a:cubicBezTo>
                <a:cubicBezTo>
                  <a:pt x="1971" y="1174"/>
                  <a:pt x="2034" y="1228"/>
                  <a:pt x="2115" y="1228"/>
                </a:cubicBezTo>
                <a:cubicBezTo>
                  <a:pt x="2974" y="1228"/>
                  <a:pt x="2974" y="1228"/>
                  <a:pt x="2974" y="1228"/>
                </a:cubicBezTo>
                <a:cubicBezTo>
                  <a:pt x="2983" y="1228"/>
                  <a:pt x="2992" y="1228"/>
                  <a:pt x="2992" y="1228"/>
                </a:cubicBezTo>
                <a:cubicBezTo>
                  <a:pt x="2992" y="3732"/>
                  <a:pt x="2992" y="3732"/>
                  <a:pt x="2992" y="3732"/>
                </a:cubicBezTo>
                <a:lnTo>
                  <a:pt x="280" y="3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5">
            <a:extLst>
              <a:ext uri="{FF2B5EF4-FFF2-40B4-BE49-F238E27FC236}">
                <a16:creationId xmlns:a16="http://schemas.microsoft.com/office/drawing/2014/main" id="{E89B6542-F42E-C649-A96D-A78F70E7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278" y="5785578"/>
            <a:ext cx="3362685" cy="4135193"/>
          </a:xfrm>
          <a:custGeom>
            <a:avLst/>
            <a:gdLst>
              <a:gd name="T0" fmla="*/ 422676058 w 3264"/>
              <a:gd name="T1" fmla="*/ 146307430 h 4013"/>
              <a:gd name="T2" fmla="*/ 422676058 w 3264"/>
              <a:gd name="T3" fmla="*/ 146307430 h 4013"/>
              <a:gd name="T4" fmla="*/ 416846937 w 3264"/>
              <a:gd name="T5" fmla="*/ 133348283 h 4013"/>
              <a:gd name="T6" fmla="*/ 284590746 w 3264"/>
              <a:gd name="T7" fmla="*/ 5831418 h 4013"/>
              <a:gd name="T8" fmla="*/ 271637183 w 3264"/>
              <a:gd name="T9" fmla="*/ 0 h 4013"/>
              <a:gd name="T10" fmla="*/ 271637183 w 3264"/>
              <a:gd name="T11" fmla="*/ 0 h 4013"/>
              <a:gd name="T12" fmla="*/ 24611804 w 3264"/>
              <a:gd name="T13" fmla="*/ 0 h 4013"/>
              <a:gd name="T14" fmla="*/ 0 w 3264"/>
              <a:gd name="T15" fmla="*/ 32786472 h 4013"/>
              <a:gd name="T16" fmla="*/ 0 w 3264"/>
              <a:gd name="T17" fmla="*/ 501254636 h 4013"/>
              <a:gd name="T18" fmla="*/ 17487363 w 3264"/>
              <a:gd name="T19" fmla="*/ 519915606 h 4013"/>
              <a:gd name="T20" fmla="*/ 405188695 w 3264"/>
              <a:gd name="T21" fmla="*/ 519915606 h 4013"/>
              <a:gd name="T22" fmla="*/ 422676058 w 3264"/>
              <a:gd name="T23" fmla="*/ 501254636 h 4013"/>
              <a:gd name="T24" fmla="*/ 422676058 w 3264"/>
              <a:gd name="T25" fmla="*/ 147343830 h 4013"/>
              <a:gd name="T26" fmla="*/ 422676058 w 3264"/>
              <a:gd name="T27" fmla="*/ 146307430 h 4013"/>
              <a:gd name="T28" fmla="*/ 290419867 w 3264"/>
              <a:gd name="T29" fmla="*/ 124147393 h 4013"/>
              <a:gd name="T30" fmla="*/ 290419867 w 3264"/>
              <a:gd name="T31" fmla="*/ 124147393 h 4013"/>
              <a:gd name="T32" fmla="*/ 290419867 w 3264"/>
              <a:gd name="T33" fmla="*/ 59611570 h 4013"/>
              <a:gd name="T34" fmla="*/ 357130838 w 3264"/>
              <a:gd name="T35" fmla="*/ 124147393 h 4013"/>
              <a:gd name="T36" fmla="*/ 290419867 w 3264"/>
              <a:gd name="T37" fmla="*/ 124147393 h 4013"/>
              <a:gd name="T38" fmla="*/ 35104294 w 3264"/>
              <a:gd name="T39" fmla="*/ 483630427 h 4013"/>
              <a:gd name="T40" fmla="*/ 35104294 w 3264"/>
              <a:gd name="T41" fmla="*/ 483630427 h 4013"/>
              <a:gd name="T42" fmla="*/ 35104294 w 3264"/>
              <a:gd name="T43" fmla="*/ 36285179 h 4013"/>
              <a:gd name="T44" fmla="*/ 255315573 w 3264"/>
              <a:gd name="T45" fmla="*/ 36285179 h 4013"/>
              <a:gd name="T46" fmla="*/ 255315573 w 3264"/>
              <a:gd name="T47" fmla="*/ 141512412 h 4013"/>
              <a:gd name="T48" fmla="*/ 272802936 w 3264"/>
              <a:gd name="T49" fmla="*/ 159136621 h 4013"/>
              <a:gd name="T50" fmla="*/ 385240259 w 3264"/>
              <a:gd name="T51" fmla="*/ 159136621 h 4013"/>
              <a:gd name="T52" fmla="*/ 387571764 w 3264"/>
              <a:gd name="T53" fmla="*/ 159136621 h 4013"/>
              <a:gd name="T54" fmla="*/ 387571764 w 3264"/>
              <a:gd name="T55" fmla="*/ 483630427 h 4013"/>
              <a:gd name="T56" fmla="*/ 35104294 w 3264"/>
              <a:gd name="T57" fmla="*/ 483630427 h 401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64" h="4013">
                <a:moveTo>
                  <a:pt x="3263" y="1129"/>
                </a:moveTo>
                <a:lnTo>
                  <a:pt x="3263" y="1129"/>
                </a:lnTo>
                <a:cubicBezTo>
                  <a:pt x="3263" y="1092"/>
                  <a:pt x="3254" y="1056"/>
                  <a:pt x="3218" y="1029"/>
                </a:cubicBezTo>
                <a:cubicBezTo>
                  <a:pt x="2197" y="45"/>
                  <a:pt x="2197" y="45"/>
                  <a:pt x="2197" y="45"/>
                </a:cubicBezTo>
                <a:cubicBezTo>
                  <a:pt x="2169" y="18"/>
                  <a:pt x="2133" y="0"/>
                  <a:pt x="209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1" y="0"/>
                  <a:pt x="0" y="108"/>
                  <a:pt x="0" y="253"/>
                </a:cubicBezTo>
                <a:cubicBezTo>
                  <a:pt x="0" y="3868"/>
                  <a:pt x="0" y="3868"/>
                  <a:pt x="0" y="3868"/>
                </a:cubicBezTo>
                <a:cubicBezTo>
                  <a:pt x="0" y="3949"/>
                  <a:pt x="54" y="4012"/>
                  <a:pt x="135" y="4012"/>
                </a:cubicBezTo>
                <a:cubicBezTo>
                  <a:pt x="3128" y="4012"/>
                  <a:pt x="3128" y="4012"/>
                  <a:pt x="3128" y="4012"/>
                </a:cubicBezTo>
                <a:cubicBezTo>
                  <a:pt x="3200" y="4012"/>
                  <a:pt x="3263" y="3949"/>
                  <a:pt x="3263" y="3868"/>
                </a:cubicBezTo>
                <a:cubicBezTo>
                  <a:pt x="3263" y="1137"/>
                  <a:pt x="3263" y="1137"/>
                  <a:pt x="3263" y="1137"/>
                </a:cubicBezTo>
                <a:cubicBezTo>
                  <a:pt x="3263" y="1129"/>
                  <a:pt x="3263" y="1129"/>
                  <a:pt x="3263" y="1129"/>
                </a:cubicBezTo>
                <a:close/>
                <a:moveTo>
                  <a:pt x="2242" y="958"/>
                </a:moveTo>
                <a:lnTo>
                  <a:pt x="2242" y="958"/>
                </a:lnTo>
                <a:cubicBezTo>
                  <a:pt x="2242" y="460"/>
                  <a:pt x="2242" y="460"/>
                  <a:pt x="2242" y="460"/>
                </a:cubicBezTo>
                <a:cubicBezTo>
                  <a:pt x="2757" y="958"/>
                  <a:pt x="2757" y="958"/>
                  <a:pt x="2757" y="958"/>
                </a:cubicBezTo>
                <a:lnTo>
                  <a:pt x="2242" y="958"/>
                </a:lnTo>
                <a:close/>
                <a:moveTo>
                  <a:pt x="271" y="3732"/>
                </a:moveTo>
                <a:lnTo>
                  <a:pt x="271" y="3732"/>
                </a:lnTo>
                <a:cubicBezTo>
                  <a:pt x="271" y="280"/>
                  <a:pt x="271" y="280"/>
                  <a:pt x="271" y="280"/>
                </a:cubicBezTo>
                <a:cubicBezTo>
                  <a:pt x="1971" y="280"/>
                  <a:pt x="1971" y="280"/>
                  <a:pt x="1971" y="280"/>
                </a:cubicBezTo>
                <a:cubicBezTo>
                  <a:pt x="1971" y="1092"/>
                  <a:pt x="1971" y="1092"/>
                  <a:pt x="1971" y="1092"/>
                </a:cubicBezTo>
                <a:cubicBezTo>
                  <a:pt x="1971" y="1174"/>
                  <a:pt x="2034" y="1228"/>
                  <a:pt x="2106" y="1228"/>
                </a:cubicBezTo>
                <a:cubicBezTo>
                  <a:pt x="2974" y="1228"/>
                  <a:pt x="2974" y="1228"/>
                  <a:pt x="2974" y="1228"/>
                </a:cubicBezTo>
                <a:cubicBezTo>
                  <a:pt x="2974" y="1228"/>
                  <a:pt x="2983" y="1228"/>
                  <a:pt x="2992" y="1228"/>
                </a:cubicBezTo>
                <a:cubicBezTo>
                  <a:pt x="2992" y="3732"/>
                  <a:pt x="2992" y="3732"/>
                  <a:pt x="2992" y="3732"/>
                </a:cubicBezTo>
                <a:lnTo>
                  <a:pt x="271" y="3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6">
            <a:extLst>
              <a:ext uri="{FF2B5EF4-FFF2-40B4-BE49-F238E27FC236}">
                <a16:creationId xmlns:a16="http://schemas.microsoft.com/office/drawing/2014/main" id="{51704E0F-701D-C444-82C8-CA6429D8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008" y="5785578"/>
            <a:ext cx="3371773" cy="4135193"/>
          </a:xfrm>
          <a:custGeom>
            <a:avLst/>
            <a:gdLst>
              <a:gd name="T0" fmla="*/ 422501262 w 3274"/>
              <a:gd name="T1" fmla="*/ 146307430 h 4013"/>
              <a:gd name="T2" fmla="*/ 422501262 w 3274"/>
              <a:gd name="T3" fmla="*/ 146307430 h 4013"/>
              <a:gd name="T4" fmla="*/ 417841370 w 3274"/>
              <a:gd name="T5" fmla="*/ 133348283 h 4013"/>
              <a:gd name="T6" fmla="*/ 285550751 w 3274"/>
              <a:gd name="T7" fmla="*/ 5831418 h 4013"/>
              <a:gd name="T8" fmla="*/ 272736049 w 3274"/>
              <a:gd name="T9" fmla="*/ 0 h 4013"/>
              <a:gd name="T10" fmla="*/ 271571076 w 3274"/>
              <a:gd name="T11" fmla="*/ 0 h 4013"/>
              <a:gd name="T12" fmla="*/ 24594311 w 3274"/>
              <a:gd name="T13" fmla="*/ 0 h 4013"/>
              <a:gd name="T14" fmla="*/ 0 w 3274"/>
              <a:gd name="T15" fmla="*/ 32786472 h 4013"/>
              <a:gd name="T16" fmla="*/ 0 w 3274"/>
              <a:gd name="T17" fmla="*/ 501254636 h 4013"/>
              <a:gd name="T18" fmla="*/ 17604114 w 3274"/>
              <a:gd name="T19" fmla="*/ 519915606 h 4013"/>
              <a:gd name="T20" fmla="*/ 404897148 w 3274"/>
              <a:gd name="T21" fmla="*/ 519915606 h 4013"/>
              <a:gd name="T22" fmla="*/ 423666235 w 3274"/>
              <a:gd name="T23" fmla="*/ 501254636 h 4013"/>
              <a:gd name="T24" fmla="*/ 423666235 w 3274"/>
              <a:gd name="T25" fmla="*/ 147343830 h 4013"/>
              <a:gd name="T26" fmla="*/ 422501262 w 3274"/>
              <a:gd name="T27" fmla="*/ 146307430 h 4013"/>
              <a:gd name="T28" fmla="*/ 291375615 w 3274"/>
              <a:gd name="T29" fmla="*/ 124147393 h 4013"/>
              <a:gd name="T30" fmla="*/ 291375615 w 3274"/>
              <a:gd name="T31" fmla="*/ 124147393 h 4013"/>
              <a:gd name="T32" fmla="*/ 291375615 w 3274"/>
              <a:gd name="T33" fmla="*/ 59611570 h 4013"/>
              <a:gd name="T34" fmla="*/ 357003379 w 3274"/>
              <a:gd name="T35" fmla="*/ 124147393 h 4013"/>
              <a:gd name="T36" fmla="*/ 291375615 w 3274"/>
              <a:gd name="T37" fmla="*/ 124147393 h 4013"/>
              <a:gd name="T38" fmla="*/ 35208588 w 3274"/>
              <a:gd name="T39" fmla="*/ 483630427 h 4013"/>
              <a:gd name="T40" fmla="*/ 35208588 w 3274"/>
              <a:gd name="T41" fmla="*/ 483630427 h 4013"/>
              <a:gd name="T42" fmla="*/ 35208588 w 3274"/>
              <a:gd name="T43" fmla="*/ 36285179 h 4013"/>
              <a:gd name="T44" fmla="*/ 255131935 w 3274"/>
              <a:gd name="T45" fmla="*/ 36285179 h 4013"/>
              <a:gd name="T46" fmla="*/ 255131935 w 3274"/>
              <a:gd name="T47" fmla="*/ 141512412 h 4013"/>
              <a:gd name="T48" fmla="*/ 272736049 w 3274"/>
              <a:gd name="T49" fmla="*/ 159136621 h 4013"/>
              <a:gd name="T50" fmla="*/ 384963088 w 3274"/>
              <a:gd name="T51" fmla="*/ 159136621 h 4013"/>
              <a:gd name="T52" fmla="*/ 387422195 w 3274"/>
              <a:gd name="T53" fmla="*/ 159136621 h 4013"/>
              <a:gd name="T54" fmla="*/ 387422195 w 3274"/>
              <a:gd name="T55" fmla="*/ 483630427 h 4013"/>
              <a:gd name="T56" fmla="*/ 35208588 w 3274"/>
              <a:gd name="T57" fmla="*/ 483630427 h 401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74" h="4013">
                <a:moveTo>
                  <a:pt x="3264" y="1129"/>
                </a:moveTo>
                <a:lnTo>
                  <a:pt x="3264" y="1129"/>
                </a:lnTo>
                <a:cubicBezTo>
                  <a:pt x="3273" y="1092"/>
                  <a:pt x="3255" y="1056"/>
                  <a:pt x="3228" y="1029"/>
                </a:cubicBezTo>
                <a:cubicBezTo>
                  <a:pt x="2206" y="45"/>
                  <a:pt x="2206" y="45"/>
                  <a:pt x="2206" y="45"/>
                </a:cubicBezTo>
                <a:cubicBezTo>
                  <a:pt x="2179" y="18"/>
                  <a:pt x="2143" y="0"/>
                  <a:pt x="2107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2" y="0"/>
                  <a:pt x="0" y="108"/>
                  <a:pt x="0" y="253"/>
                </a:cubicBezTo>
                <a:cubicBezTo>
                  <a:pt x="0" y="3868"/>
                  <a:pt x="0" y="3868"/>
                  <a:pt x="0" y="3868"/>
                </a:cubicBezTo>
                <a:cubicBezTo>
                  <a:pt x="0" y="3949"/>
                  <a:pt x="64" y="4012"/>
                  <a:pt x="136" y="4012"/>
                </a:cubicBezTo>
                <a:cubicBezTo>
                  <a:pt x="3128" y="4012"/>
                  <a:pt x="3128" y="4012"/>
                  <a:pt x="3128" y="4012"/>
                </a:cubicBezTo>
                <a:cubicBezTo>
                  <a:pt x="3210" y="4012"/>
                  <a:pt x="3273" y="3949"/>
                  <a:pt x="3273" y="3868"/>
                </a:cubicBezTo>
                <a:cubicBezTo>
                  <a:pt x="3273" y="1137"/>
                  <a:pt x="3273" y="1137"/>
                  <a:pt x="3273" y="1137"/>
                </a:cubicBezTo>
                <a:cubicBezTo>
                  <a:pt x="3273" y="1129"/>
                  <a:pt x="3264" y="1129"/>
                  <a:pt x="3264" y="1129"/>
                </a:cubicBezTo>
                <a:close/>
                <a:moveTo>
                  <a:pt x="2251" y="958"/>
                </a:moveTo>
                <a:lnTo>
                  <a:pt x="2251" y="958"/>
                </a:lnTo>
                <a:cubicBezTo>
                  <a:pt x="2251" y="460"/>
                  <a:pt x="2251" y="460"/>
                  <a:pt x="2251" y="460"/>
                </a:cubicBezTo>
                <a:cubicBezTo>
                  <a:pt x="2758" y="958"/>
                  <a:pt x="2758" y="958"/>
                  <a:pt x="2758" y="958"/>
                </a:cubicBezTo>
                <a:lnTo>
                  <a:pt x="2251" y="958"/>
                </a:lnTo>
                <a:close/>
                <a:moveTo>
                  <a:pt x="272" y="3732"/>
                </a:moveTo>
                <a:lnTo>
                  <a:pt x="272" y="3732"/>
                </a:lnTo>
                <a:cubicBezTo>
                  <a:pt x="272" y="280"/>
                  <a:pt x="272" y="280"/>
                  <a:pt x="272" y="280"/>
                </a:cubicBezTo>
                <a:cubicBezTo>
                  <a:pt x="1971" y="280"/>
                  <a:pt x="1971" y="280"/>
                  <a:pt x="1971" y="280"/>
                </a:cubicBezTo>
                <a:cubicBezTo>
                  <a:pt x="1971" y="1092"/>
                  <a:pt x="1971" y="1092"/>
                  <a:pt x="1971" y="1092"/>
                </a:cubicBezTo>
                <a:cubicBezTo>
                  <a:pt x="1971" y="1174"/>
                  <a:pt x="2034" y="1228"/>
                  <a:pt x="2107" y="1228"/>
                </a:cubicBezTo>
                <a:cubicBezTo>
                  <a:pt x="2974" y="1228"/>
                  <a:pt x="2974" y="1228"/>
                  <a:pt x="2974" y="1228"/>
                </a:cubicBezTo>
                <a:cubicBezTo>
                  <a:pt x="2984" y="1228"/>
                  <a:pt x="2993" y="1228"/>
                  <a:pt x="2993" y="1228"/>
                </a:cubicBezTo>
                <a:cubicBezTo>
                  <a:pt x="2993" y="3732"/>
                  <a:pt x="2993" y="3732"/>
                  <a:pt x="2993" y="3732"/>
                </a:cubicBezTo>
                <a:lnTo>
                  <a:pt x="272" y="37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7">
            <a:extLst>
              <a:ext uri="{FF2B5EF4-FFF2-40B4-BE49-F238E27FC236}">
                <a16:creationId xmlns:a16="http://schemas.microsoft.com/office/drawing/2014/main" id="{12590EE4-2145-E14A-89C2-47AF0B5B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9" y="8512079"/>
            <a:ext cx="422609" cy="708890"/>
          </a:xfrm>
          <a:custGeom>
            <a:avLst/>
            <a:gdLst>
              <a:gd name="T0" fmla="*/ 46222273 w 408"/>
              <a:gd name="T1" fmla="*/ 89013617 h 688"/>
              <a:gd name="T2" fmla="*/ 46222273 w 408"/>
              <a:gd name="T3" fmla="*/ 89013617 h 688"/>
              <a:gd name="T4" fmla="*/ 8249273 w 408"/>
              <a:gd name="T5" fmla="*/ 89013617 h 688"/>
              <a:gd name="T6" fmla="*/ 0 w 408"/>
              <a:gd name="T7" fmla="*/ 82016785 h 688"/>
              <a:gd name="T8" fmla="*/ 0 w 408"/>
              <a:gd name="T9" fmla="*/ 6996832 h 688"/>
              <a:gd name="T10" fmla="*/ 8249273 w 408"/>
              <a:gd name="T11" fmla="*/ 0 h 688"/>
              <a:gd name="T12" fmla="*/ 46222273 w 408"/>
              <a:gd name="T13" fmla="*/ 0 h 688"/>
              <a:gd name="T14" fmla="*/ 53292976 w 408"/>
              <a:gd name="T15" fmla="*/ 6996832 h 688"/>
              <a:gd name="T16" fmla="*/ 53292976 w 408"/>
              <a:gd name="T17" fmla="*/ 82016785 h 688"/>
              <a:gd name="T18" fmla="*/ 46222273 w 408"/>
              <a:gd name="T19" fmla="*/ 89013617 h 688"/>
              <a:gd name="T20" fmla="*/ 15319976 w 408"/>
              <a:gd name="T21" fmla="*/ 75020312 h 688"/>
              <a:gd name="T22" fmla="*/ 15319976 w 408"/>
              <a:gd name="T23" fmla="*/ 75020312 h 688"/>
              <a:gd name="T24" fmla="*/ 39020579 w 408"/>
              <a:gd name="T25" fmla="*/ 75020312 h 688"/>
              <a:gd name="T26" fmla="*/ 39020579 w 408"/>
              <a:gd name="T27" fmla="*/ 14122889 h 688"/>
              <a:gd name="T28" fmla="*/ 15319976 w 408"/>
              <a:gd name="T29" fmla="*/ 14122889 h 688"/>
              <a:gd name="T30" fmla="*/ 15319976 w 408"/>
              <a:gd name="T31" fmla="*/ 75020312 h 6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8" h="688">
                <a:moveTo>
                  <a:pt x="353" y="687"/>
                </a:moveTo>
                <a:lnTo>
                  <a:pt x="353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27" y="687"/>
                  <a:pt x="0" y="660"/>
                  <a:pt x="0" y="63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63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89" y="0"/>
                  <a:pt x="407" y="18"/>
                  <a:pt x="407" y="54"/>
                </a:cubicBezTo>
                <a:cubicBezTo>
                  <a:pt x="407" y="633"/>
                  <a:pt x="407" y="633"/>
                  <a:pt x="407" y="633"/>
                </a:cubicBezTo>
                <a:cubicBezTo>
                  <a:pt x="407" y="660"/>
                  <a:pt x="389" y="687"/>
                  <a:pt x="353" y="687"/>
                </a:cubicBezTo>
                <a:close/>
                <a:moveTo>
                  <a:pt x="117" y="579"/>
                </a:moveTo>
                <a:lnTo>
                  <a:pt x="117" y="579"/>
                </a:lnTo>
                <a:cubicBezTo>
                  <a:pt x="298" y="579"/>
                  <a:pt x="298" y="579"/>
                  <a:pt x="298" y="579"/>
                </a:cubicBezTo>
                <a:cubicBezTo>
                  <a:pt x="298" y="109"/>
                  <a:pt x="298" y="109"/>
                  <a:pt x="298" y="109"/>
                </a:cubicBezTo>
                <a:cubicBezTo>
                  <a:pt x="117" y="109"/>
                  <a:pt x="117" y="109"/>
                  <a:pt x="117" y="109"/>
                </a:cubicBezTo>
                <a:lnTo>
                  <a:pt x="117" y="5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8">
            <a:extLst>
              <a:ext uri="{FF2B5EF4-FFF2-40B4-BE49-F238E27FC236}">
                <a16:creationId xmlns:a16="http://schemas.microsoft.com/office/drawing/2014/main" id="{069B4109-0805-4F40-B9CB-A63CD06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895" y="7894072"/>
            <a:ext cx="422606" cy="1322352"/>
          </a:xfrm>
          <a:custGeom>
            <a:avLst/>
            <a:gdLst>
              <a:gd name="T0" fmla="*/ 44912044 w 408"/>
              <a:gd name="T1" fmla="*/ 165947536 h 1285"/>
              <a:gd name="T2" fmla="*/ 44912044 w 408"/>
              <a:gd name="T3" fmla="*/ 165947536 h 1285"/>
              <a:gd name="T4" fmla="*/ 7070654 w 408"/>
              <a:gd name="T5" fmla="*/ 165947536 h 1285"/>
              <a:gd name="T6" fmla="*/ 0 w 408"/>
              <a:gd name="T7" fmla="*/ 158968494 h 1285"/>
              <a:gd name="T8" fmla="*/ 0 w 408"/>
              <a:gd name="T9" fmla="*/ 8271457 h 1285"/>
              <a:gd name="T10" fmla="*/ 7070654 w 408"/>
              <a:gd name="T11" fmla="*/ 0 h 1285"/>
              <a:gd name="T12" fmla="*/ 44912044 w 408"/>
              <a:gd name="T13" fmla="*/ 0 h 1285"/>
              <a:gd name="T14" fmla="*/ 53292253 w 408"/>
              <a:gd name="T15" fmla="*/ 8271457 h 1285"/>
              <a:gd name="T16" fmla="*/ 53292253 w 408"/>
              <a:gd name="T17" fmla="*/ 158968494 h 1285"/>
              <a:gd name="T18" fmla="*/ 44912044 w 408"/>
              <a:gd name="T19" fmla="*/ 165947536 h 1285"/>
              <a:gd name="T20" fmla="*/ 14141309 w 408"/>
              <a:gd name="T21" fmla="*/ 151989453 h 1285"/>
              <a:gd name="T22" fmla="*/ 14141309 w 408"/>
              <a:gd name="T23" fmla="*/ 151989453 h 1285"/>
              <a:gd name="T24" fmla="*/ 37841389 w 408"/>
              <a:gd name="T25" fmla="*/ 151989453 h 1285"/>
              <a:gd name="T26" fmla="*/ 37841389 w 408"/>
              <a:gd name="T27" fmla="*/ 15250498 h 1285"/>
              <a:gd name="T28" fmla="*/ 14141309 w 408"/>
              <a:gd name="T29" fmla="*/ 15250498 h 1285"/>
              <a:gd name="T30" fmla="*/ 14141309 w 408"/>
              <a:gd name="T31" fmla="*/ 151989453 h 12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8" h="1285">
                <a:moveTo>
                  <a:pt x="343" y="1284"/>
                </a:moveTo>
                <a:lnTo>
                  <a:pt x="343" y="1284"/>
                </a:lnTo>
                <a:cubicBezTo>
                  <a:pt x="54" y="1284"/>
                  <a:pt x="54" y="1284"/>
                  <a:pt x="54" y="1284"/>
                </a:cubicBezTo>
                <a:cubicBezTo>
                  <a:pt x="27" y="1284"/>
                  <a:pt x="0" y="1257"/>
                  <a:pt x="0" y="12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54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07" y="28"/>
                  <a:pt x="407" y="64"/>
                </a:cubicBezTo>
                <a:cubicBezTo>
                  <a:pt x="407" y="1230"/>
                  <a:pt x="407" y="1230"/>
                  <a:pt x="407" y="1230"/>
                </a:cubicBezTo>
                <a:cubicBezTo>
                  <a:pt x="407" y="1257"/>
                  <a:pt x="379" y="1284"/>
                  <a:pt x="343" y="1284"/>
                </a:cubicBezTo>
                <a:close/>
                <a:moveTo>
                  <a:pt x="108" y="1176"/>
                </a:moveTo>
                <a:lnTo>
                  <a:pt x="108" y="1176"/>
                </a:lnTo>
                <a:cubicBezTo>
                  <a:pt x="289" y="1176"/>
                  <a:pt x="289" y="1176"/>
                  <a:pt x="289" y="1176"/>
                </a:cubicBezTo>
                <a:cubicBezTo>
                  <a:pt x="289" y="118"/>
                  <a:pt x="289" y="118"/>
                  <a:pt x="289" y="118"/>
                </a:cubicBezTo>
                <a:cubicBezTo>
                  <a:pt x="108" y="118"/>
                  <a:pt x="108" y="118"/>
                  <a:pt x="108" y="118"/>
                </a:cubicBezTo>
                <a:lnTo>
                  <a:pt x="108" y="1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9">
            <a:extLst>
              <a:ext uri="{FF2B5EF4-FFF2-40B4-BE49-F238E27FC236}">
                <a16:creationId xmlns:a16="http://schemas.microsoft.com/office/drawing/2014/main" id="{F4061DA7-30D1-B94B-ABD2-3D14C98BB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179" y="7298785"/>
            <a:ext cx="422609" cy="1917639"/>
          </a:xfrm>
          <a:custGeom>
            <a:avLst/>
            <a:gdLst>
              <a:gd name="T0" fmla="*/ 46222273 w 408"/>
              <a:gd name="T1" fmla="*/ 240772052 h 1863"/>
              <a:gd name="T2" fmla="*/ 46222273 w 408"/>
              <a:gd name="T3" fmla="*/ 240772052 h 1863"/>
              <a:gd name="T4" fmla="*/ 7070702 w 408"/>
              <a:gd name="T5" fmla="*/ 240772052 h 1863"/>
              <a:gd name="T6" fmla="*/ 0 w 408"/>
              <a:gd name="T7" fmla="*/ 233789441 h 1863"/>
              <a:gd name="T8" fmla="*/ 0 w 408"/>
              <a:gd name="T9" fmla="*/ 6982611 h 1863"/>
              <a:gd name="T10" fmla="*/ 7070702 w 408"/>
              <a:gd name="T11" fmla="*/ 0 h 1863"/>
              <a:gd name="T12" fmla="*/ 46222273 w 408"/>
              <a:gd name="T13" fmla="*/ 0 h 1863"/>
              <a:gd name="T14" fmla="*/ 53292976 w 408"/>
              <a:gd name="T15" fmla="*/ 6982611 h 1863"/>
              <a:gd name="T16" fmla="*/ 53292976 w 408"/>
              <a:gd name="T17" fmla="*/ 233789441 h 1863"/>
              <a:gd name="T18" fmla="*/ 46222273 w 408"/>
              <a:gd name="T19" fmla="*/ 240772052 h 1863"/>
              <a:gd name="T20" fmla="*/ 14272759 w 408"/>
              <a:gd name="T21" fmla="*/ 226806831 h 1863"/>
              <a:gd name="T22" fmla="*/ 14272759 w 408"/>
              <a:gd name="T23" fmla="*/ 226806831 h 1863"/>
              <a:gd name="T24" fmla="*/ 39151209 w 408"/>
              <a:gd name="T25" fmla="*/ 226806831 h 1863"/>
              <a:gd name="T26" fmla="*/ 39151209 w 408"/>
              <a:gd name="T27" fmla="*/ 15258324 h 1863"/>
              <a:gd name="T28" fmla="*/ 14272759 w 408"/>
              <a:gd name="T29" fmla="*/ 15258324 h 1863"/>
              <a:gd name="T30" fmla="*/ 14272759 w 408"/>
              <a:gd name="T31" fmla="*/ 226806831 h 18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8" h="1863">
                <a:moveTo>
                  <a:pt x="353" y="1862"/>
                </a:moveTo>
                <a:lnTo>
                  <a:pt x="353" y="1862"/>
                </a:lnTo>
                <a:cubicBezTo>
                  <a:pt x="54" y="1862"/>
                  <a:pt x="54" y="1862"/>
                  <a:pt x="54" y="1862"/>
                </a:cubicBezTo>
                <a:cubicBezTo>
                  <a:pt x="18" y="1862"/>
                  <a:pt x="0" y="1835"/>
                  <a:pt x="0" y="180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80" y="0"/>
                  <a:pt x="407" y="27"/>
                  <a:pt x="407" y="54"/>
                </a:cubicBezTo>
                <a:cubicBezTo>
                  <a:pt x="407" y="1808"/>
                  <a:pt x="407" y="1808"/>
                  <a:pt x="407" y="1808"/>
                </a:cubicBezTo>
                <a:cubicBezTo>
                  <a:pt x="407" y="1835"/>
                  <a:pt x="380" y="1862"/>
                  <a:pt x="353" y="1862"/>
                </a:cubicBezTo>
                <a:close/>
                <a:moveTo>
                  <a:pt x="109" y="1754"/>
                </a:moveTo>
                <a:lnTo>
                  <a:pt x="109" y="1754"/>
                </a:lnTo>
                <a:cubicBezTo>
                  <a:pt x="299" y="1754"/>
                  <a:pt x="299" y="1754"/>
                  <a:pt x="299" y="1754"/>
                </a:cubicBezTo>
                <a:cubicBezTo>
                  <a:pt x="299" y="118"/>
                  <a:pt x="299" y="118"/>
                  <a:pt x="299" y="118"/>
                </a:cubicBezTo>
                <a:cubicBezTo>
                  <a:pt x="109" y="118"/>
                  <a:pt x="109" y="118"/>
                  <a:pt x="109" y="118"/>
                </a:cubicBezTo>
                <a:lnTo>
                  <a:pt x="109" y="17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0">
            <a:extLst>
              <a:ext uri="{FF2B5EF4-FFF2-40B4-BE49-F238E27FC236}">
                <a16:creationId xmlns:a16="http://schemas.microsoft.com/office/drawing/2014/main" id="{934A10A9-F471-BB46-8092-0AC0D5B6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84" y="5785578"/>
            <a:ext cx="3362685" cy="4135193"/>
          </a:xfrm>
          <a:custGeom>
            <a:avLst/>
            <a:gdLst>
              <a:gd name="T0" fmla="*/ 422546601 w 3265"/>
              <a:gd name="T1" fmla="*/ 146307430 h 4013"/>
              <a:gd name="T2" fmla="*/ 422546601 w 3265"/>
              <a:gd name="T3" fmla="*/ 146307430 h 4013"/>
              <a:gd name="T4" fmla="*/ 416721064 w 3265"/>
              <a:gd name="T5" fmla="*/ 133348283 h 4013"/>
              <a:gd name="T6" fmla="*/ 284416510 w 3265"/>
              <a:gd name="T7" fmla="*/ 5831418 h 4013"/>
              <a:gd name="T8" fmla="*/ 271600041 w 3265"/>
              <a:gd name="T9" fmla="*/ 0 h 4013"/>
              <a:gd name="T10" fmla="*/ 271600041 w 3265"/>
              <a:gd name="T11" fmla="*/ 0 h 4013"/>
              <a:gd name="T12" fmla="*/ 24596710 w 3265"/>
              <a:gd name="T13" fmla="*/ 0 h 4013"/>
              <a:gd name="T14" fmla="*/ 0 w 3265"/>
              <a:gd name="T15" fmla="*/ 32786472 h 4013"/>
              <a:gd name="T16" fmla="*/ 0 w 3265"/>
              <a:gd name="T17" fmla="*/ 501254636 h 4013"/>
              <a:gd name="T18" fmla="*/ 17606138 w 3265"/>
              <a:gd name="T19" fmla="*/ 519915606 h 4013"/>
              <a:gd name="T20" fmla="*/ 404940463 w 3265"/>
              <a:gd name="T21" fmla="*/ 519915606 h 4013"/>
              <a:gd name="T22" fmla="*/ 422546601 w 3265"/>
              <a:gd name="T23" fmla="*/ 501254636 h 4013"/>
              <a:gd name="T24" fmla="*/ 422546601 w 3265"/>
              <a:gd name="T25" fmla="*/ 147343830 h 4013"/>
              <a:gd name="T26" fmla="*/ 422546601 w 3265"/>
              <a:gd name="T27" fmla="*/ 146307430 h 4013"/>
              <a:gd name="T28" fmla="*/ 290242046 w 3265"/>
              <a:gd name="T29" fmla="*/ 124147393 h 4013"/>
              <a:gd name="T30" fmla="*/ 290242046 w 3265"/>
              <a:gd name="T31" fmla="*/ 124147393 h 4013"/>
              <a:gd name="T32" fmla="*/ 290242046 w 3265"/>
              <a:gd name="T33" fmla="*/ 59611570 h 4013"/>
              <a:gd name="T34" fmla="*/ 356912077 w 3265"/>
              <a:gd name="T35" fmla="*/ 124147393 h 4013"/>
              <a:gd name="T36" fmla="*/ 290242046 w 3265"/>
              <a:gd name="T37" fmla="*/ 124147393 h 4013"/>
              <a:gd name="T38" fmla="*/ 35082748 w 3265"/>
              <a:gd name="T39" fmla="*/ 483630427 h 4013"/>
              <a:gd name="T40" fmla="*/ 35082748 w 3265"/>
              <a:gd name="T41" fmla="*/ 483630427 h 4013"/>
              <a:gd name="T42" fmla="*/ 35082748 w 3265"/>
              <a:gd name="T43" fmla="*/ 36285179 h 4013"/>
              <a:gd name="T44" fmla="*/ 255159298 w 3265"/>
              <a:gd name="T45" fmla="*/ 36285179 h 4013"/>
              <a:gd name="T46" fmla="*/ 255159298 w 3265"/>
              <a:gd name="T47" fmla="*/ 141512412 h 4013"/>
              <a:gd name="T48" fmla="*/ 272765436 w 3265"/>
              <a:gd name="T49" fmla="*/ 159136621 h 4013"/>
              <a:gd name="T50" fmla="*/ 385004254 w 3265"/>
              <a:gd name="T51" fmla="*/ 159136621 h 4013"/>
              <a:gd name="T52" fmla="*/ 387463853 w 3265"/>
              <a:gd name="T53" fmla="*/ 159136621 h 4013"/>
              <a:gd name="T54" fmla="*/ 387463853 w 3265"/>
              <a:gd name="T55" fmla="*/ 483630427 h 4013"/>
              <a:gd name="T56" fmla="*/ 35082748 w 3265"/>
              <a:gd name="T57" fmla="*/ 483630427 h 401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65" h="4013">
                <a:moveTo>
                  <a:pt x="3264" y="1129"/>
                </a:moveTo>
                <a:lnTo>
                  <a:pt x="3264" y="1129"/>
                </a:lnTo>
                <a:cubicBezTo>
                  <a:pt x="3264" y="1092"/>
                  <a:pt x="3255" y="1056"/>
                  <a:pt x="3219" y="1029"/>
                </a:cubicBezTo>
                <a:cubicBezTo>
                  <a:pt x="2197" y="45"/>
                  <a:pt x="2197" y="45"/>
                  <a:pt x="2197" y="45"/>
                </a:cubicBezTo>
                <a:cubicBezTo>
                  <a:pt x="2170" y="18"/>
                  <a:pt x="2134" y="0"/>
                  <a:pt x="20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2" y="0"/>
                  <a:pt x="0" y="108"/>
                  <a:pt x="0" y="253"/>
                </a:cubicBezTo>
                <a:cubicBezTo>
                  <a:pt x="0" y="3868"/>
                  <a:pt x="0" y="3868"/>
                  <a:pt x="0" y="3868"/>
                </a:cubicBezTo>
                <a:cubicBezTo>
                  <a:pt x="0" y="3949"/>
                  <a:pt x="54" y="4012"/>
                  <a:pt x="136" y="4012"/>
                </a:cubicBezTo>
                <a:cubicBezTo>
                  <a:pt x="3128" y="4012"/>
                  <a:pt x="3128" y="4012"/>
                  <a:pt x="3128" y="4012"/>
                </a:cubicBezTo>
                <a:cubicBezTo>
                  <a:pt x="3200" y="4012"/>
                  <a:pt x="3264" y="3949"/>
                  <a:pt x="3264" y="3868"/>
                </a:cubicBezTo>
                <a:cubicBezTo>
                  <a:pt x="3264" y="1137"/>
                  <a:pt x="3264" y="1137"/>
                  <a:pt x="3264" y="1137"/>
                </a:cubicBezTo>
                <a:cubicBezTo>
                  <a:pt x="3264" y="1129"/>
                  <a:pt x="3264" y="1129"/>
                  <a:pt x="3264" y="1129"/>
                </a:cubicBezTo>
                <a:close/>
                <a:moveTo>
                  <a:pt x="2242" y="958"/>
                </a:moveTo>
                <a:lnTo>
                  <a:pt x="2242" y="958"/>
                </a:lnTo>
                <a:cubicBezTo>
                  <a:pt x="2242" y="460"/>
                  <a:pt x="2242" y="460"/>
                  <a:pt x="2242" y="460"/>
                </a:cubicBezTo>
                <a:cubicBezTo>
                  <a:pt x="2757" y="958"/>
                  <a:pt x="2757" y="958"/>
                  <a:pt x="2757" y="958"/>
                </a:cubicBezTo>
                <a:lnTo>
                  <a:pt x="2242" y="958"/>
                </a:lnTo>
                <a:close/>
                <a:moveTo>
                  <a:pt x="271" y="3732"/>
                </a:moveTo>
                <a:lnTo>
                  <a:pt x="271" y="3732"/>
                </a:lnTo>
                <a:cubicBezTo>
                  <a:pt x="271" y="280"/>
                  <a:pt x="271" y="280"/>
                  <a:pt x="271" y="280"/>
                </a:cubicBezTo>
                <a:cubicBezTo>
                  <a:pt x="1971" y="280"/>
                  <a:pt x="1971" y="280"/>
                  <a:pt x="1971" y="280"/>
                </a:cubicBezTo>
                <a:cubicBezTo>
                  <a:pt x="1971" y="1092"/>
                  <a:pt x="1971" y="1092"/>
                  <a:pt x="1971" y="1092"/>
                </a:cubicBezTo>
                <a:cubicBezTo>
                  <a:pt x="1971" y="1174"/>
                  <a:pt x="2034" y="1228"/>
                  <a:pt x="2107" y="1228"/>
                </a:cubicBezTo>
                <a:cubicBezTo>
                  <a:pt x="2974" y="1228"/>
                  <a:pt x="2974" y="1228"/>
                  <a:pt x="2974" y="1228"/>
                </a:cubicBezTo>
                <a:cubicBezTo>
                  <a:pt x="2974" y="1228"/>
                  <a:pt x="2983" y="1228"/>
                  <a:pt x="2993" y="1228"/>
                </a:cubicBezTo>
                <a:cubicBezTo>
                  <a:pt x="2993" y="3732"/>
                  <a:pt x="2993" y="3732"/>
                  <a:pt x="2993" y="3732"/>
                </a:cubicBezTo>
                <a:lnTo>
                  <a:pt x="271" y="3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1">
            <a:extLst>
              <a:ext uri="{FF2B5EF4-FFF2-40B4-BE49-F238E27FC236}">
                <a16:creationId xmlns:a16="http://schemas.microsoft.com/office/drawing/2014/main" id="{EE8CE3F0-3AF3-FD49-BA68-08E499A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1208" y="7412390"/>
            <a:ext cx="1585916" cy="1694973"/>
          </a:xfrm>
          <a:custGeom>
            <a:avLst/>
            <a:gdLst>
              <a:gd name="T0" fmla="*/ 42304296 w 1538"/>
              <a:gd name="T1" fmla="*/ 140244790 h 1647"/>
              <a:gd name="T2" fmla="*/ 165453830 w 1538"/>
              <a:gd name="T3" fmla="*/ 140244790 h 1647"/>
              <a:gd name="T4" fmla="*/ 167789580 w 1538"/>
              <a:gd name="T5" fmla="*/ 140244790 h 1647"/>
              <a:gd name="T6" fmla="*/ 168957454 w 1538"/>
              <a:gd name="T7" fmla="*/ 139081369 h 1647"/>
              <a:gd name="T8" fmla="*/ 170125329 w 1538"/>
              <a:gd name="T9" fmla="*/ 139081369 h 1647"/>
              <a:gd name="T10" fmla="*/ 171293204 w 1538"/>
              <a:gd name="T11" fmla="*/ 137918307 h 1647"/>
              <a:gd name="T12" fmla="*/ 172461078 w 1538"/>
              <a:gd name="T13" fmla="*/ 136754885 h 1647"/>
              <a:gd name="T14" fmla="*/ 172461078 w 1538"/>
              <a:gd name="T15" fmla="*/ 135591463 h 1647"/>
              <a:gd name="T16" fmla="*/ 173628953 w 1538"/>
              <a:gd name="T17" fmla="*/ 134428401 h 1647"/>
              <a:gd name="T18" fmla="*/ 195948975 w 1538"/>
              <a:gd name="T19" fmla="*/ 36321331 h 1647"/>
              <a:gd name="T20" fmla="*/ 195948975 w 1538"/>
              <a:gd name="T21" fmla="*/ 35158269 h 1647"/>
              <a:gd name="T22" fmla="*/ 194781101 w 1538"/>
              <a:gd name="T23" fmla="*/ 33994848 h 1647"/>
              <a:gd name="T24" fmla="*/ 194781101 w 1538"/>
              <a:gd name="T25" fmla="*/ 32702357 h 1647"/>
              <a:gd name="T26" fmla="*/ 193613226 w 1538"/>
              <a:gd name="T27" fmla="*/ 31538935 h 1647"/>
              <a:gd name="T28" fmla="*/ 193613226 w 1538"/>
              <a:gd name="T29" fmla="*/ 30504942 h 1647"/>
              <a:gd name="T30" fmla="*/ 192445351 w 1538"/>
              <a:gd name="T31" fmla="*/ 29341521 h 1647"/>
              <a:gd name="T32" fmla="*/ 191277477 w 1538"/>
              <a:gd name="T33" fmla="*/ 28049030 h 1647"/>
              <a:gd name="T34" fmla="*/ 190109602 w 1538"/>
              <a:gd name="T35" fmla="*/ 28049030 h 1647"/>
              <a:gd name="T36" fmla="*/ 187773853 w 1538"/>
              <a:gd name="T37" fmla="*/ 28049030 h 1647"/>
              <a:gd name="T38" fmla="*/ 52815528 w 1538"/>
              <a:gd name="T39" fmla="*/ 43301501 h 1647"/>
              <a:gd name="T40" fmla="*/ 36464562 w 1538"/>
              <a:gd name="T41" fmla="*/ 5945818 h 1647"/>
              <a:gd name="T42" fmla="*/ 36464562 w 1538"/>
              <a:gd name="T43" fmla="*/ 4653327 h 1647"/>
              <a:gd name="T44" fmla="*/ 35296687 w 1538"/>
              <a:gd name="T45" fmla="*/ 3619334 h 1647"/>
              <a:gd name="T46" fmla="*/ 33999129 w 1538"/>
              <a:gd name="T47" fmla="*/ 2455912 h 1647"/>
              <a:gd name="T48" fmla="*/ 32831254 w 1538"/>
              <a:gd name="T49" fmla="*/ 1292491 h 1647"/>
              <a:gd name="T50" fmla="*/ 31663380 w 1538"/>
              <a:gd name="T51" fmla="*/ 0 h 1647"/>
              <a:gd name="T52" fmla="*/ 30495505 w 1538"/>
              <a:gd name="T53" fmla="*/ 0 h 1647"/>
              <a:gd name="T54" fmla="*/ 29327630 w 1538"/>
              <a:gd name="T55" fmla="*/ 0 h 1647"/>
              <a:gd name="T56" fmla="*/ 0 w 1538"/>
              <a:gd name="T57" fmla="*/ 7109239 h 1647"/>
              <a:gd name="T58" fmla="*/ 37632797 w 1538"/>
              <a:gd name="T59" fmla="*/ 125121748 h 1647"/>
              <a:gd name="T60" fmla="*/ 36464562 w 1538"/>
              <a:gd name="T61" fmla="*/ 125121748 h 1647"/>
              <a:gd name="T62" fmla="*/ 35296687 w 1538"/>
              <a:gd name="T63" fmla="*/ 126285169 h 1647"/>
              <a:gd name="T64" fmla="*/ 33999129 w 1538"/>
              <a:gd name="T65" fmla="*/ 126285169 h 1647"/>
              <a:gd name="T66" fmla="*/ 32831254 w 1538"/>
              <a:gd name="T67" fmla="*/ 127448231 h 1647"/>
              <a:gd name="T68" fmla="*/ 31663380 w 1538"/>
              <a:gd name="T69" fmla="*/ 128611653 h 1647"/>
              <a:gd name="T70" fmla="*/ 12976665 w 1538"/>
              <a:gd name="T71" fmla="*/ 158987167 h 1647"/>
              <a:gd name="T72" fmla="*/ 11808790 w 1538"/>
              <a:gd name="T73" fmla="*/ 160150588 h 1647"/>
              <a:gd name="T74" fmla="*/ 11808790 w 1538"/>
              <a:gd name="T75" fmla="*/ 161314010 h 1647"/>
              <a:gd name="T76" fmla="*/ 11808790 w 1538"/>
              <a:gd name="T77" fmla="*/ 162477072 h 1647"/>
              <a:gd name="T78" fmla="*/ 11808790 w 1538"/>
              <a:gd name="T79" fmla="*/ 163640493 h 1647"/>
              <a:gd name="T80" fmla="*/ 11808790 w 1538"/>
              <a:gd name="T81" fmla="*/ 164803915 h 1647"/>
              <a:gd name="T82" fmla="*/ 12976665 w 1538"/>
              <a:gd name="T83" fmla="*/ 165967337 h 1647"/>
              <a:gd name="T84" fmla="*/ 14144540 w 1538"/>
              <a:gd name="T85" fmla="*/ 167130399 h 1647"/>
              <a:gd name="T86" fmla="*/ 15312414 w 1538"/>
              <a:gd name="T87" fmla="*/ 168293820 h 1647"/>
              <a:gd name="T88" fmla="*/ 15312414 w 1538"/>
              <a:gd name="T89" fmla="*/ 169457242 h 1647"/>
              <a:gd name="T90" fmla="*/ 17648524 w 1538"/>
              <a:gd name="T91" fmla="*/ 169457242 h 1647"/>
              <a:gd name="T92" fmla="*/ 18816398 w 1538"/>
              <a:gd name="T93" fmla="*/ 169457242 h 1647"/>
              <a:gd name="T94" fmla="*/ 75135550 w 1538"/>
              <a:gd name="T95" fmla="*/ 212758383 h 1647"/>
              <a:gd name="T96" fmla="*/ 133790451 w 1538"/>
              <a:gd name="T97" fmla="*/ 183546291 h 1647"/>
              <a:gd name="T98" fmla="*/ 191277477 w 1538"/>
              <a:gd name="T99" fmla="*/ 169457242 h 1647"/>
              <a:gd name="T100" fmla="*/ 89150406 w 1538"/>
              <a:gd name="T101" fmla="*/ 183546291 h 1647"/>
              <a:gd name="T102" fmla="*/ 89150406 w 1538"/>
              <a:gd name="T103" fmla="*/ 183546291 h 1647"/>
              <a:gd name="T104" fmla="*/ 147805307 w 1538"/>
              <a:gd name="T105" fmla="*/ 183546291 h 164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538" h="1647">
                <a:moveTo>
                  <a:pt x="1474" y="1203"/>
                </a:moveTo>
                <a:lnTo>
                  <a:pt x="1474" y="1203"/>
                </a:lnTo>
                <a:cubicBezTo>
                  <a:pt x="244" y="1203"/>
                  <a:pt x="244" y="1203"/>
                  <a:pt x="244" y="1203"/>
                </a:cubicBezTo>
                <a:cubicBezTo>
                  <a:pt x="326" y="1085"/>
                  <a:pt x="326" y="1085"/>
                  <a:pt x="326" y="1085"/>
                </a:cubicBezTo>
                <a:cubicBezTo>
                  <a:pt x="407" y="1085"/>
                  <a:pt x="407" y="1085"/>
                  <a:pt x="407" y="1085"/>
                </a:cubicBezTo>
                <a:cubicBezTo>
                  <a:pt x="1275" y="1085"/>
                  <a:pt x="1275" y="1085"/>
                  <a:pt x="1275" y="1085"/>
                </a:cubicBezTo>
                <a:cubicBezTo>
                  <a:pt x="1284" y="1085"/>
                  <a:pt x="1284" y="1085"/>
                  <a:pt x="1284" y="1085"/>
                </a:cubicBezTo>
                <a:cubicBezTo>
                  <a:pt x="1284" y="1085"/>
                  <a:pt x="1284" y="1085"/>
                  <a:pt x="1293" y="1085"/>
                </a:cubicBezTo>
                <a:cubicBezTo>
                  <a:pt x="1293" y="1085"/>
                  <a:pt x="1293" y="1085"/>
                  <a:pt x="1293" y="1076"/>
                </a:cubicBezTo>
                <a:cubicBezTo>
                  <a:pt x="1302" y="1076"/>
                  <a:pt x="1302" y="1076"/>
                  <a:pt x="1302" y="1076"/>
                </a:cubicBezTo>
                <a:cubicBezTo>
                  <a:pt x="1311" y="1076"/>
                  <a:pt x="1311" y="1076"/>
                  <a:pt x="1311" y="1076"/>
                </a:cubicBezTo>
                <a:cubicBezTo>
                  <a:pt x="1311" y="1076"/>
                  <a:pt x="1311" y="1076"/>
                  <a:pt x="1311" y="1067"/>
                </a:cubicBezTo>
                <a:cubicBezTo>
                  <a:pt x="1311" y="1067"/>
                  <a:pt x="1311" y="1067"/>
                  <a:pt x="1320" y="1067"/>
                </a:cubicBezTo>
                <a:cubicBezTo>
                  <a:pt x="1320" y="1067"/>
                  <a:pt x="1320" y="1067"/>
                  <a:pt x="1320" y="1058"/>
                </a:cubicBezTo>
                <a:cubicBezTo>
                  <a:pt x="1320" y="1058"/>
                  <a:pt x="1320" y="1058"/>
                  <a:pt x="1329" y="1058"/>
                </a:cubicBezTo>
                <a:cubicBezTo>
                  <a:pt x="1329" y="1058"/>
                  <a:pt x="1329" y="1058"/>
                  <a:pt x="1329" y="1049"/>
                </a:cubicBezTo>
                <a:lnTo>
                  <a:pt x="1329" y="1040"/>
                </a:lnTo>
                <a:lnTo>
                  <a:pt x="1338" y="1040"/>
                </a:lnTo>
                <a:cubicBezTo>
                  <a:pt x="1501" y="290"/>
                  <a:pt x="1501" y="290"/>
                  <a:pt x="1501" y="290"/>
                </a:cubicBezTo>
                <a:cubicBezTo>
                  <a:pt x="1501" y="290"/>
                  <a:pt x="1501" y="281"/>
                  <a:pt x="1510" y="281"/>
                </a:cubicBezTo>
                <a:lnTo>
                  <a:pt x="1510" y="272"/>
                </a:lnTo>
                <a:cubicBezTo>
                  <a:pt x="1510" y="272"/>
                  <a:pt x="1510" y="272"/>
                  <a:pt x="1510" y="263"/>
                </a:cubicBezTo>
                <a:cubicBezTo>
                  <a:pt x="1510" y="263"/>
                  <a:pt x="1510" y="263"/>
                  <a:pt x="1501" y="263"/>
                </a:cubicBezTo>
                <a:cubicBezTo>
                  <a:pt x="1501" y="253"/>
                  <a:pt x="1501" y="253"/>
                  <a:pt x="1501" y="253"/>
                </a:cubicBezTo>
                <a:cubicBezTo>
                  <a:pt x="1501" y="253"/>
                  <a:pt x="1501" y="253"/>
                  <a:pt x="1501" y="244"/>
                </a:cubicBezTo>
                <a:lnTo>
                  <a:pt x="1492" y="244"/>
                </a:lnTo>
                <a:lnTo>
                  <a:pt x="1492" y="236"/>
                </a:lnTo>
                <a:lnTo>
                  <a:pt x="1483" y="236"/>
                </a:lnTo>
                <a:cubicBezTo>
                  <a:pt x="1483" y="227"/>
                  <a:pt x="1483" y="227"/>
                  <a:pt x="1483" y="227"/>
                </a:cubicBezTo>
                <a:cubicBezTo>
                  <a:pt x="1483" y="227"/>
                  <a:pt x="1483" y="227"/>
                  <a:pt x="1474" y="227"/>
                </a:cubicBezTo>
                <a:cubicBezTo>
                  <a:pt x="1474" y="227"/>
                  <a:pt x="1474" y="227"/>
                  <a:pt x="1474" y="217"/>
                </a:cubicBezTo>
                <a:cubicBezTo>
                  <a:pt x="1465" y="217"/>
                  <a:pt x="1465" y="217"/>
                  <a:pt x="1465" y="217"/>
                </a:cubicBezTo>
                <a:lnTo>
                  <a:pt x="1456" y="217"/>
                </a:lnTo>
                <a:cubicBezTo>
                  <a:pt x="1456" y="217"/>
                  <a:pt x="1456" y="217"/>
                  <a:pt x="1447" y="217"/>
                </a:cubicBezTo>
                <a:cubicBezTo>
                  <a:pt x="407" y="217"/>
                  <a:pt x="407" y="217"/>
                  <a:pt x="407" y="217"/>
                </a:cubicBezTo>
                <a:cubicBezTo>
                  <a:pt x="380" y="217"/>
                  <a:pt x="353" y="244"/>
                  <a:pt x="353" y="272"/>
                </a:cubicBezTo>
                <a:cubicBezTo>
                  <a:pt x="353" y="308"/>
                  <a:pt x="380" y="335"/>
                  <a:pt x="407" y="335"/>
                </a:cubicBezTo>
                <a:cubicBezTo>
                  <a:pt x="1383" y="335"/>
                  <a:pt x="1383" y="335"/>
                  <a:pt x="1383" y="335"/>
                </a:cubicBezTo>
                <a:cubicBezTo>
                  <a:pt x="1230" y="968"/>
                  <a:pt x="1230" y="968"/>
                  <a:pt x="1230" y="968"/>
                </a:cubicBezTo>
                <a:cubicBezTo>
                  <a:pt x="452" y="968"/>
                  <a:pt x="452" y="968"/>
                  <a:pt x="452" y="968"/>
                </a:cubicBezTo>
                <a:cubicBezTo>
                  <a:pt x="281" y="46"/>
                  <a:pt x="281" y="46"/>
                  <a:pt x="281" y="46"/>
                </a:cubicBezTo>
                <a:cubicBezTo>
                  <a:pt x="281" y="36"/>
                  <a:pt x="281" y="36"/>
                  <a:pt x="281" y="36"/>
                </a:cubicBezTo>
                <a:lnTo>
                  <a:pt x="272" y="36"/>
                </a:lnTo>
                <a:cubicBezTo>
                  <a:pt x="272" y="36"/>
                  <a:pt x="272" y="36"/>
                  <a:pt x="272" y="28"/>
                </a:cubicBezTo>
                <a:cubicBezTo>
                  <a:pt x="272" y="19"/>
                  <a:pt x="272" y="19"/>
                  <a:pt x="272" y="19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10"/>
                  <a:pt x="262" y="10"/>
                  <a:pt x="262" y="10"/>
                </a:cubicBezTo>
                <a:lnTo>
                  <a:pt x="253" y="10"/>
                </a:lnTo>
                <a:cubicBezTo>
                  <a:pt x="253" y="10"/>
                  <a:pt x="244" y="10"/>
                  <a:pt x="244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0"/>
                  <a:pt x="235" y="0"/>
                  <a:pt x="22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27" y="0"/>
                  <a:pt x="0" y="28"/>
                  <a:pt x="0" y="55"/>
                </a:cubicBezTo>
                <a:cubicBezTo>
                  <a:pt x="0" y="91"/>
                  <a:pt x="27" y="109"/>
                  <a:pt x="55" y="109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344" y="968"/>
                  <a:pt x="344" y="968"/>
                  <a:pt x="344" y="968"/>
                </a:cubicBezTo>
                <a:cubicBezTo>
                  <a:pt x="290" y="968"/>
                  <a:pt x="290" y="968"/>
                  <a:pt x="290" y="968"/>
                </a:cubicBezTo>
                <a:cubicBezTo>
                  <a:pt x="290" y="968"/>
                  <a:pt x="290" y="968"/>
                  <a:pt x="281" y="968"/>
                </a:cubicBezTo>
                <a:cubicBezTo>
                  <a:pt x="272" y="968"/>
                  <a:pt x="272" y="968"/>
                  <a:pt x="272" y="968"/>
                </a:cubicBezTo>
                <a:cubicBezTo>
                  <a:pt x="272" y="977"/>
                  <a:pt x="272" y="977"/>
                  <a:pt x="272" y="977"/>
                </a:cubicBezTo>
                <a:cubicBezTo>
                  <a:pt x="272" y="977"/>
                  <a:pt x="272" y="977"/>
                  <a:pt x="262" y="977"/>
                </a:cubicBezTo>
                <a:cubicBezTo>
                  <a:pt x="262" y="977"/>
                  <a:pt x="253" y="977"/>
                  <a:pt x="253" y="986"/>
                </a:cubicBezTo>
                <a:cubicBezTo>
                  <a:pt x="253" y="986"/>
                  <a:pt x="253" y="986"/>
                  <a:pt x="244" y="986"/>
                </a:cubicBezTo>
                <a:cubicBezTo>
                  <a:pt x="244" y="995"/>
                  <a:pt x="244" y="995"/>
                  <a:pt x="244" y="995"/>
                </a:cubicBezTo>
                <a:cubicBezTo>
                  <a:pt x="100" y="1221"/>
                  <a:pt x="100" y="1221"/>
                  <a:pt x="100" y="1221"/>
                </a:cubicBezTo>
                <a:cubicBezTo>
                  <a:pt x="100" y="1230"/>
                  <a:pt x="100" y="1230"/>
                  <a:pt x="100" y="1230"/>
                </a:cubicBezTo>
                <a:lnTo>
                  <a:pt x="91" y="1230"/>
                </a:lnTo>
                <a:cubicBezTo>
                  <a:pt x="91" y="1230"/>
                  <a:pt x="91" y="1230"/>
                  <a:pt x="91" y="1239"/>
                </a:cubicBezTo>
                <a:lnTo>
                  <a:pt x="91" y="1248"/>
                </a:lnTo>
                <a:lnTo>
                  <a:pt x="91" y="1257"/>
                </a:lnTo>
                <a:cubicBezTo>
                  <a:pt x="91" y="1257"/>
                  <a:pt x="91" y="1257"/>
                  <a:pt x="91" y="1266"/>
                </a:cubicBezTo>
                <a:lnTo>
                  <a:pt x="91" y="1275"/>
                </a:lnTo>
                <a:cubicBezTo>
                  <a:pt x="91" y="1275"/>
                  <a:pt x="91" y="1275"/>
                  <a:pt x="91" y="1284"/>
                </a:cubicBezTo>
                <a:cubicBezTo>
                  <a:pt x="100" y="1284"/>
                  <a:pt x="100" y="1284"/>
                  <a:pt x="100" y="1284"/>
                </a:cubicBezTo>
                <a:lnTo>
                  <a:pt x="100" y="1293"/>
                </a:lnTo>
                <a:cubicBezTo>
                  <a:pt x="100" y="1293"/>
                  <a:pt x="100" y="1293"/>
                  <a:pt x="109" y="1293"/>
                </a:cubicBezTo>
                <a:cubicBezTo>
                  <a:pt x="109" y="1302"/>
                  <a:pt x="109" y="1302"/>
                  <a:pt x="109" y="1302"/>
                </a:cubicBezTo>
                <a:cubicBezTo>
                  <a:pt x="109" y="1302"/>
                  <a:pt x="109" y="1302"/>
                  <a:pt x="118" y="1302"/>
                </a:cubicBezTo>
                <a:cubicBezTo>
                  <a:pt x="118" y="1302"/>
                  <a:pt x="118" y="1302"/>
                  <a:pt x="118" y="1311"/>
                </a:cubicBezTo>
                <a:lnTo>
                  <a:pt x="127" y="1311"/>
                </a:lnTo>
                <a:cubicBezTo>
                  <a:pt x="127" y="1311"/>
                  <a:pt x="127" y="1311"/>
                  <a:pt x="136" y="1311"/>
                </a:cubicBezTo>
                <a:cubicBezTo>
                  <a:pt x="145" y="1311"/>
                  <a:pt x="145" y="1311"/>
                  <a:pt x="145" y="1311"/>
                </a:cubicBezTo>
                <a:cubicBezTo>
                  <a:pt x="380" y="1311"/>
                  <a:pt x="380" y="1311"/>
                  <a:pt x="380" y="1311"/>
                </a:cubicBezTo>
                <a:cubicBezTo>
                  <a:pt x="362" y="1347"/>
                  <a:pt x="353" y="1384"/>
                  <a:pt x="353" y="1420"/>
                </a:cubicBezTo>
                <a:cubicBezTo>
                  <a:pt x="353" y="1546"/>
                  <a:pt x="452" y="1646"/>
                  <a:pt x="579" y="1646"/>
                </a:cubicBezTo>
                <a:cubicBezTo>
                  <a:pt x="696" y="1646"/>
                  <a:pt x="796" y="1546"/>
                  <a:pt x="796" y="1420"/>
                </a:cubicBezTo>
                <a:cubicBezTo>
                  <a:pt x="796" y="1384"/>
                  <a:pt x="787" y="1347"/>
                  <a:pt x="769" y="1311"/>
                </a:cubicBezTo>
                <a:cubicBezTo>
                  <a:pt x="1058" y="1311"/>
                  <a:pt x="1058" y="1311"/>
                  <a:pt x="1058" y="1311"/>
                </a:cubicBezTo>
                <a:cubicBezTo>
                  <a:pt x="1040" y="1347"/>
                  <a:pt x="1031" y="1384"/>
                  <a:pt x="1031" y="1420"/>
                </a:cubicBezTo>
                <a:cubicBezTo>
                  <a:pt x="1031" y="1546"/>
                  <a:pt x="1130" y="1646"/>
                  <a:pt x="1248" y="1646"/>
                </a:cubicBezTo>
                <a:cubicBezTo>
                  <a:pt x="1374" y="1646"/>
                  <a:pt x="1474" y="1546"/>
                  <a:pt x="1474" y="1420"/>
                </a:cubicBezTo>
                <a:cubicBezTo>
                  <a:pt x="1474" y="1384"/>
                  <a:pt x="1465" y="1347"/>
                  <a:pt x="1447" y="1311"/>
                </a:cubicBezTo>
                <a:cubicBezTo>
                  <a:pt x="1474" y="1311"/>
                  <a:pt x="1474" y="1311"/>
                  <a:pt x="1474" y="1311"/>
                </a:cubicBezTo>
                <a:cubicBezTo>
                  <a:pt x="1510" y="1311"/>
                  <a:pt x="1537" y="1284"/>
                  <a:pt x="1537" y="1257"/>
                </a:cubicBezTo>
                <a:cubicBezTo>
                  <a:pt x="1537" y="1221"/>
                  <a:pt x="1510" y="1203"/>
                  <a:pt x="1474" y="1203"/>
                </a:cubicBezTo>
                <a:close/>
                <a:moveTo>
                  <a:pt x="687" y="1420"/>
                </a:moveTo>
                <a:lnTo>
                  <a:pt x="687" y="1420"/>
                </a:lnTo>
                <a:cubicBezTo>
                  <a:pt x="687" y="1483"/>
                  <a:pt x="633" y="1537"/>
                  <a:pt x="579" y="1537"/>
                </a:cubicBezTo>
                <a:cubicBezTo>
                  <a:pt x="515" y="1537"/>
                  <a:pt x="461" y="1483"/>
                  <a:pt x="461" y="1420"/>
                </a:cubicBezTo>
                <a:cubicBezTo>
                  <a:pt x="461" y="1365"/>
                  <a:pt x="515" y="1311"/>
                  <a:pt x="579" y="1311"/>
                </a:cubicBezTo>
                <a:cubicBezTo>
                  <a:pt x="633" y="1311"/>
                  <a:pt x="687" y="1365"/>
                  <a:pt x="687" y="1420"/>
                </a:cubicBezTo>
                <a:close/>
                <a:moveTo>
                  <a:pt x="1365" y="1420"/>
                </a:moveTo>
                <a:lnTo>
                  <a:pt x="1365" y="1420"/>
                </a:lnTo>
                <a:cubicBezTo>
                  <a:pt x="1365" y="1483"/>
                  <a:pt x="1311" y="1537"/>
                  <a:pt x="1248" y="1537"/>
                </a:cubicBezTo>
                <a:cubicBezTo>
                  <a:pt x="1194" y="1537"/>
                  <a:pt x="1139" y="1483"/>
                  <a:pt x="1139" y="1420"/>
                </a:cubicBezTo>
                <a:cubicBezTo>
                  <a:pt x="1139" y="1365"/>
                  <a:pt x="1194" y="1311"/>
                  <a:pt x="1248" y="1311"/>
                </a:cubicBezTo>
                <a:cubicBezTo>
                  <a:pt x="1311" y="1311"/>
                  <a:pt x="1365" y="1365"/>
                  <a:pt x="1365" y="1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2">
            <a:extLst>
              <a:ext uri="{FF2B5EF4-FFF2-40B4-BE49-F238E27FC236}">
                <a16:creationId xmlns:a16="http://schemas.microsoft.com/office/drawing/2014/main" id="{32FC6612-E2C0-5340-BAC0-866D02D7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246" y="7507817"/>
            <a:ext cx="1708607" cy="1508664"/>
          </a:xfrm>
          <a:custGeom>
            <a:avLst/>
            <a:gdLst>
              <a:gd name="T0" fmla="*/ 215020970 w 1656"/>
              <a:gd name="T1" fmla="*/ 45558706 h 1465"/>
              <a:gd name="T2" fmla="*/ 215020970 w 1656"/>
              <a:gd name="T3" fmla="*/ 45558706 h 1465"/>
              <a:gd name="T4" fmla="*/ 215020970 w 1656"/>
              <a:gd name="T5" fmla="*/ 42063986 h 1465"/>
              <a:gd name="T6" fmla="*/ 212682391 w 1656"/>
              <a:gd name="T7" fmla="*/ 39734533 h 1465"/>
              <a:gd name="T8" fmla="*/ 179682039 w 1656"/>
              <a:gd name="T9" fmla="*/ 3494719 h 1465"/>
              <a:gd name="T10" fmla="*/ 175004880 w 1656"/>
              <a:gd name="T11" fmla="*/ 0 h 1465"/>
              <a:gd name="T12" fmla="*/ 41185379 w 1656"/>
              <a:gd name="T13" fmla="*/ 0 h 1465"/>
              <a:gd name="T14" fmla="*/ 35208810 w 1656"/>
              <a:gd name="T15" fmla="*/ 3494719 h 1465"/>
              <a:gd name="T16" fmla="*/ 2338579 w 1656"/>
              <a:gd name="T17" fmla="*/ 39734533 h 1465"/>
              <a:gd name="T18" fmla="*/ 2338579 w 1656"/>
              <a:gd name="T19" fmla="*/ 40899440 h 1465"/>
              <a:gd name="T20" fmla="*/ 0 w 1656"/>
              <a:gd name="T21" fmla="*/ 45558706 h 1465"/>
              <a:gd name="T22" fmla="*/ 21177334 w 1656"/>
              <a:gd name="T23" fmla="*/ 75974347 h 1465"/>
              <a:gd name="T24" fmla="*/ 21177334 w 1656"/>
              <a:gd name="T25" fmla="*/ 178999131 h 1465"/>
              <a:gd name="T26" fmla="*/ 31830702 w 1656"/>
              <a:gd name="T27" fmla="*/ 189482570 h 1465"/>
              <a:gd name="T28" fmla="*/ 75224899 w 1656"/>
              <a:gd name="T29" fmla="*/ 189482570 h 1465"/>
              <a:gd name="T30" fmla="*/ 139796071 w 1656"/>
              <a:gd name="T31" fmla="*/ 189482570 h 1465"/>
              <a:gd name="T32" fmla="*/ 183320029 w 1656"/>
              <a:gd name="T33" fmla="*/ 189482570 h 1465"/>
              <a:gd name="T34" fmla="*/ 193843635 w 1656"/>
              <a:gd name="T35" fmla="*/ 178999131 h 1465"/>
              <a:gd name="T36" fmla="*/ 193843635 w 1656"/>
              <a:gd name="T37" fmla="*/ 75974347 h 1465"/>
              <a:gd name="T38" fmla="*/ 215020970 w 1656"/>
              <a:gd name="T39" fmla="*/ 45558706 h 1465"/>
              <a:gd name="T40" fmla="*/ 81071347 w 1656"/>
              <a:gd name="T41" fmla="*/ 174339506 h 1465"/>
              <a:gd name="T42" fmla="*/ 81071347 w 1656"/>
              <a:gd name="T43" fmla="*/ 174339506 h 1465"/>
              <a:gd name="T44" fmla="*/ 81071347 w 1656"/>
              <a:gd name="T45" fmla="*/ 129816192 h 1465"/>
              <a:gd name="T46" fmla="*/ 133949623 w 1656"/>
              <a:gd name="T47" fmla="*/ 129816192 h 1465"/>
              <a:gd name="T48" fmla="*/ 133949623 w 1656"/>
              <a:gd name="T49" fmla="*/ 174339506 h 1465"/>
              <a:gd name="T50" fmla="*/ 81071347 w 1656"/>
              <a:gd name="T51" fmla="*/ 174339506 h 1465"/>
              <a:gd name="T52" fmla="*/ 149280148 w 1656"/>
              <a:gd name="T53" fmla="*/ 174339506 h 1465"/>
              <a:gd name="T54" fmla="*/ 149280148 w 1656"/>
              <a:gd name="T55" fmla="*/ 174339506 h 1465"/>
              <a:gd name="T56" fmla="*/ 149280148 w 1656"/>
              <a:gd name="T57" fmla="*/ 123992020 h 1465"/>
              <a:gd name="T58" fmla="*/ 139796071 w 1656"/>
              <a:gd name="T59" fmla="*/ 114673129 h 1465"/>
              <a:gd name="T60" fmla="*/ 75224899 w 1656"/>
              <a:gd name="T61" fmla="*/ 114673129 h 1465"/>
              <a:gd name="T62" fmla="*/ 67039872 w 1656"/>
              <a:gd name="T63" fmla="*/ 123992020 h 1465"/>
              <a:gd name="T64" fmla="*/ 67039872 w 1656"/>
              <a:gd name="T65" fmla="*/ 174339506 h 1465"/>
              <a:gd name="T66" fmla="*/ 36508221 w 1656"/>
              <a:gd name="T67" fmla="*/ 174339506 h 1465"/>
              <a:gd name="T68" fmla="*/ 36508221 w 1656"/>
              <a:gd name="T69" fmla="*/ 78433315 h 1465"/>
              <a:gd name="T70" fmla="*/ 57555434 w 1656"/>
              <a:gd name="T71" fmla="*/ 66655456 h 1465"/>
              <a:gd name="T72" fmla="*/ 82240637 w 1656"/>
              <a:gd name="T73" fmla="*/ 78433315 h 1465"/>
              <a:gd name="T74" fmla="*/ 108095130 w 1656"/>
              <a:gd name="T75" fmla="*/ 66655456 h 1465"/>
              <a:gd name="T76" fmla="*/ 132780333 w 1656"/>
              <a:gd name="T77" fmla="*/ 78433315 h 1465"/>
              <a:gd name="T78" fmla="*/ 157465536 w 1656"/>
              <a:gd name="T79" fmla="*/ 66655456 h 1465"/>
              <a:gd name="T80" fmla="*/ 179682039 w 1656"/>
              <a:gd name="T81" fmla="*/ 78433315 h 1465"/>
              <a:gd name="T82" fmla="*/ 179682039 w 1656"/>
              <a:gd name="T83" fmla="*/ 174339506 h 1465"/>
              <a:gd name="T84" fmla="*/ 149280148 w 1656"/>
              <a:gd name="T85" fmla="*/ 174339506 h 1465"/>
              <a:gd name="T86" fmla="*/ 183320029 w 1656"/>
              <a:gd name="T87" fmla="*/ 63160737 h 1465"/>
              <a:gd name="T88" fmla="*/ 183320029 w 1656"/>
              <a:gd name="T89" fmla="*/ 63160737 h 1465"/>
              <a:gd name="T90" fmla="*/ 165650563 w 1656"/>
              <a:gd name="T91" fmla="*/ 45558706 h 1465"/>
              <a:gd name="T92" fmla="*/ 157465536 w 1656"/>
              <a:gd name="T93" fmla="*/ 38569627 h 1465"/>
              <a:gd name="T94" fmla="*/ 150319677 w 1656"/>
              <a:gd name="T95" fmla="*/ 45558706 h 1465"/>
              <a:gd name="T96" fmla="*/ 132780333 w 1656"/>
              <a:gd name="T97" fmla="*/ 63160737 h 1465"/>
              <a:gd name="T98" fmla="*/ 115110867 w 1656"/>
              <a:gd name="T99" fmla="*/ 45558706 h 1465"/>
              <a:gd name="T100" fmla="*/ 108095130 w 1656"/>
              <a:gd name="T101" fmla="*/ 38569627 h 1465"/>
              <a:gd name="T102" fmla="*/ 99910102 w 1656"/>
              <a:gd name="T103" fmla="*/ 45558706 h 1465"/>
              <a:gd name="T104" fmla="*/ 82240637 w 1656"/>
              <a:gd name="T105" fmla="*/ 63160737 h 1465"/>
              <a:gd name="T106" fmla="*/ 64701293 w 1656"/>
              <a:gd name="T107" fmla="*/ 45558706 h 1465"/>
              <a:gd name="T108" fmla="*/ 57555434 w 1656"/>
              <a:gd name="T109" fmla="*/ 38569627 h 1465"/>
              <a:gd name="T110" fmla="*/ 50539696 w 1656"/>
              <a:gd name="T111" fmla="*/ 45558706 h 1465"/>
              <a:gd name="T112" fmla="*/ 32870230 w 1656"/>
              <a:gd name="T113" fmla="*/ 63160737 h 1465"/>
              <a:gd name="T114" fmla="*/ 15330886 w 1656"/>
              <a:gd name="T115" fmla="*/ 47888518 h 1465"/>
              <a:gd name="T116" fmla="*/ 44693248 w 1656"/>
              <a:gd name="T117" fmla="*/ 15143064 h 1465"/>
              <a:gd name="T118" fmla="*/ 171497011 w 1656"/>
              <a:gd name="T119" fmla="*/ 15143064 h 1465"/>
              <a:gd name="T120" fmla="*/ 200859373 w 1656"/>
              <a:gd name="T121" fmla="*/ 47888518 h 1465"/>
              <a:gd name="T122" fmla="*/ 183320029 w 1656"/>
              <a:gd name="T123" fmla="*/ 63160737 h 146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56" h="1465">
                <a:moveTo>
                  <a:pt x="1655" y="352"/>
                </a:moveTo>
                <a:lnTo>
                  <a:pt x="1655" y="352"/>
                </a:lnTo>
                <a:cubicBezTo>
                  <a:pt x="1655" y="343"/>
                  <a:pt x="1655" y="334"/>
                  <a:pt x="1655" y="325"/>
                </a:cubicBezTo>
                <a:cubicBezTo>
                  <a:pt x="1646" y="316"/>
                  <a:pt x="1646" y="316"/>
                  <a:pt x="1637" y="307"/>
                </a:cubicBezTo>
                <a:cubicBezTo>
                  <a:pt x="1383" y="27"/>
                  <a:pt x="1383" y="27"/>
                  <a:pt x="1383" y="27"/>
                </a:cubicBezTo>
                <a:cubicBezTo>
                  <a:pt x="1374" y="9"/>
                  <a:pt x="1365" y="0"/>
                  <a:pt x="134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299" y="0"/>
                  <a:pt x="281" y="9"/>
                  <a:pt x="271" y="27"/>
                </a:cubicBezTo>
                <a:cubicBezTo>
                  <a:pt x="18" y="307"/>
                  <a:pt x="18" y="307"/>
                  <a:pt x="18" y="307"/>
                </a:cubicBezTo>
                <a:lnTo>
                  <a:pt x="18" y="316"/>
                </a:lnTo>
                <a:cubicBezTo>
                  <a:pt x="9" y="325"/>
                  <a:pt x="0" y="343"/>
                  <a:pt x="0" y="352"/>
                </a:cubicBezTo>
                <a:cubicBezTo>
                  <a:pt x="0" y="461"/>
                  <a:pt x="73" y="551"/>
                  <a:pt x="163" y="587"/>
                </a:cubicBezTo>
                <a:cubicBezTo>
                  <a:pt x="163" y="1383"/>
                  <a:pt x="163" y="1383"/>
                  <a:pt x="163" y="1383"/>
                </a:cubicBezTo>
                <a:cubicBezTo>
                  <a:pt x="163" y="1428"/>
                  <a:pt x="199" y="1464"/>
                  <a:pt x="245" y="1464"/>
                </a:cubicBezTo>
                <a:cubicBezTo>
                  <a:pt x="579" y="1464"/>
                  <a:pt x="579" y="1464"/>
                  <a:pt x="579" y="1464"/>
                </a:cubicBezTo>
                <a:cubicBezTo>
                  <a:pt x="1076" y="1464"/>
                  <a:pt x="1076" y="1464"/>
                  <a:pt x="1076" y="1464"/>
                </a:cubicBezTo>
                <a:cubicBezTo>
                  <a:pt x="1411" y="1464"/>
                  <a:pt x="1411" y="1464"/>
                  <a:pt x="1411" y="1464"/>
                </a:cubicBezTo>
                <a:cubicBezTo>
                  <a:pt x="1456" y="1464"/>
                  <a:pt x="1492" y="1428"/>
                  <a:pt x="1492" y="1383"/>
                </a:cubicBezTo>
                <a:cubicBezTo>
                  <a:pt x="1492" y="587"/>
                  <a:pt x="1492" y="587"/>
                  <a:pt x="1492" y="587"/>
                </a:cubicBezTo>
                <a:cubicBezTo>
                  <a:pt x="1591" y="551"/>
                  <a:pt x="1655" y="461"/>
                  <a:pt x="1655" y="352"/>
                </a:cubicBezTo>
                <a:close/>
                <a:moveTo>
                  <a:pt x="624" y="1347"/>
                </a:moveTo>
                <a:lnTo>
                  <a:pt x="624" y="1347"/>
                </a:lnTo>
                <a:cubicBezTo>
                  <a:pt x="624" y="1003"/>
                  <a:pt x="624" y="1003"/>
                  <a:pt x="624" y="1003"/>
                </a:cubicBezTo>
                <a:cubicBezTo>
                  <a:pt x="1031" y="1003"/>
                  <a:pt x="1031" y="1003"/>
                  <a:pt x="1031" y="1003"/>
                </a:cubicBezTo>
                <a:cubicBezTo>
                  <a:pt x="1031" y="1347"/>
                  <a:pt x="1031" y="1347"/>
                  <a:pt x="1031" y="1347"/>
                </a:cubicBezTo>
                <a:lnTo>
                  <a:pt x="624" y="1347"/>
                </a:lnTo>
                <a:close/>
                <a:moveTo>
                  <a:pt x="1149" y="1347"/>
                </a:moveTo>
                <a:lnTo>
                  <a:pt x="1149" y="1347"/>
                </a:lnTo>
                <a:cubicBezTo>
                  <a:pt x="1149" y="958"/>
                  <a:pt x="1149" y="958"/>
                  <a:pt x="1149" y="958"/>
                </a:cubicBezTo>
                <a:cubicBezTo>
                  <a:pt x="1149" y="922"/>
                  <a:pt x="1112" y="886"/>
                  <a:pt x="1076" y="886"/>
                </a:cubicBezTo>
                <a:cubicBezTo>
                  <a:pt x="579" y="886"/>
                  <a:pt x="579" y="886"/>
                  <a:pt x="579" y="886"/>
                </a:cubicBezTo>
                <a:cubicBezTo>
                  <a:pt x="543" y="886"/>
                  <a:pt x="516" y="922"/>
                  <a:pt x="516" y="958"/>
                </a:cubicBezTo>
                <a:cubicBezTo>
                  <a:pt x="516" y="1347"/>
                  <a:pt x="516" y="1347"/>
                  <a:pt x="516" y="1347"/>
                </a:cubicBezTo>
                <a:cubicBezTo>
                  <a:pt x="281" y="1347"/>
                  <a:pt x="281" y="1347"/>
                  <a:pt x="281" y="1347"/>
                </a:cubicBezTo>
                <a:cubicBezTo>
                  <a:pt x="281" y="606"/>
                  <a:pt x="281" y="606"/>
                  <a:pt x="281" y="606"/>
                </a:cubicBezTo>
                <a:cubicBezTo>
                  <a:pt x="344" y="596"/>
                  <a:pt x="407" y="560"/>
                  <a:pt x="443" y="515"/>
                </a:cubicBezTo>
                <a:cubicBezTo>
                  <a:pt x="488" y="569"/>
                  <a:pt x="561" y="606"/>
                  <a:pt x="633" y="606"/>
                </a:cubicBezTo>
                <a:cubicBezTo>
                  <a:pt x="715" y="606"/>
                  <a:pt x="787" y="569"/>
                  <a:pt x="832" y="515"/>
                </a:cubicBezTo>
                <a:cubicBezTo>
                  <a:pt x="877" y="569"/>
                  <a:pt x="941" y="606"/>
                  <a:pt x="1022" y="606"/>
                </a:cubicBezTo>
                <a:cubicBezTo>
                  <a:pt x="1103" y="606"/>
                  <a:pt x="1166" y="569"/>
                  <a:pt x="1212" y="515"/>
                </a:cubicBezTo>
                <a:cubicBezTo>
                  <a:pt x="1257" y="560"/>
                  <a:pt x="1311" y="596"/>
                  <a:pt x="1383" y="606"/>
                </a:cubicBezTo>
                <a:cubicBezTo>
                  <a:pt x="1383" y="1347"/>
                  <a:pt x="1383" y="1347"/>
                  <a:pt x="1383" y="1347"/>
                </a:cubicBezTo>
                <a:lnTo>
                  <a:pt x="1149" y="1347"/>
                </a:lnTo>
                <a:close/>
                <a:moveTo>
                  <a:pt x="1411" y="488"/>
                </a:moveTo>
                <a:lnTo>
                  <a:pt x="1411" y="488"/>
                </a:lnTo>
                <a:cubicBezTo>
                  <a:pt x="1329" y="488"/>
                  <a:pt x="1275" y="434"/>
                  <a:pt x="1275" y="352"/>
                </a:cubicBezTo>
                <a:cubicBezTo>
                  <a:pt x="1275" y="325"/>
                  <a:pt x="1248" y="298"/>
                  <a:pt x="1212" y="298"/>
                </a:cubicBezTo>
                <a:cubicBezTo>
                  <a:pt x="1185" y="298"/>
                  <a:pt x="1157" y="325"/>
                  <a:pt x="1157" y="352"/>
                </a:cubicBezTo>
                <a:cubicBezTo>
                  <a:pt x="1157" y="434"/>
                  <a:pt x="1094" y="488"/>
                  <a:pt x="1022" y="488"/>
                </a:cubicBezTo>
                <a:cubicBezTo>
                  <a:pt x="950" y="488"/>
                  <a:pt x="886" y="434"/>
                  <a:pt x="886" y="352"/>
                </a:cubicBezTo>
                <a:cubicBezTo>
                  <a:pt x="886" y="325"/>
                  <a:pt x="859" y="298"/>
                  <a:pt x="832" y="298"/>
                </a:cubicBezTo>
                <a:cubicBezTo>
                  <a:pt x="796" y="298"/>
                  <a:pt x="769" y="325"/>
                  <a:pt x="769" y="352"/>
                </a:cubicBezTo>
                <a:cubicBezTo>
                  <a:pt x="769" y="434"/>
                  <a:pt x="715" y="488"/>
                  <a:pt x="633" y="488"/>
                </a:cubicBezTo>
                <a:cubicBezTo>
                  <a:pt x="561" y="488"/>
                  <a:pt x="498" y="434"/>
                  <a:pt x="498" y="352"/>
                </a:cubicBezTo>
                <a:cubicBezTo>
                  <a:pt x="498" y="325"/>
                  <a:pt x="470" y="298"/>
                  <a:pt x="443" y="298"/>
                </a:cubicBezTo>
                <a:cubicBezTo>
                  <a:pt x="416" y="298"/>
                  <a:pt x="389" y="325"/>
                  <a:pt x="389" y="352"/>
                </a:cubicBezTo>
                <a:cubicBezTo>
                  <a:pt x="389" y="434"/>
                  <a:pt x="326" y="488"/>
                  <a:pt x="253" y="488"/>
                </a:cubicBezTo>
                <a:cubicBezTo>
                  <a:pt x="181" y="488"/>
                  <a:pt x="118" y="443"/>
                  <a:pt x="118" y="370"/>
                </a:cubicBezTo>
                <a:cubicBezTo>
                  <a:pt x="344" y="117"/>
                  <a:pt x="344" y="117"/>
                  <a:pt x="344" y="117"/>
                </a:cubicBezTo>
                <a:cubicBezTo>
                  <a:pt x="1320" y="117"/>
                  <a:pt x="1320" y="117"/>
                  <a:pt x="1320" y="117"/>
                </a:cubicBezTo>
                <a:cubicBezTo>
                  <a:pt x="1546" y="370"/>
                  <a:pt x="1546" y="370"/>
                  <a:pt x="1546" y="370"/>
                </a:cubicBezTo>
                <a:cubicBezTo>
                  <a:pt x="1537" y="443"/>
                  <a:pt x="1483" y="488"/>
                  <a:pt x="1411" y="4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3">
            <a:extLst>
              <a:ext uri="{FF2B5EF4-FFF2-40B4-BE49-F238E27FC236}">
                <a16:creationId xmlns:a16="http://schemas.microsoft.com/office/drawing/2014/main" id="{E1A3AF43-6F2D-6E48-8618-060020D1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8036" y="7289696"/>
            <a:ext cx="1658623" cy="1799491"/>
          </a:xfrm>
          <a:custGeom>
            <a:avLst/>
            <a:gdLst>
              <a:gd name="T0" fmla="*/ 161650246 w 1610"/>
              <a:gd name="T1" fmla="*/ 226346423 h 1745"/>
              <a:gd name="T2" fmla="*/ 131211396 w 1610"/>
              <a:gd name="T3" fmla="*/ 221673879 h 1745"/>
              <a:gd name="T4" fmla="*/ 120719609 w 1610"/>
              <a:gd name="T5" fmla="*/ 220505922 h 1745"/>
              <a:gd name="T6" fmla="*/ 51551987 w 1610"/>
              <a:gd name="T7" fmla="*/ 205321053 h 1745"/>
              <a:gd name="T8" fmla="*/ 12952779 w 1610"/>
              <a:gd name="T9" fmla="*/ 197144640 h 1745"/>
              <a:gd name="T10" fmla="*/ 15284207 w 1610"/>
              <a:gd name="T11" fmla="*/ 102011702 h 1745"/>
              <a:gd name="T12" fmla="*/ 57380557 w 1610"/>
              <a:gd name="T13" fmla="*/ 98507474 h 1745"/>
              <a:gd name="T14" fmla="*/ 86654053 w 1610"/>
              <a:gd name="T15" fmla="*/ 58663312 h 1745"/>
              <a:gd name="T16" fmla="*/ 81990837 w 1610"/>
              <a:gd name="T17" fmla="*/ 22323019 h 1745"/>
              <a:gd name="T18" fmla="*/ 117092903 w 1610"/>
              <a:gd name="T19" fmla="*/ 4672184 h 1745"/>
              <a:gd name="T20" fmla="*/ 138206040 w 1610"/>
              <a:gd name="T21" fmla="*/ 60999224 h 1745"/>
              <a:gd name="T22" fmla="*/ 138206040 w 1610"/>
              <a:gd name="T23" fmla="*/ 79818376 h 1745"/>
              <a:gd name="T24" fmla="*/ 189758027 w 1610"/>
              <a:gd name="T25" fmla="*/ 87994788 h 1745"/>
              <a:gd name="T26" fmla="*/ 201415528 w 1610"/>
              <a:gd name="T27" fmla="*/ 127838950 h 1745"/>
              <a:gd name="T28" fmla="*/ 199083740 w 1610"/>
              <a:gd name="T29" fmla="*/ 164178882 h 1745"/>
              <a:gd name="T30" fmla="*/ 189758027 w 1610"/>
              <a:gd name="T31" fmla="*/ 195976324 h 1745"/>
              <a:gd name="T32" fmla="*/ 182763383 w 1610"/>
              <a:gd name="T33" fmla="*/ 219337966 h 1745"/>
              <a:gd name="T34" fmla="*/ 125382825 w 1610"/>
              <a:gd name="T35" fmla="*/ 206489009 h 1745"/>
              <a:gd name="T36" fmla="*/ 134708538 w 1610"/>
              <a:gd name="T37" fmla="*/ 207657325 h 1745"/>
              <a:gd name="T38" fmla="*/ 172142032 w 1610"/>
              <a:gd name="T39" fmla="*/ 208825281 h 1745"/>
              <a:gd name="T40" fmla="*/ 173307746 w 1610"/>
              <a:gd name="T41" fmla="*/ 195976324 h 1745"/>
              <a:gd name="T42" fmla="*/ 178100526 w 1610"/>
              <a:gd name="T43" fmla="*/ 184165990 h 1745"/>
              <a:gd name="T44" fmla="*/ 182763383 w 1610"/>
              <a:gd name="T45" fmla="*/ 166644848 h 1745"/>
              <a:gd name="T46" fmla="*/ 186260525 w 1610"/>
              <a:gd name="T47" fmla="*/ 153666197 h 1745"/>
              <a:gd name="T48" fmla="*/ 194420884 w 1610"/>
              <a:gd name="T49" fmla="*/ 144321828 h 1745"/>
              <a:gd name="T50" fmla="*/ 181597669 w 1610"/>
              <a:gd name="T51" fmla="*/ 127838950 h 1745"/>
              <a:gd name="T52" fmla="*/ 193255169 w 1610"/>
              <a:gd name="T53" fmla="*/ 113822036 h 1745"/>
              <a:gd name="T54" fmla="*/ 167479176 w 1610"/>
              <a:gd name="T55" fmla="*/ 100843386 h 1745"/>
              <a:gd name="T56" fmla="*/ 124217111 w 1610"/>
              <a:gd name="T57" fmla="*/ 59831268 h 1745"/>
              <a:gd name="T58" fmla="*/ 101938260 w 1610"/>
              <a:gd name="T59" fmla="*/ 16482879 h 1745"/>
              <a:gd name="T60" fmla="*/ 97275044 w 1610"/>
              <a:gd name="T61" fmla="*/ 23491336 h 1745"/>
              <a:gd name="T62" fmla="*/ 81990837 w 1610"/>
              <a:gd name="T63" fmla="*/ 91499017 h 1745"/>
              <a:gd name="T64" fmla="*/ 59841909 w 1610"/>
              <a:gd name="T65" fmla="*/ 113822036 h 1745"/>
              <a:gd name="T66" fmla="*/ 29273136 w 1610"/>
              <a:gd name="T67" fmla="*/ 111486124 h 1745"/>
              <a:gd name="T68" fmla="*/ 15284207 w 1610"/>
              <a:gd name="T69" fmla="*/ 152498241 h 1745"/>
              <a:gd name="T70" fmla="*/ 39894486 w 1610"/>
              <a:gd name="T71" fmla="*/ 193510359 h 1745"/>
              <a:gd name="T72" fmla="*/ 62173338 w 1610"/>
              <a:gd name="T73" fmla="*/ 187670218 h 1745"/>
              <a:gd name="T74" fmla="*/ 77327981 w 1610"/>
              <a:gd name="T75" fmla="*/ 188838174 h 1745"/>
              <a:gd name="T76" fmla="*/ 121885323 w 1610"/>
              <a:gd name="T77" fmla="*/ 206489009 h 1745"/>
              <a:gd name="T78" fmla="*/ 96109330 w 1610"/>
              <a:gd name="T79" fmla="*/ 19857054 h 174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610" h="1745">
                <a:moveTo>
                  <a:pt x="1248" y="1744"/>
                </a:moveTo>
                <a:lnTo>
                  <a:pt x="1248" y="1744"/>
                </a:lnTo>
                <a:cubicBezTo>
                  <a:pt x="1230" y="1744"/>
                  <a:pt x="1212" y="1735"/>
                  <a:pt x="1203" y="1735"/>
                </a:cubicBezTo>
                <a:cubicBezTo>
                  <a:pt x="1130" y="1735"/>
                  <a:pt x="1058" y="1718"/>
                  <a:pt x="1013" y="1708"/>
                </a:cubicBezTo>
                <a:cubicBezTo>
                  <a:pt x="995" y="1699"/>
                  <a:pt x="977" y="1699"/>
                  <a:pt x="950" y="1699"/>
                </a:cubicBezTo>
                <a:cubicBezTo>
                  <a:pt x="950" y="1699"/>
                  <a:pt x="941" y="1699"/>
                  <a:pt x="932" y="1699"/>
                </a:cubicBezTo>
                <a:cubicBezTo>
                  <a:pt x="841" y="1699"/>
                  <a:pt x="669" y="1654"/>
                  <a:pt x="543" y="1555"/>
                </a:cubicBezTo>
                <a:cubicBezTo>
                  <a:pt x="507" y="1555"/>
                  <a:pt x="434" y="1573"/>
                  <a:pt x="398" y="1582"/>
                </a:cubicBezTo>
                <a:cubicBezTo>
                  <a:pt x="380" y="1591"/>
                  <a:pt x="362" y="1591"/>
                  <a:pt x="344" y="1600"/>
                </a:cubicBezTo>
                <a:cubicBezTo>
                  <a:pt x="254" y="1618"/>
                  <a:pt x="163" y="1591"/>
                  <a:pt x="100" y="1519"/>
                </a:cubicBezTo>
                <a:cubicBezTo>
                  <a:pt x="37" y="1446"/>
                  <a:pt x="0" y="1329"/>
                  <a:pt x="0" y="1175"/>
                </a:cubicBezTo>
                <a:cubicBezTo>
                  <a:pt x="0" y="958"/>
                  <a:pt x="64" y="850"/>
                  <a:pt x="118" y="786"/>
                </a:cubicBezTo>
                <a:cubicBezTo>
                  <a:pt x="145" y="759"/>
                  <a:pt x="190" y="741"/>
                  <a:pt x="235" y="741"/>
                </a:cubicBezTo>
                <a:cubicBezTo>
                  <a:pt x="443" y="759"/>
                  <a:pt x="443" y="759"/>
                  <a:pt x="443" y="759"/>
                </a:cubicBezTo>
                <a:cubicBezTo>
                  <a:pt x="462" y="732"/>
                  <a:pt x="507" y="687"/>
                  <a:pt x="552" y="642"/>
                </a:cubicBezTo>
                <a:cubicBezTo>
                  <a:pt x="669" y="497"/>
                  <a:pt x="669" y="452"/>
                  <a:pt x="669" y="452"/>
                </a:cubicBezTo>
                <a:cubicBezTo>
                  <a:pt x="669" y="289"/>
                  <a:pt x="660" y="253"/>
                  <a:pt x="642" y="217"/>
                </a:cubicBezTo>
                <a:cubicBezTo>
                  <a:pt x="642" y="208"/>
                  <a:pt x="633" y="190"/>
                  <a:pt x="633" y="172"/>
                </a:cubicBezTo>
                <a:cubicBezTo>
                  <a:pt x="615" y="117"/>
                  <a:pt x="660" y="45"/>
                  <a:pt x="733" y="18"/>
                </a:cubicBezTo>
                <a:cubicBezTo>
                  <a:pt x="787" y="0"/>
                  <a:pt x="850" y="9"/>
                  <a:pt x="904" y="36"/>
                </a:cubicBezTo>
                <a:cubicBezTo>
                  <a:pt x="968" y="72"/>
                  <a:pt x="1022" y="136"/>
                  <a:pt x="1067" y="226"/>
                </a:cubicBezTo>
                <a:cubicBezTo>
                  <a:pt x="1094" y="298"/>
                  <a:pt x="1085" y="389"/>
                  <a:pt x="1067" y="470"/>
                </a:cubicBezTo>
                <a:cubicBezTo>
                  <a:pt x="1067" y="506"/>
                  <a:pt x="1058" y="542"/>
                  <a:pt x="1058" y="569"/>
                </a:cubicBezTo>
                <a:cubicBezTo>
                  <a:pt x="1058" y="597"/>
                  <a:pt x="1067" y="615"/>
                  <a:pt x="1067" y="615"/>
                </a:cubicBezTo>
                <a:cubicBezTo>
                  <a:pt x="1130" y="669"/>
                  <a:pt x="1203" y="669"/>
                  <a:pt x="1293" y="669"/>
                </a:cubicBezTo>
                <a:cubicBezTo>
                  <a:pt x="1347" y="669"/>
                  <a:pt x="1402" y="669"/>
                  <a:pt x="1465" y="678"/>
                </a:cubicBezTo>
                <a:cubicBezTo>
                  <a:pt x="1564" y="696"/>
                  <a:pt x="1609" y="768"/>
                  <a:pt x="1600" y="895"/>
                </a:cubicBezTo>
                <a:cubicBezTo>
                  <a:pt x="1600" y="931"/>
                  <a:pt x="1573" y="958"/>
                  <a:pt x="1555" y="985"/>
                </a:cubicBezTo>
                <a:cubicBezTo>
                  <a:pt x="1592" y="1021"/>
                  <a:pt x="1609" y="1067"/>
                  <a:pt x="1609" y="1112"/>
                </a:cubicBezTo>
                <a:cubicBezTo>
                  <a:pt x="1609" y="1184"/>
                  <a:pt x="1573" y="1229"/>
                  <a:pt x="1537" y="1265"/>
                </a:cubicBezTo>
                <a:cubicBezTo>
                  <a:pt x="1555" y="1302"/>
                  <a:pt x="1573" y="1347"/>
                  <a:pt x="1564" y="1401"/>
                </a:cubicBezTo>
                <a:cubicBezTo>
                  <a:pt x="1546" y="1446"/>
                  <a:pt x="1519" y="1482"/>
                  <a:pt x="1465" y="1510"/>
                </a:cubicBezTo>
                <a:lnTo>
                  <a:pt x="1465" y="1519"/>
                </a:lnTo>
                <a:cubicBezTo>
                  <a:pt x="1474" y="1582"/>
                  <a:pt x="1456" y="1645"/>
                  <a:pt x="1411" y="1690"/>
                </a:cubicBezTo>
                <a:cubicBezTo>
                  <a:pt x="1375" y="1727"/>
                  <a:pt x="1320" y="1744"/>
                  <a:pt x="1248" y="1744"/>
                </a:cubicBezTo>
                <a:close/>
                <a:moveTo>
                  <a:pt x="968" y="1591"/>
                </a:moveTo>
                <a:lnTo>
                  <a:pt x="968" y="1591"/>
                </a:lnTo>
                <a:cubicBezTo>
                  <a:pt x="995" y="1591"/>
                  <a:pt x="1013" y="1591"/>
                  <a:pt x="1040" y="1600"/>
                </a:cubicBezTo>
                <a:cubicBezTo>
                  <a:pt x="1085" y="1609"/>
                  <a:pt x="1149" y="1618"/>
                  <a:pt x="1212" y="1627"/>
                </a:cubicBezTo>
                <a:cubicBezTo>
                  <a:pt x="1302" y="1636"/>
                  <a:pt x="1320" y="1618"/>
                  <a:pt x="1329" y="1609"/>
                </a:cubicBezTo>
                <a:cubicBezTo>
                  <a:pt x="1356" y="1591"/>
                  <a:pt x="1356" y="1573"/>
                  <a:pt x="1356" y="1546"/>
                </a:cubicBezTo>
                <a:cubicBezTo>
                  <a:pt x="1347" y="1527"/>
                  <a:pt x="1338" y="1510"/>
                  <a:pt x="1338" y="1510"/>
                </a:cubicBezTo>
                <a:cubicBezTo>
                  <a:pt x="1329" y="1491"/>
                  <a:pt x="1329" y="1473"/>
                  <a:pt x="1329" y="1455"/>
                </a:cubicBezTo>
                <a:cubicBezTo>
                  <a:pt x="1338" y="1437"/>
                  <a:pt x="1356" y="1428"/>
                  <a:pt x="1375" y="1419"/>
                </a:cubicBezTo>
                <a:cubicBezTo>
                  <a:pt x="1420" y="1410"/>
                  <a:pt x="1447" y="1392"/>
                  <a:pt x="1456" y="1365"/>
                </a:cubicBezTo>
                <a:cubicBezTo>
                  <a:pt x="1456" y="1338"/>
                  <a:pt x="1429" y="1293"/>
                  <a:pt x="1411" y="1284"/>
                </a:cubicBezTo>
                <a:cubicBezTo>
                  <a:pt x="1402" y="1265"/>
                  <a:pt x="1393" y="1247"/>
                  <a:pt x="1402" y="1220"/>
                </a:cubicBezTo>
                <a:cubicBezTo>
                  <a:pt x="1402" y="1202"/>
                  <a:pt x="1420" y="1193"/>
                  <a:pt x="1438" y="1184"/>
                </a:cubicBezTo>
                <a:cubicBezTo>
                  <a:pt x="1447" y="1184"/>
                  <a:pt x="1456" y="1184"/>
                  <a:pt x="1474" y="1166"/>
                </a:cubicBezTo>
                <a:cubicBezTo>
                  <a:pt x="1492" y="1157"/>
                  <a:pt x="1501" y="1139"/>
                  <a:pt x="1501" y="1112"/>
                </a:cubicBezTo>
                <a:cubicBezTo>
                  <a:pt x="1501" y="1103"/>
                  <a:pt x="1501" y="1076"/>
                  <a:pt x="1438" y="1040"/>
                </a:cubicBezTo>
                <a:cubicBezTo>
                  <a:pt x="1420" y="1031"/>
                  <a:pt x="1402" y="1012"/>
                  <a:pt x="1402" y="985"/>
                </a:cubicBezTo>
                <a:cubicBezTo>
                  <a:pt x="1402" y="967"/>
                  <a:pt x="1420" y="949"/>
                  <a:pt x="1438" y="940"/>
                </a:cubicBezTo>
                <a:cubicBezTo>
                  <a:pt x="1456" y="931"/>
                  <a:pt x="1483" y="904"/>
                  <a:pt x="1492" y="877"/>
                </a:cubicBezTo>
                <a:cubicBezTo>
                  <a:pt x="1501" y="804"/>
                  <a:pt x="1465" y="795"/>
                  <a:pt x="1447" y="795"/>
                </a:cubicBezTo>
                <a:cubicBezTo>
                  <a:pt x="1393" y="786"/>
                  <a:pt x="1338" y="786"/>
                  <a:pt x="1293" y="777"/>
                </a:cubicBezTo>
                <a:cubicBezTo>
                  <a:pt x="1194" y="777"/>
                  <a:pt x="1094" y="777"/>
                  <a:pt x="995" y="705"/>
                </a:cubicBezTo>
                <a:cubicBezTo>
                  <a:pt x="932" y="660"/>
                  <a:pt x="950" y="560"/>
                  <a:pt x="959" y="461"/>
                </a:cubicBezTo>
                <a:cubicBezTo>
                  <a:pt x="968" y="389"/>
                  <a:pt x="977" y="316"/>
                  <a:pt x="968" y="280"/>
                </a:cubicBezTo>
                <a:cubicBezTo>
                  <a:pt x="913" y="172"/>
                  <a:pt x="841" y="117"/>
                  <a:pt x="787" y="127"/>
                </a:cubicBezTo>
                <a:cubicBezTo>
                  <a:pt x="760" y="127"/>
                  <a:pt x="742" y="145"/>
                  <a:pt x="742" y="153"/>
                </a:cubicBezTo>
                <a:cubicBezTo>
                  <a:pt x="742" y="163"/>
                  <a:pt x="751" y="172"/>
                  <a:pt x="751" y="181"/>
                </a:cubicBezTo>
                <a:cubicBezTo>
                  <a:pt x="769" y="226"/>
                  <a:pt x="787" y="271"/>
                  <a:pt x="787" y="452"/>
                </a:cubicBezTo>
                <a:cubicBezTo>
                  <a:pt x="787" y="488"/>
                  <a:pt x="769" y="551"/>
                  <a:pt x="633" y="705"/>
                </a:cubicBezTo>
                <a:cubicBezTo>
                  <a:pt x="570" y="786"/>
                  <a:pt x="507" y="859"/>
                  <a:pt x="498" y="859"/>
                </a:cubicBezTo>
                <a:cubicBezTo>
                  <a:pt x="489" y="868"/>
                  <a:pt x="471" y="877"/>
                  <a:pt x="462" y="877"/>
                </a:cubicBezTo>
                <a:cubicBezTo>
                  <a:pt x="226" y="859"/>
                  <a:pt x="226" y="859"/>
                  <a:pt x="226" y="859"/>
                </a:cubicBezTo>
                <a:cubicBezTo>
                  <a:pt x="217" y="859"/>
                  <a:pt x="208" y="859"/>
                  <a:pt x="199" y="868"/>
                </a:cubicBezTo>
                <a:cubicBezTo>
                  <a:pt x="172" y="904"/>
                  <a:pt x="118" y="985"/>
                  <a:pt x="118" y="1175"/>
                </a:cubicBezTo>
                <a:cubicBezTo>
                  <a:pt x="118" y="1302"/>
                  <a:pt x="145" y="1392"/>
                  <a:pt x="190" y="1455"/>
                </a:cubicBezTo>
                <a:cubicBezTo>
                  <a:pt x="217" y="1482"/>
                  <a:pt x="263" y="1501"/>
                  <a:pt x="308" y="1491"/>
                </a:cubicBezTo>
                <a:cubicBezTo>
                  <a:pt x="326" y="1482"/>
                  <a:pt x="344" y="1482"/>
                  <a:pt x="362" y="1473"/>
                </a:cubicBezTo>
                <a:cubicBezTo>
                  <a:pt x="389" y="1464"/>
                  <a:pt x="443" y="1455"/>
                  <a:pt x="480" y="1446"/>
                </a:cubicBezTo>
                <a:cubicBezTo>
                  <a:pt x="498" y="1446"/>
                  <a:pt x="516" y="1437"/>
                  <a:pt x="534" y="1437"/>
                </a:cubicBezTo>
                <a:cubicBezTo>
                  <a:pt x="552" y="1437"/>
                  <a:pt x="579" y="1437"/>
                  <a:pt x="597" y="1455"/>
                </a:cubicBezTo>
                <a:cubicBezTo>
                  <a:pt x="669" y="1510"/>
                  <a:pt x="742" y="1546"/>
                  <a:pt x="796" y="1564"/>
                </a:cubicBezTo>
                <a:cubicBezTo>
                  <a:pt x="859" y="1582"/>
                  <a:pt x="913" y="1591"/>
                  <a:pt x="941" y="1591"/>
                </a:cubicBezTo>
                <a:cubicBezTo>
                  <a:pt x="950" y="1591"/>
                  <a:pt x="959" y="1591"/>
                  <a:pt x="968" y="1591"/>
                </a:cubicBezTo>
                <a:close/>
                <a:moveTo>
                  <a:pt x="742" y="153"/>
                </a:moveTo>
                <a:lnTo>
                  <a:pt x="742" y="1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CuadroTexto 403">
            <a:extLst>
              <a:ext uri="{FF2B5EF4-FFF2-40B4-BE49-F238E27FC236}">
                <a16:creationId xmlns:a16="http://schemas.microsoft.com/office/drawing/2014/main" id="{D0197E29-8402-C54C-9418-C25103EF1F4C}"/>
              </a:ext>
            </a:extLst>
          </p:cNvPr>
          <p:cNvSpPr txBox="1"/>
          <p:nvPr/>
        </p:nvSpPr>
        <p:spPr>
          <a:xfrm>
            <a:off x="9707216" y="15716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87FEA4D8-13B4-4D41-8C93-2013090EFB7B}"/>
              </a:ext>
            </a:extLst>
          </p:cNvPr>
          <p:cNvSpPr txBox="1"/>
          <p:nvPr/>
        </p:nvSpPr>
        <p:spPr>
          <a:xfrm>
            <a:off x="2451398" y="30871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1DF49059-DCAA-D34D-B3C9-589C9F15A35D}"/>
              </a:ext>
            </a:extLst>
          </p:cNvPr>
          <p:cNvSpPr txBox="1"/>
          <p:nvPr/>
        </p:nvSpPr>
        <p:spPr>
          <a:xfrm>
            <a:off x="3574587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9D2175-54D0-F848-AB99-FC5D4033B9CB}"/>
              </a:ext>
            </a:extLst>
          </p:cNvPr>
          <p:cNvSpPr/>
          <p:nvPr/>
        </p:nvSpPr>
        <p:spPr>
          <a:xfrm>
            <a:off x="2927456" y="1108338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31AB7B58-FCC4-7846-84B7-C24E9C19D2FA}"/>
              </a:ext>
            </a:extLst>
          </p:cNvPr>
          <p:cNvSpPr txBox="1"/>
          <p:nvPr/>
        </p:nvSpPr>
        <p:spPr>
          <a:xfrm>
            <a:off x="8242840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55FDC-3035-ED4F-861D-B3A52135548A}"/>
              </a:ext>
            </a:extLst>
          </p:cNvPr>
          <p:cNvSpPr/>
          <p:nvPr/>
        </p:nvSpPr>
        <p:spPr>
          <a:xfrm>
            <a:off x="7595709" y="1108338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F012DF4D-6A61-8C4C-8720-7DC713A33D7F}"/>
              </a:ext>
            </a:extLst>
          </p:cNvPr>
          <p:cNvSpPr txBox="1"/>
          <p:nvPr/>
        </p:nvSpPr>
        <p:spPr>
          <a:xfrm>
            <a:off x="13103598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B9F68-AD2B-8F40-AA4B-8D902535CE85}"/>
              </a:ext>
            </a:extLst>
          </p:cNvPr>
          <p:cNvSpPr/>
          <p:nvPr/>
        </p:nvSpPr>
        <p:spPr>
          <a:xfrm>
            <a:off x="12456467" y="1108338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11301DDC-4BB4-A846-91E2-DC477AE549AB}"/>
              </a:ext>
            </a:extLst>
          </p:cNvPr>
          <p:cNvSpPr txBox="1"/>
          <p:nvPr/>
        </p:nvSpPr>
        <p:spPr>
          <a:xfrm>
            <a:off x="17892167" y="10437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EAFB65-C841-CC4B-8EB1-CDC9DEDF0085}"/>
              </a:ext>
            </a:extLst>
          </p:cNvPr>
          <p:cNvSpPr/>
          <p:nvPr/>
        </p:nvSpPr>
        <p:spPr>
          <a:xfrm>
            <a:off x="17245036" y="1108338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33">
            <a:extLst>
              <a:ext uri="{FF2B5EF4-FFF2-40B4-BE49-F238E27FC236}">
                <a16:creationId xmlns:a16="http://schemas.microsoft.com/office/drawing/2014/main" id="{CC337002-F89F-E443-B42F-EF0B74F0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68" y="6694302"/>
            <a:ext cx="6957254" cy="4053986"/>
          </a:xfrm>
          <a:custGeom>
            <a:avLst/>
            <a:gdLst>
              <a:gd name="T0" fmla="*/ 797449602 w 6373"/>
              <a:gd name="T1" fmla="*/ 480812612 h 3715"/>
              <a:gd name="T2" fmla="*/ 797449602 w 6373"/>
              <a:gd name="T3" fmla="*/ 480812612 h 3715"/>
              <a:gd name="T4" fmla="*/ 28114676 w 6373"/>
              <a:gd name="T5" fmla="*/ 480812612 h 3715"/>
              <a:gd name="T6" fmla="*/ 0 w 6373"/>
              <a:gd name="T7" fmla="*/ 452720129 h 3715"/>
              <a:gd name="T8" fmla="*/ 0 w 6373"/>
              <a:gd name="T9" fmla="*/ 27833783 h 3715"/>
              <a:gd name="T10" fmla="*/ 28114676 w 6373"/>
              <a:gd name="T11" fmla="*/ 0 h 3715"/>
              <a:gd name="T12" fmla="*/ 797449602 w 6373"/>
              <a:gd name="T13" fmla="*/ 0 h 3715"/>
              <a:gd name="T14" fmla="*/ 825564278 w 6373"/>
              <a:gd name="T15" fmla="*/ 27833783 h 3715"/>
              <a:gd name="T16" fmla="*/ 825564278 w 6373"/>
              <a:gd name="T17" fmla="*/ 452720129 h 3715"/>
              <a:gd name="T18" fmla="*/ 797449602 w 6373"/>
              <a:gd name="T19" fmla="*/ 480812612 h 37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73" h="3715">
                <a:moveTo>
                  <a:pt x="6155" y="3714"/>
                </a:moveTo>
                <a:lnTo>
                  <a:pt x="6155" y="3714"/>
                </a:lnTo>
                <a:cubicBezTo>
                  <a:pt x="217" y="3714"/>
                  <a:pt x="217" y="3714"/>
                  <a:pt x="217" y="3714"/>
                </a:cubicBezTo>
                <a:cubicBezTo>
                  <a:pt x="99" y="3714"/>
                  <a:pt x="0" y="3614"/>
                  <a:pt x="0" y="3497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9"/>
                  <a:pt x="99" y="0"/>
                  <a:pt x="217" y="0"/>
                </a:cubicBezTo>
                <a:cubicBezTo>
                  <a:pt x="6155" y="0"/>
                  <a:pt x="6155" y="0"/>
                  <a:pt x="6155" y="0"/>
                </a:cubicBezTo>
                <a:cubicBezTo>
                  <a:pt x="6281" y="0"/>
                  <a:pt x="6372" y="99"/>
                  <a:pt x="6372" y="215"/>
                </a:cubicBezTo>
                <a:cubicBezTo>
                  <a:pt x="6372" y="3497"/>
                  <a:pt x="6372" y="3497"/>
                  <a:pt x="6372" y="3497"/>
                </a:cubicBezTo>
                <a:cubicBezTo>
                  <a:pt x="6372" y="3614"/>
                  <a:pt x="6281" y="3714"/>
                  <a:pt x="6155" y="371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4">
            <a:extLst>
              <a:ext uri="{FF2B5EF4-FFF2-40B4-BE49-F238E27FC236}">
                <a16:creationId xmlns:a16="http://schemas.microsoft.com/office/drawing/2014/main" id="{3666F855-7F05-624B-B496-F4D5A0B9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934" y="7108367"/>
            <a:ext cx="6129124" cy="3230669"/>
          </a:xfrm>
          <a:custGeom>
            <a:avLst/>
            <a:gdLst>
              <a:gd name="T0" fmla="*/ 714506305 w 5614"/>
              <a:gd name="T1" fmla="*/ 383595918 h 2957"/>
              <a:gd name="T2" fmla="*/ 714506305 w 5614"/>
              <a:gd name="T3" fmla="*/ 383595918 h 2957"/>
              <a:gd name="T4" fmla="*/ 12957939 w 5614"/>
              <a:gd name="T5" fmla="*/ 383595918 h 2957"/>
              <a:gd name="T6" fmla="*/ 0 w 5614"/>
              <a:gd name="T7" fmla="*/ 370618847 h 2957"/>
              <a:gd name="T8" fmla="*/ 0 w 5614"/>
              <a:gd name="T9" fmla="*/ 12976710 h 2957"/>
              <a:gd name="T10" fmla="*/ 12957939 w 5614"/>
              <a:gd name="T11" fmla="*/ 0 h 2957"/>
              <a:gd name="T12" fmla="*/ 714506305 w 5614"/>
              <a:gd name="T13" fmla="*/ 0 h 2957"/>
              <a:gd name="T14" fmla="*/ 727334654 w 5614"/>
              <a:gd name="T15" fmla="*/ 12976710 h 2957"/>
              <a:gd name="T16" fmla="*/ 727334654 w 5614"/>
              <a:gd name="T17" fmla="*/ 370618847 h 2957"/>
              <a:gd name="T18" fmla="*/ 714506305 w 5614"/>
              <a:gd name="T19" fmla="*/ 383595918 h 29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14" h="2957">
                <a:moveTo>
                  <a:pt x="5514" y="2956"/>
                </a:moveTo>
                <a:lnTo>
                  <a:pt x="5514" y="2956"/>
                </a:lnTo>
                <a:cubicBezTo>
                  <a:pt x="100" y="2956"/>
                  <a:pt x="100" y="2956"/>
                  <a:pt x="100" y="2956"/>
                </a:cubicBezTo>
                <a:cubicBezTo>
                  <a:pt x="45" y="2956"/>
                  <a:pt x="0" y="2911"/>
                  <a:pt x="0" y="285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5514" y="0"/>
                  <a:pt x="5514" y="0"/>
                  <a:pt x="5514" y="0"/>
                </a:cubicBezTo>
                <a:cubicBezTo>
                  <a:pt x="5568" y="0"/>
                  <a:pt x="5613" y="45"/>
                  <a:pt x="5613" y="100"/>
                </a:cubicBezTo>
                <a:cubicBezTo>
                  <a:pt x="5613" y="2856"/>
                  <a:pt x="5613" y="2856"/>
                  <a:pt x="5613" y="2856"/>
                </a:cubicBezTo>
                <a:cubicBezTo>
                  <a:pt x="5613" y="2911"/>
                  <a:pt x="5568" y="2956"/>
                  <a:pt x="5514" y="2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5">
            <a:extLst>
              <a:ext uri="{FF2B5EF4-FFF2-40B4-BE49-F238E27FC236}">
                <a16:creationId xmlns:a16="http://schemas.microsoft.com/office/drawing/2014/main" id="{D02894ED-B8F0-7E48-BDB3-9E8A9F78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7171" y="10748287"/>
            <a:ext cx="818501" cy="337030"/>
          </a:xfrm>
          <a:custGeom>
            <a:avLst/>
            <a:gdLst>
              <a:gd name="T0" fmla="*/ 96980481 w 750"/>
              <a:gd name="T1" fmla="*/ 39963148 h 308"/>
              <a:gd name="T2" fmla="*/ 0 w 750"/>
              <a:gd name="T3" fmla="*/ 39963148 h 308"/>
              <a:gd name="T4" fmla="*/ 0 w 750"/>
              <a:gd name="T5" fmla="*/ 0 h 308"/>
              <a:gd name="T6" fmla="*/ 96980481 w 750"/>
              <a:gd name="T7" fmla="*/ 0 h 308"/>
              <a:gd name="T8" fmla="*/ 96980481 w 750"/>
              <a:gd name="T9" fmla="*/ 39963148 h 3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0" h="308">
                <a:moveTo>
                  <a:pt x="749" y="307"/>
                </a:moveTo>
                <a:lnTo>
                  <a:pt x="0" y="307"/>
                </a:lnTo>
                <a:lnTo>
                  <a:pt x="0" y="0"/>
                </a:lnTo>
                <a:lnTo>
                  <a:pt x="749" y="0"/>
                </a:lnTo>
                <a:lnTo>
                  <a:pt x="749" y="307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6">
            <a:extLst>
              <a:ext uri="{FF2B5EF4-FFF2-40B4-BE49-F238E27FC236}">
                <a16:creationId xmlns:a16="http://schemas.microsoft.com/office/drawing/2014/main" id="{A1A64B1D-4A8D-7648-B023-C6805544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912" y="11085317"/>
            <a:ext cx="4400645" cy="327400"/>
          </a:xfrm>
          <a:custGeom>
            <a:avLst/>
            <a:gdLst>
              <a:gd name="T0" fmla="*/ 502081973 w 4032"/>
              <a:gd name="T1" fmla="*/ 38843587 h 299"/>
              <a:gd name="T2" fmla="*/ 502081973 w 4032"/>
              <a:gd name="T3" fmla="*/ 38843587 h 299"/>
              <a:gd name="T4" fmla="*/ 19943349 w 4032"/>
              <a:gd name="T5" fmla="*/ 38843587 h 299"/>
              <a:gd name="T6" fmla="*/ 0 w 4032"/>
              <a:gd name="T7" fmla="*/ 19943311 h 299"/>
              <a:gd name="T8" fmla="*/ 0 w 4032"/>
              <a:gd name="T9" fmla="*/ 19943311 h 299"/>
              <a:gd name="T10" fmla="*/ 19943349 w 4032"/>
              <a:gd name="T11" fmla="*/ 0 h 299"/>
              <a:gd name="T12" fmla="*/ 502081973 w 4032"/>
              <a:gd name="T13" fmla="*/ 0 h 299"/>
              <a:gd name="T14" fmla="*/ 522025322 w 4032"/>
              <a:gd name="T15" fmla="*/ 19943311 h 299"/>
              <a:gd name="T16" fmla="*/ 522025322 w 4032"/>
              <a:gd name="T17" fmla="*/ 19943311 h 299"/>
              <a:gd name="T18" fmla="*/ 502081973 w 4032"/>
              <a:gd name="T19" fmla="*/ 38843587 h 2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32" h="299">
                <a:moveTo>
                  <a:pt x="3877" y="298"/>
                </a:moveTo>
                <a:lnTo>
                  <a:pt x="3877" y="298"/>
                </a:lnTo>
                <a:cubicBezTo>
                  <a:pt x="154" y="298"/>
                  <a:pt x="154" y="298"/>
                  <a:pt x="154" y="298"/>
                </a:cubicBezTo>
                <a:cubicBezTo>
                  <a:pt x="63" y="298"/>
                  <a:pt x="0" y="235"/>
                  <a:pt x="0" y="153"/>
                </a:cubicBezTo>
                <a:cubicBezTo>
                  <a:pt x="0" y="63"/>
                  <a:pt x="63" y="0"/>
                  <a:pt x="154" y="0"/>
                </a:cubicBezTo>
                <a:cubicBezTo>
                  <a:pt x="3877" y="0"/>
                  <a:pt x="3877" y="0"/>
                  <a:pt x="3877" y="0"/>
                </a:cubicBezTo>
                <a:cubicBezTo>
                  <a:pt x="3959" y="0"/>
                  <a:pt x="4031" y="63"/>
                  <a:pt x="4031" y="153"/>
                </a:cubicBezTo>
                <a:cubicBezTo>
                  <a:pt x="4031" y="235"/>
                  <a:pt x="3959" y="298"/>
                  <a:pt x="3877" y="29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7">
            <a:extLst>
              <a:ext uri="{FF2B5EF4-FFF2-40B4-BE49-F238E27FC236}">
                <a16:creationId xmlns:a16="http://schemas.microsoft.com/office/drawing/2014/main" id="{6B2598B7-A9D1-734F-9A07-EB525922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817" y="7859462"/>
            <a:ext cx="2277356" cy="1877737"/>
          </a:xfrm>
          <a:custGeom>
            <a:avLst/>
            <a:gdLst>
              <a:gd name="T0" fmla="*/ 245332908 w 2088"/>
              <a:gd name="T1" fmla="*/ 25814163 h 1719"/>
              <a:gd name="T2" fmla="*/ 245332908 w 2088"/>
              <a:gd name="T3" fmla="*/ 25814163 h 1719"/>
              <a:gd name="T4" fmla="*/ 183385090 w 2088"/>
              <a:gd name="T5" fmla="*/ 0 h 1719"/>
              <a:gd name="T6" fmla="*/ 86519588 w 2088"/>
              <a:gd name="T7" fmla="*/ 0 h 1719"/>
              <a:gd name="T8" fmla="*/ 25735861 w 2088"/>
              <a:gd name="T9" fmla="*/ 24646866 h 1719"/>
              <a:gd name="T10" fmla="*/ 0 w 2088"/>
              <a:gd name="T11" fmla="*/ 86782308 h 1719"/>
              <a:gd name="T12" fmla="*/ 11639468 w 2088"/>
              <a:gd name="T13" fmla="*/ 128941155 h 1719"/>
              <a:gd name="T14" fmla="*/ 37375329 w 2088"/>
              <a:gd name="T15" fmla="*/ 157090273 h 1719"/>
              <a:gd name="T16" fmla="*/ 26899951 w 2088"/>
              <a:gd name="T17" fmla="*/ 212220851 h 1719"/>
              <a:gd name="T18" fmla="*/ 30391864 w 2088"/>
              <a:gd name="T19" fmla="*/ 220393373 h 1719"/>
              <a:gd name="T20" fmla="*/ 36211597 w 2088"/>
              <a:gd name="T21" fmla="*/ 222857988 h 1719"/>
              <a:gd name="T22" fmla="*/ 38539419 w 2088"/>
              <a:gd name="T23" fmla="*/ 221690330 h 1719"/>
              <a:gd name="T24" fmla="*/ 127386829 w 2088"/>
              <a:gd name="T25" fmla="*/ 185239391 h 1719"/>
              <a:gd name="T26" fmla="*/ 184549181 w 2088"/>
              <a:gd name="T27" fmla="*/ 172396959 h 1719"/>
              <a:gd name="T28" fmla="*/ 245332908 w 2088"/>
              <a:gd name="T29" fmla="*/ 147750454 h 1719"/>
              <a:gd name="T30" fmla="*/ 269904678 w 2088"/>
              <a:gd name="T31" fmla="*/ 86782308 h 1719"/>
              <a:gd name="T32" fmla="*/ 245332908 w 2088"/>
              <a:gd name="T33" fmla="*/ 25814163 h 1719"/>
              <a:gd name="T34" fmla="*/ 232529349 w 2088"/>
              <a:gd name="T35" fmla="*/ 134908022 h 1719"/>
              <a:gd name="T36" fmla="*/ 232529349 w 2088"/>
              <a:gd name="T37" fmla="*/ 134908022 h 1719"/>
              <a:gd name="T38" fmla="*/ 184549181 w 2088"/>
              <a:gd name="T39" fmla="*/ 154755318 h 1719"/>
              <a:gd name="T40" fmla="*/ 119239273 w 2088"/>
              <a:gd name="T41" fmla="*/ 170062004 h 1719"/>
              <a:gd name="T42" fmla="*/ 46816438 w 2088"/>
              <a:gd name="T43" fmla="*/ 200546077 h 1719"/>
              <a:gd name="T44" fmla="*/ 54963993 w 2088"/>
              <a:gd name="T45" fmla="*/ 154755318 h 1719"/>
              <a:gd name="T46" fmla="*/ 51472081 w 2088"/>
              <a:gd name="T47" fmla="*/ 145415499 h 1719"/>
              <a:gd name="T48" fmla="*/ 51472081 w 2088"/>
              <a:gd name="T49" fmla="*/ 145415499 h 1719"/>
              <a:gd name="T50" fmla="*/ 26899951 w 2088"/>
              <a:gd name="T51" fmla="*/ 120768633 h 1719"/>
              <a:gd name="T52" fmla="*/ 17588305 w 2088"/>
              <a:gd name="T53" fmla="*/ 86782308 h 1719"/>
              <a:gd name="T54" fmla="*/ 37375329 w 2088"/>
              <a:gd name="T55" fmla="*/ 37488937 h 1719"/>
              <a:gd name="T56" fmla="*/ 86519588 w 2088"/>
              <a:gd name="T57" fmla="*/ 17642001 h 1719"/>
              <a:gd name="T58" fmla="*/ 183385090 w 2088"/>
              <a:gd name="T59" fmla="*/ 17642001 h 1719"/>
              <a:gd name="T60" fmla="*/ 232529349 w 2088"/>
              <a:gd name="T61" fmla="*/ 37488937 h 1719"/>
              <a:gd name="T62" fmla="*/ 252445836 w 2088"/>
              <a:gd name="T63" fmla="*/ 86782308 h 1719"/>
              <a:gd name="T64" fmla="*/ 252445836 w 2088"/>
              <a:gd name="T65" fmla="*/ 86782308 h 1719"/>
              <a:gd name="T66" fmla="*/ 232529349 w 2088"/>
              <a:gd name="T67" fmla="*/ 134908022 h 17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088" h="1719">
                <a:moveTo>
                  <a:pt x="1897" y="199"/>
                </a:moveTo>
                <a:lnTo>
                  <a:pt x="1897" y="199"/>
                </a:lnTo>
                <a:cubicBezTo>
                  <a:pt x="1771" y="72"/>
                  <a:pt x="1599" y="0"/>
                  <a:pt x="1418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488" y="0"/>
                  <a:pt x="326" y="63"/>
                  <a:pt x="199" y="190"/>
                </a:cubicBezTo>
                <a:cubicBezTo>
                  <a:pt x="72" y="316"/>
                  <a:pt x="0" y="488"/>
                  <a:pt x="0" y="669"/>
                </a:cubicBezTo>
                <a:cubicBezTo>
                  <a:pt x="0" y="778"/>
                  <a:pt x="27" y="895"/>
                  <a:pt x="90" y="994"/>
                </a:cubicBezTo>
                <a:cubicBezTo>
                  <a:pt x="136" y="1085"/>
                  <a:pt x="208" y="1157"/>
                  <a:pt x="289" y="1211"/>
                </a:cubicBezTo>
                <a:cubicBezTo>
                  <a:pt x="235" y="1446"/>
                  <a:pt x="217" y="1627"/>
                  <a:pt x="208" y="1636"/>
                </a:cubicBezTo>
                <a:cubicBezTo>
                  <a:pt x="208" y="1663"/>
                  <a:pt x="217" y="1681"/>
                  <a:pt x="235" y="1699"/>
                </a:cubicBezTo>
                <a:cubicBezTo>
                  <a:pt x="253" y="1709"/>
                  <a:pt x="262" y="1718"/>
                  <a:pt x="280" y="1718"/>
                </a:cubicBezTo>
                <a:cubicBezTo>
                  <a:pt x="289" y="1718"/>
                  <a:pt x="298" y="1709"/>
                  <a:pt x="298" y="1709"/>
                </a:cubicBezTo>
                <a:cubicBezTo>
                  <a:pt x="317" y="1709"/>
                  <a:pt x="651" y="1582"/>
                  <a:pt x="985" y="1428"/>
                </a:cubicBezTo>
                <a:cubicBezTo>
                  <a:pt x="1121" y="1365"/>
                  <a:pt x="1274" y="1329"/>
                  <a:pt x="1427" y="1329"/>
                </a:cubicBezTo>
                <a:cubicBezTo>
                  <a:pt x="1599" y="1329"/>
                  <a:pt x="1771" y="1265"/>
                  <a:pt x="1897" y="1139"/>
                </a:cubicBezTo>
                <a:cubicBezTo>
                  <a:pt x="2024" y="1012"/>
                  <a:pt x="2087" y="841"/>
                  <a:pt x="2087" y="669"/>
                </a:cubicBezTo>
                <a:cubicBezTo>
                  <a:pt x="2087" y="488"/>
                  <a:pt x="2024" y="325"/>
                  <a:pt x="1897" y="199"/>
                </a:cubicBezTo>
                <a:close/>
                <a:moveTo>
                  <a:pt x="1798" y="1040"/>
                </a:moveTo>
                <a:lnTo>
                  <a:pt x="1798" y="1040"/>
                </a:lnTo>
                <a:cubicBezTo>
                  <a:pt x="1699" y="1139"/>
                  <a:pt x="1563" y="1193"/>
                  <a:pt x="1427" y="1193"/>
                </a:cubicBezTo>
                <a:cubicBezTo>
                  <a:pt x="1256" y="1193"/>
                  <a:pt x="1076" y="1239"/>
                  <a:pt x="922" y="1311"/>
                </a:cubicBezTo>
                <a:cubicBezTo>
                  <a:pt x="705" y="1410"/>
                  <a:pt x="488" y="1492"/>
                  <a:pt x="362" y="1546"/>
                </a:cubicBezTo>
                <a:cubicBezTo>
                  <a:pt x="380" y="1456"/>
                  <a:pt x="398" y="1329"/>
                  <a:pt x="425" y="1193"/>
                </a:cubicBezTo>
                <a:cubicBezTo>
                  <a:pt x="434" y="1166"/>
                  <a:pt x="425" y="1139"/>
                  <a:pt x="398" y="1121"/>
                </a:cubicBezTo>
                <a:cubicBezTo>
                  <a:pt x="317" y="1076"/>
                  <a:pt x="253" y="1012"/>
                  <a:pt x="208" y="931"/>
                </a:cubicBezTo>
                <a:cubicBezTo>
                  <a:pt x="163" y="850"/>
                  <a:pt x="136" y="759"/>
                  <a:pt x="136" y="669"/>
                </a:cubicBezTo>
                <a:cubicBezTo>
                  <a:pt x="136" y="524"/>
                  <a:pt x="190" y="389"/>
                  <a:pt x="289" y="289"/>
                </a:cubicBezTo>
                <a:cubicBezTo>
                  <a:pt x="389" y="190"/>
                  <a:pt x="524" y="136"/>
                  <a:pt x="669" y="136"/>
                </a:cubicBezTo>
                <a:cubicBezTo>
                  <a:pt x="1418" y="136"/>
                  <a:pt x="1418" y="136"/>
                  <a:pt x="1418" y="136"/>
                </a:cubicBezTo>
                <a:cubicBezTo>
                  <a:pt x="1563" y="136"/>
                  <a:pt x="1699" y="190"/>
                  <a:pt x="1798" y="289"/>
                </a:cubicBezTo>
                <a:cubicBezTo>
                  <a:pt x="1897" y="398"/>
                  <a:pt x="1952" y="524"/>
                  <a:pt x="1952" y="669"/>
                </a:cubicBezTo>
                <a:cubicBezTo>
                  <a:pt x="1952" y="805"/>
                  <a:pt x="1897" y="940"/>
                  <a:pt x="1798" y="104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8">
            <a:extLst>
              <a:ext uri="{FF2B5EF4-FFF2-40B4-BE49-F238E27FC236}">
                <a16:creationId xmlns:a16="http://schemas.microsoft.com/office/drawing/2014/main" id="{7C938E77-E2C6-6849-80B1-D04B66DE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930" y="8408339"/>
            <a:ext cx="308141" cy="308141"/>
          </a:xfrm>
          <a:custGeom>
            <a:avLst/>
            <a:gdLst>
              <a:gd name="T0" fmla="*/ 18824925 w 281"/>
              <a:gd name="T1" fmla="*/ 0 h 281"/>
              <a:gd name="T2" fmla="*/ 18824925 w 281"/>
              <a:gd name="T3" fmla="*/ 0 h 281"/>
              <a:gd name="T4" fmla="*/ 0 w 281"/>
              <a:gd name="T5" fmla="*/ 17779277 h 281"/>
              <a:gd name="T6" fmla="*/ 18824925 w 281"/>
              <a:gd name="T7" fmla="*/ 36604202 h 281"/>
              <a:gd name="T8" fmla="*/ 36604202 w 281"/>
              <a:gd name="T9" fmla="*/ 17779277 h 281"/>
              <a:gd name="T10" fmla="*/ 18824925 w 281"/>
              <a:gd name="T11" fmla="*/ 0 h 2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1" h="281">
                <a:moveTo>
                  <a:pt x="144" y="0"/>
                </a:moveTo>
                <a:lnTo>
                  <a:pt x="144" y="0"/>
                </a:lnTo>
                <a:cubicBezTo>
                  <a:pt x="63" y="0"/>
                  <a:pt x="0" y="64"/>
                  <a:pt x="0" y="136"/>
                </a:cubicBezTo>
                <a:cubicBezTo>
                  <a:pt x="0" y="217"/>
                  <a:pt x="63" y="280"/>
                  <a:pt x="144" y="280"/>
                </a:cubicBezTo>
                <a:cubicBezTo>
                  <a:pt x="217" y="280"/>
                  <a:pt x="280" y="217"/>
                  <a:pt x="280" y="136"/>
                </a:cubicBezTo>
                <a:cubicBezTo>
                  <a:pt x="280" y="64"/>
                  <a:pt x="217" y="0"/>
                  <a:pt x="14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9">
            <a:extLst>
              <a:ext uri="{FF2B5EF4-FFF2-40B4-BE49-F238E27FC236}">
                <a16:creationId xmlns:a16="http://schemas.microsoft.com/office/drawing/2014/main" id="{02EAE39A-5745-BE4A-8FEF-EE47A412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090" y="8417968"/>
            <a:ext cx="298512" cy="298512"/>
          </a:xfrm>
          <a:custGeom>
            <a:avLst/>
            <a:gdLst>
              <a:gd name="T0" fmla="*/ 17808050 w 272"/>
              <a:gd name="T1" fmla="*/ 0 h 272"/>
              <a:gd name="T2" fmla="*/ 17808050 w 272"/>
              <a:gd name="T3" fmla="*/ 0 h 272"/>
              <a:gd name="T4" fmla="*/ 0 w 272"/>
              <a:gd name="T5" fmla="*/ 17808050 h 272"/>
              <a:gd name="T6" fmla="*/ 17808050 w 272"/>
              <a:gd name="T7" fmla="*/ 35484745 h 272"/>
              <a:gd name="T8" fmla="*/ 35484745 w 272"/>
              <a:gd name="T9" fmla="*/ 17808050 h 272"/>
              <a:gd name="T10" fmla="*/ 17808050 w 272"/>
              <a:gd name="T11" fmla="*/ 0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2" h="272">
                <a:moveTo>
                  <a:pt x="136" y="0"/>
                </a:moveTo>
                <a:lnTo>
                  <a:pt x="136" y="0"/>
                </a:lnTo>
                <a:cubicBezTo>
                  <a:pt x="63" y="0"/>
                  <a:pt x="0" y="55"/>
                  <a:pt x="0" y="136"/>
                </a:cubicBezTo>
                <a:cubicBezTo>
                  <a:pt x="0" y="208"/>
                  <a:pt x="63" y="271"/>
                  <a:pt x="136" y="271"/>
                </a:cubicBezTo>
                <a:cubicBezTo>
                  <a:pt x="208" y="271"/>
                  <a:pt x="271" y="208"/>
                  <a:pt x="271" y="136"/>
                </a:cubicBezTo>
                <a:cubicBezTo>
                  <a:pt x="271" y="55"/>
                  <a:pt x="208" y="0"/>
                  <a:pt x="13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0">
            <a:extLst>
              <a:ext uri="{FF2B5EF4-FFF2-40B4-BE49-F238E27FC236}">
                <a16:creationId xmlns:a16="http://schemas.microsoft.com/office/drawing/2014/main" id="{C8B78473-4DEC-A54A-8096-F47B7499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624" y="8408339"/>
            <a:ext cx="308141" cy="308141"/>
          </a:xfrm>
          <a:custGeom>
            <a:avLst/>
            <a:gdLst>
              <a:gd name="T0" fmla="*/ 18824925 w 281"/>
              <a:gd name="T1" fmla="*/ 0 h 281"/>
              <a:gd name="T2" fmla="*/ 18824925 w 281"/>
              <a:gd name="T3" fmla="*/ 0 h 281"/>
              <a:gd name="T4" fmla="*/ 0 w 281"/>
              <a:gd name="T5" fmla="*/ 17779277 h 281"/>
              <a:gd name="T6" fmla="*/ 18824925 w 281"/>
              <a:gd name="T7" fmla="*/ 36604202 h 281"/>
              <a:gd name="T8" fmla="*/ 36604202 w 281"/>
              <a:gd name="T9" fmla="*/ 17779277 h 281"/>
              <a:gd name="T10" fmla="*/ 18824925 w 281"/>
              <a:gd name="T11" fmla="*/ 0 h 2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1" h="281">
                <a:moveTo>
                  <a:pt x="144" y="0"/>
                </a:moveTo>
                <a:lnTo>
                  <a:pt x="144" y="0"/>
                </a:lnTo>
                <a:cubicBezTo>
                  <a:pt x="63" y="0"/>
                  <a:pt x="0" y="64"/>
                  <a:pt x="0" y="136"/>
                </a:cubicBezTo>
                <a:cubicBezTo>
                  <a:pt x="0" y="217"/>
                  <a:pt x="63" y="280"/>
                  <a:pt x="144" y="280"/>
                </a:cubicBezTo>
                <a:cubicBezTo>
                  <a:pt x="217" y="280"/>
                  <a:pt x="280" y="217"/>
                  <a:pt x="280" y="136"/>
                </a:cubicBezTo>
                <a:cubicBezTo>
                  <a:pt x="280" y="64"/>
                  <a:pt x="217" y="0"/>
                  <a:pt x="14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1">
            <a:extLst>
              <a:ext uri="{FF2B5EF4-FFF2-40B4-BE49-F238E27FC236}">
                <a16:creationId xmlns:a16="http://schemas.microsoft.com/office/drawing/2014/main" id="{685FEE6F-4540-454C-9D3E-0DA2425D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40" y="5962466"/>
            <a:ext cx="2291802" cy="2046250"/>
          </a:xfrm>
          <a:custGeom>
            <a:avLst/>
            <a:gdLst>
              <a:gd name="T0" fmla="*/ 184082535 w 2098"/>
              <a:gd name="T1" fmla="*/ 0 h 1872"/>
              <a:gd name="T2" fmla="*/ 184082535 w 2098"/>
              <a:gd name="T3" fmla="*/ 0 h 1872"/>
              <a:gd name="T4" fmla="*/ 86787375 w 2098"/>
              <a:gd name="T5" fmla="*/ 0 h 1872"/>
              <a:gd name="T6" fmla="*/ 55133996 w 2098"/>
              <a:gd name="T7" fmla="*/ 17665843 h 1872"/>
              <a:gd name="T8" fmla="*/ 7005430 w 2098"/>
              <a:gd name="T9" fmla="*/ 102097587 h 1872"/>
              <a:gd name="T10" fmla="*/ 7005430 w 2098"/>
              <a:gd name="T11" fmla="*/ 139637143 h 1872"/>
              <a:gd name="T12" fmla="*/ 55133996 w 2098"/>
              <a:gd name="T13" fmla="*/ 224198995 h 1872"/>
              <a:gd name="T14" fmla="*/ 86787375 w 2098"/>
              <a:gd name="T15" fmla="*/ 243034007 h 1872"/>
              <a:gd name="T16" fmla="*/ 184082535 w 2098"/>
              <a:gd name="T17" fmla="*/ 243034007 h 1872"/>
              <a:gd name="T18" fmla="*/ 216903606 w 2098"/>
              <a:gd name="T19" fmla="*/ 224198995 h 1872"/>
              <a:gd name="T20" fmla="*/ 265032172 w 2098"/>
              <a:gd name="T21" fmla="*/ 139637143 h 1872"/>
              <a:gd name="T22" fmla="*/ 265032172 w 2098"/>
              <a:gd name="T23" fmla="*/ 102097587 h 1872"/>
              <a:gd name="T24" fmla="*/ 216903606 w 2098"/>
              <a:gd name="T25" fmla="*/ 17665843 h 1872"/>
              <a:gd name="T26" fmla="*/ 184082535 w 2098"/>
              <a:gd name="T27" fmla="*/ 0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8" h="1872">
                <a:moveTo>
                  <a:pt x="1419" y="0"/>
                </a:moveTo>
                <a:lnTo>
                  <a:pt x="1419" y="0"/>
                </a:lnTo>
                <a:cubicBezTo>
                  <a:pt x="669" y="0"/>
                  <a:pt x="669" y="0"/>
                  <a:pt x="669" y="0"/>
                </a:cubicBezTo>
                <a:cubicBezTo>
                  <a:pt x="569" y="0"/>
                  <a:pt x="479" y="55"/>
                  <a:pt x="425" y="136"/>
                </a:cubicBezTo>
                <a:cubicBezTo>
                  <a:pt x="54" y="786"/>
                  <a:pt x="54" y="786"/>
                  <a:pt x="54" y="786"/>
                </a:cubicBezTo>
                <a:cubicBezTo>
                  <a:pt x="0" y="876"/>
                  <a:pt x="0" y="985"/>
                  <a:pt x="54" y="1075"/>
                </a:cubicBezTo>
                <a:cubicBezTo>
                  <a:pt x="425" y="1726"/>
                  <a:pt x="425" y="1726"/>
                  <a:pt x="425" y="1726"/>
                </a:cubicBezTo>
                <a:cubicBezTo>
                  <a:pt x="479" y="1817"/>
                  <a:pt x="569" y="1871"/>
                  <a:pt x="669" y="1871"/>
                </a:cubicBezTo>
                <a:cubicBezTo>
                  <a:pt x="1419" y="1871"/>
                  <a:pt x="1419" y="1871"/>
                  <a:pt x="1419" y="1871"/>
                </a:cubicBezTo>
                <a:cubicBezTo>
                  <a:pt x="1528" y="1871"/>
                  <a:pt x="1618" y="1817"/>
                  <a:pt x="1672" y="1726"/>
                </a:cubicBezTo>
                <a:cubicBezTo>
                  <a:pt x="2043" y="1075"/>
                  <a:pt x="2043" y="1075"/>
                  <a:pt x="2043" y="1075"/>
                </a:cubicBezTo>
                <a:cubicBezTo>
                  <a:pt x="2097" y="985"/>
                  <a:pt x="2097" y="876"/>
                  <a:pt x="2043" y="786"/>
                </a:cubicBezTo>
                <a:cubicBezTo>
                  <a:pt x="1672" y="136"/>
                  <a:pt x="1672" y="136"/>
                  <a:pt x="1672" y="136"/>
                </a:cubicBezTo>
                <a:cubicBezTo>
                  <a:pt x="1618" y="55"/>
                  <a:pt x="1528" y="0"/>
                  <a:pt x="1419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2">
            <a:extLst>
              <a:ext uri="{FF2B5EF4-FFF2-40B4-BE49-F238E27FC236}">
                <a16:creationId xmlns:a16="http://schemas.microsoft.com/office/drawing/2014/main" id="{99528779-BE8F-6F45-A1FB-5D5D66C1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40" y="9496463"/>
            <a:ext cx="2291802" cy="2046250"/>
          </a:xfrm>
          <a:custGeom>
            <a:avLst/>
            <a:gdLst>
              <a:gd name="T0" fmla="*/ 184082535 w 2098"/>
              <a:gd name="T1" fmla="*/ 0 h 1872"/>
              <a:gd name="T2" fmla="*/ 184082535 w 2098"/>
              <a:gd name="T3" fmla="*/ 0 h 1872"/>
              <a:gd name="T4" fmla="*/ 86787375 w 2098"/>
              <a:gd name="T5" fmla="*/ 0 h 1872"/>
              <a:gd name="T6" fmla="*/ 55133996 w 2098"/>
              <a:gd name="T7" fmla="*/ 18704904 h 1872"/>
              <a:gd name="T8" fmla="*/ 7005430 w 2098"/>
              <a:gd name="T9" fmla="*/ 103266756 h 1872"/>
              <a:gd name="T10" fmla="*/ 7005430 w 2098"/>
              <a:gd name="T11" fmla="*/ 139637143 h 1872"/>
              <a:gd name="T12" fmla="*/ 55133996 w 2098"/>
              <a:gd name="T13" fmla="*/ 224198995 h 1872"/>
              <a:gd name="T14" fmla="*/ 86787375 w 2098"/>
              <a:gd name="T15" fmla="*/ 243034007 h 1872"/>
              <a:gd name="T16" fmla="*/ 184082535 w 2098"/>
              <a:gd name="T17" fmla="*/ 243034007 h 1872"/>
              <a:gd name="T18" fmla="*/ 216903606 w 2098"/>
              <a:gd name="T19" fmla="*/ 224198995 h 1872"/>
              <a:gd name="T20" fmla="*/ 265032172 w 2098"/>
              <a:gd name="T21" fmla="*/ 139637143 h 1872"/>
              <a:gd name="T22" fmla="*/ 265032172 w 2098"/>
              <a:gd name="T23" fmla="*/ 103266756 h 1872"/>
              <a:gd name="T24" fmla="*/ 216903606 w 2098"/>
              <a:gd name="T25" fmla="*/ 18704904 h 1872"/>
              <a:gd name="T26" fmla="*/ 184082535 w 2098"/>
              <a:gd name="T27" fmla="*/ 0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8" h="1872">
                <a:moveTo>
                  <a:pt x="1419" y="0"/>
                </a:moveTo>
                <a:lnTo>
                  <a:pt x="1419" y="0"/>
                </a:lnTo>
                <a:cubicBezTo>
                  <a:pt x="669" y="0"/>
                  <a:pt x="669" y="0"/>
                  <a:pt x="669" y="0"/>
                </a:cubicBezTo>
                <a:cubicBezTo>
                  <a:pt x="569" y="0"/>
                  <a:pt x="479" y="54"/>
                  <a:pt x="425" y="144"/>
                </a:cubicBezTo>
                <a:cubicBezTo>
                  <a:pt x="54" y="795"/>
                  <a:pt x="54" y="795"/>
                  <a:pt x="54" y="795"/>
                </a:cubicBezTo>
                <a:cubicBezTo>
                  <a:pt x="0" y="876"/>
                  <a:pt x="0" y="985"/>
                  <a:pt x="54" y="1075"/>
                </a:cubicBezTo>
                <a:cubicBezTo>
                  <a:pt x="425" y="1726"/>
                  <a:pt x="425" y="1726"/>
                  <a:pt x="425" y="1726"/>
                </a:cubicBezTo>
                <a:cubicBezTo>
                  <a:pt x="479" y="1816"/>
                  <a:pt x="569" y="1871"/>
                  <a:pt x="669" y="1871"/>
                </a:cubicBezTo>
                <a:cubicBezTo>
                  <a:pt x="1419" y="1871"/>
                  <a:pt x="1419" y="1871"/>
                  <a:pt x="1419" y="1871"/>
                </a:cubicBezTo>
                <a:cubicBezTo>
                  <a:pt x="1528" y="1871"/>
                  <a:pt x="1618" y="1816"/>
                  <a:pt x="1672" y="1726"/>
                </a:cubicBezTo>
                <a:cubicBezTo>
                  <a:pt x="2043" y="1075"/>
                  <a:pt x="2043" y="1075"/>
                  <a:pt x="2043" y="1075"/>
                </a:cubicBezTo>
                <a:cubicBezTo>
                  <a:pt x="2097" y="985"/>
                  <a:pt x="2097" y="876"/>
                  <a:pt x="2043" y="795"/>
                </a:cubicBezTo>
                <a:cubicBezTo>
                  <a:pt x="1672" y="144"/>
                  <a:pt x="1672" y="144"/>
                  <a:pt x="1672" y="144"/>
                </a:cubicBezTo>
                <a:cubicBezTo>
                  <a:pt x="1618" y="54"/>
                  <a:pt x="1528" y="0"/>
                  <a:pt x="1419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3">
            <a:extLst>
              <a:ext uri="{FF2B5EF4-FFF2-40B4-BE49-F238E27FC236}">
                <a16:creationId xmlns:a16="http://schemas.microsoft.com/office/drawing/2014/main" id="{92CEBA68-0ADC-5441-845E-D3E9E688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222" y="5962466"/>
            <a:ext cx="2291802" cy="2046250"/>
          </a:xfrm>
          <a:custGeom>
            <a:avLst/>
            <a:gdLst>
              <a:gd name="T0" fmla="*/ 185250227 w 2098"/>
              <a:gd name="T1" fmla="*/ 0 h 1872"/>
              <a:gd name="T2" fmla="*/ 185250227 w 2098"/>
              <a:gd name="T3" fmla="*/ 0 h 1872"/>
              <a:gd name="T4" fmla="*/ 87955067 w 2098"/>
              <a:gd name="T5" fmla="*/ 0 h 1872"/>
              <a:gd name="T6" fmla="*/ 55133996 w 2098"/>
              <a:gd name="T7" fmla="*/ 17665843 h 1872"/>
              <a:gd name="T8" fmla="*/ 7005430 w 2098"/>
              <a:gd name="T9" fmla="*/ 102097587 h 1872"/>
              <a:gd name="T10" fmla="*/ 7005430 w 2098"/>
              <a:gd name="T11" fmla="*/ 139637143 h 1872"/>
              <a:gd name="T12" fmla="*/ 55133996 w 2098"/>
              <a:gd name="T13" fmla="*/ 224198995 h 1872"/>
              <a:gd name="T14" fmla="*/ 87955067 w 2098"/>
              <a:gd name="T15" fmla="*/ 243034007 h 1872"/>
              <a:gd name="T16" fmla="*/ 185250227 w 2098"/>
              <a:gd name="T17" fmla="*/ 243034007 h 1872"/>
              <a:gd name="T18" fmla="*/ 216903606 w 2098"/>
              <a:gd name="T19" fmla="*/ 224198995 h 1872"/>
              <a:gd name="T20" fmla="*/ 266199863 w 2098"/>
              <a:gd name="T21" fmla="*/ 139637143 h 1872"/>
              <a:gd name="T22" fmla="*/ 266199863 w 2098"/>
              <a:gd name="T23" fmla="*/ 102097587 h 1872"/>
              <a:gd name="T24" fmla="*/ 216903606 w 2098"/>
              <a:gd name="T25" fmla="*/ 17665843 h 1872"/>
              <a:gd name="T26" fmla="*/ 185250227 w 2098"/>
              <a:gd name="T27" fmla="*/ 0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8" h="1872">
                <a:moveTo>
                  <a:pt x="1428" y="0"/>
                </a:moveTo>
                <a:lnTo>
                  <a:pt x="1428" y="0"/>
                </a:lnTo>
                <a:cubicBezTo>
                  <a:pt x="678" y="0"/>
                  <a:pt x="678" y="0"/>
                  <a:pt x="678" y="0"/>
                </a:cubicBezTo>
                <a:cubicBezTo>
                  <a:pt x="570" y="0"/>
                  <a:pt x="479" y="55"/>
                  <a:pt x="425" y="136"/>
                </a:cubicBezTo>
                <a:cubicBezTo>
                  <a:pt x="54" y="786"/>
                  <a:pt x="54" y="786"/>
                  <a:pt x="54" y="786"/>
                </a:cubicBezTo>
                <a:cubicBezTo>
                  <a:pt x="0" y="876"/>
                  <a:pt x="0" y="985"/>
                  <a:pt x="54" y="1075"/>
                </a:cubicBezTo>
                <a:cubicBezTo>
                  <a:pt x="425" y="1726"/>
                  <a:pt x="425" y="1726"/>
                  <a:pt x="425" y="1726"/>
                </a:cubicBezTo>
                <a:cubicBezTo>
                  <a:pt x="479" y="1817"/>
                  <a:pt x="570" y="1871"/>
                  <a:pt x="678" y="1871"/>
                </a:cubicBezTo>
                <a:cubicBezTo>
                  <a:pt x="1428" y="1871"/>
                  <a:pt x="1428" y="1871"/>
                  <a:pt x="1428" y="1871"/>
                </a:cubicBezTo>
                <a:cubicBezTo>
                  <a:pt x="1528" y="1871"/>
                  <a:pt x="1627" y="1817"/>
                  <a:pt x="1672" y="1726"/>
                </a:cubicBezTo>
                <a:cubicBezTo>
                  <a:pt x="2052" y="1075"/>
                  <a:pt x="2052" y="1075"/>
                  <a:pt x="2052" y="1075"/>
                </a:cubicBezTo>
                <a:cubicBezTo>
                  <a:pt x="2097" y="985"/>
                  <a:pt x="2097" y="876"/>
                  <a:pt x="2052" y="786"/>
                </a:cubicBezTo>
                <a:cubicBezTo>
                  <a:pt x="1672" y="136"/>
                  <a:pt x="1672" y="136"/>
                  <a:pt x="1672" y="136"/>
                </a:cubicBezTo>
                <a:cubicBezTo>
                  <a:pt x="1627" y="55"/>
                  <a:pt x="1528" y="0"/>
                  <a:pt x="1428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4">
            <a:extLst>
              <a:ext uri="{FF2B5EF4-FFF2-40B4-BE49-F238E27FC236}">
                <a16:creationId xmlns:a16="http://schemas.microsoft.com/office/drawing/2014/main" id="{C9E05353-FB8C-374B-8D2D-CEA354D5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222" y="9496463"/>
            <a:ext cx="2291802" cy="2046250"/>
          </a:xfrm>
          <a:custGeom>
            <a:avLst/>
            <a:gdLst>
              <a:gd name="T0" fmla="*/ 185250227 w 2098"/>
              <a:gd name="T1" fmla="*/ 0 h 1872"/>
              <a:gd name="T2" fmla="*/ 185250227 w 2098"/>
              <a:gd name="T3" fmla="*/ 0 h 1872"/>
              <a:gd name="T4" fmla="*/ 87955067 w 2098"/>
              <a:gd name="T5" fmla="*/ 0 h 1872"/>
              <a:gd name="T6" fmla="*/ 55133996 w 2098"/>
              <a:gd name="T7" fmla="*/ 18704904 h 1872"/>
              <a:gd name="T8" fmla="*/ 7005430 w 2098"/>
              <a:gd name="T9" fmla="*/ 103266756 h 1872"/>
              <a:gd name="T10" fmla="*/ 7005430 w 2098"/>
              <a:gd name="T11" fmla="*/ 139637143 h 1872"/>
              <a:gd name="T12" fmla="*/ 55133996 w 2098"/>
              <a:gd name="T13" fmla="*/ 224198995 h 1872"/>
              <a:gd name="T14" fmla="*/ 87955067 w 2098"/>
              <a:gd name="T15" fmla="*/ 243034007 h 1872"/>
              <a:gd name="T16" fmla="*/ 185250227 w 2098"/>
              <a:gd name="T17" fmla="*/ 243034007 h 1872"/>
              <a:gd name="T18" fmla="*/ 216903606 w 2098"/>
              <a:gd name="T19" fmla="*/ 224198995 h 1872"/>
              <a:gd name="T20" fmla="*/ 266199863 w 2098"/>
              <a:gd name="T21" fmla="*/ 139637143 h 1872"/>
              <a:gd name="T22" fmla="*/ 266199863 w 2098"/>
              <a:gd name="T23" fmla="*/ 103266756 h 1872"/>
              <a:gd name="T24" fmla="*/ 216903606 w 2098"/>
              <a:gd name="T25" fmla="*/ 18704904 h 1872"/>
              <a:gd name="T26" fmla="*/ 185250227 w 2098"/>
              <a:gd name="T27" fmla="*/ 0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98" h="1872">
                <a:moveTo>
                  <a:pt x="1428" y="0"/>
                </a:moveTo>
                <a:lnTo>
                  <a:pt x="1428" y="0"/>
                </a:lnTo>
                <a:cubicBezTo>
                  <a:pt x="678" y="0"/>
                  <a:pt x="678" y="0"/>
                  <a:pt x="678" y="0"/>
                </a:cubicBezTo>
                <a:cubicBezTo>
                  <a:pt x="570" y="0"/>
                  <a:pt x="479" y="54"/>
                  <a:pt x="425" y="144"/>
                </a:cubicBezTo>
                <a:cubicBezTo>
                  <a:pt x="54" y="795"/>
                  <a:pt x="54" y="795"/>
                  <a:pt x="54" y="795"/>
                </a:cubicBezTo>
                <a:cubicBezTo>
                  <a:pt x="0" y="876"/>
                  <a:pt x="0" y="985"/>
                  <a:pt x="54" y="1075"/>
                </a:cubicBezTo>
                <a:cubicBezTo>
                  <a:pt x="425" y="1726"/>
                  <a:pt x="425" y="1726"/>
                  <a:pt x="425" y="1726"/>
                </a:cubicBezTo>
                <a:cubicBezTo>
                  <a:pt x="479" y="1816"/>
                  <a:pt x="570" y="1871"/>
                  <a:pt x="678" y="1871"/>
                </a:cubicBezTo>
                <a:cubicBezTo>
                  <a:pt x="1428" y="1871"/>
                  <a:pt x="1428" y="1871"/>
                  <a:pt x="1428" y="1871"/>
                </a:cubicBezTo>
                <a:cubicBezTo>
                  <a:pt x="1528" y="1871"/>
                  <a:pt x="1627" y="1816"/>
                  <a:pt x="1672" y="1726"/>
                </a:cubicBezTo>
                <a:cubicBezTo>
                  <a:pt x="2052" y="1075"/>
                  <a:pt x="2052" y="1075"/>
                  <a:pt x="2052" y="1075"/>
                </a:cubicBezTo>
                <a:cubicBezTo>
                  <a:pt x="2097" y="985"/>
                  <a:pt x="2097" y="876"/>
                  <a:pt x="2052" y="795"/>
                </a:cubicBezTo>
                <a:cubicBezTo>
                  <a:pt x="1672" y="144"/>
                  <a:pt x="1672" y="144"/>
                  <a:pt x="1672" y="144"/>
                </a:cubicBezTo>
                <a:cubicBezTo>
                  <a:pt x="1627" y="54"/>
                  <a:pt x="1528" y="0"/>
                  <a:pt x="1428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5">
            <a:extLst>
              <a:ext uri="{FF2B5EF4-FFF2-40B4-BE49-F238E27FC236}">
                <a16:creationId xmlns:a16="http://schemas.microsoft.com/office/drawing/2014/main" id="{6E84811D-6895-D64E-A686-4D3BBE9E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057" y="10011635"/>
            <a:ext cx="828130" cy="1015905"/>
          </a:xfrm>
          <a:custGeom>
            <a:avLst/>
            <a:gdLst>
              <a:gd name="T0" fmla="*/ 96809518 w 760"/>
              <a:gd name="T1" fmla="*/ 93389985 h 932"/>
              <a:gd name="T2" fmla="*/ 96809518 w 760"/>
              <a:gd name="T3" fmla="*/ 93389985 h 932"/>
              <a:gd name="T4" fmla="*/ 87515758 w 760"/>
              <a:gd name="T5" fmla="*/ 68847476 h 932"/>
              <a:gd name="T6" fmla="*/ 86354218 w 760"/>
              <a:gd name="T7" fmla="*/ 44305326 h 932"/>
              <a:gd name="T8" fmla="*/ 86354218 w 760"/>
              <a:gd name="T9" fmla="*/ 36167738 h 932"/>
              <a:gd name="T10" fmla="*/ 86354218 w 760"/>
              <a:gd name="T11" fmla="*/ 30355123 h 932"/>
              <a:gd name="T12" fmla="*/ 49050199 w 760"/>
              <a:gd name="T13" fmla="*/ 0 h 932"/>
              <a:gd name="T14" fmla="*/ 25686819 w 760"/>
              <a:gd name="T15" fmla="*/ 8137588 h 932"/>
              <a:gd name="T16" fmla="*/ 11746180 w 760"/>
              <a:gd name="T17" fmla="*/ 29192457 h 932"/>
              <a:gd name="T18" fmla="*/ 11746180 w 760"/>
              <a:gd name="T19" fmla="*/ 37330045 h 932"/>
              <a:gd name="T20" fmla="*/ 11746180 w 760"/>
              <a:gd name="T21" fmla="*/ 44305326 h 932"/>
              <a:gd name="T22" fmla="*/ 11746180 w 760"/>
              <a:gd name="T23" fmla="*/ 46630300 h 932"/>
              <a:gd name="T24" fmla="*/ 11746180 w 760"/>
              <a:gd name="T25" fmla="*/ 46630300 h 932"/>
              <a:gd name="T26" fmla="*/ 10584640 w 760"/>
              <a:gd name="T27" fmla="*/ 70010142 h 932"/>
              <a:gd name="T28" fmla="*/ 2323440 w 760"/>
              <a:gd name="T29" fmla="*/ 93389985 h 932"/>
              <a:gd name="T30" fmla="*/ 1161540 w 760"/>
              <a:gd name="T31" fmla="*/ 99202599 h 932"/>
              <a:gd name="T32" fmla="*/ 5808420 w 760"/>
              <a:gd name="T33" fmla="*/ 102690239 h 932"/>
              <a:gd name="T34" fmla="*/ 5808420 w 760"/>
              <a:gd name="T35" fmla="*/ 102690239 h 932"/>
              <a:gd name="T36" fmla="*/ 21039940 w 760"/>
              <a:gd name="T37" fmla="*/ 102690239 h 932"/>
              <a:gd name="T38" fmla="*/ 31495240 w 760"/>
              <a:gd name="T39" fmla="*/ 114315468 h 932"/>
              <a:gd name="T40" fmla="*/ 49050199 w 760"/>
              <a:gd name="T41" fmla="*/ 120257467 h 932"/>
              <a:gd name="T42" fmla="*/ 67637718 w 760"/>
              <a:gd name="T43" fmla="*/ 114315468 h 932"/>
              <a:gd name="T44" fmla="*/ 78221999 w 760"/>
              <a:gd name="T45" fmla="*/ 102690239 h 932"/>
              <a:gd name="T46" fmla="*/ 92162638 w 760"/>
              <a:gd name="T47" fmla="*/ 102690239 h 932"/>
              <a:gd name="T48" fmla="*/ 92162638 w 760"/>
              <a:gd name="T49" fmla="*/ 102690239 h 932"/>
              <a:gd name="T50" fmla="*/ 96809518 w 760"/>
              <a:gd name="T51" fmla="*/ 99202599 h 932"/>
              <a:gd name="T52" fmla="*/ 96809518 w 760"/>
              <a:gd name="T53" fmla="*/ 93389985 h 932"/>
              <a:gd name="T54" fmla="*/ 62990839 w 760"/>
              <a:gd name="T55" fmla="*/ 107340187 h 932"/>
              <a:gd name="T56" fmla="*/ 62990839 w 760"/>
              <a:gd name="T57" fmla="*/ 107340187 h 932"/>
              <a:gd name="T58" fmla="*/ 49050199 w 760"/>
              <a:gd name="T59" fmla="*/ 111990494 h 932"/>
              <a:gd name="T60" fmla="*/ 36142120 w 760"/>
              <a:gd name="T61" fmla="*/ 107340187 h 932"/>
              <a:gd name="T62" fmla="*/ 30333699 w 760"/>
              <a:gd name="T63" fmla="*/ 102690239 h 932"/>
              <a:gd name="T64" fmla="*/ 49050199 w 760"/>
              <a:gd name="T65" fmla="*/ 102690239 h 932"/>
              <a:gd name="T66" fmla="*/ 68799259 w 760"/>
              <a:gd name="T67" fmla="*/ 102690239 h 932"/>
              <a:gd name="T68" fmla="*/ 62990839 w 760"/>
              <a:gd name="T69" fmla="*/ 107340187 h 932"/>
              <a:gd name="T70" fmla="*/ 80545439 w 760"/>
              <a:gd name="T71" fmla="*/ 94552651 h 932"/>
              <a:gd name="T72" fmla="*/ 80545439 w 760"/>
              <a:gd name="T73" fmla="*/ 94552651 h 932"/>
              <a:gd name="T74" fmla="*/ 80545439 w 760"/>
              <a:gd name="T75" fmla="*/ 94552651 h 932"/>
              <a:gd name="T76" fmla="*/ 49050199 w 760"/>
              <a:gd name="T77" fmla="*/ 94552651 h 932"/>
              <a:gd name="T78" fmla="*/ 10584640 w 760"/>
              <a:gd name="T79" fmla="*/ 94552651 h 932"/>
              <a:gd name="T80" fmla="*/ 18716500 w 760"/>
              <a:gd name="T81" fmla="*/ 71172809 h 932"/>
              <a:gd name="T82" fmla="*/ 19878399 w 760"/>
              <a:gd name="T83" fmla="*/ 44305326 h 932"/>
              <a:gd name="T84" fmla="*/ 19878399 w 760"/>
              <a:gd name="T85" fmla="*/ 43142659 h 932"/>
              <a:gd name="T86" fmla="*/ 19878399 w 760"/>
              <a:gd name="T87" fmla="*/ 43142659 h 932"/>
              <a:gd name="T88" fmla="*/ 18716500 w 760"/>
              <a:gd name="T89" fmla="*/ 36167738 h 932"/>
              <a:gd name="T90" fmla="*/ 19878399 w 760"/>
              <a:gd name="T91" fmla="*/ 30355123 h 932"/>
              <a:gd name="T92" fmla="*/ 30333699 w 760"/>
              <a:gd name="T93" fmla="*/ 13950203 h 932"/>
              <a:gd name="T94" fmla="*/ 49050199 w 760"/>
              <a:gd name="T95" fmla="*/ 8137588 h 932"/>
              <a:gd name="T96" fmla="*/ 78221999 w 760"/>
              <a:gd name="T97" fmla="*/ 31517431 h 932"/>
              <a:gd name="T98" fmla="*/ 78221999 w 760"/>
              <a:gd name="T99" fmla="*/ 36167738 h 932"/>
              <a:gd name="T100" fmla="*/ 78221999 w 760"/>
              <a:gd name="T101" fmla="*/ 43142659 h 932"/>
              <a:gd name="T102" fmla="*/ 79383898 w 760"/>
              <a:gd name="T103" fmla="*/ 70010142 h 932"/>
              <a:gd name="T104" fmla="*/ 87515758 w 760"/>
              <a:gd name="T105" fmla="*/ 94552651 h 932"/>
              <a:gd name="T106" fmla="*/ 80545439 w 760"/>
              <a:gd name="T107" fmla="*/ 94552651 h 9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760" h="932">
                <a:moveTo>
                  <a:pt x="750" y="723"/>
                </a:moveTo>
                <a:lnTo>
                  <a:pt x="750" y="723"/>
                </a:lnTo>
                <a:cubicBezTo>
                  <a:pt x="714" y="687"/>
                  <a:pt x="687" y="623"/>
                  <a:pt x="678" y="533"/>
                </a:cubicBezTo>
                <a:cubicBezTo>
                  <a:pt x="660" y="461"/>
                  <a:pt x="660" y="388"/>
                  <a:pt x="669" y="343"/>
                </a:cubicBezTo>
                <a:cubicBezTo>
                  <a:pt x="669" y="316"/>
                  <a:pt x="669" y="298"/>
                  <a:pt x="669" y="280"/>
                </a:cubicBezTo>
                <a:cubicBezTo>
                  <a:pt x="669" y="262"/>
                  <a:pt x="669" y="253"/>
                  <a:pt x="669" y="235"/>
                </a:cubicBezTo>
                <a:cubicBezTo>
                  <a:pt x="642" y="99"/>
                  <a:pt x="524" y="0"/>
                  <a:pt x="380" y="0"/>
                </a:cubicBezTo>
                <a:cubicBezTo>
                  <a:pt x="307" y="0"/>
                  <a:pt x="244" y="27"/>
                  <a:pt x="199" y="63"/>
                </a:cubicBezTo>
                <a:cubicBezTo>
                  <a:pt x="145" y="108"/>
                  <a:pt x="108" y="162"/>
                  <a:pt x="91" y="226"/>
                </a:cubicBezTo>
                <a:cubicBezTo>
                  <a:pt x="91" y="244"/>
                  <a:pt x="91" y="262"/>
                  <a:pt x="91" y="289"/>
                </a:cubicBezTo>
                <a:cubicBezTo>
                  <a:pt x="91" y="298"/>
                  <a:pt x="91" y="316"/>
                  <a:pt x="91" y="343"/>
                </a:cubicBezTo>
                <a:cubicBezTo>
                  <a:pt x="91" y="361"/>
                  <a:pt x="91" y="361"/>
                  <a:pt x="91" y="361"/>
                </a:cubicBezTo>
                <a:cubicBezTo>
                  <a:pt x="99" y="406"/>
                  <a:pt x="91" y="479"/>
                  <a:pt x="82" y="542"/>
                </a:cubicBezTo>
                <a:cubicBezTo>
                  <a:pt x="72" y="623"/>
                  <a:pt x="45" y="687"/>
                  <a:pt x="18" y="723"/>
                </a:cubicBezTo>
                <a:cubicBezTo>
                  <a:pt x="9" y="741"/>
                  <a:pt x="0" y="759"/>
                  <a:pt x="9" y="768"/>
                </a:cubicBezTo>
                <a:cubicBezTo>
                  <a:pt x="18" y="786"/>
                  <a:pt x="27" y="795"/>
                  <a:pt x="45" y="795"/>
                </a:cubicBezTo>
                <a:cubicBezTo>
                  <a:pt x="163" y="795"/>
                  <a:pt x="163" y="795"/>
                  <a:pt x="163" y="795"/>
                </a:cubicBezTo>
                <a:cubicBezTo>
                  <a:pt x="181" y="831"/>
                  <a:pt x="208" y="858"/>
                  <a:pt x="244" y="885"/>
                </a:cubicBezTo>
                <a:cubicBezTo>
                  <a:pt x="280" y="913"/>
                  <a:pt x="335" y="931"/>
                  <a:pt x="380" y="931"/>
                </a:cubicBezTo>
                <a:cubicBezTo>
                  <a:pt x="434" y="931"/>
                  <a:pt x="479" y="913"/>
                  <a:pt x="524" y="885"/>
                </a:cubicBezTo>
                <a:cubicBezTo>
                  <a:pt x="561" y="858"/>
                  <a:pt x="588" y="831"/>
                  <a:pt x="606" y="795"/>
                </a:cubicBezTo>
                <a:cubicBezTo>
                  <a:pt x="714" y="795"/>
                  <a:pt x="714" y="795"/>
                  <a:pt x="714" y="795"/>
                </a:cubicBezTo>
                <a:cubicBezTo>
                  <a:pt x="732" y="795"/>
                  <a:pt x="750" y="786"/>
                  <a:pt x="750" y="768"/>
                </a:cubicBezTo>
                <a:cubicBezTo>
                  <a:pt x="759" y="759"/>
                  <a:pt x="759" y="741"/>
                  <a:pt x="750" y="723"/>
                </a:cubicBezTo>
                <a:close/>
                <a:moveTo>
                  <a:pt x="488" y="831"/>
                </a:moveTo>
                <a:lnTo>
                  <a:pt x="488" y="831"/>
                </a:lnTo>
                <a:cubicBezTo>
                  <a:pt x="461" y="858"/>
                  <a:pt x="416" y="867"/>
                  <a:pt x="380" y="867"/>
                </a:cubicBezTo>
                <a:cubicBezTo>
                  <a:pt x="344" y="867"/>
                  <a:pt x="307" y="858"/>
                  <a:pt x="280" y="831"/>
                </a:cubicBezTo>
                <a:cubicBezTo>
                  <a:pt x="262" y="822"/>
                  <a:pt x="244" y="813"/>
                  <a:pt x="235" y="795"/>
                </a:cubicBezTo>
                <a:cubicBezTo>
                  <a:pt x="380" y="795"/>
                  <a:pt x="380" y="795"/>
                  <a:pt x="380" y="795"/>
                </a:cubicBezTo>
                <a:cubicBezTo>
                  <a:pt x="533" y="795"/>
                  <a:pt x="533" y="795"/>
                  <a:pt x="533" y="795"/>
                </a:cubicBezTo>
                <a:cubicBezTo>
                  <a:pt x="515" y="813"/>
                  <a:pt x="506" y="822"/>
                  <a:pt x="488" y="831"/>
                </a:cubicBezTo>
                <a:close/>
                <a:moveTo>
                  <a:pt x="624" y="732"/>
                </a:moveTo>
                <a:lnTo>
                  <a:pt x="624" y="732"/>
                </a:lnTo>
                <a:cubicBezTo>
                  <a:pt x="380" y="732"/>
                  <a:pt x="380" y="732"/>
                  <a:pt x="380" y="732"/>
                </a:cubicBezTo>
                <a:cubicBezTo>
                  <a:pt x="82" y="732"/>
                  <a:pt x="82" y="732"/>
                  <a:pt x="82" y="732"/>
                </a:cubicBezTo>
                <a:cubicBezTo>
                  <a:pt x="108" y="687"/>
                  <a:pt x="136" y="623"/>
                  <a:pt x="145" y="551"/>
                </a:cubicBezTo>
                <a:cubicBezTo>
                  <a:pt x="154" y="470"/>
                  <a:pt x="154" y="397"/>
                  <a:pt x="154" y="343"/>
                </a:cubicBezTo>
                <a:cubicBezTo>
                  <a:pt x="154" y="334"/>
                  <a:pt x="154" y="334"/>
                  <a:pt x="154" y="334"/>
                </a:cubicBezTo>
                <a:cubicBezTo>
                  <a:pt x="154" y="307"/>
                  <a:pt x="154" y="289"/>
                  <a:pt x="145" y="280"/>
                </a:cubicBezTo>
                <a:cubicBezTo>
                  <a:pt x="145" y="262"/>
                  <a:pt x="145" y="253"/>
                  <a:pt x="154" y="235"/>
                </a:cubicBezTo>
                <a:cubicBezTo>
                  <a:pt x="163" y="189"/>
                  <a:pt x="190" y="144"/>
                  <a:pt x="235" y="108"/>
                </a:cubicBezTo>
                <a:cubicBezTo>
                  <a:pt x="271" y="81"/>
                  <a:pt x="325" y="63"/>
                  <a:pt x="380" y="63"/>
                </a:cubicBezTo>
                <a:cubicBezTo>
                  <a:pt x="488" y="63"/>
                  <a:pt x="588" y="135"/>
                  <a:pt x="606" y="244"/>
                </a:cubicBezTo>
                <a:cubicBezTo>
                  <a:pt x="606" y="253"/>
                  <a:pt x="606" y="271"/>
                  <a:pt x="606" y="280"/>
                </a:cubicBezTo>
                <a:cubicBezTo>
                  <a:pt x="606" y="298"/>
                  <a:pt x="606" y="316"/>
                  <a:pt x="606" y="334"/>
                </a:cubicBezTo>
                <a:cubicBezTo>
                  <a:pt x="606" y="388"/>
                  <a:pt x="606" y="470"/>
                  <a:pt x="615" y="542"/>
                </a:cubicBezTo>
                <a:cubicBezTo>
                  <a:pt x="633" y="623"/>
                  <a:pt x="651" y="687"/>
                  <a:pt x="678" y="732"/>
                </a:cubicBezTo>
                <a:lnTo>
                  <a:pt x="624" y="7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6">
            <a:extLst>
              <a:ext uri="{FF2B5EF4-FFF2-40B4-BE49-F238E27FC236}">
                <a16:creationId xmlns:a16="http://schemas.microsoft.com/office/drawing/2014/main" id="{83931523-BC96-6B47-B234-72275F81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64" y="10069412"/>
            <a:ext cx="770354" cy="900352"/>
          </a:xfrm>
          <a:custGeom>
            <a:avLst/>
            <a:gdLst>
              <a:gd name="T0" fmla="*/ 91252918 w 706"/>
              <a:gd name="T1" fmla="*/ 104609038 h 823"/>
              <a:gd name="T2" fmla="*/ 91252918 w 706"/>
              <a:gd name="T3" fmla="*/ 104609038 h 823"/>
              <a:gd name="T4" fmla="*/ 91252918 w 706"/>
              <a:gd name="T5" fmla="*/ 103437818 h 823"/>
              <a:gd name="T6" fmla="*/ 91252918 w 706"/>
              <a:gd name="T7" fmla="*/ 102266959 h 823"/>
              <a:gd name="T8" fmla="*/ 91252918 w 706"/>
              <a:gd name="T9" fmla="*/ 101095739 h 823"/>
              <a:gd name="T10" fmla="*/ 91252918 w 706"/>
              <a:gd name="T11" fmla="*/ 101095739 h 823"/>
              <a:gd name="T12" fmla="*/ 49056538 w 706"/>
              <a:gd name="T13" fmla="*/ 2342080 h 823"/>
              <a:gd name="T14" fmla="*/ 49056538 w 706"/>
              <a:gd name="T15" fmla="*/ 2342080 h 823"/>
              <a:gd name="T16" fmla="*/ 47891592 w 706"/>
              <a:gd name="T17" fmla="*/ 1170859 h 823"/>
              <a:gd name="T18" fmla="*/ 47891592 w 706"/>
              <a:gd name="T19" fmla="*/ 1170859 h 823"/>
              <a:gd name="T20" fmla="*/ 47891592 w 706"/>
              <a:gd name="T21" fmla="*/ 1170859 h 823"/>
              <a:gd name="T22" fmla="*/ 46726646 w 706"/>
              <a:gd name="T23" fmla="*/ 1170859 h 823"/>
              <a:gd name="T24" fmla="*/ 46726646 w 706"/>
              <a:gd name="T25" fmla="*/ 0 h 823"/>
              <a:gd name="T26" fmla="*/ 46726646 w 706"/>
              <a:gd name="T27" fmla="*/ 0 h 823"/>
              <a:gd name="T28" fmla="*/ 45561700 w 706"/>
              <a:gd name="T29" fmla="*/ 0 h 823"/>
              <a:gd name="T30" fmla="*/ 45561700 w 706"/>
              <a:gd name="T31" fmla="*/ 0 h 823"/>
              <a:gd name="T32" fmla="*/ 44396754 w 706"/>
              <a:gd name="T33" fmla="*/ 0 h 823"/>
              <a:gd name="T34" fmla="*/ 44396754 w 706"/>
              <a:gd name="T35" fmla="*/ 1170859 h 823"/>
              <a:gd name="T36" fmla="*/ 43231807 w 706"/>
              <a:gd name="T37" fmla="*/ 1170859 h 823"/>
              <a:gd name="T38" fmla="*/ 43231807 w 706"/>
              <a:gd name="T39" fmla="*/ 1170859 h 823"/>
              <a:gd name="T40" fmla="*/ 43231807 w 706"/>
              <a:gd name="T41" fmla="*/ 1170859 h 823"/>
              <a:gd name="T42" fmla="*/ 42066861 w 706"/>
              <a:gd name="T43" fmla="*/ 2342080 h 823"/>
              <a:gd name="T44" fmla="*/ 42066861 w 706"/>
              <a:gd name="T45" fmla="*/ 2342080 h 823"/>
              <a:gd name="T46" fmla="*/ 0 w 706"/>
              <a:gd name="T47" fmla="*/ 101095739 h 823"/>
              <a:gd name="T48" fmla="*/ 0 w 706"/>
              <a:gd name="T49" fmla="*/ 101095739 h 823"/>
              <a:gd name="T50" fmla="*/ 0 w 706"/>
              <a:gd name="T51" fmla="*/ 102266959 h 823"/>
              <a:gd name="T52" fmla="*/ 0 w 706"/>
              <a:gd name="T53" fmla="*/ 103437818 h 823"/>
              <a:gd name="T54" fmla="*/ 0 w 706"/>
              <a:gd name="T55" fmla="*/ 103437818 h 823"/>
              <a:gd name="T56" fmla="*/ 0 w 706"/>
              <a:gd name="T57" fmla="*/ 104609038 h 823"/>
              <a:gd name="T58" fmla="*/ 0 w 706"/>
              <a:gd name="T59" fmla="*/ 104609038 h 823"/>
              <a:gd name="T60" fmla="*/ 1164946 w 706"/>
              <a:gd name="T61" fmla="*/ 104609038 h 823"/>
              <a:gd name="T62" fmla="*/ 1164946 w 706"/>
              <a:gd name="T63" fmla="*/ 105779898 h 823"/>
              <a:gd name="T64" fmla="*/ 2329892 w 706"/>
              <a:gd name="T65" fmla="*/ 105779898 h 823"/>
              <a:gd name="T66" fmla="*/ 2329892 w 706"/>
              <a:gd name="T67" fmla="*/ 105779898 h 823"/>
              <a:gd name="T68" fmla="*/ 3494839 w 706"/>
              <a:gd name="T69" fmla="*/ 105779898 h 823"/>
              <a:gd name="T70" fmla="*/ 3494839 w 706"/>
              <a:gd name="T71" fmla="*/ 106950757 h 823"/>
              <a:gd name="T72" fmla="*/ 4659785 w 706"/>
              <a:gd name="T73" fmla="*/ 106950757 h 823"/>
              <a:gd name="T74" fmla="*/ 5824731 w 706"/>
              <a:gd name="T75" fmla="*/ 105779898 h 823"/>
              <a:gd name="T76" fmla="*/ 45561700 w 706"/>
              <a:gd name="T77" fmla="*/ 79887889 h 823"/>
              <a:gd name="T78" fmla="*/ 85428187 w 706"/>
              <a:gd name="T79" fmla="*/ 105779898 h 823"/>
              <a:gd name="T80" fmla="*/ 86593133 w 706"/>
              <a:gd name="T81" fmla="*/ 106950757 h 823"/>
              <a:gd name="T82" fmla="*/ 87758079 w 706"/>
              <a:gd name="T83" fmla="*/ 106950757 h 823"/>
              <a:gd name="T84" fmla="*/ 87758079 w 706"/>
              <a:gd name="T85" fmla="*/ 105779898 h 823"/>
              <a:gd name="T86" fmla="*/ 88923025 w 706"/>
              <a:gd name="T87" fmla="*/ 105779898 h 823"/>
              <a:gd name="T88" fmla="*/ 88923025 w 706"/>
              <a:gd name="T89" fmla="*/ 105779898 h 823"/>
              <a:gd name="T90" fmla="*/ 90087972 w 706"/>
              <a:gd name="T91" fmla="*/ 105779898 h 823"/>
              <a:gd name="T92" fmla="*/ 47891592 w 706"/>
              <a:gd name="T93" fmla="*/ 71690791 h 823"/>
              <a:gd name="T94" fmla="*/ 47891592 w 706"/>
              <a:gd name="T95" fmla="*/ 71690791 h 823"/>
              <a:gd name="T96" fmla="*/ 47891592 w 706"/>
              <a:gd name="T97" fmla="*/ 71690791 h 823"/>
              <a:gd name="T98" fmla="*/ 46726646 w 706"/>
              <a:gd name="T99" fmla="*/ 71690791 h 823"/>
              <a:gd name="T100" fmla="*/ 46726646 w 706"/>
              <a:gd name="T101" fmla="*/ 70519932 h 823"/>
              <a:gd name="T102" fmla="*/ 45561700 w 706"/>
              <a:gd name="T103" fmla="*/ 70519932 h 823"/>
              <a:gd name="T104" fmla="*/ 45561700 w 706"/>
              <a:gd name="T105" fmla="*/ 70519932 h 823"/>
              <a:gd name="T106" fmla="*/ 44396754 w 706"/>
              <a:gd name="T107" fmla="*/ 71690791 h 823"/>
              <a:gd name="T108" fmla="*/ 44396754 w 706"/>
              <a:gd name="T109" fmla="*/ 71690791 h 823"/>
              <a:gd name="T110" fmla="*/ 43231807 w 706"/>
              <a:gd name="T111" fmla="*/ 71690791 h 823"/>
              <a:gd name="T112" fmla="*/ 12814408 w 706"/>
              <a:gd name="T113" fmla="*/ 91727781 h 823"/>
              <a:gd name="T114" fmla="*/ 47891592 w 706"/>
              <a:gd name="T115" fmla="*/ 71690791 h 82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06" h="823">
                <a:moveTo>
                  <a:pt x="696" y="804"/>
                </a:moveTo>
                <a:lnTo>
                  <a:pt x="696" y="804"/>
                </a:lnTo>
                <a:cubicBezTo>
                  <a:pt x="696" y="804"/>
                  <a:pt x="696" y="804"/>
                  <a:pt x="705" y="804"/>
                </a:cubicBezTo>
                <a:cubicBezTo>
                  <a:pt x="705" y="795"/>
                  <a:pt x="705" y="795"/>
                  <a:pt x="705" y="795"/>
                </a:cubicBezTo>
                <a:cubicBezTo>
                  <a:pt x="705" y="786"/>
                  <a:pt x="705" y="786"/>
                  <a:pt x="705" y="786"/>
                </a:cubicBezTo>
                <a:cubicBezTo>
                  <a:pt x="705" y="786"/>
                  <a:pt x="705" y="786"/>
                  <a:pt x="705" y="777"/>
                </a:cubicBezTo>
                <a:cubicBezTo>
                  <a:pt x="379" y="18"/>
                  <a:pt x="379" y="18"/>
                  <a:pt x="379" y="18"/>
                </a:cubicBezTo>
                <a:cubicBezTo>
                  <a:pt x="379" y="9"/>
                  <a:pt x="379" y="9"/>
                  <a:pt x="370" y="9"/>
                </a:cubicBezTo>
                <a:cubicBezTo>
                  <a:pt x="370" y="9"/>
                  <a:pt x="370" y="9"/>
                  <a:pt x="361" y="9"/>
                </a:cubicBezTo>
                <a:cubicBezTo>
                  <a:pt x="361" y="9"/>
                  <a:pt x="361" y="9"/>
                  <a:pt x="361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43" y="9"/>
                  <a:pt x="343" y="9"/>
                  <a:pt x="343" y="9"/>
                </a:cubicBezTo>
                <a:cubicBezTo>
                  <a:pt x="343" y="9"/>
                  <a:pt x="343" y="9"/>
                  <a:pt x="334" y="9"/>
                </a:cubicBezTo>
                <a:cubicBezTo>
                  <a:pt x="334" y="9"/>
                  <a:pt x="334" y="9"/>
                  <a:pt x="325" y="18"/>
                </a:cubicBezTo>
                <a:cubicBezTo>
                  <a:pt x="0" y="777"/>
                  <a:pt x="0" y="777"/>
                  <a:pt x="0" y="777"/>
                </a:cubicBezTo>
                <a:lnTo>
                  <a:pt x="0" y="786"/>
                </a:lnTo>
                <a:cubicBezTo>
                  <a:pt x="0" y="786"/>
                  <a:pt x="0" y="786"/>
                  <a:pt x="0" y="795"/>
                </a:cubicBezTo>
                <a:lnTo>
                  <a:pt x="0" y="804"/>
                </a:lnTo>
                <a:cubicBezTo>
                  <a:pt x="9" y="804"/>
                  <a:pt x="9" y="804"/>
                  <a:pt x="9" y="804"/>
                </a:cubicBezTo>
                <a:lnTo>
                  <a:pt x="9" y="813"/>
                </a:lnTo>
                <a:cubicBezTo>
                  <a:pt x="9" y="813"/>
                  <a:pt x="9" y="813"/>
                  <a:pt x="18" y="813"/>
                </a:cubicBezTo>
                <a:cubicBezTo>
                  <a:pt x="18" y="813"/>
                  <a:pt x="18" y="813"/>
                  <a:pt x="27" y="813"/>
                </a:cubicBezTo>
                <a:lnTo>
                  <a:pt x="27" y="822"/>
                </a:lnTo>
                <a:cubicBezTo>
                  <a:pt x="27" y="822"/>
                  <a:pt x="27" y="822"/>
                  <a:pt x="36" y="822"/>
                </a:cubicBezTo>
                <a:cubicBezTo>
                  <a:pt x="36" y="813"/>
                  <a:pt x="36" y="813"/>
                  <a:pt x="45" y="813"/>
                </a:cubicBezTo>
                <a:cubicBezTo>
                  <a:pt x="352" y="614"/>
                  <a:pt x="352" y="614"/>
                  <a:pt x="352" y="614"/>
                </a:cubicBezTo>
                <a:cubicBezTo>
                  <a:pt x="660" y="813"/>
                  <a:pt x="660" y="813"/>
                  <a:pt x="660" y="813"/>
                </a:cubicBezTo>
                <a:cubicBezTo>
                  <a:pt x="669" y="813"/>
                  <a:pt x="669" y="813"/>
                  <a:pt x="669" y="822"/>
                </a:cubicBezTo>
                <a:cubicBezTo>
                  <a:pt x="678" y="822"/>
                  <a:pt x="678" y="822"/>
                  <a:pt x="678" y="822"/>
                </a:cubicBezTo>
                <a:lnTo>
                  <a:pt x="678" y="813"/>
                </a:lnTo>
                <a:cubicBezTo>
                  <a:pt x="687" y="813"/>
                  <a:pt x="687" y="813"/>
                  <a:pt x="687" y="813"/>
                </a:cubicBezTo>
                <a:cubicBezTo>
                  <a:pt x="696" y="813"/>
                  <a:pt x="696" y="813"/>
                  <a:pt x="696" y="813"/>
                </a:cubicBezTo>
                <a:cubicBezTo>
                  <a:pt x="696" y="813"/>
                  <a:pt x="696" y="813"/>
                  <a:pt x="696" y="804"/>
                </a:cubicBezTo>
                <a:close/>
                <a:moveTo>
                  <a:pt x="370" y="551"/>
                </a:moveTo>
                <a:lnTo>
                  <a:pt x="370" y="551"/>
                </a:lnTo>
                <a:cubicBezTo>
                  <a:pt x="361" y="551"/>
                  <a:pt x="361" y="551"/>
                  <a:pt x="361" y="551"/>
                </a:cubicBezTo>
                <a:lnTo>
                  <a:pt x="361" y="542"/>
                </a:lnTo>
                <a:cubicBezTo>
                  <a:pt x="352" y="542"/>
                  <a:pt x="352" y="542"/>
                  <a:pt x="352" y="542"/>
                </a:cubicBezTo>
                <a:cubicBezTo>
                  <a:pt x="352" y="542"/>
                  <a:pt x="352" y="542"/>
                  <a:pt x="343" y="542"/>
                </a:cubicBezTo>
                <a:lnTo>
                  <a:pt x="343" y="551"/>
                </a:lnTo>
                <a:cubicBezTo>
                  <a:pt x="334" y="551"/>
                  <a:pt x="334" y="551"/>
                  <a:pt x="334" y="551"/>
                </a:cubicBezTo>
                <a:cubicBezTo>
                  <a:pt x="99" y="705"/>
                  <a:pt x="99" y="705"/>
                  <a:pt x="99" y="705"/>
                </a:cubicBezTo>
                <a:cubicBezTo>
                  <a:pt x="352" y="108"/>
                  <a:pt x="352" y="108"/>
                  <a:pt x="352" y="108"/>
                </a:cubicBezTo>
                <a:cubicBezTo>
                  <a:pt x="605" y="705"/>
                  <a:pt x="605" y="705"/>
                  <a:pt x="605" y="705"/>
                </a:cubicBezTo>
                <a:lnTo>
                  <a:pt x="370" y="5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7">
            <a:extLst>
              <a:ext uri="{FF2B5EF4-FFF2-40B4-BE49-F238E27FC236}">
                <a16:creationId xmlns:a16="http://schemas.microsoft.com/office/drawing/2014/main" id="{54714CA0-D733-8B4B-95DE-16EB3ED4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763" y="6535415"/>
            <a:ext cx="1025535" cy="885907"/>
          </a:xfrm>
          <a:custGeom>
            <a:avLst/>
            <a:gdLst>
              <a:gd name="T0" fmla="*/ 60688405 w 941"/>
              <a:gd name="T1" fmla="*/ 104818630 h 813"/>
              <a:gd name="T2" fmla="*/ 60688405 w 941"/>
              <a:gd name="T3" fmla="*/ 104818630 h 813"/>
              <a:gd name="T4" fmla="*/ 58364200 w 941"/>
              <a:gd name="T5" fmla="*/ 103656697 h 813"/>
              <a:gd name="T6" fmla="*/ 17431894 w 941"/>
              <a:gd name="T7" fmla="*/ 64027027 h 813"/>
              <a:gd name="T8" fmla="*/ 17431894 w 941"/>
              <a:gd name="T9" fmla="*/ 62865453 h 813"/>
              <a:gd name="T10" fmla="*/ 9296819 w 941"/>
              <a:gd name="T11" fmla="*/ 55894575 h 813"/>
              <a:gd name="T12" fmla="*/ 0 w 941"/>
              <a:gd name="T13" fmla="*/ 32529808 h 813"/>
              <a:gd name="T14" fmla="*/ 9296819 w 941"/>
              <a:gd name="T15" fmla="*/ 9294385 h 813"/>
              <a:gd name="T16" fmla="*/ 32668587 w 941"/>
              <a:gd name="T17" fmla="*/ 0 h 813"/>
              <a:gd name="T18" fmla="*/ 56039995 w 941"/>
              <a:gd name="T19" fmla="*/ 9294385 h 813"/>
              <a:gd name="T20" fmla="*/ 60688405 w 941"/>
              <a:gd name="T21" fmla="*/ 15103331 h 813"/>
              <a:gd name="T22" fmla="*/ 66499276 w 941"/>
              <a:gd name="T23" fmla="*/ 9294385 h 813"/>
              <a:gd name="T24" fmla="*/ 89870684 w 941"/>
              <a:gd name="T25" fmla="*/ 0 h 813"/>
              <a:gd name="T26" fmla="*/ 112079990 w 941"/>
              <a:gd name="T27" fmla="*/ 9294385 h 813"/>
              <a:gd name="T28" fmla="*/ 121377168 w 941"/>
              <a:gd name="T29" fmla="*/ 32529808 h 813"/>
              <a:gd name="T30" fmla="*/ 112079990 w 941"/>
              <a:gd name="T31" fmla="*/ 55894575 h 813"/>
              <a:gd name="T32" fmla="*/ 112079990 w 941"/>
              <a:gd name="T33" fmla="*/ 55894575 h 813"/>
              <a:gd name="T34" fmla="*/ 103816271 w 941"/>
              <a:gd name="T35" fmla="*/ 62865453 h 813"/>
              <a:gd name="T36" fmla="*/ 103816271 w 941"/>
              <a:gd name="T37" fmla="*/ 64027027 h 813"/>
              <a:gd name="T38" fmla="*/ 64174712 w 941"/>
              <a:gd name="T39" fmla="*/ 103656697 h 813"/>
              <a:gd name="T40" fmla="*/ 60688405 w 941"/>
              <a:gd name="T41" fmla="*/ 104818630 h 813"/>
              <a:gd name="T42" fmla="*/ 23371409 w 941"/>
              <a:gd name="T43" fmla="*/ 58218081 h 813"/>
              <a:gd name="T44" fmla="*/ 23371409 w 941"/>
              <a:gd name="T45" fmla="*/ 58218081 h 813"/>
              <a:gd name="T46" fmla="*/ 60688405 w 941"/>
              <a:gd name="T47" fmla="*/ 95524245 h 813"/>
              <a:gd name="T48" fmla="*/ 98005400 w 941"/>
              <a:gd name="T49" fmla="*/ 58218081 h 813"/>
              <a:gd name="T50" fmla="*/ 99167503 w 941"/>
              <a:gd name="T51" fmla="*/ 58218081 h 813"/>
              <a:gd name="T52" fmla="*/ 107302578 w 941"/>
              <a:gd name="T53" fmla="*/ 50085629 h 813"/>
              <a:gd name="T54" fmla="*/ 114275192 w 941"/>
              <a:gd name="T55" fmla="*/ 32529808 h 813"/>
              <a:gd name="T56" fmla="*/ 107302578 w 941"/>
              <a:gd name="T57" fmla="*/ 15103331 h 813"/>
              <a:gd name="T58" fmla="*/ 89870684 w 941"/>
              <a:gd name="T59" fmla="*/ 8132452 h 813"/>
              <a:gd name="T60" fmla="*/ 71147685 w 941"/>
              <a:gd name="T61" fmla="*/ 15103331 h 813"/>
              <a:gd name="T62" fmla="*/ 64174712 w 941"/>
              <a:gd name="T63" fmla="*/ 23364766 h 813"/>
              <a:gd name="T64" fmla="*/ 60688405 w 941"/>
              <a:gd name="T65" fmla="*/ 24526340 h 813"/>
              <a:gd name="T66" fmla="*/ 58364200 w 941"/>
              <a:gd name="T67" fmla="*/ 23364766 h 813"/>
              <a:gd name="T68" fmla="*/ 50229484 w 941"/>
              <a:gd name="T69" fmla="*/ 15103331 h 813"/>
              <a:gd name="T70" fmla="*/ 32668587 w 941"/>
              <a:gd name="T71" fmla="*/ 8132452 h 813"/>
              <a:gd name="T72" fmla="*/ 15107690 w 941"/>
              <a:gd name="T73" fmla="*/ 15103331 h 813"/>
              <a:gd name="T74" fmla="*/ 8134716 w 941"/>
              <a:gd name="T75" fmla="*/ 32529808 h 813"/>
              <a:gd name="T76" fmla="*/ 15107690 w 941"/>
              <a:gd name="T77" fmla="*/ 50085629 h 813"/>
              <a:gd name="T78" fmla="*/ 23371409 w 941"/>
              <a:gd name="T79" fmla="*/ 58218081 h 813"/>
              <a:gd name="T80" fmla="*/ 109626783 w 941"/>
              <a:gd name="T81" fmla="*/ 52409135 h 813"/>
              <a:gd name="T82" fmla="*/ 109626783 w 941"/>
              <a:gd name="T83" fmla="*/ 52409135 h 81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41" h="813">
                <a:moveTo>
                  <a:pt x="470" y="812"/>
                </a:moveTo>
                <a:lnTo>
                  <a:pt x="470" y="812"/>
                </a:lnTo>
                <a:cubicBezTo>
                  <a:pt x="461" y="812"/>
                  <a:pt x="461" y="812"/>
                  <a:pt x="452" y="803"/>
                </a:cubicBezTo>
                <a:cubicBezTo>
                  <a:pt x="135" y="496"/>
                  <a:pt x="135" y="496"/>
                  <a:pt x="135" y="496"/>
                </a:cubicBezTo>
                <a:cubicBezTo>
                  <a:pt x="135" y="496"/>
                  <a:pt x="135" y="496"/>
                  <a:pt x="135" y="487"/>
                </a:cubicBezTo>
                <a:cubicBezTo>
                  <a:pt x="72" y="433"/>
                  <a:pt x="72" y="433"/>
                  <a:pt x="72" y="433"/>
                </a:cubicBezTo>
                <a:cubicBezTo>
                  <a:pt x="27" y="378"/>
                  <a:pt x="0" y="315"/>
                  <a:pt x="0" y="252"/>
                </a:cubicBezTo>
                <a:cubicBezTo>
                  <a:pt x="0" y="190"/>
                  <a:pt x="27" y="126"/>
                  <a:pt x="72" y="72"/>
                </a:cubicBezTo>
                <a:cubicBezTo>
                  <a:pt x="126" y="27"/>
                  <a:pt x="189" y="0"/>
                  <a:pt x="253" y="0"/>
                </a:cubicBezTo>
                <a:cubicBezTo>
                  <a:pt x="316" y="0"/>
                  <a:pt x="379" y="27"/>
                  <a:pt x="434" y="72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60" y="27"/>
                  <a:pt x="623" y="0"/>
                  <a:pt x="696" y="0"/>
                </a:cubicBezTo>
                <a:cubicBezTo>
                  <a:pt x="759" y="0"/>
                  <a:pt x="822" y="27"/>
                  <a:pt x="868" y="72"/>
                </a:cubicBezTo>
                <a:cubicBezTo>
                  <a:pt x="922" y="126"/>
                  <a:pt x="940" y="190"/>
                  <a:pt x="940" y="252"/>
                </a:cubicBezTo>
                <a:cubicBezTo>
                  <a:pt x="940" y="315"/>
                  <a:pt x="922" y="378"/>
                  <a:pt x="868" y="433"/>
                </a:cubicBezTo>
                <a:cubicBezTo>
                  <a:pt x="804" y="487"/>
                  <a:pt x="804" y="487"/>
                  <a:pt x="804" y="487"/>
                </a:cubicBezTo>
                <a:cubicBezTo>
                  <a:pt x="804" y="496"/>
                  <a:pt x="804" y="496"/>
                  <a:pt x="804" y="496"/>
                </a:cubicBezTo>
                <a:cubicBezTo>
                  <a:pt x="497" y="803"/>
                  <a:pt x="497" y="803"/>
                  <a:pt x="497" y="803"/>
                </a:cubicBezTo>
                <a:cubicBezTo>
                  <a:pt x="488" y="812"/>
                  <a:pt x="479" y="812"/>
                  <a:pt x="470" y="812"/>
                </a:cubicBezTo>
                <a:close/>
                <a:moveTo>
                  <a:pt x="181" y="451"/>
                </a:moveTo>
                <a:lnTo>
                  <a:pt x="181" y="451"/>
                </a:lnTo>
                <a:cubicBezTo>
                  <a:pt x="470" y="740"/>
                  <a:pt x="470" y="740"/>
                  <a:pt x="470" y="740"/>
                </a:cubicBezTo>
                <a:cubicBezTo>
                  <a:pt x="759" y="451"/>
                  <a:pt x="759" y="451"/>
                  <a:pt x="759" y="451"/>
                </a:cubicBezTo>
                <a:lnTo>
                  <a:pt x="768" y="451"/>
                </a:lnTo>
                <a:cubicBezTo>
                  <a:pt x="831" y="388"/>
                  <a:pt x="831" y="388"/>
                  <a:pt x="831" y="388"/>
                </a:cubicBezTo>
                <a:cubicBezTo>
                  <a:pt x="868" y="351"/>
                  <a:pt x="885" y="306"/>
                  <a:pt x="885" y="252"/>
                </a:cubicBezTo>
                <a:cubicBezTo>
                  <a:pt x="885" y="199"/>
                  <a:pt x="868" y="153"/>
                  <a:pt x="831" y="117"/>
                </a:cubicBezTo>
                <a:cubicBezTo>
                  <a:pt x="795" y="81"/>
                  <a:pt x="741" y="63"/>
                  <a:pt x="696" y="63"/>
                </a:cubicBezTo>
                <a:cubicBezTo>
                  <a:pt x="642" y="63"/>
                  <a:pt x="596" y="81"/>
                  <a:pt x="551" y="117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88" y="181"/>
                  <a:pt x="479" y="190"/>
                  <a:pt x="470" y="190"/>
                </a:cubicBezTo>
                <a:cubicBezTo>
                  <a:pt x="461" y="190"/>
                  <a:pt x="461" y="181"/>
                  <a:pt x="452" y="181"/>
                </a:cubicBezTo>
                <a:cubicBezTo>
                  <a:pt x="389" y="117"/>
                  <a:pt x="389" y="117"/>
                  <a:pt x="389" y="117"/>
                </a:cubicBezTo>
                <a:cubicBezTo>
                  <a:pt x="352" y="81"/>
                  <a:pt x="307" y="63"/>
                  <a:pt x="253" y="63"/>
                </a:cubicBezTo>
                <a:cubicBezTo>
                  <a:pt x="198" y="63"/>
                  <a:pt x="153" y="81"/>
                  <a:pt x="117" y="117"/>
                </a:cubicBezTo>
                <a:cubicBezTo>
                  <a:pt x="81" y="153"/>
                  <a:pt x="63" y="199"/>
                  <a:pt x="63" y="252"/>
                </a:cubicBezTo>
                <a:cubicBezTo>
                  <a:pt x="63" y="306"/>
                  <a:pt x="81" y="351"/>
                  <a:pt x="117" y="388"/>
                </a:cubicBezTo>
                <a:cubicBezTo>
                  <a:pt x="181" y="451"/>
                  <a:pt x="181" y="451"/>
                  <a:pt x="181" y="451"/>
                </a:cubicBezTo>
                <a:close/>
                <a:moveTo>
                  <a:pt x="849" y="406"/>
                </a:moveTo>
                <a:lnTo>
                  <a:pt x="849" y="4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8">
            <a:extLst>
              <a:ext uri="{FF2B5EF4-FFF2-40B4-BE49-F238E27FC236}">
                <a16:creationId xmlns:a16="http://schemas.microsoft.com/office/drawing/2014/main" id="{F757918A-5C9A-B149-8DBA-93DEFF16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86" y="6477638"/>
            <a:ext cx="635542" cy="1006276"/>
          </a:xfrm>
          <a:custGeom>
            <a:avLst/>
            <a:gdLst>
              <a:gd name="T0" fmla="*/ 37724058 w 580"/>
              <a:gd name="T1" fmla="*/ 119266630 h 922"/>
              <a:gd name="T2" fmla="*/ 37724058 w 580"/>
              <a:gd name="T3" fmla="*/ 119266630 h 922"/>
              <a:gd name="T4" fmla="*/ 35374208 w 580"/>
              <a:gd name="T5" fmla="*/ 118101054 h 922"/>
              <a:gd name="T6" fmla="*/ 17752498 w 580"/>
              <a:gd name="T7" fmla="*/ 86503825 h 922"/>
              <a:gd name="T8" fmla="*/ 0 w 580"/>
              <a:gd name="T9" fmla="*/ 37424751 h 922"/>
              <a:gd name="T10" fmla="*/ 37724058 w 580"/>
              <a:gd name="T11" fmla="*/ 0 h 922"/>
              <a:gd name="T12" fmla="*/ 75578543 w 580"/>
              <a:gd name="T13" fmla="*/ 37424751 h 922"/>
              <a:gd name="T14" fmla="*/ 59000609 w 580"/>
              <a:gd name="T15" fmla="*/ 86503825 h 922"/>
              <a:gd name="T16" fmla="*/ 41248472 w 580"/>
              <a:gd name="T17" fmla="*/ 118101054 h 922"/>
              <a:gd name="T18" fmla="*/ 37724058 w 580"/>
              <a:gd name="T19" fmla="*/ 119266630 h 922"/>
              <a:gd name="T20" fmla="*/ 37724058 w 580"/>
              <a:gd name="T21" fmla="*/ 8158314 h 922"/>
              <a:gd name="T22" fmla="*/ 37724058 w 580"/>
              <a:gd name="T23" fmla="*/ 8158314 h 922"/>
              <a:gd name="T24" fmla="*/ 7048828 w 580"/>
              <a:gd name="T25" fmla="*/ 37424751 h 922"/>
              <a:gd name="T26" fmla="*/ 24801326 w 580"/>
              <a:gd name="T27" fmla="*/ 82877907 h 922"/>
              <a:gd name="T28" fmla="*/ 37724058 w 580"/>
              <a:gd name="T29" fmla="*/ 107482399 h 922"/>
              <a:gd name="T30" fmla="*/ 51952142 w 580"/>
              <a:gd name="T31" fmla="*/ 82877907 h 922"/>
              <a:gd name="T32" fmla="*/ 68399288 w 580"/>
              <a:gd name="T33" fmla="*/ 37424751 h 922"/>
              <a:gd name="T34" fmla="*/ 37724058 w 580"/>
              <a:gd name="T35" fmla="*/ 8158314 h 9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80" h="922">
                <a:moveTo>
                  <a:pt x="289" y="921"/>
                </a:moveTo>
                <a:lnTo>
                  <a:pt x="289" y="921"/>
                </a:lnTo>
                <a:cubicBezTo>
                  <a:pt x="280" y="921"/>
                  <a:pt x="271" y="921"/>
                  <a:pt x="271" y="912"/>
                </a:cubicBezTo>
                <a:cubicBezTo>
                  <a:pt x="271" y="912"/>
                  <a:pt x="199" y="803"/>
                  <a:pt x="136" y="668"/>
                </a:cubicBezTo>
                <a:cubicBezTo>
                  <a:pt x="45" y="496"/>
                  <a:pt x="0" y="369"/>
                  <a:pt x="0" y="289"/>
                </a:cubicBezTo>
                <a:cubicBezTo>
                  <a:pt x="0" y="135"/>
                  <a:pt x="127" y="0"/>
                  <a:pt x="289" y="0"/>
                </a:cubicBezTo>
                <a:cubicBezTo>
                  <a:pt x="452" y="0"/>
                  <a:pt x="579" y="135"/>
                  <a:pt x="579" y="289"/>
                </a:cubicBezTo>
                <a:cubicBezTo>
                  <a:pt x="579" y="369"/>
                  <a:pt x="533" y="496"/>
                  <a:pt x="452" y="668"/>
                </a:cubicBezTo>
                <a:cubicBezTo>
                  <a:pt x="389" y="794"/>
                  <a:pt x="316" y="912"/>
                  <a:pt x="316" y="912"/>
                </a:cubicBezTo>
                <a:cubicBezTo>
                  <a:pt x="316" y="921"/>
                  <a:pt x="307" y="921"/>
                  <a:pt x="289" y="921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163" y="63"/>
                  <a:pt x="54" y="162"/>
                  <a:pt x="54" y="289"/>
                </a:cubicBezTo>
                <a:cubicBezTo>
                  <a:pt x="54" y="333"/>
                  <a:pt x="82" y="432"/>
                  <a:pt x="190" y="640"/>
                </a:cubicBezTo>
                <a:cubicBezTo>
                  <a:pt x="226" y="722"/>
                  <a:pt x="271" y="794"/>
                  <a:pt x="289" y="830"/>
                </a:cubicBezTo>
                <a:cubicBezTo>
                  <a:pt x="316" y="794"/>
                  <a:pt x="353" y="722"/>
                  <a:pt x="398" y="640"/>
                </a:cubicBezTo>
                <a:cubicBezTo>
                  <a:pt x="497" y="432"/>
                  <a:pt x="524" y="333"/>
                  <a:pt x="524" y="289"/>
                </a:cubicBezTo>
                <a:cubicBezTo>
                  <a:pt x="524" y="162"/>
                  <a:pt x="416" y="63"/>
                  <a:pt x="289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9">
            <a:extLst>
              <a:ext uri="{FF2B5EF4-FFF2-40B4-BE49-F238E27FC236}">
                <a16:creationId xmlns:a16="http://schemas.microsoft.com/office/drawing/2014/main" id="{BF9382C0-C05A-4343-AEA9-E8552A7C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386" y="6636525"/>
            <a:ext cx="298512" cy="293696"/>
          </a:xfrm>
          <a:custGeom>
            <a:avLst/>
            <a:gdLst>
              <a:gd name="T0" fmla="*/ 17677058 w 272"/>
              <a:gd name="T1" fmla="*/ 34475401 h 271"/>
              <a:gd name="T2" fmla="*/ 17677058 w 272"/>
              <a:gd name="T3" fmla="*/ 34475401 h 271"/>
              <a:gd name="T4" fmla="*/ 0 w 272"/>
              <a:gd name="T5" fmla="*/ 17365268 h 271"/>
              <a:gd name="T6" fmla="*/ 17677058 w 272"/>
              <a:gd name="T7" fmla="*/ 0 h 271"/>
              <a:gd name="T8" fmla="*/ 35484745 w 272"/>
              <a:gd name="T9" fmla="*/ 17365268 h 271"/>
              <a:gd name="T10" fmla="*/ 17677058 w 272"/>
              <a:gd name="T11" fmla="*/ 34475401 h 271"/>
              <a:gd name="T12" fmla="*/ 17677058 w 272"/>
              <a:gd name="T13" fmla="*/ 8044260 h 271"/>
              <a:gd name="T14" fmla="*/ 17677058 w 272"/>
              <a:gd name="T15" fmla="*/ 8044260 h 271"/>
              <a:gd name="T16" fmla="*/ 8249245 w 272"/>
              <a:gd name="T17" fmla="*/ 17365268 h 271"/>
              <a:gd name="T18" fmla="*/ 17677058 w 272"/>
              <a:gd name="T19" fmla="*/ 27580321 h 271"/>
              <a:gd name="T20" fmla="*/ 27235500 w 272"/>
              <a:gd name="T21" fmla="*/ 17365268 h 271"/>
              <a:gd name="T22" fmla="*/ 17677058 w 272"/>
              <a:gd name="T23" fmla="*/ 8044260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2" h="271">
                <a:moveTo>
                  <a:pt x="135" y="270"/>
                </a:moveTo>
                <a:lnTo>
                  <a:pt x="135" y="270"/>
                </a:lnTo>
                <a:cubicBezTo>
                  <a:pt x="63" y="270"/>
                  <a:pt x="0" y="216"/>
                  <a:pt x="0" y="136"/>
                </a:cubicBezTo>
                <a:cubicBezTo>
                  <a:pt x="0" y="63"/>
                  <a:pt x="63" y="0"/>
                  <a:pt x="135" y="0"/>
                </a:cubicBezTo>
                <a:cubicBezTo>
                  <a:pt x="208" y="0"/>
                  <a:pt x="271" y="63"/>
                  <a:pt x="271" y="136"/>
                </a:cubicBezTo>
                <a:cubicBezTo>
                  <a:pt x="271" y="216"/>
                  <a:pt x="208" y="270"/>
                  <a:pt x="135" y="270"/>
                </a:cubicBezTo>
                <a:close/>
                <a:moveTo>
                  <a:pt x="135" y="63"/>
                </a:moveTo>
                <a:lnTo>
                  <a:pt x="135" y="63"/>
                </a:lnTo>
                <a:cubicBezTo>
                  <a:pt x="90" y="63"/>
                  <a:pt x="63" y="100"/>
                  <a:pt x="63" y="136"/>
                </a:cubicBezTo>
                <a:cubicBezTo>
                  <a:pt x="63" y="180"/>
                  <a:pt x="90" y="216"/>
                  <a:pt x="135" y="216"/>
                </a:cubicBezTo>
                <a:cubicBezTo>
                  <a:pt x="181" y="216"/>
                  <a:pt x="208" y="180"/>
                  <a:pt x="208" y="136"/>
                </a:cubicBezTo>
                <a:cubicBezTo>
                  <a:pt x="208" y="100"/>
                  <a:pt x="181" y="63"/>
                  <a:pt x="135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A5F9F92-AC46-0347-BF09-B51E9D96D006}"/>
              </a:ext>
            </a:extLst>
          </p:cNvPr>
          <p:cNvSpPr txBox="1"/>
          <p:nvPr/>
        </p:nvSpPr>
        <p:spPr>
          <a:xfrm>
            <a:off x="9707216" y="21558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C53B7683-1188-8147-BE41-3EFD5CF445B7}"/>
              </a:ext>
            </a:extLst>
          </p:cNvPr>
          <p:cNvSpPr txBox="1"/>
          <p:nvPr/>
        </p:nvSpPr>
        <p:spPr>
          <a:xfrm>
            <a:off x="2451398" y="36713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D231B97C-77AF-CA4D-B8BD-023154A6584D}"/>
              </a:ext>
            </a:extLst>
          </p:cNvPr>
          <p:cNvSpPr txBox="1"/>
          <p:nvPr/>
        </p:nvSpPr>
        <p:spPr>
          <a:xfrm>
            <a:off x="4358005" y="61424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A79A91-A834-854D-8FC4-F9A83A8A19FA}"/>
              </a:ext>
            </a:extLst>
          </p:cNvPr>
          <p:cNvSpPr/>
          <p:nvPr/>
        </p:nvSpPr>
        <p:spPr>
          <a:xfrm>
            <a:off x="1489241" y="6788813"/>
            <a:ext cx="5251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086F67F5-D07E-B442-98C0-1D1F91AC442D}"/>
              </a:ext>
            </a:extLst>
          </p:cNvPr>
          <p:cNvSpPr txBox="1"/>
          <p:nvPr/>
        </p:nvSpPr>
        <p:spPr>
          <a:xfrm flipH="1">
            <a:off x="17513000" y="61424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6905E-A028-DD40-BFDC-FFE4C1EDAB34}"/>
              </a:ext>
            </a:extLst>
          </p:cNvPr>
          <p:cNvSpPr/>
          <p:nvPr/>
        </p:nvSpPr>
        <p:spPr>
          <a:xfrm flipH="1">
            <a:off x="17512999" y="6788813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241471CB-7F41-B343-BEB3-B4DECB9B849F}"/>
              </a:ext>
            </a:extLst>
          </p:cNvPr>
          <p:cNvSpPr txBox="1"/>
          <p:nvPr/>
        </p:nvSpPr>
        <p:spPr>
          <a:xfrm>
            <a:off x="4358005" y="97278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87487-0966-C740-A3EB-4F6B08D44CCE}"/>
              </a:ext>
            </a:extLst>
          </p:cNvPr>
          <p:cNvSpPr/>
          <p:nvPr/>
        </p:nvSpPr>
        <p:spPr>
          <a:xfrm>
            <a:off x="1489241" y="10374223"/>
            <a:ext cx="5251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A3BDB8E-39AB-0941-903F-75654663C909}"/>
              </a:ext>
            </a:extLst>
          </p:cNvPr>
          <p:cNvSpPr txBox="1"/>
          <p:nvPr/>
        </p:nvSpPr>
        <p:spPr>
          <a:xfrm flipH="1">
            <a:off x="17513000" y="97278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9094C-5D4F-7A45-9407-C472D5223D0B}"/>
              </a:ext>
            </a:extLst>
          </p:cNvPr>
          <p:cNvSpPr/>
          <p:nvPr/>
        </p:nvSpPr>
        <p:spPr>
          <a:xfrm flipH="1">
            <a:off x="17512999" y="10374223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7C12DF62-25AF-0841-9E84-CD380D5B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782" y="6014094"/>
            <a:ext cx="5604811" cy="5600263"/>
          </a:xfrm>
          <a:custGeom>
            <a:avLst/>
            <a:gdLst>
              <a:gd name="T0" fmla="*/ 704059196 w 5432"/>
              <a:gd name="T1" fmla="*/ 352041215 h 5430"/>
              <a:gd name="T2" fmla="*/ 704059196 w 5432"/>
              <a:gd name="T3" fmla="*/ 352041215 h 5430"/>
              <a:gd name="T4" fmla="*/ 351446314 w 5432"/>
              <a:gd name="T5" fmla="*/ 703175862 h 5430"/>
              <a:gd name="T6" fmla="*/ 0 w 5432"/>
              <a:gd name="T7" fmla="*/ 352041215 h 5430"/>
              <a:gd name="T8" fmla="*/ 351446314 w 5432"/>
              <a:gd name="T9" fmla="*/ 0 h 5430"/>
              <a:gd name="T10" fmla="*/ 704059196 w 5432"/>
              <a:gd name="T11" fmla="*/ 352041215 h 54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32" h="5430">
                <a:moveTo>
                  <a:pt x="5431" y="2718"/>
                </a:moveTo>
                <a:lnTo>
                  <a:pt x="5431" y="2718"/>
                </a:lnTo>
                <a:cubicBezTo>
                  <a:pt x="5431" y="4218"/>
                  <a:pt x="4211" y="5429"/>
                  <a:pt x="2711" y="5429"/>
                </a:cubicBezTo>
                <a:cubicBezTo>
                  <a:pt x="1211" y="5429"/>
                  <a:pt x="0" y="4218"/>
                  <a:pt x="0" y="2718"/>
                </a:cubicBezTo>
                <a:cubicBezTo>
                  <a:pt x="0" y="1218"/>
                  <a:pt x="1211" y="0"/>
                  <a:pt x="2711" y="0"/>
                </a:cubicBezTo>
                <a:cubicBezTo>
                  <a:pt x="4211" y="0"/>
                  <a:pt x="5431" y="1218"/>
                  <a:pt x="5431" y="271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6E7EC43C-5CD4-5F47-A08B-2AB40F63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872" y="6014094"/>
            <a:ext cx="5604811" cy="5600263"/>
          </a:xfrm>
          <a:custGeom>
            <a:avLst/>
            <a:gdLst>
              <a:gd name="T0" fmla="*/ 704059196 w 5432"/>
              <a:gd name="T1" fmla="*/ 352041215 h 5430"/>
              <a:gd name="T2" fmla="*/ 704059196 w 5432"/>
              <a:gd name="T3" fmla="*/ 352041215 h 5430"/>
              <a:gd name="T4" fmla="*/ 352612881 w 5432"/>
              <a:gd name="T5" fmla="*/ 703175862 h 5430"/>
              <a:gd name="T6" fmla="*/ 0 w 5432"/>
              <a:gd name="T7" fmla="*/ 352041215 h 5430"/>
              <a:gd name="T8" fmla="*/ 352612881 w 5432"/>
              <a:gd name="T9" fmla="*/ 0 h 5430"/>
              <a:gd name="T10" fmla="*/ 704059196 w 5432"/>
              <a:gd name="T11" fmla="*/ 352041215 h 54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32" h="5430">
                <a:moveTo>
                  <a:pt x="5431" y="2718"/>
                </a:moveTo>
                <a:lnTo>
                  <a:pt x="5431" y="2718"/>
                </a:lnTo>
                <a:cubicBezTo>
                  <a:pt x="5431" y="4218"/>
                  <a:pt x="4211" y="5429"/>
                  <a:pt x="2720" y="5429"/>
                </a:cubicBezTo>
                <a:cubicBezTo>
                  <a:pt x="1220" y="5429"/>
                  <a:pt x="0" y="4218"/>
                  <a:pt x="0" y="2718"/>
                </a:cubicBezTo>
                <a:cubicBezTo>
                  <a:pt x="0" y="1218"/>
                  <a:pt x="1220" y="0"/>
                  <a:pt x="2720" y="0"/>
                </a:cubicBezTo>
                <a:cubicBezTo>
                  <a:pt x="4211" y="0"/>
                  <a:pt x="5431" y="1218"/>
                  <a:pt x="5431" y="271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7">
            <a:extLst>
              <a:ext uri="{FF2B5EF4-FFF2-40B4-BE49-F238E27FC236}">
                <a16:creationId xmlns:a16="http://schemas.microsoft.com/office/drawing/2014/main" id="{B45ADC27-FD53-7F49-AF86-F89D5179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789" y="5722935"/>
            <a:ext cx="1528585" cy="1387556"/>
          </a:xfrm>
          <a:custGeom>
            <a:avLst/>
            <a:gdLst>
              <a:gd name="T0" fmla="*/ 125097946 w 1483"/>
              <a:gd name="T1" fmla="*/ 0 h 1347"/>
              <a:gd name="T2" fmla="*/ 125097946 w 1483"/>
              <a:gd name="T3" fmla="*/ 0 h 1347"/>
              <a:gd name="T4" fmla="*/ 66753409 w 1483"/>
              <a:gd name="T5" fmla="*/ 0 h 1347"/>
              <a:gd name="T6" fmla="*/ 35187855 w 1483"/>
              <a:gd name="T7" fmla="*/ 18735236 h 1347"/>
              <a:gd name="T8" fmla="*/ 5950845 w 1483"/>
              <a:gd name="T9" fmla="*/ 67705442 h 1347"/>
              <a:gd name="T10" fmla="*/ 5950845 w 1483"/>
              <a:gd name="T11" fmla="*/ 105046869 h 1347"/>
              <a:gd name="T12" fmla="*/ 35187855 w 1483"/>
              <a:gd name="T13" fmla="*/ 155179918 h 1347"/>
              <a:gd name="T14" fmla="*/ 66753409 w 1483"/>
              <a:gd name="T15" fmla="*/ 173915513 h 1347"/>
              <a:gd name="T16" fmla="*/ 125097946 w 1483"/>
              <a:gd name="T17" fmla="*/ 173915513 h 1347"/>
              <a:gd name="T18" fmla="*/ 156663500 w 1483"/>
              <a:gd name="T19" fmla="*/ 155179918 h 1347"/>
              <a:gd name="T20" fmla="*/ 185900510 w 1483"/>
              <a:gd name="T21" fmla="*/ 105046869 h 1347"/>
              <a:gd name="T22" fmla="*/ 185900510 w 1483"/>
              <a:gd name="T23" fmla="*/ 67705442 h 1347"/>
              <a:gd name="T24" fmla="*/ 156663500 w 1483"/>
              <a:gd name="T25" fmla="*/ 18735236 h 1347"/>
              <a:gd name="T26" fmla="*/ 125097946 w 1483"/>
              <a:gd name="T27" fmla="*/ 0 h 13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3" h="1347">
                <a:moveTo>
                  <a:pt x="967" y="0"/>
                </a:moveTo>
                <a:lnTo>
                  <a:pt x="967" y="0"/>
                </a:lnTo>
                <a:cubicBezTo>
                  <a:pt x="516" y="0"/>
                  <a:pt x="516" y="0"/>
                  <a:pt x="516" y="0"/>
                </a:cubicBezTo>
                <a:cubicBezTo>
                  <a:pt x="416" y="0"/>
                  <a:pt x="326" y="54"/>
                  <a:pt x="272" y="145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0" y="615"/>
                  <a:pt x="0" y="723"/>
                  <a:pt x="46" y="813"/>
                </a:cubicBezTo>
                <a:cubicBezTo>
                  <a:pt x="272" y="1201"/>
                  <a:pt x="272" y="1201"/>
                  <a:pt x="272" y="1201"/>
                </a:cubicBezTo>
                <a:cubicBezTo>
                  <a:pt x="326" y="1292"/>
                  <a:pt x="416" y="1346"/>
                  <a:pt x="516" y="1346"/>
                </a:cubicBezTo>
                <a:cubicBezTo>
                  <a:pt x="967" y="1346"/>
                  <a:pt x="967" y="1346"/>
                  <a:pt x="967" y="1346"/>
                </a:cubicBezTo>
                <a:cubicBezTo>
                  <a:pt x="1067" y="1346"/>
                  <a:pt x="1157" y="1292"/>
                  <a:pt x="1211" y="1201"/>
                </a:cubicBezTo>
                <a:cubicBezTo>
                  <a:pt x="1437" y="813"/>
                  <a:pt x="1437" y="813"/>
                  <a:pt x="1437" y="813"/>
                </a:cubicBezTo>
                <a:cubicBezTo>
                  <a:pt x="1482" y="723"/>
                  <a:pt x="1482" y="615"/>
                  <a:pt x="1437" y="524"/>
                </a:cubicBezTo>
                <a:cubicBezTo>
                  <a:pt x="1211" y="145"/>
                  <a:pt x="1211" y="145"/>
                  <a:pt x="1211" y="145"/>
                </a:cubicBezTo>
                <a:cubicBezTo>
                  <a:pt x="1157" y="54"/>
                  <a:pt x="1067" y="0"/>
                  <a:pt x="967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8">
            <a:extLst>
              <a:ext uri="{FF2B5EF4-FFF2-40B4-BE49-F238E27FC236}">
                <a16:creationId xmlns:a16="http://schemas.microsoft.com/office/drawing/2014/main" id="{CDC173C8-4458-E443-9441-6A056857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789" y="10536157"/>
            <a:ext cx="1528585" cy="1387556"/>
          </a:xfrm>
          <a:custGeom>
            <a:avLst/>
            <a:gdLst>
              <a:gd name="T0" fmla="*/ 125097946 w 1483"/>
              <a:gd name="T1" fmla="*/ 0 h 1347"/>
              <a:gd name="T2" fmla="*/ 125097946 w 1483"/>
              <a:gd name="T3" fmla="*/ 0 h 1347"/>
              <a:gd name="T4" fmla="*/ 66753409 w 1483"/>
              <a:gd name="T5" fmla="*/ 0 h 1347"/>
              <a:gd name="T6" fmla="*/ 35187855 w 1483"/>
              <a:gd name="T7" fmla="*/ 18606191 h 1347"/>
              <a:gd name="T8" fmla="*/ 5950845 w 1483"/>
              <a:gd name="T9" fmla="*/ 68868284 h 1347"/>
              <a:gd name="T10" fmla="*/ 5950845 w 1483"/>
              <a:gd name="T11" fmla="*/ 105046869 h 1347"/>
              <a:gd name="T12" fmla="*/ 35187855 w 1483"/>
              <a:gd name="T13" fmla="*/ 155179918 h 1347"/>
              <a:gd name="T14" fmla="*/ 66753409 w 1483"/>
              <a:gd name="T15" fmla="*/ 173915513 h 1347"/>
              <a:gd name="T16" fmla="*/ 125097946 w 1483"/>
              <a:gd name="T17" fmla="*/ 173915513 h 1347"/>
              <a:gd name="T18" fmla="*/ 156663500 w 1483"/>
              <a:gd name="T19" fmla="*/ 155179918 h 1347"/>
              <a:gd name="T20" fmla="*/ 185900510 w 1483"/>
              <a:gd name="T21" fmla="*/ 105046869 h 1347"/>
              <a:gd name="T22" fmla="*/ 185900510 w 1483"/>
              <a:gd name="T23" fmla="*/ 68868284 h 1347"/>
              <a:gd name="T24" fmla="*/ 156663500 w 1483"/>
              <a:gd name="T25" fmla="*/ 18606191 h 1347"/>
              <a:gd name="T26" fmla="*/ 125097946 w 1483"/>
              <a:gd name="T27" fmla="*/ 0 h 13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3" h="1347">
                <a:moveTo>
                  <a:pt x="967" y="0"/>
                </a:moveTo>
                <a:lnTo>
                  <a:pt x="967" y="0"/>
                </a:lnTo>
                <a:cubicBezTo>
                  <a:pt x="516" y="0"/>
                  <a:pt x="516" y="0"/>
                  <a:pt x="516" y="0"/>
                </a:cubicBezTo>
                <a:cubicBezTo>
                  <a:pt x="416" y="0"/>
                  <a:pt x="326" y="54"/>
                  <a:pt x="272" y="144"/>
                </a:cubicBezTo>
                <a:cubicBezTo>
                  <a:pt x="46" y="533"/>
                  <a:pt x="46" y="533"/>
                  <a:pt x="46" y="533"/>
                </a:cubicBezTo>
                <a:cubicBezTo>
                  <a:pt x="0" y="614"/>
                  <a:pt x="0" y="731"/>
                  <a:pt x="46" y="813"/>
                </a:cubicBezTo>
                <a:cubicBezTo>
                  <a:pt x="272" y="1201"/>
                  <a:pt x="272" y="1201"/>
                  <a:pt x="272" y="1201"/>
                </a:cubicBezTo>
                <a:cubicBezTo>
                  <a:pt x="326" y="1292"/>
                  <a:pt x="416" y="1346"/>
                  <a:pt x="516" y="1346"/>
                </a:cubicBezTo>
                <a:cubicBezTo>
                  <a:pt x="967" y="1346"/>
                  <a:pt x="967" y="1346"/>
                  <a:pt x="967" y="1346"/>
                </a:cubicBezTo>
                <a:cubicBezTo>
                  <a:pt x="1067" y="1346"/>
                  <a:pt x="1157" y="1292"/>
                  <a:pt x="1211" y="1201"/>
                </a:cubicBezTo>
                <a:cubicBezTo>
                  <a:pt x="1437" y="813"/>
                  <a:pt x="1437" y="813"/>
                  <a:pt x="1437" y="813"/>
                </a:cubicBezTo>
                <a:cubicBezTo>
                  <a:pt x="1482" y="731"/>
                  <a:pt x="1482" y="614"/>
                  <a:pt x="1437" y="533"/>
                </a:cubicBezTo>
                <a:cubicBezTo>
                  <a:pt x="1211" y="144"/>
                  <a:pt x="1211" y="144"/>
                  <a:pt x="1211" y="144"/>
                </a:cubicBezTo>
                <a:cubicBezTo>
                  <a:pt x="1157" y="54"/>
                  <a:pt x="1067" y="0"/>
                  <a:pt x="967" y="0"/>
                </a:cubicBezTo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9">
            <a:extLst>
              <a:ext uri="{FF2B5EF4-FFF2-40B4-BE49-F238E27FC236}">
                <a16:creationId xmlns:a16="http://schemas.microsoft.com/office/drawing/2014/main" id="{1F8CE421-4804-7B4E-ADDE-EC2CCB7F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362" y="5722935"/>
            <a:ext cx="1537684" cy="1387556"/>
          </a:xfrm>
          <a:custGeom>
            <a:avLst/>
            <a:gdLst>
              <a:gd name="T0" fmla="*/ 125069087 w 1492"/>
              <a:gd name="T1" fmla="*/ 0 h 1347"/>
              <a:gd name="T2" fmla="*/ 125069087 w 1492"/>
              <a:gd name="T3" fmla="*/ 0 h 1347"/>
              <a:gd name="T4" fmla="*/ 67772803 w 1492"/>
              <a:gd name="T5" fmla="*/ 0 h 1347"/>
              <a:gd name="T6" fmla="*/ 35050359 w 1492"/>
              <a:gd name="T7" fmla="*/ 18735236 h 1347"/>
              <a:gd name="T8" fmla="*/ 6984106 w 1492"/>
              <a:gd name="T9" fmla="*/ 67705442 h 1347"/>
              <a:gd name="T10" fmla="*/ 6984106 w 1492"/>
              <a:gd name="T11" fmla="*/ 105046869 h 1347"/>
              <a:gd name="T12" fmla="*/ 35050359 w 1492"/>
              <a:gd name="T13" fmla="*/ 155179918 h 1347"/>
              <a:gd name="T14" fmla="*/ 67772803 w 1492"/>
              <a:gd name="T15" fmla="*/ 173915513 h 1347"/>
              <a:gd name="T16" fmla="*/ 125069087 w 1492"/>
              <a:gd name="T17" fmla="*/ 173915513 h 1347"/>
              <a:gd name="T18" fmla="*/ 156627393 w 1492"/>
              <a:gd name="T19" fmla="*/ 155179918 h 1347"/>
              <a:gd name="T20" fmla="*/ 185857424 w 1492"/>
              <a:gd name="T21" fmla="*/ 105046869 h 1347"/>
              <a:gd name="T22" fmla="*/ 185857424 w 1492"/>
              <a:gd name="T23" fmla="*/ 67705442 h 1347"/>
              <a:gd name="T24" fmla="*/ 156627393 w 1492"/>
              <a:gd name="T25" fmla="*/ 18735236 h 1347"/>
              <a:gd name="T26" fmla="*/ 125069087 w 1492"/>
              <a:gd name="T27" fmla="*/ 0 h 13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92" h="1347">
                <a:moveTo>
                  <a:pt x="967" y="0"/>
                </a:moveTo>
                <a:lnTo>
                  <a:pt x="967" y="0"/>
                </a:lnTo>
                <a:cubicBezTo>
                  <a:pt x="524" y="0"/>
                  <a:pt x="524" y="0"/>
                  <a:pt x="524" y="0"/>
                </a:cubicBezTo>
                <a:cubicBezTo>
                  <a:pt x="416" y="0"/>
                  <a:pt x="326" y="54"/>
                  <a:pt x="271" y="145"/>
                </a:cubicBezTo>
                <a:cubicBezTo>
                  <a:pt x="54" y="524"/>
                  <a:pt x="54" y="524"/>
                  <a:pt x="54" y="524"/>
                </a:cubicBezTo>
                <a:cubicBezTo>
                  <a:pt x="0" y="615"/>
                  <a:pt x="0" y="723"/>
                  <a:pt x="54" y="813"/>
                </a:cubicBezTo>
                <a:cubicBezTo>
                  <a:pt x="271" y="1201"/>
                  <a:pt x="271" y="1201"/>
                  <a:pt x="271" y="1201"/>
                </a:cubicBezTo>
                <a:cubicBezTo>
                  <a:pt x="326" y="1292"/>
                  <a:pt x="416" y="1346"/>
                  <a:pt x="524" y="1346"/>
                </a:cubicBezTo>
                <a:cubicBezTo>
                  <a:pt x="967" y="1346"/>
                  <a:pt x="967" y="1346"/>
                  <a:pt x="967" y="1346"/>
                </a:cubicBezTo>
                <a:cubicBezTo>
                  <a:pt x="1066" y="1346"/>
                  <a:pt x="1166" y="1292"/>
                  <a:pt x="1211" y="1201"/>
                </a:cubicBezTo>
                <a:cubicBezTo>
                  <a:pt x="1437" y="813"/>
                  <a:pt x="1437" y="813"/>
                  <a:pt x="1437" y="813"/>
                </a:cubicBezTo>
                <a:cubicBezTo>
                  <a:pt x="1491" y="723"/>
                  <a:pt x="1491" y="615"/>
                  <a:pt x="1437" y="524"/>
                </a:cubicBezTo>
                <a:cubicBezTo>
                  <a:pt x="1211" y="145"/>
                  <a:pt x="1211" y="145"/>
                  <a:pt x="1211" y="145"/>
                </a:cubicBezTo>
                <a:cubicBezTo>
                  <a:pt x="1166" y="54"/>
                  <a:pt x="1066" y="0"/>
                  <a:pt x="967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0">
            <a:extLst>
              <a:ext uri="{FF2B5EF4-FFF2-40B4-BE49-F238E27FC236}">
                <a16:creationId xmlns:a16="http://schemas.microsoft.com/office/drawing/2014/main" id="{6927C45B-7171-9B4F-8000-D52C483D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362" y="10536157"/>
            <a:ext cx="1537684" cy="1387556"/>
          </a:xfrm>
          <a:custGeom>
            <a:avLst/>
            <a:gdLst>
              <a:gd name="T0" fmla="*/ 125069087 w 1492"/>
              <a:gd name="T1" fmla="*/ 0 h 1347"/>
              <a:gd name="T2" fmla="*/ 125069087 w 1492"/>
              <a:gd name="T3" fmla="*/ 0 h 1347"/>
              <a:gd name="T4" fmla="*/ 67772803 w 1492"/>
              <a:gd name="T5" fmla="*/ 0 h 1347"/>
              <a:gd name="T6" fmla="*/ 35050359 w 1492"/>
              <a:gd name="T7" fmla="*/ 18606191 h 1347"/>
              <a:gd name="T8" fmla="*/ 6984106 w 1492"/>
              <a:gd name="T9" fmla="*/ 68868284 h 1347"/>
              <a:gd name="T10" fmla="*/ 6984106 w 1492"/>
              <a:gd name="T11" fmla="*/ 105046869 h 1347"/>
              <a:gd name="T12" fmla="*/ 35050359 w 1492"/>
              <a:gd name="T13" fmla="*/ 155179918 h 1347"/>
              <a:gd name="T14" fmla="*/ 67772803 w 1492"/>
              <a:gd name="T15" fmla="*/ 173915513 h 1347"/>
              <a:gd name="T16" fmla="*/ 125069087 w 1492"/>
              <a:gd name="T17" fmla="*/ 173915513 h 1347"/>
              <a:gd name="T18" fmla="*/ 156627393 w 1492"/>
              <a:gd name="T19" fmla="*/ 155179918 h 1347"/>
              <a:gd name="T20" fmla="*/ 185857424 w 1492"/>
              <a:gd name="T21" fmla="*/ 105046869 h 1347"/>
              <a:gd name="T22" fmla="*/ 185857424 w 1492"/>
              <a:gd name="T23" fmla="*/ 68868284 h 1347"/>
              <a:gd name="T24" fmla="*/ 156627393 w 1492"/>
              <a:gd name="T25" fmla="*/ 18606191 h 1347"/>
              <a:gd name="T26" fmla="*/ 125069087 w 1492"/>
              <a:gd name="T27" fmla="*/ 0 h 13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92" h="1347">
                <a:moveTo>
                  <a:pt x="967" y="0"/>
                </a:moveTo>
                <a:lnTo>
                  <a:pt x="967" y="0"/>
                </a:lnTo>
                <a:cubicBezTo>
                  <a:pt x="524" y="0"/>
                  <a:pt x="524" y="0"/>
                  <a:pt x="524" y="0"/>
                </a:cubicBezTo>
                <a:cubicBezTo>
                  <a:pt x="416" y="0"/>
                  <a:pt x="326" y="54"/>
                  <a:pt x="271" y="144"/>
                </a:cubicBezTo>
                <a:cubicBezTo>
                  <a:pt x="54" y="533"/>
                  <a:pt x="54" y="533"/>
                  <a:pt x="54" y="533"/>
                </a:cubicBezTo>
                <a:cubicBezTo>
                  <a:pt x="0" y="614"/>
                  <a:pt x="0" y="731"/>
                  <a:pt x="54" y="813"/>
                </a:cubicBezTo>
                <a:cubicBezTo>
                  <a:pt x="271" y="1201"/>
                  <a:pt x="271" y="1201"/>
                  <a:pt x="271" y="1201"/>
                </a:cubicBezTo>
                <a:cubicBezTo>
                  <a:pt x="326" y="1292"/>
                  <a:pt x="416" y="1346"/>
                  <a:pt x="524" y="1346"/>
                </a:cubicBezTo>
                <a:cubicBezTo>
                  <a:pt x="967" y="1346"/>
                  <a:pt x="967" y="1346"/>
                  <a:pt x="967" y="1346"/>
                </a:cubicBezTo>
                <a:cubicBezTo>
                  <a:pt x="1066" y="1346"/>
                  <a:pt x="1166" y="1292"/>
                  <a:pt x="1211" y="1201"/>
                </a:cubicBezTo>
                <a:cubicBezTo>
                  <a:pt x="1437" y="813"/>
                  <a:pt x="1437" y="813"/>
                  <a:pt x="1437" y="813"/>
                </a:cubicBezTo>
                <a:cubicBezTo>
                  <a:pt x="1491" y="731"/>
                  <a:pt x="1491" y="614"/>
                  <a:pt x="1437" y="533"/>
                </a:cubicBezTo>
                <a:cubicBezTo>
                  <a:pt x="1211" y="144"/>
                  <a:pt x="1211" y="144"/>
                  <a:pt x="1211" y="144"/>
                </a:cubicBezTo>
                <a:cubicBezTo>
                  <a:pt x="1166" y="54"/>
                  <a:pt x="1066" y="0"/>
                  <a:pt x="967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1">
            <a:extLst>
              <a:ext uri="{FF2B5EF4-FFF2-40B4-BE49-F238E27FC236}">
                <a16:creationId xmlns:a16="http://schemas.microsoft.com/office/drawing/2014/main" id="{F6B4A739-BC9E-5A4D-ABAB-F9BBBAB7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651" y="8120448"/>
            <a:ext cx="1537684" cy="1392104"/>
          </a:xfrm>
          <a:custGeom>
            <a:avLst/>
            <a:gdLst>
              <a:gd name="T0" fmla="*/ 125107266 w 1491"/>
              <a:gd name="T1" fmla="*/ 0 h 1348"/>
              <a:gd name="T2" fmla="*/ 125107266 w 1491"/>
              <a:gd name="T3" fmla="*/ 0 h 1348"/>
              <a:gd name="T4" fmla="*/ 67734047 w 1491"/>
              <a:gd name="T5" fmla="*/ 0 h 1348"/>
              <a:gd name="T6" fmla="*/ 36133342 w 1491"/>
              <a:gd name="T7" fmla="*/ 18830268 h 1348"/>
              <a:gd name="T8" fmla="*/ 6993469 w 1491"/>
              <a:gd name="T9" fmla="*/ 69347625 h 1348"/>
              <a:gd name="T10" fmla="*/ 6993469 w 1491"/>
              <a:gd name="T11" fmla="*/ 106878428 h 1348"/>
              <a:gd name="T12" fmla="*/ 36133342 w 1491"/>
              <a:gd name="T13" fmla="*/ 156097021 h 1348"/>
              <a:gd name="T14" fmla="*/ 67734047 w 1491"/>
              <a:gd name="T15" fmla="*/ 174927650 h 1348"/>
              <a:gd name="T16" fmla="*/ 125107266 w 1491"/>
              <a:gd name="T17" fmla="*/ 174927650 h 1348"/>
              <a:gd name="T18" fmla="*/ 157873608 w 1491"/>
              <a:gd name="T19" fmla="*/ 156097021 h 1348"/>
              <a:gd name="T20" fmla="*/ 187143037 w 1491"/>
              <a:gd name="T21" fmla="*/ 106878428 h 1348"/>
              <a:gd name="T22" fmla="*/ 187143037 w 1491"/>
              <a:gd name="T23" fmla="*/ 69347625 h 1348"/>
              <a:gd name="T24" fmla="*/ 157873608 w 1491"/>
              <a:gd name="T25" fmla="*/ 18830268 h 1348"/>
              <a:gd name="T26" fmla="*/ 125107266 w 1491"/>
              <a:gd name="T27" fmla="*/ 0 h 13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91" h="1348">
                <a:moveTo>
                  <a:pt x="966" y="0"/>
                </a:moveTo>
                <a:lnTo>
                  <a:pt x="966" y="0"/>
                </a:lnTo>
                <a:cubicBezTo>
                  <a:pt x="523" y="0"/>
                  <a:pt x="523" y="0"/>
                  <a:pt x="523" y="0"/>
                </a:cubicBezTo>
                <a:cubicBezTo>
                  <a:pt x="424" y="0"/>
                  <a:pt x="325" y="55"/>
                  <a:pt x="279" y="145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0" y="624"/>
                  <a:pt x="0" y="732"/>
                  <a:pt x="54" y="823"/>
                </a:cubicBezTo>
                <a:cubicBezTo>
                  <a:pt x="279" y="1202"/>
                  <a:pt x="279" y="1202"/>
                  <a:pt x="279" y="1202"/>
                </a:cubicBezTo>
                <a:cubicBezTo>
                  <a:pt x="325" y="1292"/>
                  <a:pt x="424" y="1347"/>
                  <a:pt x="523" y="1347"/>
                </a:cubicBezTo>
                <a:cubicBezTo>
                  <a:pt x="966" y="1347"/>
                  <a:pt x="966" y="1347"/>
                  <a:pt x="966" y="1347"/>
                </a:cubicBezTo>
                <a:cubicBezTo>
                  <a:pt x="1075" y="1347"/>
                  <a:pt x="1165" y="1292"/>
                  <a:pt x="1219" y="1202"/>
                </a:cubicBezTo>
                <a:cubicBezTo>
                  <a:pt x="1445" y="823"/>
                  <a:pt x="1445" y="823"/>
                  <a:pt x="1445" y="823"/>
                </a:cubicBezTo>
                <a:cubicBezTo>
                  <a:pt x="1490" y="732"/>
                  <a:pt x="1490" y="624"/>
                  <a:pt x="1445" y="534"/>
                </a:cubicBezTo>
                <a:cubicBezTo>
                  <a:pt x="1219" y="145"/>
                  <a:pt x="1219" y="145"/>
                  <a:pt x="1219" y="145"/>
                </a:cubicBezTo>
                <a:cubicBezTo>
                  <a:pt x="1165" y="55"/>
                  <a:pt x="1075" y="0"/>
                  <a:pt x="966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2">
            <a:extLst>
              <a:ext uri="{FF2B5EF4-FFF2-40B4-BE49-F238E27FC236}">
                <a16:creationId xmlns:a16="http://schemas.microsoft.com/office/drawing/2014/main" id="{895E4CD7-BC5E-C04A-B633-75A4ECDD8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580" y="8120448"/>
            <a:ext cx="1537684" cy="1392104"/>
          </a:xfrm>
          <a:custGeom>
            <a:avLst/>
            <a:gdLst>
              <a:gd name="T0" fmla="*/ 125069087 w 1492"/>
              <a:gd name="T1" fmla="*/ 0 h 1348"/>
              <a:gd name="T2" fmla="*/ 125069087 w 1492"/>
              <a:gd name="T3" fmla="*/ 0 h 1348"/>
              <a:gd name="T4" fmla="*/ 66738134 w 1492"/>
              <a:gd name="T5" fmla="*/ 0 h 1348"/>
              <a:gd name="T6" fmla="*/ 35179828 w 1492"/>
              <a:gd name="T7" fmla="*/ 18830268 h 1348"/>
              <a:gd name="T8" fmla="*/ 5949437 w 1492"/>
              <a:gd name="T9" fmla="*/ 69347625 h 1348"/>
              <a:gd name="T10" fmla="*/ 5949437 w 1492"/>
              <a:gd name="T11" fmla="*/ 106878428 h 1348"/>
              <a:gd name="T12" fmla="*/ 35179828 w 1492"/>
              <a:gd name="T13" fmla="*/ 156097021 h 1348"/>
              <a:gd name="T14" fmla="*/ 66738134 w 1492"/>
              <a:gd name="T15" fmla="*/ 174927650 h 1348"/>
              <a:gd name="T16" fmla="*/ 125069087 w 1492"/>
              <a:gd name="T17" fmla="*/ 174927650 h 1348"/>
              <a:gd name="T18" fmla="*/ 156627393 w 1492"/>
              <a:gd name="T19" fmla="*/ 156097021 h 1348"/>
              <a:gd name="T20" fmla="*/ 185857424 w 1492"/>
              <a:gd name="T21" fmla="*/ 106878428 h 1348"/>
              <a:gd name="T22" fmla="*/ 185857424 w 1492"/>
              <a:gd name="T23" fmla="*/ 69347625 h 1348"/>
              <a:gd name="T24" fmla="*/ 156627393 w 1492"/>
              <a:gd name="T25" fmla="*/ 18830268 h 1348"/>
              <a:gd name="T26" fmla="*/ 125069087 w 1492"/>
              <a:gd name="T27" fmla="*/ 0 h 13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92" h="1348">
                <a:moveTo>
                  <a:pt x="967" y="0"/>
                </a:moveTo>
                <a:lnTo>
                  <a:pt x="967" y="0"/>
                </a:lnTo>
                <a:cubicBezTo>
                  <a:pt x="516" y="0"/>
                  <a:pt x="516" y="0"/>
                  <a:pt x="516" y="0"/>
                </a:cubicBezTo>
                <a:cubicBezTo>
                  <a:pt x="416" y="0"/>
                  <a:pt x="326" y="55"/>
                  <a:pt x="272" y="145"/>
                </a:cubicBezTo>
                <a:cubicBezTo>
                  <a:pt x="46" y="534"/>
                  <a:pt x="46" y="534"/>
                  <a:pt x="46" y="534"/>
                </a:cubicBezTo>
                <a:cubicBezTo>
                  <a:pt x="0" y="624"/>
                  <a:pt x="0" y="732"/>
                  <a:pt x="46" y="823"/>
                </a:cubicBezTo>
                <a:cubicBezTo>
                  <a:pt x="272" y="1202"/>
                  <a:pt x="272" y="1202"/>
                  <a:pt x="272" y="1202"/>
                </a:cubicBezTo>
                <a:cubicBezTo>
                  <a:pt x="326" y="1292"/>
                  <a:pt x="416" y="1347"/>
                  <a:pt x="516" y="1347"/>
                </a:cubicBezTo>
                <a:cubicBezTo>
                  <a:pt x="967" y="1347"/>
                  <a:pt x="967" y="1347"/>
                  <a:pt x="967" y="1347"/>
                </a:cubicBezTo>
                <a:cubicBezTo>
                  <a:pt x="1067" y="1347"/>
                  <a:pt x="1166" y="1292"/>
                  <a:pt x="1211" y="1202"/>
                </a:cubicBezTo>
                <a:cubicBezTo>
                  <a:pt x="1437" y="823"/>
                  <a:pt x="1437" y="823"/>
                  <a:pt x="1437" y="823"/>
                </a:cubicBezTo>
                <a:cubicBezTo>
                  <a:pt x="1491" y="732"/>
                  <a:pt x="1491" y="624"/>
                  <a:pt x="1437" y="534"/>
                </a:cubicBezTo>
                <a:cubicBezTo>
                  <a:pt x="1211" y="145"/>
                  <a:pt x="1211" y="145"/>
                  <a:pt x="1211" y="145"/>
                </a:cubicBezTo>
                <a:cubicBezTo>
                  <a:pt x="1166" y="55"/>
                  <a:pt x="1067" y="0"/>
                  <a:pt x="967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3">
            <a:extLst>
              <a:ext uri="{FF2B5EF4-FFF2-40B4-BE49-F238E27FC236}">
                <a16:creationId xmlns:a16="http://schemas.microsoft.com/office/drawing/2014/main" id="{342B2BCD-4C1F-6442-98C2-D397CACD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446" y="6732892"/>
            <a:ext cx="3748672" cy="4790477"/>
          </a:xfrm>
          <a:custGeom>
            <a:avLst/>
            <a:gdLst>
              <a:gd name="T0" fmla="*/ 470995235 w 3632"/>
              <a:gd name="T1" fmla="*/ 601587384 h 4644"/>
              <a:gd name="T2" fmla="*/ 0 w 3632"/>
              <a:gd name="T3" fmla="*/ 601587384 h 4644"/>
              <a:gd name="T4" fmla="*/ 0 w 3632"/>
              <a:gd name="T5" fmla="*/ 0 h 4644"/>
              <a:gd name="T6" fmla="*/ 470995235 w 3632"/>
              <a:gd name="T7" fmla="*/ 0 h 4644"/>
              <a:gd name="T8" fmla="*/ 470995235 w 3632"/>
              <a:gd name="T9" fmla="*/ 601587384 h 4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2" h="4644">
                <a:moveTo>
                  <a:pt x="3631" y="4643"/>
                </a:moveTo>
                <a:lnTo>
                  <a:pt x="0" y="4643"/>
                </a:lnTo>
                <a:lnTo>
                  <a:pt x="0" y="0"/>
                </a:lnTo>
                <a:lnTo>
                  <a:pt x="3631" y="0"/>
                </a:lnTo>
                <a:lnTo>
                  <a:pt x="3631" y="46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4">
            <a:extLst>
              <a:ext uri="{FF2B5EF4-FFF2-40B4-BE49-F238E27FC236}">
                <a16:creationId xmlns:a16="http://schemas.microsoft.com/office/drawing/2014/main" id="{C7133B37-8415-604C-88D3-73136525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328" y="5936756"/>
            <a:ext cx="4212707" cy="5750390"/>
          </a:xfrm>
          <a:custGeom>
            <a:avLst/>
            <a:gdLst>
              <a:gd name="T0" fmla="*/ 498554803 w 4084"/>
              <a:gd name="T1" fmla="*/ 75008328 h 5575"/>
              <a:gd name="T2" fmla="*/ 498554803 w 4084"/>
              <a:gd name="T3" fmla="*/ 75008328 h 5575"/>
              <a:gd name="T4" fmla="*/ 390888790 w 4084"/>
              <a:gd name="T5" fmla="*/ 75008328 h 5575"/>
              <a:gd name="T6" fmla="*/ 345153519 w 4084"/>
              <a:gd name="T7" fmla="*/ 24614053 h 5575"/>
              <a:gd name="T8" fmla="*/ 264565986 w 4084"/>
              <a:gd name="T9" fmla="*/ 0 h 5575"/>
              <a:gd name="T10" fmla="*/ 183718930 w 4084"/>
              <a:gd name="T11" fmla="*/ 24614053 h 5575"/>
              <a:gd name="T12" fmla="*/ 138113240 w 4084"/>
              <a:gd name="T13" fmla="*/ 75008328 h 5575"/>
              <a:gd name="T14" fmla="*/ 30447227 w 4084"/>
              <a:gd name="T15" fmla="*/ 75008328 h 5575"/>
              <a:gd name="T16" fmla="*/ 0 w 4084"/>
              <a:gd name="T17" fmla="*/ 114650465 h 5575"/>
              <a:gd name="T18" fmla="*/ 0 w 4084"/>
              <a:gd name="T19" fmla="*/ 702151991 h 5575"/>
              <a:gd name="T20" fmla="*/ 20988890 w 4084"/>
              <a:gd name="T21" fmla="*/ 722102455 h 5575"/>
              <a:gd name="T22" fmla="*/ 507883559 w 4084"/>
              <a:gd name="T23" fmla="*/ 722102455 h 5575"/>
              <a:gd name="T24" fmla="*/ 529002030 w 4084"/>
              <a:gd name="T25" fmla="*/ 702151991 h 5575"/>
              <a:gd name="T26" fmla="*/ 529002030 w 4084"/>
              <a:gd name="T27" fmla="*/ 114650465 h 5575"/>
              <a:gd name="T28" fmla="*/ 498554803 w 4084"/>
              <a:gd name="T29" fmla="*/ 75008328 h 5575"/>
              <a:gd name="T30" fmla="*/ 173224665 w 4084"/>
              <a:gd name="T31" fmla="*/ 99493167 h 5575"/>
              <a:gd name="T32" fmla="*/ 173224665 w 4084"/>
              <a:gd name="T33" fmla="*/ 99493167 h 5575"/>
              <a:gd name="T34" fmla="*/ 207169860 w 4084"/>
              <a:gd name="T35" fmla="*/ 59721815 h 5575"/>
              <a:gd name="T36" fmla="*/ 264565986 w 4084"/>
              <a:gd name="T37" fmla="*/ 42232901 h 5575"/>
              <a:gd name="T38" fmla="*/ 321832170 w 4084"/>
              <a:gd name="T39" fmla="*/ 59721815 h 5575"/>
              <a:gd name="T40" fmla="*/ 355777365 w 4084"/>
              <a:gd name="T41" fmla="*/ 99493167 h 5575"/>
              <a:gd name="T42" fmla="*/ 173224665 w 4084"/>
              <a:gd name="T43" fmla="*/ 99493167 h 5575"/>
              <a:gd name="T44" fmla="*/ 463443739 w 4084"/>
              <a:gd name="T45" fmla="*/ 116982081 h 5575"/>
              <a:gd name="T46" fmla="*/ 463443739 w 4084"/>
              <a:gd name="T47" fmla="*/ 116982081 h 5575"/>
              <a:gd name="T48" fmla="*/ 486894309 w 4084"/>
              <a:gd name="T49" fmla="*/ 116982081 h 5575"/>
              <a:gd name="T50" fmla="*/ 486894309 w 4084"/>
              <a:gd name="T51" fmla="*/ 681165295 h 5575"/>
              <a:gd name="T52" fmla="*/ 42107721 w 4084"/>
              <a:gd name="T53" fmla="*/ 681165295 h 5575"/>
              <a:gd name="T54" fmla="*/ 42107721 w 4084"/>
              <a:gd name="T55" fmla="*/ 116982081 h 5575"/>
              <a:gd name="T56" fmla="*/ 66724521 w 4084"/>
              <a:gd name="T57" fmla="*/ 116982081 h 5575"/>
              <a:gd name="T58" fmla="*/ 463443739 w 4084"/>
              <a:gd name="T59" fmla="*/ 116982081 h 557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084" h="5575">
                <a:moveTo>
                  <a:pt x="3848" y="579"/>
                </a:moveTo>
                <a:lnTo>
                  <a:pt x="3848" y="579"/>
                </a:lnTo>
                <a:cubicBezTo>
                  <a:pt x="3017" y="579"/>
                  <a:pt x="3017" y="579"/>
                  <a:pt x="3017" y="579"/>
                </a:cubicBezTo>
                <a:cubicBezTo>
                  <a:pt x="2927" y="425"/>
                  <a:pt x="2809" y="289"/>
                  <a:pt x="2664" y="190"/>
                </a:cubicBezTo>
                <a:cubicBezTo>
                  <a:pt x="2484" y="63"/>
                  <a:pt x="2267" y="0"/>
                  <a:pt x="2042" y="0"/>
                </a:cubicBezTo>
                <a:cubicBezTo>
                  <a:pt x="1816" y="0"/>
                  <a:pt x="1599" y="63"/>
                  <a:pt x="1418" y="190"/>
                </a:cubicBezTo>
                <a:cubicBezTo>
                  <a:pt x="1274" y="289"/>
                  <a:pt x="1156" y="425"/>
                  <a:pt x="1066" y="579"/>
                </a:cubicBezTo>
                <a:cubicBezTo>
                  <a:pt x="235" y="579"/>
                  <a:pt x="235" y="579"/>
                  <a:pt x="235" y="579"/>
                </a:cubicBezTo>
                <a:cubicBezTo>
                  <a:pt x="99" y="579"/>
                  <a:pt x="0" y="705"/>
                  <a:pt x="0" y="885"/>
                </a:cubicBezTo>
                <a:cubicBezTo>
                  <a:pt x="0" y="5420"/>
                  <a:pt x="0" y="5420"/>
                  <a:pt x="0" y="5420"/>
                </a:cubicBezTo>
                <a:cubicBezTo>
                  <a:pt x="0" y="5502"/>
                  <a:pt x="72" y="5574"/>
                  <a:pt x="162" y="5574"/>
                </a:cubicBezTo>
                <a:cubicBezTo>
                  <a:pt x="3920" y="5574"/>
                  <a:pt x="3920" y="5574"/>
                  <a:pt x="3920" y="5574"/>
                </a:cubicBezTo>
                <a:cubicBezTo>
                  <a:pt x="4011" y="5574"/>
                  <a:pt x="4083" y="5502"/>
                  <a:pt x="4083" y="5420"/>
                </a:cubicBezTo>
                <a:cubicBezTo>
                  <a:pt x="4083" y="885"/>
                  <a:pt x="4083" y="885"/>
                  <a:pt x="4083" y="885"/>
                </a:cubicBezTo>
                <a:cubicBezTo>
                  <a:pt x="4083" y="705"/>
                  <a:pt x="3984" y="579"/>
                  <a:pt x="3848" y="579"/>
                </a:cubicBezTo>
                <a:close/>
                <a:moveTo>
                  <a:pt x="1337" y="768"/>
                </a:moveTo>
                <a:lnTo>
                  <a:pt x="1337" y="768"/>
                </a:lnTo>
                <a:cubicBezTo>
                  <a:pt x="1391" y="642"/>
                  <a:pt x="1482" y="533"/>
                  <a:pt x="1599" y="461"/>
                </a:cubicBezTo>
                <a:cubicBezTo>
                  <a:pt x="1735" y="371"/>
                  <a:pt x="1879" y="326"/>
                  <a:pt x="2042" y="326"/>
                </a:cubicBezTo>
                <a:cubicBezTo>
                  <a:pt x="2204" y="326"/>
                  <a:pt x="2348" y="371"/>
                  <a:pt x="2484" y="461"/>
                </a:cubicBezTo>
                <a:cubicBezTo>
                  <a:pt x="2601" y="533"/>
                  <a:pt x="2691" y="642"/>
                  <a:pt x="2746" y="768"/>
                </a:cubicBezTo>
                <a:lnTo>
                  <a:pt x="1337" y="768"/>
                </a:lnTo>
                <a:close/>
                <a:moveTo>
                  <a:pt x="3577" y="903"/>
                </a:moveTo>
                <a:lnTo>
                  <a:pt x="3577" y="903"/>
                </a:lnTo>
                <a:cubicBezTo>
                  <a:pt x="3758" y="903"/>
                  <a:pt x="3758" y="903"/>
                  <a:pt x="3758" y="903"/>
                </a:cubicBezTo>
                <a:cubicBezTo>
                  <a:pt x="3758" y="5258"/>
                  <a:pt x="3758" y="5258"/>
                  <a:pt x="3758" y="5258"/>
                </a:cubicBezTo>
                <a:cubicBezTo>
                  <a:pt x="325" y="5258"/>
                  <a:pt x="325" y="5258"/>
                  <a:pt x="325" y="5258"/>
                </a:cubicBezTo>
                <a:cubicBezTo>
                  <a:pt x="325" y="903"/>
                  <a:pt x="325" y="903"/>
                  <a:pt x="325" y="903"/>
                </a:cubicBezTo>
                <a:cubicBezTo>
                  <a:pt x="515" y="903"/>
                  <a:pt x="515" y="903"/>
                  <a:pt x="515" y="903"/>
                </a:cubicBezTo>
                <a:lnTo>
                  <a:pt x="3577" y="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5">
            <a:extLst>
              <a:ext uri="{FF2B5EF4-FFF2-40B4-BE49-F238E27FC236}">
                <a16:creationId xmlns:a16="http://schemas.microsoft.com/office/drawing/2014/main" id="{9217A48F-503C-2A4C-AD69-967E478C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636" y="9890148"/>
            <a:ext cx="746095" cy="150130"/>
          </a:xfrm>
          <a:custGeom>
            <a:avLst/>
            <a:gdLst>
              <a:gd name="T0" fmla="*/ 85452415 w 723"/>
              <a:gd name="T1" fmla="*/ 18669146 h 146"/>
              <a:gd name="T2" fmla="*/ 85452415 w 723"/>
              <a:gd name="T3" fmla="*/ 18669146 h 146"/>
              <a:gd name="T4" fmla="*/ 8298791 w 723"/>
              <a:gd name="T5" fmla="*/ 18669146 h 146"/>
              <a:gd name="T6" fmla="*/ 0 w 723"/>
              <a:gd name="T7" fmla="*/ 10429159 h 146"/>
              <a:gd name="T8" fmla="*/ 0 w 723"/>
              <a:gd name="T9" fmla="*/ 8111528 h 146"/>
              <a:gd name="T10" fmla="*/ 8298791 w 723"/>
              <a:gd name="T11" fmla="*/ 0 h 146"/>
              <a:gd name="T12" fmla="*/ 85452415 w 723"/>
              <a:gd name="T13" fmla="*/ 0 h 146"/>
              <a:gd name="T14" fmla="*/ 93621572 w 723"/>
              <a:gd name="T15" fmla="*/ 8111528 h 146"/>
              <a:gd name="T16" fmla="*/ 93621572 w 723"/>
              <a:gd name="T17" fmla="*/ 10429159 h 146"/>
              <a:gd name="T18" fmla="*/ 85452415 w 723"/>
              <a:gd name="T19" fmla="*/ 18669146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3" h="146">
                <a:moveTo>
                  <a:pt x="659" y="145"/>
                </a:moveTo>
                <a:lnTo>
                  <a:pt x="659" y="145"/>
                </a:lnTo>
                <a:cubicBezTo>
                  <a:pt x="64" y="145"/>
                  <a:pt x="64" y="145"/>
                  <a:pt x="64" y="145"/>
                </a:cubicBezTo>
                <a:cubicBezTo>
                  <a:pt x="28" y="145"/>
                  <a:pt x="0" y="118"/>
                  <a:pt x="0" y="8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95" y="0"/>
                  <a:pt x="722" y="27"/>
                  <a:pt x="722" y="63"/>
                </a:cubicBezTo>
                <a:cubicBezTo>
                  <a:pt x="722" y="81"/>
                  <a:pt x="722" y="81"/>
                  <a:pt x="722" y="81"/>
                </a:cubicBezTo>
                <a:cubicBezTo>
                  <a:pt x="722" y="118"/>
                  <a:pt x="695" y="145"/>
                  <a:pt x="659" y="1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6">
            <a:extLst>
              <a:ext uri="{FF2B5EF4-FFF2-40B4-BE49-F238E27FC236}">
                <a16:creationId xmlns:a16="http://schemas.microsoft.com/office/drawing/2014/main" id="{68E9B4DB-3566-CF40-B448-7098AE9A2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636" y="10076673"/>
            <a:ext cx="746095" cy="141029"/>
          </a:xfrm>
          <a:custGeom>
            <a:avLst/>
            <a:gdLst>
              <a:gd name="T0" fmla="*/ 85452415 w 723"/>
              <a:gd name="T1" fmla="*/ 17676516 h 136"/>
              <a:gd name="T2" fmla="*/ 85452415 w 723"/>
              <a:gd name="T3" fmla="*/ 17676516 h 136"/>
              <a:gd name="T4" fmla="*/ 8298791 w 723"/>
              <a:gd name="T5" fmla="*/ 17676516 h 136"/>
              <a:gd name="T6" fmla="*/ 0 w 723"/>
              <a:gd name="T7" fmla="*/ 10605910 h 136"/>
              <a:gd name="T8" fmla="*/ 0 w 723"/>
              <a:gd name="T9" fmla="*/ 7070606 h 136"/>
              <a:gd name="T10" fmla="*/ 8298791 w 723"/>
              <a:gd name="T11" fmla="*/ 0 h 136"/>
              <a:gd name="T12" fmla="*/ 85452415 w 723"/>
              <a:gd name="T13" fmla="*/ 0 h 136"/>
              <a:gd name="T14" fmla="*/ 93621572 w 723"/>
              <a:gd name="T15" fmla="*/ 7070606 h 136"/>
              <a:gd name="T16" fmla="*/ 93621572 w 723"/>
              <a:gd name="T17" fmla="*/ 10605910 h 136"/>
              <a:gd name="T18" fmla="*/ 85452415 w 723"/>
              <a:gd name="T19" fmla="*/ 17676516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3" h="136">
                <a:moveTo>
                  <a:pt x="659" y="135"/>
                </a:moveTo>
                <a:lnTo>
                  <a:pt x="659" y="135"/>
                </a:lnTo>
                <a:cubicBezTo>
                  <a:pt x="64" y="135"/>
                  <a:pt x="64" y="135"/>
                  <a:pt x="64" y="135"/>
                </a:cubicBezTo>
                <a:cubicBezTo>
                  <a:pt x="28" y="135"/>
                  <a:pt x="0" y="108"/>
                  <a:pt x="0" y="8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95" y="0"/>
                  <a:pt x="722" y="27"/>
                  <a:pt x="722" y="54"/>
                </a:cubicBezTo>
                <a:cubicBezTo>
                  <a:pt x="722" y="81"/>
                  <a:pt x="722" y="81"/>
                  <a:pt x="722" y="81"/>
                </a:cubicBezTo>
                <a:cubicBezTo>
                  <a:pt x="722" y="108"/>
                  <a:pt x="695" y="135"/>
                  <a:pt x="659" y="1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7">
            <a:extLst>
              <a:ext uri="{FF2B5EF4-FFF2-40B4-BE49-F238E27FC236}">
                <a16:creationId xmlns:a16="http://schemas.microsoft.com/office/drawing/2014/main" id="{7A5005C6-0729-6B4E-8C52-46AFBF17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623" y="10263195"/>
            <a:ext cx="559570" cy="150130"/>
          </a:xfrm>
          <a:custGeom>
            <a:avLst/>
            <a:gdLst>
              <a:gd name="T0" fmla="*/ 63207246 w 542"/>
              <a:gd name="T1" fmla="*/ 18797176 h 145"/>
              <a:gd name="T2" fmla="*/ 63207246 w 542"/>
              <a:gd name="T3" fmla="*/ 18797176 h 145"/>
              <a:gd name="T4" fmla="*/ 7008537 w 542"/>
              <a:gd name="T5" fmla="*/ 18797176 h 145"/>
              <a:gd name="T6" fmla="*/ 0 w 542"/>
              <a:gd name="T7" fmla="*/ 10573344 h 145"/>
              <a:gd name="T8" fmla="*/ 0 w 542"/>
              <a:gd name="T9" fmla="*/ 8223832 h 145"/>
              <a:gd name="T10" fmla="*/ 7008537 w 542"/>
              <a:gd name="T11" fmla="*/ 0 h 145"/>
              <a:gd name="T12" fmla="*/ 63207246 w 542"/>
              <a:gd name="T13" fmla="*/ 0 h 145"/>
              <a:gd name="T14" fmla="*/ 70215783 w 542"/>
              <a:gd name="T15" fmla="*/ 8223832 h 145"/>
              <a:gd name="T16" fmla="*/ 70215783 w 542"/>
              <a:gd name="T17" fmla="*/ 10573344 h 145"/>
              <a:gd name="T18" fmla="*/ 63207246 w 542"/>
              <a:gd name="T19" fmla="*/ 18797176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2" h="145">
                <a:moveTo>
                  <a:pt x="487" y="144"/>
                </a:moveTo>
                <a:lnTo>
                  <a:pt x="487" y="144"/>
                </a:lnTo>
                <a:cubicBezTo>
                  <a:pt x="54" y="144"/>
                  <a:pt x="54" y="144"/>
                  <a:pt x="54" y="144"/>
                </a:cubicBezTo>
                <a:cubicBezTo>
                  <a:pt x="27" y="144"/>
                  <a:pt x="0" y="117"/>
                  <a:pt x="0" y="8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14" y="0"/>
                  <a:pt x="541" y="27"/>
                  <a:pt x="541" y="63"/>
                </a:cubicBezTo>
                <a:cubicBezTo>
                  <a:pt x="541" y="81"/>
                  <a:pt x="541" y="81"/>
                  <a:pt x="541" y="81"/>
                </a:cubicBezTo>
                <a:cubicBezTo>
                  <a:pt x="541" y="117"/>
                  <a:pt x="514" y="144"/>
                  <a:pt x="487" y="1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8">
            <a:extLst>
              <a:ext uri="{FF2B5EF4-FFF2-40B4-BE49-F238E27FC236}">
                <a16:creationId xmlns:a16="http://schemas.microsoft.com/office/drawing/2014/main" id="{2F9FDE5A-7807-1741-BD7F-07A5D964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668" y="7811092"/>
            <a:ext cx="1938027" cy="1942575"/>
          </a:xfrm>
          <a:custGeom>
            <a:avLst/>
            <a:gdLst>
              <a:gd name="T0" fmla="*/ 243140647 w 1880"/>
              <a:gd name="T1" fmla="*/ 122076784 h 1881"/>
              <a:gd name="T2" fmla="*/ 243140647 w 1880"/>
              <a:gd name="T3" fmla="*/ 122076784 h 1881"/>
              <a:gd name="T4" fmla="*/ 121635253 w 1880"/>
              <a:gd name="T5" fmla="*/ 244153568 h 1881"/>
              <a:gd name="T6" fmla="*/ 0 w 1880"/>
              <a:gd name="T7" fmla="*/ 122076784 h 1881"/>
              <a:gd name="T8" fmla="*/ 121635253 w 1880"/>
              <a:gd name="T9" fmla="*/ 0 h 1881"/>
              <a:gd name="T10" fmla="*/ 243140647 w 1880"/>
              <a:gd name="T11" fmla="*/ 122076784 h 18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80" h="1881">
                <a:moveTo>
                  <a:pt x="1879" y="940"/>
                </a:moveTo>
                <a:lnTo>
                  <a:pt x="1879" y="940"/>
                </a:lnTo>
                <a:cubicBezTo>
                  <a:pt x="1879" y="1464"/>
                  <a:pt x="1454" y="1880"/>
                  <a:pt x="940" y="1880"/>
                </a:cubicBezTo>
                <a:cubicBezTo>
                  <a:pt x="425" y="1880"/>
                  <a:pt x="0" y="1464"/>
                  <a:pt x="0" y="940"/>
                </a:cubicBezTo>
                <a:cubicBezTo>
                  <a:pt x="0" y="425"/>
                  <a:pt x="425" y="0"/>
                  <a:pt x="940" y="0"/>
                </a:cubicBezTo>
                <a:cubicBezTo>
                  <a:pt x="1454" y="0"/>
                  <a:pt x="1879" y="425"/>
                  <a:pt x="1879" y="9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9">
            <a:extLst>
              <a:ext uri="{FF2B5EF4-FFF2-40B4-BE49-F238E27FC236}">
                <a16:creationId xmlns:a16="http://schemas.microsoft.com/office/drawing/2014/main" id="{4528625E-2819-594F-8814-41520F53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1142" y="9658132"/>
            <a:ext cx="837082" cy="186522"/>
          </a:xfrm>
          <a:custGeom>
            <a:avLst/>
            <a:gdLst>
              <a:gd name="T0" fmla="*/ 86229860 w 813"/>
              <a:gd name="T1" fmla="*/ 23148442 h 182"/>
              <a:gd name="T2" fmla="*/ 86229860 w 813"/>
              <a:gd name="T3" fmla="*/ 23148442 h 182"/>
              <a:gd name="T4" fmla="*/ 18717754 w 813"/>
              <a:gd name="T5" fmla="*/ 23148442 h 182"/>
              <a:gd name="T6" fmla="*/ 0 w 813"/>
              <a:gd name="T7" fmla="*/ 5883221 h 182"/>
              <a:gd name="T8" fmla="*/ 0 w 813"/>
              <a:gd name="T9" fmla="*/ 0 h 182"/>
              <a:gd name="T10" fmla="*/ 104818630 w 813"/>
              <a:gd name="T11" fmla="*/ 0 h 182"/>
              <a:gd name="T12" fmla="*/ 104818630 w 813"/>
              <a:gd name="T13" fmla="*/ 5883221 h 182"/>
              <a:gd name="T14" fmla="*/ 86229860 w 813"/>
              <a:gd name="T15" fmla="*/ 23148442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3" h="182">
                <a:moveTo>
                  <a:pt x="668" y="181"/>
                </a:moveTo>
                <a:lnTo>
                  <a:pt x="668" y="181"/>
                </a:lnTo>
                <a:cubicBezTo>
                  <a:pt x="145" y="181"/>
                  <a:pt x="145" y="181"/>
                  <a:pt x="145" y="181"/>
                </a:cubicBezTo>
                <a:cubicBezTo>
                  <a:pt x="64" y="181"/>
                  <a:pt x="0" y="118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12" y="46"/>
                  <a:pt x="812" y="46"/>
                  <a:pt x="812" y="46"/>
                </a:cubicBezTo>
                <a:cubicBezTo>
                  <a:pt x="812" y="118"/>
                  <a:pt x="749" y="181"/>
                  <a:pt x="668" y="1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0">
            <a:extLst>
              <a:ext uri="{FF2B5EF4-FFF2-40B4-BE49-F238E27FC236}">
                <a16:creationId xmlns:a16="http://schemas.microsoft.com/office/drawing/2014/main" id="{552C6F01-FE5C-074D-AE8F-8C1563D9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133" y="6182421"/>
            <a:ext cx="727898" cy="468583"/>
          </a:xfrm>
          <a:custGeom>
            <a:avLst/>
            <a:gdLst>
              <a:gd name="T0" fmla="*/ 91252918 w 706"/>
              <a:gd name="T1" fmla="*/ 4690232 h 453"/>
              <a:gd name="T2" fmla="*/ 91252918 w 706"/>
              <a:gd name="T3" fmla="*/ 4690232 h 453"/>
              <a:gd name="T4" fmla="*/ 91252918 w 706"/>
              <a:gd name="T5" fmla="*/ 2345116 h 453"/>
              <a:gd name="T6" fmla="*/ 90087972 w 706"/>
              <a:gd name="T7" fmla="*/ 2345116 h 453"/>
              <a:gd name="T8" fmla="*/ 86593133 w 706"/>
              <a:gd name="T9" fmla="*/ 0 h 453"/>
              <a:gd name="T10" fmla="*/ 4659785 w 706"/>
              <a:gd name="T11" fmla="*/ 0 h 453"/>
              <a:gd name="T12" fmla="*/ 1164946 w 706"/>
              <a:gd name="T13" fmla="*/ 2345116 h 453"/>
              <a:gd name="T14" fmla="*/ 0 w 706"/>
              <a:gd name="T15" fmla="*/ 2345116 h 453"/>
              <a:gd name="T16" fmla="*/ 0 w 706"/>
              <a:gd name="T17" fmla="*/ 4690232 h 453"/>
              <a:gd name="T18" fmla="*/ 0 w 706"/>
              <a:gd name="T19" fmla="*/ 4690232 h 453"/>
              <a:gd name="T20" fmla="*/ 0 w 706"/>
              <a:gd name="T21" fmla="*/ 55372094 h 453"/>
              <a:gd name="T22" fmla="*/ 4659785 w 706"/>
              <a:gd name="T23" fmla="*/ 58889948 h 453"/>
              <a:gd name="T24" fmla="*/ 86593133 w 706"/>
              <a:gd name="T25" fmla="*/ 58889948 h 453"/>
              <a:gd name="T26" fmla="*/ 91252918 w 706"/>
              <a:gd name="T27" fmla="*/ 55372094 h 453"/>
              <a:gd name="T28" fmla="*/ 91252918 w 706"/>
              <a:gd name="T29" fmla="*/ 4690232 h 453"/>
              <a:gd name="T30" fmla="*/ 45561700 w 706"/>
              <a:gd name="T31" fmla="*/ 22409446 h 453"/>
              <a:gd name="T32" fmla="*/ 45561700 w 706"/>
              <a:gd name="T33" fmla="*/ 22409446 h 453"/>
              <a:gd name="T34" fmla="*/ 12814408 w 706"/>
              <a:gd name="T35" fmla="*/ 5862970 h 453"/>
              <a:gd name="T36" fmla="*/ 78309351 w 706"/>
              <a:gd name="T37" fmla="*/ 5862970 h 453"/>
              <a:gd name="T38" fmla="*/ 45561700 w 706"/>
              <a:gd name="T39" fmla="*/ 22409446 h 453"/>
              <a:gd name="T40" fmla="*/ 5824731 w 706"/>
              <a:gd name="T41" fmla="*/ 53026978 h 453"/>
              <a:gd name="T42" fmla="*/ 5824731 w 706"/>
              <a:gd name="T43" fmla="*/ 53026978 h 453"/>
              <a:gd name="T44" fmla="*/ 5824731 w 706"/>
              <a:gd name="T45" fmla="*/ 9380824 h 453"/>
              <a:gd name="T46" fmla="*/ 44396754 w 706"/>
              <a:gd name="T47" fmla="*/ 28272416 h 453"/>
              <a:gd name="T48" fmla="*/ 44396754 w 706"/>
              <a:gd name="T49" fmla="*/ 28272416 h 453"/>
              <a:gd name="T50" fmla="*/ 44396754 w 706"/>
              <a:gd name="T51" fmla="*/ 28272416 h 453"/>
              <a:gd name="T52" fmla="*/ 44396754 w 706"/>
              <a:gd name="T53" fmla="*/ 29445154 h 453"/>
              <a:gd name="T54" fmla="*/ 44396754 w 706"/>
              <a:gd name="T55" fmla="*/ 29445154 h 453"/>
              <a:gd name="T56" fmla="*/ 44396754 w 706"/>
              <a:gd name="T57" fmla="*/ 29445154 h 453"/>
              <a:gd name="T58" fmla="*/ 44396754 w 706"/>
              <a:gd name="T59" fmla="*/ 29445154 h 453"/>
              <a:gd name="T60" fmla="*/ 44396754 w 706"/>
              <a:gd name="T61" fmla="*/ 29445154 h 453"/>
              <a:gd name="T62" fmla="*/ 44396754 w 706"/>
              <a:gd name="T63" fmla="*/ 29445154 h 453"/>
              <a:gd name="T64" fmla="*/ 44396754 w 706"/>
              <a:gd name="T65" fmla="*/ 29445154 h 453"/>
              <a:gd name="T66" fmla="*/ 44396754 w 706"/>
              <a:gd name="T67" fmla="*/ 29445154 h 453"/>
              <a:gd name="T68" fmla="*/ 45561700 w 706"/>
              <a:gd name="T69" fmla="*/ 29445154 h 453"/>
              <a:gd name="T70" fmla="*/ 45561700 w 706"/>
              <a:gd name="T71" fmla="*/ 29445154 h 453"/>
              <a:gd name="T72" fmla="*/ 45561700 w 706"/>
              <a:gd name="T73" fmla="*/ 29445154 h 453"/>
              <a:gd name="T74" fmla="*/ 45561700 w 706"/>
              <a:gd name="T75" fmla="*/ 29445154 h 453"/>
              <a:gd name="T76" fmla="*/ 45561700 w 706"/>
              <a:gd name="T77" fmla="*/ 29445154 h 453"/>
              <a:gd name="T78" fmla="*/ 45561700 w 706"/>
              <a:gd name="T79" fmla="*/ 29445154 h 453"/>
              <a:gd name="T80" fmla="*/ 45561700 w 706"/>
              <a:gd name="T81" fmla="*/ 29445154 h 453"/>
              <a:gd name="T82" fmla="*/ 45561700 w 706"/>
              <a:gd name="T83" fmla="*/ 29445154 h 453"/>
              <a:gd name="T84" fmla="*/ 45561700 w 706"/>
              <a:gd name="T85" fmla="*/ 29445154 h 453"/>
              <a:gd name="T86" fmla="*/ 45561700 w 706"/>
              <a:gd name="T87" fmla="*/ 29445154 h 453"/>
              <a:gd name="T88" fmla="*/ 45561700 w 706"/>
              <a:gd name="T89" fmla="*/ 29445154 h 453"/>
              <a:gd name="T90" fmla="*/ 45561700 w 706"/>
              <a:gd name="T91" fmla="*/ 29445154 h 453"/>
              <a:gd name="T92" fmla="*/ 45561700 w 706"/>
              <a:gd name="T93" fmla="*/ 29445154 h 453"/>
              <a:gd name="T94" fmla="*/ 46726646 w 706"/>
              <a:gd name="T95" fmla="*/ 29445154 h 453"/>
              <a:gd name="T96" fmla="*/ 46726646 w 706"/>
              <a:gd name="T97" fmla="*/ 29445154 h 453"/>
              <a:gd name="T98" fmla="*/ 46726646 w 706"/>
              <a:gd name="T99" fmla="*/ 29445154 h 453"/>
              <a:gd name="T100" fmla="*/ 46726646 w 706"/>
              <a:gd name="T101" fmla="*/ 29445154 h 453"/>
              <a:gd name="T102" fmla="*/ 46726646 w 706"/>
              <a:gd name="T103" fmla="*/ 29445154 h 453"/>
              <a:gd name="T104" fmla="*/ 46726646 w 706"/>
              <a:gd name="T105" fmla="*/ 29445154 h 453"/>
              <a:gd name="T106" fmla="*/ 46726646 w 706"/>
              <a:gd name="T107" fmla="*/ 28272416 h 453"/>
              <a:gd name="T108" fmla="*/ 46726646 w 706"/>
              <a:gd name="T109" fmla="*/ 28272416 h 453"/>
              <a:gd name="T110" fmla="*/ 46726646 w 706"/>
              <a:gd name="T111" fmla="*/ 28272416 h 453"/>
              <a:gd name="T112" fmla="*/ 85299028 w 706"/>
              <a:gd name="T113" fmla="*/ 9380824 h 453"/>
              <a:gd name="T114" fmla="*/ 85299028 w 706"/>
              <a:gd name="T115" fmla="*/ 53026978 h 453"/>
              <a:gd name="T116" fmla="*/ 5824731 w 706"/>
              <a:gd name="T117" fmla="*/ 53026978 h 45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6" h="453">
                <a:moveTo>
                  <a:pt x="705" y="36"/>
                </a:moveTo>
                <a:lnTo>
                  <a:pt x="705" y="36"/>
                </a:lnTo>
                <a:cubicBezTo>
                  <a:pt x="705" y="27"/>
                  <a:pt x="705" y="27"/>
                  <a:pt x="705" y="18"/>
                </a:cubicBezTo>
                <a:cubicBezTo>
                  <a:pt x="705" y="18"/>
                  <a:pt x="705" y="18"/>
                  <a:pt x="696" y="18"/>
                </a:cubicBezTo>
                <a:cubicBezTo>
                  <a:pt x="696" y="9"/>
                  <a:pt x="678" y="0"/>
                  <a:pt x="66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9" y="9"/>
                  <a:pt x="9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7"/>
                  <a:pt x="0" y="27"/>
                  <a:pt x="0" y="3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43"/>
                  <a:pt x="18" y="452"/>
                  <a:pt x="36" y="452"/>
                </a:cubicBezTo>
                <a:cubicBezTo>
                  <a:pt x="669" y="452"/>
                  <a:pt x="669" y="452"/>
                  <a:pt x="669" y="452"/>
                </a:cubicBezTo>
                <a:cubicBezTo>
                  <a:pt x="687" y="452"/>
                  <a:pt x="705" y="443"/>
                  <a:pt x="705" y="425"/>
                </a:cubicBezTo>
                <a:cubicBezTo>
                  <a:pt x="705" y="36"/>
                  <a:pt x="705" y="36"/>
                  <a:pt x="705" y="36"/>
                </a:cubicBezTo>
                <a:close/>
                <a:moveTo>
                  <a:pt x="352" y="172"/>
                </a:moveTo>
                <a:lnTo>
                  <a:pt x="352" y="172"/>
                </a:lnTo>
                <a:cubicBezTo>
                  <a:pt x="99" y="45"/>
                  <a:pt x="99" y="45"/>
                  <a:pt x="99" y="45"/>
                </a:cubicBezTo>
                <a:cubicBezTo>
                  <a:pt x="605" y="45"/>
                  <a:pt x="605" y="45"/>
                  <a:pt x="605" y="45"/>
                </a:cubicBezTo>
                <a:lnTo>
                  <a:pt x="352" y="172"/>
                </a:lnTo>
                <a:close/>
                <a:moveTo>
                  <a:pt x="45" y="407"/>
                </a:moveTo>
                <a:lnTo>
                  <a:pt x="45" y="407"/>
                </a:lnTo>
                <a:cubicBezTo>
                  <a:pt x="45" y="72"/>
                  <a:pt x="45" y="72"/>
                  <a:pt x="45" y="72"/>
                </a:cubicBezTo>
                <a:cubicBezTo>
                  <a:pt x="343" y="217"/>
                  <a:pt x="343" y="217"/>
                  <a:pt x="343" y="217"/>
                </a:cubicBezTo>
                <a:cubicBezTo>
                  <a:pt x="343" y="217"/>
                  <a:pt x="343" y="217"/>
                  <a:pt x="343" y="226"/>
                </a:cubicBezTo>
                <a:cubicBezTo>
                  <a:pt x="343" y="226"/>
                  <a:pt x="343" y="226"/>
                  <a:pt x="352" y="226"/>
                </a:cubicBezTo>
                <a:lnTo>
                  <a:pt x="361" y="226"/>
                </a:lnTo>
                <a:cubicBezTo>
                  <a:pt x="361" y="217"/>
                  <a:pt x="361" y="217"/>
                  <a:pt x="361" y="217"/>
                </a:cubicBezTo>
                <a:cubicBezTo>
                  <a:pt x="659" y="72"/>
                  <a:pt x="659" y="72"/>
                  <a:pt x="659" y="72"/>
                </a:cubicBezTo>
                <a:cubicBezTo>
                  <a:pt x="659" y="407"/>
                  <a:pt x="659" y="407"/>
                  <a:pt x="659" y="407"/>
                </a:cubicBezTo>
                <a:lnTo>
                  <a:pt x="45" y="4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1">
            <a:extLst>
              <a:ext uri="{FF2B5EF4-FFF2-40B4-BE49-F238E27FC236}">
                <a16:creationId xmlns:a16="http://schemas.microsoft.com/office/drawing/2014/main" id="{B147E76E-E411-0444-A16E-EDEF05C9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945" y="6050488"/>
            <a:ext cx="595968" cy="727898"/>
          </a:xfrm>
          <a:custGeom>
            <a:avLst/>
            <a:gdLst>
              <a:gd name="T0" fmla="*/ 74566409 w 579"/>
              <a:gd name="T1" fmla="*/ 26869597 h 705"/>
              <a:gd name="T2" fmla="*/ 74566409 w 579"/>
              <a:gd name="T3" fmla="*/ 26869597 h 705"/>
              <a:gd name="T4" fmla="*/ 71083118 w 579"/>
              <a:gd name="T5" fmla="*/ 24533157 h 705"/>
              <a:gd name="T6" fmla="*/ 55989099 w 579"/>
              <a:gd name="T7" fmla="*/ 24533157 h 705"/>
              <a:gd name="T8" fmla="*/ 55989099 w 579"/>
              <a:gd name="T9" fmla="*/ 18691878 h 705"/>
              <a:gd name="T10" fmla="*/ 37283204 w 579"/>
              <a:gd name="T11" fmla="*/ 0 h 705"/>
              <a:gd name="T12" fmla="*/ 19867111 w 579"/>
              <a:gd name="T13" fmla="*/ 18691878 h 705"/>
              <a:gd name="T14" fmla="*/ 19867111 w 579"/>
              <a:gd name="T15" fmla="*/ 24533157 h 705"/>
              <a:gd name="T16" fmla="*/ 4644148 w 579"/>
              <a:gd name="T17" fmla="*/ 24533157 h 705"/>
              <a:gd name="T18" fmla="*/ 4644148 w 579"/>
              <a:gd name="T19" fmla="*/ 24533157 h 705"/>
              <a:gd name="T20" fmla="*/ 1161217 w 579"/>
              <a:gd name="T21" fmla="*/ 26869597 h 705"/>
              <a:gd name="T22" fmla="*/ 1161217 w 579"/>
              <a:gd name="T23" fmla="*/ 31542477 h 705"/>
              <a:gd name="T24" fmla="*/ 9288655 w 579"/>
              <a:gd name="T25" fmla="*/ 50364057 h 705"/>
              <a:gd name="T26" fmla="*/ 9288655 w 579"/>
              <a:gd name="T27" fmla="*/ 70354037 h 705"/>
              <a:gd name="T28" fmla="*/ 9288655 w 579"/>
              <a:gd name="T29" fmla="*/ 75026916 h 705"/>
              <a:gd name="T30" fmla="*/ 9288655 w 579"/>
              <a:gd name="T31" fmla="*/ 80868196 h 705"/>
              <a:gd name="T32" fmla="*/ 19867111 w 579"/>
              <a:gd name="T33" fmla="*/ 89045915 h 705"/>
              <a:gd name="T34" fmla="*/ 37283204 w 579"/>
              <a:gd name="T35" fmla="*/ 91382355 h 705"/>
              <a:gd name="T36" fmla="*/ 38444062 w 579"/>
              <a:gd name="T37" fmla="*/ 91382355 h 705"/>
              <a:gd name="T38" fmla="*/ 54828242 w 579"/>
              <a:gd name="T39" fmla="*/ 90213955 h 705"/>
              <a:gd name="T40" fmla="*/ 66438970 w 579"/>
              <a:gd name="T41" fmla="*/ 80868196 h 705"/>
              <a:gd name="T42" fmla="*/ 66438970 w 579"/>
              <a:gd name="T43" fmla="*/ 75026916 h 705"/>
              <a:gd name="T44" fmla="*/ 66438970 w 579"/>
              <a:gd name="T45" fmla="*/ 69185637 h 705"/>
              <a:gd name="T46" fmla="*/ 66438970 w 579"/>
              <a:gd name="T47" fmla="*/ 68017597 h 705"/>
              <a:gd name="T48" fmla="*/ 66438970 w 579"/>
              <a:gd name="T49" fmla="*/ 68017597 h 705"/>
              <a:gd name="T50" fmla="*/ 66438970 w 579"/>
              <a:gd name="T51" fmla="*/ 50364057 h 705"/>
              <a:gd name="T52" fmla="*/ 73405192 w 579"/>
              <a:gd name="T53" fmla="*/ 31542477 h 705"/>
              <a:gd name="T54" fmla="*/ 74566409 w 579"/>
              <a:gd name="T55" fmla="*/ 26869597 h 705"/>
              <a:gd name="T56" fmla="*/ 25672476 w 579"/>
              <a:gd name="T57" fmla="*/ 18691878 h 705"/>
              <a:gd name="T58" fmla="*/ 25672476 w 579"/>
              <a:gd name="T59" fmla="*/ 18691878 h 705"/>
              <a:gd name="T60" fmla="*/ 37283204 w 579"/>
              <a:gd name="T61" fmla="*/ 5841279 h 705"/>
              <a:gd name="T62" fmla="*/ 50184094 w 579"/>
              <a:gd name="T63" fmla="*/ 18691878 h 705"/>
              <a:gd name="T64" fmla="*/ 50184094 w 579"/>
              <a:gd name="T65" fmla="*/ 24533157 h 705"/>
              <a:gd name="T66" fmla="*/ 25672476 w 579"/>
              <a:gd name="T67" fmla="*/ 24533157 h 705"/>
              <a:gd name="T68" fmla="*/ 25672476 w 579"/>
              <a:gd name="T69" fmla="*/ 18691878 h 705"/>
              <a:gd name="T70" fmla="*/ 60633606 w 579"/>
              <a:gd name="T71" fmla="*/ 49196017 h 705"/>
              <a:gd name="T72" fmla="*/ 60633606 w 579"/>
              <a:gd name="T73" fmla="*/ 49196017 h 705"/>
              <a:gd name="T74" fmla="*/ 60633606 w 579"/>
              <a:gd name="T75" fmla="*/ 69185637 h 705"/>
              <a:gd name="T76" fmla="*/ 60633606 w 579"/>
              <a:gd name="T77" fmla="*/ 70354037 h 705"/>
              <a:gd name="T78" fmla="*/ 60633606 w 579"/>
              <a:gd name="T79" fmla="*/ 70354037 h 705"/>
              <a:gd name="T80" fmla="*/ 60633606 w 579"/>
              <a:gd name="T81" fmla="*/ 76195316 h 705"/>
              <a:gd name="T82" fmla="*/ 60633606 w 579"/>
              <a:gd name="T83" fmla="*/ 79699796 h 705"/>
              <a:gd name="T84" fmla="*/ 53667025 w 579"/>
              <a:gd name="T85" fmla="*/ 84372675 h 705"/>
              <a:gd name="T86" fmla="*/ 37283204 w 579"/>
              <a:gd name="T87" fmla="*/ 85541075 h 705"/>
              <a:gd name="T88" fmla="*/ 22189185 w 579"/>
              <a:gd name="T89" fmla="*/ 83204635 h 705"/>
              <a:gd name="T90" fmla="*/ 15222963 w 579"/>
              <a:gd name="T91" fmla="*/ 79699796 h 705"/>
              <a:gd name="T92" fmla="*/ 15222963 w 579"/>
              <a:gd name="T93" fmla="*/ 76195316 h 705"/>
              <a:gd name="T94" fmla="*/ 15222963 w 579"/>
              <a:gd name="T95" fmla="*/ 70354037 h 705"/>
              <a:gd name="T96" fmla="*/ 15222963 w 579"/>
              <a:gd name="T97" fmla="*/ 49196017 h 705"/>
              <a:gd name="T98" fmla="*/ 8127438 w 579"/>
              <a:gd name="T99" fmla="*/ 30374077 h 705"/>
              <a:gd name="T100" fmla="*/ 67599828 w 579"/>
              <a:gd name="T101" fmla="*/ 30374077 h 705"/>
              <a:gd name="T102" fmla="*/ 60633606 w 579"/>
              <a:gd name="T103" fmla="*/ 49196017 h 70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9" h="705">
                <a:moveTo>
                  <a:pt x="578" y="207"/>
                </a:moveTo>
                <a:lnTo>
                  <a:pt x="578" y="207"/>
                </a:lnTo>
                <a:cubicBezTo>
                  <a:pt x="569" y="198"/>
                  <a:pt x="560" y="189"/>
                  <a:pt x="551" y="189"/>
                </a:cubicBezTo>
                <a:cubicBezTo>
                  <a:pt x="434" y="189"/>
                  <a:pt x="434" y="189"/>
                  <a:pt x="434" y="189"/>
                </a:cubicBezTo>
                <a:cubicBezTo>
                  <a:pt x="434" y="144"/>
                  <a:pt x="434" y="144"/>
                  <a:pt x="434" y="144"/>
                </a:cubicBezTo>
                <a:cubicBezTo>
                  <a:pt x="434" y="63"/>
                  <a:pt x="371" y="0"/>
                  <a:pt x="289" y="0"/>
                </a:cubicBezTo>
                <a:cubicBezTo>
                  <a:pt x="217" y="0"/>
                  <a:pt x="154" y="63"/>
                  <a:pt x="154" y="144"/>
                </a:cubicBezTo>
                <a:cubicBezTo>
                  <a:pt x="154" y="189"/>
                  <a:pt x="154" y="189"/>
                  <a:pt x="154" y="189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27" y="189"/>
                  <a:pt x="18" y="198"/>
                  <a:pt x="9" y="207"/>
                </a:cubicBezTo>
                <a:cubicBezTo>
                  <a:pt x="0" y="226"/>
                  <a:pt x="9" y="234"/>
                  <a:pt x="9" y="243"/>
                </a:cubicBezTo>
                <a:cubicBezTo>
                  <a:pt x="36" y="280"/>
                  <a:pt x="54" y="325"/>
                  <a:pt x="72" y="388"/>
                </a:cubicBezTo>
                <a:cubicBezTo>
                  <a:pt x="82" y="442"/>
                  <a:pt x="82" y="506"/>
                  <a:pt x="72" y="542"/>
                </a:cubicBezTo>
                <a:cubicBezTo>
                  <a:pt x="72" y="551"/>
                  <a:pt x="72" y="569"/>
                  <a:pt x="72" y="578"/>
                </a:cubicBezTo>
                <a:cubicBezTo>
                  <a:pt x="72" y="596"/>
                  <a:pt x="72" y="605"/>
                  <a:pt x="72" y="623"/>
                </a:cubicBezTo>
                <a:cubicBezTo>
                  <a:pt x="82" y="650"/>
                  <a:pt x="108" y="668"/>
                  <a:pt x="154" y="686"/>
                </a:cubicBezTo>
                <a:cubicBezTo>
                  <a:pt x="190" y="695"/>
                  <a:pt x="235" y="704"/>
                  <a:pt x="289" y="704"/>
                </a:cubicBezTo>
                <a:lnTo>
                  <a:pt x="298" y="704"/>
                </a:lnTo>
                <a:cubicBezTo>
                  <a:pt x="353" y="704"/>
                  <a:pt x="398" y="704"/>
                  <a:pt x="425" y="695"/>
                </a:cubicBezTo>
                <a:cubicBezTo>
                  <a:pt x="479" y="677"/>
                  <a:pt x="506" y="659"/>
                  <a:pt x="515" y="623"/>
                </a:cubicBezTo>
                <a:cubicBezTo>
                  <a:pt x="515" y="614"/>
                  <a:pt x="515" y="596"/>
                  <a:pt x="515" y="578"/>
                </a:cubicBezTo>
                <a:cubicBezTo>
                  <a:pt x="515" y="569"/>
                  <a:pt x="515" y="560"/>
                  <a:pt x="515" y="533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15" y="487"/>
                  <a:pt x="515" y="433"/>
                  <a:pt x="515" y="388"/>
                </a:cubicBezTo>
                <a:cubicBezTo>
                  <a:pt x="524" y="325"/>
                  <a:pt x="542" y="271"/>
                  <a:pt x="569" y="243"/>
                </a:cubicBezTo>
                <a:cubicBezTo>
                  <a:pt x="578" y="234"/>
                  <a:pt x="578" y="226"/>
                  <a:pt x="578" y="207"/>
                </a:cubicBezTo>
                <a:close/>
                <a:moveTo>
                  <a:pt x="199" y="144"/>
                </a:moveTo>
                <a:lnTo>
                  <a:pt x="199" y="144"/>
                </a:lnTo>
                <a:cubicBezTo>
                  <a:pt x="199" y="90"/>
                  <a:pt x="244" y="45"/>
                  <a:pt x="289" y="45"/>
                </a:cubicBezTo>
                <a:cubicBezTo>
                  <a:pt x="344" y="45"/>
                  <a:pt x="389" y="90"/>
                  <a:pt x="389" y="144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199" y="189"/>
                  <a:pt x="199" y="189"/>
                  <a:pt x="199" y="189"/>
                </a:cubicBezTo>
                <a:lnTo>
                  <a:pt x="199" y="144"/>
                </a:lnTo>
                <a:close/>
                <a:moveTo>
                  <a:pt x="470" y="379"/>
                </a:moveTo>
                <a:lnTo>
                  <a:pt x="470" y="379"/>
                </a:lnTo>
                <a:cubicBezTo>
                  <a:pt x="461" y="433"/>
                  <a:pt x="470" y="496"/>
                  <a:pt x="470" y="533"/>
                </a:cubicBezTo>
                <a:cubicBezTo>
                  <a:pt x="470" y="542"/>
                  <a:pt x="470" y="542"/>
                  <a:pt x="470" y="542"/>
                </a:cubicBezTo>
                <a:cubicBezTo>
                  <a:pt x="470" y="560"/>
                  <a:pt x="470" y="578"/>
                  <a:pt x="470" y="587"/>
                </a:cubicBezTo>
                <a:cubicBezTo>
                  <a:pt x="470" y="596"/>
                  <a:pt x="470" y="605"/>
                  <a:pt x="470" y="614"/>
                </a:cubicBezTo>
                <a:cubicBezTo>
                  <a:pt x="470" y="623"/>
                  <a:pt x="452" y="641"/>
                  <a:pt x="416" y="650"/>
                </a:cubicBezTo>
                <a:cubicBezTo>
                  <a:pt x="380" y="659"/>
                  <a:pt x="335" y="659"/>
                  <a:pt x="289" y="659"/>
                </a:cubicBezTo>
                <a:cubicBezTo>
                  <a:pt x="244" y="659"/>
                  <a:pt x="199" y="650"/>
                  <a:pt x="172" y="641"/>
                </a:cubicBezTo>
                <a:cubicBezTo>
                  <a:pt x="127" y="632"/>
                  <a:pt x="118" y="614"/>
                  <a:pt x="118" y="614"/>
                </a:cubicBezTo>
                <a:cubicBezTo>
                  <a:pt x="118" y="605"/>
                  <a:pt x="118" y="596"/>
                  <a:pt x="118" y="587"/>
                </a:cubicBezTo>
                <a:cubicBezTo>
                  <a:pt x="118" y="578"/>
                  <a:pt x="118" y="560"/>
                  <a:pt x="118" y="542"/>
                </a:cubicBezTo>
                <a:cubicBezTo>
                  <a:pt x="127" y="496"/>
                  <a:pt x="127" y="442"/>
                  <a:pt x="118" y="379"/>
                </a:cubicBezTo>
                <a:cubicBezTo>
                  <a:pt x="108" y="325"/>
                  <a:pt x="91" y="271"/>
                  <a:pt x="63" y="234"/>
                </a:cubicBezTo>
                <a:cubicBezTo>
                  <a:pt x="524" y="234"/>
                  <a:pt x="524" y="234"/>
                  <a:pt x="524" y="234"/>
                </a:cubicBezTo>
                <a:cubicBezTo>
                  <a:pt x="497" y="271"/>
                  <a:pt x="479" y="316"/>
                  <a:pt x="470" y="3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2">
            <a:extLst>
              <a:ext uri="{FF2B5EF4-FFF2-40B4-BE49-F238E27FC236}">
                <a16:creationId xmlns:a16="http://schemas.microsoft.com/office/drawing/2014/main" id="{E5A22E7A-84FE-EE4A-972B-3143AB621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470" y="10904656"/>
            <a:ext cx="577770" cy="646009"/>
          </a:xfrm>
          <a:custGeom>
            <a:avLst/>
            <a:gdLst>
              <a:gd name="T0" fmla="*/ 70911454 w 562"/>
              <a:gd name="T1" fmla="*/ 22447128 h 624"/>
              <a:gd name="T2" fmla="*/ 70911454 w 562"/>
              <a:gd name="T3" fmla="*/ 22447128 h 624"/>
              <a:gd name="T4" fmla="*/ 68594698 w 562"/>
              <a:gd name="T5" fmla="*/ 21142264 h 624"/>
              <a:gd name="T6" fmla="*/ 66278301 w 562"/>
              <a:gd name="T7" fmla="*/ 21142264 h 624"/>
              <a:gd name="T8" fmla="*/ 48904426 w 562"/>
              <a:gd name="T9" fmla="*/ 1174450 h 624"/>
              <a:gd name="T10" fmla="*/ 44271273 w 562"/>
              <a:gd name="T11" fmla="*/ 1174450 h 624"/>
              <a:gd name="T12" fmla="*/ 44271273 w 562"/>
              <a:gd name="T13" fmla="*/ 4698160 h 624"/>
              <a:gd name="T14" fmla="*/ 58170373 w 562"/>
              <a:gd name="T15" fmla="*/ 21142264 h 624"/>
              <a:gd name="T16" fmla="*/ 12869510 w 562"/>
              <a:gd name="T17" fmla="*/ 21142264 h 624"/>
              <a:gd name="T18" fmla="*/ 26768610 w 562"/>
              <a:gd name="T19" fmla="*/ 4698160 h 624"/>
              <a:gd name="T20" fmla="*/ 26768610 w 562"/>
              <a:gd name="T21" fmla="*/ 1174450 h 624"/>
              <a:gd name="T22" fmla="*/ 22135816 w 562"/>
              <a:gd name="T23" fmla="*/ 1174450 h 624"/>
              <a:gd name="T24" fmla="*/ 4633153 w 562"/>
              <a:gd name="T25" fmla="*/ 21142264 h 624"/>
              <a:gd name="T26" fmla="*/ 3474775 w 562"/>
              <a:gd name="T27" fmla="*/ 21142264 h 624"/>
              <a:gd name="T28" fmla="*/ 3474775 w 562"/>
              <a:gd name="T29" fmla="*/ 21142264 h 624"/>
              <a:gd name="T30" fmla="*/ 1158378 w 562"/>
              <a:gd name="T31" fmla="*/ 22447128 h 624"/>
              <a:gd name="T32" fmla="*/ 0 w 562"/>
              <a:gd name="T33" fmla="*/ 27145650 h 624"/>
              <a:gd name="T34" fmla="*/ 1158378 w 562"/>
              <a:gd name="T35" fmla="*/ 30669360 h 624"/>
              <a:gd name="T36" fmla="*/ 3474775 w 562"/>
              <a:gd name="T37" fmla="*/ 43589392 h 624"/>
              <a:gd name="T38" fmla="*/ 8236357 w 562"/>
              <a:gd name="T39" fmla="*/ 68385781 h 624"/>
              <a:gd name="T40" fmla="*/ 8236357 w 562"/>
              <a:gd name="T41" fmla="*/ 69560592 h 624"/>
              <a:gd name="T42" fmla="*/ 18661041 w 562"/>
              <a:gd name="T43" fmla="*/ 78956913 h 624"/>
              <a:gd name="T44" fmla="*/ 36034916 w 562"/>
              <a:gd name="T45" fmla="*/ 81306173 h 624"/>
              <a:gd name="T46" fmla="*/ 37192935 w 562"/>
              <a:gd name="T47" fmla="*/ 81306173 h 624"/>
              <a:gd name="T48" fmla="*/ 53537579 w 562"/>
              <a:gd name="T49" fmla="*/ 78956913 h 624"/>
              <a:gd name="T50" fmla="*/ 63961904 w 562"/>
              <a:gd name="T51" fmla="*/ 70735041 h 624"/>
              <a:gd name="T52" fmla="*/ 68594698 w 562"/>
              <a:gd name="T53" fmla="*/ 47113102 h 624"/>
              <a:gd name="T54" fmla="*/ 70911454 w 562"/>
              <a:gd name="T55" fmla="*/ 31843810 h 624"/>
              <a:gd name="T56" fmla="*/ 72198261 w 562"/>
              <a:gd name="T57" fmla="*/ 27145650 h 624"/>
              <a:gd name="T58" fmla="*/ 70911454 w 562"/>
              <a:gd name="T59" fmla="*/ 22447128 h 624"/>
              <a:gd name="T60" fmla="*/ 62803526 w 562"/>
              <a:gd name="T61" fmla="*/ 47113102 h 624"/>
              <a:gd name="T62" fmla="*/ 62803526 w 562"/>
              <a:gd name="T63" fmla="*/ 47113102 h 624"/>
              <a:gd name="T64" fmla="*/ 58170373 w 562"/>
              <a:gd name="T65" fmla="*/ 69560592 h 624"/>
              <a:gd name="T66" fmla="*/ 52379201 w 562"/>
              <a:gd name="T67" fmla="*/ 73083941 h 624"/>
              <a:gd name="T68" fmla="*/ 36034916 w 562"/>
              <a:gd name="T69" fmla="*/ 75433202 h 624"/>
              <a:gd name="T70" fmla="*/ 19819060 w 562"/>
              <a:gd name="T71" fmla="*/ 73083941 h 624"/>
              <a:gd name="T72" fmla="*/ 14027888 w 562"/>
              <a:gd name="T73" fmla="*/ 68385781 h 624"/>
              <a:gd name="T74" fmla="*/ 14027888 w 562"/>
              <a:gd name="T75" fmla="*/ 67211331 h 624"/>
              <a:gd name="T76" fmla="*/ 5791172 w 562"/>
              <a:gd name="T77" fmla="*/ 27145650 h 624"/>
              <a:gd name="T78" fmla="*/ 7078338 w 562"/>
              <a:gd name="T79" fmla="*/ 27145650 h 624"/>
              <a:gd name="T80" fmla="*/ 7078338 w 562"/>
              <a:gd name="T81" fmla="*/ 27145650 h 624"/>
              <a:gd name="T82" fmla="*/ 7078338 w 562"/>
              <a:gd name="T83" fmla="*/ 27145650 h 624"/>
              <a:gd name="T84" fmla="*/ 65119923 w 562"/>
              <a:gd name="T85" fmla="*/ 27145650 h 624"/>
              <a:gd name="T86" fmla="*/ 65119923 w 562"/>
              <a:gd name="T87" fmla="*/ 27145650 h 624"/>
              <a:gd name="T88" fmla="*/ 65119923 w 562"/>
              <a:gd name="T89" fmla="*/ 27145650 h 624"/>
              <a:gd name="T90" fmla="*/ 66278301 w 562"/>
              <a:gd name="T91" fmla="*/ 27145650 h 624"/>
              <a:gd name="T92" fmla="*/ 62803526 w 562"/>
              <a:gd name="T93" fmla="*/ 47113102 h 62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62" h="624">
                <a:moveTo>
                  <a:pt x="551" y="172"/>
                </a:moveTo>
                <a:lnTo>
                  <a:pt x="551" y="172"/>
                </a:lnTo>
                <a:cubicBezTo>
                  <a:pt x="551" y="172"/>
                  <a:pt x="542" y="162"/>
                  <a:pt x="533" y="162"/>
                </a:cubicBezTo>
                <a:cubicBezTo>
                  <a:pt x="515" y="162"/>
                  <a:pt x="515" y="162"/>
                  <a:pt x="515" y="162"/>
                </a:cubicBezTo>
                <a:cubicBezTo>
                  <a:pt x="380" y="9"/>
                  <a:pt x="380" y="9"/>
                  <a:pt x="380" y="9"/>
                </a:cubicBezTo>
                <a:cubicBezTo>
                  <a:pt x="371" y="0"/>
                  <a:pt x="353" y="0"/>
                  <a:pt x="344" y="9"/>
                </a:cubicBezTo>
                <a:cubicBezTo>
                  <a:pt x="334" y="18"/>
                  <a:pt x="334" y="27"/>
                  <a:pt x="344" y="36"/>
                </a:cubicBezTo>
                <a:cubicBezTo>
                  <a:pt x="452" y="162"/>
                  <a:pt x="452" y="162"/>
                  <a:pt x="452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17" y="27"/>
                  <a:pt x="217" y="18"/>
                  <a:pt x="208" y="9"/>
                </a:cubicBezTo>
                <a:cubicBezTo>
                  <a:pt x="199" y="0"/>
                  <a:pt x="181" y="0"/>
                  <a:pt x="172" y="9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27" y="162"/>
                  <a:pt x="27" y="162"/>
                  <a:pt x="27" y="162"/>
                </a:cubicBezTo>
                <a:cubicBezTo>
                  <a:pt x="18" y="162"/>
                  <a:pt x="9" y="172"/>
                  <a:pt x="9" y="172"/>
                </a:cubicBezTo>
                <a:cubicBezTo>
                  <a:pt x="0" y="181"/>
                  <a:pt x="0" y="190"/>
                  <a:pt x="0" y="208"/>
                </a:cubicBezTo>
                <a:cubicBezTo>
                  <a:pt x="0" y="208"/>
                  <a:pt x="9" y="226"/>
                  <a:pt x="9" y="235"/>
                </a:cubicBezTo>
                <a:cubicBezTo>
                  <a:pt x="9" y="262"/>
                  <a:pt x="18" y="298"/>
                  <a:pt x="27" y="334"/>
                </a:cubicBezTo>
                <a:cubicBezTo>
                  <a:pt x="36" y="415"/>
                  <a:pt x="55" y="497"/>
                  <a:pt x="64" y="524"/>
                </a:cubicBezTo>
                <a:cubicBezTo>
                  <a:pt x="64" y="533"/>
                  <a:pt x="64" y="533"/>
                  <a:pt x="64" y="533"/>
                </a:cubicBezTo>
                <a:cubicBezTo>
                  <a:pt x="72" y="560"/>
                  <a:pt x="100" y="587"/>
                  <a:pt x="145" y="605"/>
                </a:cubicBezTo>
                <a:cubicBezTo>
                  <a:pt x="181" y="614"/>
                  <a:pt x="226" y="623"/>
                  <a:pt x="280" y="623"/>
                </a:cubicBezTo>
                <a:lnTo>
                  <a:pt x="289" y="623"/>
                </a:lnTo>
                <a:cubicBezTo>
                  <a:pt x="334" y="623"/>
                  <a:pt x="380" y="614"/>
                  <a:pt x="416" y="605"/>
                </a:cubicBezTo>
                <a:cubicBezTo>
                  <a:pt x="461" y="596"/>
                  <a:pt x="497" y="569"/>
                  <a:pt x="497" y="542"/>
                </a:cubicBezTo>
                <a:cubicBezTo>
                  <a:pt x="506" y="533"/>
                  <a:pt x="515" y="452"/>
                  <a:pt x="533" y="361"/>
                </a:cubicBezTo>
                <a:cubicBezTo>
                  <a:pt x="542" y="316"/>
                  <a:pt x="551" y="280"/>
                  <a:pt x="551" y="244"/>
                </a:cubicBezTo>
                <a:cubicBezTo>
                  <a:pt x="551" y="226"/>
                  <a:pt x="561" y="217"/>
                  <a:pt x="561" y="208"/>
                </a:cubicBezTo>
                <a:cubicBezTo>
                  <a:pt x="561" y="190"/>
                  <a:pt x="561" y="181"/>
                  <a:pt x="551" y="172"/>
                </a:cubicBezTo>
                <a:close/>
                <a:moveTo>
                  <a:pt x="488" y="361"/>
                </a:moveTo>
                <a:lnTo>
                  <a:pt x="488" y="361"/>
                </a:lnTo>
                <a:cubicBezTo>
                  <a:pt x="470" y="452"/>
                  <a:pt x="461" y="524"/>
                  <a:pt x="452" y="533"/>
                </a:cubicBezTo>
                <a:cubicBezTo>
                  <a:pt x="452" y="542"/>
                  <a:pt x="443" y="551"/>
                  <a:pt x="407" y="560"/>
                </a:cubicBezTo>
                <a:cubicBezTo>
                  <a:pt x="371" y="569"/>
                  <a:pt x="325" y="578"/>
                  <a:pt x="280" y="578"/>
                </a:cubicBezTo>
                <a:cubicBezTo>
                  <a:pt x="235" y="578"/>
                  <a:pt x="190" y="569"/>
                  <a:pt x="154" y="560"/>
                </a:cubicBezTo>
                <a:cubicBezTo>
                  <a:pt x="118" y="542"/>
                  <a:pt x="109" y="533"/>
                  <a:pt x="109" y="524"/>
                </a:cubicBezTo>
                <a:cubicBezTo>
                  <a:pt x="109" y="524"/>
                  <a:pt x="109" y="524"/>
                  <a:pt x="109" y="515"/>
                </a:cubicBezTo>
                <a:cubicBezTo>
                  <a:pt x="64" y="316"/>
                  <a:pt x="55" y="244"/>
                  <a:pt x="45" y="208"/>
                </a:cubicBezTo>
                <a:cubicBezTo>
                  <a:pt x="55" y="208"/>
                  <a:pt x="55" y="208"/>
                  <a:pt x="55" y="208"/>
                </a:cubicBezTo>
                <a:cubicBezTo>
                  <a:pt x="506" y="208"/>
                  <a:pt x="506" y="208"/>
                  <a:pt x="506" y="208"/>
                </a:cubicBezTo>
                <a:cubicBezTo>
                  <a:pt x="515" y="208"/>
                  <a:pt x="515" y="208"/>
                  <a:pt x="515" y="208"/>
                </a:cubicBezTo>
                <a:cubicBezTo>
                  <a:pt x="506" y="235"/>
                  <a:pt x="497" y="280"/>
                  <a:pt x="488" y="3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3">
            <a:extLst>
              <a:ext uri="{FF2B5EF4-FFF2-40B4-BE49-F238E27FC236}">
                <a16:creationId xmlns:a16="http://schemas.microsoft.com/office/drawing/2014/main" id="{9AD80454-E842-C54A-A782-FE241F0A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5050" y="11177618"/>
            <a:ext cx="45494" cy="222917"/>
          </a:xfrm>
          <a:custGeom>
            <a:avLst/>
            <a:gdLst>
              <a:gd name="T0" fmla="*/ 3215723 w 46"/>
              <a:gd name="T1" fmla="*/ 0 h 218"/>
              <a:gd name="T2" fmla="*/ 3215723 w 46"/>
              <a:gd name="T3" fmla="*/ 0 h 218"/>
              <a:gd name="T4" fmla="*/ 0 w 46"/>
              <a:gd name="T5" fmla="*/ 3437614 h 218"/>
              <a:gd name="T6" fmla="*/ 0 w 46"/>
              <a:gd name="T7" fmla="*/ 24191043 h 218"/>
              <a:gd name="T8" fmla="*/ 3215723 w 46"/>
              <a:gd name="T9" fmla="*/ 27628658 h 218"/>
              <a:gd name="T10" fmla="*/ 5359538 w 46"/>
              <a:gd name="T11" fmla="*/ 24191043 h 218"/>
              <a:gd name="T12" fmla="*/ 5359538 w 46"/>
              <a:gd name="T13" fmla="*/ 3437614 h 218"/>
              <a:gd name="T14" fmla="*/ 3215723 w 46"/>
              <a:gd name="T15" fmla="*/ 0 h 2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218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9"/>
                  <a:pt x="9" y="217"/>
                  <a:pt x="27" y="217"/>
                </a:cubicBezTo>
                <a:cubicBezTo>
                  <a:pt x="36" y="217"/>
                  <a:pt x="45" y="199"/>
                  <a:pt x="45" y="190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4">
            <a:extLst>
              <a:ext uri="{FF2B5EF4-FFF2-40B4-BE49-F238E27FC236}">
                <a16:creationId xmlns:a16="http://schemas.microsoft.com/office/drawing/2014/main" id="{13F39D85-A3EF-A44D-A491-67D96B62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785" y="11204914"/>
            <a:ext cx="45494" cy="213818"/>
          </a:xfrm>
          <a:custGeom>
            <a:avLst/>
            <a:gdLst>
              <a:gd name="T0" fmla="*/ 3215723 w 46"/>
              <a:gd name="T1" fmla="*/ 0 h 209"/>
              <a:gd name="T2" fmla="*/ 3215723 w 46"/>
              <a:gd name="T3" fmla="*/ 0 h 209"/>
              <a:gd name="T4" fmla="*/ 0 w 46"/>
              <a:gd name="T5" fmla="*/ 2294051 h 209"/>
              <a:gd name="T6" fmla="*/ 0 w 46"/>
              <a:gd name="T7" fmla="*/ 24214628 h 209"/>
              <a:gd name="T8" fmla="*/ 3215723 w 46"/>
              <a:gd name="T9" fmla="*/ 26508680 h 209"/>
              <a:gd name="T10" fmla="*/ 5359538 w 46"/>
              <a:gd name="T11" fmla="*/ 24214628 h 209"/>
              <a:gd name="T12" fmla="*/ 5359538 w 46"/>
              <a:gd name="T13" fmla="*/ 2294051 h 209"/>
              <a:gd name="T14" fmla="*/ 3215723 w 46"/>
              <a:gd name="T15" fmla="*/ 0 h 2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209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18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9"/>
                  <a:pt x="9" y="208"/>
                  <a:pt x="27" y="208"/>
                </a:cubicBezTo>
                <a:cubicBezTo>
                  <a:pt x="36" y="208"/>
                  <a:pt x="45" y="199"/>
                  <a:pt x="45" y="190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5">
            <a:extLst>
              <a:ext uri="{FF2B5EF4-FFF2-40B4-BE49-F238E27FC236}">
                <a16:creationId xmlns:a16="http://schemas.microsoft.com/office/drawing/2014/main" id="{D05AA28B-32E6-9A4A-A63A-D6B4FA83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518" y="11177618"/>
            <a:ext cx="45494" cy="222917"/>
          </a:xfrm>
          <a:custGeom>
            <a:avLst/>
            <a:gdLst>
              <a:gd name="T0" fmla="*/ 2143815 w 46"/>
              <a:gd name="T1" fmla="*/ 0 h 218"/>
              <a:gd name="T2" fmla="*/ 2143815 w 46"/>
              <a:gd name="T3" fmla="*/ 0 h 218"/>
              <a:gd name="T4" fmla="*/ 0 w 46"/>
              <a:gd name="T5" fmla="*/ 3437614 h 218"/>
              <a:gd name="T6" fmla="*/ 0 w 46"/>
              <a:gd name="T7" fmla="*/ 24191043 h 218"/>
              <a:gd name="T8" fmla="*/ 2143815 w 46"/>
              <a:gd name="T9" fmla="*/ 27628658 h 218"/>
              <a:gd name="T10" fmla="*/ 5359538 w 46"/>
              <a:gd name="T11" fmla="*/ 24191043 h 218"/>
              <a:gd name="T12" fmla="*/ 5359538 w 46"/>
              <a:gd name="T13" fmla="*/ 3437614 h 218"/>
              <a:gd name="T14" fmla="*/ 2143815 w 46"/>
              <a:gd name="T15" fmla="*/ 0 h 2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218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9"/>
                  <a:pt x="9" y="217"/>
                  <a:pt x="18" y="217"/>
                </a:cubicBezTo>
                <a:cubicBezTo>
                  <a:pt x="36" y="217"/>
                  <a:pt x="45" y="199"/>
                  <a:pt x="45" y="190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6">
            <a:extLst>
              <a:ext uri="{FF2B5EF4-FFF2-40B4-BE49-F238E27FC236}">
                <a16:creationId xmlns:a16="http://schemas.microsoft.com/office/drawing/2014/main" id="{2816C3B0-A9C8-C44E-B445-227521DA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533" y="8475299"/>
            <a:ext cx="559570" cy="691503"/>
          </a:xfrm>
          <a:custGeom>
            <a:avLst/>
            <a:gdLst>
              <a:gd name="T0" fmla="*/ 69957996 w 544"/>
              <a:gd name="T1" fmla="*/ 24718281 h 669"/>
              <a:gd name="T2" fmla="*/ 69957996 w 544"/>
              <a:gd name="T3" fmla="*/ 24718281 h 669"/>
              <a:gd name="T4" fmla="*/ 68798627 w 544"/>
              <a:gd name="T5" fmla="*/ 22246489 h 669"/>
              <a:gd name="T6" fmla="*/ 46638544 w 544"/>
              <a:gd name="T7" fmla="*/ 0 h 669"/>
              <a:gd name="T8" fmla="*/ 44319808 w 544"/>
              <a:gd name="T9" fmla="*/ 0 h 669"/>
              <a:gd name="T10" fmla="*/ 44319808 w 544"/>
              <a:gd name="T11" fmla="*/ 0 h 669"/>
              <a:gd name="T12" fmla="*/ 3607322 w 544"/>
              <a:gd name="T13" fmla="*/ 0 h 669"/>
              <a:gd name="T14" fmla="*/ 0 w 544"/>
              <a:gd name="T15" fmla="*/ 4683528 h 669"/>
              <a:gd name="T16" fmla="*/ 0 w 544"/>
              <a:gd name="T17" fmla="*/ 83391332 h 669"/>
              <a:gd name="T18" fmla="*/ 2447954 w 544"/>
              <a:gd name="T19" fmla="*/ 86903708 h 669"/>
              <a:gd name="T20" fmla="*/ 66350674 w 544"/>
              <a:gd name="T21" fmla="*/ 86903708 h 669"/>
              <a:gd name="T22" fmla="*/ 69957996 w 544"/>
              <a:gd name="T23" fmla="*/ 83391332 h 669"/>
              <a:gd name="T24" fmla="*/ 69957996 w 544"/>
              <a:gd name="T25" fmla="*/ 24718281 h 669"/>
              <a:gd name="T26" fmla="*/ 47798271 w 544"/>
              <a:gd name="T27" fmla="*/ 19904545 h 669"/>
              <a:gd name="T28" fmla="*/ 47798271 w 544"/>
              <a:gd name="T29" fmla="*/ 19904545 h 669"/>
              <a:gd name="T30" fmla="*/ 47798271 w 544"/>
              <a:gd name="T31" fmla="*/ 9367057 h 669"/>
              <a:gd name="T32" fmla="*/ 59393388 w 544"/>
              <a:gd name="T33" fmla="*/ 19904545 h 669"/>
              <a:gd name="T34" fmla="*/ 47798271 w 544"/>
              <a:gd name="T35" fmla="*/ 19904545 h 669"/>
              <a:gd name="T36" fmla="*/ 5797559 w 544"/>
              <a:gd name="T37" fmla="*/ 81049388 h 669"/>
              <a:gd name="T38" fmla="*/ 5797559 w 544"/>
              <a:gd name="T39" fmla="*/ 81049388 h 669"/>
              <a:gd name="T40" fmla="*/ 5797559 w 544"/>
              <a:gd name="T41" fmla="*/ 5854320 h 669"/>
              <a:gd name="T42" fmla="*/ 42000713 w 544"/>
              <a:gd name="T43" fmla="*/ 5854320 h 669"/>
              <a:gd name="T44" fmla="*/ 42000713 w 544"/>
              <a:gd name="T45" fmla="*/ 23547129 h 669"/>
              <a:gd name="T46" fmla="*/ 45479176 w 544"/>
              <a:gd name="T47" fmla="*/ 25758865 h 669"/>
              <a:gd name="T48" fmla="*/ 64031579 w 544"/>
              <a:gd name="T49" fmla="*/ 25758865 h 669"/>
              <a:gd name="T50" fmla="*/ 64031579 w 544"/>
              <a:gd name="T51" fmla="*/ 25758865 h 669"/>
              <a:gd name="T52" fmla="*/ 64031579 w 544"/>
              <a:gd name="T53" fmla="*/ 81049388 h 669"/>
              <a:gd name="T54" fmla="*/ 5797559 w 544"/>
              <a:gd name="T55" fmla="*/ 81049388 h 66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44" h="669">
                <a:moveTo>
                  <a:pt x="543" y="190"/>
                </a:moveTo>
                <a:lnTo>
                  <a:pt x="543" y="190"/>
                </a:lnTo>
                <a:cubicBezTo>
                  <a:pt x="543" y="181"/>
                  <a:pt x="543" y="171"/>
                  <a:pt x="534" y="171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53" y="0"/>
                  <a:pt x="34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641"/>
                  <a:pt x="0" y="641"/>
                  <a:pt x="0" y="641"/>
                </a:cubicBezTo>
                <a:cubicBezTo>
                  <a:pt x="0" y="659"/>
                  <a:pt x="9" y="668"/>
                  <a:pt x="19" y="668"/>
                </a:cubicBezTo>
                <a:cubicBezTo>
                  <a:pt x="515" y="668"/>
                  <a:pt x="515" y="668"/>
                  <a:pt x="515" y="668"/>
                </a:cubicBezTo>
                <a:cubicBezTo>
                  <a:pt x="534" y="668"/>
                  <a:pt x="543" y="659"/>
                  <a:pt x="543" y="641"/>
                </a:cubicBezTo>
                <a:cubicBezTo>
                  <a:pt x="543" y="190"/>
                  <a:pt x="543" y="190"/>
                  <a:pt x="543" y="190"/>
                </a:cubicBezTo>
                <a:close/>
                <a:moveTo>
                  <a:pt x="371" y="153"/>
                </a:moveTo>
                <a:lnTo>
                  <a:pt x="371" y="153"/>
                </a:lnTo>
                <a:cubicBezTo>
                  <a:pt x="371" y="72"/>
                  <a:pt x="371" y="72"/>
                  <a:pt x="371" y="72"/>
                </a:cubicBezTo>
                <a:cubicBezTo>
                  <a:pt x="461" y="153"/>
                  <a:pt x="461" y="153"/>
                  <a:pt x="461" y="153"/>
                </a:cubicBezTo>
                <a:lnTo>
                  <a:pt x="371" y="153"/>
                </a:lnTo>
                <a:close/>
                <a:moveTo>
                  <a:pt x="45" y="623"/>
                </a:moveTo>
                <a:lnTo>
                  <a:pt x="45" y="623"/>
                </a:lnTo>
                <a:cubicBezTo>
                  <a:pt x="45" y="45"/>
                  <a:pt x="45" y="45"/>
                  <a:pt x="45" y="45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6" y="181"/>
                  <a:pt x="326" y="181"/>
                  <a:pt x="326" y="181"/>
                </a:cubicBezTo>
                <a:cubicBezTo>
                  <a:pt x="326" y="190"/>
                  <a:pt x="335" y="198"/>
                  <a:pt x="353" y="198"/>
                </a:cubicBezTo>
                <a:cubicBezTo>
                  <a:pt x="497" y="198"/>
                  <a:pt x="497" y="198"/>
                  <a:pt x="497" y="198"/>
                </a:cubicBezTo>
                <a:cubicBezTo>
                  <a:pt x="497" y="623"/>
                  <a:pt x="497" y="623"/>
                  <a:pt x="497" y="623"/>
                </a:cubicBezTo>
                <a:lnTo>
                  <a:pt x="45" y="6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7">
            <a:extLst>
              <a:ext uri="{FF2B5EF4-FFF2-40B4-BE49-F238E27FC236}">
                <a16:creationId xmlns:a16="http://schemas.microsoft.com/office/drawing/2014/main" id="{A15D6A54-157D-CD41-A98A-003C470D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915" y="8743709"/>
            <a:ext cx="291159" cy="45494"/>
          </a:xfrm>
          <a:custGeom>
            <a:avLst/>
            <a:gdLst>
              <a:gd name="T0" fmla="*/ 34251132 w 281"/>
              <a:gd name="T1" fmla="*/ 0 h 46"/>
              <a:gd name="T2" fmla="*/ 34251132 w 281"/>
              <a:gd name="T3" fmla="*/ 0 h 46"/>
              <a:gd name="T4" fmla="*/ 3529606 w 281"/>
              <a:gd name="T5" fmla="*/ 0 h 46"/>
              <a:gd name="T6" fmla="*/ 0 w 281"/>
              <a:gd name="T7" fmla="*/ 3215723 h 46"/>
              <a:gd name="T8" fmla="*/ 3529606 w 281"/>
              <a:gd name="T9" fmla="*/ 5359538 h 46"/>
              <a:gd name="T10" fmla="*/ 34251132 w 281"/>
              <a:gd name="T11" fmla="*/ 5359538 h 46"/>
              <a:gd name="T12" fmla="*/ 36604202 w 281"/>
              <a:gd name="T13" fmla="*/ 3215723 h 46"/>
              <a:gd name="T14" fmla="*/ 34251132 w 281"/>
              <a:gd name="T15" fmla="*/ 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1" h="46">
                <a:moveTo>
                  <a:pt x="262" y="0"/>
                </a:moveTo>
                <a:lnTo>
                  <a:pt x="262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45"/>
                  <a:pt x="27" y="45"/>
                </a:cubicBezTo>
                <a:cubicBezTo>
                  <a:pt x="262" y="45"/>
                  <a:pt x="262" y="45"/>
                  <a:pt x="262" y="45"/>
                </a:cubicBezTo>
                <a:cubicBezTo>
                  <a:pt x="271" y="45"/>
                  <a:pt x="280" y="36"/>
                  <a:pt x="280" y="27"/>
                </a:cubicBezTo>
                <a:cubicBezTo>
                  <a:pt x="280" y="18"/>
                  <a:pt x="271" y="0"/>
                  <a:pt x="2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8">
            <a:extLst>
              <a:ext uri="{FF2B5EF4-FFF2-40B4-BE49-F238E27FC236}">
                <a16:creationId xmlns:a16="http://schemas.microsoft.com/office/drawing/2014/main" id="{3B893691-1300-8643-B584-BEB4EAF6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915" y="8866543"/>
            <a:ext cx="291159" cy="59140"/>
          </a:xfrm>
          <a:custGeom>
            <a:avLst/>
            <a:gdLst>
              <a:gd name="T0" fmla="*/ 34251132 w 281"/>
              <a:gd name="T1" fmla="*/ 0 h 56"/>
              <a:gd name="T2" fmla="*/ 34251132 w 281"/>
              <a:gd name="T3" fmla="*/ 0 h 56"/>
              <a:gd name="T4" fmla="*/ 3529606 w 281"/>
              <a:gd name="T5" fmla="*/ 0 h 56"/>
              <a:gd name="T6" fmla="*/ 0 w 281"/>
              <a:gd name="T7" fmla="*/ 3666753 h 56"/>
              <a:gd name="T8" fmla="*/ 3529606 w 281"/>
              <a:gd name="T9" fmla="*/ 7469120 h 56"/>
              <a:gd name="T10" fmla="*/ 34251132 w 281"/>
              <a:gd name="T11" fmla="*/ 7469120 h 56"/>
              <a:gd name="T12" fmla="*/ 36604202 w 281"/>
              <a:gd name="T13" fmla="*/ 3666753 h 56"/>
              <a:gd name="T14" fmla="*/ 34251132 w 281"/>
              <a:gd name="T15" fmla="*/ 0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1" h="56">
                <a:moveTo>
                  <a:pt x="262" y="0"/>
                </a:moveTo>
                <a:lnTo>
                  <a:pt x="262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55"/>
                  <a:pt x="27" y="55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71" y="55"/>
                  <a:pt x="280" y="36"/>
                  <a:pt x="280" y="27"/>
                </a:cubicBezTo>
                <a:cubicBezTo>
                  <a:pt x="280" y="18"/>
                  <a:pt x="271" y="0"/>
                  <a:pt x="2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9">
            <a:extLst>
              <a:ext uri="{FF2B5EF4-FFF2-40B4-BE49-F238E27FC236}">
                <a16:creationId xmlns:a16="http://schemas.microsoft.com/office/drawing/2014/main" id="{806EFD69-563C-6E45-800A-D9578C58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915" y="8984827"/>
            <a:ext cx="291159" cy="54592"/>
          </a:xfrm>
          <a:custGeom>
            <a:avLst/>
            <a:gdLst>
              <a:gd name="T0" fmla="*/ 34251132 w 281"/>
              <a:gd name="T1" fmla="*/ 0 h 55"/>
              <a:gd name="T2" fmla="*/ 34251132 w 281"/>
              <a:gd name="T3" fmla="*/ 0 h 55"/>
              <a:gd name="T4" fmla="*/ 3529606 w 281"/>
              <a:gd name="T5" fmla="*/ 0 h 55"/>
              <a:gd name="T6" fmla="*/ 0 w 281"/>
              <a:gd name="T7" fmla="*/ 3239193 h 55"/>
              <a:gd name="T8" fmla="*/ 3529606 w 281"/>
              <a:gd name="T9" fmla="*/ 6478385 h 55"/>
              <a:gd name="T10" fmla="*/ 34251132 w 281"/>
              <a:gd name="T11" fmla="*/ 6478385 h 55"/>
              <a:gd name="T12" fmla="*/ 36604202 w 281"/>
              <a:gd name="T13" fmla="*/ 3239193 h 55"/>
              <a:gd name="T14" fmla="*/ 34251132 w 281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1" h="55">
                <a:moveTo>
                  <a:pt x="262" y="0"/>
                </a:moveTo>
                <a:lnTo>
                  <a:pt x="262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262" y="54"/>
                  <a:pt x="262" y="54"/>
                  <a:pt x="262" y="54"/>
                </a:cubicBezTo>
                <a:cubicBezTo>
                  <a:pt x="271" y="54"/>
                  <a:pt x="280" y="36"/>
                  <a:pt x="280" y="27"/>
                </a:cubicBezTo>
                <a:cubicBezTo>
                  <a:pt x="280" y="18"/>
                  <a:pt x="271" y="0"/>
                  <a:pt x="2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50">
            <a:extLst>
              <a:ext uri="{FF2B5EF4-FFF2-40B4-BE49-F238E27FC236}">
                <a16:creationId xmlns:a16="http://schemas.microsoft.com/office/drawing/2014/main" id="{4D1B3C01-530E-1F4B-B9ED-F2BA8613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254" y="10913755"/>
            <a:ext cx="727898" cy="623261"/>
          </a:xfrm>
          <a:custGeom>
            <a:avLst/>
            <a:gdLst>
              <a:gd name="T0" fmla="*/ 87628921 w 706"/>
              <a:gd name="T1" fmla="*/ 11592129 h 606"/>
              <a:gd name="T2" fmla="*/ 87628921 w 706"/>
              <a:gd name="T3" fmla="*/ 11592129 h 606"/>
              <a:gd name="T4" fmla="*/ 66659890 w 706"/>
              <a:gd name="T5" fmla="*/ 11592129 h 606"/>
              <a:gd name="T6" fmla="*/ 67824836 w 706"/>
              <a:gd name="T7" fmla="*/ 10432916 h 606"/>
              <a:gd name="T8" fmla="*/ 67824836 w 706"/>
              <a:gd name="T9" fmla="*/ 3477639 h 606"/>
              <a:gd name="T10" fmla="*/ 63165051 w 706"/>
              <a:gd name="T11" fmla="*/ 0 h 606"/>
              <a:gd name="T12" fmla="*/ 28087867 w 706"/>
              <a:gd name="T13" fmla="*/ 0 h 606"/>
              <a:gd name="T14" fmla="*/ 24593028 w 706"/>
              <a:gd name="T15" fmla="*/ 3477639 h 606"/>
              <a:gd name="T16" fmla="*/ 24593028 w 706"/>
              <a:gd name="T17" fmla="*/ 10432916 h 606"/>
              <a:gd name="T18" fmla="*/ 24593028 w 706"/>
              <a:gd name="T19" fmla="*/ 11592129 h 606"/>
              <a:gd name="T20" fmla="*/ 4659785 w 706"/>
              <a:gd name="T21" fmla="*/ 11592129 h 606"/>
              <a:gd name="T22" fmla="*/ 0 w 706"/>
              <a:gd name="T23" fmla="*/ 16357822 h 606"/>
              <a:gd name="T24" fmla="*/ 0 w 706"/>
              <a:gd name="T25" fmla="*/ 73288095 h 606"/>
              <a:gd name="T26" fmla="*/ 4659785 w 706"/>
              <a:gd name="T27" fmla="*/ 77924946 h 606"/>
              <a:gd name="T28" fmla="*/ 87628921 w 706"/>
              <a:gd name="T29" fmla="*/ 77924946 h 606"/>
              <a:gd name="T30" fmla="*/ 91252918 w 706"/>
              <a:gd name="T31" fmla="*/ 73288095 h 606"/>
              <a:gd name="T32" fmla="*/ 91252918 w 706"/>
              <a:gd name="T33" fmla="*/ 16357822 h 606"/>
              <a:gd name="T34" fmla="*/ 87628921 w 706"/>
              <a:gd name="T35" fmla="*/ 11592129 h 606"/>
              <a:gd name="T36" fmla="*/ 30417759 w 706"/>
              <a:gd name="T37" fmla="*/ 10432916 h 606"/>
              <a:gd name="T38" fmla="*/ 30417759 w 706"/>
              <a:gd name="T39" fmla="*/ 10432916 h 606"/>
              <a:gd name="T40" fmla="*/ 30417759 w 706"/>
              <a:gd name="T41" fmla="*/ 5796064 h 606"/>
              <a:gd name="T42" fmla="*/ 60835159 w 706"/>
              <a:gd name="T43" fmla="*/ 5796064 h 606"/>
              <a:gd name="T44" fmla="*/ 60835159 w 706"/>
              <a:gd name="T45" fmla="*/ 10432916 h 606"/>
              <a:gd name="T46" fmla="*/ 62000105 w 706"/>
              <a:gd name="T47" fmla="*/ 11592129 h 606"/>
              <a:gd name="T48" fmla="*/ 45561700 w 706"/>
              <a:gd name="T49" fmla="*/ 11592129 h 606"/>
              <a:gd name="T50" fmla="*/ 30417759 w 706"/>
              <a:gd name="T51" fmla="*/ 11592129 h 606"/>
              <a:gd name="T52" fmla="*/ 30417759 w 706"/>
              <a:gd name="T53" fmla="*/ 10432916 h 606"/>
              <a:gd name="T54" fmla="*/ 45561700 w 706"/>
              <a:gd name="T55" fmla="*/ 17517035 h 606"/>
              <a:gd name="T56" fmla="*/ 45561700 w 706"/>
              <a:gd name="T57" fmla="*/ 17517035 h 606"/>
              <a:gd name="T58" fmla="*/ 85428187 w 706"/>
              <a:gd name="T59" fmla="*/ 17517035 h 606"/>
              <a:gd name="T60" fmla="*/ 85428187 w 706"/>
              <a:gd name="T61" fmla="*/ 41860505 h 606"/>
              <a:gd name="T62" fmla="*/ 75979459 w 706"/>
              <a:gd name="T63" fmla="*/ 41860505 h 606"/>
              <a:gd name="T64" fmla="*/ 75979459 w 706"/>
              <a:gd name="T65" fmla="*/ 39542079 h 606"/>
              <a:gd name="T66" fmla="*/ 72484620 w 706"/>
              <a:gd name="T67" fmla="*/ 37223654 h 606"/>
              <a:gd name="T68" fmla="*/ 70154728 w 706"/>
              <a:gd name="T69" fmla="*/ 39542079 h 606"/>
              <a:gd name="T70" fmla="*/ 70154728 w 706"/>
              <a:gd name="T71" fmla="*/ 41860505 h 606"/>
              <a:gd name="T72" fmla="*/ 22133618 w 706"/>
              <a:gd name="T73" fmla="*/ 41860505 h 606"/>
              <a:gd name="T74" fmla="*/ 22133618 w 706"/>
              <a:gd name="T75" fmla="*/ 39542079 h 606"/>
              <a:gd name="T76" fmla="*/ 19933244 w 706"/>
              <a:gd name="T77" fmla="*/ 37223654 h 606"/>
              <a:gd name="T78" fmla="*/ 16308887 w 706"/>
              <a:gd name="T79" fmla="*/ 39542079 h 606"/>
              <a:gd name="T80" fmla="*/ 16308887 w 706"/>
              <a:gd name="T81" fmla="*/ 41860505 h 606"/>
              <a:gd name="T82" fmla="*/ 5824731 w 706"/>
              <a:gd name="T83" fmla="*/ 41860505 h 606"/>
              <a:gd name="T84" fmla="*/ 5824731 w 706"/>
              <a:gd name="T85" fmla="*/ 17517035 h 606"/>
              <a:gd name="T86" fmla="*/ 45561700 w 706"/>
              <a:gd name="T87" fmla="*/ 17517035 h 606"/>
              <a:gd name="T88" fmla="*/ 5824731 w 706"/>
              <a:gd name="T89" fmla="*/ 72128882 h 606"/>
              <a:gd name="T90" fmla="*/ 5824731 w 706"/>
              <a:gd name="T91" fmla="*/ 72128882 h 606"/>
              <a:gd name="T92" fmla="*/ 5824731 w 706"/>
              <a:gd name="T93" fmla="*/ 47656570 h 606"/>
              <a:gd name="T94" fmla="*/ 16308887 w 706"/>
              <a:gd name="T95" fmla="*/ 47656570 h 606"/>
              <a:gd name="T96" fmla="*/ 16308887 w 706"/>
              <a:gd name="T97" fmla="*/ 52293421 h 606"/>
              <a:gd name="T98" fmla="*/ 19933244 w 706"/>
              <a:gd name="T99" fmla="*/ 55899901 h 606"/>
              <a:gd name="T100" fmla="*/ 22133618 w 706"/>
              <a:gd name="T101" fmla="*/ 52293421 h 606"/>
              <a:gd name="T102" fmla="*/ 22133618 w 706"/>
              <a:gd name="T103" fmla="*/ 47656570 h 606"/>
              <a:gd name="T104" fmla="*/ 70154728 w 706"/>
              <a:gd name="T105" fmla="*/ 47656570 h 606"/>
              <a:gd name="T106" fmla="*/ 70154728 w 706"/>
              <a:gd name="T107" fmla="*/ 52293421 h 606"/>
              <a:gd name="T108" fmla="*/ 72484620 w 706"/>
              <a:gd name="T109" fmla="*/ 55899901 h 606"/>
              <a:gd name="T110" fmla="*/ 75979459 w 706"/>
              <a:gd name="T111" fmla="*/ 52293421 h 606"/>
              <a:gd name="T112" fmla="*/ 75979459 w 706"/>
              <a:gd name="T113" fmla="*/ 47656570 h 606"/>
              <a:gd name="T114" fmla="*/ 85428187 w 706"/>
              <a:gd name="T115" fmla="*/ 47656570 h 606"/>
              <a:gd name="T116" fmla="*/ 85428187 w 706"/>
              <a:gd name="T117" fmla="*/ 72128882 h 606"/>
              <a:gd name="T118" fmla="*/ 5824731 w 706"/>
              <a:gd name="T119" fmla="*/ 72128882 h 60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06" h="606">
                <a:moveTo>
                  <a:pt x="677" y="90"/>
                </a:moveTo>
                <a:lnTo>
                  <a:pt x="677" y="90"/>
                </a:lnTo>
                <a:cubicBezTo>
                  <a:pt x="515" y="90"/>
                  <a:pt x="515" y="90"/>
                  <a:pt x="515" y="90"/>
                </a:cubicBezTo>
                <a:cubicBezTo>
                  <a:pt x="524" y="90"/>
                  <a:pt x="524" y="81"/>
                  <a:pt x="524" y="81"/>
                </a:cubicBezTo>
                <a:cubicBezTo>
                  <a:pt x="524" y="27"/>
                  <a:pt x="524" y="27"/>
                  <a:pt x="524" y="27"/>
                </a:cubicBezTo>
                <a:cubicBezTo>
                  <a:pt x="524" y="9"/>
                  <a:pt x="506" y="0"/>
                  <a:pt x="48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08" y="0"/>
                  <a:pt x="190" y="9"/>
                  <a:pt x="190" y="27"/>
                </a:cubicBezTo>
                <a:cubicBezTo>
                  <a:pt x="190" y="81"/>
                  <a:pt x="190" y="81"/>
                  <a:pt x="190" y="81"/>
                </a:cubicBezTo>
                <a:lnTo>
                  <a:pt x="190" y="90"/>
                </a:lnTo>
                <a:cubicBezTo>
                  <a:pt x="36" y="90"/>
                  <a:pt x="36" y="90"/>
                  <a:pt x="36" y="90"/>
                </a:cubicBezTo>
                <a:cubicBezTo>
                  <a:pt x="18" y="90"/>
                  <a:pt x="0" y="108"/>
                  <a:pt x="0" y="127"/>
                </a:cubicBezTo>
                <a:cubicBezTo>
                  <a:pt x="0" y="569"/>
                  <a:pt x="0" y="569"/>
                  <a:pt x="0" y="569"/>
                </a:cubicBezTo>
                <a:cubicBezTo>
                  <a:pt x="0" y="587"/>
                  <a:pt x="18" y="605"/>
                  <a:pt x="36" y="605"/>
                </a:cubicBezTo>
                <a:cubicBezTo>
                  <a:pt x="677" y="605"/>
                  <a:pt x="677" y="605"/>
                  <a:pt x="677" y="605"/>
                </a:cubicBezTo>
                <a:cubicBezTo>
                  <a:pt x="696" y="605"/>
                  <a:pt x="705" y="587"/>
                  <a:pt x="705" y="569"/>
                </a:cubicBezTo>
                <a:cubicBezTo>
                  <a:pt x="705" y="127"/>
                  <a:pt x="705" y="127"/>
                  <a:pt x="705" y="127"/>
                </a:cubicBezTo>
                <a:cubicBezTo>
                  <a:pt x="705" y="108"/>
                  <a:pt x="696" y="90"/>
                  <a:pt x="677" y="90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235" y="45"/>
                  <a:pt x="235" y="45"/>
                  <a:pt x="235" y="45"/>
                </a:cubicBezTo>
                <a:cubicBezTo>
                  <a:pt x="470" y="45"/>
                  <a:pt x="470" y="45"/>
                  <a:pt x="470" y="45"/>
                </a:cubicBezTo>
                <a:cubicBezTo>
                  <a:pt x="470" y="81"/>
                  <a:pt x="470" y="81"/>
                  <a:pt x="470" y="81"/>
                </a:cubicBezTo>
                <a:lnTo>
                  <a:pt x="479" y="90"/>
                </a:lnTo>
                <a:cubicBezTo>
                  <a:pt x="352" y="90"/>
                  <a:pt x="352" y="90"/>
                  <a:pt x="352" y="90"/>
                </a:cubicBezTo>
                <a:cubicBezTo>
                  <a:pt x="235" y="90"/>
                  <a:pt x="235" y="90"/>
                  <a:pt x="235" y="90"/>
                </a:cubicBezTo>
                <a:lnTo>
                  <a:pt x="235" y="81"/>
                </a:lnTo>
                <a:close/>
                <a:moveTo>
                  <a:pt x="352" y="136"/>
                </a:moveTo>
                <a:lnTo>
                  <a:pt x="352" y="136"/>
                </a:lnTo>
                <a:cubicBezTo>
                  <a:pt x="660" y="136"/>
                  <a:pt x="660" y="136"/>
                  <a:pt x="660" y="136"/>
                </a:cubicBezTo>
                <a:cubicBezTo>
                  <a:pt x="660" y="325"/>
                  <a:pt x="660" y="325"/>
                  <a:pt x="660" y="325"/>
                </a:cubicBezTo>
                <a:cubicBezTo>
                  <a:pt x="587" y="325"/>
                  <a:pt x="587" y="325"/>
                  <a:pt x="587" y="325"/>
                </a:cubicBezTo>
                <a:cubicBezTo>
                  <a:pt x="587" y="307"/>
                  <a:pt x="587" y="307"/>
                  <a:pt x="587" y="307"/>
                </a:cubicBezTo>
                <a:cubicBezTo>
                  <a:pt x="587" y="298"/>
                  <a:pt x="569" y="289"/>
                  <a:pt x="560" y="289"/>
                </a:cubicBezTo>
                <a:cubicBezTo>
                  <a:pt x="551" y="289"/>
                  <a:pt x="542" y="298"/>
                  <a:pt x="542" y="307"/>
                </a:cubicBezTo>
                <a:cubicBezTo>
                  <a:pt x="542" y="325"/>
                  <a:pt x="542" y="325"/>
                  <a:pt x="542" y="325"/>
                </a:cubicBezTo>
                <a:cubicBezTo>
                  <a:pt x="171" y="325"/>
                  <a:pt x="171" y="325"/>
                  <a:pt x="171" y="325"/>
                </a:cubicBezTo>
                <a:cubicBezTo>
                  <a:pt x="171" y="307"/>
                  <a:pt x="171" y="307"/>
                  <a:pt x="171" y="307"/>
                </a:cubicBezTo>
                <a:cubicBezTo>
                  <a:pt x="171" y="298"/>
                  <a:pt x="163" y="289"/>
                  <a:pt x="154" y="289"/>
                </a:cubicBezTo>
                <a:cubicBezTo>
                  <a:pt x="135" y="289"/>
                  <a:pt x="126" y="298"/>
                  <a:pt x="126" y="307"/>
                </a:cubicBezTo>
                <a:cubicBezTo>
                  <a:pt x="126" y="325"/>
                  <a:pt x="126" y="325"/>
                  <a:pt x="126" y="325"/>
                </a:cubicBezTo>
                <a:cubicBezTo>
                  <a:pt x="45" y="325"/>
                  <a:pt x="45" y="325"/>
                  <a:pt x="45" y="325"/>
                </a:cubicBezTo>
                <a:cubicBezTo>
                  <a:pt x="45" y="136"/>
                  <a:pt x="45" y="136"/>
                  <a:pt x="45" y="136"/>
                </a:cubicBezTo>
                <a:lnTo>
                  <a:pt x="352" y="136"/>
                </a:lnTo>
                <a:close/>
                <a:moveTo>
                  <a:pt x="45" y="560"/>
                </a:moveTo>
                <a:lnTo>
                  <a:pt x="45" y="560"/>
                </a:lnTo>
                <a:cubicBezTo>
                  <a:pt x="45" y="370"/>
                  <a:pt x="45" y="370"/>
                  <a:pt x="45" y="370"/>
                </a:cubicBezTo>
                <a:cubicBezTo>
                  <a:pt x="126" y="370"/>
                  <a:pt x="126" y="370"/>
                  <a:pt x="126" y="370"/>
                </a:cubicBezTo>
                <a:cubicBezTo>
                  <a:pt x="126" y="406"/>
                  <a:pt x="126" y="406"/>
                  <a:pt x="126" y="406"/>
                </a:cubicBezTo>
                <a:cubicBezTo>
                  <a:pt x="126" y="425"/>
                  <a:pt x="135" y="434"/>
                  <a:pt x="154" y="434"/>
                </a:cubicBezTo>
                <a:cubicBezTo>
                  <a:pt x="163" y="434"/>
                  <a:pt x="171" y="425"/>
                  <a:pt x="171" y="406"/>
                </a:cubicBezTo>
                <a:cubicBezTo>
                  <a:pt x="171" y="370"/>
                  <a:pt x="171" y="370"/>
                  <a:pt x="17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406"/>
                  <a:pt x="542" y="406"/>
                  <a:pt x="542" y="406"/>
                </a:cubicBezTo>
                <a:cubicBezTo>
                  <a:pt x="542" y="425"/>
                  <a:pt x="551" y="434"/>
                  <a:pt x="560" y="434"/>
                </a:cubicBezTo>
                <a:cubicBezTo>
                  <a:pt x="569" y="434"/>
                  <a:pt x="587" y="425"/>
                  <a:pt x="587" y="406"/>
                </a:cubicBezTo>
                <a:cubicBezTo>
                  <a:pt x="587" y="370"/>
                  <a:pt x="587" y="370"/>
                  <a:pt x="587" y="370"/>
                </a:cubicBezTo>
                <a:cubicBezTo>
                  <a:pt x="660" y="370"/>
                  <a:pt x="660" y="370"/>
                  <a:pt x="660" y="370"/>
                </a:cubicBezTo>
                <a:cubicBezTo>
                  <a:pt x="660" y="560"/>
                  <a:pt x="660" y="560"/>
                  <a:pt x="660" y="560"/>
                </a:cubicBezTo>
                <a:lnTo>
                  <a:pt x="45" y="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51">
            <a:extLst>
              <a:ext uri="{FF2B5EF4-FFF2-40B4-BE49-F238E27FC236}">
                <a16:creationId xmlns:a16="http://schemas.microsoft.com/office/drawing/2014/main" id="{CEBE3F0A-D00E-1349-9684-C93F584D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150" y="8466200"/>
            <a:ext cx="409442" cy="709700"/>
          </a:xfrm>
          <a:custGeom>
            <a:avLst/>
            <a:gdLst>
              <a:gd name="T0" fmla="*/ 41800785 w 399"/>
              <a:gd name="T1" fmla="*/ 89143186 h 687"/>
              <a:gd name="T2" fmla="*/ 41800785 w 399"/>
              <a:gd name="T3" fmla="*/ 89143186 h 687"/>
              <a:gd name="T4" fmla="*/ 9360282 w 399"/>
              <a:gd name="T5" fmla="*/ 89143186 h 687"/>
              <a:gd name="T6" fmla="*/ 0 w 399"/>
              <a:gd name="T7" fmla="*/ 79786918 h 687"/>
              <a:gd name="T8" fmla="*/ 0 w 399"/>
              <a:gd name="T9" fmla="*/ 8186509 h 687"/>
              <a:gd name="T10" fmla="*/ 9360282 w 399"/>
              <a:gd name="T11" fmla="*/ 0 h 687"/>
              <a:gd name="T12" fmla="*/ 41800785 w 399"/>
              <a:gd name="T13" fmla="*/ 0 h 687"/>
              <a:gd name="T14" fmla="*/ 51032873 w 399"/>
              <a:gd name="T15" fmla="*/ 8186509 h 687"/>
              <a:gd name="T16" fmla="*/ 51032873 w 399"/>
              <a:gd name="T17" fmla="*/ 79786918 h 687"/>
              <a:gd name="T18" fmla="*/ 41800785 w 399"/>
              <a:gd name="T19" fmla="*/ 89143186 h 687"/>
              <a:gd name="T20" fmla="*/ 9360282 w 399"/>
              <a:gd name="T21" fmla="*/ 5847712 h 687"/>
              <a:gd name="T22" fmla="*/ 9360282 w 399"/>
              <a:gd name="T23" fmla="*/ 5847712 h 687"/>
              <a:gd name="T24" fmla="*/ 5898338 w 399"/>
              <a:gd name="T25" fmla="*/ 8186509 h 687"/>
              <a:gd name="T26" fmla="*/ 5898338 w 399"/>
              <a:gd name="T27" fmla="*/ 79786918 h 687"/>
              <a:gd name="T28" fmla="*/ 9360282 w 399"/>
              <a:gd name="T29" fmla="*/ 83295473 h 687"/>
              <a:gd name="T30" fmla="*/ 41800785 w 399"/>
              <a:gd name="T31" fmla="*/ 83295473 h 687"/>
              <a:gd name="T32" fmla="*/ 45262728 w 399"/>
              <a:gd name="T33" fmla="*/ 79786918 h 687"/>
              <a:gd name="T34" fmla="*/ 45262728 w 399"/>
              <a:gd name="T35" fmla="*/ 8186509 h 687"/>
              <a:gd name="T36" fmla="*/ 41800785 w 399"/>
              <a:gd name="T37" fmla="*/ 5847712 h 687"/>
              <a:gd name="T38" fmla="*/ 9360282 w 399"/>
              <a:gd name="T39" fmla="*/ 5847712 h 6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9" h="687">
                <a:moveTo>
                  <a:pt x="326" y="686"/>
                </a:moveTo>
                <a:lnTo>
                  <a:pt x="326" y="686"/>
                </a:lnTo>
                <a:cubicBezTo>
                  <a:pt x="73" y="686"/>
                  <a:pt x="73" y="686"/>
                  <a:pt x="73" y="686"/>
                </a:cubicBezTo>
                <a:cubicBezTo>
                  <a:pt x="37" y="686"/>
                  <a:pt x="0" y="650"/>
                  <a:pt x="0" y="61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62" y="0"/>
                  <a:pt x="398" y="27"/>
                  <a:pt x="398" y="63"/>
                </a:cubicBezTo>
                <a:cubicBezTo>
                  <a:pt x="398" y="614"/>
                  <a:pt x="398" y="614"/>
                  <a:pt x="398" y="614"/>
                </a:cubicBezTo>
                <a:cubicBezTo>
                  <a:pt x="398" y="650"/>
                  <a:pt x="362" y="686"/>
                  <a:pt x="326" y="686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46" y="54"/>
                  <a:pt x="46" y="63"/>
                </a:cubicBezTo>
                <a:cubicBezTo>
                  <a:pt x="46" y="614"/>
                  <a:pt x="46" y="614"/>
                  <a:pt x="46" y="614"/>
                </a:cubicBezTo>
                <a:cubicBezTo>
                  <a:pt x="46" y="632"/>
                  <a:pt x="64" y="641"/>
                  <a:pt x="73" y="641"/>
                </a:cubicBezTo>
                <a:cubicBezTo>
                  <a:pt x="326" y="641"/>
                  <a:pt x="326" y="641"/>
                  <a:pt x="326" y="641"/>
                </a:cubicBezTo>
                <a:cubicBezTo>
                  <a:pt x="344" y="641"/>
                  <a:pt x="353" y="632"/>
                  <a:pt x="353" y="614"/>
                </a:cubicBezTo>
                <a:cubicBezTo>
                  <a:pt x="353" y="63"/>
                  <a:pt x="353" y="63"/>
                  <a:pt x="353" y="63"/>
                </a:cubicBezTo>
                <a:cubicBezTo>
                  <a:pt x="353" y="54"/>
                  <a:pt x="344" y="45"/>
                  <a:pt x="326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52">
            <a:extLst>
              <a:ext uri="{FF2B5EF4-FFF2-40B4-BE49-F238E27FC236}">
                <a16:creationId xmlns:a16="http://schemas.microsoft.com/office/drawing/2014/main" id="{889669D7-17D6-A744-B4E7-B550C4F8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576" y="9025770"/>
            <a:ext cx="59140" cy="54592"/>
          </a:xfrm>
          <a:custGeom>
            <a:avLst/>
            <a:gdLst>
              <a:gd name="T0" fmla="*/ 3666753 w 56"/>
              <a:gd name="T1" fmla="*/ 6478385 h 55"/>
              <a:gd name="T2" fmla="*/ 3666753 w 56"/>
              <a:gd name="T3" fmla="*/ 6478385 h 55"/>
              <a:gd name="T4" fmla="*/ 0 w 56"/>
              <a:gd name="T5" fmla="*/ 3239193 h 55"/>
              <a:gd name="T6" fmla="*/ 3666753 w 56"/>
              <a:gd name="T7" fmla="*/ 0 h 55"/>
              <a:gd name="T8" fmla="*/ 7469120 w 56"/>
              <a:gd name="T9" fmla="*/ 3239193 h 55"/>
              <a:gd name="T10" fmla="*/ 3666753 w 56"/>
              <a:gd name="T11" fmla="*/ 6478385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5" y="9"/>
                  <a:pt x="55" y="27"/>
                </a:cubicBezTo>
                <a:cubicBezTo>
                  <a:pt x="55" y="45"/>
                  <a:pt x="45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3">
            <a:extLst>
              <a:ext uri="{FF2B5EF4-FFF2-40B4-BE49-F238E27FC236}">
                <a16:creationId xmlns:a16="http://schemas.microsoft.com/office/drawing/2014/main" id="{79C5A03C-6B66-794F-92F8-B03CAD1C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280" y="8548088"/>
            <a:ext cx="113733" cy="27296"/>
          </a:xfrm>
          <a:custGeom>
            <a:avLst/>
            <a:gdLst>
              <a:gd name="T0" fmla="*/ 13124382 w 109"/>
              <a:gd name="T1" fmla="*/ 3124540 h 28"/>
              <a:gd name="T2" fmla="*/ 13124382 w 109"/>
              <a:gd name="T3" fmla="*/ 3124540 h 28"/>
              <a:gd name="T4" fmla="*/ 2386317 w 109"/>
              <a:gd name="T5" fmla="*/ 3124540 h 28"/>
              <a:gd name="T6" fmla="*/ 0 w 109"/>
              <a:gd name="T7" fmla="*/ 1041627 h 28"/>
              <a:gd name="T8" fmla="*/ 2386317 w 109"/>
              <a:gd name="T9" fmla="*/ 0 h 28"/>
              <a:gd name="T10" fmla="*/ 13124382 w 109"/>
              <a:gd name="T11" fmla="*/ 0 h 28"/>
              <a:gd name="T12" fmla="*/ 14317540 w 109"/>
              <a:gd name="T13" fmla="*/ 1041627 h 28"/>
              <a:gd name="T14" fmla="*/ 13124382 w 10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lnTo>
                  <a:pt x="108" y="9"/>
                </a:lnTo>
                <a:cubicBezTo>
                  <a:pt x="108" y="18"/>
                  <a:pt x="99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CuadroTexto 520">
            <a:extLst>
              <a:ext uri="{FF2B5EF4-FFF2-40B4-BE49-F238E27FC236}">
                <a16:creationId xmlns:a16="http://schemas.microsoft.com/office/drawing/2014/main" id="{E52471E3-5313-5A48-897F-968C950EA79F}"/>
              </a:ext>
            </a:extLst>
          </p:cNvPr>
          <p:cNvSpPr txBox="1"/>
          <p:nvPr/>
        </p:nvSpPr>
        <p:spPr>
          <a:xfrm>
            <a:off x="9707216" y="17240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522" name="CuadroTexto 521">
            <a:extLst>
              <a:ext uri="{FF2B5EF4-FFF2-40B4-BE49-F238E27FC236}">
                <a16:creationId xmlns:a16="http://schemas.microsoft.com/office/drawing/2014/main" id="{2E335C8B-B96F-C949-8760-2D909A67D13C}"/>
              </a:ext>
            </a:extLst>
          </p:cNvPr>
          <p:cNvSpPr txBox="1"/>
          <p:nvPr/>
        </p:nvSpPr>
        <p:spPr>
          <a:xfrm>
            <a:off x="2451398" y="32395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276FD105-3377-6C41-B24D-79A9CB2B09D4}"/>
              </a:ext>
            </a:extLst>
          </p:cNvPr>
          <p:cNvSpPr txBox="1"/>
          <p:nvPr/>
        </p:nvSpPr>
        <p:spPr>
          <a:xfrm>
            <a:off x="3130785" y="78550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9C4D99-2E34-754D-9EFA-4C2ACB8786C1}"/>
              </a:ext>
            </a:extLst>
          </p:cNvPr>
          <p:cNvSpPr/>
          <p:nvPr/>
        </p:nvSpPr>
        <p:spPr>
          <a:xfrm>
            <a:off x="1320799" y="8501414"/>
            <a:ext cx="4192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52EAAD65-3211-8F48-B97A-D47444038AEB}"/>
              </a:ext>
            </a:extLst>
          </p:cNvPr>
          <p:cNvSpPr txBox="1"/>
          <p:nvPr/>
        </p:nvSpPr>
        <p:spPr>
          <a:xfrm>
            <a:off x="4418981" y="54487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A18CC8-A66A-4D45-B4EB-91A87F535FAA}"/>
              </a:ext>
            </a:extLst>
          </p:cNvPr>
          <p:cNvSpPr/>
          <p:nvPr/>
        </p:nvSpPr>
        <p:spPr>
          <a:xfrm>
            <a:off x="2608995" y="6095099"/>
            <a:ext cx="4192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83D19C12-85FF-B247-A9B7-87C23D139980}"/>
              </a:ext>
            </a:extLst>
          </p:cNvPr>
          <p:cNvSpPr txBox="1"/>
          <p:nvPr/>
        </p:nvSpPr>
        <p:spPr>
          <a:xfrm>
            <a:off x="4418981" y="103817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D15FA0-BE83-5248-8B51-F0F8AEF4011D}"/>
              </a:ext>
            </a:extLst>
          </p:cNvPr>
          <p:cNvSpPr/>
          <p:nvPr/>
        </p:nvSpPr>
        <p:spPr>
          <a:xfrm>
            <a:off x="2608995" y="11028046"/>
            <a:ext cx="4192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C2214B7D-F8C2-EB42-994C-E6DB34792070}"/>
              </a:ext>
            </a:extLst>
          </p:cNvPr>
          <p:cNvSpPr txBox="1"/>
          <p:nvPr/>
        </p:nvSpPr>
        <p:spPr>
          <a:xfrm flipH="1">
            <a:off x="18791266" y="79032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D90E4E-1CDD-FB48-AAEB-7ACB77BF62A5}"/>
              </a:ext>
            </a:extLst>
          </p:cNvPr>
          <p:cNvSpPr/>
          <p:nvPr/>
        </p:nvSpPr>
        <p:spPr>
          <a:xfrm flipH="1">
            <a:off x="18791266" y="8549540"/>
            <a:ext cx="4192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2C49DD1F-8A1B-0D40-AF7F-6631E642DDA0}"/>
              </a:ext>
            </a:extLst>
          </p:cNvPr>
          <p:cNvSpPr txBox="1"/>
          <p:nvPr/>
        </p:nvSpPr>
        <p:spPr>
          <a:xfrm flipH="1">
            <a:off x="17648055" y="54968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F03FE2-7EEA-F94C-AB81-86B4CA848F1E}"/>
              </a:ext>
            </a:extLst>
          </p:cNvPr>
          <p:cNvSpPr/>
          <p:nvPr/>
        </p:nvSpPr>
        <p:spPr>
          <a:xfrm flipH="1">
            <a:off x="17648055" y="6143225"/>
            <a:ext cx="4192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9E25C482-DA50-8042-98DA-C2DC64AB8FF5}"/>
              </a:ext>
            </a:extLst>
          </p:cNvPr>
          <p:cNvSpPr txBox="1"/>
          <p:nvPr/>
        </p:nvSpPr>
        <p:spPr>
          <a:xfrm flipH="1">
            <a:off x="17648055" y="104298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B21FB9-F67D-314E-9AFC-66A759FBE8A2}"/>
              </a:ext>
            </a:extLst>
          </p:cNvPr>
          <p:cNvSpPr/>
          <p:nvPr/>
        </p:nvSpPr>
        <p:spPr>
          <a:xfrm flipH="1">
            <a:off x="17648055" y="11076172"/>
            <a:ext cx="4192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12D5BCC8-349A-2445-AF84-D184DAA18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841" y="5007892"/>
            <a:ext cx="9456638" cy="7133461"/>
          </a:xfrm>
          <a:custGeom>
            <a:avLst/>
            <a:gdLst>
              <a:gd name="T0" fmla="*/ 668749636 w 8904"/>
              <a:gd name="T1" fmla="*/ 299676147 h 6717"/>
              <a:gd name="T2" fmla="*/ 668749636 w 8904"/>
              <a:gd name="T3" fmla="*/ 299676147 h 6717"/>
              <a:gd name="T4" fmla="*/ 1103352541 w 8904"/>
              <a:gd name="T5" fmla="*/ 795119746 h 6717"/>
              <a:gd name="T6" fmla="*/ 485008613 w 8904"/>
              <a:gd name="T7" fmla="*/ 569034703 h 6717"/>
              <a:gd name="T8" fmla="*/ 50405708 w 8904"/>
              <a:gd name="T9" fmla="*/ 75016132 h 6717"/>
              <a:gd name="T10" fmla="*/ 668749636 w 8904"/>
              <a:gd name="T11" fmla="*/ 299676147 h 67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04" h="6717">
                <a:moveTo>
                  <a:pt x="5161" y="2313"/>
                </a:moveTo>
                <a:lnTo>
                  <a:pt x="5161" y="2313"/>
                </a:lnTo>
                <a:cubicBezTo>
                  <a:pt x="7403" y="3850"/>
                  <a:pt x="8903" y="5568"/>
                  <a:pt x="8515" y="6137"/>
                </a:cubicBezTo>
                <a:cubicBezTo>
                  <a:pt x="8117" y="6716"/>
                  <a:pt x="5984" y="5929"/>
                  <a:pt x="3743" y="4392"/>
                </a:cubicBezTo>
                <a:cubicBezTo>
                  <a:pt x="1501" y="2856"/>
                  <a:pt x="0" y="1148"/>
                  <a:pt x="389" y="579"/>
                </a:cubicBezTo>
                <a:cubicBezTo>
                  <a:pt x="787" y="0"/>
                  <a:pt x="2920" y="777"/>
                  <a:pt x="5161" y="231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C193ABA0-3C77-C348-8E3A-F15F432A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841" y="5007892"/>
            <a:ext cx="9456638" cy="7133461"/>
          </a:xfrm>
          <a:custGeom>
            <a:avLst/>
            <a:gdLst>
              <a:gd name="T0" fmla="*/ 668749636 w 8904"/>
              <a:gd name="T1" fmla="*/ 569034703 h 6717"/>
              <a:gd name="T2" fmla="*/ 668749636 w 8904"/>
              <a:gd name="T3" fmla="*/ 569034703 h 6717"/>
              <a:gd name="T4" fmla="*/ 1103352541 w 8904"/>
              <a:gd name="T5" fmla="*/ 75016132 h 6717"/>
              <a:gd name="T6" fmla="*/ 485008613 w 8904"/>
              <a:gd name="T7" fmla="*/ 299676147 h 6717"/>
              <a:gd name="T8" fmla="*/ 50405708 w 8904"/>
              <a:gd name="T9" fmla="*/ 795119746 h 6717"/>
              <a:gd name="T10" fmla="*/ 668749636 w 8904"/>
              <a:gd name="T11" fmla="*/ 569034703 h 67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04" h="6717">
                <a:moveTo>
                  <a:pt x="5161" y="4392"/>
                </a:moveTo>
                <a:lnTo>
                  <a:pt x="5161" y="4392"/>
                </a:lnTo>
                <a:cubicBezTo>
                  <a:pt x="7403" y="2856"/>
                  <a:pt x="8903" y="1148"/>
                  <a:pt x="8515" y="579"/>
                </a:cubicBezTo>
                <a:cubicBezTo>
                  <a:pt x="8117" y="0"/>
                  <a:pt x="5984" y="777"/>
                  <a:pt x="3743" y="2313"/>
                </a:cubicBezTo>
                <a:cubicBezTo>
                  <a:pt x="1501" y="3850"/>
                  <a:pt x="0" y="5568"/>
                  <a:pt x="389" y="6137"/>
                </a:cubicBezTo>
                <a:cubicBezTo>
                  <a:pt x="787" y="6716"/>
                  <a:pt x="2920" y="5929"/>
                  <a:pt x="5161" y="439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31013CE1-810C-BC49-B1C2-0D79EF79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900" y="6459877"/>
            <a:ext cx="5896932" cy="3868838"/>
          </a:xfrm>
          <a:custGeom>
            <a:avLst/>
            <a:gdLst>
              <a:gd name="T0" fmla="*/ 719627076 w 5550"/>
              <a:gd name="T1" fmla="*/ 471855632 h 3643"/>
              <a:gd name="T2" fmla="*/ 0 w 5550"/>
              <a:gd name="T3" fmla="*/ 471855632 h 3643"/>
              <a:gd name="T4" fmla="*/ 0 w 5550"/>
              <a:gd name="T5" fmla="*/ 0 h 3643"/>
              <a:gd name="T6" fmla="*/ 719627076 w 5550"/>
              <a:gd name="T7" fmla="*/ 0 h 3643"/>
              <a:gd name="T8" fmla="*/ 719627076 w 5550"/>
              <a:gd name="T9" fmla="*/ 471855632 h 36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50" h="3643">
                <a:moveTo>
                  <a:pt x="5549" y="3642"/>
                </a:moveTo>
                <a:lnTo>
                  <a:pt x="0" y="3642"/>
                </a:lnTo>
                <a:lnTo>
                  <a:pt x="0" y="0"/>
                </a:lnTo>
                <a:lnTo>
                  <a:pt x="5549" y="0"/>
                </a:lnTo>
                <a:lnTo>
                  <a:pt x="5549" y="36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6">
            <a:extLst>
              <a:ext uri="{FF2B5EF4-FFF2-40B4-BE49-F238E27FC236}">
                <a16:creationId xmlns:a16="http://schemas.microsoft.com/office/drawing/2014/main" id="{C07BE7E8-B998-1E40-81A3-C3169477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135" y="6258471"/>
            <a:ext cx="6374682" cy="4332538"/>
          </a:xfrm>
          <a:custGeom>
            <a:avLst/>
            <a:gdLst>
              <a:gd name="T0" fmla="*/ 740067092 w 6003"/>
              <a:gd name="T1" fmla="*/ 528766623 h 4077"/>
              <a:gd name="T2" fmla="*/ 740067092 w 6003"/>
              <a:gd name="T3" fmla="*/ 528766623 h 4077"/>
              <a:gd name="T4" fmla="*/ 36401014 w 6003"/>
              <a:gd name="T5" fmla="*/ 528766623 h 4077"/>
              <a:gd name="T6" fmla="*/ 0 w 6003"/>
              <a:gd name="T7" fmla="*/ 491275532 h 4077"/>
              <a:gd name="T8" fmla="*/ 0 w 6003"/>
              <a:gd name="T9" fmla="*/ 36323401 h 4077"/>
              <a:gd name="T10" fmla="*/ 36401014 w 6003"/>
              <a:gd name="T11" fmla="*/ 0 h 4077"/>
              <a:gd name="T12" fmla="*/ 740067092 w 6003"/>
              <a:gd name="T13" fmla="*/ 0 h 4077"/>
              <a:gd name="T14" fmla="*/ 777504310 w 6003"/>
              <a:gd name="T15" fmla="*/ 36323401 h 4077"/>
              <a:gd name="T16" fmla="*/ 777504310 w 6003"/>
              <a:gd name="T17" fmla="*/ 491275532 h 4077"/>
              <a:gd name="T18" fmla="*/ 740067092 w 6003"/>
              <a:gd name="T19" fmla="*/ 528766623 h 4077"/>
              <a:gd name="T20" fmla="*/ 46893700 w 6003"/>
              <a:gd name="T21" fmla="*/ 480767754 h 4077"/>
              <a:gd name="T22" fmla="*/ 46893700 w 6003"/>
              <a:gd name="T23" fmla="*/ 480767754 h 4077"/>
              <a:gd name="T24" fmla="*/ 729444836 w 6003"/>
              <a:gd name="T25" fmla="*/ 480767754 h 4077"/>
              <a:gd name="T26" fmla="*/ 729444836 w 6003"/>
              <a:gd name="T27" fmla="*/ 46961202 h 4077"/>
              <a:gd name="T28" fmla="*/ 46893700 w 6003"/>
              <a:gd name="T29" fmla="*/ 46961202 h 4077"/>
              <a:gd name="T30" fmla="*/ 46893700 w 6003"/>
              <a:gd name="T31" fmla="*/ 480767754 h 40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03" h="4077">
                <a:moveTo>
                  <a:pt x="5713" y="4076"/>
                </a:moveTo>
                <a:lnTo>
                  <a:pt x="5713" y="4076"/>
                </a:lnTo>
                <a:cubicBezTo>
                  <a:pt x="281" y="4076"/>
                  <a:pt x="281" y="4076"/>
                  <a:pt x="281" y="4076"/>
                </a:cubicBezTo>
                <a:cubicBezTo>
                  <a:pt x="127" y="4076"/>
                  <a:pt x="0" y="3950"/>
                  <a:pt x="0" y="3787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127"/>
                  <a:pt x="127" y="0"/>
                  <a:pt x="281" y="0"/>
                </a:cubicBezTo>
                <a:cubicBezTo>
                  <a:pt x="5713" y="0"/>
                  <a:pt x="5713" y="0"/>
                  <a:pt x="5713" y="0"/>
                </a:cubicBezTo>
                <a:cubicBezTo>
                  <a:pt x="5866" y="0"/>
                  <a:pt x="6002" y="127"/>
                  <a:pt x="6002" y="280"/>
                </a:cubicBezTo>
                <a:cubicBezTo>
                  <a:pt x="6002" y="3787"/>
                  <a:pt x="6002" y="3787"/>
                  <a:pt x="6002" y="3787"/>
                </a:cubicBezTo>
                <a:cubicBezTo>
                  <a:pt x="6002" y="3950"/>
                  <a:pt x="5866" y="4076"/>
                  <a:pt x="5713" y="4076"/>
                </a:cubicBezTo>
                <a:close/>
                <a:moveTo>
                  <a:pt x="362" y="3706"/>
                </a:moveTo>
                <a:lnTo>
                  <a:pt x="362" y="3706"/>
                </a:lnTo>
                <a:cubicBezTo>
                  <a:pt x="5631" y="3706"/>
                  <a:pt x="5631" y="3706"/>
                  <a:pt x="5631" y="3706"/>
                </a:cubicBezTo>
                <a:cubicBezTo>
                  <a:pt x="5631" y="362"/>
                  <a:pt x="5631" y="362"/>
                  <a:pt x="5631" y="362"/>
                </a:cubicBezTo>
                <a:cubicBezTo>
                  <a:pt x="362" y="362"/>
                  <a:pt x="362" y="362"/>
                  <a:pt x="362" y="362"/>
                </a:cubicBezTo>
                <a:lnTo>
                  <a:pt x="362" y="3706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7">
            <a:extLst>
              <a:ext uri="{FF2B5EF4-FFF2-40B4-BE49-F238E27FC236}">
                <a16:creationId xmlns:a16="http://schemas.microsoft.com/office/drawing/2014/main" id="{8FAD91BE-4D5C-E74D-BDAE-9A26EEC4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503" y="9569936"/>
            <a:ext cx="6346579" cy="384074"/>
          </a:xfrm>
          <a:custGeom>
            <a:avLst/>
            <a:gdLst>
              <a:gd name="T0" fmla="*/ 750694362 w 5976"/>
              <a:gd name="T1" fmla="*/ 46681402 h 362"/>
              <a:gd name="T2" fmla="*/ 750694362 w 5976"/>
              <a:gd name="T3" fmla="*/ 46681402 h 362"/>
              <a:gd name="T4" fmla="*/ 23451111 w 5976"/>
              <a:gd name="T5" fmla="*/ 46681402 h 362"/>
              <a:gd name="T6" fmla="*/ 0 w 5976"/>
              <a:gd name="T7" fmla="*/ 23405609 h 362"/>
              <a:gd name="T8" fmla="*/ 23451111 w 5976"/>
              <a:gd name="T9" fmla="*/ 0 h 362"/>
              <a:gd name="T10" fmla="*/ 750694362 w 5976"/>
              <a:gd name="T11" fmla="*/ 0 h 362"/>
              <a:gd name="T12" fmla="*/ 774145473 w 5976"/>
              <a:gd name="T13" fmla="*/ 23405609 h 362"/>
              <a:gd name="T14" fmla="*/ 750694362 w 5976"/>
              <a:gd name="T15" fmla="*/ 46681402 h 3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976" h="362">
                <a:moveTo>
                  <a:pt x="5794" y="361"/>
                </a:moveTo>
                <a:lnTo>
                  <a:pt x="5794" y="361"/>
                </a:lnTo>
                <a:cubicBezTo>
                  <a:pt x="181" y="361"/>
                  <a:pt x="181" y="361"/>
                  <a:pt x="181" y="361"/>
                </a:cubicBezTo>
                <a:cubicBezTo>
                  <a:pt x="82" y="361"/>
                  <a:pt x="0" y="280"/>
                  <a:pt x="0" y="181"/>
                </a:cubicBezTo>
                <a:cubicBezTo>
                  <a:pt x="0" y="81"/>
                  <a:pt x="82" y="0"/>
                  <a:pt x="181" y="0"/>
                </a:cubicBezTo>
                <a:cubicBezTo>
                  <a:pt x="5794" y="0"/>
                  <a:pt x="5794" y="0"/>
                  <a:pt x="5794" y="0"/>
                </a:cubicBezTo>
                <a:cubicBezTo>
                  <a:pt x="5894" y="0"/>
                  <a:pt x="5975" y="81"/>
                  <a:pt x="5975" y="181"/>
                </a:cubicBezTo>
                <a:cubicBezTo>
                  <a:pt x="5975" y="280"/>
                  <a:pt x="5894" y="361"/>
                  <a:pt x="5794" y="361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8">
            <a:extLst>
              <a:ext uri="{FF2B5EF4-FFF2-40B4-BE49-F238E27FC236}">
                <a16:creationId xmlns:a16="http://schemas.microsoft.com/office/drawing/2014/main" id="{218CDF04-DD65-3C44-AF89-09F6BEB5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429" y="11317000"/>
            <a:ext cx="3302094" cy="290397"/>
          </a:xfrm>
          <a:custGeom>
            <a:avLst/>
            <a:gdLst>
              <a:gd name="T0" fmla="*/ 383850912 w 3110"/>
              <a:gd name="T1" fmla="*/ 35484745 h 272"/>
              <a:gd name="T2" fmla="*/ 383850912 w 3110"/>
              <a:gd name="T3" fmla="*/ 35484745 h 272"/>
              <a:gd name="T4" fmla="*/ 17612621 w 3110"/>
              <a:gd name="T5" fmla="*/ 35484745 h 272"/>
              <a:gd name="T6" fmla="*/ 0 w 3110"/>
              <a:gd name="T7" fmla="*/ 17808050 h 272"/>
              <a:gd name="T8" fmla="*/ 17612621 w 3110"/>
              <a:gd name="T9" fmla="*/ 0 h 272"/>
              <a:gd name="T10" fmla="*/ 383850912 w 3110"/>
              <a:gd name="T11" fmla="*/ 0 h 272"/>
              <a:gd name="T12" fmla="*/ 402629143 w 3110"/>
              <a:gd name="T13" fmla="*/ 17808050 h 272"/>
              <a:gd name="T14" fmla="*/ 383850912 w 3110"/>
              <a:gd name="T15" fmla="*/ 35484745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10" h="272">
                <a:moveTo>
                  <a:pt x="2964" y="271"/>
                </a:moveTo>
                <a:lnTo>
                  <a:pt x="2964" y="271"/>
                </a:lnTo>
                <a:cubicBezTo>
                  <a:pt x="136" y="271"/>
                  <a:pt x="136" y="271"/>
                  <a:pt x="136" y="271"/>
                </a:cubicBezTo>
                <a:cubicBezTo>
                  <a:pt x="63" y="271"/>
                  <a:pt x="0" y="208"/>
                  <a:pt x="0" y="136"/>
                </a:cubicBezTo>
                <a:cubicBezTo>
                  <a:pt x="0" y="54"/>
                  <a:pt x="63" y="0"/>
                  <a:pt x="136" y="0"/>
                </a:cubicBezTo>
                <a:cubicBezTo>
                  <a:pt x="2964" y="0"/>
                  <a:pt x="2964" y="0"/>
                  <a:pt x="2964" y="0"/>
                </a:cubicBezTo>
                <a:cubicBezTo>
                  <a:pt x="3045" y="0"/>
                  <a:pt x="3109" y="54"/>
                  <a:pt x="3109" y="136"/>
                </a:cubicBezTo>
                <a:cubicBezTo>
                  <a:pt x="3109" y="208"/>
                  <a:pt x="3045" y="271"/>
                  <a:pt x="2964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9">
            <a:extLst>
              <a:ext uri="{FF2B5EF4-FFF2-40B4-BE49-F238E27FC236}">
                <a16:creationId xmlns:a16="http://schemas.microsoft.com/office/drawing/2014/main" id="{3777ED73-D677-E141-AFFB-184DEA0B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229" y="10239721"/>
            <a:ext cx="2323176" cy="1362994"/>
          </a:xfrm>
          <a:custGeom>
            <a:avLst/>
            <a:gdLst>
              <a:gd name="T0" fmla="*/ 264455200 w 2188"/>
              <a:gd name="T1" fmla="*/ 166077497 h 1284"/>
              <a:gd name="T2" fmla="*/ 264455200 w 2188"/>
              <a:gd name="T3" fmla="*/ 166077497 h 1284"/>
              <a:gd name="T4" fmla="*/ 18778482 w 2188"/>
              <a:gd name="T5" fmla="*/ 166077497 h 1284"/>
              <a:gd name="T6" fmla="*/ 3496877 w 2188"/>
              <a:gd name="T7" fmla="*/ 157922627 h 1284"/>
              <a:gd name="T8" fmla="*/ 1165626 w 2188"/>
              <a:gd name="T9" fmla="*/ 141612527 h 1284"/>
              <a:gd name="T10" fmla="*/ 50378485 w 2188"/>
              <a:gd name="T11" fmla="*/ 11650174 h 1284"/>
              <a:gd name="T12" fmla="*/ 66696523 w 2188"/>
              <a:gd name="T13" fmla="*/ 0 h 1284"/>
              <a:gd name="T14" fmla="*/ 216407605 w 2188"/>
              <a:gd name="T15" fmla="*/ 0 h 1284"/>
              <a:gd name="T16" fmla="*/ 232855197 w 2188"/>
              <a:gd name="T17" fmla="*/ 11650174 h 1284"/>
              <a:gd name="T18" fmla="*/ 280902431 w 2188"/>
              <a:gd name="T19" fmla="*/ 142777508 h 1284"/>
              <a:gd name="T20" fmla="*/ 278441986 w 2188"/>
              <a:gd name="T21" fmla="*/ 159087609 h 1284"/>
              <a:gd name="T22" fmla="*/ 264455200 w 2188"/>
              <a:gd name="T23" fmla="*/ 166077497 h 1284"/>
              <a:gd name="T24" fmla="*/ 43255538 w 2188"/>
              <a:gd name="T25" fmla="*/ 130998172 h 1284"/>
              <a:gd name="T26" fmla="*/ 43255538 w 2188"/>
              <a:gd name="T27" fmla="*/ 130998172 h 1284"/>
              <a:gd name="T28" fmla="*/ 238682964 w 2188"/>
              <a:gd name="T29" fmla="*/ 130998172 h 1284"/>
              <a:gd name="T30" fmla="*/ 203586445 w 2188"/>
              <a:gd name="T31" fmla="*/ 36244667 h 1284"/>
              <a:gd name="T32" fmla="*/ 79647237 w 2188"/>
              <a:gd name="T33" fmla="*/ 36244667 h 1284"/>
              <a:gd name="T34" fmla="*/ 43255538 w 2188"/>
              <a:gd name="T35" fmla="*/ 130998172 h 128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88" h="1284">
                <a:moveTo>
                  <a:pt x="2042" y="1283"/>
                </a:moveTo>
                <a:lnTo>
                  <a:pt x="2042" y="1283"/>
                </a:lnTo>
                <a:cubicBezTo>
                  <a:pt x="145" y="1283"/>
                  <a:pt x="145" y="1283"/>
                  <a:pt x="145" y="1283"/>
                </a:cubicBezTo>
                <a:cubicBezTo>
                  <a:pt x="99" y="1283"/>
                  <a:pt x="54" y="1265"/>
                  <a:pt x="27" y="1220"/>
                </a:cubicBezTo>
                <a:cubicBezTo>
                  <a:pt x="0" y="1184"/>
                  <a:pt x="0" y="1139"/>
                  <a:pt x="9" y="1094"/>
                </a:cubicBezTo>
                <a:cubicBezTo>
                  <a:pt x="389" y="90"/>
                  <a:pt x="389" y="90"/>
                  <a:pt x="389" y="90"/>
                </a:cubicBezTo>
                <a:cubicBezTo>
                  <a:pt x="407" y="36"/>
                  <a:pt x="461" y="0"/>
                  <a:pt x="515" y="0"/>
                </a:cubicBezTo>
                <a:cubicBezTo>
                  <a:pt x="1671" y="0"/>
                  <a:pt x="1671" y="0"/>
                  <a:pt x="1671" y="0"/>
                </a:cubicBezTo>
                <a:cubicBezTo>
                  <a:pt x="1726" y="0"/>
                  <a:pt x="1780" y="36"/>
                  <a:pt x="1798" y="90"/>
                </a:cubicBezTo>
                <a:cubicBezTo>
                  <a:pt x="2169" y="1103"/>
                  <a:pt x="2169" y="1103"/>
                  <a:pt x="2169" y="1103"/>
                </a:cubicBezTo>
                <a:cubicBezTo>
                  <a:pt x="2187" y="1139"/>
                  <a:pt x="2178" y="1184"/>
                  <a:pt x="2150" y="1229"/>
                </a:cubicBezTo>
                <a:cubicBezTo>
                  <a:pt x="2123" y="1265"/>
                  <a:pt x="2087" y="1283"/>
                  <a:pt x="2042" y="1283"/>
                </a:cubicBezTo>
                <a:close/>
                <a:moveTo>
                  <a:pt x="334" y="1012"/>
                </a:moveTo>
                <a:lnTo>
                  <a:pt x="334" y="1012"/>
                </a:lnTo>
                <a:cubicBezTo>
                  <a:pt x="1843" y="1012"/>
                  <a:pt x="1843" y="1012"/>
                  <a:pt x="1843" y="1012"/>
                </a:cubicBezTo>
                <a:cubicBezTo>
                  <a:pt x="1572" y="280"/>
                  <a:pt x="1572" y="280"/>
                  <a:pt x="1572" y="280"/>
                </a:cubicBezTo>
                <a:cubicBezTo>
                  <a:pt x="615" y="280"/>
                  <a:pt x="615" y="280"/>
                  <a:pt x="615" y="280"/>
                </a:cubicBezTo>
                <a:lnTo>
                  <a:pt x="334" y="10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0">
            <a:extLst>
              <a:ext uri="{FF2B5EF4-FFF2-40B4-BE49-F238E27FC236}">
                <a16:creationId xmlns:a16="http://schemas.microsoft.com/office/drawing/2014/main" id="{99505982-FE4F-E64B-961C-ADCBFF4B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935" y="6993833"/>
            <a:ext cx="6655715" cy="346603"/>
          </a:xfrm>
          <a:custGeom>
            <a:avLst/>
            <a:gdLst>
              <a:gd name="T0" fmla="*/ 802665328 w 6265"/>
              <a:gd name="T1" fmla="*/ 42074013 h 327"/>
              <a:gd name="T2" fmla="*/ 802665328 w 6265"/>
              <a:gd name="T3" fmla="*/ 42074013 h 327"/>
              <a:gd name="T4" fmla="*/ 9334812 w 6265"/>
              <a:gd name="T5" fmla="*/ 42074013 h 327"/>
              <a:gd name="T6" fmla="*/ 0 w 6265"/>
              <a:gd name="T7" fmla="*/ 33943090 h 327"/>
              <a:gd name="T8" fmla="*/ 0 w 6265"/>
              <a:gd name="T9" fmla="*/ 9292380 h 327"/>
              <a:gd name="T10" fmla="*/ 9334812 w 6265"/>
              <a:gd name="T11" fmla="*/ 0 h 327"/>
              <a:gd name="T12" fmla="*/ 802665328 w 6265"/>
              <a:gd name="T13" fmla="*/ 0 h 327"/>
              <a:gd name="T14" fmla="*/ 812129765 w 6265"/>
              <a:gd name="T15" fmla="*/ 9292380 h 327"/>
              <a:gd name="T16" fmla="*/ 812129765 w 6265"/>
              <a:gd name="T17" fmla="*/ 33943090 h 327"/>
              <a:gd name="T18" fmla="*/ 802665328 w 6265"/>
              <a:gd name="T19" fmla="*/ 42074013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265" h="327">
                <a:moveTo>
                  <a:pt x="6191" y="326"/>
                </a:moveTo>
                <a:lnTo>
                  <a:pt x="6191" y="326"/>
                </a:lnTo>
                <a:cubicBezTo>
                  <a:pt x="72" y="326"/>
                  <a:pt x="72" y="326"/>
                  <a:pt x="72" y="326"/>
                </a:cubicBezTo>
                <a:cubicBezTo>
                  <a:pt x="36" y="326"/>
                  <a:pt x="0" y="299"/>
                  <a:pt x="0" y="2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6191" y="0"/>
                  <a:pt x="6191" y="0"/>
                  <a:pt x="6191" y="0"/>
                </a:cubicBezTo>
                <a:cubicBezTo>
                  <a:pt x="6228" y="0"/>
                  <a:pt x="6264" y="36"/>
                  <a:pt x="6264" y="72"/>
                </a:cubicBezTo>
                <a:cubicBezTo>
                  <a:pt x="6264" y="263"/>
                  <a:pt x="6264" y="263"/>
                  <a:pt x="6264" y="263"/>
                </a:cubicBezTo>
                <a:cubicBezTo>
                  <a:pt x="6264" y="299"/>
                  <a:pt x="6228" y="326"/>
                  <a:pt x="6191" y="32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1">
            <a:extLst>
              <a:ext uri="{FF2B5EF4-FFF2-40B4-BE49-F238E27FC236}">
                <a16:creationId xmlns:a16="http://schemas.microsoft.com/office/drawing/2014/main" id="{458DDA44-2B07-D04F-8908-C1BFCA33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597" y="7340436"/>
            <a:ext cx="7386391" cy="693206"/>
          </a:xfrm>
          <a:custGeom>
            <a:avLst/>
            <a:gdLst>
              <a:gd name="T0" fmla="*/ 887397189 w 6952"/>
              <a:gd name="T1" fmla="*/ 84664648 h 651"/>
              <a:gd name="T2" fmla="*/ 887397189 w 6952"/>
              <a:gd name="T3" fmla="*/ 84664648 h 651"/>
              <a:gd name="T4" fmla="*/ 14135056 w 6952"/>
              <a:gd name="T5" fmla="*/ 84664648 h 651"/>
              <a:gd name="T6" fmla="*/ 4798112 w 6952"/>
              <a:gd name="T7" fmla="*/ 68252795 h 651"/>
              <a:gd name="T8" fmla="*/ 42275529 w 6952"/>
              <a:gd name="T9" fmla="*/ 5861479 h 651"/>
              <a:gd name="T10" fmla="*/ 51612473 w 6952"/>
              <a:gd name="T11" fmla="*/ 0 h 651"/>
              <a:gd name="T12" fmla="*/ 850957250 w 6952"/>
              <a:gd name="T13" fmla="*/ 0 h 651"/>
              <a:gd name="T14" fmla="*/ 860423834 w 6952"/>
              <a:gd name="T15" fmla="*/ 5861479 h 651"/>
              <a:gd name="T16" fmla="*/ 896734133 w 6952"/>
              <a:gd name="T17" fmla="*/ 68252795 h 651"/>
              <a:gd name="T18" fmla="*/ 887397189 w 6952"/>
              <a:gd name="T19" fmla="*/ 84664648 h 6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52" h="651">
                <a:moveTo>
                  <a:pt x="6843" y="650"/>
                </a:moveTo>
                <a:lnTo>
                  <a:pt x="6843" y="650"/>
                </a:lnTo>
                <a:cubicBezTo>
                  <a:pt x="109" y="650"/>
                  <a:pt x="109" y="650"/>
                  <a:pt x="109" y="650"/>
                </a:cubicBezTo>
                <a:cubicBezTo>
                  <a:pt x="45" y="650"/>
                  <a:pt x="0" y="578"/>
                  <a:pt x="37" y="524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35" y="18"/>
                  <a:pt x="371" y="0"/>
                  <a:pt x="398" y="0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90" y="0"/>
                  <a:pt x="6617" y="18"/>
                  <a:pt x="6635" y="45"/>
                </a:cubicBezTo>
                <a:cubicBezTo>
                  <a:pt x="6915" y="524"/>
                  <a:pt x="6915" y="524"/>
                  <a:pt x="6915" y="524"/>
                </a:cubicBezTo>
                <a:cubicBezTo>
                  <a:pt x="6951" y="578"/>
                  <a:pt x="6906" y="650"/>
                  <a:pt x="6843" y="65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2">
            <a:extLst>
              <a:ext uri="{FF2B5EF4-FFF2-40B4-BE49-F238E27FC236}">
                <a16:creationId xmlns:a16="http://schemas.microsoft.com/office/drawing/2014/main" id="{70A972A0-60E3-164B-BA9D-81A990C8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347" y="8146053"/>
            <a:ext cx="1334891" cy="1325521"/>
          </a:xfrm>
          <a:custGeom>
            <a:avLst/>
            <a:gdLst>
              <a:gd name="T0" fmla="*/ 82007990 w 1256"/>
              <a:gd name="T1" fmla="*/ 161468863 h 1249"/>
              <a:gd name="T2" fmla="*/ 82007990 w 1256"/>
              <a:gd name="T3" fmla="*/ 161468863 h 1249"/>
              <a:gd name="T4" fmla="*/ 24654269 w 1256"/>
              <a:gd name="T5" fmla="*/ 138050767 h 1249"/>
              <a:gd name="T6" fmla="*/ 0 w 1256"/>
              <a:gd name="T7" fmla="*/ 80734432 h 1249"/>
              <a:gd name="T8" fmla="*/ 24654269 w 1256"/>
              <a:gd name="T9" fmla="*/ 23418096 h 1249"/>
              <a:gd name="T10" fmla="*/ 82007990 w 1256"/>
              <a:gd name="T11" fmla="*/ 0 h 1249"/>
              <a:gd name="T12" fmla="*/ 139491390 w 1256"/>
              <a:gd name="T13" fmla="*/ 23418096 h 1249"/>
              <a:gd name="T14" fmla="*/ 162848142 w 1256"/>
              <a:gd name="T15" fmla="*/ 80734432 h 1249"/>
              <a:gd name="T16" fmla="*/ 139491390 w 1256"/>
              <a:gd name="T17" fmla="*/ 138050767 h 1249"/>
              <a:gd name="T18" fmla="*/ 82007990 w 1256"/>
              <a:gd name="T19" fmla="*/ 161468863 h 1249"/>
              <a:gd name="T20" fmla="*/ 82007990 w 1256"/>
              <a:gd name="T21" fmla="*/ 9315442 h 1249"/>
              <a:gd name="T22" fmla="*/ 82007990 w 1256"/>
              <a:gd name="T23" fmla="*/ 9315442 h 1249"/>
              <a:gd name="T24" fmla="*/ 10510538 w 1256"/>
              <a:gd name="T25" fmla="*/ 80734432 h 1249"/>
              <a:gd name="T26" fmla="*/ 82007990 w 1256"/>
              <a:gd name="T27" fmla="*/ 152023930 h 1249"/>
              <a:gd name="T28" fmla="*/ 152337604 w 1256"/>
              <a:gd name="T29" fmla="*/ 80734432 h 1249"/>
              <a:gd name="T30" fmla="*/ 82007990 w 1256"/>
              <a:gd name="T31" fmla="*/ 9315442 h 12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56" h="1249">
                <a:moveTo>
                  <a:pt x="632" y="1248"/>
                </a:moveTo>
                <a:lnTo>
                  <a:pt x="632" y="1248"/>
                </a:lnTo>
                <a:cubicBezTo>
                  <a:pt x="461" y="1248"/>
                  <a:pt x="307" y="1184"/>
                  <a:pt x="190" y="1067"/>
                </a:cubicBezTo>
                <a:cubicBezTo>
                  <a:pt x="72" y="949"/>
                  <a:pt x="0" y="795"/>
                  <a:pt x="0" y="624"/>
                </a:cubicBezTo>
                <a:cubicBezTo>
                  <a:pt x="0" y="461"/>
                  <a:pt x="72" y="298"/>
                  <a:pt x="190" y="181"/>
                </a:cubicBezTo>
                <a:cubicBezTo>
                  <a:pt x="307" y="63"/>
                  <a:pt x="461" y="0"/>
                  <a:pt x="632" y="0"/>
                </a:cubicBezTo>
                <a:cubicBezTo>
                  <a:pt x="795" y="0"/>
                  <a:pt x="957" y="63"/>
                  <a:pt x="1075" y="181"/>
                </a:cubicBezTo>
                <a:cubicBezTo>
                  <a:pt x="1192" y="298"/>
                  <a:pt x="1255" y="461"/>
                  <a:pt x="1255" y="624"/>
                </a:cubicBezTo>
                <a:cubicBezTo>
                  <a:pt x="1255" y="795"/>
                  <a:pt x="1192" y="949"/>
                  <a:pt x="1075" y="1067"/>
                </a:cubicBezTo>
                <a:cubicBezTo>
                  <a:pt x="957" y="1184"/>
                  <a:pt x="795" y="1248"/>
                  <a:pt x="632" y="1248"/>
                </a:cubicBezTo>
                <a:close/>
                <a:moveTo>
                  <a:pt x="632" y="72"/>
                </a:moveTo>
                <a:lnTo>
                  <a:pt x="632" y="72"/>
                </a:lnTo>
                <a:cubicBezTo>
                  <a:pt x="326" y="72"/>
                  <a:pt x="81" y="325"/>
                  <a:pt x="81" y="624"/>
                </a:cubicBezTo>
                <a:cubicBezTo>
                  <a:pt x="81" y="931"/>
                  <a:pt x="326" y="1175"/>
                  <a:pt x="632" y="1175"/>
                </a:cubicBezTo>
                <a:cubicBezTo>
                  <a:pt x="930" y="1175"/>
                  <a:pt x="1174" y="931"/>
                  <a:pt x="1174" y="624"/>
                </a:cubicBezTo>
                <a:cubicBezTo>
                  <a:pt x="1174" y="325"/>
                  <a:pt x="930" y="72"/>
                  <a:pt x="632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3">
            <a:extLst>
              <a:ext uri="{FF2B5EF4-FFF2-40B4-BE49-F238E27FC236}">
                <a16:creationId xmlns:a16="http://schemas.microsoft.com/office/drawing/2014/main" id="{FB4B9A25-A3E8-3444-9355-7C9D8719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282" y="8300618"/>
            <a:ext cx="1016388" cy="1016391"/>
          </a:xfrm>
          <a:custGeom>
            <a:avLst/>
            <a:gdLst>
              <a:gd name="T0" fmla="*/ 61807728 w 958"/>
              <a:gd name="T1" fmla="*/ 123616591 h 959"/>
              <a:gd name="T2" fmla="*/ 61807728 w 958"/>
              <a:gd name="T3" fmla="*/ 123616591 h 959"/>
              <a:gd name="T4" fmla="*/ 0 w 958"/>
              <a:gd name="T5" fmla="*/ 61808116 h 959"/>
              <a:gd name="T6" fmla="*/ 61807728 w 958"/>
              <a:gd name="T7" fmla="*/ 0 h 959"/>
              <a:gd name="T8" fmla="*/ 123744549 w 958"/>
              <a:gd name="T9" fmla="*/ 61808116 h 959"/>
              <a:gd name="T10" fmla="*/ 61807728 w 958"/>
              <a:gd name="T11" fmla="*/ 123616591 h 959"/>
              <a:gd name="T12" fmla="*/ 61807728 w 958"/>
              <a:gd name="T13" fmla="*/ 10451744 h 959"/>
              <a:gd name="T14" fmla="*/ 61807728 w 958"/>
              <a:gd name="T15" fmla="*/ 10451744 h 959"/>
              <a:gd name="T16" fmla="*/ 9309779 w 958"/>
              <a:gd name="T17" fmla="*/ 61808116 h 959"/>
              <a:gd name="T18" fmla="*/ 61807728 w 958"/>
              <a:gd name="T19" fmla="*/ 114325832 h 959"/>
              <a:gd name="T20" fmla="*/ 113271137 w 958"/>
              <a:gd name="T21" fmla="*/ 61808116 h 959"/>
              <a:gd name="T22" fmla="*/ 61807728 w 958"/>
              <a:gd name="T23" fmla="*/ 10451744 h 9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8" h="959">
                <a:moveTo>
                  <a:pt x="478" y="958"/>
                </a:moveTo>
                <a:lnTo>
                  <a:pt x="478" y="958"/>
                </a:lnTo>
                <a:cubicBezTo>
                  <a:pt x="217" y="958"/>
                  <a:pt x="0" y="741"/>
                  <a:pt x="0" y="479"/>
                </a:cubicBezTo>
                <a:cubicBezTo>
                  <a:pt x="0" y="217"/>
                  <a:pt x="217" y="0"/>
                  <a:pt x="478" y="0"/>
                </a:cubicBezTo>
                <a:cubicBezTo>
                  <a:pt x="740" y="0"/>
                  <a:pt x="957" y="217"/>
                  <a:pt x="957" y="479"/>
                </a:cubicBezTo>
                <a:cubicBezTo>
                  <a:pt x="957" y="741"/>
                  <a:pt x="740" y="958"/>
                  <a:pt x="478" y="958"/>
                </a:cubicBezTo>
                <a:close/>
                <a:moveTo>
                  <a:pt x="478" y="81"/>
                </a:moveTo>
                <a:lnTo>
                  <a:pt x="478" y="81"/>
                </a:lnTo>
                <a:cubicBezTo>
                  <a:pt x="253" y="81"/>
                  <a:pt x="72" y="262"/>
                  <a:pt x="72" y="479"/>
                </a:cubicBezTo>
                <a:cubicBezTo>
                  <a:pt x="72" y="705"/>
                  <a:pt x="253" y="886"/>
                  <a:pt x="478" y="886"/>
                </a:cubicBezTo>
                <a:cubicBezTo>
                  <a:pt x="695" y="886"/>
                  <a:pt x="876" y="705"/>
                  <a:pt x="876" y="479"/>
                </a:cubicBezTo>
                <a:cubicBezTo>
                  <a:pt x="876" y="262"/>
                  <a:pt x="695" y="81"/>
                  <a:pt x="478" y="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4">
            <a:extLst>
              <a:ext uri="{FF2B5EF4-FFF2-40B4-BE49-F238E27FC236}">
                <a16:creationId xmlns:a16="http://schemas.microsoft.com/office/drawing/2014/main" id="{22564139-37D1-C84B-8735-DC587BED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53" y="8548862"/>
            <a:ext cx="309132" cy="501168"/>
          </a:xfrm>
          <a:custGeom>
            <a:avLst/>
            <a:gdLst>
              <a:gd name="T0" fmla="*/ 16560976 w 289"/>
              <a:gd name="T1" fmla="*/ 61129042 h 471"/>
              <a:gd name="T2" fmla="*/ 16560976 w 289"/>
              <a:gd name="T3" fmla="*/ 61129042 h 471"/>
              <a:gd name="T4" fmla="*/ 2365957 w 289"/>
              <a:gd name="T5" fmla="*/ 58788120 h 471"/>
              <a:gd name="T6" fmla="*/ 0 w 289"/>
              <a:gd name="T7" fmla="*/ 52805083 h 471"/>
              <a:gd name="T8" fmla="*/ 5914531 w 289"/>
              <a:gd name="T9" fmla="*/ 51764633 h 471"/>
              <a:gd name="T10" fmla="*/ 26024805 w 289"/>
              <a:gd name="T11" fmla="*/ 51764633 h 471"/>
              <a:gd name="T12" fmla="*/ 29573378 w 289"/>
              <a:gd name="T13" fmla="*/ 44611315 h 471"/>
              <a:gd name="T14" fmla="*/ 16560976 w 289"/>
              <a:gd name="T15" fmla="*/ 35246906 h 471"/>
              <a:gd name="T16" fmla="*/ 5914531 w 289"/>
              <a:gd name="T17" fmla="*/ 28223419 h 471"/>
              <a:gd name="T18" fmla="*/ 0 w 289"/>
              <a:gd name="T19" fmla="*/ 18728818 h 471"/>
              <a:gd name="T20" fmla="*/ 6966269 w 289"/>
              <a:gd name="T21" fmla="*/ 4682205 h 471"/>
              <a:gd name="T22" fmla="*/ 34305293 w 289"/>
              <a:gd name="T23" fmla="*/ 4682205 h 471"/>
              <a:gd name="T24" fmla="*/ 36671250 w 289"/>
              <a:gd name="T25" fmla="*/ 9364409 h 471"/>
              <a:gd name="T26" fmla="*/ 31939335 w 289"/>
              <a:gd name="T27" fmla="*/ 11705692 h 471"/>
              <a:gd name="T28" fmla="*/ 11829424 w 289"/>
              <a:gd name="T29" fmla="*/ 11705692 h 471"/>
              <a:gd name="T30" fmla="*/ 8149247 w 289"/>
              <a:gd name="T31" fmla="*/ 18728818 h 471"/>
              <a:gd name="T32" fmla="*/ 20109912 w 289"/>
              <a:gd name="T33" fmla="*/ 28223419 h 471"/>
              <a:gd name="T34" fmla="*/ 30756357 w 289"/>
              <a:gd name="T35" fmla="*/ 34076265 h 471"/>
              <a:gd name="T36" fmla="*/ 36671250 w 289"/>
              <a:gd name="T37" fmla="*/ 44611315 h 471"/>
              <a:gd name="T38" fmla="*/ 29573378 w 289"/>
              <a:gd name="T39" fmla="*/ 57617479 h 471"/>
              <a:gd name="T40" fmla="*/ 16560976 w 289"/>
              <a:gd name="T41" fmla="*/ 61129042 h 4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89" h="471">
                <a:moveTo>
                  <a:pt x="126" y="470"/>
                </a:moveTo>
                <a:lnTo>
                  <a:pt x="126" y="470"/>
                </a:lnTo>
                <a:cubicBezTo>
                  <a:pt x="99" y="470"/>
                  <a:pt x="53" y="461"/>
                  <a:pt x="18" y="452"/>
                </a:cubicBezTo>
                <a:cubicBezTo>
                  <a:pt x="0" y="443"/>
                  <a:pt x="0" y="425"/>
                  <a:pt x="0" y="406"/>
                </a:cubicBezTo>
                <a:cubicBezTo>
                  <a:pt x="9" y="398"/>
                  <a:pt x="27" y="389"/>
                  <a:pt x="45" y="398"/>
                </a:cubicBezTo>
                <a:cubicBezTo>
                  <a:pt x="99" y="415"/>
                  <a:pt x="162" y="425"/>
                  <a:pt x="198" y="398"/>
                </a:cubicBezTo>
                <a:cubicBezTo>
                  <a:pt x="216" y="389"/>
                  <a:pt x="225" y="370"/>
                  <a:pt x="225" y="343"/>
                </a:cubicBezTo>
                <a:cubicBezTo>
                  <a:pt x="225" y="316"/>
                  <a:pt x="171" y="289"/>
                  <a:pt x="126" y="271"/>
                </a:cubicBezTo>
                <a:cubicBezTo>
                  <a:pt x="99" y="253"/>
                  <a:pt x="71" y="235"/>
                  <a:pt x="45" y="217"/>
                </a:cubicBezTo>
                <a:cubicBezTo>
                  <a:pt x="18" y="198"/>
                  <a:pt x="0" y="172"/>
                  <a:pt x="0" y="144"/>
                </a:cubicBezTo>
                <a:cubicBezTo>
                  <a:pt x="0" y="99"/>
                  <a:pt x="18" y="63"/>
                  <a:pt x="53" y="36"/>
                </a:cubicBezTo>
                <a:cubicBezTo>
                  <a:pt x="108" y="0"/>
                  <a:pt x="189" y="0"/>
                  <a:pt x="261" y="36"/>
                </a:cubicBezTo>
                <a:cubicBezTo>
                  <a:pt x="279" y="36"/>
                  <a:pt x="288" y="54"/>
                  <a:pt x="279" y="72"/>
                </a:cubicBezTo>
                <a:cubicBezTo>
                  <a:pt x="270" y="90"/>
                  <a:pt x="252" y="90"/>
                  <a:pt x="243" y="90"/>
                </a:cubicBezTo>
                <a:cubicBezTo>
                  <a:pt x="180" y="63"/>
                  <a:pt x="126" y="63"/>
                  <a:pt x="90" y="90"/>
                </a:cubicBezTo>
                <a:cubicBezTo>
                  <a:pt x="71" y="99"/>
                  <a:pt x="62" y="117"/>
                  <a:pt x="62" y="144"/>
                </a:cubicBezTo>
                <a:cubicBezTo>
                  <a:pt x="62" y="172"/>
                  <a:pt x="108" y="190"/>
                  <a:pt x="153" y="217"/>
                </a:cubicBezTo>
                <a:cubicBezTo>
                  <a:pt x="180" y="226"/>
                  <a:pt x="216" y="244"/>
                  <a:pt x="234" y="262"/>
                </a:cubicBezTo>
                <a:cubicBezTo>
                  <a:pt x="270" y="289"/>
                  <a:pt x="279" y="316"/>
                  <a:pt x="279" y="343"/>
                </a:cubicBezTo>
                <a:cubicBezTo>
                  <a:pt x="279" y="389"/>
                  <a:pt x="261" y="425"/>
                  <a:pt x="225" y="443"/>
                </a:cubicBezTo>
                <a:cubicBezTo>
                  <a:pt x="198" y="461"/>
                  <a:pt x="171" y="470"/>
                  <a:pt x="126" y="4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5">
            <a:extLst>
              <a:ext uri="{FF2B5EF4-FFF2-40B4-BE49-F238E27FC236}">
                <a16:creationId xmlns:a16="http://schemas.microsoft.com/office/drawing/2014/main" id="{D8568157-43A3-A14E-80F7-1452A28B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5665" y="8445818"/>
            <a:ext cx="70256" cy="107726"/>
          </a:xfrm>
          <a:custGeom>
            <a:avLst/>
            <a:gdLst>
              <a:gd name="T0" fmla="*/ 4983405 w 64"/>
              <a:gd name="T1" fmla="*/ 13068404 h 101"/>
              <a:gd name="T2" fmla="*/ 4983405 w 64"/>
              <a:gd name="T3" fmla="*/ 13068404 h 101"/>
              <a:gd name="T4" fmla="*/ 0 w 64"/>
              <a:gd name="T5" fmla="*/ 9540116 h 101"/>
              <a:gd name="T6" fmla="*/ 0 w 64"/>
              <a:gd name="T7" fmla="*/ 3528650 h 101"/>
              <a:gd name="T8" fmla="*/ 4983405 w 64"/>
              <a:gd name="T9" fmla="*/ 0 h 101"/>
              <a:gd name="T10" fmla="*/ 8721145 w 64"/>
              <a:gd name="T11" fmla="*/ 3528650 h 101"/>
              <a:gd name="T12" fmla="*/ 8721145 w 64"/>
              <a:gd name="T13" fmla="*/ 9540116 h 101"/>
              <a:gd name="T14" fmla="*/ 4983405 w 64"/>
              <a:gd name="T15" fmla="*/ 13068404 h 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101">
                <a:moveTo>
                  <a:pt x="36" y="100"/>
                </a:moveTo>
                <a:lnTo>
                  <a:pt x="36" y="100"/>
                </a:lnTo>
                <a:cubicBezTo>
                  <a:pt x="18" y="100"/>
                  <a:pt x="0" y="90"/>
                  <a:pt x="0" y="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90"/>
                  <a:pt x="45" y="100"/>
                  <a:pt x="36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6">
            <a:extLst>
              <a:ext uri="{FF2B5EF4-FFF2-40B4-BE49-F238E27FC236}">
                <a16:creationId xmlns:a16="http://schemas.microsoft.com/office/drawing/2014/main" id="{45971567-4DE5-5D42-8BA8-2652AFA02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5665" y="9059397"/>
            <a:ext cx="70256" cy="117097"/>
          </a:xfrm>
          <a:custGeom>
            <a:avLst/>
            <a:gdLst>
              <a:gd name="T0" fmla="*/ 4983405 w 64"/>
              <a:gd name="T1" fmla="*/ 14318265 h 109"/>
              <a:gd name="T2" fmla="*/ 4983405 w 64"/>
              <a:gd name="T3" fmla="*/ 14318265 h 109"/>
              <a:gd name="T4" fmla="*/ 0 w 64"/>
              <a:gd name="T5" fmla="*/ 10738699 h 109"/>
              <a:gd name="T6" fmla="*/ 0 w 64"/>
              <a:gd name="T7" fmla="*/ 4772755 h 109"/>
              <a:gd name="T8" fmla="*/ 4983405 w 64"/>
              <a:gd name="T9" fmla="*/ 0 h 109"/>
              <a:gd name="T10" fmla="*/ 8721145 w 64"/>
              <a:gd name="T11" fmla="*/ 4772755 h 109"/>
              <a:gd name="T12" fmla="*/ 8721145 w 64"/>
              <a:gd name="T13" fmla="*/ 10738699 h 109"/>
              <a:gd name="T14" fmla="*/ 4983405 w 64"/>
              <a:gd name="T15" fmla="*/ 14318265 h 1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109">
                <a:moveTo>
                  <a:pt x="36" y="108"/>
                </a:moveTo>
                <a:lnTo>
                  <a:pt x="36" y="108"/>
                </a:lnTo>
                <a:cubicBezTo>
                  <a:pt x="18" y="108"/>
                  <a:pt x="0" y="90"/>
                  <a:pt x="0" y="8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90"/>
                  <a:pt x="45" y="108"/>
                  <a:pt x="36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7">
            <a:extLst>
              <a:ext uri="{FF2B5EF4-FFF2-40B4-BE49-F238E27FC236}">
                <a16:creationId xmlns:a16="http://schemas.microsoft.com/office/drawing/2014/main" id="{6B9305FA-6DB5-F147-878F-044830F1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121" y="4661289"/>
            <a:ext cx="1911000" cy="1911000"/>
          </a:xfrm>
          <a:custGeom>
            <a:avLst/>
            <a:gdLst>
              <a:gd name="T0" fmla="*/ 232934510 w 1800"/>
              <a:gd name="T1" fmla="*/ 117180055 h 1799"/>
              <a:gd name="T2" fmla="*/ 232934510 w 1800"/>
              <a:gd name="T3" fmla="*/ 117180055 h 1799"/>
              <a:gd name="T4" fmla="*/ 117049825 w 1800"/>
              <a:gd name="T5" fmla="*/ 233063990 h 1799"/>
              <a:gd name="T6" fmla="*/ 0 w 1800"/>
              <a:gd name="T7" fmla="*/ 117180055 h 1799"/>
              <a:gd name="T8" fmla="*/ 117049825 w 1800"/>
              <a:gd name="T9" fmla="*/ 0 h 1799"/>
              <a:gd name="T10" fmla="*/ 232934510 w 1800"/>
              <a:gd name="T11" fmla="*/ 117180055 h 17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799">
                <a:moveTo>
                  <a:pt x="1799" y="904"/>
                </a:moveTo>
                <a:lnTo>
                  <a:pt x="1799" y="904"/>
                </a:lnTo>
                <a:cubicBezTo>
                  <a:pt x="1799" y="1401"/>
                  <a:pt x="1401" y="1798"/>
                  <a:pt x="904" y="1798"/>
                </a:cubicBezTo>
                <a:cubicBezTo>
                  <a:pt x="407" y="1798"/>
                  <a:pt x="0" y="1401"/>
                  <a:pt x="0" y="904"/>
                </a:cubicBezTo>
                <a:cubicBezTo>
                  <a:pt x="0" y="406"/>
                  <a:pt x="407" y="0"/>
                  <a:pt x="904" y="0"/>
                </a:cubicBezTo>
                <a:cubicBezTo>
                  <a:pt x="1401" y="0"/>
                  <a:pt x="1799" y="406"/>
                  <a:pt x="1799" y="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8">
            <a:extLst>
              <a:ext uri="{FF2B5EF4-FFF2-40B4-BE49-F238E27FC236}">
                <a16:creationId xmlns:a16="http://schemas.microsoft.com/office/drawing/2014/main" id="{DDBE1378-6926-A441-8739-1ABA23D8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121" y="10502015"/>
            <a:ext cx="1911000" cy="1911000"/>
          </a:xfrm>
          <a:custGeom>
            <a:avLst/>
            <a:gdLst>
              <a:gd name="T0" fmla="*/ 232934510 w 1800"/>
              <a:gd name="T1" fmla="*/ 117049825 h 1800"/>
              <a:gd name="T2" fmla="*/ 232934510 w 1800"/>
              <a:gd name="T3" fmla="*/ 117049825 h 1800"/>
              <a:gd name="T4" fmla="*/ 117049825 w 1800"/>
              <a:gd name="T5" fmla="*/ 232934510 h 1800"/>
              <a:gd name="T6" fmla="*/ 0 w 1800"/>
              <a:gd name="T7" fmla="*/ 117049825 h 1800"/>
              <a:gd name="T8" fmla="*/ 117049825 w 1800"/>
              <a:gd name="T9" fmla="*/ 0 h 1800"/>
              <a:gd name="T10" fmla="*/ 232934510 w 1800"/>
              <a:gd name="T11" fmla="*/ 117049825 h 1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800">
                <a:moveTo>
                  <a:pt x="1799" y="904"/>
                </a:moveTo>
                <a:lnTo>
                  <a:pt x="1799" y="904"/>
                </a:lnTo>
                <a:cubicBezTo>
                  <a:pt x="1799" y="1401"/>
                  <a:pt x="1401" y="1799"/>
                  <a:pt x="904" y="1799"/>
                </a:cubicBezTo>
                <a:cubicBezTo>
                  <a:pt x="407" y="1799"/>
                  <a:pt x="0" y="1401"/>
                  <a:pt x="0" y="904"/>
                </a:cubicBezTo>
                <a:cubicBezTo>
                  <a:pt x="0" y="407"/>
                  <a:pt x="407" y="0"/>
                  <a:pt x="904" y="0"/>
                </a:cubicBezTo>
                <a:cubicBezTo>
                  <a:pt x="1401" y="0"/>
                  <a:pt x="1799" y="407"/>
                  <a:pt x="1799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9">
            <a:extLst>
              <a:ext uri="{FF2B5EF4-FFF2-40B4-BE49-F238E27FC236}">
                <a16:creationId xmlns:a16="http://schemas.microsoft.com/office/drawing/2014/main" id="{7C3CE7A1-1AFD-E648-AEA4-62DC9482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935" y="4661289"/>
            <a:ext cx="1911000" cy="1911000"/>
          </a:xfrm>
          <a:custGeom>
            <a:avLst/>
            <a:gdLst>
              <a:gd name="T0" fmla="*/ 232934510 w 1800"/>
              <a:gd name="T1" fmla="*/ 117180055 h 1799"/>
              <a:gd name="T2" fmla="*/ 232934510 w 1800"/>
              <a:gd name="T3" fmla="*/ 117180055 h 1799"/>
              <a:gd name="T4" fmla="*/ 117049825 w 1800"/>
              <a:gd name="T5" fmla="*/ 233063990 h 1799"/>
              <a:gd name="T6" fmla="*/ 0 w 1800"/>
              <a:gd name="T7" fmla="*/ 117180055 h 1799"/>
              <a:gd name="T8" fmla="*/ 117049825 w 1800"/>
              <a:gd name="T9" fmla="*/ 0 h 1799"/>
              <a:gd name="T10" fmla="*/ 232934510 w 1800"/>
              <a:gd name="T11" fmla="*/ 117180055 h 17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799">
                <a:moveTo>
                  <a:pt x="1799" y="904"/>
                </a:moveTo>
                <a:lnTo>
                  <a:pt x="1799" y="904"/>
                </a:lnTo>
                <a:cubicBezTo>
                  <a:pt x="1799" y="1401"/>
                  <a:pt x="1401" y="1798"/>
                  <a:pt x="904" y="1798"/>
                </a:cubicBezTo>
                <a:cubicBezTo>
                  <a:pt x="407" y="1798"/>
                  <a:pt x="0" y="1401"/>
                  <a:pt x="0" y="904"/>
                </a:cubicBezTo>
                <a:cubicBezTo>
                  <a:pt x="0" y="406"/>
                  <a:pt x="407" y="0"/>
                  <a:pt x="904" y="0"/>
                </a:cubicBezTo>
                <a:cubicBezTo>
                  <a:pt x="1401" y="0"/>
                  <a:pt x="1799" y="406"/>
                  <a:pt x="1799" y="9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0">
            <a:extLst>
              <a:ext uri="{FF2B5EF4-FFF2-40B4-BE49-F238E27FC236}">
                <a16:creationId xmlns:a16="http://schemas.microsoft.com/office/drawing/2014/main" id="{1BE3EFF5-222F-0D4F-AF33-BF22E13D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935" y="10502015"/>
            <a:ext cx="1911000" cy="1911000"/>
          </a:xfrm>
          <a:custGeom>
            <a:avLst/>
            <a:gdLst>
              <a:gd name="T0" fmla="*/ 232934510 w 1800"/>
              <a:gd name="T1" fmla="*/ 117049825 h 1800"/>
              <a:gd name="T2" fmla="*/ 232934510 w 1800"/>
              <a:gd name="T3" fmla="*/ 117049825 h 1800"/>
              <a:gd name="T4" fmla="*/ 117049825 w 1800"/>
              <a:gd name="T5" fmla="*/ 232934510 h 1800"/>
              <a:gd name="T6" fmla="*/ 0 w 1800"/>
              <a:gd name="T7" fmla="*/ 117049825 h 1800"/>
              <a:gd name="T8" fmla="*/ 117049825 w 1800"/>
              <a:gd name="T9" fmla="*/ 0 h 1800"/>
              <a:gd name="T10" fmla="*/ 232934510 w 1800"/>
              <a:gd name="T11" fmla="*/ 117049825 h 1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800">
                <a:moveTo>
                  <a:pt x="1799" y="904"/>
                </a:moveTo>
                <a:lnTo>
                  <a:pt x="1799" y="904"/>
                </a:lnTo>
                <a:cubicBezTo>
                  <a:pt x="1799" y="1401"/>
                  <a:pt x="1401" y="1799"/>
                  <a:pt x="904" y="1799"/>
                </a:cubicBezTo>
                <a:cubicBezTo>
                  <a:pt x="407" y="1799"/>
                  <a:pt x="0" y="1401"/>
                  <a:pt x="0" y="904"/>
                </a:cubicBezTo>
                <a:cubicBezTo>
                  <a:pt x="0" y="407"/>
                  <a:pt x="407" y="0"/>
                  <a:pt x="904" y="0"/>
                </a:cubicBezTo>
                <a:cubicBezTo>
                  <a:pt x="1401" y="0"/>
                  <a:pt x="1799" y="407"/>
                  <a:pt x="1799" y="9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1">
            <a:extLst>
              <a:ext uri="{FF2B5EF4-FFF2-40B4-BE49-F238E27FC236}">
                <a16:creationId xmlns:a16="http://schemas.microsoft.com/office/drawing/2014/main" id="{9F52D9CF-BDD3-7C47-8F64-51A6FDB5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679" y="5237398"/>
            <a:ext cx="646368" cy="913347"/>
          </a:xfrm>
          <a:custGeom>
            <a:avLst/>
            <a:gdLst>
              <a:gd name="T0" fmla="*/ 71903158 w 607"/>
              <a:gd name="T1" fmla="*/ 111299777 h 860"/>
              <a:gd name="T2" fmla="*/ 71903158 w 607"/>
              <a:gd name="T3" fmla="*/ 111299777 h 860"/>
              <a:gd name="T4" fmla="*/ 7164150 w 607"/>
              <a:gd name="T5" fmla="*/ 111299777 h 860"/>
              <a:gd name="T6" fmla="*/ 0 w 607"/>
              <a:gd name="T7" fmla="*/ 104302933 h 860"/>
              <a:gd name="T8" fmla="*/ 0 w 607"/>
              <a:gd name="T9" fmla="*/ 5830583 h 860"/>
              <a:gd name="T10" fmla="*/ 7164150 w 607"/>
              <a:gd name="T11" fmla="*/ 0 h 860"/>
              <a:gd name="T12" fmla="*/ 71903158 w 607"/>
              <a:gd name="T13" fmla="*/ 0 h 860"/>
              <a:gd name="T14" fmla="*/ 78937017 w 607"/>
              <a:gd name="T15" fmla="*/ 5830583 h 860"/>
              <a:gd name="T16" fmla="*/ 78937017 w 607"/>
              <a:gd name="T17" fmla="*/ 104302933 h 860"/>
              <a:gd name="T18" fmla="*/ 71903158 w 607"/>
              <a:gd name="T19" fmla="*/ 111299777 h 860"/>
              <a:gd name="T20" fmla="*/ 9378720 w 607"/>
              <a:gd name="T21" fmla="*/ 101841188 h 860"/>
              <a:gd name="T22" fmla="*/ 9378720 w 607"/>
              <a:gd name="T23" fmla="*/ 101841188 h 860"/>
              <a:gd name="T24" fmla="*/ 69558298 w 607"/>
              <a:gd name="T25" fmla="*/ 101841188 h 860"/>
              <a:gd name="T26" fmla="*/ 69558298 w 607"/>
              <a:gd name="T27" fmla="*/ 8162744 h 860"/>
              <a:gd name="T28" fmla="*/ 9378720 w 607"/>
              <a:gd name="T29" fmla="*/ 8162744 h 860"/>
              <a:gd name="T30" fmla="*/ 9378720 w 607"/>
              <a:gd name="T31" fmla="*/ 101841188 h 8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7" h="860">
                <a:moveTo>
                  <a:pt x="552" y="859"/>
                </a:moveTo>
                <a:lnTo>
                  <a:pt x="552" y="859"/>
                </a:lnTo>
                <a:cubicBezTo>
                  <a:pt x="55" y="859"/>
                  <a:pt x="55" y="859"/>
                  <a:pt x="55" y="859"/>
                </a:cubicBezTo>
                <a:cubicBezTo>
                  <a:pt x="27" y="859"/>
                  <a:pt x="0" y="832"/>
                  <a:pt x="0" y="80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5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79" y="0"/>
                  <a:pt x="606" y="18"/>
                  <a:pt x="606" y="45"/>
                </a:cubicBezTo>
                <a:cubicBezTo>
                  <a:pt x="606" y="805"/>
                  <a:pt x="606" y="805"/>
                  <a:pt x="606" y="805"/>
                </a:cubicBezTo>
                <a:cubicBezTo>
                  <a:pt x="606" y="832"/>
                  <a:pt x="579" y="859"/>
                  <a:pt x="552" y="859"/>
                </a:cubicBezTo>
                <a:close/>
                <a:moveTo>
                  <a:pt x="72" y="786"/>
                </a:moveTo>
                <a:lnTo>
                  <a:pt x="72" y="786"/>
                </a:lnTo>
                <a:cubicBezTo>
                  <a:pt x="534" y="786"/>
                  <a:pt x="534" y="786"/>
                  <a:pt x="534" y="786"/>
                </a:cubicBezTo>
                <a:cubicBezTo>
                  <a:pt x="534" y="63"/>
                  <a:pt x="534" y="63"/>
                  <a:pt x="534" y="63"/>
                </a:cubicBezTo>
                <a:cubicBezTo>
                  <a:pt x="72" y="63"/>
                  <a:pt x="72" y="63"/>
                  <a:pt x="72" y="63"/>
                </a:cubicBezTo>
                <a:lnTo>
                  <a:pt x="72" y="7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2">
            <a:extLst>
              <a:ext uri="{FF2B5EF4-FFF2-40B4-BE49-F238E27FC236}">
                <a16:creationId xmlns:a16="http://schemas.microsoft.com/office/drawing/2014/main" id="{F9FC38EF-25A3-2F49-AFDE-8C94BE89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12" y="5096883"/>
            <a:ext cx="618265" cy="894612"/>
          </a:xfrm>
          <a:custGeom>
            <a:avLst/>
            <a:gdLst>
              <a:gd name="T0" fmla="*/ 71923702 w 580"/>
              <a:gd name="T1" fmla="*/ 109060531 h 842"/>
              <a:gd name="T2" fmla="*/ 71923702 w 580"/>
              <a:gd name="T3" fmla="*/ 109060531 h 842"/>
              <a:gd name="T4" fmla="*/ 67224363 w 580"/>
              <a:gd name="T5" fmla="*/ 104392059 h 842"/>
              <a:gd name="T6" fmla="*/ 67224363 w 580"/>
              <a:gd name="T7" fmla="*/ 8299466 h 842"/>
              <a:gd name="T8" fmla="*/ 4699339 w 580"/>
              <a:gd name="T9" fmla="*/ 8299466 h 842"/>
              <a:gd name="T10" fmla="*/ 0 w 580"/>
              <a:gd name="T11" fmla="*/ 4668472 h 842"/>
              <a:gd name="T12" fmla="*/ 4699339 w 580"/>
              <a:gd name="T13" fmla="*/ 0 h 842"/>
              <a:gd name="T14" fmla="*/ 69573852 w 580"/>
              <a:gd name="T15" fmla="*/ 0 h 842"/>
              <a:gd name="T16" fmla="*/ 75578543 w 580"/>
              <a:gd name="T17" fmla="*/ 5835590 h 842"/>
              <a:gd name="T18" fmla="*/ 75578543 w 580"/>
              <a:gd name="T19" fmla="*/ 104392059 h 842"/>
              <a:gd name="T20" fmla="*/ 71923702 w 580"/>
              <a:gd name="T21" fmla="*/ 109060531 h 842"/>
              <a:gd name="T22" fmla="*/ 69573852 w 580"/>
              <a:gd name="T23" fmla="*/ 8299466 h 842"/>
              <a:gd name="T24" fmla="*/ 69573852 w 580"/>
              <a:gd name="T25" fmla="*/ 8299466 h 8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80" h="842">
                <a:moveTo>
                  <a:pt x="551" y="841"/>
                </a:moveTo>
                <a:lnTo>
                  <a:pt x="551" y="841"/>
                </a:lnTo>
                <a:cubicBezTo>
                  <a:pt x="524" y="841"/>
                  <a:pt x="515" y="832"/>
                  <a:pt x="515" y="805"/>
                </a:cubicBezTo>
                <a:cubicBezTo>
                  <a:pt x="515" y="64"/>
                  <a:pt x="515" y="64"/>
                  <a:pt x="515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9" y="64"/>
                  <a:pt x="0" y="54"/>
                  <a:pt x="0" y="36"/>
                </a:cubicBezTo>
                <a:cubicBezTo>
                  <a:pt x="0" y="9"/>
                  <a:pt x="9" y="0"/>
                  <a:pt x="36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0" y="0"/>
                  <a:pt x="579" y="18"/>
                  <a:pt x="579" y="45"/>
                </a:cubicBezTo>
                <a:cubicBezTo>
                  <a:pt x="579" y="805"/>
                  <a:pt x="579" y="805"/>
                  <a:pt x="579" y="805"/>
                </a:cubicBezTo>
                <a:cubicBezTo>
                  <a:pt x="579" y="832"/>
                  <a:pt x="569" y="841"/>
                  <a:pt x="551" y="841"/>
                </a:cubicBezTo>
                <a:close/>
                <a:moveTo>
                  <a:pt x="533" y="64"/>
                </a:moveTo>
                <a:lnTo>
                  <a:pt x="533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3">
            <a:extLst>
              <a:ext uri="{FF2B5EF4-FFF2-40B4-BE49-F238E27FC236}">
                <a16:creationId xmlns:a16="http://schemas.microsoft.com/office/drawing/2014/main" id="{A3B0711B-7185-034E-8CE8-742216BC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818" y="11288897"/>
            <a:ext cx="337235" cy="337235"/>
          </a:xfrm>
          <a:custGeom>
            <a:avLst/>
            <a:gdLst>
              <a:gd name="T0" fmla="*/ 21058517 w 318"/>
              <a:gd name="T1" fmla="*/ 40954265 h 318"/>
              <a:gd name="T2" fmla="*/ 21058517 w 318"/>
              <a:gd name="T3" fmla="*/ 40954265 h 318"/>
              <a:gd name="T4" fmla="*/ 0 w 318"/>
              <a:gd name="T5" fmla="*/ 21058517 h 318"/>
              <a:gd name="T6" fmla="*/ 21058517 w 318"/>
              <a:gd name="T7" fmla="*/ 0 h 318"/>
              <a:gd name="T8" fmla="*/ 40954265 w 318"/>
              <a:gd name="T9" fmla="*/ 21058517 h 318"/>
              <a:gd name="T10" fmla="*/ 21058517 w 318"/>
              <a:gd name="T11" fmla="*/ 40954265 h 318"/>
              <a:gd name="T12" fmla="*/ 21058517 w 318"/>
              <a:gd name="T13" fmla="*/ 9301792 h 318"/>
              <a:gd name="T14" fmla="*/ 21058517 w 318"/>
              <a:gd name="T15" fmla="*/ 9301792 h 318"/>
              <a:gd name="T16" fmla="*/ 9301792 w 318"/>
              <a:gd name="T17" fmla="*/ 21058517 h 318"/>
              <a:gd name="T18" fmla="*/ 21058517 w 318"/>
              <a:gd name="T19" fmla="*/ 31523077 h 318"/>
              <a:gd name="T20" fmla="*/ 32685846 w 318"/>
              <a:gd name="T21" fmla="*/ 21058517 h 318"/>
              <a:gd name="T22" fmla="*/ 21058517 w 318"/>
              <a:gd name="T23" fmla="*/ 9301792 h 3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8" h="318">
                <a:moveTo>
                  <a:pt x="163" y="317"/>
                </a:moveTo>
                <a:lnTo>
                  <a:pt x="163" y="317"/>
                </a:lnTo>
                <a:cubicBezTo>
                  <a:pt x="72" y="317"/>
                  <a:pt x="0" y="244"/>
                  <a:pt x="0" y="163"/>
                </a:cubicBezTo>
                <a:cubicBezTo>
                  <a:pt x="0" y="72"/>
                  <a:pt x="72" y="0"/>
                  <a:pt x="163" y="0"/>
                </a:cubicBezTo>
                <a:cubicBezTo>
                  <a:pt x="244" y="0"/>
                  <a:pt x="317" y="72"/>
                  <a:pt x="317" y="163"/>
                </a:cubicBezTo>
                <a:cubicBezTo>
                  <a:pt x="317" y="244"/>
                  <a:pt x="244" y="317"/>
                  <a:pt x="163" y="317"/>
                </a:cubicBezTo>
                <a:close/>
                <a:moveTo>
                  <a:pt x="163" y="72"/>
                </a:moveTo>
                <a:lnTo>
                  <a:pt x="163" y="72"/>
                </a:lnTo>
                <a:cubicBezTo>
                  <a:pt x="109" y="72"/>
                  <a:pt x="72" y="109"/>
                  <a:pt x="72" y="163"/>
                </a:cubicBezTo>
                <a:cubicBezTo>
                  <a:pt x="72" y="208"/>
                  <a:pt x="109" y="244"/>
                  <a:pt x="163" y="244"/>
                </a:cubicBezTo>
                <a:cubicBezTo>
                  <a:pt x="208" y="244"/>
                  <a:pt x="253" y="208"/>
                  <a:pt x="253" y="163"/>
                </a:cubicBezTo>
                <a:cubicBezTo>
                  <a:pt x="253" y="109"/>
                  <a:pt x="208" y="72"/>
                  <a:pt x="163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4">
            <a:extLst>
              <a:ext uri="{FF2B5EF4-FFF2-40B4-BE49-F238E27FC236}">
                <a16:creationId xmlns:a16="http://schemas.microsoft.com/office/drawing/2014/main" id="{387356F5-7CAB-FB4A-A14F-E635169A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376" y="10895456"/>
            <a:ext cx="1133485" cy="1133485"/>
          </a:xfrm>
          <a:custGeom>
            <a:avLst/>
            <a:gdLst>
              <a:gd name="T0" fmla="*/ 79597315 w 1067"/>
              <a:gd name="T1" fmla="*/ 138193184 h 1067"/>
              <a:gd name="T2" fmla="*/ 53799262 w 1067"/>
              <a:gd name="T3" fmla="*/ 133526196 h 1067"/>
              <a:gd name="T4" fmla="*/ 47965707 w 1067"/>
              <a:gd name="T5" fmla="*/ 111228564 h 1067"/>
              <a:gd name="T6" fmla="*/ 28131187 w 1067"/>
              <a:gd name="T7" fmla="*/ 125359147 h 1067"/>
              <a:gd name="T8" fmla="*/ 12834037 w 1067"/>
              <a:gd name="T9" fmla="*/ 103061515 h 1067"/>
              <a:gd name="T10" fmla="*/ 23334581 w 1067"/>
              <a:gd name="T11" fmla="*/ 84264304 h 1067"/>
              <a:gd name="T12" fmla="*/ 0 w 1067"/>
              <a:gd name="T13" fmla="*/ 79597315 h 1067"/>
              <a:gd name="T14" fmla="*/ 4666988 w 1067"/>
              <a:gd name="T15" fmla="*/ 53799262 h 1067"/>
              <a:gd name="T16" fmla="*/ 24501508 w 1067"/>
              <a:gd name="T17" fmla="*/ 46799140 h 1067"/>
              <a:gd name="T18" fmla="*/ 11667470 w 1067"/>
              <a:gd name="T19" fmla="*/ 28001569 h 1067"/>
              <a:gd name="T20" fmla="*/ 33965103 w 1067"/>
              <a:gd name="T21" fmla="*/ 12834037 h 1067"/>
              <a:gd name="T22" fmla="*/ 52632695 w 1067"/>
              <a:gd name="T23" fmla="*/ 21001087 h 1067"/>
              <a:gd name="T24" fmla="*/ 57299683 w 1067"/>
              <a:gd name="T25" fmla="*/ 0 h 1067"/>
              <a:gd name="T26" fmla="*/ 84264304 w 1067"/>
              <a:gd name="T27" fmla="*/ 4666988 h 1067"/>
              <a:gd name="T28" fmla="*/ 91394044 w 1067"/>
              <a:gd name="T29" fmla="*/ 24501508 h 1067"/>
              <a:gd name="T30" fmla="*/ 110061997 w 1067"/>
              <a:gd name="T31" fmla="*/ 11667470 h 1067"/>
              <a:gd name="T32" fmla="*/ 125359147 w 1067"/>
              <a:gd name="T33" fmla="*/ 33965103 h 1067"/>
              <a:gd name="T34" fmla="*/ 116025171 w 1067"/>
              <a:gd name="T35" fmla="*/ 52632695 h 1067"/>
              <a:gd name="T36" fmla="*/ 138193184 w 1067"/>
              <a:gd name="T37" fmla="*/ 57299683 h 1067"/>
              <a:gd name="T38" fmla="*/ 133526196 w 1067"/>
              <a:gd name="T39" fmla="*/ 84264304 h 1067"/>
              <a:gd name="T40" fmla="*/ 112395491 w 1067"/>
              <a:gd name="T41" fmla="*/ 90227477 h 1067"/>
              <a:gd name="T42" fmla="*/ 125359147 w 1067"/>
              <a:gd name="T43" fmla="*/ 110061997 h 1067"/>
              <a:gd name="T44" fmla="*/ 103061515 w 1067"/>
              <a:gd name="T45" fmla="*/ 125359147 h 1067"/>
              <a:gd name="T46" fmla="*/ 84264304 w 1067"/>
              <a:gd name="T47" fmla="*/ 113562058 h 1067"/>
              <a:gd name="T48" fmla="*/ 79597315 w 1067"/>
              <a:gd name="T49" fmla="*/ 138193184 h 1067"/>
              <a:gd name="T50" fmla="*/ 62096290 w 1067"/>
              <a:gd name="T51" fmla="*/ 128859208 h 1067"/>
              <a:gd name="T52" fmla="*/ 76096894 w 1067"/>
              <a:gd name="T53" fmla="*/ 110061997 h 1067"/>
              <a:gd name="T54" fmla="*/ 87893983 w 1067"/>
              <a:gd name="T55" fmla="*/ 101894948 h 1067"/>
              <a:gd name="T56" fmla="*/ 106561576 w 1067"/>
              <a:gd name="T57" fmla="*/ 116025171 h 1067"/>
              <a:gd name="T58" fmla="*/ 103061515 w 1067"/>
              <a:gd name="T59" fmla="*/ 93727538 h 1067"/>
              <a:gd name="T60" fmla="*/ 107728503 w 1067"/>
              <a:gd name="T61" fmla="*/ 78430388 h 1067"/>
              <a:gd name="T62" fmla="*/ 128859208 w 1067"/>
              <a:gd name="T63" fmla="*/ 74930327 h 1067"/>
              <a:gd name="T64" fmla="*/ 112395491 w 1067"/>
              <a:gd name="T65" fmla="*/ 62096290 h 1067"/>
              <a:gd name="T66" fmla="*/ 104228082 w 1067"/>
              <a:gd name="T67" fmla="*/ 47965707 h 1067"/>
              <a:gd name="T68" fmla="*/ 116025171 w 1067"/>
              <a:gd name="T69" fmla="*/ 31631609 h 1067"/>
              <a:gd name="T70" fmla="*/ 94894465 w 1067"/>
              <a:gd name="T71" fmla="*/ 32798176 h 1067"/>
              <a:gd name="T72" fmla="*/ 78430388 w 1067"/>
              <a:gd name="T73" fmla="*/ 29168496 h 1067"/>
              <a:gd name="T74" fmla="*/ 74930327 w 1067"/>
              <a:gd name="T75" fmla="*/ 9333976 h 1067"/>
              <a:gd name="T76" fmla="*/ 62096290 w 1067"/>
              <a:gd name="T77" fmla="*/ 24501508 h 1067"/>
              <a:gd name="T78" fmla="*/ 47965707 w 1067"/>
              <a:gd name="T79" fmla="*/ 33965103 h 1067"/>
              <a:gd name="T80" fmla="*/ 31631609 w 1067"/>
              <a:gd name="T81" fmla="*/ 22168014 h 1067"/>
              <a:gd name="T82" fmla="*/ 32798176 w 1067"/>
              <a:gd name="T83" fmla="*/ 43298719 h 1067"/>
              <a:gd name="T84" fmla="*/ 30335063 w 1067"/>
              <a:gd name="T85" fmla="*/ 58466250 h 1067"/>
              <a:gd name="T86" fmla="*/ 9333976 w 1067"/>
              <a:gd name="T87" fmla="*/ 62096290 h 1067"/>
              <a:gd name="T88" fmla="*/ 25668075 w 1067"/>
              <a:gd name="T89" fmla="*/ 76096894 h 1067"/>
              <a:gd name="T90" fmla="*/ 35131670 w 1067"/>
              <a:gd name="T91" fmla="*/ 89060550 h 1067"/>
              <a:gd name="T92" fmla="*/ 22168014 w 1067"/>
              <a:gd name="T93" fmla="*/ 106561576 h 1067"/>
              <a:gd name="T94" fmla="*/ 44465646 w 1067"/>
              <a:gd name="T95" fmla="*/ 103061515 h 1067"/>
              <a:gd name="T96" fmla="*/ 58466250 w 1067"/>
              <a:gd name="T97" fmla="*/ 106561576 h 1067"/>
              <a:gd name="T98" fmla="*/ 62096290 w 1067"/>
              <a:gd name="T99" fmla="*/ 128859208 h 10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67" h="1067">
                <a:moveTo>
                  <a:pt x="614" y="1066"/>
                </a:moveTo>
                <a:lnTo>
                  <a:pt x="614" y="1066"/>
                </a:lnTo>
                <a:cubicBezTo>
                  <a:pt x="442" y="1066"/>
                  <a:pt x="442" y="1066"/>
                  <a:pt x="442" y="1066"/>
                </a:cubicBezTo>
                <a:cubicBezTo>
                  <a:pt x="425" y="1066"/>
                  <a:pt x="415" y="1048"/>
                  <a:pt x="415" y="1030"/>
                </a:cubicBezTo>
                <a:cubicBezTo>
                  <a:pt x="415" y="876"/>
                  <a:pt x="415" y="876"/>
                  <a:pt x="415" y="876"/>
                </a:cubicBezTo>
                <a:cubicBezTo>
                  <a:pt x="397" y="876"/>
                  <a:pt x="388" y="867"/>
                  <a:pt x="370" y="858"/>
                </a:cubicBezTo>
                <a:cubicBezTo>
                  <a:pt x="262" y="967"/>
                  <a:pt x="262" y="967"/>
                  <a:pt x="262" y="967"/>
                </a:cubicBezTo>
                <a:cubicBezTo>
                  <a:pt x="253" y="985"/>
                  <a:pt x="225" y="985"/>
                  <a:pt x="217" y="967"/>
                </a:cubicBezTo>
                <a:cubicBezTo>
                  <a:pt x="99" y="849"/>
                  <a:pt x="99" y="849"/>
                  <a:pt x="99" y="849"/>
                </a:cubicBezTo>
                <a:cubicBezTo>
                  <a:pt x="81" y="831"/>
                  <a:pt x="81" y="813"/>
                  <a:pt x="99" y="795"/>
                </a:cubicBezTo>
                <a:cubicBezTo>
                  <a:pt x="198" y="696"/>
                  <a:pt x="198" y="696"/>
                  <a:pt x="198" y="696"/>
                </a:cubicBezTo>
                <a:cubicBezTo>
                  <a:pt x="189" y="678"/>
                  <a:pt x="180" y="668"/>
                  <a:pt x="180" y="650"/>
                </a:cubicBezTo>
                <a:cubicBezTo>
                  <a:pt x="36" y="650"/>
                  <a:pt x="36" y="650"/>
                  <a:pt x="36" y="650"/>
                </a:cubicBezTo>
                <a:cubicBezTo>
                  <a:pt x="17" y="650"/>
                  <a:pt x="0" y="632"/>
                  <a:pt x="0" y="614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24"/>
                  <a:pt x="17" y="415"/>
                  <a:pt x="36" y="415"/>
                </a:cubicBezTo>
                <a:cubicBezTo>
                  <a:pt x="171" y="415"/>
                  <a:pt x="171" y="415"/>
                  <a:pt x="171" y="415"/>
                </a:cubicBezTo>
                <a:cubicBezTo>
                  <a:pt x="171" y="397"/>
                  <a:pt x="180" y="379"/>
                  <a:pt x="189" y="361"/>
                </a:cubicBezTo>
                <a:cubicBezTo>
                  <a:pt x="90" y="262"/>
                  <a:pt x="90" y="262"/>
                  <a:pt x="90" y="262"/>
                </a:cubicBezTo>
                <a:cubicBezTo>
                  <a:pt x="81" y="253"/>
                  <a:pt x="81" y="225"/>
                  <a:pt x="90" y="216"/>
                </a:cubicBezTo>
                <a:cubicBezTo>
                  <a:pt x="217" y="99"/>
                  <a:pt x="217" y="99"/>
                  <a:pt x="217" y="99"/>
                </a:cubicBezTo>
                <a:cubicBezTo>
                  <a:pt x="225" y="81"/>
                  <a:pt x="253" y="81"/>
                  <a:pt x="262" y="99"/>
                </a:cubicBezTo>
                <a:cubicBezTo>
                  <a:pt x="352" y="189"/>
                  <a:pt x="352" y="189"/>
                  <a:pt x="352" y="189"/>
                </a:cubicBezTo>
                <a:cubicBezTo>
                  <a:pt x="370" y="180"/>
                  <a:pt x="388" y="171"/>
                  <a:pt x="406" y="162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406" y="17"/>
                  <a:pt x="425" y="0"/>
                  <a:pt x="442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2" y="0"/>
                  <a:pt x="650" y="17"/>
                  <a:pt x="650" y="36"/>
                </a:cubicBezTo>
                <a:cubicBezTo>
                  <a:pt x="650" y="162"/>
                  <a:pt x="650" y="162"/>
                  <a:pt x="650" y="162"/>
                </a:cubicBezTo>
                <a:cubicBezTo>
                  <a:pt x="668" y="171"/>
                  <a:pt x="687" y="180"/>
                  <a:pt x="705" y="189"/>
                </a:cubicBezTo>
                <a:cubicBezTo>
                  <a:pt x="795" y="90"/>
                  <a:pt x="795" y="90"/>
                  <a:pt x="795" y="90"/>
                </a:cubicBezTo>
                <a:cubicBezTo>
                  <a:pt x="813" y="81"/>
                  <a:pt x="831" y="81"/>
                  <a:pt x="849" y="90"/>
                </a:cubicBezTo>
                <a:cubicBezTo>
                  <a:pt x="967" y="216"/>
                  <a:pt x="967" y="216"/>
                  <a:pt x="967" y="216"/>
                </a:cubicBezTo>
                <a:cubicBezTo>
                  <a:pt x="976" y="225"/>
                  <a:pt x="985" y="253"/>
                  <a:pt x="967" y="262"/>
                </a:cubicBezTo>
                <a:cubicBezTo>
                  <a:pt x="876" y="361"/>
                  <a:pt x="876" y="361"/>
                  <a:pt x="876" y="361"/>
                </a:cubicBezTo>
                <a:cubicBezTo>
                  <a:pt x="876" y="379"/>
                  <a:pt x="885" y="388"/>
                  <a:pt x="895" y="406"/>
                </a:cubicBezTo>
                <a:cubicBezTo>
                  <a:pt x="1030" y="406"/>
                  <a:pt x="1030" y="406"/>
                  <a:pt x="1030" y="406"/>
                </a:cubicBezTo>
                <a:cubicBezTo>
                  <a:pt x="1048" y="406"/>
                  <a:pt x="1066" y="424"/>
                  <a:pt x="1066" y="442"/>
                </a:cubicBezTo>
                <a:cubicBezTo>
                  <a:pt x="1066" y="614"/>
                  <a:pt x="1066" y="614"/>
                  <a:pt x="1066" y="614"/>
                </a:cubicBezTo>
                <a:cubicBezTo>
                  <a:pt x="1066" y="632"/>
                  <a:pt x="1048" y="650"/>
                  <a:pt x="1030" y="650"/>
                </a:cubicBezTo>
                <a:cubicBezTo>
                  <a:pt x="885" y="650"/>
                  <a:pt x="885" y="650"/>
                  <a:pt x="885" y="650"/>
                </a:cubicBezTo>
                <a:cubicBezTo>
                  <a:pt x="876" y="668"/>
                  <a:pt x="876" y="678"/>
                  <a:pt x="867" y="696"/>
                </a:cubicBezTo>
                <a:cubicBezTo>
                  <a:pt x="967" y="795"/>
                  <a:pt x="967" y="795"/>
                  <a:pt x="967" y="795"/>
                </a:cubicBezTo>
                <a:cubicBezTo>
                  <a:pt x="985" y="813"/>
                  <a:pt x="985" y="831"/>
                  <a:pt x="967" y="849"/>
                </a:cubicBezTo>
                <a:cubicBezTo>
                  <a:pt x="849" y="967"/>
                  <a:pt x="849" y="967"/>
                  <a:pt x="849" y="967"/>
                </a:cubicBezTo>
                <a:cubicBezTo>
                  <a:pt x="831" y="976"/>
                  <a:pt x="813" y="976"/>
                  <a:pt x="795" y="967"/>
                </a:cubicBezTo>
                <a:cubicBezTo>
                  <a:pt x="696" y="858"/>
                  <a:pt x="696" y="858"/>
                  <a:pt x="696" y="858"/>
                </a:cubicBezTo>
                <a:cubicBezTo>
                  <a:pt x="678" y="867"/>
                  <a:pt x="668" y="876"/>
                  <a:pt x="650" y="876"/>
                </a:cubicBezTo>
                <a:cubicBezTo>
                  <a:pt x="650" y="1030"/>
                  <a:pt x="650" y="1030"/>
                  <a:pt x="650" y="1030"/>
                </a:cubicBezTo>
                <a:cubicBezTo>
                  <a:pt x="650" y="1048"/>
                  <a:pt x="632" y="1066"/>
                  <a:pt x="614" y="1066"/>
                </a:cubicBezTo>
                <a:close/>
                <a:moveTo>
                  <a:pt x="479" y="994"/>
                </a:moveTo>
                <a:lnTo>
                  <a:pt x="479" y="994"/>
                </a:lnTo>
                <a:cubicBezTo>
                  <a:pt x="587" y="994"/>
                  <a:pt x="587" y="994"/>
                  <a:pt x="587" y="994"/>
                </a:cubicBezTo>
                <a:cubicBezTo>
                  <a:pt x="587" y="849"/>
                  <a:pt x="587" y="849"/>
                  <a:pt x="587" y="849"/>
                </a:cubicBezTo>
                <a:cubicBezTo>
                  <a:pt x="587" y="840"/>
                  <a:pt x="596" y="822"/>
                  <a:pt x="605" y="822"/>
                </a:cubicBezTo>
                <a:cubicBezTo>
                  <a:pt x="632" y="813"/>
                  <a:pt x="659" y="804"/>
                  <a:pt x="678" y="786"/>
                </a:cubicBezTo>
                <a:cubicBezTo>
                  <a:pt x="696" y="786"/>
                  <a:pt x="714" y="786"/>
                  <a:pt x="723" y="795"/>
                </a:cubicBezTo>
                <a:cubicBezTo>
                  <a:pt x="822" y="895"/>
                  <a:pt x="822" y="895"/>
                  <a:pt x="822" y="895"/>
                </a:cubicBezTo>
                <a:cubicBezTo>
                  <a:pt x="895" y="822"/>
                  <a:pt x="895" y="822"/>
                  <a:pt x="895" y="822"/>
                </a:cubicBezTo>
                <a:cubicBezTo>
                  <a:pt x="795" y="723"/>
                  <a:pt x="795" y="723"/>
                  <a:pt x="795" y="723"/>
                </a:cubicBezTo>
                <a:cubicBezTo>
                  <a:pt x="786" y="714"/>
                  <a:pt x="786" y="696"/>
                  <a:pt x="795" y="687"/>
                </a:cubicBezTo>
                <a:cubicBezTo>
                  <a:pt x="804" y="659"/>
                  <a:pt x="822" y="632"/>
                  <a:pt x="831" y="605"/>
                </a:cubicBezTo>
                <a:cubicBezTo>
                  <a:pt x="831" y="596"/>
                  <a:pt x="849" y="578"/>
                  <a:pt x="858" y="578"/>
                </a:cubicBezTo>
                <a:cubicBezTo>
                  <a:pt x="994" y="578"/>
                  <a:pt x="994" y="578"/>
                  <a:pt x="994" y="578"/>
                </a:cubicBezTo>
                <a:cubicBezTo>
                  <a:pt x="994" y="479"/>
                  <a:pt x="994" y="479"/>
                  <a:pt x="994" y="479"/>
                </a:cubicBezTo>
                <a:cubicBezTo>
                  <a:pt x="867" y="479"/>
                  <a:pt x="867" y="479"/>
                  <a:pt x="867" y="479"/>
                </a:cubicBezTo>
                <a:cubicBezTo>
                  <a:pt x="849" y="479"/>
                  <a:pt x="831" y="470"/>
                  <a:pt x="831" y="451"/>
                </a:cubicBezTo>
                <a:cubicBezTo>
                  <a:pt x="822" y="424"/>
                  <a:pt x="813" y="397"/>
                  <a:pt x="804" y="370"/>
                </a:cubicBezTo>
                <a:cubicBezTo>
                  <a:pt x="795" y="352"/>
                  <a:pt x="795" y="343"/>
                  <a:pt x="804" y="325"/>
                </a:cubicBezTo>
                <a:cubicBezTo>
                  <a:pt x="895" y="244"/>
                  <a:pt x="895" y="244"/>
                  <a:pt x="895" y="244"/>
                </a:cubicBezTo>
                <a:cubicBezTo>
                  <a:pt x="822" y="171"/>
                  <a:pt x="822" y="171"/>
                  <a:pt x="822" y="171"/>
                </a:cubicBezTo>
                <a:cubicBezTo>
                  <a:pt x="732" y="253"/>
                  <a:pt x="732" y="253"/>
                  <a:pt x="732" y="253"/>
                </a:cubicBezTo>
                <a:cubicBezTo>
                  <a:pt x="723" y="262"/>
                  <a:pt x="705" y="271"/>
                  <a:pt x="696" y="262"/>
                </a:cubicBezTo>
                <a:cubicBezTo>
                  <a:pt x="668" y="244"/>
                  <a:pt x="641" y="225"/>
                  <a:pt x="605" y="225"/>
                </a:cubicBezTo>
                <a:cubicBezTo>
                  <a:pt x="596" y="216"/>
                  <a:pt x="578" y="208"/>
                  <a:pt x="578" y="189"/>
                </a:cubicBezTo>
                <a:cubicBezTo>
                  <a:pt x="578" y="72"/>
                  <a:pt x="578" y="72"/>
                  <a:pt x="578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79" y="189"/>
                  <a:pt x="479" y="189"/>
                  <a:pt x="479" y="189"/>
                </a:cubicBezTo>
                <a:cubicBezTo>
                  <a:pt x="479" y="208"/>
                  <a:pt x="470" y="216"/>
                  <a:pt x="451" y="225"/>
                </a:cubicBezTo>
                <a:cubicBezTo>
                  <a:pt x="425" y="234"/>
                  <a:pt x="397" y="244"/>
                  <a:pt x="370" y="262"/>
                </a:cubicBezTo>
                <a:cubicBezTo>
                  <a:pt x="352" y="271"/>
                  <a:pt x="334" y="262"/>
                  <a:pt x="325" y="253"/>
                </a:cubicBezTo>
                <a:cubicBezTo>
                  <a:pt x="244" y="171"/>
                  <a:pt x="244" y="171"/>
                  <a:pt x="244" y="171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253" y="334"/>
                  <a:pt x="253" y="334"/>
                  <a:pt x="253" y="334"/>
                </a:cubicBezTo>
                <a:cubicBezTo>
                  <a:pt x="271" y="343"/>
                  <a:pt x="271" y="361"/>
                  <a:pt x="262" y="370"/>
                </a:cubicBezTo>
                <a:cubicBezTo>
                  <a:pt x="244" y="397"/>
                  <a:pt x="234" y="424"/>
                  <a:pt x="234" y="451"/>
                </a:cubicBezTo>
                <a:cubicBezTo>
                  <a:pt x="225" y="470"/>
                  <a:pt x="217" y="479"/>
                  <a:pt x="198" y="479"/>
                </a:cubicBezTo>
                <a:cubicBezTo>
                  <a:pt x="72" y="479"/>
                  <a:pt x="72" y="479"/>
                  <a:pt x="72" y="479"/>
                </a:cubicBezTo>
                <a:cubicBezTo>
                  <a:pt x="72" y="587"/>
                  <a:pt x="72" y="587"/>
                  <a:pt x="72" y="587"/>
                </a:cubicBezTo>
                <a:cubicBezTo>
                  <a:pt x="198" y="587"/>
                  <a:pt x="198" y="587"/>
                  <a:pt x="198" y="587"/>
                </a:cubicBezTo>
                <a:cubicBezTo>
                  <a:pt x="217" y="587"/>
                  <a:pt x="234" y="596"/>
                  <a:pt x="234" y="605"/>
                </a:cubicBezTo>
                <a:cubicBezTo>
                  <a:pt x="244" y="632"/>
                  <a:pt x="253" y="659"/>
                  <a:pt x="271" y="687"/>
                </a:cubicBezTo>
                <a:cubicBezTo>
                  <a:pt x="280" y="696"/>
                  <a:pt x="280" y="714"/>
                  <a:pt x="262" y="723"/>
                </a:cubicBezTo>
                <a:cubicBezTo>
                  <a:pt x="171" y="822"/>
                  <a:pt x="171" y="822"/>
                  <a:pt x="171" y="822"/>
                </a:cubicBezTo>
                <a:cubicBezTo>
                  <a:pt x="244" y="895"/>
                  <a:pt x="244" y="895"/>
                  <a:pt x="244" y="895"/>
                </a:cubicBezTo>
                <a:cubicBezTo>
                  <a:pt x="343" y="795"/>
                  <a:pt x="343" y="795"/>
                  <a:pt x="343" y="795"/>
                </a:cubicBezTo>
                <a:cubicBezTo>
                  <a:pt x="352" y="786"/>
                  <a:pt x="370" y="786"/>
                  <a:pt x="379" y="786"/>
                </a:cubicBezTo>
                <a:cubicBezTo>
                  <a:pt x="406" y="804"/>
                  <a:pt x="425" y="813"/>
                  <a:pt x="451" y="822"/>
                </a:cubicBezTo>
                <a:cubicBezTo>
                  <a:pt x="470" y="822"/>
                  <a:pt x="479" y="840"/>
                  <a:pt x="479" y="849"/>
                </a:cubicBezTo>
                <a:lnTo>
                  <a:pt x="479" y="9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5">
            <a:extLst>
              <a:ext uri="{FF2B5EF4-FFF2-40B4-BE49-F238E27FC236}">
                <a16:creationId xmlns:a16="http://schemas.microsoft.com/office/drawing/2014/main" id="{20CE7F04-4B54-7A43-8B57-D954ADE3B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5135" y="10961030"/>
            <a:ext cx="997653" cy="997656"/>
          </a:xfrm>
          <a:custGeom>
            <a:avLst/>
            <a:gdLst>
              <a:gd name="T0" fmla="*/ 113241399 w 941"/>
              <a:gd name="T1" fmla="*/ 0 h 941"/>
              <a:gd name="T2" fmla="*/ 0 w 941"/>
              <a:gd name="T3" fmla="*/ 6972614 h 941"/>
              <a:gd name="T4" fmla="*/ 6972593 w 941"/>
              <a:gd name="T5" fmla="*/ 121377168 h 941"/>
              <a:gd name="T6" fmla="*/ 121376450 w 941"/>
              <a:gd name="T7" fmla="*/ 114404195 h 941"/>
              <a:gd name="T8" fmla="*/ 113241399 w 941"/>
              <a:gd name="T9" fmla="*/ 0 h 941"/>
              <a:gd name="T10" fmla="*/ 112079300 w 941"/>
              <a:gd name="T11" fmla="*/ 9296819 h 941"/>
              <a:gd name="T12" fmla="*/ 93356356 w 941"/>
              <a:gd name="T13" fmla="*/ 58364200 h 941"/>
              <a:gd name="T14" fmla="*/ 88707960 w 941"/>
              <a:gd name="T15" fmla="*/ 56039995 h 941"/>
              <a:gd name="T16" fmla="*/ 88707960 w 941"/>
              <a:gd name="T17" fmla="*/ 56039995 h 941"/>
              <a:gd name="T18" fmla="*/ 85221663 w 941"/>
              <a:gd name="T19" fmla="*/ 58364200 h 941"/>
              <a:gd name="T20" fmla="*/ 36154787 w 941"/>
              <a:gd name="T21" fmla="*/ 30344382 h 941"/>
              <a:gd name="T22" fmla="*/ 36154787 w 941"/>
              <a:gd name="T23" fmla="*/ 30344382 h 941"/>
              <a:gd name="T24" fmla="*/ 36154787 w 941"/>
              <a:gd name="T25" fmla="*/ 29182280 h 941"/>
              <a:gd name="T26" fmla="*/ 34992688 w 941"/>
              <a:gd name="T27" fmla="*/ 29182280 h 941"/>
              <a:gd name="T28" fmla="*/ 34992688 w 941"/>
              <a:gd name="T29" fmla="*/ 29182280 h 941"/>
              <a:gd name="T30" fmla="*/ 34992688 w 941"/>
              <a:gd name="T31" fmla="*/ 29182280 h 941"/>
              <a:gd name="T32" fmla="*/ 34992688 w 941"/>
              <a:gd name="T33" fmla="*/ 29182280 h 941"/>
              <a:gd name="T34" fmla="*/ 33830589 w 941"/>
              <a:gd name="T35" fmla="*/ 28020177 h 941"/>
              <a:gd name="T36" fmla="*/ 33830589 w 941"/>
              <a:gd name="T37" fmla="*/ 28020177 h 941"/>
              <a:gd name="T38" fmla="*/ 33830589 w 941"/>
              <a:gd name="T39" fmla="*/ 28020177 h 941"/>
              <a:gd name="T40" fmla="*/ 32668131 w 941"/>
              <a:gd name="T41" fmla="*/ 28020177 h 941"/>
              <a:gd name="T42" fmla="*/ 32668131 w 941"/>
              <a:gd name="T43" fmla="*/ 28020177 h 941"/>
              <a:gd name="T44" fmla="*/ 32668131 w 941"/>
              <a:gd name="T45" fmla="*/ 28020177 h 941"/>
              <a:gd name="T46" fmla="*/ 31506032 w 941"/>
              <a:gd name="T47" fmla="*/ 28020177 h 941"/>
              <a:gd name="T48" fmla="*/ 31506032 w 941"/>
              <a:gd name="T49" fmla="*/ 28020177 h 941"/>
              <a:gd name="T50" fmla="*/ 30343933 w 941"/>
              <a:gd name="T51" fmla="*/ 28020177 h 941"/>
              <a:gd name="T52" fmla="*/ 30343933 w 941"/>
              <a:gd name="T53" fmla="*/ 28020177 h 941"/>
              <a:gd name="T54" fmla="*/ 30343933 w 941"/>
              <a:gd name="T55" fmla="*/ 29182280 h 941"/>
              <a:gd name="T56" fmla="*/ 30343933 w 941"/>
              <a:gd name="T57" fmla="*/ 29182280 h 941"/>
              <a:gd name="T58" fmla="*/ 29181834 w 941"/>
              <a:gd name="T59" fmla="*/ 29182280 h 941"/>
              <a:gd name="T60" fmla="*/ 29181834 w 941"/>
              <a:gd name="T61" fmla="*/ 29182280 h 941"/>
              <a:gd name="T62" fmla="*/ 29181834 w 941"/>
              <a:gd name="T63" fmla="*/ 29182280 h 941"/>
              <a:gd name="T64" fmla="*/ 29181834 w 941"/>
              <a:gd name="T65" fmla="*/ 30344382 h 941"/>
              <a:gd name="T66" fmla="*/ 28019735 w 941"/>
              <a:gd name="T67" fmla="*/ 30344382 h 941"/>
              <a:gd name="T68" fmla="*/ 9296791 w 941"/>
              <a:gd name="T69" fmla="*/ 9296819 h 941"/>
              <a:gd name="T70" fmla="*/ 9296791 w 941"/>
              <a:gd name="T71" fmla="*/ 82898070 h 941"/>
              <a:gd name="T72" fmla="*/ 9296791 w 941"/>
              <a:gd name="T73" fmla="*/ 82898070 h 941"/>
              <a:gd name="T74" fmla="*/ 72309214 w 941"/>
              <a:gd name="T75" fmla="*/ 111950988 h 941"/>
              <a:gd name="T76" fmla="*/ 9296791 w 941"/>
              <a:gd name="T77" fmla="*/ 82898070 h 941"/>
              <a:gd name="T78" fmla="*/ 82768463 w 941"/>
              <a:gd name="T79" fmla="*/ 111950988 h 941"/>
              <a:gd name="T80" fmla="*/ 69985016 w 941"/>
              <a:gd name="T81" fmla="*/ 91032786 h 941"/>
              <a:gd name="T82" fmla="*/ 112079300 w 941"/>
              <a:gd name="T83" fmla="*/ 96843298 h 941"/>
              <a:gd name="T84" fmla="*/ 82768463 w 941"/>
              <a:gd name="T85" fmla="*/ 111950988 h 94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41" h="941">
                <a:moveTo>
                  <a:pt x="877" y="0"/>
                </a:moveTo>
                <a:lnTo>
                  <a:pt x="877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886"/>
                  <a:pt x="0" y="886"/>
                  <a:pt x="0" y="886"/>
                </a:cubicBezTo>
                <a:cubicBezTo>
                  <a:pt x="0" y="913"/>
                  <a:pt x="27" y="940"/>
                  <a:pt x="54" y="940"/>
                </a:cubicBezTo>
                <a:cubicBezTo>
                  <a:pt x="877" y="940"/>
                  <a:pt x="877" y="940"/>
                  <a:pt x="877" y="940"/>
                </a:cubicBezTo>
                <a:cubicBezTo>
                  <a:pt x="913" y="940"/>
                  <a:pt x="940" y="913"/>
                  <a:pt x="940" y="886"/>
                </a:cubicBezTo>
                <a:cubicBezTo>
                  <a:pt x="940" y="54"/>
                  <a:pt x="940" y="54"/>
                  <a:pt x="940" y="54"/>
                </a:cubicBezTo>
                <a:cubicBezTo>
                  <a:pt x="940" y="18"/>
                  <a:pt x="913" y="0"/>
                  <a:pt x="877" y="0"/>
                </a:cubicBezTo>
                <a:close/>
                <a:moveTo>
                  <a:pt x="868" y="72"/>
                </a:moveTo>
                <a:lnTo>
                  <a:pt x="868" y="72"/>
                </a:lnTo>
                <a:cubicBezTo>
                  <a:pt x="868" y="642"/>
                  <a:pt x="868" y="642"/>
                  <a:pt x="868" y="642"/>
                </a:cubicBezTo>
                <a:cubicBezTo>
                  <a:pt x="723" y="452"/>
                  <a:pt x="723" y="452"/>
                  <a:pt x="723" y="452"/>
                </a:cubicBezTo>
                <a:cubicBezTo>
                  <a:pt x="714" y="452"/>
                  <a:pt x="714" y="443"/>
                  <a:pt x="714" y="443"/>
                </a:cubicBezTo>
                <a:cubicBezTo>
                  <a:pt x="705" y="434"/>
                  <a:pt x="696" y="434"/>
                  <a:pt x="687" y="434"/>
                </a:cubicBezTo>
                <a:cubicBezTo>
                  <a:pt x="678" y="434"/>
                  <a:pt x="669" y="434"/>
                  <a:pt x="669" y="443"/>
                </a:cubicBezTo>
                <a:cubicBezTo>
                  <a:pt x="660" y="443"/>
                  <a:pt x="660" y="452"/>
                  <a:pt x="660" y="452"/>
                </a:cubicBezTo>
                <a:cubicBezTo>
                  <a:pt x="506" y="642"/>
                  <a:pt x="506" y="642"/>
                  <a:pt x="506" y="642"/>
                </a:cubicBezTo>
                <a:cubicBezTo>
                  <a:pt x="280" y="235"/>
                  <a:pt x="280" y="235"/>
                  <a:pt x="280" y="235"/>
                </a:cubicBezTo>
                <a:cubicBezTo>
                  <a:pt x="280" y="235"/>
                  <a:pt x="280" y="235"/>
                  <a:pt x="280" y="226"/>
                </a:cubicBezTo>
                <a:lnTo>
                  <a:pt x="271" y="226"/>
                </a:lnTo>
                <a:cubicBezTo>
                  <a:pt x="262" y="226"/>
                  <a:pt x="262" y="217"/>
                  <a:pt x="262" y="217"/>
                </a:cubicBezTo>
                <a:cubicBezTo>
                  <a:pt x="262" y="217"/>
                  <a:pt x="262" y="217"/>
                  <a:pt x="253" y="217"/>
                </a:cubicBezTo>
                <a:cubicBezTo>
                  <a:pt x="244" y="217"/>
                  <a:pt x="244" y="217"/>
                  <a:pt x="244" y="217"/>
                </a:cubicBezTo>
                <a:cubicBezTo>
                  <a:pt x="244" y="217"/>
                  <a:pt x="244" y="217"/>
                  <a:pt x="235" y="217"/>
                </a:cubicBezTo>
                <a:lnTo>
                  <a:pt x="235" y="226"/>
                </a:lnTo>
                <a:cubicBezTo>
                  <a:pt x="235" y="226"/>
                  <a:pt x="235" y="226"/>
                  <a:pt x="226" y="226"/>
                </a:cubicBezTo>
                <a:cubicBezTo>
                  <a:pt x="226" y="235"/>
                  <a:pt x="226" y="235"/>
                  <a:pt x="226" y="235"/>
                </a:cubicBezTo>
                <a:lnTo>
                  <a:pt x="217" y="235"/>
                </a:lnTo>
                <a:cubicBezTo>
                  <a:pt x="72" y="506"/>
                  <a:pt x="72" y="506"/>
                  <a:pt x="72" y="506"/>
                </a:cubicBezTo>
                <a:cubicBezTo>
                  <a:pt x="72" y="72"/>
                  <a:pt x="72" y="72"/>
                  <a:pt x="72" y="72"/>
                </a:cubicBezTo>
                <a:lnTo>
                  <a:pt x="868" y="72"/>
                </a:lnTo>
                <a:close/>
                <a:moveTo>
                  <a:pt x="72" y="642"/>
                </a:moveTo>
                <a:lnTo>
                  <a:pt x="72" y="642"/>
                </a:lnTo>
                <a:cubicBezTo>
                  <a:pt x="253" y="325"/>
                  <a:pt x="253" y="325"/>
                  <a:pt x="253" y="325"/>
                </a:cubicBezTo>
                <a:cubicBezTo>
                  <a:pt x="560" y="867"/>
                  <a:pt x="560" y="867"/>
                  <a:pt x="560" y="867"/>
                </a:cubicBezTo>
                <a:cubicBezTo>
                  <a:pt x="72" y="867"/>
                  <a:pt x="72" y="867"/>
                  <a:pt x="72" y="867"/>
                </a:cubicBezTo>
                <a:lnTo>
                  <a:pt x="72" y="642"/>
                </a:lnTo>
                <a:close/>
                <a:moveTo>
                  <a:pt x="641" y="867"/>
                </a:moveTo>
                <a:lnTo>
                  <a:pt x="641" y="867"/>
                </a:lnTo>
                <a:cubicBezTo>
                  <a:pt x="542" y="705"/>
                  <a:pt x="542" y="705"/>
                  <a:pt x="542" y="705"/>
                </a:cubicBezTo>
                <a:cubicBezTo>
                  <a:pt x="687" y="524"/>
                  <a:pt x="687" y="524"/>
                  <a:pt x="687" y="524"/>
                </a:cubicBezTo>
                <a:cubicBezTo>
                  <a:pt x="868" y="750"/>
                  <a:pt x="868" y="750"/>
                  <a:pt x="868" y="750"/>
                </a:cubicBezTo>
                <a:cubicBezTo>
                  <a:pt x="868" y="867"/>
                  <a:pt x="868" y="867"/>
                  <a:pt x="868" y="867"/>
                </a:cubicBezTo>
                <a:lnTo>
                  <a:pt x="641" y="8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6">
            <a:extLst>
              <a:ext uri="{FF2B5EF4-FFF2-40B4-BE49-F238E27FC236}">
                <a16:creationId xmlns:a16="http://schemas.microsoft.com/office/drawing/2014/main" id="{7D49CF9C-CD9B-A247-9636-579CEF2F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44" y="11073442"/>
            <a:ext cx="309132" cy="299765"/>
          </a:xfrm>
          <a:custGeom>
            <a:avLst/>
            <a:gdLst>
              <a:gd name="T0" fmla="*/ 18797211 w 291"/>
              <a:gd name="T1" fmla="*/ 36604202 h 281"/>
              <a:gd name="T2" fmla="*/ 18797211 w 291"/>
              <a:gd name="T3" fmla="*/ 36604202 h 281"/>
              <a:gd name="T4" fmla="*/ 37594782 w 291"/>
              <a:gd name="T5" fmla="*/ 17779277 h 281"/>
              <a:gd name="T6" fmla="*/ 18797211 w 291"/>
              <a:gd name="T7" fmla="*/ 0 h 281"/>
              <a:gd name="T8" fmla="*/ 0 w 291"/>
              <a:gd name="T9" fmla="*/ 17779277 h 281"/>
              <a:gd name="T10" fmla="*/ 18797211 w 291"/>
              <a:gd name="T11" fmla="*/ 36604202 h 281"/>
              <a:gd name="T12" fmla="*/ 18797211 w 291"/>
              <a:gd name="T13" fmla="*/ 8236108 h 281"/>
              <a:gd name="T14" fmla="*/ 18797211 w 291"/>
              <a:gd name="T15" fmla="*/ 8236108 h 281"/>
              <a:gd name="T16" fmla="*/ 28131187 w 291"/>
              <a:gd name="T17" fmla="*/ 17779277 h 281"/>
              <a:gd name="T18" fmla="*/ 18797211 w 291"/>
              <a:gd name="T19" fmla="*/ 27191920 h 281"/>
              <a:gd name="T20" fmla="*/ 9463595 w 291"/>
              <a:gd name="T21" fmla="*/ 17779277 h 281"/>
              <a:gd name="T22" fmla="*/ 18797211 w 291"/>
              <a:gd name="T23" fmla="*/ 8236108 h 2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1" h="281">
                <a:moveTo>
                  <a:pt x="145" y="280"/>
                </a:moveTo>
                <a:lnTo>
                  <a:pt x="145" y="280"/>
                </a:lnTo>
                <a:cubicBezTo>
                  <a:pt x="226" y="280"/>
                  <a:pt x="290" y="217"/>
                  <a:pt x="290" y="136"/>
                </a:cubicBezTo>
                <a:cubicBezTo>
                  <a:pt x="290" y="63"/>
                  <a:pt x="226" y="0"/>
                  <a:pt x="145" y="0"/>
                </a:cubicBezTo>
                <a:cubicBezTo>
                  <a:pt x="63" y="0"/>
                  <a:pt x="0" y="63"/>
                  <a:pt x="0" y="136"/>
                </a:cubicBezTo>
                <a:cubicBezTo>
                  <a:pt x="0" y="217"/>
                  <a:pt x="63" y="280"/>
                  <a:pt x="145" y="280"/>
                </a:cubicBezTo>
                <a:close/>
                <a:moveTo>
                  <a:pt x="145" y="63"/>
                </a:moveTo>
                <a:lnTo>
                  <a:pt x="145" y="63"/>
                </a:lnTo>
                <a:cubicBezTo>
                  <a:pt x="181" y="63"/>
                  <a:pt x="217" y="100"/>
                  <a:pt x="217" y="136"/>
                </a:cubicBezTo>
                <a:cubicBezTo>
                  <a:pt x="217" y="181"/>
                  <a:pt x="181" y="208"/>
                  <a:pt x="145" y="208"/>
                </a:cubicBezTo>
                <a:cubicBezTo>
                  <a:pt x="109" y="208"/>
                  <a:pt x="73" y="181"/>
                  <a:pt x="73" y="136"/>
                </a:cubicBezTo>
                <a:cubicBezTo>
                  <a:pt x="73" y="100"/>
                  <a:pt x="109" y="63"/>
                  <a:pt x="145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7">
            <a:extLst>
              <a:ext uri="{FF2B5EF4-FFF2-40B4-BE49-F238E27FC236}">
                <a16:creationId xmlns:a16="http://schemas.microsoft.com/office/drawing/2014/main" id="{7A1AB331-D69C-3F43-A1A6-14B49206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7288" y="4989156"/>
            <a:ext cx="922715" cy="1259947"/>
          </a:xfrm>
          <a:custGeom>
            <a:avLst/>
            <a:gdLst>
              <a:gd name="T0" fmla="*/ 105296257 w 869"/>
              <a:gd name="T1" fmla="*/ 16362905 h 1185"/>
              <a:gd name="T2" fmla="*/ 105296257 w 869"/>
              <a:gd name="T3" fmla="*/ 16362905 h 1185"/>
              <a:gd name="T4" fmla="*/ 83149081 w 869"/>
              <a:gd name="T5" fmla="*/ 16362905 h 1185"/>
              <a:gd name="T6" fmla="*/ 72528585 w 869"/>
              <a:gd name="T7" fmla="*/ 5844100 h 1185"/>
              <a:gd name="T8" fmla="*/ 56209707 w 869"/>
              <a:gd name="T9" fmla="*/ 0 h 1185"/>
              <a:gd name="T10" fmla="*/ 38595612 w 869"/>
              <a:gd name="T11" fmla="*/ 5844100 h 1185"/>
              <a:gd name="T12" fmla="*/ 29270333 w 869"/>
              <a:gd name="T13" fmla="*/ 16362905 h 1185"/>
              <a:gd name="T14" fmla="*/ 5828299 w 869"/>
              <a:gd name="T15" fmla="*/ 16362905 h 1185"/>
              <a:gd name="T16" fmla="*/ 0 w 869"/>
              <a:gd name="T17" fmla="*/ 24674450 h 1185"/>
              <a:gd name="T18" fmla="*/ 0 w 869"/>
              <a:gd name="T19" fmla="*/ 149085644 h 1185"/>
              <a:gd name="T20" fmla="*/ 4662639 w 869"/>
              <a:gd name="T21" fmla="*/ 153761068 h 1185"/>
              <a:gd name="T22" fmla="*/ 107756775 w 869"/>
              <a:gd name="T23" fmla="*/ 153761068 h 1185"/>
              <a:gd name="T24" fmla="*/ 112419414 w 869"/>
              <a:gd name="T25" fmla="*/ 149085644 h 1185"/>
              <a:gd name="T26" fmla="*/ 112419414 w 869"/>
              <a:gd name="T27" fmla="*/ 24674450 h 1185"/>
              <a:gd name="T28" fmla="*/ 105296257 w 869"/>
              <a:gd name="T29" fmla="*/ 16362905 h 1185"/>
              <a:gd name="T30" fmla="*/ 36264292 w 869"/>
              <a:gd name="T31" fmla="*/ 21168062 h 1185"/>
              <a:gd name="T32" fmla="*/ 36264292 w 869"/>
              <a:gd name="T33" fmla="*/ 21168062 h 1185"/>
              <a:gd name="T34" fmla="*/ 43258251 w 869"/>
              <a:gd name="T35" fmla="*/ 12856877 h 1185"/>
              <a:gd name="T36" fmla="*/ 56209707 w 869"/>
              <a:gd name="T37" fmla="*/ 9350489 h 1185"/>
              <a:gd name="T38" fmla="*/ 67865945 w 869"/>
              <a:gd name="T39" fmla="*/ 12856877 h 1185"/>
              <a:gd name="T40" fmla="*/ 74989462 w 869"/>
              <a:gd name="T41" fmla="*/ 21168062 h 1185"/>
              <a:gd name="T42" fmla="*/ 74989462 w 869"/>
              <a:gd name="T43" fmla="*/ 29349514 h 1185"/>
              <a:gd name="T44" fmla="*/ 36264292 w 869"/>
              <a:gd name="T45" fmla="*/ 29349514 h 1185"/>
              <a:gd name="T46" fmla="*/ 36264292 w 869"/>
              <a:gd name="T47" fmla="*/ 21168062 h 1185"/>
              <a:gd name="T48" fmla="*/ 23442394 w 869"/>
              <a:gd name="T49" fmla="*/ 24674450 h 1185"/>
              <a:gd name="T50" fmla="*/ 23442394 w 869"/>
              <a:gd name="T51" fmla="*/ 24674450 h 1185"/>
              <a:gd name="T52" fmla="*/ 28105033 w 869"/>
              <a:gd name="T53" fmla="*/ 24674450 h 1185"/>
              <a:gd name="T54" fmla="*/ 28105033 w 869"/>
              <a:gd name="T55" fmla="*/ 34024939 h 1185"/>
              <a:gd name="T56" fmla="*/ 32767313 w 869"/>
              <a:gd name="T57" fmla="*/ 38700003 h 1185"/>
              <a:gd name="T58" fmla="*/ 78356884 w 869"/>
              <a:gd name="T59" fmla="*/ 38700003 h 1185"/>
              <a:gd name="T60" fmla="*/ 84314741 w 869"/>
              <a:gd name="T61" fmla="*/ 34024939 h 1185"/>
              <a:gd name="T62" fmla="*/ 84314741 w 869"/>
              <a:gd name="T63" fmla="*/ 24674450 h 1185"/>
              <a:gd name="T64" fmla="*/ 88977020 w 869"/>
              <a:gd name="T65" fmla="*/ 24674450 h 1185"/>
              <a:gd name="T66" fmla="*/ 88977020 w 869"/>
              <a:gd name="T67" fmla="*/ 130255294 h 1185"/>
              <a:gd name="T68" fmla="*/ 23442394 w 869"/>
              <a:gd name="T69" fmla="*/ 130255294 h 1185"/>
              <a:gd name="T70" fmla="*/ 23442394 w 869"/>
              <a:gd name="T71" fmla="*/ 24674450 h 1185"/>
              <a:gd name="T72" fmla="*/ 103094496 w 869"/>
              <a:gd name="T73" fmla="*/ 145579256 h 1185"/>
              <a:gd name="T74" fmla="*/ 103094496 w 869"/>
              <a:gd name="T75" fmla="*/ 145579256 h 1185"/>
              <a:gd name="T76" fmla="*/ 8159619 w 869"/>
              <a:gd name="T77" fmla="*/ 145579256 h 1185"/>
              <a:gd name="T78" fmla="*/ 8159619 w 869"/>
              <a:gd name="T79" fmla="*/ 24674450 h 1185"/>
              <a:gd name="T80" fmla="*/ 13987558 w 869"/>
              <a:gd name="T81" fmla="*/ 24674450 h 1185"/>
              <a:gd name="T82" fmla="*/ 13987558 w 869"/>
              <a:gd name="T83" fmla="*/ 133761682 h 1185"/>
              <a:gd name="T84" fmla="*/ 18779755 w 869"/>
              <a:gd name="T85" fmla="*/ 138566479 h 1185"/>
              <a:gd name="T86" fmla="*/ 93639659 w 869"/>
              <a:gd name="T87" fmla="*/ 138566479 h 1185"/>
              <a:gd name="T88" fmla="*/ 98302299 w 869"/>
              <a:gd name="T89" fmla="*/ 133761682 h 1185"/>
              <a:gd name="T90" fmla="*/ 98302299 w 869"/>
              <a:gd name="T91" fmla="*/ 24674450 h 1185"/>
              <a:gd name="T92" fmla="*/ 103094496 w 869"/>
              <a:gd name="T93" fmla="*/ 24674450 h 1185"/>
              <a:gd name="T94" fmla="*/ 103094496 w 869"/>
              <a:gd name="T95" fmla="*/ 145579256 h 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69" h="1185">
                <a:moveTo>
                  <a:pt x="813" y="126"/>
                </a:moveTo>
                <a:lnTo>
                  <a:pt x="813" y="126"/>
                </a:lnTo>
                <a:cubicBezTo>
                  <a:pt x="642" y="126"/>
                  <a:pt x="642" y="126"/>
                  <a:pt x="642" y="126"/>
                </a:cubicBezTo>
                <a:cubicBezTo>
                  <a:pt x="624" y="90"/>
                  <a:pt x="597" y="63"/>
                  <a:pt x="560" y="45"/>
                </a:cubicBezTo>
                <a:cubicBezTo>
                  <a:pt x="524" y="18"/>
                  <a:pt x="479" y="0"/>
                  <a:pt x="434" y="0"/>
                </a:cubicBezTo>
                <a:cubicBezTo>
                  <a:pt x="380" y="0"/>
                  <a:pt x="334" y="18"/>
                  <a:pt x="298" y="45"/>
                </a:cubicBezTo>
                <a:cubicBezTo>
                  <a:pt x="271" y="63"/>
                  <a:pt x="244" y="90"/>
                  <a:pt x="226" y="126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18" y="126"/>
                  <a:pt x="0" y="153"/>
                  <a:pt x="0" y="190"/>
                </a:cubicBezTo>
                <a:cubicBezTo>
                  <a:pt x="0" y="1148"/>
                  <a:pt x="0" y="1148"/>
                  <a:pt x="0" y="1148"/>
                </a:cubicBezTo>
                <a:cubicBezTo>
                  <a:pt x="0" y="1175"/>
                  <a:pt x="18" y="1184"/>
                  <a:pt x="36" y="1184"/>
                </a:cubicBezTo>
                <a:cubicBezTo>
                  <a:pt x="832" y="1184"/>
                  <a:pt x="832" y="1184"/>
                  <a:pt x="832" y="1184"/>
                </a:cubicBezTo>
                <a:cubicBezTo>
                  <a:pt x="850" y="1184"/>
                  <a:pt x="868" y="1175"/>
                  <a:pt x="868" y="1148"/>
                </a:cubicBezTo>
                <a:cubicBezTo>
                  <a:pt x="868" y="190"/>
                  <a:pt x="868" y="190"/>
                  <a:pt x="868" y="190"/>
                </a:cubicBezTo>
                <a:cubicBezTo>
                  <a:pt x="868" y="153"/>
                  <a:pt x="841" y="126"/>
                  <a:pt x="813" y="126"/>
                </a:cubicBezTo>
                <a:close/>
                <a:moveTo>
                  <a:pt x="280" y="163"/>
                </a:moveTo>
                <a:lnTo>
                  <a:pt x="280" y="163"/>
                </a:lnTo>
                <a:cubicBezTo>
                  <a:pt x="289" y="135"/>
                  <a:pt x="316" y="117"/>
                  <a:pt x="334" y="99"/>
                </a:cubicBezTo>
                <a:cubicBezTo>
                  <a:pt x="362" y="81"/>
                  <a:pt x="398" y="72"/>
                  <a:pt x="434" y="72"/>
                </a:cubicBezTo>
                <a:cubicBezTo>
                  <a:pt x="461" y="72"/>
                  <a:pt x="497" y="81"/>
                  <a:pt x="524" y="99"/>
                </a:cubicBezTo>
                <a:cubicBezTo>
                  <a:pt x="551" y="117"/>
                  <a:pt x="569" y="135"/>
                  <a:pt x="579" y="163"/>
                </a:cubicBezTo>
                <a:cubicBezTo>
                  <a:pt x="579" y="226"/>
                  <a:pt x="579" y="226"/>
                  <a:pt x="579" y="226"/>
                </a:cubicBezTo>
                <a:cubicBezTo>
                  <a:pt x="280" y="226"/>
                  <a:pt x="280" y="226"/>
                  <a:pt x="280" y="226"/>
                </a:cubicBezTo>
                <a:lnTo>
                  <a:pt x="280" y="163"/>
                </a:lnTo>
                <a:close/>
                <a:moveTo>
                  <a:pt x="181" y="190"/>
                </a:moveTo>
                <a:lnTo>
                  <a:pt x="181" y="190"/>
                </a:lnTo>
                <a:cubicBezTo>
                  <a:pt x="217" y="190"/>
                  <a:pt x="217" y="190"/>
                  <a:pt x="217" y="190"/>
                </a:cubicBezTo>
                <a:cubicBezTo>
                  <a:pt x="217" y="262"/>
                  <a:pt x="217" y="262"/>
                  <a:pt x="217" y="262"/>
                </a:cubicBezTo>
                <a:cubicBezTo>
                  <a:pt x="217" y="280"/>
                  <a:pt x="226" y="298"/>
                  <a:pt x="253" y="298"/>
                </a:cubicBezTo>
                <a:cubicBezTo>
                  <a:pt x="605" y="298"/>
                  <a:pt x="605" y="298"/>
                  <a:pt x="605" y="298"/>
                </a:cubicBezTo>
                <a:cubicBezTo>
                  <a:pt x="633" y="298"/>
                  <a:pt x="651" y="280"/>
                  <a:pt x="651" y="262"/>
                </a:cubicBezTo>
                <a:cubicBezTo>
                  <a:pt x="651" y="190"/>
                  <a:pt x="651" y="190"/>
                  <a:pt x="651" y="190"/>
                </a:cubicBezTo>
                <a:cubicBezTo>
                  <a:pt x="687" y="190"/>
                  <a:pt x="687" y="190"/>
                  <a:pt x="687" y="190"/>
                </a:cubicBezTo>
                <a:cubicBezTo>
                  <a:pt x="687" y="1003"/>
                  <a:pt x="687" y="1003"/>
                  <a:pt x="687" y="1003"/>
                </a:cubicBezTo>
                <a:cubicBezTo>
                  <a:pt x="181" y="1003"/>
                  <a:pt x="181" y="1003"/>
                  <a:pt x="181" y="1003"/>
                </a:cubicBezTo>
                <a:lnTo>
                  <a:pt x="181" y="190"/>
                </a:lnTo>
                <a:close/>
                <a:moveTo>
                  <a:pt x="796" y="1121"/>
                </a:moveTo>
                <a:lnTo>
                  <a:pt x="796" y="1121"/>
                </a:lnTo>
                <a:cubicBezTo>
                  <a:pt x="63" y="1121"/>
                  <a:pt x="63" y="1121"/>
                  <a:pt x="63" y="1121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030"/>
                  <a:pt x="108" y="1030"/>
                  <a:pt x="108" y="1030"/>
                </a:cubicBezTo>
                <a:cubicBezTo>
                  <a:pt x="108" y="1048"/>
                  <a:pt x="126" y="1067"/>
                  <a:pt x="145" y="1067"/>
                </a:cubicBezTo>
                <a:cubicBezTo>
                  <a:pt x="723" y="1067"/>
                  <a:pt x="723" y="1067"/>
                  <a:pt x="723" y="1067"/>
                </a:cubicBezTo>
                <a:cubicBezTo>
                  <a:pt x="741" y="1067"/>
                  <a:pt x="759" y="1048"/>
                  <a:pt x="759" y="1030"/>
                </a:cubicBezTo>
                <a:cubicBezTo>
                  <a:pt x="759" y="190"/>
                  <a:pt x="759" y="190"/>
                  <a:pt x="759" y="190"/>
                </a:cubicBezTo>
                <a:cubicBezTo>
                  <a:pt x="796" y="190"/>
                  <a:pt x="796" y="190"/>
                  <a:pt x="796" y="190"/>
                </a:cubicBezTo>
                <a:lnTo>
                  <a:pt x="796" y="1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8">
            <a:extLst>
              <a:ext uri="{FF2B5EF4-FFF2-40B4-BE49-F238E27FC236}">
                <a16:creationId xmlns:a16="http://schemas.microsoft.com/office/drawing/2014/main" id="{0350E888-42B7-F043-BB39-0BC1EA15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003" y="5391965"/>
            <a:ext cx="337235" cy="79624"/>
          </a:xfrm>
          <a:custGeom>
            <a:avLst/>
            <a:gdLst>
              <a:gd name="T0" fmla="*/ 4651075 w 318"/>
              <a:gd name="T1" fmla="*/ 9839904 h 73"/>
              <a:gd name="T2" fmla="*/ 4651075 w 318"/>
              <a:gd name="T3" fmla="*/ 9839904 h 73"/>
              <a:gd name="T4" fmla="*/ 37336562 w 318"/>
              <a:gd name="T5" fmla="*/ 9839904 h 73"/>
              <a:gd name="T6" fmla="*/ 40954265 w 318"/>
              <a:gd name="T7" fmla="*/ 4920137 h 73"/>
              <a:gd name="T8" fmla="*/ 37336562 w 318"/>
              <a:gd name="T9" fmla="*/ 0 h 73"/>
              <a:gd name="T10" fmla="*/ 4651075 w 318"/>
              <a:gd name="T11" fmla="*/ 0 h 73"/>
              <a:gd name="T12" fmla="*/ 0 w 318"/>
              <a:gd name="T13" fmla="*/ 4920137 h 73"/>
              <a:gd name="T14" fmla="*/ 4651075 w 318"/>
              <a:gd name="T15" fmla="*/ 9839904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73">
                <a:moveTo>
                  <a:pt x="36" y="72"/>
                </a:moveTo>
                <a:lnTo>
                  <a:pt x="36" y="72"/>
                </a:lnTo>
                <a:cubicBezTo>
                  <a:pt x="289" y="72"/>
                  <a:pt x="289" y="72"/>
                  <a:pt x="289" y="72"/>
                </a:cubicBezTo>
                <a:cubicBezTo>
                  <a:pt x="308" y="72"/>
                  <a:pt x="317" y="54"/>
                  <a:pt x="317" y="36"/>
                </a:cubicBezTo>
                <a:cubicBezTo>
                  <a:pt x="317" y="18"/>
                  <a:pt x="308" y="0"/>
                  <a:pt x="28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9">
            <a:extLst>
              <a:ext uri="{FF2B5EF4-FFF2-40B4-BE49-F238E27FC236}">
                <a16:creationId xmlns:a16="http://schemas.microsoft.com/office/drawing/2014/main" id="{E747EA22-C751-F64A-BC9E-BA2A9995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003" y="5593368"/>
            <a:ext cx="337235" cy="70259"/>
          </a:xfrm>
          <a:custGeom>
            <a:avLst/>
            <a:gdLst>
              <a:gd name="T0" fmla="*/ 4651075 w 318"/>
              <a:gd name="T1" fmla="*/ 8589899 h 65"/>
              <a:gd name="T2" fmla="*/ 4651075 w 318"/>
              <a:gd name="T3" fmla="*/ 8589899 h 65"/>
              <a:gd name="T4" fmla="*/ 37336562 w 318"/>
              <a:gd name="T5" fmla="*/ 8589899 h 65"/>
              <a:gd name="T6" fmla="*/ 40954265 w 318"/>
              <a:gd name="T7" fmla="*/ 4965926 h 65"/>
              <a:gd name="T8" fmla="*/ 37336562 w 318"/>
              <a:gd name="T9" fmla="*/ 0 h 65"/>
              <a:gd name="T10" fmla="*/ 4651075 w 318"/>
              <a:gd name="T11" fmla="*/ 0 h 65"/>
              <a:gd name="T12" fmla="*/ 0 w 318"/>
              <a:gd name="T13" fmla="*/ 4965926 h 65"/>
              <a:gd name="T14" fmla="*/ 4651075 w 318"/>
              <a:gd name="T15" fmla="*/ 8589899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65">
                <a:moveTo>
                  <a:pt x="36" y="64"/>
                </a:moveTo>
                <a:lnTo>
                  <a:pt x="36" y="64"/>
                </a:lnTo>
                <a:cubicBezTo>
                  <a:pt x="289" y="64"/>
                  <a:pt x="289" y="64"/>
                  <a:pt x="289" y="64"/>
                </a:cubicBezTo>
                <a:cubicBezTo>
                  <a:pt x="308" y="64"/>
                  <a:pt x="317" y="55"/>
                  <a:pt x="317" y="37"/>
                </a:cubicBezTo>
                <a:cubicBezTo>
                  <a:pt x="317" y="18"/>
                  <a:pt x="308" y="0"/>
                  <a:pt x="28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55"/>
                  <a:pt x="18" y="64"/>
                  <a:pt x="36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0">
            <a:extLst>
              <a:ext uri="{FF2B5EF4-FFF2-40B4-BE49-F238E27FC236}">
                <a16:creationId xmlns:a16="http://schemas.microsoft.com/office/drawing/2014/main" id="{233B81D9-657C-1248-B0FF-F1E747544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003" y="5794774"/>
            <a:ext cx="337235" cy="70256"/>
          </a:xfrm>
          <a:custGeom>
            <a:avLst/>
            <a:gdLst>
              <a:gd name="T0" fmla="*/ 4651075 w 318"/>
              <a:gd name="T1" fmla="*/ 8589172 h 65"/>
              <a:gd name="T2" fmla="*/ 4651075 w 318"/>
              <a:gd name="T3" fmla="*/ 8589172 h 65"/>
              <a:gd name="T4" fmla="*/ 37336562 w 318"/>
              <a:gd name="T5" fmla="*/ 8589172 h 65"/>
              <a:gd name="T6" fmla="*/ 40954265 w 318"/>
              <a:gd name="T7" fmla="*/ 3623454 h 65"/>
              <a:gd name="T8" fmla="*/ 37336562 w 318"/>
              <a:gd name="T9" fmla="*/ 0 h 65"/>
              <a:gd name="T10" fmla="*/ 4651075 w 318"/>
              <a:gd name="T11" fmla="*/ 0 h 65"/>
              <a:gd name="T12" fmla="*/ 0 w 318"/>
              <a:gd name="T13" fmla="*/ 3623454 h 65"/>
              <a:gd name="T14" fmla="*/ 4651075 w 318"/>
              <a:gd name="T15" fmla="*/ 8589172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65">
                <a:moveTo>
                  <a:pt x="36" y="64"/>
                </a:moveTo>
                <a:lnTo>
                  <a:pt x="36" y="64"/>
                </a:lnTo>
                <a:cubicBezTo>
                  <a:pt x="289" y="64"/>
                  <a:pt x="289" y="64"/>
                  <a:pt x="289" y="64"/>
                </a:cubicBezTo>
                <a:cubicBezTo>
                  <a:pt x="308" y="64"/>
                  <a:pt x="317" y="55"/>
                  <a:pt x="317" y="27"/>
                </a:cubicBezTo>
                <a:cubicBezTo>
                  <a:pt x="317" y="9"/>
                  <a:pt x="308" y="0"/>
                  <a:pt x="28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55"/>
                  <a:pt x="18" y="64"/>
                  <a:pt x="36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CuadroTexto 405">
            <a:extLst>
              <a:ext uri="{FF2B5EF4-FFF2-40B4-BE49-F238E27FC236}">
                <a16:creationId xmlns:a16="http://schemas.microsoft.com/office/drawing/2014/main" id="{AE515222-4F14-FA41-A8AF-ABBE6A44C780}"/>
              </a:ext>
            </a:extLst>
          </p:cNvPr>
          <p:cNvSpPr txBox="1"/>
          <p:nvPr/>
        </p:nvSpPr>
        <p:spPr>
          <a:xfrm>
            <a:off x="9707216" y="8858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07" name="CuadroTexto 406">
            <a:extLst>
              <a:ext uri="{FF2B5EF4-FFF2-40B4-BE49-F238E27FC236}">
                <a16:creationId xmlns:a16="http://schemas.microsoft.com/office/drawing/2014/main" id="{882BC745-160A-BA4D-83BA-F7F3C3E66759}"/>
              </a:ext>
            </a:extLst>
          </p:cNvPr>
          <p:cNvSpPr txBox="1"/>
          <p:nvPr/>
        </p:nvSpPr>
        <p:spPr>
          <a:xfrm>
            <a:off x="2451398" y="24013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CD2E44A-EBAC-1845-8B38-2C25F348BABF}"/>
              </a:ext>
            </a:extLst>
          </p:cNvPr>
          <p:cNvSpPr txBox="1"/>
          <p:nvPr/>
        </p:nvSpPr>
        <p:spPr>
          <a:xfrm>
            <a:off x="4220865" y="482600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B62298-F301-8844-A47D-CA1DB3F3EF3E}"/>
              </a:ext>
            </a:extLst>
          </p:cNvPr>
          <p:cNvSpPr/>
          <p:nvPr/>
        </p:nvSpPr>
        <p:spPr>
          <a:xfrm>
            <a:off x="1352101" y="5472339"/>
            <a:ext cx="5251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EA885ECE-23D8-3747-BAE2-28EF477D0A7C}"/>
              </a:ext>
            </a:extLst>
          </p:cNvPr>
          <p:cNvSpPr txBox="1"/>
          <p:nvPr/>
        </p:nvSpPr>
        <p:spPr>
          <a:xfrm flipH="1">
            <a:off x="17976100" y="482600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6A5E3D-2958-A74F-9E4C-18FC8181DAC3}"/>
              </a:ext>
            </a:extLst>
          </p:cNvPr>
          <p:cNvSpPr/>
          <p:nvPr/>
        </p:nvSpPr>
        <p:spPr>
          <a:xfrm flipH="1">
            <a:off x="17976099" y="5472339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D910AD06-0124-8A40-A4F8-15DBAF76DE2D}"/>
              </a:ext>
            </a:extLst>
          </p:cNvPr>
          <p:cNvSpPr txBox="1"/>
          <p:nvPr/>
        </p:nvSpPr>
        <p:spPr>
          <a:xfrm>
            <a:off x="4220865" y="106011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5CEB0-2949-0B4D-9F3D-7C3AD16EFFEF}"/>
              </a:ext>
            </a:extLst>
          </p:cNvPr>
          <p:cNvSpPr/>
          <p:nvPr/>
        </p:nvSpPr>
        <p:spPr>
          <a:xfrm>
            <a:off x="1352101" y="11247497"/>
            <a:ext cx="5251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A2E44D9A-0E06-2641-9909-75972576A14E}"/>
              </a:ext>
            </a:extLst>
          </p:cNvPr>
          <p:cNvSpPr txBox="1"/>
          <p:nvPr/>
        </p:nvSpPr>
        <p:spPr>
          <a:xfrm flipH="1">
            <a:off x="17976100" y="106011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D5A32B-F6A2-D64C-8345-9FAFC3B46438}"/>
              </a:ext>
            </a:extLst>
          </p:cNvPr>
          <p:cNvSpPr/>
          <p:nvPr/>
        </p:nvSpPr>
        <p:spPr>
          <a:xfrm flipH="1">
            <a:off x="17976099" y="11247497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2759642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408DA3E1-45E3-754D-BD01-C6E3B6CD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858" y="6186746"/>
            <a:ext cx="3803781" cy="3813726"/>
          </a:xfrm>
          <a:custGeom>
            <a:avLst/>
            <a:gdLst>
              <a:gd name="T0" fmla="*/ 436865194 w 3375"/>
              <a:gd name="T1" fmla="*/ 219057145 h 3383"/>
              <a:gd name="T2" fmla="*/ 436865194 w 3375"/>
              <a:gd name="T3" fmla="*/ 219057145 h 3383"/>
              <a:gd name="T4" fmla="*/ 218950577 w 3375"/>
              <a:gd name="T5" fmla="*/ 438114290 h 3383"/>
              <a:gd name="T6" fmla="*/ 0 w 3375"/>
              <a:gd name="T7" fmla="*/ 219057145 h 3383"/>
              <a:gd name="T8" fmla="*/ 218950577 w 3375"/>
              <a:gd name="T9" fmla="*/ 0 h 3383"/>
              <a:gd name="T10" fmla="*/ 436865194 w 3375"/>
              <a:gd name="T11" fmla="*/ 219057145 h 33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5" h="3383">
                <a:moveTo>
                  <a:pt x="3374" y="1691"/>
                </a:moveTo>
                <a:lnTo>
                  <a:pt x="3374" y="1691"/>
                </a:lnTo>
                <a:cubicBezTo>
                  <a:pt x="3374" y="2624"/>
                  <a:pt x="2625" y="3382"/>
                  <a:pt x="1691" y="3382"/>
                </a:cubicBezTo>
                <a:cubicBezTo>
                  <a:pt x="758" y="3382"/>
                  <a:pt x="0" y="2624"/>
                  <a:pt x="0" y="1691"/>
                </a:cubicBezTo>
                <a:cubicBezTo>
                  <a:pt x="0" y="757"/>
                  <a:pt x="758" y="0"/>
                  <a:pt x="1691" y="0"/>
                </a:cubicBezTo>
                <a:cubicBezTo>
                  <a:pt x="2625" y="0"/>
                  <a:pt x="3374" y="757"/>
                  <a:pt x="3374" y="1691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E5B2415B-0F53-BA45-A712-69542034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246" y="6186746"/>
            <a:ext cx="3803784" cy="3813726"/>
          </a:xfrm>
          <a:custGeom>
            <a:avLst/>
            <a:gdLst>
              <a:gd name="T0" fmla="*/ 436995394 w 3374"/>
              <a:gd name="T1" fmla="*/ 219057145 h 3383"/>
              <a:gd name="T2" fmla="*/ 436995394 w 3374"/>
              <a:gd name="T3" fmla="*/ 219057145 h 3383"/>
              <a:gd name="T4" fmla="*/ 219080800 w 3374"/>
              <a:gd name="T5" fmla="*/ 438114290 h 3383"/>
              <a:gd name="T6" fmla="*/ 0 w 3374"/>
              <a:gd name="T7" fmla="*/ 219057145 h 3383"/>
              <a:gd name="T8" fmla="*/ 219080800 w 3374"/>
              <a:gd name="T9" fmla="*/ 0 h 3383"/>
              <a:gd name="T10" fmla="*/ 436995394 w 3374"/>
              <a:gd name="T11" fmla="*/ 219057145 h 33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4" h="3383">
                <a:moveTo>
                  <a:pt x="3373" y="1691"/>
                </a:moveTo>
                <a:lnTo>
                  <a:pt x="3373" y="1691"/>
                </a:lnTo>
                <a:cubicBezTo>
                  <a:pt x="3373" y="2624"/>
                  <a:pt x="2616" y="3382"/>
                  <a:pt x="1691" y="3382"/>
                </a:cubicBezTo>
                <a:cubicBezTo>
                  <a:pt x="757" y="3382"/>
                  <a:pt x="0" y="2624"/>
                  <a:pt x="0" y="1691"/>
                </a:cubicBezTo>
                <a:cubicBezTo>
                  <a:pt x="0" y="757"/>
                  <a:pt x="757" y="0"/>
                  <a:pt x="1691" y="0"/>
                </a:cubicBezTo>
                <a:cubicBezTo>
                  <a:pt x="2616" y="0"/>
                  <a:pt x="3373" y="757"/>
                  <a:pt x="3373" y="1691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CE7A4FCF-D1AB-ED4D-B3A5-79CB2444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638" y="6186746"/>
            <a:ext cx="3803781" cy="3813726"/>
          </a:xfrm>
          <a:custGeom>
            <a:avLst/>
            <a:gdLst>
              <a:gd name="T0" fmla="*/ 436865194 w 3375"/>
              <a:gd name="T1" fmla="*/ 219057145 h 3383"/>
              <a:gd name="T2" fmla="*/ 436865194 w 3375"/>
              <a:gd name="T3" fmla="*/ 219057145 h 3383"/>
              <a:gd name="T4" fmla="*/ 217914617 w 3375"/>
              <a:gd name="T5" fmla="*/ 438114290 h 3383"/>
              <a:gd name="T6" fmla="*/ 0 w 3375"/>
              <a:gd name="T7" fmla="*/ 219057145 h 3383"/>
              <a:gd name="T8" fmla="*/ 217914617 w 3375"/>
              <a:gd name="T9" fmla="*/ 0 h 3383"/>
              <a:gd name="T10" fmla="*/ 436865194 w 3375"/>
              <a:gd name="T11" fmla="*/ 219057145 h 33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5" h="3383">
                <a:moveTo>
                  <a:pt x="3374" y="1691"/>
                </a:moveTo>
                <a:lnTo>
                  <a:pt x="3374" y="1691"/>
                </a:lnTo>
                <a:cubicBezTo>
                  <a:pt x="3374" y="2624"/>
                  <a:pt x="2616" y="3382"/>
                  <a:pt x="1683" y="3382"/>
                </a:cubicBezTo>
                <a:cubicBezTo>
                  <a:pt x="758" y="3382"/>
                  <a:pt x="0" y="2624"/>
                  <a:pt x="0" y="1691"/>
                </a:cubicBezTo>
                <a:cubicBezTo>
                  <a:pt x="0" y="757"/>
                  <a:pt x="758" y="0"/>
                  <a:pt x="1683" y="0"/>
                </a:cubicBezTo>
                <a:cubicBezTo>
                  <a:pt x="2616" y="0"/>
                  <a:pt x="3374" y="757"/>
                  <a:pt x="3374" y="1691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4EAEFA20-2D7B-AA4D-89E5-CDFC32E2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026" y="6186746"/>
            <a:ext cx="3803784" cy="3813726"/>
          </a:xfrm>
          <a:custGeom>
            <a:avLst/>
            <a:gdLst>
              <a:gd name="T0" fmla="*/ 436995394 w 3374"/>
              <a:gd name="T1" fmla="*/ 219057145 h 3383"/>
              <a:gd name="T2" fmla="*/ 436995394 w 3374"/>
              <a:gd name="T3" fmla="*/ 219057145 h 3383"/>
              <a:gd name="T4" fmla="*/ 217914594 w 3374"/>
              <a:gd name="T5" fmla="*/ 438114290 h 3383"/>
              <a:gd name="T6" fmla="*/ 0 w 3374"/>
              <a:gd name="T7" fmla="*/ 219057145 h 3383"/>
              <a:gd name="T8" fmla="*/ 217914594 w 3374"/>
              <a:gd name="T9" fmla="*/ 0 h 3383"/>
              <a:gd name="T10" fmla="*/ 436995394 w 3374"/>
              <a:gd name="T11" fmla="*/ 219057145 h 33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4" h="3383">
                <a:moveTo>
                  <a:pt x="3373" y="1691"/>
                </a:moveTo>
                <a:lnTo>
                  <a:pt x="3373" y="1691"/>
                </a:lnTo>
                <a:cubicBezTo>
                  <a:pt x="3373" y="2624"/>
                  <a:pt x="2616" y="3382"/>
                  <a:pt x="1682" y="3382"/>
                </a:cubicBezTo>
                <a:cubicBezTo>
                  <a:pt x="749" y="3382"/>
                  <a:pt x="0" y="2624"/>
                  <a:pt x="0" y="1691"/>
                </a:cubicBezTo>
                <a:cubicBezTo>
                  <a:pt x="0" y="757"/>
                  <a:pt x="749" y="0"/>
                  <a:pt x="1682" y="0"/>
                </a:cubicBezTo>
                <a:cubicBezTo>
                  <a:pt x="2616" y="0"/>
                  <a:pt x="3373" y="757"/>
                  <a:pt x="3373" y="1691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B9F1F33-12C7-5A43-81E5-072DFD5C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3472" y="6186746"/>
            <a:ext cx="3813726" cy="3813726"/>
          </a:xfrm>
          <a:custGeom>
            <a:avLst/>
            <a:gdLst>
              <a:gd name="T0" fmla="*/ 438114290 w 3383"/>
              <a:gd name="T1" fmla="*/ 219057145 h 3383"/>
              <a:gd name="T2" fmla="*/ 438114290 w 3383"/>
              <a:gd name="T3" fmla="*/ 219057145 h 3383"/>
              <a:gd name="T4" fmla="*/ 219057145 w 3383"/>
              <a:gd name="T5" fmla="*/ 438114290 h 3383"/>
              <a:gd name="T6" fmla="*/ 0 w 3383"/>
              <a:gd name="T7" fmla="*/ 219057145 h 3383"/>
              <a:gd name="T8" fmla="*/ 219057145 w 3383"/>
              <a:gd name="T9" fmla="*/ 0 h 3383"/>
              <a:gd name="T10" fmla="*/ 438114290 w 3383"/>
              <a:gd name="T11" fmla="*/ 219057145 h 33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3" h="3383">
                <a:moveTo>
                  <a:pt x="3382" y="1691"/>
                </a:moveTo>
                <a:lnTo>
                  <a:pt x="3382" y="1691"/>
                </a:lnTo>
                <a:cubicBezTo>
                  <a:pt x="3382" y="2624"/>
                  <a:pt x="2625" y="3382"/>
                  <a:pt x="1691" y="3382"/>
                </a:cubicBezTo>
                <a:cubicBezTo>
                  <a:pt x="757" y="3382"/>
                  <a:pt x="0" y="2624"/>
                  <a:pt x="0" y="1691"/>
                </a:cubicBezTo>
                <a:cubicBezTo>
                  <a:pt x="0" y="757"/>
                  <a:pt x="757" y="0"/>
                  <a:pt x="1691" y="0"/>
                </a:cubicBezTo>
                <a:cubicBezTo>
                  <a:pt x="2625" y="0"/>
                  <a:pt x="3382" y="757"/>
                  <a:pt x="3382" y="1691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20" name="Freeform 379">
            <a:extLst>
              <a:ext uri="{FF2B5EF4-FFF2-40B4-BE49-F238E27FC236}">
                <a16:creationId xmlns:a16="http://schemas.microsoft.com/office/drawing/2014/main" id="{2AB63621-4C7F-1B4B-A97F-DAE9A138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64" y="5888410"/>
            <a:ext cx="2704912" cy="2396632"/>
          </a:xfrm>
          <a:custGeom>
            <a:avLst/>
            <a:gdLst>
              <a:gd name="T0" fmla="*/ 0 w 2397"/>
              <a:gd name="T1" fmla="*/ 275526044 h 2124"/>
              <a:gd name="T2" fmla="*/ 0 w 2397"/>
              <a:gd name="T3" fmla="*/ 275526044 h 2124"/>
              <a:gd name="T4" fmla="*/ 46859217 w 2397"/>
              <a:gd name="T5" fmla="*/ 242431865 h 2124"/>
              <a:gd name="T6" fmla="*/ 133698394 w 2397"/>
              <a:gd name="T7" fmla="*/ 235553216 h 2124"/>
              <a:gd name="T8" fmla="*/ 160048823 w 2397"/>
              <a:gd name="T9" fmla="*/ 0 h 2124"/>
              <a:gd name="T10" fmla="*/ 0 w 2397"/>
              <a:gd name="T11" fmla="*/ 275526044 h 2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7" h="2124">
                <a:moveTo>
                  <a:pt x="0" y="2123"/>
                </a:moveTo>
                <a:lnTo>
                  <a:pt x="0" y="2123"/>
                </a:lnTo>
                <a:cubicBezTo>
                  <a:pt x="361" y="1868"/>
                  <a:pt x="361" y="1868"/>
                  <a:pt x="361" y="1868"/>
                </a:cubicBezTo>
                <a:cubicBezTo>
                  <a:pt x="1030" y="1815"/>
                  <a:pt x="1030" y="1815"/>
                  <a:pt x="1030" y="1815"/>
                </a:cubicBezTo>
                <a:cubicBezTo>
                  <a:pt x="1030" y="1815"/>
                  <a:pt x="2396" y="1075"/>
                  <a:pt x="1233" y="0"/>
                </a:cubicBezTo>
                <a:lnTo>
                  <a:pt x="0" y="2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764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0">
            <a:extLst>
              <a:ext uri="{FF2B5EF4-FFF2-40B4-BE49-F238E27FC236}">
                <a16:creationId xmlns:a16="http://schemas.microsoft.com/office/drawing/2014/main" id="{B70560EB-A566-FA41-B0AC-4C8BC484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453" y="6067412"/>
            <a:ext cx="5156240" cy="5126403"/>
          </a:xfrm>
          <a:custGeom>
            <a:avLst/>
            <a:gdLst>
              <a:gd name="T0" fmla="*/ 464795423 w 4572"/>
              <a:gd name="T1" fmla="*/ 589141433 h 4546"/>
              <a:gd name="T2" fmla="*/ 464795423 w 4572"/>
              <a:gd name="T3" fmla="*/ 589141433 h 4546"/>
              <a:gd name="T4" fmla="*/ 376763098 w 4572"/>
              <a:gd name="T5" fmla="*/ 563994178 h 4546"/>
              <a:gd name="T6" fmla="*/ 308307755 w 4572"/>
              <a:gd name="T7" fmla="*/ 519403677 h 4546"/>
              <a:gd name="T8" fmla="*/ 270579667 w 4572"/>
              <a:gd name="T9" fmla="*/ 488682744 h 4546"/>
              <a:gd name="T10" fmla="*/ 154154058 w 4572"/>
              <a:gd name="T11" fmla="*/ 379020879 h 4546"/>
              <a:gd name="T12" fmla="*/ 77530896 w 4572"/>
              <a:gd name="T13" fmla="*/ 284265479 h 4546"/>
              <a:gd name="T14" fmla="*/ 47970626 w 4572"/>
              <a:gd name="T15" fmla="*/ 243174863 h 4546"/>
              <a:gd name="T16" fmla="*/ 43303045 w 4572"/>
              <a:gd name="T17" fmla="*/ 237471214 h 4546"/>
              <a:gd name="T18" fmla="*/ 5574957 w 4572"/>
              <a:gd name="T19" fmla="*/ 152956245 h 4546"/>
              <a:gd name="T20" fmla="*/ 17113746 w 4572"/>
              <a:gd name="T21" fmla="*/ 70774653 h 4546"/>
              <a:gd name="T22" fmla="*/ 92440657 w 4572"/>
              <a:gd name="T23" fmla="*/ 7907054 h 4546"/>
              <a:gd name="T24" fmla="*/ 147282490 w 4572"/>
              <a:gd name="T25" fmla="*/ 4536781 h 4546"/>
              <a:gd name="T26" fmla="*/ 164396236 w 4572"/>
              <a:gd name="T27" fmla="*/ 13740316 h 4546"/>
              <a:gd name="T28" fmla="*/ 204328670 w 4572"/>
              <a:gd name="T29" fmla="*/ 69608144 h 4546"/>
              <a:gd name="T30" fmla="*/ 238556161 w 4572"/>
              <a:gd name="T31" fmla="*/ 146086447 h 4546"/>
              <a:gd name="T32" fmla="*/ 220275430 w 4572"/>
              <a:gd name="T33" fmla="*/ 198584002 h 4546"/>
              <a:gd name="T34" fmla="*/ 205495295 w 4572"/>
              <a:gd name="T35" fmla="*/ 227231143 h 4546"/>
              <a:gd name="T36" fmla="*/ 224943012 w 4572"/>
              <a:gd name="T37" fmla="*/ 260285092 h 4546"/>
              <a:gd name="T38" fmla="*/ 274080263 w 4572"/>
              <a:gd name="T39" fmla="*/ 316282893 h 4546"/>
              <a:gd name="T40" fmla="*/ 363149949 w 4572"/>
              <a:gd name="T41" fmla="*/ 388224054 h 4546"/>
              <a:gd name="T42" fmla="*/ 401915397 w 4572"/>
              <a:gd name="T43" fmla="*/ 372150721 h 4546"/>
              <a:gd name="T44" fmla="*/ 452219634 w 4572"/>
              <a:gd name="T45" fmla="*/ 353873624 h 4546"/>
              <a:gd name="T46" fmla="*/ 526379199 w 4572"/>
              <a:gd name="T47" fmla="*/ 391594327 h 4546"/>
              <a:gd name="T48" fmla="*/ 578887782 w 4572"/>
              <a:gd name="T49" fmla="*/ 432685303 h 4546"/>
              <a:gd name="T50" fmla="*/ 588092600 w 4572"/>
              <a:gd name="T51" fmla="*/ 448629024 h 4546"/>
              <a:gd name="T52" fmla="*/ 565274273 w 4572"/>
              <a:gd name="T53" fmla="*/ 542347167 h 4546"/>
              <a:gd name="T54" fmla="*/ 475037962 w 4572"/>
              <a:gd name="T55" fmla="*/ 587974925 h 4546"/>
              <a:gd name="T56" fmla="*/ 464795423 w 4572"/>
              <a:gd name="T57" fmla="*/ 589141433 h 4546"/>
              <a:gd name="T58" fmla="*/ 129001759 w 4572"/>
              <a:gd name="T59" fmla="*/ 39924108 h 4546"/>
              <a:gd name="T60" fmla="*/ 129001759 w 4572"/>
              <a:gd name="T61" fmla="*/ 39924108 h 4546"/>
              <a:gd name="T62" fmla="*/ 102682835 w 4572"/>
              <a:gd name="T63" fmla="*/ 44460889 h 4546"/>
              <a:gd name="T64" fmla="*/ 50174612 w 4572"/>
              <a:gd name="T65" fmla="*/ 89051750 h 4546"/>
              <a:gd name="T66" fmla="*/ 74159925 w 4572"/>
              <a:gd name="T67" fmla="*/ 214657335 h 4546"/>
              <a:gd name="T68" fmla="*/ 78697522 w 4572"/>
              <a:gd name="T69" fmla="*/ 221527493 h 4546"/>
              <a:gd name="T70" fmla="*/ 108387417 w 4572"/>
              <a:gd name="T71" fmla="*/ 262618469 h 4546"/>
              <a:gd name="T72" fmla="*/ 181509982 w 4572"/>
              <a:gd name="T73" fmla="*/ 353873624 h 4546"/>
              <a:gd name="T74" fmla="*/ 294564980 w 4572"/>
              <a:gd name="T75" fmla="*/ 458998707 h 4546"/>
              <a:gd name="T76" fmla="*/ 332293068 w 4572"/>
              <a:gd name="T77" fmla="*/ 489849252 h 4546"/>
              <a:gd name="T78" fmla="*/ 472704351 w 4572"/>
              <a:gd name="T79" fmla="*/ 550254222 h 4546"/>
              <a:gd name="T80" fmla="*/ 535584378 w 4572"/>
              <a:gd name="T81" fmla="*/ 518366780 h 4546"/>
              <a:gd name="T82" fmla="*/ 550364513 w 4572"/>
              <a:gd name="T83" fmla="*/ 457832198 h 4546"/>
              <a:gd name="T84" fmla="*/ 504727857 w 4572"/>
              <a:gd name="T85" fmla="*/ 421278364 h 4546"/>
              <a:gd name="T86" fmla="*/ 449885663 w 4572"/>
              <a:gd name="T87" fmla="*/ 391594327 h 4546"/>
              <a:gd name="T88" fmla="*/ 420195768 w 4572"/>
              <a:gd name="T89" fmla="*/ 405334643 h 4546"/>
              <a:gd name="T90" fmla="*/ 359649353 w 4572"/>
              <a:gd name="T91" fmla="*/ 425815145 h 4546"/>
              <a:gd name="T92" fmla="*/ 284322802 w 4572"/>
              <a:gd name="T93" fmla="*/ 377854011 h 4546"/>
              <a:gd name="T94" fmla="*/ 200957699 w 4572"/>
              <a:gd name="T95" fmla="*/ 292302146 h 4546"/>
              <a:gd name="T96" fmla="*/ 167767207 w 4572"/>
              <a:gd name="T97" fmla="*/ 222564389 h 4546"/>
              <a:gd name="T98" fmla="*/ 167767207 w 4572"/>
              <a:gd name="T99" fmla="*/ 222564389 h 4546"/>
              <a:gd name="T100" fmla="*/ 187214564 w 4572"/>
              <a:gd name="T101" fmla="*/ 179270009 h 4546"/>
              <a:gd name="T102" fmla="*/ 200957699 w 4572"/>
              <a:gd name="T103" fmla="*/ 148419464 h 4546"/>
              <a:gd name="T104" fmla="*/ 137040312 w 4572"/>
              <a:gd name="T105" fmla="*/ 41090976 h 4546"/>
              <a:gd name="T106" fmla="*/ 129001759 w 4572"/>
              <a:gd name="T107" fmla="*/ 39924108 h 4546"/>
              <a:gd name="T108" fmla="*/ 449885663 w 4572"/>
              <a:gd name="T109" fmla="*/ 391594327 h 4546"/>
              <a:gd name="T110" fmla="*/ 449885663 w 4572"/>
              <a:gd name="T111" fmla="*/ 391594327 h 4546"/>
              <a:gd name="T112" fmla="*/ 205495295 w 4572"/>
              <a:gd name="T113" fmla="*/ 228397651 h 4546"/>
              <a:gd name="T114" fmla="*/ 205495295 w 4572"/>
              <a:gd name="T115" fmla="*/ 228397651 h 454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572" h="4546">
                <a:moveTo>
                  <a:pt x="3585" y="4545"/>
                </a:moveTo>
                <a:lnTo>
                  <a:pt x="3585" y="4545"/>
                </a:lnTo>
                <a:cubicBezTo>
                  <a:pt x="3373" y="4545"/>
                  <a:pt x="3144" y="4474"/>
                  <a:pt x="2906" y="4351"/>
                </a:cubicBezTo>
                <a:cubicBezTo>
                  <a:pt x="2686" y="4245"/>
                  <a:pt x="2501" y="4104"/>
                  <a:pt x="2378" y="4007"/>
                </a:cubicBezTo>
                <a:cubicBezTo>
                  <a:pt x="2298" y="3937"/>
                  <a:pt x="2202" y="3858"/>
                  <a:pt x="2087" y="3770"/>
                </a:cubicBezTo>
                <a:cubicBezTo>
                  <a:pt x="1770" y="3514"/>
                  <a:pt x="1462" y="3232"/>
                  <a:pt x="1189" y="2924"/>
                </a:cubicBezTo>
                <a:cubicBezTo>
                  <a:pt x="977" y="2695"/>
                  <a:pt x="775" y="2448"/>
                  <a:pt x="598" y="2193"/>
                </a:cubicBezTo>
                <a:cubicBezTo>
                  <a:pt x="528" y="2087"/>
                  <a:pt x="449" y="1982"/>
                  <a:pt x="370" y="1876"/>
                </a:cubicBezTo>
                <a:cubicBezTo>
                  <a:pt x="334" y="1832"/>
                  <a:pt x="334" y="1832"/>
                  <a:pt x="334" y="1832"/>
                </a:cubicBezTo>
                <a:cubicBezTo>
                  <a:pt x="184" y="1629"/>
                  <a:pt x="79" y="1400"/>
                  <a:pt x="43" y="1180"/>
                </a:cubicBezTo>
                <a:cubicBezTo>
                  <a:pt x="0" y="942"/>
                  <a:pt x="26" y="722"/>
                  <a:pt x="132" y="546"/>
                </a:cubicBezTo>
                <a:cubicBezTo>
                  <a:pt x="273" y="299"/>
                  <a:pt x="466" y="132"/>
                  <a:pt x="713" y="61"/>
                </a:cubicBezTo>
                <a:cubicBezTo>
                  <a:pt x="907" y="0"/>
                  <a:pt x="1074" y="17"/>
                  <a:pt x="1136" y="35"/>
                </a:cubicBezTo>
                <a:cubicBezTo>
                  <a:pt x="1189" y="44"/>
                  <a:pt x="1233" y="70"/>
                  <a:pt x="1268" y="106"/>
                </a:cubicBezTo>
                <a:cubicBezTo>
                  <a:pt x="1303" y="158"/>
                  <a:pt x="1444" y="335"/>
                  <a:pt x="1576" y="537"/>
                </a:cubicBezTo>
                <a:cubicBezTo>
                  <a:pt x="1805" y="889"/>
                  <a:pt x="1840" y="1048"/>
                  <a:pt x="1840" y="1127"/>
                </a:cubicBezTo>
                <a:cubicBezTo>
                  <a:pt x="1849" y="1268"/>
                  <a:pt x="1770" y="1400"/>
                  <a:pt x="1699" y="1532"/>
                </a:cubicBezTo>
                <a:cubicBezTo>
                  <a:pt x="1647" y="1612"/>
                  <a:pt x="1594" y="1700"/>
                  <a:pt x="1585" y="1753"/>
                </a:cubicBezTo>
                <a:cubicBezTo>
                  <a:pt x="1585" y="1770"/>
                  <a:pt x="1603" y="1841"/>
                  <a:pt x="1735" y="2008"/>
                </a:cubicBezTo>
                <a:cubicBezTo>
                  <a:pt x="1832" y="2140"/>
                  <a:pt x="1964" y="2290"/>
                  <a:pt x="2114" y="2440"/>
                </a:cubicBezTo>
                <a:cubicBezTo>
                  <a:pt x="2439" y="2766"/>
                  <a:pt x="2721" y="2977"/>
                  <a:pt x="2801" y="2995"/>
                </a:cubicBezTo>
                <a:cubicBezTo>
                  <a:pt x="2862" y="3003"/>
                  <a:pt x="3003" y="2924"/>
                  <a:pt x="3100" y="2871"/>
                </a:cubicBezTo>
                <a:cubicBezTo>
                  <a:pt x="3250" y="2792"/>
                  <a:pt x="3373" y="2730"/>
                  <a:pt x="3488" y="2730"/>
                </a:cubicBezTo>
                <a:cubicBezTo>
                  <a:pt x="3664" y="2748"/>
                  <a:pt x="3902" y="2898"/>
                  <a:pt x="4060" y="3021"/>
                </a:cubicBezTo>
                <a:cubicBezTo>
                  <a:pt x="4245" y="3144"/>
                  <a:pt x="4404" y="3285"/>
                  <a:pt x="4465" y="3338"/>
                </a:cubicBezTo>
                <a:cubicBezTo>
                  <a:pt x="4501" y="3373"/>
                  <a:pt x="4527" y="3417"/>
                  <a:pt x="4536" y="3461"/>
                </a:cubicBezTo>
                <a:cubicBezTo>
                  <a:pt x="4571" y="3743"/>
                  <a:pt x="4509" y="3990"/>
                  <a:pt x="4360" y="4184"/>
                </a:cubicBezTo>
                <a:cubicBezTo>
                  <a:pt x="4201" y="4386"/>
                  <a:pt x="3946" y="4510"/>
                  <a:pt x="3664" y="4536"/>
                </a:cubicBezTo>
                <a:cubicBezTo>
                  <a:pt x="3637" y="4536"/>
                  <a:pt x="3611" y="4545"/>
                  <a:pt x="3585" y="4545"/>
                </a:cubicBezTo>
                <a:close/>
                <a:moveTo>
                  <a:pt x="995" y="308"/>
                </a:moveTo>
                <a:lnTo>
                  <a:pt x="995" y="308"/>
                </a:lnTo>
                <a:cubicBezTo>
                  <a:pt x="942" y="308"/>
                  <a:pt x="872" y="317"/>
                  <a:pt x="792" y="343"/>
                </a:cubicBezTo>
                <a:cubicBezTo>
                  <a:pt x="625" y="387"/>
                  <a:pt x="484" y="511"/>
                  <a:pt x="387" y="687"/>
                </a:cubicBezTo>
                <a:cubicBezTo>
                  <a:pt x="246" y="933"/>
                  <a:pt x="317" y="1312"/>
                  <a:pt x="572" y="1656"/>
                </a:cubicBezTo>
                <a:cubicBezTo>
                  <a:pt x="607" y="1709"/>
                  <a:pt x="607" y="1709"/>
                  <a:pt x="607" y="1709"/>
                </a:cubicBezTo>
                <a:cubicBezTo>
                  <a:pt x="678" y="1814"/>
                  <a:pt x="757" y="1920"/>
                  <a:pt x="836" y="2026"/>
                </a:cubicBezTo>
                <a:cubicBezTo>
                  <a:pt x="1013" y="2272"/>
                  <a:pt x="1197" y="2510"/>
                  <a:pt x="1400" y="2730"/>
                </a:cubicBezTo>
                <a:cubicBezTo>
                  <a:pt x="1664" y="3021"/>
                  <a:pt x="1955" y="3294"/>
                  <a:pt x="2272" y="3541"/>
                </a:cubicBezTo>
                <a:cubicBezTo>
                  <a:pt x="2387" y="3629"/>
                  <a:pt x="2484" y="3708"/>
                  <a:pt x="2563" y="3779"/>
                </a:cubicBezTo>
                <a:cubicBezTo>
                  <a:pt x="2748" y="3937"/>
                  <a:pt x="3223" y="4281"/>
                  <a:pt x="3646" y="4245"/>
                </a:cubicBezTo>
                <a:cubicBezTo>
                  <a:pt x="3840" y="4228"/>
                  <a:pt x="4025" y="4140"/>
                  <a:pt x="4131" y="3999"/>
                </a:cubicBezTo>
                <a:cubicBezTo>
                  <a:pt x="4228" y="3875"/>
                  <a:pt x="4271" y="3726"/>
                  <a:pt x="4245" y="3532"/>
                </a:cubicBezTo>
                <a:cubicBezTo>
                  <a:pt x="4184" y="3479"/>
                  <a:pt x="4043" y="3364"/>
                  <a:pt x="3893" y="3250"/>
                </a:cubicBezTo>
                <a:cubicBezTo>
                  <a:pt x="3611" y="3047"/>
                  <a:pt x="3496" y="3030"/>
                  <a:pt x="3470" y="3021"/>
                </a:cubicBezTo>
                <a:cubicBezTo>
                  <a:pt x="3435" y="3021"/>
                  <a:pt x="3311" y="3091"/>
                  <a:pt x="3241" y="3127"/>
                </a:cubicBezTo>
                <a:cubicBezTo>
                  <a:pt x="3083" y="3215"/>
                  <a:pt x="2915" y="3303"/>
                  <a:pt x="2774" y="3285"/>
                </a:cubicBezTo>
                <a:cubicBezTo>
                  <a:pt x="2730" y="3285"/>
                  <a:pt x="2598" y="3277"/>
                  <a:pt x="2193" y="2915"/>
                </a:cubicBezTo>
                <a:cubicBezTo>
                  <a:pt x="1955" y="2704"/>
                  <a:pt x="1717" y="2457"/>
                  <a:pt x="1550" y="2255"/>
                </a:cubicBezTo>
                <a:cubicBezTo>
                  <a:pt x="1418" y="2087"/>
                  <a:pt x="1277" y="1885"/>
                  <a:pt x="1294" y="1717"/>
                </a:cubicBezTo>
                <a:cubicBezTo>
                  <a:pt x="1312" y="1603"/>
                  <a:pt x="1382" y="1488"/>
                  <a:pt x="1444" y="1383"/>
                </a:cubicBezTo>
                <a:cubicBezTo>
                  <a:pt x="1488" y="1304"/>
                  <a:pt x="1559" y="1198"/>
                  <a:pt x="1550" y="1145"/>
                </a:cubicBezTo>
                <a:cubicBezTo>
                  <a:pt x="1550" y="1022"/>
                  <a:pt x="1338" y="678"/>
                  <a:pt x="1057" y="317"/>
                </a:cubicBezTo>
                <a:cubicBezTo>
                  <a:pt x="1039" y="308"/>
                  <a:pt x="1021" y="308"/>
                  <a:pt x="995" y="308"/>
                </a:cubicBezTo>
                <a:close/>
                <a:moveTo>
                  <a:pt x="3470" y="3021"/>
                </a:moveTo>
                <a:lnTo>
                  <a:pt x="3470" y="3021"/>
                </a:lnTo>
                <a:close/>
                <a:moveTo>
                  <a:pt x="1585" y="1762"/>
                </a:moveTo>
                <a:lnTo>
                  <a:pt x="1585" y="1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1">
            <a:extLst>
              <a:ext uri="{FF2B5EF4-FFF2-40B4-BE49-F238E27FC236}">
                <a16:creationId xmlns:a16="http://schemas.microsoft.com/office/drawing/2014/main" id="{08E82F3F-D820-654A-A6AB-EBB8E615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115" y="5619908"/>
            <a:ext cx="3863448" cy="3167331"/>
          </a:xfrm>
          <a:custGeom>
            <a:avLst/>
            <a:gdLst>
              <a:gd name="T0" fmla="*/ 402774358 w 3427"/>
              <a:gd name="T1" fmla="*/ 42189196 h 2811"/>
              <a:gd name="T2" fmla="*/ 402774358 w 3427"/>
              <a:gd name="T3" fmla="*/ 42189196 h 2811"/>
              <a:gd name="T4" fmla="*/ 301206224 w 3427"/>
              <a:gd name="T5" fmla="*/ 0 h 2811"/>
              <a:gd name="T6" fmla="*/ 141469837 w 3427"/>
              <a:gd name="T7" fmla="*/ 0 h 2811"/>
              <a:gd name="T8" fmla="*/ 42233702 w 3427"/>
              <a:gd name="T9" fmla="*/ 42189196 h 2811"/>
              <a:gd name="T10" fmla="*/ 0 w 3427"/>
              <a:gd name="T11" fmla="*/ 141450508 h 2811"/>
              <a:gd name="T12" fmla="*/ 19432729 w 3427"/>
              <a:gd name="T13" fmla="*/ 212110828 h 2811"/>
              <a:gd name="T14" fmla="*/ 60500252 w 3427"/>
              <a:gd name="T15" fmla="*/ 257665058 h 2811"/>
              <a:gd name="T16" fmla="*/ 45601946 w 3427"/>
              <a:gd name="T17" fmla="*/ 347737819 h 2811"/>
              <a:gd name="T18" fmla="*/ 50136369 w 3427"/>
              <a:gd name="T19" fmla="*/ 360291044 h 2811"/>
              <a:gd name="T20" fmla="*/ 59334432 w 3427"/>
              <a:gd name="T21" fmla="*/ 363655719 h 2811"/>
              <a:gd name="T22" fmla="*/ 65034675 w 3427"/>
              <a:gd name="T23" fmla="*/ 362491231 h 2811"/>
              <a:gd name="T24" fmla="*/ 208836152 w 3427"/>
              <a:gd name="T25" fmla="*/ 303218929 h 2811"/>
              <a:gd name="T26" fmla="*/ 302372043 w 3427"/>
              <a:gd name="T27" fmla="*/ 282771508 h 2811"/>
              <a:gd name="T28" fmla="*/ 402774358 w 3427"/>
              <a:gd name="T29" fmla="*/ 241747159 h 2811"/>
              <a:gd name="T30" fmla="*/ 443841880 w 3427"/>
              <a:gd name="T31" fmla="*/ 141450508 h 2811"/>
              <a:gd name="T32" fmla="*/ 402774358 w 3427"/>
              <a:gd name="T33" fmla="*/ 42189196 h 2811"/>
              <a:gd name="T34" fmla="*/ 382305024 w 3427"/>
              <a:gd name="T35" fmla="*/ 221169871 h 2811"/>
              <a:gd name="T36" fmla="*/ 382305024 w 3427"/>
              <a:gd name="T37" fmla="*/ 221169871 h 2811"/>
              <a:gd name="T38" fmla="*/ 302372043 w 3427"/>
              <a:gd name="T39" fmla="*/ 254300384 h 2811"/>
              <a:gd name="T40" fmla="*/ 196269846 w 3427"/>
              <a:gd name="T41" fmla="*/ 277077139 h 2811"/>
              <a:gd name="T42" fmla="*/ 77600982 w 3427"/>
              <a:gd name="T43" fmla="*/ 327160891 h 2811"/>
              <a:gd name="T44" fmla="*/ 91333468 w 3427"/>
              <a:gd name="T45" fmla="*/ 253135537 h 2811"/>
              <a:gd name="T46" fmla="*/ 84467404 w 3427"/>
              <a:gd name="T47" fmla="*/ 238252617 h 2811"/>
              <a:gd name="T48" fmla="*/ 84467404 w 3427"/>
              <a:gd name="T49" fmla="*/ 238252617 h 2811"/>
              <a:gd name="T50" fmla="*/ 44565702 w 3427"/>
              <a:gd name="T51" fmla="*/ 197228269 h 2811"/>
              <a:gd name="T52" fmla="*/ 29667036 w 3427"/>
              <a:gd name="T53" fmla="*/ 141450508 h 2811"/>
              <a:gd name="T54" fmla="*/ 62702676 w 3427"/>
              <a:gd name="T55" fmla="*/ 61601637 h 2811"/>
              <a:gd name="T56" fmla="*/ 141469837 w 3427"/>
              <a:gd name="T57" fmla="*/ 28600632 h 2811"/>
              <a:gd name="T58" fmla="*/ 301206224 w 3427"/>
              <a:gd name="T59" fmla="*/ 28600632 h 2811"/>
              <a:gd name="T60" fmla="*/ 382305024 w 3427"/>
              <a:gd name="T61" fmla="*/ 62766124 h 2811"/>
              <a:gd name="T62" fmla="*/ 415340664 w 3427"/>
              <a:gd name="T63" fmla="*/ 141450508 h 2811"/>
              <a:gd name="T64" fmla="*/ 415340664 w 3427"/>
              <a:gd name="T65" fmla="*/ 141450508 h 2811"/>
              <a:gd name="T66" fmla="*/ 382305024 w 3427"/>
              <a:gd name="T67" fmla="*/ 221169871 h 28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427" h="2811">
                <a:moveTo>
                  <a:pt x="3109" y="326"/>
                </a:moveTo>
                <a:lnTo>
                  <a:pt x="3109" y="326"/>
                </a:lnTo>
                <a:cubicBezTo>
                  <a:pt x="2898" y="115"/>
                  <a:pt x="2616" y="0"/>
                  <a:pt x="2325" y="0"/>
                </a:cubicBezTo>
                <a:cubicBezTo>
                  <a:pt x="1092" y="0"/>
                  <a:pt x="1092" y="0"/>
                  <a:pt x="1092" y="0"/>
                </a:cubicBezTo>
                <a:cubicBezTo>
                  <a:pt x="802" y="0"/>
                  <a:pt x="528" y="115"/>
                  <a:pt x="326" y="326"/>
                </a:cubicBezTo>
                <a:cubicBezTo>
                  <a:pt x="114" y="529"/>
                  <a:pt x="0" y="802"/>
                  <a:pt x="0" y="1093"/>
                </a:cubicBezTo>
                <a:cubicBezTo>
                  <a:pt x="0" y="1286"/>
                  <a:pt x="53" y="1471"/>
                  <a:pt x="150" y="1639"/>
                </a:cubicBezTo>
                <a:cubicBezTo>
                  <a:pt x="229" y="1780"/>
                  <a:pt x="344" y="1894"/>
                  <a:pt x="467" y="1991"/>
                </a:cubicBezTo>
                <a:cubicBezTo>
                  <a:pt x="396" y="2370"/>
                  <a:pt x="352" y="2669"/>
                  <a:pt x="352" y="2687"/>
                </a:cubicBezTo>
                <a:cubicBezTo>
                  <a:pt x="344" y="2722"/>
                  <a:pt x="361" y="2757"/>
                  <a:pt x="387" y="2784"/>
                </a:cubicBezTo>
                <a:cubicBezTo>
                  <a:pt x="414" y="2801"/>
                  <a:pt x="440" y="2810"/>
                  <a:pt x="458" y="2810"/>
                </a:cubicBezTo>
                <a:cubicBezTo>
                  <a:pt x="475" y="2810"/>
                  <a:pt x="484" y="2810"/>
                  <a:pt x="502" y="2801"/>
                </a:cubicBezTo>
                <a:cubicBezTo>
                  <a:pt x="520" y="2793"/>
                  <a:pt x="1066" y="2599"/>
                  <a:pt x="1612" y="2343"/>
                </a:cubicBezTo>
                <a:cubicBezTo>
                  <a:pt x="1832" y="2238"/>
                  <a:pt x="2087" y="2185"/>
                  <a:pt x="2334" y="2185"/>
                </a:cubicBezTo>
                <a:cubicBezTo>
                  <a:pt x="2625" y="2185"/>
                  <a:pt x="2898" y="2070"/>
                  <a:pt x="3109" y="1868"/>
                </a:cubicBezTo>
                <a:cubicBezTo>
                  <a:pt x="3312" y="1656"/>
                  <a:pt x="3426" y="1383"/>
                  <a:pt x="3426" y="1093"/>
                </a:cubicBezTo>
                <a:cubicBezTo>
                  <a:pt x="3426" y="811"/>
                  <a:pt x="3312" y="538"/>
                  <a:pt x="3109" y="326"/>
                </a:cubicBezTo>
                <a:close/>
                <a:moveTo>
                  <a:pt x="2951" y="1709"/>
                </a:moveTo>
                <a:lnTo>
                  <a:pt x="2951" y="1709"/>
                </a:lnTo>
                <a:cubicBezTo>
                  <a:pt x="2783" y="1868"/>
                  <a:pt x="2563" y="1965"/>
                  <a:pt x="2334" y="1965"/>
                </a:cubicBezTo>
                <a:cubicBezTo>
                  <a:pt x="2052" y="1965"/>
                  <a:pt x="1770" y="2026"/>
                  <a:pt x="1515" y="2141"/>
                </a:cubicBezTo>
                <a:cubicBezTo>
                  <a:pt x="1163" y="2308"/>
                  <a:pt x="802" y="2449"/>
                  <a:pt x="599" y="2528"/>
                </a:cubicBezTo>
                <a:cubicBezTo>
                  <a:pt x="625" y="2387"/>
                  <a:pt x="661" y="2185"/>
                  <a:pt x="705" y="1956"/>
                </a:cubicBezTo>
                <a:cubicBezTo>
                  <a:pt x="713" y="1912"/>
                  <a:pt x="696" y="1868"/>
                  <a:pt x="652" y="1841"/>
                </a:cubicBezTo>
                <a:cubicBezTo>
                  <a:pt x="520" y="1762"/>
                  <a:pt x="414" y="1656"/>
                  <a:pt x="344" y="1524"/>
                </a:cubicBezTo>
                <a:cubicBezTo>
                  <a:pt x="264" y="1392"/>
                  <a:pt x="229" y="1243"/>
                  <a:pt x="229" y="1093"/>
                </a:cubicBezTo>
                <a:cubicBezTo>
                  <a:pt x="229" y="864"/>
                  <a:pt x="317" y="644"/>
                  <a:pt x="484" y="476"/>
                </a:cubicBezTo>
                <a:cubicBezTo>
                  <a:pt x="643" y="317"/>
                  <a:pt x="863" y="221"/>
                  <a:pt x="1092" y="221"/>
                </a:cubicBezTo>
                <a:cubicBezTo>
                  <a:pt x="2325" y="221"/>
                  <a:pt x="2325" y="221"/>
                  <a:pt x="2325" y="221"/>
                </a:cubicBezTo>
                <a:cubicBezTo>
                  <a:pt x="2563" y="221"/>
                  <a:pt x="2783" y="317"/>
                  <a:pt x="2951" y="485"/>
                </a:cubicBezTo>
                <a:cubicBezTo>
                  <a:pt x="3118" y="652"/>
                  <a:pt x="3206" y="864"/>
                  <a:pt x="3206" y="1093"/>
                </a:cubicBezTo>
                <a:cubicBezTo>
                  <a:pt x="3206" y="1322"/>
                  <a:pt x="3109" y="1542"/>
                  <a:pt x="2951" y="17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2">
            <a:extLst>
              <a:ext uri="{FF2B5EF4-FFF2-40B4-BE49-F238E27FC236}">
                <a16:creationId xmlns:a16="http://schemas.microsoft.com/office/drawing/2014/main" id="{93C628C1-2F90-B44E-A246-8768A237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30" y="6415470"/>
            <a:ext cx="467393" cy="765729"/>
          </a:xfrm>
          <a:custGeom>
            <a:avLst/>
            <a:gdLst>
              <a:gd name="T0" fmla="*/ 25083464 w 415"/>
              <a:gd name="T1" fmla="*/ 87893983 h 679"/>
              <a:gd name="T2" fmla="*/ 25083464 w 415"/>
              <a:gd name="T3" fmla="*/ 87893983 h 679"/>
              <a:gd name="T4" fmla="*/ 3361698 w 415"/>
              <a:gd name="T5" fmla="*/ 83356614 h 679"/>
              <a:gd name="T6" fmla="*/ 1163595 w 415"/>
              <a:gd name="T7" fmla="*/ 76485750 h 679"/>
              <a:gd name="T8" fmla="*/ 8016439 w 415"/>
              <a:gd name="T9" fmla="*/ 74282235 h 679"/>
              <a:gd name="T10" fmla="*/ 37625196 w 415"/>
              <a:gd name="T11" fmla="*/ 74282235 h 679"/>
              <a:gd name="T12" fmla="*/ 42150849 w 415"/>
              <a:gd name="T13" fmla="*/ 63910950 h 679"/>
              <a:gd name="T14" fmla="*/ 23919869 w 415"/>
              <a:gd name="T15" fmla="*/ 50299201 h 679"/>
              <a:gd name="T16" fmla="*/ 9180034 w 415"/>
              <a:gd name="T17" fmla="*/ 41094843 h 679"/>
              <a:gd name="T18" fmla="*/ 0 w 415"/>
              <a:gd name="T19" fmla="*/ 26316168 h 679"/>
              <a:gd name="T20" fmla="*/ 11378137 w 415"/>
              <a:gd name="T21" fmla="*/ 6870864 h 679"/>
              <a:gd name="T22" fmla="*/ 50166928 w 415"/>
              <a:gd name="T23" fmla="*/ 5703937 h 679"/>
              <a:gd name="T24" fmla="*/ 52365030 w 415"/>
              <a:gd name="T25" fmla="*/ 13741367 h 679"/>
              <a:gd name="T26" fmla="*/ 45641635 w 415"/>
              <a:gd name="T27" fmla="*/ 15945243 h 679"/>
              <a:gd name="T28" fmla="*/ 17067025 w 415"/>
              <a:gd name="T29" fmla="*/ 15945243 h 679"/>
              <a:gd name="T30" fmla="*/ 11378137 w 415"/>
              <a:gd name="T31" fmla="*/ 26316168 h 679"/>
              <a:gd name="T32" fmla="*/ 29608757 w 415"/>
              <a:gd name="T33" fmla="*/ 39928276 h 679"/>
              <a:gd name="T34" fmla="*/ 44478039 w 415"/>
              <a:gd name="T35" fmla="*/ 49132634 h 679"/>
              <a:gd name="T36" fmla="*/ 53528626 w 415"/>
              <a:gd name="T37" fmla="*/ 63910950 h 679"/>
              <a:gd name="T38" fmla="*/ 43314444 w 415"/>
              <a:gd name="T39" fmla="*/ 83356614 h 679"/>
              <a:gd name="T40" fmla="*/ 25083464 w 415"/>
              <a:gd name="T41" fmla="*/ 87893983 h 6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5" h="679">
                <a:moveTo>
                  <a:pt x="194" y="678"/>
                </a:moveTo>
                <a:lnTo>
                  <a:pt x="194" y="678"/>
                </a:lnTo>
                <a:cubicBezTo>
                  <a:pt x="141" y="678"/>
                  <a:pt x="88" y="669"/>
                  <a:pt x="26" y="643"/>
                </a:cubicBezTo>
                <a:cubicBezTo>
                  <a:pt x="9" y="634"/>
                  <a:pt x="0" y="617"/>
                  <a:pt x="9" y="590"/>
                </a:cubicBezTo>
                <a:cubicBezTo>
                  <a:pt x="18" y="573"/>
                  <a:pt x="44" y="564"/>
                  <a:pt x="62" y="573"/>
                </a:cubicBezTo>
                <a:cubicBezTo>
                  <a:pt x="150" y="608"/>
                  <a:pt x="238" y="608"/>
                  <a:pt x="291" y="573"/>
                </a:cubicBezTo>
                <a:cubicBezTo>
                  <a:pt x="317" y="555"/>
                  <a:pt x="326" y="528"/>
                  <a:pt x="326" y="493"/>
                </a:cubicBezTo>
                <a:cubicBezTo>
                  <a:pt x="326" y="458"/>
                  <a:pt x="256" y="423"/>
                  <a:pt x="185" y="388"/>
                </a:cubicBezTo>
                <a:cubicBezTo>
                  <a:pt x="150" y="370"/>
                  <a:pt x="106" y="344"/>
                  <a:pt x="71" y="317"/>
                </a:cubicBezTo>
                <a:cubicBezTo>
                  <a:pt x="26" y="282"/>
                  <a:pt x="0" y="247"/>
                  <a:pt x="0" y="203"/>
                </a:cubicBezTo>
                <a:cubicBezTo>
                  <a:pt x="0" y="141"/>
                  <a:pt x="35" y="88"/>
                  <a:pt x="88" y="53"/>
                </a:cubicBezTo>
                <a:cubicBezTo>
                  <a:pt x="159" y="0"/>
                  <a:pt x="273" y="0"/>
                  <a:pt x="388" y="44"/>
                </a:cubicBezTo>
                <a:cubicBezTo>
                  <a:pt x="405" y="53"/>
                  <a:pt x="414" y="79"/>
                  <a:pt x="405" y="106"/>
                </a:cubicBezTo>
                <a:cubicBezTo>
                  <a:pt x="397" y="123"/>
                  <a:pt x="370" y="132"/>
                  <a:pt x="353" y="123"/>
                </a:cubicBezTo>
                <a:cubicBezTo>
                  <a:pt x="273" y="88"/>
                  <a:pt x="185" y="88"/>
                  <a:pt x="132" y="123"/>
                </a:cubicBezTo>
                <a:cubicBezTo>
                  <a:pt x="106" y="141"/>
                  <a:pt x="88" y="167"/>
                  <a:pt x="88" y="203"/>
                </a:cubicBezTo>
                <a:cubicBezTo>
                  <a:pt x="88" y="238"/>
                  <a:pt x="159" y="282"/>
                  <a:pt x="229" y="308"/>
                </a:cubicBezTo>
                <a:cubicBezTo>
                  <a:pt x="264" y="335"/>
                  <a:pt x="308" y="352"/>
                  <a:pt x="344" y="379"/>
                </a:cubicBezTo>
                <a:cubicBezTo>
                  <a:pt x="388" y="414"/>
                  <a:pt x="414" y="449"/>
                  <a:pt x="414" y="493"/>
                </a:cubicBezTo>
                <a:cubicBezTo>
                  <a:pt x="414" y="555"/>
                  <a:pt x="388" y="608"/>
                  <a:pt x="335" y="643"/>
                </a:cubicBezTo>
                <a:cubicBezTo>
                  <a:pt x="291" y="669"/>
                  <a:pt x="247" y="678"/>
                  <a:pt x="194" y="6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3">
            <a:extLst>
              <a:ext uri="{FF2B5EF4-FFF2-40B4-BE49-F238E27FC236}">
                <a16:creationId xmlns:a16="http://schemas.microsoft.com/office/drawing/2014/main" id="{718DB3B0-E6EC-384C-8148-D05B379E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76" y="6246413"/>
            <a:ext cx="89501" cy="169057"/>
          </a:xfrm>
          <a:custGeom>
            <a:avLst/>
            <a:gdLst>
              <a:gd name="T0" fmla="*/ 4480278 w 81"/>
              <a:gd name="T1" fmla="*/ 19165772 h 151"/>
              <a:gd name="T2" fmla="*/ 4480278 w 81"/>
              <a:gd name="T3" fmla="*/ 19165772 h 151"/>
              <a:gd name="T4" fmla="*/ 0 w 81"/>
              <a:gd name="T5" fmla="*/ 13543793 h 151"/>
              <a:gd name="T6" fmla="*/ 0 w 81"/>
              <a:gd name="T7" fmla="*/ 5621979 h 151"/>
              <a:gd name="T8" fmla="*/ 4480278 w 81"/>
              <a:gd name="T9" fmla="*/ 0 h 151"/>
              <a:gd name="T10" fmla="*/ 9956094 w 81"/>
              <a:gd name="T11" fmla="*/ 5621979 h 151"/>
              <a:gd name="T12" fmla="*/ 9956094 w 81"/>
              <a:gd name="T13" fmla="*/ 13543793 h 151"/>
              <a:gd name="T14" fmla="*/ 4480278 w 81"/>
              <a:gd name="T15" fmla="*/ 19165772 h 1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" h="151">
                <a:moveTo>
                  <a:pt x="36" y="150"/>
                </a:moveTo>
                <a:lnTo>
                  <a:pt x="36" y="150"/>
                </a:lnTo>
                <a:cubicBezTo>
                  <a:pt x="18" y="150"/>
                  <a:pt x="0" y="133"/>
                  <a:pt x="0" y="10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36" y="0"/>
                </a:cubicBezTo>
                <a:cubicBezTo>
                  <a:pt x="62" y="0"/>
                  <a:pt x="80" y="18"/>
                  <a:pt x="80" y="44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33"/>
                  <a:pt x="62" y="150"/>
                  <a:pt x="36" y="1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4">
            <a:extLst>
              <a:ext uri="{FF2B5EF4-FFF2-40B4-BE49-F238E27FC236}">
                <a16:creationId xmlns:a16="http://schemas.microsoft.com/office/drawing/2014/main" id="{B1EC384F-5B04-EC4A-A9D2-8FF4EAA7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76" y="7201088"/>
            <a:ext cx="89501" cy="169057"/>
          </a:xfrm>
          <a:custGeom>
            <a:avLst/>
            <a:gdLst>
              <a:gd name="T0" fmla="*/ 4480278 w 81"/>
              <a:gd name="T1" fmla="*/ 19165772 h 151"/>
              <a:gd name="T2" fmla="*/ 4480278 w 81"/>
              <a:gd name="T3" fmla="*/ 19165772 h 151"/>
              <a:gd name="T4" fmla="*/ 0 w 81"/>
              <a:gd name="T5" fmla="*/ 13543793 h 151"/>
              <a:gd name="T6" fmla="*/ 0 w 81"/>
              <a:gd name="T7" fmla="*/ 5621979 h 151"/>
              <a:gd name="T8" fmla="*/ 4480278 w 81"/>
              <a:gd name="T9" fmla="*/ 0 h 151"/>
              <a:gd name="T10" fmla="*/ 9956094 w 81"/>
              <a:gd name="T11" fmla="*/ 5621979 h 151"/>
              <a:gd name="T12" fmla="*/ 9956094 w 81"/>
              <a:gd name="T13" fmla="*/ 13543793 h 151"/>
              <a:gd name="T14" fmla="*/ 4480278 w 81"/>
              <a:gd name="T15" fmla="*/ 19165772 h 1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" h="151">
                <a:moveTo>
                  <a:pt x="36" y="150"/>
                </a:moveTo>
                <a:lnTo>
                  <a:pt x="36" y="150"/>
                </a:lnTo>
                <a:cubicBezTo>
                  <a:pt x="18" y="150"/>
                  <a:pt x="0" y="132"/>
                  <a:pt x="0" y="10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36" y="0"/>
                </a:cubicBezTo>
                <a:cubicBezTo>
                  <a:pt x="62" y="0"/>
                  <a:pt x="80" y="18"/>
                  <a:pt x="80" y="44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32"/>
                  <a:pt x="62" y="150"/>
                  <a:pt x="36" y="1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5">
            <a:extLst>
              <a:ext uri="{FF2B5EF4-FFF2-40B4-BE49-F238E27FC236}">
                <a16:creationId xmlns:a16="http://schemas.microsoft.com/office/drawing/2014/main" id="{DA4DC89E-D8B6-DB48-819F-C2E2BD45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061" y="7419868"/>
            <a:ext cx="1362401" cy="1352456"/>
          </a:xfrm>
          <a:custGeom>
            <a:avLst/>
            <a:gdLst>
              <a:gd name="T0" fmla="*/ 133675955 w 1208"/>
              <a:gd name="T1" fmla="*/ 22826338 h 1199"/>
              <a:gd name="T2" fmla="*/ 133675955 w 1208"/>
              <a:gd name="T3" fmla="*/ 22826338 h 1199"/>
              <a:gd name="T4" fmla="*/ 78831297 w 1208"/>
              <a:gd name="T5" fmla="*/ 0 h 1199"/>
              <a:gd name="T6" fmla="*/ 22949252 w 1208"/>
              <a:gd name="T7" fmla="*/ 22826338 h 1199"/>
              <a:gd name="T8" fmla="*/ 0 w 1208"/>
              <a:gd name="T9" fmla="*/ 77687987 h 1199"/>
              <a:gd name="T10" fmla="*/ 22949252 w 1208"/>
              <a:gd name="T11" fmla="*/ 132549275 h 1199"/>
              <a:gd name="T12" fmla="*/ 77664282 w 1208"/>
              <a:gd name="T13" fmla="*/ 155375973 h 1199"/>
              <a:gd name="T14" fmla="*/ 78831297 w 1208"/>
              <a:gd name="T15" fmla="*/ 155375973 h 1199"/>
              <a:gd name="T16" fmla="*/ 78831297 w 1208"/>
              <a:gd name="T17" fmla="*/ 155375973 h 1199"/>
              <a:gd name="T18" fmla="*/ 78831297 w 1208"/>
              <a:gd name="T19" fmla="*/ 155375973 h 1199"/>
              <a:gd name="T20" fmla="*/ 133675955 w 1208"/>
              <a:gd name="T21" fmla="*/ 132549275 h 1199"/>
              <a:gd name="T22" fmla="*/ 156495579 w 1208"/>
              <a:gd name="T23" fmla="*/ 77687987 h 1199"/>
              <a:gd name="T24" fmla="*/ 133675955 w 1208"/>
              <a:gd name="T25" fmla="*/ 22826338 h 1199"/>
              <a:gd name="T26" fmla="*/ 33192049 w 1208"/>
              <a:gd name="T27" fmla="*/ 126712952 h 1199"/>
              <a:gd name="T28" fmla="*/ 33192049 w 1208"/>
              <a:gd name="T29" fmla="*/ 126712952 h 1199"/>
              <a:gd name="T30" fmla="*/ 33192049 w 1208"/>
              <a:gd name="T31" fmla="*/ 125675408 h 1199"/>
              <a:gd name="T32" fmla="*/ 33192049 w 1208"/>
              <a:gd name="T33" fmla="*/ 125675408 h 1199"/>
              <a:gd name="T34" fmla="*/ 77664282 w 1208"/>
              <a:gd name="T35" fmla="*/ 110760481 h 1199"/>
              <a:gd name="T36" fmla="*/ 123433158 w 1208"/>
              <a:gd name="T37" fmla="*/ 126712952 h 1199"/>
              <a:gd name="T38" fmla="*/ 123433158 w 1208"/>
              <a:gd name="T39" fmla="*/ 126712952 h 1199"/>
              <a:gd name="T40" fmla="*/ 123433158 w 1208"/>
              <a:gd name="T41" fmla="*/ 126712952 h 1199"/>
              <a:gd name="T42" fmla="*/ 78831297 w 1208"/>
              <a:gd name="T43" fmla="*/ 145000169 h 1199"/>
              <a:gd name="T44" fmla="*/ 76626896 w 1208"/>
              <a:gd name="T45" fmla="*/ 145000169 h 1199"/>
              <a:gd name="T46" fmla="*/ 33192049 w 1208"/>
              <a:gd name="T47" fmla="*/ 126712952 h 1199"/>
              <a:gd name="T48" fmla="*/ 131342286 w 1208"/>
              <a:gd name="T49" fmla="*/ 119968733 h 1199"/>
              <a:gd name="T50" fmla="*/ 131342286 w 1208"/>
              <a:gd name="T51" fmla="*/ 119968733 h 1199"/>
              <a:gd name="T52" fmla="*/ 130304899 w 1208"/>
              <a:gd name="T53" fmla="*/ 118801541 h 1199"/>
              <a:gd name="T54" fmla="*/ 107485275 w 1208"/>
              <a:gd name="T55" fmla="*/ 106220999 h 1199"/>
              <a:gd name="T56" fmla="*/ 77664282 w 1208"/>
              <a:gd name="T57" fmla="*/ 100514325 h 1199"/>
              <a:gd name="T58" fmla="*/ 26320308 w 1208"/>
              <a:gd name="T59" fmla="*/ 117634348 h 1199"/>
              <a:gd name="T60" fmla="*/ 25153294 w 1208"/>
              <a:gd name="T61" fmla="*/ 119968733 h 1199"/>
              <a:gd name="T62" fmla="*/ 10372425 w 1208"/>
              <a:gd name="T63" fmla="*/ 77687987 h 1199"/>
              <a:gd name="T64" fmla="*/ 30858380 w 1208"/>
              <a:gd name="T65" fmla="*/ 29700565 h 1199"/>
              <a:gd name="T66" fmla="*/ 78831297 w 1208"/>
              <a:gd name="T67" fmla="*/ 10246157 h 1199"/>
              <a:gd name="T68" fmla="*/ 126804214 w 1208"/>
              <a:gd name="T69" fmla="*/ 29700565 h 1199"/>
              <a:gd name="T70" fmla="*/ 146252782 w 1208"/>
              <a:gd name="T71" fmla="*/ 77687987 h 1199"/>
              <a:gd name="T72" fmla="*/ 131342286 w 1208"/>
              <a:gd name="T73" fmla="*/ 119968733 h 11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08" h="1199">
                <a:moveTo>
                  <a:pt x="1031" y="176"/>
                </a:moveTo>
                <a:lnTo>
                  <a:pt x="1031" y="176"/>
                </a:lnTo>
                <a:cubicBezTo>
                  <a:pt x="916" y="61"/>
                  <a:pt x="767" y="0"/>
                  <a:pt x="608" y="0"/>
                </a:cubicBezTo>
                <a:cubicBezTo>
                  <a:pt x="441" y="0"/>
                  <a:pt x="291" y="61"/>
                  <a:pt x="177" y="176"/>
                </a:cubicBezTo>
                <a:cubicBezTo>
                  <a:pt x="62" y="290"/>
                  <a:pt x="0" y="440"/>
                  <a:pt x="0" y="599"/>
                </a:cubicBezTo>
                <a:cubicBezTo>
                  <a:pt x="0" y="757"/>
                  <a:pt x="62" y="907"/>
                  <a:pt x="177" y="1022"/>
                </a:cubicBezTo>
                <a:cubicBezTo>
                  <a:pt x="291" y="1136"/>
                  <a:pt x="441" y="1198"/>
                  <a:pt x="599" y="1198"/>
                </a:cubicBezTo>
                <a:cubicBezTo>
                  <a:pt x="599" y="1198"/>
                  <a:pt x="599" y="1198"/>
                  <a:pt x="608" y="1198"/>
                </a:cubicBezTo>
                <a:cubicBezTo>
                  <a:pt x="767" y="1198"/>
                  <a:pt x="916" y="1136"/>
                  <a:pt x="1031" y="1022"/>
                </a:cubicBezTo>
                <a:cubicBezTo>
                  <a:pt x="1146" y="907"/>
                  <a:pt x="1207" y="757"/>
                  <a:pt x="1207" y="599"/>
                </a:cubicBezTo>
                <a:cubicBezTo>
                  <a:pt x="1207" y="440"/>
                  <a:pt x="1146" y="290"/>
                  <a:pt x="1031" y="176"/>
                </a:cubicBezTo>
                <a:close/>
                <a:moveTo>
                  <a:pt x="256" y="977"/>
                </a:moveTo>
                <a:lnTo>
                  <a:pt x="256" y="977"/>
                </a:lnTo>
                <a:lnTo>
                  <a:pt x="256" y="969"/>
                </a:lnTo>
                <a:cubicBezTo>
                  <a:pt x="335" y="898"/>
                  <a:pt x="467" y="854"/>
                  <a:pt x="599" y="854"/>
                </a:cubicBezTo>
                <a:cubicBezTo>
                  <a:pt x="740" y="854"/>
                  <a:pt x="872" y="898"/>
                  <a:pt x="952" y="977"/>
                </a:cubicBezTo>
                <a:cubicBezTo>
                  <a:pt x="855" y="1074"/>
                  <a:pt x="732" y="1118"/>
                  <a:pt x="608" y="1118"/>
                </a:cubicBezTo>
                <a:cubicBezTo>
                  <a:pt x="599" y="1118"/>
                  <a:pt x="599" y="1118"/>
                  <a:pt x="591" y="1118"/>
                </a:cubicBezTo>
                <a:cubicBezTo>
                  <a:pt x="467" y="1118"/>
                  <a:pt x="344" y="1066"/>
                  <a:pt x="256" y="977"/>
                </a:cubicBezTo>
                <a:close/>
                <a:moveTo>
                  <a:pt x="1013" y="925"/>
                </a:moveTo>
                <a:lnTo>
                  <a:pt x="1013" y="925"/>
                </a:lnTo>
                <a:lnTo>
                  <a:pt x="1005" y="916"/>
                </a:lnTo>
                <a:cubicBezTo>
                  <a:pt x="961" y="872"/>
                  <a:pt x="899" y="836"/>
                  <a:pt x="829" y="819"/>
                </a:cubicBezTo>
                <a:cubicBezTo>
                  <a:pt x="758" y="792"/>
                  <a:pt x="679" y="775"/>
                  <a:pt x="599" y="775"/>
                </a:cubicBezTo>
                <a:cubicBezTo>
                  <a:pt x="441" y="775"/>
                  <a:pt x="300" y="828"/>
                  <a:pt x="203" y="907"/>
                </a:cubicBezTo>
                <a:cubicBezTo>
                  <a:pt x="203" y="916"/>
                  <a:pt x="194" y="916"/>
                  <a:pt x="194" y="925"/>
                </a:cubicBezTo>
                <a:cubicBezTo>
                  <a:pt x="124" y="828"/>
                  <a:pt x="80" y="713"/>
                  <a:pt x="80" y="599"/>
                </a:cubicBezTo>
                <a:cubicBezTo>
                  <a:pt x="80" y="458"/>
                  <a:pt x="141" y="326"/>
                  <a:pt x="238" y="229"/>
                </a:cubicBezTo>
                <a:cubicBezTo>
                  <a:pt x="335" y="132"/>
                  <a:pt x="467" y="79"/>
                  <a:pt x="608" y="79"/>
                </a:cubicBezTo>
                <a:cubicBezTo>
                  <a:pt x="749" y="79"/>
                  <a:pt x="872" y="132"/>
                  <a:pt x="978" y="229"/>
                </a:cubicBezTo>
                <a:cubicBezTo>
                  <a:pt x="1075" y="326"/>
                  <a:pt x="1128" y="458"/>
                  <a:pt x="1128" y="599"/>
                </a:cubicBezTo>
                <a:cubicBezTo>
                  <a:pt x="1128" y="722"/>
                  <a:pt x="1084" y="836"/>
                  <a:pt x="1013" y="9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6">
            <a:extLst>
              <a:ext uri="{FF2B5EF4-FFF2-40B4-BE49-F238E27FC236}">
                <a16:creationId xmlns:a16="http://schemas.microsoft.com/office/drawing/2014/main" id="{9BD47CFB-292B-1F4E-AFFE-C6B20A00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31" y="7559091"/>
            <a:ext cx="696117" cy="706062"/>
          </a:xfrm>
          <a:custGeom>
            <a:avLst/>
            <a:gdLst>
              <a:gd name="T0" fmla="*/ 39834177 w 618"/>
              <a:gd name="T1" fmla="*/ 0 h 626"/>
              <a:gd name="T2" fmla="*/ 39834177 w 618"/>
              <a:gd name="T3" fmla="*/ 0 h 626"/>
              <a:gd name="T4" fmla="*/ 0 w 618"/>
              <a:gd name="T5" fmla="*/ 39939836 h 626"/>
              <a:gd name="T6" fmla="*/ 39834177 w 618"/>
              <a:gd name="T7" fmla="*/ 81046769 h 626"/>
              <a:gd name="T8" fmla="*/ 79797820 w 618"/>
              <a:gd name="T9" fmla="*/ 39939836 h 626"/>
              <a:gd name="T10" fmla="*/ 39834177 w 618"/>
              <a:gd name="T11" fmla="*/ 0 h 626"/>
              <a:gd name="T12" fmla="*/ 39834177 w 618"/>
              <a:gd name="T13" fmla="*/ 70802536 h 626"/>
              <a:gd name="T14" fmla="*/ 39834177 w 618"/>
              <a:gd name="T15" fmla="*/ 70802536 h 626"/>
              <a:gd name="T16" fmla="*/ 10217386 w 618"/>
              <a:gd name="T17" fmla="*/ 39939836 h 626"/>
              <a:gd name="T18" fmla="*/ 39834177 w 618"/>
              <a:gd name="T19" fmla="*/ 10244234 h 626"/>
              <a:gd name="T20" fmla="*/ 69580793 w 618"/>
              <a:gd name="T21" fmla="*/ 39939836 h 626"/>
              <a:gd name="T22" fmla="*/ 39834177 w 618"/>
              <a:gd name="T23" fmla="*/ 70802536 h 6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8" h="626">
                <a:moveTo>
                  <a:pt x="308" y="0"/>
                </a:moveTo>
                <a:lnTo>
                  <a:pt x="308" y="0"/>
                </a:lnTo>
                <a:cubicBezTo>
                  <a:pt x="141" y="0"/>
                  <a:pt x="0" y="141"/>
                  <a:pt x="0" y="308"/>
                </a:cubicBezTo>
                <a:cubicBezTo>
                  <a:pt x="0" y="485"/>
                  <a:pt x="141" y="625"/>
                  <a:pt x="308" y="625"/>
                </a:cubicBezTo>
                <a:cubicBezTo>
                  <a:pt x="485" y="625"/>
                  <a:pt x="617" y="485"/>
                  <a:pt x="617" y="308"/>
                </a:cubicBezTo>
                <a:cubicBezTo>
                  <a:pt x="617" y="141"/>
                  <a:pt x="485" y="0"/>
                  <a:pt x="308" y="0"/>
                </a:cubicBezTo>
                <a:close/>
                <a:moveTo>
                  <a:pt x="308" y="546"/>
                </a:moveTo>
                <a:lnTo>
                  <a:pt x="308" y="546"/>
                </a:lnTo>
                <a:cubicBezTo>
                  <a:pt x="185" y="546"/>
                  <a:pt x="79" y="441"/>
                  <a:pt x="79" y="308"/>
                </a:cubicBezTo>
                <a:cubicBezTo>
                  <a:pt x="79" y="185"/>
                  <a:pt x="185" y="79"/>
                  <a:pt x="308" y="79"/>
                </a:cubicBezTo>
                <a:cubicBezTo>
                  <a:pt x="441" y="79"/>
                  <a:pt x="538" y="185"/>
                  <a:pt x="538" y="308"/>
                </a:cubicBezTo>
                <a:cubicBezTo>
                  <a:pt x="538" y="441"/>
                  <a:pt x="441" y="546"/>
                  <a:pt x="308" y="5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7">
            <a:extLst>
              <a:ext uri="{FF2B5EF4-FFF2-40B4-BE49-F238E27FC236}">
                <a16:creationId xmlns:a16="http://schemas.microsoft.com/office/drawing/2014/main" id="{C255ACCB-21C3-0743-AE82-E60964190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479" y="7399979"/>
            <a:ext cx="1382290" cy="1392234"/>
          </a:xfrm>
          <a:custGeom>
            <a:avLst/>
            <a:gdLst>
              <a:gd name="T0" fmla="*/ 79950379 w 1226"/>
              <a:gd name="T1" fmla="*/ 159983979 h 1234"/>
              <a:gd name="T2" fmla="*/ 79950379 w 1226"/>
              <a:gd name="T3" fmla="*/ 159983979 h 1234"/>
              <a:gd name="T4" fmla="*/ 22805991 w 1226"/>
              <a:gd name="T5" fmla="*/ 135979898 h 1234"/>
              <a:gd name="T6" fmla="*/ 0 w 1226"/>
              <a:gd name="T7" fmla="*/ 80056827 h 1234"/>
              <a:gd name="T8" fmla="*/ 22805991 w 1226"/>
              <a:gd name="T9" fmla="*/ 24004081 h 1234"/>
              <a:gd name="T10" fmla="*/ 79950379 w 1226"/>
              <a:gd name="T11" fmla="*/ 0 h 1234"/>
              <a:gd name="T12" fmla="*/ 135928820 w 1226"/>
              <a:gd name="T13" fmla="*/ 24004081 h 1234"/>
              <a:gd name="T14" fmla="*/ 158734811 w 1226"/>
              <a:gd name="T15" fmla="*/ 80056827 h 1234"/>
              <a:gd name="T16" fmla="*/ 135928820 w 1226"/>
              <a:gd name="T17" fmla="*/ 135979898 h 1234"/>
              <a:gd name="T18" fmla="*/ 79950379 w 1226"/>
              <a:gd name="T19" fmla="*/ 159983979 h 1234"/>
              <a:gd name="T20" fmla="*/ 79950379 w 1226"/>
              <a:gd name="T21" fmla="*/ 10250516 h 1234"/>
              <a:gd name="T22" fmla="*/ 79950379 w 1226"/>
              <a:gd name="T23" fmla="*/ 10250516 h 1234"/>
              <a:gd name="T24" fmla="*/ 30839834 w 1226"/>
              <a:gd name="T25" fmla="*/ 30880863 h 1234"/>
              <a:gd name="T26" fmla="*/ 10236868 w 1226"/>
              <a:gd name="T27" fmla="*/ 80056827 h 1234"/>
              <a:gd name="T28" fmla="*/ 30839834 w 1226"/>
              <a:gd name="T29" fmla="*/ 129103116 h 1234"/>
              <a:gd name="T30" fmla="*/ 79950379 w 1226"/>
              <a:gd name="T31" fmla="*/ 149733463 h 1234"/>
              <a:gd name="T32" fmla="*/ 129061285 w 1226"/>
              <a:gd name="T33" fmla="*/ 129103116 h 1234"/>
              <a:gd name="T34" fmla="*/ 148368353 w 1226"/>
              <a:gd name="T35" fmla="*/ 80056827 h 1234"/>
              <a:gd name="T36" fmla="*/ 129061285 w 1226"/>
              <a:gd name="T37" fmla="*/ 30880863 h 1234"/>
              <a:gd name="T38" fmla="*/ 79950379 w 1226"/>
              <a:gd name="T39" fmla="*/ 10250516 h 12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26" h="1234">
                <a:moveTo>
                  <a:pt x="617" y="1233"/>
                </a:moveTo>
                <a:lnTo>
                  <a:pt x="617" y="1233"/>
                </a:lnTo>
                <a:cubicBezTo>
                  <a:pt x="450" y="1233"/>
                  <a:pt x="291" y="1171"/>
                  <a:pt x="176" y="1048"/>
                </a:cubicBezTo>
                <a:cubicBezTo>
                  <a:pt x="62" y="934"/>
                  <a:pt x="0" y="784"/>
                  <a:pt x="0" y="617"/>
                </a:cubicBezTo>
                <a:cubicBezTo>
                  <a:pt x="0" y="449"/>
                  <a:pt x="62" y="300"/>
                  <a:pt x="176" y="185"/>
                </a:cubicBezTo>
                <a:cubicBezTo>
                  <a:pt x="291" y="62"/>
                  <a:pt x="450" y="0"/>
                  <a:pt x="617" y="0"/>
                </a:cubicBezTo>
                <a:cubicBezTo>
                  <a:pt x="775" y="0"/>
                  <a:pt x="934" y="62"/>
                  <a:pt x="1049" y="185"/>
                </a:cubicBezTo>
                <a:cubicBezTo>
                  <a:pt x="1163" y="300"/>
                  <a:pt x="1225" y="449"/>
                  <a:pt x="1225" y="617"/>
                </a:cubicBezTo>
                <a:cubicBezTo>
                  <a:pt x="1225" y="784"/>
                  <a:pt x="1163" y="934"/>
                  <a:pt x="1049" y="1048"/>
                </a:cubicBezTo>
                <a:cubicBezTo>
                  <a:pt x="934" y="1171"/>
                  <a:pt x="775" y="1233"/>
                  <a:pt x="617" y="1233"/>
                </a:cubicBezTo>
                <a:close/>
                <a:moveTo>
                  <a:pt x="617" y="79"/>
                </a:moveTo>
                <a:lnTo>
                  <a:pt x="617" y="79"/>
                </a:lnTo>
                <a:cubicBezTo>
                  <a:pt x="467" y="79"/>
                  <a:pt x="335" y="141"/>
                  <a:pt x="238" y="238"/>
                </a:cubicBezTo>
                <a:cubicBezTo>
                  <a:pt x="132" y="344"/>
                  <a:pt x="79" y="476"/>
                  <a:pt x="79" y="617"/>
                </a:cubicBezTo>
                <a:cubicBezTo>
                  <a:pt x="79" y="758"/>
                  <a:pt x="132" y="899"/>
                  <a:pt x="238" y="995"/>
                </a:cubicBezTo>
                <a:cubicBezTo>
                  <a:pt x="335" y="1092"/>
                  <a:pt x="467" y="1154"/>
                  <a:pt x="617" y="1154"/>
                </a:cubicBezTo>
                <a:cubicBezTo>
                  <a:pt x="758" y="1154"/>
                  <a:pt x="890" y="1092"/>
                  <a:pt x="996" y="995"/>
                </a:cubicBezTo>
                <a:cubicBezTo>
                  <a:pt x="1092" y="899"/>
                  <a:pt x="1145" y="758"/>
                  <a:pt x="1145" y="617"/>
                </a:cubicBezTo>
                <a:cubicBezTo>
                  <a:pt x="1145" y="476"/>
                  <a:pt x="1092" y="344"/>
                  <a:pt x="996" y="238"/>
                </a:cubicBezTo>
                <a:cubicBezTo>
                  <a:pt x="890" y="141"/>
                  <a:pt x="758" y="79"/>
                  <a:pt x="617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8">
            <a:extLst>
              <a:ext uri="{FF2B5EF4-FFF2-40B4-BE49-F238E27FC236}">
                <a16:creationId xmlns:a16="http://schemas.microsoft.com/office/drawing/2014/main" id="{9B64C017-008D-7E4F-BAAF-0140CC85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400" y="7683396"/>
            <a:ext cx="716006" cy="447504"/>
          </a:xfrm>
          <a:custGeom>
            <a:avLst/>
            <a:gdLst>
              <a:gd name="T0" fmla="*/ 79963200 w 635"/>
              <a:gd name="T1" fmla="*/ 9149744 h 398"/>
              <a:gd name="T2" fmla="*/ 79963200 w 635"/>
              <a:gd name="T3" fmla="*/ 9149744 h 398"/>
              <a:gd name="T4" fmla="*/ 39916800 w 635"/>
              <a:gd name="T5" fmla="*/ 48840993 h 398"/>
              <a:gd name="T6" fmla="*/ 35380800 w 635"/>
              <a:gd name="T7" fmla="*/ 51160737 h 398"/>
              <a:gd name="T8" fmla="*/ 5702400 w 635"/>
              <a:gd name="T9" fmla="*/ 51160737 h 398"/>
              <a:gd name="T10" fmla="*/ 0 w 635"/>
              <a:gd name="T11" fmla="*/ 46650482 h 398"/>
              <a:gd name="T12" fmla="*/ 5702400 w 635"/>
              <a:gd name="T13" fmla="*/ 40979996 h 398"/>
              <a:gd name="T14" fmla="*/ 33048000 w 635"/>
              <a:gd name="T15" fmla="*/ 40979996 h 398"/>
              <a:gd name="T16" fmla="*/ 71928000 w 635"/>
              <a:gd name="T17" fmla="*/ 2319744 h 398"/>
              <a:gd name="T18" fmla="*/ 79963200 w 635"/>
              <a:gd name="T19" fmla="*/ 2319744 h 398"/>
              <a:gd name="T20" fmla="*/ 79963200 w 635"/>
              <a:gd name="T21" fmla="*/ 9149744 h 3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35" h="398">
                <a:moveTo>
                  <a:pt x="617" y="71"/>
                </a:moveTo>
                <a:lnTo>
                  <a:pt x="617" y="71"/>
                </a:lnTo>
                <a:cubicBezTo>
                  <a:pt x="308" y="379"/>
                  <a:pt x="308" y="379"/>
                  <a:pt x="308" y="379"/>
                </a:cubicBezTo>
                <a:cubicBezTo>
                  <a:pt x="299" y="388"/>
                  <a:pt x="291" y="397"/>
                  <a:pt x="273" y="397"/>
                </a:cubicBezTo>
                <a:cubicBezTo>
                  <a:pt x="44" y="397"/>
                  <a:pt x="44" y="397"/>
                  <a:pt x="44" y="397"/>
                </a:cubicBezTo>
                <a:cubicBezTo>
                  <a:pt x="18" y="397"/>
                  <a:pt x="0" y="379"/>
                  <a:pt x="0" y="362"/>
                </a:cubicBezTo>
                <a:cubicBezTo>
                  <a:pt x="0" y="335"/>
                  <a:pt x="18" y="318"/>
                  <a:pt x="44" y="318"/>
                </a:cubicBezTo>
                <a:cubicBezTo>
                  <a:pt x="255" y="318"/>
                  <a:pt x="255" y="318"/>
                  <a:pt x="255" y="318"/>
                </a:cubicBezTo>
                <a:cubicBezTo>
                  <a:pt x="555" y="18"/>
                  <a:pt x="555" y="18"/>
                  <a:pt x="555" y="18"/>
                </a:cubicBezTo>
                <a:cubicBezTo>
                  <a:pt x="573" y="0"/>
                  <a:pt x="599" y="0"/>
                  <a:pt x="617" y="18"/>
                </a:cubicBezTo>
                <a:cubicBezTo>
                  <a:pt x="634" y="36"/>
                  <a:pt x="634" y="62"/>
                  <a:pt x="617" y="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9">
            <a:extLst>
              <a:ext uri="{FF2B5EF4-FFF2-40B4-BE49-F238E27FC236}">
                <a16:creationId xmlns:a16="http://schemas.microsoft.com/office/drawing/2014/main" id="{B081100B-7B9F-1140-BF78-6E263155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3371" y="7578980"/>
            <a:ext cx="1193344" cy="288391"/>
          </a:xfrm>
          <a:custGeom>
            <a:avLst/>
            <a:gdLst>
              <a:gd name="T0" fmla="*/ 5705997 w 1058"/>
              <a:gd name="T1" fmla="*/ 32986948 h 256"/>
              <a:gd name="T2" fmla="*/ 5705997 w 1058"/>
              <a:gd name="T3" fmla="*/ 32986948 h 256"/>
              <a:gd name="T4" fmla="*/ 2334255 w 1058"/>
              <a:gd name="T5" fmla="*/ 31822703 h 256"/>
              <a:gd name="T6" fmla="*/ 2334255 w 1058"/>
              <a:gd name="T7" fmla="*/ 24966712 h 256"/>
              <a:gd name="T8" fmla="*/ 69768734 w 1058"/>
              <a:gd name="T9" fmla="*/ 0 h 256"/>
              <a:gd name="T10" fmla="*/ 135906445 w 1058"/>
              <a:gd name="T11" fmla="*/ 23931947 h 256"/>
              <a:gd name="T12" fmla="*/ 135906445 w 1058"/>
              <a:gd name="T13" fmla="*/ 30658457 h 256"/>
              <a:gd name="T14" fmla="*/ 129162961 w 1058"/>
              <a:gd name="T15" fmla="*/ 30658457 h 256"/>
              <a:gd name="T16" fmla="*/ 69768734 w 1058"/>
              <a:gd name="T17" fmla="*/ 9055360 h 256"/>
              <a:gd name="T18" fmla="*/ 9207380 w 1058"/>
              <a:gd name="T19" fmla="*/ 31822703 h 256"/>
              <a:gd name="T20" fmla="*/ 5705997 w 1058"/>
              <a:gd name="T21" fmla="*/ 32986948 h 2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58" h="256">
                <a:moveTo>
                  <a:pt x="44" y="255"/>
                </a:moveTo>
                <a:lnTo>
                  <a:pt x="44" y="255"/>
                </a:lnTo>
                <a:cubicBezTo>
                  <a:pt x="35" y="255"/>
                  <a:pt x="27" y="246"/>
                  <a:pt x="18" y="246"/>
                </a:cubicBezTo>
                <a:cubicBezTo>
                  <a:pt x="0" y="229"/>
                  <a:pt x="0" y="202"/>
                  <a:pt x="18" y="193"/>
                </a:cubicBezTo>
                <a:cubicBezTo>
                  <a:pt x="150" y="70"/>
                  <a:pt x="335" y="0"/>
                  <a:pt x="538" y="0"/>
                </a:cubicBezTo>
                <a:cubicBezTo>
                  <a:pt x="731" y="0"/>
                  <a:pt x="916" y="70"/>
                  <a:pt x="1048" y="185"/>
                </a:cubicBezTo>
                <a:cubicBezTo>
                  <a:pt x="1057" y="202"/>
                  <a:pt x="1057" y="220"/>
                  <a:pt x="1048" y="237"/>
                </a:cubicBezTo>
                <a:cubicBezTo>
                  <a:pt x="1031" y="255"/>
                  <a:pt x="1013" y="255"/>
                  <a:pt x="996" y="237"/>
                </a:cubicBezTo>
                <a:cubicBezTo>
                  <a:pt x="881" y="132"/>
                  <a:pt x="714" y="70"/>
                  <a:pt x="538" y="70"/>
                </a:cubicBezTo>
                <a:cubicBezTo>
                  <a:pt x="352" y="70"/>
                  <a:pt x="185" y="132"/>
                  <a:pt x="71" y="246"/>
                </a:cubicBezTo>
                <a:cubicBezTo>
                  <a:pt x="62" y="246"/>
                  <a:pt x="53" y="255"/>
                  <a:pt x="44" y="2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0">
            <a:extLst>
              <a:ext uri="{FF2B5EF4-FFF2-40B4-BE49-F238E27FC236}">
                <a16:creationId xmlns:a16="http://schemas.microsoft.com/office/drawing/2014/main" id="{10FE8BC0-793E-E949-99E3-BF163434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764" y="8329791"/>
            <a:ext cx="278447" cy="278447"/>
          </a:xfrm>
          <a:custGeom>
            <a:avLst/>
            <a:gdLst>
              <a:gd name="T0" fmla="*/ 15933891 w 248"/>
              <a:gd name="T1" fmla="*/ 9123363 h 248"/>
              <a:gd name="T2" fmla="*/ 15933891 w 248"/>
              <a:gd name="T3" fmla="*/ 9123363 h 248"/>
              <a:gd name="T4" fmla="*/ 22615730 w 248"/>
              <a:gd name="T5" fmla="*/ 15805560 h 248"/>
              <a:gd name="T6" fmla="*/ 15933891 w 248"/>
              <a:gd name="T7" fmla="*/ 22615730 h 248"/>
              <a:gd name="T8" fmla="*/ 9123363 w 248"/>
              <a:gd name="T9" fmla="*/ 15805560 h 248"/>
              <a:gd name="T10" fmla="*/ 15933891 w 248"/>
              <a:gd name="T11" fmla="*/ 9123363 h 248"/>
              <a:gd name="T12" fmla="*/ 15933891 w 248"/>
              <a:gd name="T13" fmla="*/ 0 h 248"/>
              <a:gd name="T14" fmla="*/ 15933891 w 248"/>
              <a:gd name="T15" fmla="*/ 0 h 248"/>
              <a:gd name="T16" fmla="*/ 0 w 248"/>
              <a:gd name="T17" fmla="*/ 15805560 h 248"/>
              <a:gd name="T18" fmla="*/ 15933891 w 248"/>
              <a:gd name="T19" fmla="*/ 31739451 h 248"/>
              <a:gd name="T20" fmla="*/ 31739451 w 248"/>
              <a:gd name="T21" fmla="*/ 15805560 h 248"/>
              <a:gd name="T22" fmla="*/ 15933891 w 248"/>
              <a:gd name="T23" fmla="*/ 0 h 248"/>
              <a:gd name="T24" fmla="*/ 15933891 w 248"/>
              <a:gd name="T25" fmla="*/ 9123363 h 2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48" h="248">
                <a:moveTo>
                  <a:pt x="124" y="71"/>
                </a:moveTo>
                <a:lnTo>
                  <a:pt x="124" y="71"/>
                </a:lnTo>
                <a:cubicBezTo>
                  <a:pt x="150" y="71"/>
                  <a:pt x="176" y="97"/>
                  <a:pt x="176" y="123"/>
                </a:cubicBezTo>
                <a:cubicBezTo>
                  <a:pt x="176" y="150"/>
                  <a:pt x="150" y="176"/>
                  <a:pt x="124" y="176"/>
                </a:cubicBezTo>
                <a:cubicBezTo>
                  <a:pt x="88" y="176"/>
                  <a:pt x="71" y="150"/>
                  <a:pt x="71" y="123"/>
                </a:cubicBezTo>
                <a:cubicBezTo>
                  <a:pt x="71" y="97"/>
                  <a:pt x="88" y="71"/>
                  <a:pt x="124" y="71"/>
                </a:cubicBezTo>
                <a:lnTo>
                  <a:pt x="124" y="0"/>
                </a:lnTo>
                <a:cubicBezTo>
                  <a:pt x="53" y="0"/>
                  <a:pt x="0" y="53"/>
                  <a:pt x="0" y="123"/>
                </a:cubicBezTo>
                <a:cubicBezTo>
                  <a:pt x="0" y="194"/>
                  <a:pt x="53" y="247"/>
                  <a:pt x="124" y="247"/>
                </a:cubicBezTo>
                <a:cubicBezTo>
                  <a:pt x="194" y="247"/>
                  <a:pt x="247" y="194"/>
                  <a:pt x="247" y="123"/>
                </a:cubicBezTo>
                <a:cubicBezTo>
                  <a:pt x="247" y="53"/>
                  <a:pt x="194" y="0"/>
                  <a:pt x="124" y="0"/>
                </a:cubicBezTo>
                <a:lnTo>
                  <a:pt x="124" y="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1">
            <a:extLst>
              <a:ext uri="{FF2B5EF4-FFF2-40B4-BE49-F238E27FC236}">
                <a16:creationId xmlns:a16="http://schemas.microsoft.com/office/drawing/2014/main" id="{6FC9E90A-E95C-A840-9301-5C08BCD40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650" y="7802731"/>
            <a:ext cx="944730" cy="238669"/>
          </a:xfrm>
          <a:custGeom>
            <a:avLst/>
            <a:gdLst>
              <a:gd name="T0" fmla="*/ 4545276 w 837"/>
              <a:gd name="T1" fmla="*/ 27132208 h 213"/>
              <a:gd name="T2" fmla="*/ 4545276 w 837"/>
              <a:gd name="T3" fmla="*/ 27132208 h 213"/>
              <a:gd name="T4" fmla="*/ 1168662 w 837"/>
              <a:gd name="T5" fmla="*/ 25980623 h 213"/>
              <a:gd name="T6" fmla="*/ 1168662 w 837"/>
              <a:gd name="T7" fmla="*/ 19197392 h 213"/>
              <a:gd name="T8" fmla="*/ 53763125 w 837"/>
              <a:gd name="T9" fmla="*/ 0 h 213"/>
              <a:gd name="T10" fmla="*/ 106357227 w 837"/>
              <a:gd name="T11" fmla="*/ 19197392 h 213"/>
              <a:gd name="T12" fmla="*/ 106357227 w 837"/>
              <a:gd name="T13" fmla="*/ 24828679 h 213"/>
              <a:gd name="T14" fmla="*/ 100643289 w 837"/>
              <a:gd name="T15" fmla="*/ 25980623 h 213"/>
              <a:gd name="T16" fmla="*/ 53763125 w 837"/>
              <a:gd name="T17" fmla="*/ 9086761 h 213"/>
              <a:gd name="T18" fmla="*/ 7921530 w 837"/>
              <a:gd name="T19" fmla="*/ 25980623 h 213"/>
              <a:gd name="T20" fmla="*/ 4545276 w 837"/>
              <a:gd name="T21" fmla="*/ 27132208 h 2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37" h="213">
                <a:moveTo>
                  <a:pt x="35" y="212"/>
                </a:moveTo>
                <a:lnTo>
                  <a:pt x="35" y="212"/>
                </a:lnTo>
                <a:cubicBezTo>
                  <a:pt x="26" y="212"/>
                  <a:pt x="17" y="212"/>
                  <a:pt x="9" y="203"/>
                </a:cubicBezTo>
                <a:cubicBezTo>
                  <a:pt x="0" y="185"/>
                  <a:pt x="0" y="168"/>
                  <a:pt x="9" y="150"/>
                </a:cubicBezTo>
                <a:cubicBezTo>
                  <a:pt x="114" y="53"/>
                  <a:pt x="264" y="0"/>
                  <a:pt x="414" y="0"/>
                </a:cubicBezTo>
                <a:cubicBezTo>
                  <a:pt x="572" y="0"/>
                  <a:pt x="722" y="53"/>
                  <a:pt x="819" y="150"/>
                </a:cubicBezTo>
                <a:cubicBezTo>
                  <a:pt x="836" y="159"/>
                  <a:pt x="836" y="185"/>
                  <a:pt x="819" y="194"/>
                </a:cubicBezTo>
                <a:cubicBezTo>
                  <a:pt x="810" y="212"/>
                  <a:pt x="784" y="212"/>
                  <a:pt x="775" y="203"/>
                </a:cubicBezTo>
                <a:cubicBezTo>
                  <a:pt x="687" y="115"/>
                  <a:pt x="554" y="71"/>
                  <a:pt x="414" y="71"/>
                </a:cubicBezTo>
                <a:cubicBezTo>
                  <a:pt x="282" y="71"/>
                  <a:pt x="149" y="115"/>
                  <a:pt x="61" y="203"/>
                </a:cubicBezTo>
                <a:cubicBezTo>
                  <a:pt x="52" y="212"/>
                  <a:pt x="44" y="212"/>
                  <a:pt x="35" y="2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2">
            <a:extLst>
              <a:ext uri="{FF2B5EF4-FFF2-40B4-BE49-F238E27FC236}">
                <a16:creationId xmlns:a16="http://schemas.microsoft.com/office/drawing/2014/main" id="{CE53A139-58BE-4947-9C6D-95488E3F8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873" y="8031455"/>
            <a:ext cx="656339" cy="188946"/>
          </a:xfrm>
          <a:custGeom>
            <a:avLst/>
            <a:gdLst>
              <a:gd name="T0" fmla="*/ 5703937 w 582"/>
              <a:gd name="T1" fmla="*/ 21532434 h 168"/>
              <a:gd name="T2" fmla="*/ 5703937 w 582"/>
              <a:gd name="T3" fmla="*/ 21532434 h 168"/>
              <a:gd name="T4" fmla="*/ 2333494 w 582"/>
              <a:gd name="T5" fmla="*/ 20371896 h 168"/>
              <a:gd name="T6" fmla="*/ 2333494 w 582"/>
              <a:gd name="T7" fmla="*/ 13538294 h 168"/>
              <a:gd name="T8" fmla="*/ 37724401 w 582"/>
              <a:gd name="T9" fmla="*/ 0 h 168"/>
              <a:gd name="T10" fmla="*/ 74152256 w 582"/>
              <a:gd name="T11" fmla="*/ 13538294 h 168"/>
              <a:gd name="T12" fmla="*/ 74152256 w 582"/>
              <a:gd name="T13" fmla="*/ 20371896 h 168"/>
              <a:gd name="T14" fmla="*/ 67411371 w 582"/>
              <a:gd name="T15" fmla="*/ 20371896 h 168"/>
              <a:gd name="T16" fmla="*/ 37724401 w 582"/>
              <a:gd name="T17" fmla="*/ 9025410 h 168"/>
              <a:gd name="T18" fmla="*/ 8037431 w 582"/>
              <a:gd name="T19" fmla="*/ 20371896 h 168"/>
              <a:gd name="T20" fmla="*/ 5703937 w 582"/>
              <a:gd name="T21" fmla="*/ 21532434 h 1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2" h="168">
                <a:moveTo>
                  <a:pt x="44" y="167"/>
                </a:moveTo>
                <a:lnTo>
                  <a:pt x="44" y="167"/>
                </a:lnTo>
                <a:cubicBezTo>
                  <a:pt x="35" y="167"/>
                  <a:pt x="18" y="167"/>
                  <a:pt x="18" y="158"/>
                </a:cubicBezTo>
                <a:cubicBezTo>
                  <a:pt x="0" y="141"/>
                  <a:pt x="0" y="123"/>
                  <a:pt x="18" y="105"/>
                </a:cubicBezTo>
                <a:cubicBezTo>
                  <a:pt x="88" y="44"/>
                  <a:pt x="185" y="0"/>
                  <a:pt x="291" y="0"/>
                </a:cubicBezTo>
                <a:cubicBezTo>
                  <a:pt x="405" y="0"/>
                  <a:pt x="502" y="44"/>
                  <a:pt x="572" y="105"/>
                </a:cubicBezTo>
                <a:cubicBezTo>
                  <a:pt x="581" y="114"/>
                  <a:pt x="581" y="141"/>
                  <a:pt x="572" y="158"/>
                </a:cubicBezTo>
                <a:cubicBezTo>
                  <a:pt x="555" y="167"/>
                  <a:pt x="537" y="167"/>
                  <a:pt x="520" y="158"/>
                </a:cubicBezTo>
                <a:cubicBezTo>
                  <a:pt x="467" y="105"/>
                  <a:pt x="379" y="70"/>
                  <a:pt x="291" y="70"/>
                </a:cubicBezTo>
                <a:cubicBezTo>
                  <a:pt x="203" y="70"/>
                  <a:pt x="123" y="105"/>
                  <a:pt x="62" y="158"/>
                </a:cubicBezTo>
                <a:cubicBezTo>
                  <a:pt x="62" y="167"/>
                  <a:pt x="53" y="167"/>
                  <a:pt x="44" y="1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3">
            <a:extLst>
              <a:ext uri="{FF2B5EF4-FFF2-40B4-BE49-F238E27FC236}">
                <a16:creationId xmlns:a16="http://schemas.microsoft.com/office/drawing/2014/main" id="{59F18125-5929-F742-A3D3-666D1984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34" y="8170678"/>
            <a:ext cx="566838" cy="546949"/>
          </a:xfrm>
          <a:custGeom>
            <a:avLst/>
            <a:gdLst>
              <a:gd name="T0" fmla="*/ 45695648 w 503"/>
              <a:gd name="T1" fmla="*/ 62744383 h 485"/>
              <a:gd name="T2" fmla="*/ 45695648 w 503"/>
              <a:gd name="T3" fmla="*/ 62744383 h 485"/>
              <a:gd name="T4" fmla="*/ 41165156 w 503"/>
              <a:gd name="T5" fmla="*/ 61707434 h 485"/>
              <a:gd name="T6" fmla="*/ 5695855 w 503"/>
              <a:gd name="T7" fmla="*/ 26316168 h 485"/>
              <a:gd name="T8" fmla="*/ 5695855 w 503"/>
              <a:gd name="T9" fmla="*/ 4537370 h 485"/>
              <a:gd name="T10" fmla="*/ 16051727 w 503"/>
              <a:gd name="T11" fmla="*/ 0 h 485"/>
              <a:gd name="T12" fmla="*/ 27443438 w 503"/>
              <a:gd name="T13" fmla="*/ 4537370 h 485"/>
              <a:gd name="T14" fmla="*/ 62783214 w 503"/>
              <a:gd name="T15" fmla="*/ 41094843 h 485"/>
              <a:gd name="T16" fmla="*/ 64983697 w 503"/>
              <a:gd name="T17" fmla="*/ 44595264 h 485"/>
              <a:gd name="T18" fmla="*/ 62783214 w 503"/>
              <a:gd name="T19" fmla="*/ 47965707 h 485"/>
              <a:gd name="T20" fmla="*/ 49061495 w 503"/>
              <a:gd name="T21" fmla="*/ 61707434 h 485"/>
              <a:gd name="T22" fmla="*/ 45695648 w 503"/>
              <a:gd name="T23" fmla="*/ 62744383 h 485"/>
              <a:gd name="T24" fmla="*/ 16051727 w 503"/>
              <a:gd name="T25" fmla="*/ 10241306 h 485"/>
              <a:gd name="T26" fmla="*/ 16051727 w 503"/>
              <a:gd name="T27" fmla="*/ 10241306 h 485"/>
              <a:gd name="T28" fmla="*/ 16051727 w 503"/>
              <a:gd name="T29" fmla="*/ 10241306 h 485"/>
              <a:gd name="T30" fmla="*/ 12556715 w 503"/>
              <a:gd name="T31" fmla="*/ 11408233 h 485"/>
              <a:gd name="T32" fmla="*/ 12556715 w 503"/>
              <a:gd name="T33" fmla="*/ 19445664 h 485"/>
              <a:gd name="T34" fmla="*/ 45695648 w 503"/>
              <a:gd name="T35" fmla="*/ 51465768 h 485"/>
              <a:gd name="T36" fmla="*/ 52556507 w 503"/>
              <a:gd name="T37" fmla="*/ 44595264 h 485"/>
              <a:gd name="T38" fmla="*/ 20582578 w 503"/>
              <a:gd name="T39" fmla="*/ 11408233 h 485"/>
              <a:gd name="T40" fmla="*/ 16051727 w 503"/>
              <a:gd name="T41" fmla="*/ 10241306 h 48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03" h="485">
                <a:moveTo>
                  <a:pt x="353" y="484"/>
                </a:moveTo>
                <a:lnTo>
                  <a:pt x="353" y="484"/>
                </a:lnTo>
                <a:cubicBezTo>
                  <a:pt x="335" y="484"/>
                  <a:pt x="326" y="484"/>
                  <a:pt x="318" y="476"/>
                </a:cubicBezTo>
                <a:cubicBezTo>
                  <a:pt x="44" y="203"/>
                  <a:pt x="44" y="203"/>
                  <a:pt x="44" y="203"/>
                </a:cubicBezTo>
                <a:cubicBezTo>
                  <a:pt x="0" y="159"/>
                  <a:pt x="0" y="79"/>
                  <a:pt x="44" y="35"/>
                </a:cubicBezTo>
                <a:cubicBezTo>
                  <a:pt x="62" y="9"/>
                  <a:pt x="97" y="0"/>
                  <a:pt x="124" y="0"/>
                </a:cubicBezTo>
                <a:cubicBezTo>
                  <a:pt x="159" y="0"/>
                  <a:pt x="185" y="9"/>
                  <a:pt x="212" y="35"/>
                </a:cubicBezTo>
                <a:cubicBezTo>
                  <a:pt x="485" y="317"/>
                  <a:pt x="485" y="317"/>
                  <a:pt x="485" y="317"/>
                </a:cubicBezTo>
                <a:cubicBezTo>
                  <a:pt x="494" y="317"/>
                  <a:pt x="502" y="335"/>
                  <a:pt x="502" y="344"/>
                </a:cubicBezTo>
                <a:cubicBezTo>
                  <a:pt x="502" y="353"/>
                  <a:pt x="494" y="361"/>
                  <a:pt x="485" y="370"/>
                </a:cubicBezTo>
                <a:cubicBezTo>
                  <a:pt x="379" y="476"/>
                  <a:pt x="379" y="476"/>
                  <a:pt x="379" y="476"/>
                </a:cubicBezTo>
                <a:cubicBezTo>
                  <a:pt x="371" y="484"/>
                  <a:pt x="362" y="484"/>
                  <a:pt x="353" y="484"/>
                </a:cubicBezTo>
                <a:close/>
                <a:moveTo>
                  <a:pt x="124" y="79"/>
                </a:moveTo>
                <a:lnTo>
                  <a:pt x="124" y="79"/>
                </a:lnTo>
                <a:cubicBezTo>
                  <a:pt x="115" y="79"/>
                  <a:pt x="106" y="79"/>
                  <a:pt x="97" y="88"/>
                </a:cubicBezTo>
                <a:cubicBezTo>
                  <a:pt x="80" y="106"/>
                  <a:pt x="80" y="132"/>
                  <a:pt x="97" y="150"/>
                </a:cubicBezTo>
                <a:cubicBezTo>
                  <a:pt x="353" y="397"/>
                  <a:pt x="353" y="397"/>
                  <a:pt x="353" y="397"/>
                </a:cubicBezTo>
                <a:cubicBezTo>
                  <a:pt x="406" y="344"/>
                  <a:pt x="406" y="344"/>
                  <a:pt x="406" y="344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0" y="79"/>
                  <a:pt x="141" y="79"/>
                  <a:pt x="124" y="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4">
            <a:extLst>
              <a:ext uri="{FF2B5EF4-FFF2-40B4-BE49-F238E27FC236}">
                <a16:creationId xmlns:a16="http://schemas.microsoft.com/office/drawing/2014/main" id="{20252C16-87F0-0A43-B78C-F82B6D61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6317" y="7469591"/>
            <a:ext cx="835340" cy="845285"/>
          </a:xfrm>
          <a:custGeom>
            <a:avLst/>
            <a:gdLst>
              <a:gd name="T0" fmla="*/ 47930417 w 741"/>
              <a:gd name="T1" fmla="*/ 97109961 h 749"/>
              <a:gd name="T2" fmla="*/ 47930417 w 741"/>
              <a:gd name="T3" fmla="*/ 97109961 h 749"/>
              <a:gd name="T4" fmla="*/ 0 w 741"/>
              <a:gd name="T5" fmla="*/ 48035588 h 749"/>
              <a:gd name="T6" fmla="*/ 47930417 w 741"/>
              <a:gd name="T7" fmla="*/ 0 h 749"/>
              <a:gd name="T8" fmla="*/ 95860834 w 741"/>
              <a:gd name="T9" fmla="*/ 48035588 h 749"/>
              <a:gd name="T10" fmla="*/ 47930417 w 741"/>
              <a:gd name="T11" fmla="*/ 97109961 h 749"/>
              <a:gd name="T12" fmla="*/ 47930417 w 741"/>
              <a:gd name="T13" fmla="*/ 10256331 h 749"/>
              <a:gd name="T14" fmla="*/ 47930417 w 741"/>
              <a:gd name="T15" fmla="*/ 10256331 h 749"/>
              <a:gd name="T16" fmla="*/ 9197371 w 741"/>
              <a:gd name="T17" fmla="*/ 48035588 h 749"/>
              <a:gd name="T18" fmla="*/ 47930417 w 741"/>
              <a:gd name="T19" fmla="*/ 86853630 h 749"/>
              <a:gd name="T20" fmla="*/ 86663463 w 741"/>
              <a:gd name="T21" fmla="*/ 48035588 h 749"/>
              <a:gd name="T22" fmla="*/ 47930417 w 741"/>
              <a:gd name="T23" fmla="*/ 10256331 h 74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41" h="749">
                <a:moveTo>
                  <a:pt x="370" y="748"/>
                </a:moveTo>
                <a:lnTo>
                  <a:pt x="370" y="748"/>
                </a:lnTo>
                <a:cubicBezTo>
                  <a:pt x="167" y="748"/>
                  <a:pt x="0" y="581"/>
                  <a:pt x="0" y="370"/>
                </a:cubicBezTo>
                <a:cubicBezTo>
                  <a:pt x="0" y="167"/>
                  <a:pt x="167" y="0"/>
                  <a:pt x="370" y="0"/>
                </a:cubicBezTo>
                <a:cubicBezTo>
                  <a:pt x="573" y="0"/>
                  <a:pt x="740" y="167"/>
                  <a:pt x="740" y="370"/>
                </a:cubicBezTo>
                <a:cubicBezTo>
                  <a:pt x="740" y="581"/>
                  <a:pt x="573" y="748"/>
                  <a:pt x="370" y="748"/>
                </a:cubicBezTo>
                <a:close/>
                <a:moveTo>
                  <a:pt x="370" y="79"/>
                </a:moveTo>
                <a:lnTo>
                  <a:pt x="370" y="79"/>
                </a:lnTo>
                <a:cubicBezTo>
                  <a:pt x="202" y="79"/>
                  <a:pt x="71" y="211"/>
                  <a:pt x="71" y="370"/>
                </a:cubicBezTo>
                <a:cubicBezTo>
                  <a:pt x="71" y="537"/>
                  <a:pt x="202" y="669"/>
                  <a:pt x="370" y="669"/>
                </a:cubicBezTo>
                <a:cubicBezTo>
                  <a:pt x="537" y="669"/>
                  <a:pt x="669" y="537"/>
                  <a:pt x="669" y="370"/>
                </a:cubicBezTo>
                <a:cubicBezTo>
                  <a:pt x="669" y="211"/>
                  <a:pt x="537" y="79"/>
                  <a:pt x="370" y="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5">
            <a:extLst>
              <a:ext uri="{FF2B5EF4-FFF2-40B4-BE49-F238E27FC236}">
                <a16:creationId xmlns:a16="http://schemas.microsoft.com/office/drawing/2014/main" id="{BF8D058C-06CC-9448-9F20-50F8E83A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260" y="7429813"/>
            <a:ext cx="1014342" cy="1332567"/>
          </a:xfrm>
          <a:custGeom>
            <a:avLst/>
            <a:gdLst>
              <a:gd name="T0" fmla="*/ 109654025 w 899"/>
              <a:gd name="T1" fmla="*/ 72026055 h 1181"/>
              <a:gd name="T2" fmla="*/ 109654025 w 899"/>
              <a:gd name="T3" fmla="*/ 72026055 h 1181"/>
              <a:gd name="T4" fmla="*/ 106280077 w 899"/>
              <a:gd name="T5" fmla="*/ 72026055 h 1181"/>
              <a:gd name="T6" fmla="*/ 106280077 w 899"/>
              <a:gd name="T7" fmla="*/ 47887802 h 1181"/>
              <a:gd name="T8" fmla="*/ 58265982 w 899"/>
              <a:gd name="T9" fmla="*/ 0 h 1181"/>
              <a:gd name="T10" fmla="*/ 10251528 w 899"/>
              <a:gd name="T11" fmla="*/ 49055718 h 1181"/>
              <a:gd name="T12" fmla="*/ 10251528 w 899"/>
              <a:gd name="T13" fmla="*/ 72026055 h 1181"/>
              <a:gd name="T14" fmla="*/ 6877580 w 899"/>
              <a:gd name="T15" fmla="*/ 72026055 h 1181"/>
              <a:gd name="T16" fmla="*/ 0 w 899"/>
              <a:gd name="T17" fmla="*/ 78774535 h 1181"/>
              <a:gd name="T18" fmla="*/ 0 w 899"/>
              <a:gd name="T19" fmla="*/ 146258614 h 1181"/>
              <a:gd name="T20" fmla="*/ 6877580 w 899"/>
              <a:gd name="T21" fmla="*/ 153136783 h 1181"/>
              <a:gd name="T22" fmla="*/ 109654025 w 899"/>
              <a:gd name="T23" fmla="*/ 153136783 h 1181"/>
              <a:gd name="T24" fmla="*/ 116531965 w 899"/>
              <a:gd name="T25" fmla="*/ 146258614 h 1181"/>
              <a:gd name="T26" fmla="*/ 116531965 w 899"/>
              <a:gd name="T27" fmla="*/ 78774535 h 1181"/>
              <a:gd name="T28" fmla="*/ 109654025 w 899"/>
              <a:gd name="T29" fmla="*/ 72026055 h 1181"/>
              <a:gd name="T30" fmla="*/ 20633099 w 899"/>
              <a:gd name="T31" fmla="*/ 47887802 h 1181"/>
              <a:gd name="T32" fmla="*/ 20633099 w 899"/>
              <a:gd name="T33" fmla="*/ 47887802 h 1181"/>
              <a:gd name="T34" fmla="*/ 58265982 w 899"/>
              <a:gd name="T35" fmla="*/ 10252228 h 1181"/>
              <a:gd name="T36" fmla="*/ 97196427 w 899"/>
              <a:gd name="T37" fmla="*/ 49055718 h 1181"/>
              <a:gd name="T38" fmla="*/ 97196427 w 899"/>
              <a:gd name="T39" fmla="*/ 72026055 h 1181"/>
              <a:gd name="T40" fmla="*/ 20633099 w 899"/>
              <a:gd name="T41" fmla="*/ 72026055 h 1181"/>
              <a:gd name="T42" fmla="*/ 20633099 w 899"/>
              <a:gd name="T43" fmla="*/ 47887802 h 1181"/>
              <a:gd name="T44" fmla="*/ 107447954 w 899"/>
              <a:gd name="T45" fmla="*/ 142884194 h 1181"/>
              <a:gd name="T46" fmla="*/ 107447954 w 899"/>
              <a:gd name="T47" fmla="*/ 142884194 h 1181"/>
              <a:gd name="T48" fmla="*/ 10251528 w 899"/>
              <a:gd name="T49" fmla="*/ 142884194 h 1181"/>
              <a:gd name="T50" fmla="*/ 10251528 w 899"/>
              <a:gd name="T51" fmla="*/ 81110367 h 1181"/>
              <a:gd name="T52" fmla="*/ 107447954 w 899"/>
              <a:gd name="T53" fmla="*/ 81110367 h 1181"/>
              <a:gd name="T54" fmla="*/ 107447954 w 899"/>
              <a:gd name="T55" fmla="*/ 142884194 h 118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99" h="1181">
                <a:moveTo>
                  <a:pt x="845" y="555"/>
                </a:moveTo>
                <a:lnTo>
                  <a:pt x="845" y="555"/>
                </a:lnTo>
                <a:cubicBezTo>
                  <a:pt x="819" y="555"/>
                  <a:pt x="819" y="555"/>
                  <a:pt x="819" y="555"/>
                </a:cubicBezTo>
                <a:cubicBezTo>
                  <a:pt x="819" y="369"/>
                  <a:pt x="819" y="369"/>
                  <a:pt x="819" y="369"/>
                </a:cubicBezTo>
                <a:cubicBezTo>
                  <a:pt x="819" y="167"/>
                  <a:pt x="652" y="0"/>
                  <a:pt x="449" y="0"/>
                </a:cubicBezTo>
                <a:cubicBezTo>
                  <a:pt x="247" y="0"/>
                  <a:pt x="79" y="167"/>
                  <a:pt x="79" y="378"/>
                </a:cubicBezTo>
                <a:cubicBezTo>
                  <a:pt x="79" y="555"/>
                  <a:pt x="79" y="555"/>
                  <a:pt x="79" y="555"/>
                </a:cubicBezTo>
                <a:cubicBezTo>
                  <a:pt x="53" y="555"/>
                  <a:pt x="53" y="555"/>
                  <a:pt x="53" y="555"/>
                </a:cubicBezTo>
                <a:cubicBezTo>
                  <a:pt x="26" y="555"/>
                  <a:pt x="0" y="572"/>
                  <a:pt x="0" y="607"/>
                </a:cubicBezTo>
                <a:cubicBezTo>
                  <a:pt x="0" y="1127"/>
                  <a:pt x="0" y="1127"/>
                  <a:pt x="0" y="1127"/>
                </a:cubicBezTo>
                <a:cubicBezTo>
                  <a:pt x="0" y="1153"/>
                  <a:pt x="26" y="1180"/>
                  <a:pt x="53" y="1180"/>
                </a:cubicBezTo>
                <a:cubicBezTo>
                  <a:pt x="845" y="1180"/>
                  <a:pt x="845" y="1180"/>
                  <a:pt x="845" y="1180"/>
                </a:cubicBezTo>
                <a:cubicBezTo>
                  <a:pt x="872" y="1180"/>
                  <a:pt x="898" y="1153"/>
                  <a:pt x="898" y="1127"/>
                </a:cubicBezTo>
                <a:cubicBezTo>
                  <a:pt x="898" y="607"/>
                  <a:pt x="898" y="607"/>
                  <a:pt x="898" y="607"/>
                </a:cubicBezTo>
                <a:cubicBezTo>
                  <a:pt x="898" y="572"/>
                  <a:pt x="872" y="555"/>
                  <a:pt x="845" y="555"/>
                </a:cubicBezTo>
                <a:close/>
                <a:moveTo>
                  <a:pt x="159" y="369"/>
                </a:moveTo>
                <a:lnTo>
                  <a:pt x="159" y="369"/>
                </a:lnTo>
                <a:cubicBezTo>
                  <a:pt x="159" y="211"/>
                  <a:pt x="291" y="79"/>
                  <a:pt x="449" y="79"/>
                </a:cubicBezTo>
                <a:cubicBezTo>
                  <a:pt x="617" y="79"/>
                  <a:pt x="749" y="211"/>
                  <a:pt x="749" y="378"/>
                </a:cubicBezTo>
                <a:cubicBezTo>
                  <a:pt x="749" y="555"/>
                  <a:pt x="749" y="555"/>
                  <a:pt x="749" y="555"/>
                </a:cubicBezTo>
                <a:cubicBezTo>
                  <a:pt x="159" y="555"/>
                  <a:pt x="159" y="555"/>
                  <a:pt x="159" y="555"/>
                </a:cubicBezTo>
                <a:lnTo>
                  <a:pt x="159" y="369"/>
                </a:lnTo>
                <a:close/>
                <a:moveTo>
                  <a:pt x="828" y="1101"/>
                </a:moveTo>
                <a:lnTo>
                  <a:pt x="828" y="1101"/>
                </a:lnTo>
                <a:cubicBezTo>
                  <a:pt x="79" y="1101"/>
                  <a:pt x="79" y="1101"/>
                  <a:pt x="79" y="1101"/>
                </a:cubicBezTo>
                <a:cubicBezTo>
                  <a:pt x="79" y="625"/>
                  <a:pt x="79" y="625"/>
                  <a:pt x="79" y="625"/>
                </a:cubicBezTo>
                <a:cubicBezTo>
                  <a:pt x="828" y="625"/>
                  <a:pt x="828" y="625"/>
                  <a:pt x="828" y="625"/>
                </a:cubicBezTo>
                <a:lnTo>
                  <a:pt x="828" y="1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6">
            <a:extLst>
              <a:ext uri="{FF2B5EF4-FFF2-40B4-BE49-F238E27FC236}">
                <a16:creationId xmlns:a16="http://schemas.microsoft.com/office/drawing/2014/main" id="{A88BF561-902C-F54B-9507-D7AC9E0F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266" y="8280068"/>
            <a:ext cx="89501" cy="238669"/>
          </a:xfrm>
          <a:custGeom>
            <a:avLst/>
            <a:gdLst>
              <a:gd name="T0" fmla="*/ 5475817 w 81"/>
              <a:gd name="T1" fmla="*/ 27259831 h 212"/>
              <a:gd name="T2" fmla="*/ 5475817 w 81"/>
              <a:gd name="T3" fmla="*/ 27259831 h 212"/>
              <a:gd name="T4" fmla="*/ 9956094 w 81"/>
              <a:gd name="T5" fmla="*/ 22737792 h 212"/>
              <a:gd name="T6" fmla="*/ 9956094 w 81"/>
              <a:gd name="T7" fmla="*/ 4521679 h 212"/>
              <a:gd name="T8" fmla="*/ 5475817 w 81"/>
              <a:gd name="T9" fmla="*/ 0 h 212"/>
              <a:gd name="T10" fmla="*/ 0 w 81"/>
              <a:gd name="T11" fmla="*/ 4521679 h 212"/>
              <a:gd name="T12" fmla="*/ 0 w 81"/>
              <a:gd name="T13" fmla="*/ 22737792 h 212"/>
              <a:gd name="T14" fmla="*/ 5475817 w 81"/>
              <a:gd name="T15" fmla="*/ 27259831 h 2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" h="212">
                <a:moveTo>
                  <a:pt x="44" y="211"/>
                </a:moveTo>
                <a:lnTo>
                  <a:pt x="44" y="211"/>
                </a:lnTo>
                <a:cubicBezTo>
                  <a:pt x="62" y="211"/>
                  <a:pt x="80" y="194"/>
                  <a:pt x="80" y="176"/>
                </a:cubicBezTo>
                <a:cubicBezTo>
                  <a:pt x="80" y="35"/>
                  <a:pt x="80" y="35"/>
                  <a:pt x="80" y="35"/>
                </a:cubicBezTo>
                <a:cubicBezTo>
                  <a:pt x="80" y="18"/>
                  <a:pt x="62" y="0"/>
                  <a:pt x="44" y="0"/>
                </a:cubicBezTo>
                <a:cubicBezTo>
                  <a:pt x="18" y="0"/>
                  <a:pt x="0" y="18"/>
                  <a:pt x="0" y="35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94"/>
                  <a:pt x="18" y="211"/>
                  <a:pt x="44" y="2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CuadroTexto 437">
            <a:extLst>
              <a:ext uri="{FF2B5EF4-FFF2-40B4-BE49-F238E27FC236}">
                <a16:creationId xmlns:a16="http://schemas.microsoft.com/office/drawing/2014/main" id="{F341D95E-FD2F-B041-9CE0-B6E0D18841C8}"/>
              </a:ext>
            </a:extLst>
          </p:cNvPr>
          <p:cNvSpPr txBox="1"/>
          <p:nvPr/>
        </p:nvSpPr>
        <p:spPr>
          <a:xfrm>
            <a:off x="9707216" y="16986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9B8F258F-996D-EA45-861D-557F965F23EE}"/>
              </a:ext>
            </a:extLst>
          </p:cNvPr>
          <p:cNvSpPr txBox="1"/>
          <p:nvPr/>
        </p:nvSpPr>
        <p:spPr>
          <a:xfrm>
            <a:off x="2451398" y="32141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004A5D0-34FE-1B46-9154-FCB1177A5D09}"/>
              </a:ext>
            </a:extLst>
          </p:cNvPr>
          <p:cNvSpPr txBox="1"/>
          <p:nvPr/>
        </p:nvSpPr>
        <p:spPr>
          <a:xfrm>
            <a:off x="6798409" y="104402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6F9ED4-DB5A-1646-9A60-F346AAE6FBDD}"/>
              </a:ext>
            </a:extLst>
          </p:cNvPr>
          <p:cNvSpPr/>
          <p:nvPr/>
        </p:nvSpPr>
        <p:spPr>
          <a:xfrm>
            <a:off x="6555249" y="11086531"/>
            <a:ext cx="2868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92D3C2EF-C610-EB4F-89ED-19F668D7405D}"/>
              </a:ext>
            </a:extLst>
          </p:cNvPr>
          <p:cNvSpPr txBox="1"/>
          <p:nvPr/>
        </p:nvSpPr>
        <p:spPr>
          <a:xfrm>
            <a:off x="10134799" y="104402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2BB34-13D7-BF4A-A121-4D091B9DA30F}"/>
              </a:ext>
            </a:extLst>
          </p:cNvPr>
          <p:cNvSpPr/>
          <p:nvPr/>
        </p:nvSpPr>
        <p:spPr>
          <a:xfrm>
            <a:off x="9848943" y="11086531"/>
            <a:ext cx="2954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57E1A6E1-C6D4-7C47-927F-822B352B81B7}"/>
              </a:ext>
            </a:extLst>
          </p:cNvPr>
          <p:cNvSpPr txBox="1"/>
          <p:nvPr/>
        </p:nvSpPr>
        <p:spPr>
          <a:xfrm>
            <a:off x="13478648" y="104402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0AE80B-6114-E947-B379-95E7858AD345}"/>
              </a:ext>
            </a:extLst>
          </p:cNvPr>
          <p:cNvSpPr/>
          <p:nvPr/>
        </p:nvSpPr>
        <p:spPr>
          <a:xfrm>
            <a:off x="13192792" y="11086531"/>
            <a:ext cx="2954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846D92C0-67E0-C64D-9A76-91567A9ED5E8}"/>
              </a:ext>
            </a:extLst>
          </p:cNvPr>
          <p:cNvSpPr txBox="1"/>
          <p:nvPr/>
        </p:nvSpPr>
        <p:spPr>
          <a:xfrm>
            <a:off x="16805092" y="104402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9AD516-3D72-7340-919A-788C7EA4AD35}"/>
              </a:ext>
            </a:extLst>
          </p:cNvPr>
          <p:cNvSpPr/>
          <p:nvPr/>
        </p:nvSpPr>
        <p:spPr>
          <a:xfrm>
            <a:off x="16519236" y="11086531"/>
            <a:ext cx="2954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7173658-9CEE-5F49-8943-8EB69C5DD11D}"/>
              </a:ext>
            </a:extLst>
          </p:cNvPr>
          <p:cNvSpPr txBox="1"/>
          <p:nvPr/>
        </p:nvSpPr>
        <p:spPr>
          <a:xfrm>
            <a:off x="20211095" y="104402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DF35D8-1869-C04B-A9E2-0A3DC18050ED}"/>
              </a:ext>
            </a:extLst>
          </p:cNvPr>
          <p:cNvSpPr/>
          <p:nvPr/>
        </p:nvSpPr>
        <p:spPr>
          <a:xfrm>
            <a:off x="19925239" y="11086531"/>
            <a:ext cx="2954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59675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340">
            <a:extLst>
              <a:ext uri="{FF2B5EF4-FFF2-40B4-BE49-F238E27FC236}">
                <a16:creationId xmlns:a16="http://schemas.microsoft.com/office/drawing/2014/main" id="{5D4DC726-2D61-874D-B454-94A489D3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18" y="5782716"/>
            <a:ext cx="4343482" cy="3439965"/>
          </a:xfrm>
          <a:custGeom>
            <a:avLst/>
            <a:gdLst>
              <a:gd name="T0" fmla="*/ 501451980 w 4069"/>
              <a:gd name="T1" fmla="*/ 75710219 h 3223"/>
              <a:gd name="T2" fmla="*/ 501451980 w 4069"/>
              <a:gd name="T3" fmla="*/ 75710219 h 3223"/>
              <a:gd name="T4" fmla="*/ 389672547 w 4069"/>
              <a:gd name="T5" fmla="*/ 75710219 h 3223"/>
              <a:gd name="T6" fmla="*/ 343378694 w 4069"/>
              <a:gd name="T7" fmla="*/ 24891085 h 3223"/>
              <a:gd name="T8" fmla="*/ 264276873 w 4069"/>
              <a:gd name="T9" fmla="*/ 0 h 3223"/>
              <a:gd name="T10" fmla="*/ 184137952 w 4069"/>
              <a:gd name="T11" fmla="*/ 24891085 h 3223"/>
              <a:gd name="T12" fmla="*/ 137844100 w 4069"/>
              <a:gd name="T13" fmla="*/ 75710219 h 3223"/>
              <a:gd name="T14" fmla="*/ 27102125 w 4069"/>
              <a:gd name="T15" fmla="*/ 75710219 h 3223"/>
              <a:gd name="T16" fmla="*/ 0 w 4069"/>
              <a:gd name="T17" fmla="*/ 103972156 h 3223"/>
              <a:gd name="T18" fmla="*/ 0 w 4069"/>
              <a:gd name="T19" fmla="*/ 142215947 h 3223"/>
              <a:gd name="T20" fmla="*/ 0 w 4069"/>
              <a:gd name="T21" fmla="*/ 220130074 h 3223"/>
              <a:gd name="T22" fmla="*/ 0 w 4069"/>
              <a:gd name="T23" fmla="*/ 391774901 h 3223"/>
              <a:gd name="T24" fmla="*/ 25935029 w 4069"/>
              <a:gd name="T25" fmla="*/ 417702950 h 3223"/>
              <a:gd name="T26" fmla="*/ 501451980 w 4069"/>
              <a:gd name="T27" fmla="*/ 417702950 h 3223"/>
              <a:gd name="T28" fmla="*/ 527516646 w 4069"/>
              <a:gd name="T29" fmla="*/ 391774901 h 3223"/>
              <a:gd name="T30" fmla="*/ 527516646 w 4069"/>
              <a:gd name="T31" fmla="*/ 220130074 h 3223"/>
              <a:gd name="T32" fmla="*/ 527516646 w 4069"/>
              <a:gd name="T33" fmla="*/ 142215947 h 3223"/>
              <a:gd name="T34" fmla="*/ 527516646 w 4069"/>
              <a:gd name="T35" fmla="*/ 101638628 h 3223"/>
              <a:gd name="T36" fmla="*/ 501451980 w 4069"/>
              <a:gd name="T37" fmla="*/ 75710219 h 3223"/>
              <a:gd name="T38" fmla="*/ 203330040 w 4069"/>
              <a:gd name="T39" fmla="*/ 53152662 h 3223"/>
              <a:gd name="T40" fmla="*/ 203330040 w 4069"/>
              <a:gd name="T41" fmla="*/ 53152662 h 3223"/>
              <a:gd name="T42" fmla="*/ 264276873 w 4069"/>
              <a:gd name="T43" fmla="*/ 33836336 h 3223"/>
              <a:gd name="T44" fmla="*/ 324186607 w 4069"/>
              <a:gd name="T45" fmla="*/ 53152662 h 3223"/>
              <a:gd name="T46" fmla="*/ 348954540 w 4069"/>
              <a:gd name="T47" fmla="*/ 75710219 h 3223"/>
              <a:gd name="T48" fmla="*/ 264276873 w 4069"/>
              <a:gd name="T49" fmla="*/ 75710219 h 3223"/>
              <a:gd name="T50" fmla="*/ 178432469 w 4069"/>
              <a:gd name="T51" fmla="*/ 75710219 h 3223"/>
              <a:gd name="T52" fmla="*/ 203330040 w 4069"/>
              <a:gd name="T53" fmla="*/ 53152662 h 3223"/>
              <a:gd name="T54" fmla="*/ 33845067 w 4069"/>
              <a:gd name="T55" fmla="*/ 110713139 h 3223"/>
              <a:gd name="T56" fmla="*/ 33845067 w 4069"/>
              <a:gd name="T57" fmla="*/ 110713139 h 3223"/>
              <a:gd name="T58" fmla="*/ 124228218 w 4069"/>
              <a:gd name="T59" fmla="*/ 110713139 h 3223"/>
              <a:gd name="T60" fmla="*/ 124228218 w 4069"/>
              <a:gd name="T61" fmla="*/ 110713139 h 3223"/>
              <a:gd name="T62" fmla="*/ 404325527 w 4069"/>
              <a:gd name="T63" fmla="*/ 110713139 h 3223"/>
              <a:gd name="T64" fmla="*/ 403288428 w 4069"/>
              <a:gd name="T65" fmla="*/ 109546555 h 3223"/>
              <a:gd name="T66" fmla="*/ 493671579 w 4069"/>
              <a:gd name="T67" fmla="*/ 109546555 h 3223"/>
              <a:gd name="T68" fmla="*/ 493671579 w 4069"/>
              <a:gd name="T69" fmla="*/ 142215947 h 3223"/>
              <a:gd name="T70" fmla="*/ 493671579 w 4069"/>
              <a:gd name="T71" fmla="*/ 220130074 h 3223"/>
              <a:gd name="T72" fmla="*/ 462031066 w 4069"/>
              <a:gd name="T73" fmla="*/ 252799825 h 3223"/>
              <a:gd name="T74" fmla="*/ 65485580 w 4069"/>
              <a:gd name="T75" fmla="*/ 252799825 h 3223"/>
              <a:gd name="T76" fmla="*/ 33845067 w 4069"/>
              <a:gd name="T77" fmla="*/ 220130074 h 3223"/>
              <a:gd name="T78" fmla="*/ 33845067 w 4069"/>
              <a:gd name="T79" fmla="*/ 142215947 h 3223"/>
              <a:gd name="T80" fmla="*/ 33845067 w 4069"/>
              <a:gd name="T81" fmla="*/ 110713139 h 3223"/>
              <a:gd name="T82" fmla="*/ 33845067 w 4069"/>
              <a:gd name="T83" fmla="*/ 383866614 h 3223"/>
              <a:gd name="T84" fmla="*/ 33845067 w 4069"/>
              <a:gd name="T85" fmla="*/ 383866614 h 3223"/>
              <a:gd name="T86" fmla="*/ 33845067 w 4069"/>
              <a:gd name="T87" fmla="*/ 278857495 h 3223"/>
              <a:gd name="T88" fmla="*/ 65485580 w 4069"/>
              <a:gd name="T89" fmla="*/ 286765782 h 3223"/>
              <a:gd name="T90" fmla="*/ 462031066 w 4069"/>
              <a:gd name="T91" fmla="*/ 286765782 h 3223"/>
              <a:gd name="T92" fmla="*/ 493671579 w 4069"/>
              <a:gd name="T93" fmla="*/ 278857495 h 3223"/>
              <a:gd name="T94" fmla="*/ 493671579 w 4069"/>
              <a:gd name="T95" fmla="*/ 383866614 h 3223"/>
              <a:gd name="T96" fmla="*/ 33845067 w 4069"/>
              <a:gd name="T97" fmla="*/ 383866614 h 32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069" h="3223">
                <a:moveTo>
                  <a:pt x="3867" y="584"/>
                </a:moveTo>
                <a:lnTo>
                  <a:pt x="3867" y="584"/>
                </a:lnTo>
                <a:cubicBezTo>
                  <a:pt x="3005" y="584"/>
                  <a:pt x="3005" y="584"/>
                  <a:pt x="3005" y="584"/>
                </a:cubicBezTo>
                <a:cubicBezTo>
                  <a:pt x="2918" y="427"/>
                  <a:pt x="2796" y="288"/>
                  <a:pt x="2648" y="192"/>
                </a:cubicBezTo>
                <a:cubicBezTo>
                  <a:pt x="2465" y="70"/>
                  <a:pt x="2256" y="0"/>
                  <a:pt x="2038" y="0"/>
                </a:cubicBezTo>
                <a:cubicBezTo>
                  <a:pt x="1812" y="0"/>
                  <a:pt x="1603" y="70"/>
                  <a:pt x="1420" y="192"/>
                </a:cubicBezTo>
                <a:cubicBezTo>
                  <a:pt x="1272" y="288"/>
                  <a:pt x="1150" y="427"/>
                  <a:pt x="1063" y="584"/>
                </a:cubicBezTo>
                <a:cubicBezTo>
                  <a:pt x="209" y="584"/>
                  <a:pt x="209" y="584"/>
                  <a:pt x="209" y="584"/>
                </a:cubicBezTo>
                <a:cubicBezTo>
                  <a:pt x="96" y="584"/>
                  <a:pt x="0" y="679"/>
                  <a:pt x="0" y="802"/>
                </a:cubicBezTo>
                <a:cubicBezTo>
                  <a:pt x="0" y="1097"/>
                  <a:pt x="0" y="1097"/>
                  <a:pt x="0" y="109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0" y="3022"/>
                  <a:pt x="0" y="3022"/>
                  <a:pt x="0" y="3022"/>
                </a:cubicBezTo>
                <a:cubicBezTo>
                  <a:pt x="0" y="3135"/>
                  <a:pt x="87" y="3222"/>
                  <a:pt x="200" y="3222"/>
                </a:cubicBezTo>
                <a:cubicBezTo>
                  <a:pt x="3867" y="3222"/>
                  <a:pt x="3867" y="3222"/>
                  <a:pt x="3867" y="3222"/>
                </a:cubicBezTo>
                <a:cubicBezTo>
                  <a:pt x="3981" y="3222"/>
                  <a:pt x="4068" y="3135"/>
                  <a:pt x="4068" y="3022"/>
                </a:cubicBezTo>
                <a:cubicBezTo>
                  <a:pt x="4068" y="1698"/>
                  <a:pt x="4068" y="1698"/>
                  <a:pt x="4068" y="1698"/>
                </a:cubicBezTo>
                <a:cubicBezTo>
                  <a:pt x="4068" y="1097"/>
                  <a:pt x="4068" y="1097"/>
                  <a:pt x="4068" y="1097"/>
                </a:cubicBezTo>
                <a:cubicBezTo>
                  <a:pt x="4068" y="784"/>
                  <a:pt x="4068" y="784"/>
                  <a:pt x="4068" y="784"/>
                </a:cubicBezTo>
                <a:cubicBezTo>
                  <a:pt x="4068" y="671"/>
                  <a:pt x="3981" y="584"/>
                  <a:pt x="3867" y="584"/>
                </a:cubicBezTo>
                <a:close/>
                <a:moveTo>
                  <a:pt x="1568" y="410"/>
                </a:moveTo>
                <a:lnTo>
                  <a:pt x="1568" y="410"/>
                </a:lnTo>
                <a:cubicBezTo>
                  <a:pt x="1707" y="314"/>
                  <a:pt x="1864" y="261"/>
                  <a:pt x="2038" y="261"/>
                </a:cubicBezTo>
                <a:cubicBezTo>
                  <a:pt x="2204" y="261"/>
                  <a:pt x="2361" y="314"/>
                  <a:pt x="2500" y="410"/>
                </a:cubicBezTo>
                <a:cubicBezTo>
                  <a:pt x="2578" y="453"/>
                  <a:pt x="2639" y="514"/>
                  <a:pt x="2691" y="584"/>
                </a:cubicBezTo>
                <a:cubicBezTo>
                  <a:pt x="2038" y="584"/>
                  <a:pt x="2038" y="584"/>
                  <a:pt x="2038" y="584"/>
                </a:cubicBezTo>
                <a:cubicBezTo>
                  <a:pt x="1376" y="584"/>
                  <a:pt x="1376" y="584"/>
                  <a:pt x="1376" y="584"/>
                </a:cubicBezTo>
                <a:cubicBezTo>
                  <a:pt x="1428" y="514"/>
                  <a:pt x="1490" y="453"/>
                  <a:pt x="1568" y="410"/>
                </a:cubicBezTo>
                <a:close/>
                <a:moveTo>
                  <a:pt x="261" y="854"/>
                </a:moveTo>
                <a:lnTo>
                  <a:pt x="261" y="854"/>
                </a:lnTo>
                <a:cubicBezTo>
                  <a:pt x="958" y="854"/>
                  <a:pt x="958" y="854"/>
                  <a:pt x="958" y="854"/>
                </a:cubicBezTo>
                <a:cubicBezTo>
                  <a:pt x="3118" y="854"/>
                  <a:pt x="3118" y="854"/>
                  <a:pt x="3118" y="854"/>
                </a:cubicBezTo>
                <a:cubicBezTo>
                  <a:pt x="3110" y="845"/>
                  <a:pt x="3110" y="845"/>
                  <a:pt x="3110" y="845"/>
                </a:cubicBezTo>
                <a:cubicBezTo>
                  <a:pt x="3807" y="845"/>
                  <a:pt x="3807" y="845"/>
                  <a:pt x="3807" y="845"/>
                </a:cubicBezTo>
                <a:cubicBezTo>
                  <a:pt x="3807" y="1097"/>
                  <a:pt x="3807" y="1097"/>
                  <a:pt x="3807" y="1097"/>
                </a:cubicBezTo>
                <a:cubicBezTo>
                  <a:pt x="3807" y="1698"/>
                  <a:pt x="3807" y="1698"/>
                  <a:pt x="3807" y="1698"/>
                </a:cubicBezTo>
                <a:cubicBezTo>
                  <a:pt x="3807" y="1837"/>
                  <a:pt x="3693" y="1950"/>
                  <a:pt x="3563" y="1950"/>
                </a:cubicBezTo>
                <a:cubicBezTo>
                  <a:pt x="505" y="1950"/>
                  <a:pt x="505" y="1950"/>
                  <a:pt x="505" y="1950"/>
                </a:cubicBezTo>
                <a:cubicBezTo>
                  <a:pt x="375" y="1950"/>
                  <a:pt x="261" y="1837"/>
                  <a:pt x="261" y="1698"/>
                </a:cubicBezTo>
                <a:cubicBezTo>
                  <a:pt x="261" y="1097"/>
                  <a:pt x="261" y="1097"/>
                  <a:pt x="261" y="1097"/>
                </a:cubicBezTo>
                <a:lnTo>
                  <a:pt x="261" y="854"/>
                </a:lnTo>
                <a:close/>
                <a:moveTo>
                  <a:pt x="261" y="2961"/>
                </a:moveTo>
                <a:lnTo>
                  <a:pt x="261" y="2961"/>
                </a:lnTo>
                <a:cubicBezTo>
                  <a:pt x="261" y="2151"/>
                  <a:pt x="261" y="2151"/>
                  <a:pt x="261" y="2151"/>
                </a:cubicBezTo>
                <a:cubicBezTo>
                  <a:pt x="340" y="2186"/>
                  <a:pt x="418" y="2212"/>
                  <a:pt x="505" y="2212"/>
                </a:cubicBezTo>
                <a:cubicBezTo>
                  <a:pt x="3563" y="2212"/>
                  <a:pt x="3563" y="2212"/>
                  <a:pt x="3563" y="2212"/>
                </a:cubicBezTo>
                <a:cubicBezTo>
                  <a:pt x="3650" y="2212"/>
                  <a:pt x="3737" y="2186"/>
                  <a:pt x="3807" y="2151"/>
                </a:cubicBezTo>
                <a:cubicBezTo>
                  <a:pt x="3807" y="2961"/>
                  <a:pt x="3807" y="2961"/>
                  <a:pt x="3807" y="2961"/>
                </a:cubicBezTo>
                <a:lnTo>
                  <a:pt x="261" y="2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41">
            <a:extLst>
              <a:ext uri="{FF2B5EF4-FFF2-40B4-BE49-F238E27FC236}">
                <a16:creationId xmlns:a16="http://schemas.microsoft.com/office/drawing/2014/main" id="{8E918DCC-6C5B-7B44-B0F1-F08AAD06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58" y="5782716"/>
            <a:ext cx="4343485" cy="3439965"/>
          </a:xfrm>
          <a:custGeom>
            <a:avLst/>
            <a:gdLst>
              <a:gd name="T0" fmla="*/ 501452682 w 4069"/>
              <a:gd name="T1" fmla="*/ 75710219 h 3223"/>
              <a:gd name="T2" fmla="*/ 501452682 w 4069"/>
              <a:gd name="T3" fmla="*/ 75710219 h 3223"/>
              <a:gd name="T4" fmla="*/ 389672813 w 4069"/>
              <a:gd name="T5" fmla="*/ 75710219 h 3223"/>
              <a:gd name="T6" fmla="*/ 343378928 w 4069"/>
              <a:gd name="T7" fmla="*/ 24891085 h 3223"/>
              <a:gd name="T8" fmla="*/ 264277413 w 4069"/>
              <a:gd name="T9" fmla="*/ 0 h 3223"/>
              <a:gd name="T10" fmla="*/ 184138438 w 4069"/>
              <a:gd name="T11" fmla="*/ 24891085 h 3223"/>
              <a:gd name="T12" fmla="*/ 137844554 w 4069"/>
              <a:gd name="T13" fmla="*/ 75710219 h 3223"/>
              <a:gd name="T14" fmla="*/ 27102144 w 4069"/>
              <a:gd name="T15" fmla="*/ 75710219 h 3223"/>
              <a:gd name="T16" fmla="*/ 0 w 4069"/>
              <a:gd name="T17" fmla="*/ 103972156 h 3223"/>
              <a:gd name="T18" fmla="*/ 0 w 4069"/>
              <a:gd name="T19" fmla="*/ 142215947 h 3223"/>
              <a:gd name="T20" fmla="*/ 0 w 4069"/>
              <a:gd name="T21" fmla="*/ 220130074 h 3223"/>
              <a:gd name="T22" fmla="*/ 0 w 4069"/>
              <a:gd name="T23" fmla="*/ 391774901 h 3223"/>
              <a:gd name="T24" fmla="*/ 25935047 w 4069"/>
              <a:gd name="T25" fmla="*/ 417702950 h 3223"/>
              <a:gd name="T26" fmla="*/ 501452682 w 4069"/>
              <a:gd name="T27" fmla="*/ 417702950 h 3223"/>
              <a:gd name="T28" fmla="*/ 527517367 w 4069"/>
              <a:gd name="T29" fmla="*/ 391774901 h 3223"/>
              <a:gd name="T30" fmla="*/ 527517367 w 4069"/>
              <a:gd name="T31" fmla="*/ 220130074 h 3223"/>
              <a:gd name="T32" fmla="*/ 527517367 w 4069"/>
              <a:gd name="T33" fmla="*/ 142215947 h 3223"/>
              <a:gd name="T34" fmla="*/ 527517367 w 4069"/>
              <a:gd name="T35" fmla="*/ 101638628 h 3223"/>
              <a:gd name="T36" fmla="*/ 501452682 w 4069"/>
              <a:gd name="T37" fmla="*/ 75710219 h 3223"/>
              <a:gd name="T38" fmla="*/ 203330178 w 4069"/>
              <a:gd name="T39" fmla="*/ 53152662 h 3223"/>
              <a:gd name="T40" fmla="*/ 203330178 w 4069"/>
              <a:gd name="T41" fmla="*/ 53152662 h 3223"/>
              <a:gd name="T42" fmla="*/ 264277413 w 4069"/>
              <a:gd name="T43" fmla="*/ 33836336 h 3223"/>
              <a:gd name="T44" fmla="*/ 324187188 w 4069"/>
              <a:gd name="T45" fmla="*/ 53152662 h 3223"/>
              <a:gd name="T46" fmla="*/ 348955138 w 4069"/>
              <a:gd name="T47" fmla="*/ 75710219 h 3223"/>
              <a:gd name="T48" fmla="*/ 264277413 w 4069"/>
              <a:gd name="T49" fmla="*/ 75710219 h 3223"/>
              <a:gd name="T50" fmla="*/ 178432591 w 4069"/>
              <a:gd name="T51" fmla="*/ 75710219 h 3223"/>
              <a:gd name="T52" fmla="*/ 203330178 w 4069"/>
              <a:gd name="T53" fmla="*/ 53152662 h 3223"/>
              <a:gd name="T54" fmla="*/ 33845091 w 4069"/>
              <a:gd name="T55" fmla="*/ 110713139 h 3223"/>
              <a:gd name="T56" fmla="*/ 33845091 w 4069"/>
              <a:gd name="T57" fmla="*/ 110713139 h 3223"/>
              <a:gd name="T58" fmla="*/ 124228663 w 4069"/>
              <a:gd name="T59" fmla="*/ 110713139 h 3223"/>
              <a:gd name="T60" fmla="*/ 124228663 w 4069"/>
              <a:gd name="T61" fmla="*/ 110713139 h 3223"/>
              <a:gd name="T62" fmla="*/ 404326163 w 4069"/>
              <a:gd name="T63" fmla="*/ 110713139 h 3223"/>
              <a:gd name="T64" fmla="*/ 403288704 w 4069"/>
              <a:gd name="T65" fmla="*/ 109546555 h 3223"/>
              <a:gd name="T66" fmla="*/ 493542639 w 4069"/>
              <a:gd name="T67" fmla="*/ 109546555 h 3223"/>
              <a:gd name="T68" fmla="*/ 493542639 w 4069"/>
              <a:gd name="T69" fmla="*/ 142215947 h 3223"/>
              <a:gd name="T70" fmla="*/ 493542639 w 4069"/>
              <a:gd name="T71" fmla="*/ 220130074 h 3223"/>
              <a:gd name="T72" fmla="*/ 462031382 w 4069"/>
              <a:gd name="T73" fmla="*/ 252799825 h 3223"/>
              <a:gd name="T74" fmla="*/ 65485625 w 4069"/>
              <a:gd name="T75" fmla="*/ 252799825 h 3223"/>
              <a:gd name="T76" fmla="*/ 33845091 w 4069"/>
              <a:gd name="T77" fmla="*/ 220130074 h 3223"/>
              <a:gd name="T78" fmla="*/ 33845091 w 4069"/>
              <a:gd name="T79" fmla="*/ 142215947 h 3223"/>
              <a:gd name="T80" fmla="*/ 33845091 w 4069"/>
              <a:gd name="T81" fmla="*/ 110713139 h 3223"/>
              <a:gd name="T82" fmla="*/ 33845091 w 4069"/>
              <a:gd name="T83" fmla="*/ 383866614 h 3223"/>
              <a:gd name="T84" fmla="*/ 33845091 w 4069"/>
              <a:gd name="T85" fmla="*/ 383866614 h 3223"/>
              <a:gd name="T86" fmla="*/ 33845091 w 4069"/>
              <a:gd name="T87" fmla="*/ 278857495 h 3223"/>
              <a:gd name="T88" fmla="*/ 65485625 w 4069"/>
              <a:gd name="T89" fmla="*/ 286765782 h 3223"/>
              <a:gd name="T90" fmla="*/ 462031382 w 4069"/>
              <a:gd name="T91" fmla="*/ 286765782 h 3223"/>
              <a:gd name="T92" fmla="*/ 493542639 w 4069"/>
              <a:gd name="T93" fmla="*/ 278857495 h 3223"/>
              <a:gd name="T94" fmla="*/ 493542639 w 4069"/>
              <a:gd name="T95" fmla="*/ 383866614 h 3223"/>
              <a:gd name="T96" fmla="*/ 33845091 w 4069"/>
              <a:gd name="T97" fmla="*/ 383866614 h 32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069" h="3223">
                <a:moveTo>
                  <a:pt x="3867" y="584"/>
                </a:moveTo>
                <a:lnTo>
                  <a:pt x="3867" y="584"/>
                </a:lnTo>
                <a:cubicBezTo>
                  <a:pt x="3005" y="584"/>
                  <a:pt x="3005" y="584"/>
                  <a:pt x="3005" y="584"/>
                </a:cubicBezTo>
                <a:cubicBezTo>
                  <a:pt x="2918" y="427"/>
                  <a:pt x="2796" y="288"/>
                  <a:pt x="2648" y="192"/>
                </a:cubicBezTo>
                <a:cubicBezTo>
                  <a:pt x="2465" y="70"/>
                  <a:pt x="2256" y="0"/>
                  <a:pt x="2038" y="0"/>
                </a:cubicBezTo>
                <a:cubicBezTo>
                  <a:pt x="1812" y="0"/>
                  <a:pt x="1603" y="70"/>
                  <a:pt x="1420" y="192"/>
                </a:cubicBezTo>
                <a:cubicBezTo>
                  <a:pt x="1272" y="288"/>
                  <a:pt x="1150" y="427"/>
                  <a:pt x="1063" y="584"/>
                </a:cubicBezTo>
                <a:cubicBezTo>
                  <a:pt x="209" y="584"/>
                  <a:pt x="209" y="584"/>
                  <a:pt x="209" y="584"/>
                </a:cubicBezTo>
                <a:cubicBezTo>
                  <a:pt x="96" y="584"/>
                  <a:pt x="0" y="679"/>
                  <a:pt x="0" y="802"/>
                </a:cubicBezTo>
                <a:cubicBezTo>
                  <a:pt x="0" y="1097"/>
                  <a:pt x="0" y="1097"/>
                  <a:pt x="0" y="109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0" y="3022"/>
                  <a:pt x="0" y="3022"/>
                  <a:pt x="0" y="3022"/>
                </a:cubicBezTo>
                <a:cubicBezTo>
                  <a:pt x="0" y="3135"/>
                  <a:pt x="87" y="3222"/>
                  <a:pt x="200" y="3222"/>
                </a:cubicBezTo>
                <a:cubicBezTo>
                  <a:pt x="3867" y="3222"/>
                  <a:pt x="3867" y="3222"/>
                  <a:pt x="3867" y="3222"/>
                </a:cubicBezTo>
                <a:cubicBezTo>
                  <a:pt x="3981" y="3222"/>
                  <a:pt x="4068" y="3135"/>
                  <a:pt x="4068" y="3022"/>
                </a:cubicBezTo>
                <a:cubicBezTo>
                  <a:pt x="4068" y="1698"/>
                  <a:pt x="4068" y="1698"/>
                  <a:pt x="4068" y="1698"/>
                </a:cubicBezTo>
                <a:cubicBezTo>
                  <a:pt x="4068" y="1097"/>
                  <a:pt x="4068" y="1097"/>
                  <a:pt x="4068" y="1097"/>
                </a:cubicBezTo>
                <a:cubicBezTo>
                  <a:pt x="4068" y="784"/>
                  <a:pt x="4068" y="784"/>
                  <a:pt x="4068" y="784"/>
                </a:cubicBezTo>
                <a:cubicBezTo>
                  <a:pt x="4068" y="671"/>
                  <a:pt x="3981" y="584"/>
                  <a:pt x="3867" y="584"/>
                </a:cubicBezTo>
                <a:close/>
                <a:moveTo>
                  <a:pt x="1568" y="410"/>
                </a:moveTo>
                <a:lnTo>
                  <a:pt x="1568" y="410"/>
                </a:lnTo>
                <a:cubicBezTo>
                  <a:pt x="1707" y="314"/>
                  <a:pt x="1864" y="261"/>
                  <a:pt x="2038" y="261"/>
                </a:cubicBezTo>
                <a:cubicBezTo>
                  <a:pt x="2204" y="261"/>
                  <a:pt x="2361" y="314"/>
                  <a:pt x="2500" y="410"/>
                </a:cubicBezTo>
                <a:cubicBezTo>
                  <a:pt x="2578" y="453"/>
                  <a:pt x="2639" y="514"/>
                  <a:pt x="2691" y="584"/>
                </a:cubicBezTo>
                <a:cubicBezTo>
                  <a:pt x="2038" y="584"/>
                  <a:pt x="2038" y="584"/>
                  <a:pt x="2038" y="584"/>
                </a:cubicBezTo>
                <a:cubicBezTo>
                  <a:pt x="1376" y="584"/>
                  <a:pt x="1376" y="584"/>
                  <a:pt x="1376" y="584"/>
                </a:cubicBezTo>
                <a:cubicBezTo>
                  <a:pt x="1429" y="514"/>
                  <a:pt x="1490" y="453"/>
                  <a:pt x="1568" y="410"/>
                </a:cubicBezTo>
                <a:close/>
                <a:moveTo>
                  <a:pt x="261" y="854"/>
                </a:moveTo>
                <a:lnTo>
                  <a:pt x="261" y="854"/>
                </a:lnTo>
                <a:cubicBezTo>
                  <a:pt x="958" y="854"/>
                  <a:pt x="958" y="854"/>
                  <a:pt x="958" y="854"/>
                </a:cubicBezTo>
                <a:cubicBezTo>
                  <a:pt x="3118" y="854"/>
                  <a:pt x="3118" y="854"/>
                  <a:pt x="3118" y="854"/>
                </a:cubicBezTo>
                <a:cubicBezTo>
                  <a:pt x="3110" y="845"/>
                  <a:pt x="3110" y="845"/>
                  <a:pt x="3110" y="845"/>
                </a:cubicBezTo>
                <a:cubicBezTo>
                  <a:pt x="3806" y="845"/>
                  <a:pt x="3806" y="845"/>
                  <a:pt x="3806" y="845"/>
                </a:cubicBezTo>
                <a:cubicBezTo>
                  <a:pt x="3806" y="1097"/>
                  <a:pt x="3806" y="1097"/>
                  <a:pt x="3806" y="1097"/>
                </a:cubicBezTo>
                <a:cubicBezTo>
                  <a:pt x="3806" y="1698"/>
                  <a:pt x="3806" y="1698"/>
                  <a:pt x="3806" y="1698"/>
                </a:cubicBezTo>
                <a:cubicBezTo>
                  <a:pt x="3806" y="1837"/>
                  <a:pt x="3693" y="1950"/>
                  <a:pt x="3563" y="1950"/>
                </a:cubicBezTo>
                <a:cubicBezTo>
                  <a:pt x="505" y="1950"/>
                  <a:pt x="505" y="1950"/>
                  <a:pt x="505" y="1950"/>
                </a:cubicBezTo>
                <a:cubicBezTo>
                  <a:pt x="374" y="1950"/>
                  <a:pt x="261" y="1837"/>
                  <a:pt x="261" y="1698"/>
                </a:cubicBezTo>
                <a:cubicBezTo>
                  <a:pt x="261" y="1097"/>
                  <a:pt x="261" y="1097"/>
                  <a:pt x="261" y="1097"/>
                </a:cubicBezTo>
                <a:lnTo>
                  <a:pt x="261" y="854"/>
                </a:lnTo>
                <a:close/>
                <a:moveTo>
                  <a:pt x="261" y="2961"/>
                </a:moveTo>
                <a:lnTo>
                  <a:pt x="261" y="2961"/>
                </a:lnTo>
                <a:cubicBezTo>
                  <a:pt x="261" y="2151"/>
                  <a:pt x="261" y="2151"/>
                  <a:pt x="261" y="2151"/>
                </a:cubicBezTo>
                <a:cubicBezTo>
                  <a:pt x="340" y="2186"/>
                  <a:pt x="418" y="2212"/>
                  <a:pt x="505" y="2212"/>
                </a:cubicBezTo>
                <a:cubicBezTo>
                  <a:pt x="3563" y="2212"/>
                  <a:pt x="3563" y="2212"/>
                  <a:pt x="3563" y="2212"/>
                </a:cubicBezTo>
                <a:cubicBezTo>
                  <a:pt x="3650" y="2212"/>
                  <a:pt x="3737" y="2186"/>
                  <a:pt x="3806" y="2151"/>
                </a:cubicBezTo>
                <a:cubicBezTo>
                  <a:pt x="3806" y="2961"/>
                  <a:pt x="3806" y="2961"/>
                  <a:pt x="3806" y="2961"/>
                </a:cubicBezTo>
                <a:lnTo>
                  <a:pt x="261" y="29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2">
            <a:extLst>
              <a:ext uri="{FF2B5EF4-FFF2-40B4-BE49-F238E27FC236}">
                <a16:creationId xmlns:a16="http://schemas.microsoft.com/office/drawing/2014/main" id="{33E93AC5-379D-1146-BE03-3AA15BA0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702" y="5782716"/>
            <a:ext cx="4343482" cy="3439965"/>
          </a:xfrm>
          <a:custGeom>
            <a:avLst/>
            <a:gdLst>
              <a:gd name="T0" fmla="*/ 501451980 w 4069"/>
              <a:gd name="T1" fmla="*/ 75710219 h 3223"/>
              <a:gd name="T2" fmla="*/ 501451980 w 4069"/>
              <a:gd name="T3" fmla="*/ 75710219 h 3223"/>
              <a:gd name="T4" fmla="*/ 389672547 w 4069"/>
              <a:gd name="T5" fmla="*/ 75710219 h 3223"/>
              <a:gd name="T6" fmla="*/ 343378694 w 4069"/>
              <a:gd name="T7" fmla="*/ 24891085 h 3223"/>
              <a:gd name="T8" fmla="*/ 264276873 w 4069"/>
              <a:gd name="T9" fmla="*/ 0 h 3223"/>
              <a:gd name="T10" fmla="*/ 184137952 w 4069"/>
              <a:gd name="T11" fmla="*/ 24891085 h 3223"/>
              <a:gd name="T12" fmla="*/ 138881558 w 4069"/>
              <a:gd name="T13" fmla="*/ 75710219 h 3223"/>
              <a:gd name="T14" fmla="*/ 27102125 w 4069"/>
              <a:gd name="T15" fmla="*/ 75710219 h 3223"/>
              <a:gd name="T16" fmla="*/ 0 w 4069"/>
              <a:gd name="T17" fmla="*/ 103972156 h 3223"/>
              <a:gd name="T18" fmla="*/ 0 w 4069"/>
              <a:gd name="T19" fmla="*/ 142215947 h 3223"/>
              <a:gd name="T20" fmla="*/ 0 w 4069"/>
              <a:gd name="T21" fmla="*/ 220130074 h 3223"/>
              <a:gd name="T22" fmla="*/ 0 w 4069"/>
              <a:gd name="T23" fmla="*/ 391774901 h 3223"/>
              <a:gd name="T24" fmla="*/ 25935029 w 4069"/>
              <a:gd name="T25" fmla="*/ 417702950 h 3223"/>
              <a:gd name="T26" fmla="*/ 501451980 w 4069"/>
              <a:gd name="T27" fmla="*/ 417702950 h 3223"/>
              <a:gd name="T28" fmla="*/ 527516646 w 4069"/>
              <a:gd name="T29" fmla="*/ 391774901 h 3223"/>
              <a:gd name="T30" fmla="*/ 527516646 w 4069"/>
              <a:gd name="T31" fmla="*/ 220130074 h 3223"/>
              <a:gd name="T32" fmla="*/ 527516646 w 4069"/>
              <a:gd name="T33" fmla="*/ 142215947 h 3223"/>
              <a:gd name="T34" fmla="*/ 527516646 w 4069"/>
              <a:gd name="T35" fmla="*/ 101638628 h 3223"/>
              <a:gd name="T36" fmla="*/ 501451980 w 4069"/>
              <a:gd name="T37" fmla="*/ 75710219 h 3223"/>
              <a:gd name="T38" fmla="*/ 203330040 w 4069"/>
              <a:gd name="T39" fmla="*/ 53152662 h 3223"/>
              <a:gd name="T40" fmla="*/ 203330040 w 4069"/>
              <a:gd name="T41" fmla="*/ 53152662 h 3223"/>
              <a:gd name="T42" fmla="*/ 264276873 w 4069"/>
              <a:gd name="T43" fmla="*/ 33836336 h 3223"/>
              <a:gd name="T44" fmla="*/ 324186607 w 4069"/>
              <a:gd name="T45" fmla="*/ 53152662 h 3223"/>
              <a:gd name="T46" fmla="*/ 349084177 w 4069"/>
              <a:gd name="T47" fmla="*/ 75710219 h 3223"/>
              <a:gd name="T48" fmla="*/ 264276873 w 4069"/>
              <a:gd name="T49" fmla="*/ 75710219 h 3223"/>
              <a:gd name="T50" fmla="*/ 178432469 w 4069"/>
              <a:gd name="T51" fmla="*/ 75710219 h 3223"/>
              <a:gd name="T52" fmla="*/ 203330040 w 4069"/>
              <a:gd name="T53" fmla="*/ 53152662 h 3223"/>
              <a:gd name="T54" fmla="*/ 33845067 w 4069"/>
              <a:gd name="T55" fmla="*/ 110713139 h 3223"/>
              <a:gd name="T56" fmla="*/ 33845067 w 4069"/>
              <a:gd name="T57" fmla="*/ 110713139 h 3223"/>
              <a:gd name="T58" fmla="*/ 124228218 w 4069"/>
              <a:gd name="T59" fmla="*/ 110713139 h 3223"/>
              <a:gd name="T60" fmla="*/ 124228218 w 4069"/>
              <a:gd name="T61" fmla="*/ 110713139 h 3223"/>
              <a:gd name="T62" fmla="*/ 404325527 w 4069"/>
              <a:gd name="T63" fmla="*/ 110713139 h 3223"/>
              <a:gd name="T64" fmla="*/ 403288428 w 4069"/>
              <a:gd name="T65" fmla="*/ 109546555 h 3223"/>
              <a:gd name="T66" fmla="*/ 493541942 w 4069"/>
              <a:gd name="T67" fmla="*/ 109546555 h 3223"/>
              <a:gd name="T68" fmla="*/ 493541942 w 4069"/>
              <a:gd name="T69" fmla="*/ 142215947 h 3223"/>
              <a:gd name="T70" fmla="*/ 493541942 w 4069"/>
              <a:gd name="T71" fmla="*/ 220130074 h 3223"/>
              <a:gd name="T72" fmla="*/ 462031066 w 4069"/>
              <a:gd name="T73" fmla="*/ 252799825 h 3223"/>
              <a:gd name="T74" fmla="*/ 66652676 w 4069"/>
              <a:gd name="T75" fmla="*/ 252799825 h 3223"/>
              <a:gd name="T76" fmla="*/ 33845067 w 4069"/>
              <a:gd name="T77" fmla="*/ 220130074 h 3223"/>
              <a:gd name="T78" fmla="*/ 33845067 w 4069"/>
              <a:gd name="T79" fmla="*/ 142215947 h 3223"/>
              <a:gd name="T80" fmla="*/ 33845067 w 4069"/>
              <a:gd name="T81" fmla="*/ 110713139 h 3223"/>
              <a:gd name="T82" fmla="*/ 33845067 w 4069"/>
              <a:gd name="T83" fmla="*/ 383866614 h 3223"/>
              <a:gd name="T84" fmla="*/ 33845067 w 4069"/>
              <a:gd name="T85" fmla="*/ 383866614 h 3223"/>
              <a:gd name="T86" fmla="*/ 33845067 w 4069"/>
              <a:gd name="T87" fmla="*/ 278857495 h 3223"/>
              <a:gd name="T88" fmla="*/ 66652676 w 4069"/>
              <a:gd name="T89" fmla="*/ 286765782 h 3223"/>
              <a:gd name="T90" fmla="*/ 462031066 w 4069"/>
              <a:gd name="T91" fmla="*/ 286765782 h 3223"/>
              <a:gd name="T92" fmla="*/ 493541942 w 4069"/>
              <a:gd name="T93" fmla="*/ 278857495 h 3223"/>
              <a:gd name="T94" fmla="*/ 493541942 w 4069"/>
              <a:gd name="T95" fmla="*/ 383866614 h 3223"/>
              <a:gd name="T96" fmla="*/ 33845067 w 4069"/>
              <a:gd name="T97" fmla="*/ 383866614 h 32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069" h="3223">
                <a:moveTo>
                  <a:pt x="3867" y="584"/>
                </a:moveTo>
                <a:lnTo>
                  <a:pt x="3867" y="584"/>
                </a:lnTo>
                <a:cubicBezTo>
                  <a:pt x="3005" y="584"/>
                  <a:pt x="3005" y="584"/>
                  <a:pt x="3005" y="584"/>
                </a:cubicBezTo>
                <a:cubicBezTo>
                  <a:pt x="2918" y="427"/>
                  <a:pt x="2805" y="288"/>
                  <a:pt x="2648" y="192"/>
                </a:cubicBezTo>
                <a:cubicBezTo>
                  <a:pt x="2465" y="70"/>
                  <a:pt x="2256" y="0"/>
                  <a:pt x="2038" y="0"/>
                </a:cubicBezTo>
                <a:cubicBezTo>
                  <a:pt x="1812" y="0"/>
                  <a:pt x="1603" y="70"/>
                  <a:pt x="1420" y="192"/>
                </a:cubicBezTo>
                <a:cubicBezTo>
                  <a:pt x="1272" y="288"/>
                  <a:pt x="1150" y="427"/>
                  <a:pt x="1071" y="584"/>
                </a:cubicBezTo>
                <a:cubicBezTo>
                  <a:pt x="209" y="584"/>
                  <a:pt x="209" y="584"/>
                  <a:pt x="209" y="584"/>
                </a:cubicBezTo>
                <a:cubicBezTo>
                  <a:pt x="96" y="584"/>
                  <a:pt x="0" y="679"/>
                  <a:pt x="0" y="802"/>
                </a:cubicBezTo>
                <a:cubicBezTo>
                  <a:pt x="0" y="1097"/>
                  <a:pt x="0" y="1097"/>
                  <a:pt x="0" y="109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0" y="3022"/>
                  <a:pt x="0" y="3022"/>
                  <a:pt x="0" y="3022"/>
                </a:cubicBezTo>
                <a:cubicBezTo>
                  <a:pt x="0" y="3135"/>
                  <a:pt x="87" y="3222"/>
                  <a:pt x="200" y="3222"/>
                </a:cubicBezTo>
                <a:cubicBezTo>
                  <a:pt x="3867" y="3222"/>
                  <a:pt x="3867" y="3222"/>
                  <a:pt x="3867" y="3222"/>
                </a:cubicBezTo>
                <a:cubicBezTo>
                  <a:pt x="3981" y="3222"/>
                  <a:pt x="4068" y="3135"/>
                  <a:pt x="4068" y="3022"/>
                </a:cubicBezTo>
                <a:cubicBezTo>
                  <a:pt x="4068" y="1698"/>
                  <a:pt x="4068" y="1698"/>
                  <a:pt x="4068" y="1698"/>
                </a:cubicBezTo>
                <a:cubicBezTo>
                  <a:pt x="4068" y="1097"/>
                  <a:pt x="4068" y="1097"/>
                  <a:pt x="4068" y="1097"/>
                </a:cubicBezTo>
                <a:cubicBezTo>
                  <a:pt x="4068" y="784"/>
                  <a:pt x="4068" y="784"/>
                  <a:pt x="4068" y="784"/>
                </a:cubicBezTo>
                <a:cubicBezTo>
                  <a:pt x="4068" y="671"/>
                  <a:pt x="3981" y="584"/>
                  <a:pt x="3867" y="584"/>
                </a:cubicBezTo>
                <a:close/>
                <a:moveTo>
                  <a:pt x="1568" y="410"/>
                </a:moveTo>
                <a:lnTo>
                  <a:pt x="1568" y="410"/>
                </a:lnTo>
                <a:cubicBezTo>
                  <a:pt x="1707" y="314"/>
                  <a:pt x="1864" y="261"/>
                  <a:pt x="2038" y="261"/>
                </a:cubicBezTo>
                <a:cubicBezTo>
                  <a:pt x="2204" y="261"/>
                  <a:pt x="2369" y="314"/>
                  <a:pt x="2500" y="410"/>
                </a:cubicBezTo>
                <a:cubicBezTo>
                  <a:pt x="2578" y="453"/>
                  <a:pt x="2639" y="514"/>
                  <a:pt x="2692" y="584"/>
                </a:cubicBezTo>
                <a:cubicBezTo>
                  <a:pt x="2038" y="584"/>
                  <a:pt x="2038" y="584"/>
                  <a:pt x="2038" y="584"/>
                </a:cubicBezTo>
                <a:cubicBezTo>
                  <a:pt x="1376" y="584"/>
                  <a:pt x="1376" y="584"/>
                  <a:pt x="1376" y="584"/>
                </a:cubicBezTo>
                <a:cubicBezTo>
                  <a:pt x="1428" y="514"/>
                  <a:pt x="1498" y="453"/>
                  <a:pt x="1568" y="410"/>
                </a:cubicBezTo>
                <a:close/>
                <a:moveTo>
                  <a:pt x="261" y="854"/>
                </a:moveTo>
                <a:lnTo>
                  <a:pt x="261" y="854"/>
                </a:lnTo>
                <a:cubicBezTo>
                  <a:pt x="958" y="854"/>
                  <a:pt x="958" y="854"/>
                  <a:pt x="958" y="854"/>
                </a:cubicBezTo>
                <a:cubicBezTo>
                  <a:pt x="3118" y="854"/>
                  <a:pt x="3118" y="854"/>
                  <a:pt x="3118" y="854"/>
                </a:cubicBezTo>
                <a:cubicBezTo>
                  <a:pt x="3110" y="845"/>
                  <a:pt x="3110" y="845"/>
                  <a:pt x="3110" y="845"/>
                </a:cubicBezTo>
                <a:cubicBezTo>
                  <a:pt x="3806" y="845"/>
                  <a:pt x="3806" y="845"/>
                  <a:pt x="3806" y="845"/>
                </a:cubicBezTo>
                <a:cubicBezTo>
                  <a:pt x="3806" y="1097"/>
                  <a:pt x="3806" y="1097"/>
                  <a:pt x="3806" y="1097"/>
                </a:cubicBezTo>
                <a:cubicBezTo>
                  <a:pt x="3806" y="1698"/>
                  <a:pt x="3806" y="1698"/>
                  <a:pt x="3806" y="1698"/>
                </a:cubicBezTo>
                <a:cubicBezTo>
                  <a:pt x="3806" y="1837"/>
                  <a:pt x="3693" y="1950"/>
                  <a:pt x="3563" y="1950"/>
                </a:cubicBezTo>
                <a:cubicBezTo>
                  <a:pt x="514" y="1950"/>
                  <a:pt x="514" y="1950"/>
                  <a:pt x="514" y="1950"/>
                </a:cubicBezTo>
                <a:cubicBezTo>
                  <a:pt x="374" y="1950"/>
                  <a:pt x="261" y="1837"/>
                  <a:pt x="261" y="1698"/>
                </a:cubicBezTo>
                <a:cubicBezTo>
                  <a:pt x="261" y="1097"/>
                  <a:pt x="261" y="1097"/>
                  <a:pt x="261" y="1097"/>
                </a:cubicBezTo>
                <a:lnTo>
                  <a:pt x="261" y="854"/>
                </a:lnTo>
                <a:close/>
                <a:moveTo>
                  <a:pt x="261" y="2961"/>
                </a:moveTo>
                <a:lnTo>
                  <a:pt x="261" y="2961"/>
                </a:lnTo>
                <a:cubicBezTo>
                  <a:pt x="261" y="2151"/>
                  <a:pt x="261" y="2151"/>
                  <a:pt x="261" y="2151"/>
                </a:cubicBezTo>
                <a:cubicBezTo>
                  <a:pt x="340" y="2186"/>
                  <a:pt x="418" y="2212"/>
                  <a:pt x="514" y="2212"/>
                </a:cubicBezTo>
                <a:cubicBezTo>
                  <a:pt x="3563" y="2212"/>
                  <a:pt x="3563" y="2212"/>
                  <a:pt x="3563" y="2212"/>
                </a:cubicBezTo>
                <a:cubicBezTo>
                  <a:pt x="3650" y="2212"/>
                  <a:pt x="3737" y="2186"/>
                  <a:pt x="3806" y="2151"/>
                </a:cubicBezTo>
                <a:cubicBezTo>
                  <a:pt x="3806" y="2961"/>
                  <a:pt x="3806" y="2961"/>
                  <a:pt x="3806" y="2961"/>
                </a:cubicBezTo>
                <a:lnTo>
                  <a:pt x="261" y="29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3">
            <a:extLst>
              <a:ext uri="{FF2B5EF4-FFF2-40B4-BE49-F238E27FC236}">
                <a16:creationId xmlns:a16="http://schemas.microsoft.com/office/drawing/2014/main" id="{1112525F-DD54-E743-A655-08FE8F47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350" y="5782716"/>
            <a:ext cx="4343482" cy="3439965"/>
          </a:xfrm>
          <a:custGeom>
            <a:avLst/>
            <a:gdLst>
              <a:gd name="T0" fmla="*/ 501451980 w 4069"/>
              <a:gd name="T1" fmla="*/ 75710219 h 3223"/>
              <a:gd name="T2" fmla="*/ 501451980 w 4069"/>
              <a:gd name="T3" fmla="*/ 75710219 h 3223"/>
              <a:gd name="T4" fmla="*/ 389672547 w 4069"/>
              <a:gd name="T5" fmla="*/ 75710219 h 3223"/>
              <a:gd name="T6" fmla="*/ 343378694 w 4069"/>
              <a:gd name="T7" fmla="*/ 24891085 h 3223"/>
              <a:gd name="T8" fmla="*/ 264276873 w 4069"/>
              <a:gd name="T9" fmla="*/ 0 h 3223"/>
              <a:gd name="T10" fmla="*/ 184137952 w 4069"/>
              <a:gd name="T11" fmla="*/ 24891085 h 3223"/>
              <a:gd name="T12" fmla="*/ 137714462 w 4069"/>
              <a:gd name="T13" fmla="*/ 75710219 h 3223"/>
              <a:gd name="T14" fmla="*/ 27102125 w 4069"/>
              <a:gd name="T15" fmla="*/ 75710219 h 3223"/>
              <a:gd name="T16" fmla="*/ 0 w 4069"/>
              <a:gd name="T17" fmla="*/ 103972156 h 3223"/>
              <a:gd name="T18" fmla="*/ 0 w 4069"/>
              <a:gd name="T19" fmla="*/ 142215947 h 3223"/>
              <a:gd name="T20" fmla="*/ 0 w 4069"/>
              <a:gd name="T21" fmla="*/ 220130074 h 3223"/>
              <a:gd name="T22" fmla="*/ 0 w 4069"/>
              <a:gd name="T23" fmla="*/ 391774901 h 3223"/>
              <a:gd name="T24" fmla="*/ 25935029 w 4069"/>
              <a:gd name="T25" fmla="*/ 417702950 h 3223"/>
              <a:gd name="T26" fmla="*/ 501451980 w 4069"/>
              <a:gd name="T27" fmla="*/ 417702950 h 3223"/>
              <a:gd name="T28" fmla="*/ 527516646 w 4069"/>
              <a:gd name="T29" fmla="*/ 391774901 h 3223"/>
              <a:gd name="T30" fmla="*/ 527516646 w 4069"/>
              <a:gd name="T31" fmla="*/ 220130074 h 3223"/>
              <a:gd name="T32" fmla="*/ 527516646 w 4069"/>
              <a:gd name="T33" fmla="*/ 142215947 h 3223"/>
              <a:gd name="T34" fmla="*/ 527516646 w 4069"/>
              <a:gd name="T35" fmla="*/ 101638628 h 3223"/>
              <a:gd name="T36" fmla="*/ 501451980 w 4069"/>
              <a:gd name="T37" fmla="*/ 75710219 h 3223"/>
              <a:gd name="T38" fmla="*/ 203330040 w 4069"/>
              <a:gd name="T39" fmla="*/ 53152662 h 3223"/>
              <a:gd name="T40" fmla="*/ 203330040 w 4069"/>
              <a:gd name="T41" fmla="*/ 53152662 h 3223"/>
              <a:gd name="T42" fmla="*/ 264276873 w 4069"/>
              <a:gd name="T43" fmla="*/ 33836336 h 3223"/>
              <a:gd name="T44" fmla="*/ 324186607 w 4069"/>
              <a:gd name="T45" fmla="*/ 53152662 h 3223"/>
              <a:gd name="T46" fmla="*/ 348954540 w 4069"/>
              <a:gd name="T47" fmla="*/ 75710219 h 3223"/>
              <a:gd name="T48" fmla="*/ 264276873 w 4069"/>
              <a:gd name="T49" fmla="*/ 75710219 h 3223"/>
              <a:gd name="T50" fmla="*/ 178432469 w 4069"/>
              <a:gd name="T51" fmla="*/ 75710219 h 3223"/>
              <a:gd name="T52" fmla="*/ 203330040 w 4069"/>
              <a:gd name="T53" fmla="*/ 53152662 h 3223"/>
              <a:gd name="T54" fmla="*/ 33845067 w 4069"/>
              <a:gd name="T55" fmla="*/ 110713139 h 3223"/>
              <a:gd name="T56" fmla="*/ 33845067 w 4069"/>
              <a:gd name="T57" fmla="*/ 110713139 h 3223"/>
              <a:gd name="T58" fmla="*/ 124228218 w 4069"/>
              <a:gd name="T59" fmla="*/ 110713139 h 3223"/>
              <a:gd name="T60" fmla="*/ 124228218 w 4069"/>
              <a:gd name="T61" fmla="*/ 110713139 h 3223"/>
              <a:gd name="T62" fmla="*/ 404325527 w 4069"/>
              <a:gd name="T63" fmla="*/ 110713139 h 3223"/>
              <a:gd name="T64" fmla="*/ 403158431 w 4069"/>
              <a:gd name="T65" fmla="*/ 109546555 h 3223"/>
              <a:gd name="T66" fmla="*/ 493541942 w 4069"/>
              <a:gd name="T67" fmla="*/ 109546555 h 3223"/>
              <a:gd name="T68" fmla="*/ 493541942 w 4069"/>
              <a:gd name="T69" fmla="*/ 142215947 h 3223"/>
              <a:gd name="T70" fmla="*/ 493541942 w 4069"/>
              <a:gd name="T71" fmla="*/ 220130074 h 3223"/>
              <a:gd name="T72" fmla="*/ 461901069 w 4069"/>
              <a:gd name="T73" fmla="*/ 252799825 h 3223"/>
              <a:gd name="T74" fmla="*/ 65485580 w 4069"/>
              <a:gd name="T75" fmla="*/ 252799825 h 3223"/>
              <a:gd name="T76" fmla="*/ 33845067 w 4069"/>
              <a:gd name="T77" fmla="*/ 220130074 h 3223"/>
              <a:gd name="T78" fmla="*/ 33845067 w 4069"/>
              <a:gd name="T79" fmla="*/ 142215947 h 3223"/>
              <a:gd name="T80" fmla="*/ 33845067 w 4069"/>
              <a:gd name="T81" fmla="*/ 110713139 h 3223"/>
              <a:gd name="T82" fmla="*/ 33845067 w 4069"/>
              <a:gd name="T83" fmla="*/ 383866614 h 3223"/>
              <a:gd name="T84" fmla="*/ 33845067 w 4069"/>
              <a:gd name="T85" fmla="*/ 383866614 h 3223"/>
              <a:gd name="T86" fmla="*/ 33845067 w 4069"/>
              <a:gd name="T87" fmla="*/ 278857495 h 3223"/>
              <a:gd name="T88" fmla="*/ 65485580 w 4069"/>
              <a:gd name="T89" fmla="*/ 286765782 h 3223"/>
              <a:gd name="T90" fmla="*/ 461901069 w 4069"/>
              <a:gd name="T91" fmla="*/ 286765782 h 3223"/>
              <a:gd name="T92" fmla="*/ 493541942 w 4069"/>
              <a:gd name="T93" fmla="*/ 278857495 h 3223"/>
              <a:gd name="T94" fmla="*/ 493541942 w 4069"/>
              <a:gd name="T95" fmla="*/ 383866614 h 3223"/>
              <a:gd name="T96" fmla="*/ 33845067 w 4069"/>
              <a:gd name="T97" fmla="*/ 383866614 h 32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069" h="3223">
                <a:moveTo>
                  <a:pt x="3867" y="584"/>
                </a:moveTo>
                <a:lnTo>
                  <a:pt x="3867" y="584"/>
                </a:lnTo>
                <a:cubicBezTo>
                  <a:pt x="3005" y="584"/>
                  <a:pt x="3005" y="584"/>
                  <a:pt x="3005" y="584"/>
                </a:cubicBezTo>
                <a:cubicBezTo>
                  <a:pt x="2918" y="427"/>
                  <a:pt x="2805" y="288"/>
                  <a:pt x="2648" y="192"/>
                </a:cubicBezTo>
                <a:cubicBezTo>
                  <a:pt x="2465" y="70"/>
                  <a:pt x="2256" y="0"/>
                  <a:pt x="2038" y="0"/>
                </a:cubicBezTo>
                <a:cubicBezTo>
                  <a:pt x="1812" y="0"/>
                  <a:pt x="1603" y="70"/>
                  <a:pt x="1420" y="192"/>
                </a:cubicBezTo>
                <a:cubicBezTo>
                  <a:pt x="1271" y="288"/>
                  <a:pt x="1150" y="427"/>
                  <a:pt x="1062" y="584"/>
                </a:cubicBezTo>
                <a:cubicBezTo>
                  <a:pt x="209" y="584"/>
                  <a:pt x="209" y="584"/>
                  <a:pt x="209" y="584"/>
                </a:cubicBezTo>
                <a:cubicBezTo>
                  <a:pt x="96" y="584"/>
                  <a:pt x="0" y="679"/>
                  <a:pt x="0" y="802"/>
                </a:cubicBezTo>
                <a:cubicBezTo>
                  <a:pt x="0" y="1097"/>
                  <a:pt x="0" y="1097"/>
                  <a:pt x="0" y="1097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0" y="3022"/>
                  <a:pt x="0" y="3022"/>
                  <a:pt x="0" y="3022"/>
                </a:cubicBezTo>
                <a:cubicBezTo>
                  <a:pt x="0" y="3135"/>
                  <a:pt x="87" y="3222"/>
                  <a:pt x="200" y="3222"/>
                </a:cubicBezTo>
                <a:cubicBezTo>
                  <a:pt x="3867" y="3222"/>
                  <a:pt x="3867" y="3222"/>
                  <a:pt x="3867" y="3222"/>
                </a:cubicBezTo>
                <a:cubicBezTo>
                  <a:pt x="3980" y="3222"/>
                  <a:pt x="4068" y="3135"/>
                  <a:pt x="4068" y="3022"/>
                </a:cubicBezTo>
                <a:cubicBezTo>
                  <a:pt x="4068" y="1698"/>
                  <a:pt x="4068" y="1698"/>
                  <a:pt x="4068" y="1698"/>
                </a:cubicBezTo>
                <a:cubicBezTo>
                  <a:pt x="4068" y="1097"/>
                  <a:pt x="4068" y="1097"/>
                  <a:pt x="4068" y="1097"/>
                </a:cubicBezTo>
                <a:cubicBezTo>
                  <a:pt x="4068" y="784"/>
                  <a:pt x="4068" y="784"/>
                  <a:pt x="4068" y="784"/>
                </a:cubicBezTo>
                <a:cubicBezTo>
                  <a:pt x="4068" y="671"/>
                  <a:pt x="3980" y="584"/>
                  <a:pt x="3867" y="584"/>
                </a:cubicBezTo>
                <a:close/>
                <a:moveTo>
                  <a:pt x="1568" y="410"/>
                </a:moveTo>
                <a:lnTo>
                  <a:pt x="1568" y="410"/>
                </a:lnTo>
                <a:cubicBezTo>
                  <a:pt x="1707" y="314"/>
                  <a:pt x="1864" y="261"/>
                  <a:pt x="2038" y="261"/>
                </a:cubicBezTo>
                <a:cubicBezTo>
                  <a:pt x="2204" y="261"/>
                  <a:pt x="2360" y="314"/>
                  <a:pt x="2500" y="410"/>
                </a:cubicBezTo>
                <a:cubicBezTo>
                  <a:pt x="2578" y="453"/>
                  <a:pt x="2639" y="514"/>
                  <a:pt x="2691" y="584"/>
                </a:cubicBezTo>
                <a:cubicBezTo>
                  <a:pt x="2038" y="584"/>
                  <a:pt x="2038" y="584"/>
                  <a:pt x="2038" y="584"/>
                </a:cubicBezTo>
                <a:cubicBezTo>
                  <a:pt x="1376" y="584"/>
                  <a:pt x="1376" y="584"/>
                  <a:pt x="1376" y="584"/>
                </a:cubicBezTo>
                <a:cubicBezTo>
                  <a:pt x="1428" y="514"/>
                  <a:pt x="1489" y="453"/>
                  <a:pt x="1568" y="410"/>
                </a:cubicBezTo>
                <a:close/>
                <a:moveTo>
                  <a:pt x="261" y="854"/>
                </a:moveTo>
                <a:lnTo>
                  <a:pt x="261" y="854"/>
                </a:lnTo>
                <a:cubicBezTo>
                  <a:pt x="958" y="854"/>
                  <a:pt x="958" y="854"/>
                  <a:pt x="958" y="854"/>
                </a:cubicBezTo>
                <a:cubicBezTo>
                  <a:pt x="3118" y="854"/>
                  <a:pt x="3118" y="854"/>
                  <a:pt x="3118" y="854"/>
                </a:cubicBezTo>
                <a:cubicBezTo>
                  <a:pt x="3109" y="845"/>
                  <a:pt x="3109" y="845"/>
                  <a:pt x="3109" y="845"/>
                </a:cubicBezTo>
                <a:cubicBezTo>
                  <a:pt x="3806" y="845"/>
                  <a:pt x="3806" y="845"/>
                  <a:pt x="3806" y="845"/>
                </a:cubicBezTo>
                <a:cubicBezTo>
                  <a:pt x="3806" y="1097"/>
                  <a:pt x="3806" y="1097"/>
                  <a:pt x="3806" y="1097"/>
                </a:cubicBezTo>
                <a:cubicBezTo>
                  <a:pt x="3806" y="1698"/>
                  <a:pt x="3806" y="1698"/>
                  <a:pt x="3806" y="1698"/>
                </a:cubicBezTo>
                <a:cubicBezTo>
                  <a:pt x="3806" y="1837"/>
                  <a:pt x="3693" y="1950"/>
                  <a:pt x="3562" y="1950"/>
                </a:cubicBezTo>
                <a:cubicBezTo>
                  <a:pt x="505" y="1950"/>
                  <a:pt x="505" y="1950"/>
                  <a:pt x="505" y="1950"/>
                </a:cubicBezTo>
                <a:cubicBezTo>
                  <a:pt x="375" y="1950"/>
                  <a:pt x="261" y="1837"/>
                  <a:pt x="261" y="1698"/>
                </a:cubicBezTo>
                <a:cubicBezTo>
                  <a:pt x="261" y="1097"/>
                  <a:pt x="261" y="1097"/>
                  <a:pt x="261" y="1097"/>
                </a:cubicBezTo>
                <a:lnTo>
                  <a:pt x="261" y="854"/>
                </a:lnTo>
                <a:close/>
                <a:moveTo>
                  <a:pt x="261" y="2961"/>
                </a:moveTo>
                <a:lnTo>
                  <a:pt x="261" y="2961"/>
                </a:lnTo>
                <a:cubicBezTo>
                  <a:pt x="261" y="2151"/>
                  <a:pt x="261" y="2151"/>
                  <a:pt x="261" y="2151"/>
                </a:cubicBezTo>
                <a:cubicBezTo>
                  <a:pt x="340" y="2186"/>
                  <a:pt x="418" y="2212"/>
                  <a:pt x="505" y="2212"/>
                </a:cubicBezTo>
                <a:cubicBezTo>
                  <a:pt x="3562" y="2212"/>
                  <a:pt x="3562" y="2212"/>
                  <a:pt x="3562" y="2212"/>
                </a:cubicBezTo>
                <a:cubicBezTo>
                  <a:pt x="3650" y="2212"/>
                  <a:pt x="3737" y="2186"/>
                  <a:pt x="3806" y="2151"/>
                </a:cubicBezTo>
                <a:cubicBezTo>
                  <a:pt x="3806" y="2961"/>
                  <a:pt x="3806" y="2961"/>
                  <a:pt x="3806" y="2961"/>
                </a:cubicBezTo>
                <a:lnTo>
                  <a:pt x="261" y="2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4">
            <a:extLst>
              <a:ext uri="{FF2B5EF4-FFF2-40B4-BE49-F238E27FC236}">
                <a16:creationId xmlns:a16="http://schemas.microsoft.com/office/drawing/2014/main" id="{DC04333A-864A-2148-9F76-5AFA5751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686" y="6930940"/>
            <a:ext cx="1811747" cy="1816452"/>
          </a:xfrm>
          <a:custGeom>
            <a:avLst/>
            <a:gdLst>
              <a:gd name="T0" fmla="*/ 219735576 w 1699"/>
              <a:gd name="T1" fmla="*/ 109789455 h 1700"/>
              <a:gd name="T2" fmla="*/ 219735576 w 1699"/>
              <a:gd name="T3" fmla="*/ 109789455 h 1700"/>
              <a:gd name="T4" fmla="*/ 110385445 w 1699"/>
              <a:gd name="T5" fmla="*/ 220748589 h 1700"/>
              <a:gd name="T6" fmla="*/ 0 w 1699"/>
              <a:gd name="T7" fmla="*/ 109789455 h 1700"/>
              <a:gd name="T8" fmla="*/ 110385445 w 1699"/>
              <a:gd name="T9" fmla="*/ 0 h 1700"/>
              <a:gd name="T10" fmla="*/ 219735576 w 1699"/>
              <a:gd name="T11" fmla="*/ 109789455 h 1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9" h="1700">
                <a:moveTo>
                  <a:pt x="1698" y="845"/>
                </a:moveTo>
                <a:lnTo>
                  <a:pt x="1698" y="845"/>
                </a:lnTo>
                <a:cubicBezTo>
                  <a:pt x="1698" y="1316"/>
                  <a:pt x="1315" y="1699"/>
                  <a:pt x="853" y="1699"/>
                </a:cubicBezTo>
                <a:cubicBezTo>
                  <a:pt x="383" y="1699"/>
                  <a:pt x="0" y="1316"/>
                  <a:pt x="0" y="845"/>
                </a:cubicBezTo>
                <a:cubicBezTo>
                  <a:pt x="0" y="384"/>
                  <a:pt x="383" y="0"/>
                  <a:pt x="853" y="0"/>
                </a:cubicBezTo>
                <a:cubicBezTo>
                  <a:pt x="1315" y="0"/>
                  <a:pt x="1698" y="384"/>
                  <a:pt x="1698" y="84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5">
            <a:extLst>
              <a:ext uri="{FF2B5EF4-FFF2-40B4-BE49-F238E27FC236}">
                <a16:creationId xmlns:a16="http://schemas.microsoft.com/office/drawing/2014/main" id="{5FD1C4EC-784F-1548-9D49-A0160D3F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629" y="6930940"/>
            <a:ext cx="1811744" cy="1816452"/>
          </a:xfrm>
          <a:custGeom>
            <a:avLst/>
            <a:gdLst>
              <a:gd name="T0" fmla="*/ 219734857 w 1699"/>
              <a:gd name="T1" fmla="*/ 109789455 h 1700"/>
              <a:gd name="T2" fmla="*/ 219734857 w 1699"/>
              <a:gd name="T3" fmla="*/ 109789455 h 1700"/>
              <a:gd name="T4" fmla="*/ 110385265 w 1699"/>
              <a:gd name="T5" fmla="*/ 220748589 h 1700"/>
              <a:gd name="T6" fmla="*/ 0 w 1699"/>
              <a:gd name="T7" fmla="*/ 109789455 h 1700"/>
              <a:gd name="T8" fmla="*/ 110385265 w 1699"/>
              <a:gd name="T9" fmla="*/ 0 h 1700"/>
              <a:gd name="T10" fmla="*/ 219734857 w 1699"/>
              <a:gd name="T11" fmla="*/ 109789455 h 1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9" h="1700">
                <a:moveTo>
                  <a:pt x="1698" y="845"/>
                </a:moveTo>
                <a:lnTo>
                  <a:pt x="1698" y="845"/>
                </a:lnTo>
                <a:cubicBezTo>
                  <a:pt x="1698" y="1316"/>
                  <a:pt x="1315" y="1699"/>
                  <a:pt x="853" y="1699"/>
                </a:cubicBezTo>
                <a:cubicBezTo>
                  <a:pt x="383" y="1699"/>
                  <a:pt x="0" y="1316"/>
                  <a:pt x="0" y="845"/>
                </a:cubicBezTo>
                <a:cubicBezTo>
                  <a:pt x="0" y="384"/>
                  <a:pt x="383" y="0"/>
                  <a:pt x="853" y="0"/>
                </a:cubicBezTo>
                <a:cubicBezTo>
                  <a:pt x="1315" y="0"/>
                  <a:pt x="1698" y="384"/>
                  <a:pt x="1698" y="84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6">
            <a:extLst>
              <a:ext uri="{FF2B5EF4-FFF2-40B4-BE49-F238E27FC236}">
                <a16:creationId xmlns:a16="http://schemas.microsoft.com/office/drawing/2014/main" id="{A0AC1CC3-F8F2-6D43-81FD-B4A49E99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0569" y="6930940"/>
            <a:ext cx="1816451" cy="1816452"/>
          </a:xfrm>
          <a:custGeom>
            <a:avLst/>
            <a:gdLst>
              <a:gd name="T0" fmla="*/ 220748589 w 1700"/>
              <a:gd name="T1" fmla="*/ 109789455 h 1700"/>
              <a:gd name="T2" fmla="*/ 220748589 w 1700"/>
              <a:gd name="T3" fmla="*/ 109789455 h 1700"/>
              <a:gd name="T4" fmla="*/ 110958774 w 1700"/>
              <a:gd name="T5" fmla="*/ 220748589 h 1700"/>
              <a:gd name="T6" fmla="*/ 0 w 1700"/>
              <a:gd name="T7" fmla="*/ 109789455 h 1700"/>
              <a:gd name="T8" fmla="*/ 110958774 w 1700"/>
              <a:gd name="T9" fmla="*/ 0 h 1700"/>
              <a:gd name="T10" fmla="*/ 220748589 w 1700"/>
              <a:gd name="T11" fmla="*/ 109789455 h 1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0" h="1700">
                <a:moveTo>
                  <a:pt x="1699" y="845"/>
                </a:moveTo>
                <a:lnTo>
                  <a:pt x="1699" y="845"/>
                </a:lnTo>
                <a:cubicBezTo>
                  <a:pt x="1699" y="1316"/>
                  <a:pt x="1316" y="1699"/>
                  <a:pt x="854" y="1699"/>
                </a:cubicBezTo>
                <a:cubicBezTo>
                  <a:pt x="384" y="1699"/>
                  <a:pt x="0" y="1316"/>
                  <a:pt x="0" y="845"/>
                </a:cubicBezTo>
                <a:cubicBezTo>
                  <a:pt x="0" y="384"/>
                  <a:pt x="384" y="0"/>
                  <a:pt x="854" y="0"/>
                </a:cubicBezTo>
                <a:cubicBezTo>
                  <a:pt x="1316" y="0"/>
                  <a:pt x="1699" y="384"/>
                  <a:pt x="1699" y="84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7">
            <a:extLst>
              <a:ext uri="{FF2B5EF4-FFF2-40B4-BE49-F238E27FC236}">
                <a16:creationId xmlns:a16="http://schemas.microsoft.com/office/drawing/2014/main" id="{6A3666F9-A3BF-4842-8C17-9674D9A1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513" y="6930940"/>
            <a:ext cx="1811744" cy="1816452"/>
          </a:xfrm>
          <a:custGeom>
            <a:avLst/>
            <a:gdLst>
              <a:gd name="T0" fmla="*/ 219734857 w 1699"/>
              <a:gd name="T1" fmla="*/ 109789455 h 1700"/>
              <a:gd name="T2" fmla="*/ 219734857 w 1699"/>
              <a:gd name="T3" fmla="*/ 109789455 h 1700"/>
              <a:gd name="T4" fmla="*/ 110385265 w 1699"/>
              <a:gd name="T5" fmla="*/ 220748589 h 1700"/>
              <a:gd name="T6" fmla="*/ 0 w 1699"/>
              <a:gd name="T7" fmla="*/ 109789455 h 1700"/>
              <a:gd name="T8" fmla="*/ 110385265 w 1699"/>
              <a:gd name="T9" fmla="*/ 0 h 1700"/>
              <a:gd name="T10" fmla="*/ 219734857 w 1699"/>
              <a:gd name="T11" fmla="*/ 109789455 h 1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9" h="1700">
                <a:moveTo>
                  <a:pt x="1698" y="845"/>
                </a:moveTo>
                <a:lnTo>
                  <a:pt x="1698" y="845"/>
                </a:lnTo>
                <a:cubicBezTo>
                  <a:pt x="1698" y="1316"/>
                  <a:pt x="1315" y="1699"/>
                  <a:pt x="853" y="1699"/>
                </a:cubicBezTo>
                <a:cubicBezTo>
                  <a:pt x="383" y="1699"/>
                  <a:pt x="0" y="1316"/>
                  <a:pt x="0" y="845"/>
                </a:cubicBezTo>
                <a:cubicBezTo>
                  <a:pt x="0" y="384"/>
                  <a:pt x="383" y="0"/>
                  <a:pt x="853" y="0"/>
                </a:cubicBezTo>
                <a:cubicBezTo>
                  <a:pt x="1315" y="0"/>
                  <a:pt x="1698" y="384"/>
                  <a:pt x="1698" y="845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8">
            <a:extLst>
              <a:ext uri="{FF2B5EF4-FFF2-40B4-BE49-F238E27FC236}">
                <a16:creationId xmlns:a16="http://schemas.microsoft.com/office/drawing/2014/main" id="{94C44636-85AB-AD46-BFD7-2F7915A9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74" y="7283879"/>
            <a:ext cx="701171" cy="1105869"/>
          </a:xfrm>
          <a:custGeom>
            <a:avLst/>
            <a:gdLst>
              <a:gd name="T0" fmla="*/ 43166560 w 655"/>
              <a:gd name="T1" fmla="*/ 133951182 h 1038"/>
              <a:gd name="T2" fmla="*/ 43166560 w 655"/>
              <a:gd name="T3" fmla="*/ 133951182 h 1038"/>
              <a:gd name="T4" fmla="*/ 39775941 w 655"/>
              <a:gd name="T5" fmla="*/ 131625834 h 1038"/>
              <a:gd name="T6" fmla="*/ 20474802 w 655"/>
              <a:gd name="T7" fmla="*/ 96749568 h 1038"/>
              <a:gd name="T8" fmla="*/ 0 w 655"/>
              <a:gd name="T9" fmla="*/ 42755852 h 1038"/>
              <a:gd name="T10" fmla="*/ 43166560 w 655"/>
              <a:gd name="T11" fmla="*/ 0 h 1038"/>
              <a:gd name="T12" fmla="*/ 85289825 w 655"/>
              <a:gd name="T13" fmla="*/ 42755852 h 1038"/>
              <a:gd name="T14" fmla="*/ 65988685 w 655"/>
              <a:gd name="T15" fmla="*/ 96749568 h 1038"/>
              <a:gd name="T16" fmla="*/ 46687545 w 655"/>
              <a:gd name="T17" fmla="*/ 131625834 h 1038"/>
              <a:gd name="T18" fmla="*/ 43166560 w 655"/>
              <a:gd name="T19" fmla="*/ 133951182 h 1038"/>
              <a:gd name="T20" fmla="*/ 43166560 w 655"/>
              <a:gd name="T21" fmla="*/ 9041902 h 1038"/>
              <a:gd name="T22" fmla="*/ 43166560 w 655"/>
              <a:gd name="T23" fmla="*/ 9041902 h 1038"/>
              <a:gd name="T24" fmla="*/ 9128922 w 655"/>
              <a:gd name="T25" fmla="*/ 42755852 h 1038"/>
              <a:gd name="T26" fmla="*/ 27256039 w 655"/>
              <a:gd name="T27" fmla="*/ 93391292 h 1038"/>
              <a:gd name="T28" fmla="*/ 43166560 w 655"/>
              <a:gd name="T29" fmla="*/ 120387970 h 1038"/>
              <a:gd name="T30" fmla="*/ 58033425 w 655"/>
              <a:gd name="T31" fmla="*/ 93391292 h 1038"/>
              <a:gd name="T32" fmla="*/ 76160902 w 655"/>
              <a:gd name="T33" fmla="*/ 42755852 h 1038"/>
              <a:gd name="T34" fmla="*/ 43166560 w 655"/>
              <a:gd name="T35" fmla="*/ 9041902 h 10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55" h="1038">
                <a:moveTo>
                  <a:pt x="331" y="1037"/>
                </a:moveTo>
                <a:lnTo>
                  <a:pt x="331" y="1037"/>
                </a:lnTo>
                <a:cubicBezTo>
                  <a:pt x="323" y="1037"/>
                  <a:pt x="314" y="1028"/>
                  <a:pt x="305" y="1019"/>
                </a:cubicBezTo>
                <a:cubicBezTo>
                  <a:pt x="305" y="1019"/>
                  <a:pt x="227" y="897"/>
                  <a:pt x="157" y="749"/>
                </a:cubicBezTo>
                <a:cubicBezTo>
                  <a:pt x="53" y="558"/>
                  <a:pt x="0" y="410"/>
                  <a:pt x="0" y="331"/>
                </a:cubicBezTo>
                <a:cubicBezTo>
                  <a:pt x="0" y="148"/>
                  <a:pt x="149" y="0"/>
                  <a:pt x="331" y="0"/>
                </a:cubicBezTo>
                <a:cubicBezTo>
                  <a:pt x="506" y="0"/>
                  <a:pt x="654" y="148"/>
                  <a:pt x="654" y="331"/>
                </a:cubicBezTo>
                <a:cubicBezTo>
                  <a:pt x="654" y="410"/>
                  <a:pt x="601" y="558"/>
                  <a:pt x="506" y="749"/>
                </a:cubicBezTo>
                <a:cubicBezTo>
                  <a:pt x="436" y="897"/>
                  <a:pt x="366" y="1019"/>
                  <a:pt x="358" y="1019"/>
                </a:cubicBezTo>
                <a:cubicBezTo>
                  <a:pt x="358" y="1028"/>
                  <a:pt x="340" y="1037"/>
                  <a:pt x="331" y="1037"/>
                </a:cubicBezTo>
                <a:close/>
                <a:moveTo>
                  <a:pt x="331" y="70"/>
                </a:moveTo>
                <a:lnTo>
                  <a:pt x="331" y="70"/>
                </a:lnTo>
                <a:cubicBezTo>
                  <a:pt x="183" y="70"/>
                  <a:pt x="70" y="183"/>
                  <a:pt x="70" y="331"/>
                </a:cubicBezTo>
                <a:cubicBezTo>
                  <a:pt x="70" y="375"/>
                  <a:pt x="96" y="488"/>
                  <a:pt x="209" y="723"/>
                </a:cubicBezTo>
                <a:cubicBezTo>
                  <a:pt x="262" y="810"/>
                  <a:pt x="305" y="889"/>
                  <a:pt x="331" y="932"/>
                </a:cubicBezTo>
                <a:cubicBezTo>
                  <a:pt x="358" y="889"/>
                  <a:pt x="401" y="810"/>
                  <a:pt x="445" y="723"/>
                </a:cubicBezTo>
                <a:cubicBezTo>
                  <a:pt x="567" y="488"/>
                  <a:pt x="584" y="375"/>
                  <a:pt x="584" y="331"/>
                </a:cubicBezTo>
                <a:cubicBezTo>
                  <a:pt x="584" y="183"/>
                  <a:pt x="471" y="70"/>
                  <a:pt x="331" y="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9">
            <a:extLst>
              <a:ext uri="{FF2B5EF4-FFF2-40B4-BE49-F238E27FC236}">
                <a16:creationId xmlns:a16="http://schemas.microsoft.com/office/drawing/2014/main" id="{5E30E67F-9DF0-8F43-927D-421048ED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503" y="7462700"/>
            <a:ext cx="324701" cy="324701"/>
          </a:xfrm>
          <a:custGeom>
            <a:avLst/>
            <a:gdLst>
              <a:gd name="T0" fmla="*/ 20117580 w 306"/>
              <a:gd name="T1" fmla="*/ 39082157 h 306"/>
              <a:gd name="T2" fmla="*/ 20117580 w 306"/>
              <a:gd name="T3" fmla="*/ 39082157 h 306"/>
              <a:gd name="T4" fmla="*/ 0 w 306"/>
              <a:gd name="T5" fmla="*/ 18964578 h 306"/>
              <a:gd name="T6" fmla="*/ 20117580 w 306"/>
              <a:gd name="T7" fmla="*/ 0 h 306"/>
              <a:gd name="T8" fmla="*/ 39082157 w 306"/>
              <a:gd name="T9" fmla="*/ 18964578 h 306"/>
              <a:gd name="T10" fmla="*/ 20117580 w 306"/>
              <a:gd name="T11" fmla="*/ 39082157 h 306"/>
              <a:gd name="T12" fmla="*/ 20117580 w 306"/>
              <a:gd name="T13" fmla="*/ 8841712 h 306"/>
              <a:gd name="T14" fmla="*/ 20117580 w 306"/>
              <a:gd name="T15" fmla="*/ 8841712 h 306"/>
              <a:gd name="T16" fmla="*/ 8969505 w 306"/>
              <a:gd name="T17" fmla="*/ 18964578 h 306"/>
              <a:gd name="T18" fmla="*/ 20117580 w 306"/>
              <a:gd name="T19" fmla="*/ 30112652 h 306"/>
              <a:gd name="T20" fmla="*/ 30240803 w 306"/>
              <a:gd name="T21" fmla="*/ 18964578 h 306"/>
              <a:gd name="T22" fmla="*/ 20117580 w 306"/>
              <a:gd name="T23" fmla="*/ 8841712 h 3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6" h="306">
                <a:moveTo>
                  <a:pt x="157" y="305"/>
                </a:moveTo>
                <a:lnTo>
                  <a:pt x="157" y="305"/>
                </a:lnTo>
                <a:cubicBezTo>
                  <a:pt x="70" y="305"/>
                  <a:pt x="0" y="235"/>
                  <a:pt x="0" y="148"/>
                </a:cubicBezTo>
                <a:cubicBezTo>
                  <a:pt x="0" y="69"/>
                  <a:pt x="70" y="0"/>
                  <a:pt x="157" y="0"/>
                </a:cubicBezTo>
                <a:cubicBezTo>
                  <a:pt x="236" y="0"/>
                  <a:pt x="305" y="69"/>
                  <a:pt x="305" y="148"/>
                </a:cubicBezTo>
                <a:cubicBezTo>
                  <a:pt x="305" y="235"/>
                  <a:pt x="236" y="305"/>
                  <a:pt x="157" y="305"/>
                </a:cubicBezTo>
                <a:close/>
                <a:moveTo>
                  <a:pt x="157" y="69"/>
                </a:moveTo>
                <a:lnTo>
                  <a:pt x="157" y="69"/>
                </a:lnTo>
                <a:cubicBezTo>
                  <a:pt x="105" y="69"/>
                  <a:pt x="70" y="104"/>
                  <a:pt x="70" y="148"/>
                </a:cubicBezTo>
                <a:cubicBezTo>
                  <a:pt x="70" y="200"/>
                  <a:pt x="105" y="235"/>
                  <a:pt x="157" y="235"/>
                </a:cubicBezTo>
                <a:cubicBezTo>
                  <a:pt x="201" y="235"/>
                  <a:pt x="236" y="200"/>
                  <a:pt x="236" y="148"/>
                </a:cubicBezTo>
                <a:cubicBezTo>
                  <a:pt x="236" y="104"/>
                  <a:pt x="201" y="69"/>
                  <a:pt x="157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0">
            <a:extLst>
              <a:ext uri="{FF2B5EF4-FFF2-40B4-BE49-F238E27FC236}">
                <a16:creationId xmlns:a16="http://schemas.microsoft.com/office/drawing/2014/main" id="{8059900A-13D8-2843-8447-6EA3CFA9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12" y="7283879"/>
            <a:ext cx="1035283" cy="1105869"/>
          </a:xfrm>
          <a:custGeom>
            <a:avLst/>
            <a:gdLst>
              <a:gd name="T0" fmla="*/ 125877565 w 968"/>
              <a:gd name="T1" fmla="*/ 14725526 h 1038"/>
              <a:gd name="T2" fmla="*/ 125877565 w 968"/>
              <a:gd name="T3" fmla="*/ 14725526 h 1038"/>
              <a:gd name="T4" fmla="*/ 119108682 w 968"/>
              <a:gd name="T5" fmla="*/ 9041902 h 1038"/>
              <a:gd name="T6" fmla="*/ 106611810 w 968"/>
              <a:gd name="T7" fmla="*/ 9041902 h 1038"/>
              <a:gd name="T8" fmla="*/ 106611810 w 968"/>
              <a:gd name="T9" fmla="*/ 4520951 h 1038"/>
              <a:gd name="T10" fmla="*/ 102056045 w 968"/>
              <a:gd name="T11" fmla="*/ 0 h 1038"/>
              <a:gd name="T12" fmla="*/ 97630168 w 968"/>
              <a:gd name="T13" fmla="*/ 4520951 h 1038"/>
              <a:gd name="T14" fmla="*/ 97630168 w 968"/>
              <a:gd name="T15" fmla="*/ 9041902 h 1038"/>
              <a:gd name="T16" fmla="*/ 28377645 w 968"/>
              <a:gd name="T17" fmla="*/ 9041902 h 1038"/>
              <a:gd name="T18" fmla="*/ 28377645 w 968"/>
              <a:gd name="T19" fmla="*/ 4520951 h 1038"/>
              <a:gd name="T20" fmla="*/ 23821881 w 968"/>
              <a:gd name="T21" fmla="*/ 0 h 1038"/>
              <a:gd name="T22" fmla="*/ 19396003 w 968"/>
              <a:gd name="T23" fmla="*/ 4520951 h 1038"/>
              <a:gd name="T24" fmla="*/ 19396003 w 968"/>
              <a:gd name="T25" fmla="*/ 9041902 h 1038"/>
              <a:gd name="T26" fmla="*/ 6899131 w 968"/>
              <a:gd name="T27" fmla="*/ 9041902 h 1038"/>
              <a:gd name="T28" fmla="*/ 0 w 968"/>
              <a:gd name="T29" fmla="*/ 14725526 h 1038"/>
              <a:gd name="T30" fmla="*/ 0 w 968"/>
              <a:gd name="T31" fmla="*/ 47276803 h 1038"/>
              <a:gd name="T32" fmla="*/ 0 w 968"/>
              <a:gd name="T33" fmla="*/ 48439477 h 1038"/>
              <a:gd name="T34" fmla="*/ 0 w 968"/>
              <a:gd name="T35" fmla="*/ 50635439 h 1038"/>
              <a:gd name="T36" fmla="*/ 0 w 968"/>
              <a:gd name="T37" fmla="*/ 127234269 h 1038"/>
              <a:gd name="T38" fmla="*/ 6899131 w 968"/>
              <a:gd name="T39" fmla="*/ 133951182 h 1038"/>
              <a:gd name="T40" fmla="*/ 119108682 w 968"/>
              <a:gd name="T41" fmla="*/ 133951182 h 1038"/>
              <a:gd name="T42" fmla="*/ 125877565 w 968"/>
              <a:gd name="T43" fmla="*/ 127234269 h 1038"/>
              <a:gd name="T44" fmla="*/ 125877565 w 968"/>
              <a:gd name="T45" fmla="*/ 50635439 h 1038"/>
              <a:gd name="T46" fmla="*/ 125877565 w 968"/>
              <a:gd name="T47" fmla="*/ 48439477 h 1038"/>
              <a:gd name="T48" fmla="*/ 125877565 w 968"/>
              <a:gd name="T49" fmla="*/ 47276803 h 1038"/>
              <a:gd name="T50" fmla="*/ 125877565 w 968"/>
              <a:gd name="T51" fmla="*/ 14725526 h 1038"/>
              <a:gd name="T52" fmla="*/ 9112250 w 968"/>
              <a:gd name="T53" fmla="*/ 18084162 h 1038"/>
              <a:gd name="T54" fmla="*/ 9112250 w 968"/>
              <a:gd name="T55" fmla="*/ 18084162 h 1038"/>
              <a:gd name="T56" fmla="*/ 19396003 w 968"/>
              <a:gd name="T57" fmla="*/ 18084162 h 1038"/>
              <a:gd name="T58" fmla="*/ 19396003 w 968"/>
              <a:gd name="T59" fmla="*/ 23638402 h 1038"/>
              <a:gd name="T60" fmla="*/ 23821881 w 968"/>
              <a:gd name="T61" fmla="*/ 28159352 h 1038"/>
              <a:gd name="T62" fmla="*/ 28377645 w 968"/>
              <a:gd name="T63" fmla="*/ 23638402 h 1038"/>
              <a:gd name="T64" fmla="*/ 28377645 w 968"/>
              <a:gd name="T65" fmla="*/ 18084162 h 1038"/>
              <a:gd name="T66" fmla="*/ 97630168 w 968"/>
              <a:gd name="T67" fmla="*/ 18084162 h 1038"/>
              <a:gd name="T68" fmla="*/ 97630168 w 968"/>
              <a:gd name="T69" fmla="*/ 23638402 h 1038"/>
              <a:gd name="T70" fmla="*/ 102056045 w 968"/>
              <a:gd name="T71" fmla="*/ 28159352 h 1038"/>
              <a:gd name="T72" fmla="*/ 106611810 w 968"/>
              <a:gd name="T73" fmla="*/ 23638402 h 1038"/>
              <a:gd name="T74" fmla="*/ 106611810 w 968"/>
              <a:gd name="T75" fmla="*/ 18084162 h 1038"/>
              <a:gd name="T76" fmla="*/ 116895563 w 968"/>
              <a:gd name="T77" fmla="*/ 18084162 h 1038"/>
              <a:gd name="T78" fmla="*/ 116895563 w 968"/>
              <a:gd name="T79" fmla="*/ 43918526 h 1038"/>
              <a:gd name="T80" fmla="*/ 9112250 w 968"/>
              <a:gd name="T81" fmla="*/ 43918526 h 1038"/>
              <a:gd name="T82" fmla="*/ 9112250 w 968"/>
              <a:gd name="T83" fmla="*/ 18084162 h 1038"/>
              <a:gd name="T84" fmla="*/ 116895563 w 968"/>
              <a:gd name="T85" fmla="*/ 124908921 h 1038"/>
              <a:gd name="T86" fmla="*/ 116895563 w 968"/>
              <a:gd name="T87" fmla="*/ 124908921 h 1038"/>
              <a:gd name="T88" fmla="*/ 9112250 w 968"/>
              <a:gd name="T89" fmla="*/ 124908921 h 1038"/>
              <a:gd name="T90" fmla="*/ 9112250 w 968"/>
              <a:gd name="T91" fmla="*/ 52960428 h 1038"/>
              <a:gd name="T92" fmla="*/ 116895563 w 968"/>
              <a:gd name="T93" fmla="*/ 52960428 h 1038"/>
              <a:gd name="T94" fmla="*/ 116895563 w 968"/>
              <a:gd name="T95" fmla="*/ 124908921 h 10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68" h="1038">
                <a:moveTo>
                  <a:pt x="967" y="114"/>
                </a:moveTo>
                <a:lnTo>
                  <a:pt x="967" y="114"/>
                </a:lnTo>
                <a:cubicBezTo>
                  <a:pt x="967" y="87"/>
                  <a:pt x="941" y="70"/>
                  <a:pt x="915" y="70"/>
                </a:cubicBezTo>
                <a:cubicBezTo>
                  <a:pt x="819" y="70"/>
                  <a:pt x="819" y="70"/>
                  <a:pt x="819" y="70"/>
                </a:cubicBezTo>
                <a:cubicBezTo>
                  <a:pt x="819" y="35"/>
                  <a:pt x="819" y="35"/>
                  <a:pt x="819" y="35"/>
                </a:cubicBezTo>
                <a:cubicBezTo>
                  <a:pt x="819" y="18"/>
                  <a:pt x="802" y="0"/>
                  <a:pt x="784" y="0"/>
                </a:cubicBezTo>
                <a:cubicBezTo>
                  <a:pt x="767" y="0"/>
                  <a:pt x="750" y="18"/>
                  <a:pt x="750" y="35"/>
                </a:cubicBezTo>
                <a:cubicBezTo>
                  <a:pt x="750" y="70"/>
                  <a:pt x="750" y="70"/>
                  <a:pt x="750" y="70"/>
                </a:cubicBezTo>
                <a:cubicBezTo>
                  <a:pt x="218" y="70"/>
                  <a:pt x="218" y="70"/>
                  <a:pt x="218" y="70"/>
                </a:cubicBezTo>
                <a:cubicBezTo>
                  <a:pt x="218" y="35"/>
                  <a:pt x="218" y="35"/>
                  <a:pt x="218" y="35"/>
                </a:cubicBezTo>
                <a:cubicBezTo>
                  <a:pt x="218" y="18"/>
                  <a:pt x="201" y="0"/>
                  <a:pt x="183" y="0"/>
                </a:cubicBezTo>
                <a:cubicBezTo>
                  <a:pt x="166" y="0"/>
                  <a:pt x="149" y="18"/>
                  <a:pt x="149" y="35"/>
                </a:cubicBezTo>
                <a:cubicBezTo>
                  <a:pt x="149" y="70"/>
                  <a:pt x="149" y="70"/>
                  <a:pt x="149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8" y="70"/>
                  <a:pt x="0" y="96"/>
                  <a:pt x="0" y="114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83"/>
                  <a:pt x="0" y="383"/>
                  <a:pt x="0" y="392"/>
                </a:cubicBezTo>
                <a:cubicBezTo>
                  <a:pt x="0" y="985"/>
                  <a:pt x="0" y="985"/>
                  <a:pt x="0" y="985"/>
                </a:cubicBezTo>
                <a:cubicBezTo>
                  <a:pt x="0" y="1011"/>
                  <a:pt x="27" y="1037"/>
                  <a:pt x="53" y="1037"/>
                </a:cubicBezTo>
                <a:cubicBezTo>
                  <a:pt x="915" y="1037"/>
                  <a:pt x="915" y="1037"/>
                  <a:pt x="915" y="1037"/>
                </a:cubicBezTo>
                <a:cubicBezTo>
                  <a:pt x="941" y="1037"/>
                  <a:pt x="967" y="1011"/>
                  <a:pt x="967" y="985"/>
                </a:cubicBezTo>
                <a:cubicBezTo>
                  <a:pt x="967" y="392"/>
                  <a:pt x="967" y="392"/>
                  <a:pt x="967" y="392"/>
                </a:cubicBezTo>
                <a:cubicBezTo>
                  <a:pt x="967" y="383"/>
                  <a:pt x="967" y="383"/>
                  <a:pt x="967" y="375"/>
                </a:cubicBezTo>
                <a:lnTo>
                  <a:pt x="967" y="366"/>
                </a:lnTo>
                <a:lnTo>
                  <a:pt x="967" y="114"/>
                </a:lnTo>
                <a:close/>
                <a:moveTo>
                  <a:pt x="70" y="140"/>
                </a:moveTo>
                <a:lnTo>
                  <a:pt x="70" y="140"/>
                </a:lnTo>
                <a:cubicBezTo>
                  <a:pt x="149" y="140"/>
                  <a:pt x="149" y="140"/>
                  <a:pt x="149" y="140"/>
                </a:cubicBezTo>
                <a:cubicBezTo>
                  <a:pt x="149" y="183"/>
                  <a:pt x="149" y="183"/>
                  <a:pt x="149" y="183"/>
                </a:cubicBezTo>
                <a:cubicBezTo>
                  <a:pt x="149" y="201"/>
                  <a:pt x="166" y="218"/>
                  <a:pt x="183" y="218"/>
                </a:cubicBezTo>
                <a:cubicBezTo>
                  <a:pt x="201" y="218"/>
                  <a:pt x="218" y="201"/>
                  <a:pt x="218" y="183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750" y="140"/>
                  <a:pt x="750" y="140"/>
                  <a:pt x="750" y="140"/>
                </a:cubicBezTo>
                <a:cubicBezTo>
                  <a:pt x="750" y="183"/>
                  <a:pt x="750" y="183"/>
                  <a:pt x="750" y="183"/>
                </a:cubicBezTo>
                <a:cubicBezTo>
                  <a:pt x="750" y="201"/>
                  <a:pt x="767" y="218"/>
                  <a:pt x="784" y="218"/>
                </a:cubicBezTo>
                <a:cubicBezTo>
                  <a:pt x="802" y="218"/>
                  <a:pt x="819" y="201"/>
                  <a:pt x="819" y="183"/>
                </a:cubicBezTo>
                <a:cubicBezTo>
                  <a:pt x="819" y="140"/>
                  <a:pt x="819" y="140"/>
                  <a:pt x="819" y="140"/>
                </a:cubicBezTo>
                <a:cubicBezTo>
                  <a:pt x="898" y="140"/>
                  <a:pt x="898" y="140"/>
                  <a:pt x="898" y="140"/>
                </a:cubicBezTo>
                <a:cubicBezTo>
                  <a:pt x="898" y="340"/>
                  <a:pt x="898" y="340"/>
                  <a:pt x="898" y="340"/>
                </a:cubicBezTo>
                <a:cubicBezTo>
                  <a:pt x="70" y="340"/>
                  <a:pt x="70" y="340"/>
                  <a:pt x="70" y="340"/>
                </a:cubicBezTo>
                <a:lnTo>
                  <a:pt x="70" y="140"/>
                </a:lnTo>
                <a:close/>
                <a:moveTo>
                  <a:pt x="898" y="967"/>
                </a:moveTo>
                <a:lnTo>
                  <a:pt x="898" y="967"/>
                </a:lnTo>
                <a:cubicBezTo>
                  <a:pt x="70" y="967"/>
                  <a:pt x="70" y="967"/>
                  <a:pt x="70" y="967"/>
                </a:cubicBezTo>
                <a:cubicBezTo>
                  <a:pt x="70" y="410"/>
                  <a:pt x="70" y="410"/>
                  <a:pt x="70" y="410"/>
                </a:cubicBezTo>
                <a:cubicBezTo>
                  <a:pt x="898" y="410"/>
                  <a:pt x="898" y="410"/>
                  <a:pt x="898" y="410"/>
                </a:cubicBezTo>
                <a:lnTo>
                  <a:pt x="898" y="9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1">
            <a:extLst>
              <a:ext uri="{FF2B5EF4-FFF2-40B4-BE49-F238E27FC236}">
                <a16:creationId xmlns:a16="http://schemas.microsoft.com/office/drawing/2014/main" id="{AB9BE9CA-3AD2-534D-AD32-141BA81E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916" y="7509759"/>
            <a:ext cx="390583" cy="65882"/>
          </a:xfrm>
          <a:custGeom>
            <a:avLst/>
            <a:gdLst>
              <a:gd name="T0" fmla="*/ 42665397 w 367"/>
              <a:gd name="T1" fmla="*/ 0 h 62"/>
              <a:gd name="T2" fmla="*/ 42665397 w 367"/>
              <a:gd name="T3" fmla="*/ 0 h 62"/>
              <a:gd name="T4" fmla="*/ 4511502 w 367"/>
              <a:gd name="T5" fmla="*/ 0 h 62"/>
              <a:gd name="T6" fmla="*/ 0 w 367"/>
              <a:gd name="T7" fmla="*/ 4497336 h 62"/>
              <a:gd name="T8" fmla="*/ 4511502 w 367"/>
              <a:gd name="T9" fmla="*/ 7838614 h 62"/>
              <a:gd name="T10" fmla="*/ 42665397 w 367"/>
              <a:gd name="T11" fmla="*/ 7838614 h 62"/>
              <a:gd name="T12" fmla="*/ 47176899 w 367"/>
              <a:gd name="T13" fmla="*/ 4497336 h 62"/>
              <a:gd name="T14" fmla="*/ 42665397 w 367"/>
              <a:gd name="T15" fmla="*/ 0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7" h="62">
                <a:moveTo>
                  <a:pt x="331" y="0"/>
                </a:moveTo>
                <a:lnTo>
                  <a:pt x="331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9"/>
                  <a:pt x="0" y="35"/>
                </a:cubicBezTo>
                <a:cubicBezTo>
                  <a:pt x="0" y="53"/>
                  <a:pt x="18" y="61"/>
                  <a:pt x="35" y="61"/>
                </a:cubicBezTo>
                <a:cubicBezTo>
                  <a:pt x="331" y="61"/>
                  <a:pt x="331" y="61"/>
                  <a:pt x="331" y="61"/>
                </a:cubicBezTo>
                <a:cubicBezTo>
                  <a:pt x="349" y="61"/>
                  <a:pt x="366" y="53"/>
                  <a:pt x="366" y="35"/>
                </a:cubicBezTo>
                <a:cubicBezTo>
                  <a:pt x="366" y="9"/>
                  <a:pt x="349" y="0"/>
                  <a:pt x="33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2">
            <a:extLst>
              <a:ext uri="{FF2B5EF4-FFF2-40B4-BE49-F238E27FC236}">
                <a16:creationId xmlns:a16="http://schemas.microsoft.com/office/drawing/2014/main" id="{05931F8E-483F-3A4A-A0FF-CFE5A42D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034" y="7881518"/>
            <a:ext cx="235292" cy="315292"/>
          </a:xfrm>
          <a:custGeom>
            <a:avLst/>
            <a:gdLst>
              <a:gd name="T0" fmla="*/ 12611201 w 219"/>
              <a:gd name="T1" fmla="*/ 21161940 h 297"/>
              <a:gd name="T2" fmla="*/ 12611201 w 219"/>
              <a:gd name="T3" fmla="*/ 21161940 h 297"/>
              <a:gd name="T4" fmla="*/ 2364578 w 219"/>
              <a:gd name="T5" fmla="*/ 30139406 h 297"/>
              <a:gd name="T6" fmla="*/ 0 w 219"/>
              <a:gd name="T7" fmla="*/ 33474263 h 297"/>
              <a:gd name="T8" fmla="*/ 4597951 w 219"/>
              <a:gd name="T9" fmla="*/ 37962996 h 297"/>
              <a:gd name="T10" fmla="*/ 25222041 w 219"/>
              <a:gd name="T11" fmla="*/ 37962996 h 297"/>
              <a:gd name="T12" fmla="*/ 28637703 w 219"/>
              <a:gd name="T13" fmla="*/ 34628498 h 297"/>
              <a:gd name="T14" fmla="*/ 25222041 w 219"/>
              <a:gd name="T15" fmla="*/ 31293642 h 297"/>
              <a:gd name="T16" fmla="*/ 11428913 w 219"/>
              <a:gd name="T17" fmla="*/ 31293642 h 297"/>
              <a:gd name="T18" fmla="*/ 18391079 w 219"/>
              <a:gd name="T19" fmla="*/ 25650673 h 297"/>
              <a:gd name="T20" fmla="*/ 28637703 w 219"/>
              <a:gd name="T21" fmla="*/ 11158088 h 297"/>
              <a:gd name="T22" fmla="*/ 28637703 w 219"/>
              <a:gd name="T23" fmla="*/ 11158088 h 297"/>
              <a:gd name="T24" fmla="*/ 14975417 w 219"/>
              <a:gd name="T25" fmla="*/ 0 h 297"/>
              <a:gd name="T26" fmla="*/ 2364578 w 219"/>
              <a:gd name="T27" fmla="*/ 5514760 h 297"/>
              <a:gd name="T28" fmla="*/ 1182289 w 219"/>
              <a:gd name="T29" fmla="*/ 7823590 h 297"/>
              <a:gd name="T30" fmla="*/ 5779877 w 219"/>
              <a:gd name="T31" fmla="*/ 11158088 h 297"/>
              <a:gd name="T32" fmla="*/ 8013251 w 219"/>
              <a:gd name="T33" fmla="*/ 10003852 h 297"/>
              <a:gd name="T34" fmla="*/ 14975417 w 219"/>
              <a:gd name="T35" fmla="*/ 6668996 h 297"/>
              <a:gd name="T36" fmla="*/ 19573368 w 219"/>
              <a:gd name="T37" fmla="*/ 12184114 h 297"/>
              <a:gd name="T38" fmla="*/ 12611201 w 219"/>
              <a:gd name="T39" fmla="*/ 21161940 h 2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9" h="297">
                <a:moveTo>
                  <a:pt x="96" y="165"/>
                </a:moveTo>
                <a:lnTo>
                  <a:pt x="96" y="165"/>
                </a:lnTo>
                <a:cubicBezTo>
                  <a:pt x="18" y="235"/>
                  <a:pt x="18" y="235"/>
                  <a:pt x="18" y="235"/>
                </a:cubicBezTo>
                <a:cubicBezTo>
                  <a:pt x="0" y="244"/>
                  <a:pt x="0" y="252"/>
                  <a:pt x="0" y="261"/>
                </a:cubicBezTo>
                <a:cubicBezTo>
                  <a:pt x="0" y="287"/>
                  <a:pt x="9" y="296"/>
                  <a:pt x="35" y="296"/>
                </a:cubicBezTo>
                <a:cubicBezTo>
                  <a:pt x="192" y="296"/>
                  <a:pt x="192" y="296"/>
                  <a:pt x="192" y="296"/>
                </a:cubicBezTo>
                <a:cubicBezTo>
                  <a:pt x="209" y="296"/>
                  <a:pt x="218" y="287"/>
                  <a:pt x="218" y="270"/>
                </a:cubicBezTo>
                <a:cubicBezTo>
                  <a:pt x="218" y="252"/>
                  <a:pt x="209" y="244"/>
                  <a:pt x="192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140" y="200"/>
                  <a:pt x="140" y="200"/>
                  <a:pt x="140" y="200"/>
                </a:cubicBezTo>
                <a:cubicBezTo>
                  <a:pt x="192" y="165"/>
                  <a:pt x="218" y="139"/>
                  <a:pt x="218" y="87"/>
                </a:cubicBezTo>
                <a:cubicBezTo>
                  <a:pt x="218" y="34"/>
                  <a:pt x="174" y="0"/>
                  <a:pt x="114" y="0"/>
                </a:cubicBezTo>
                <a:cubicBezTo>
                  <a:pt x="70" y="0"/>
                  <a:pt x="44" y="17"/>
                  <a:pt x="18" y="43"/>
                </a:cubicBezTo>
                <a:cubicBezTo>
                  <a:pt x="18" y="43"/>
                  <a:pt x="9" y="52"/>
                  <a:pt x="9" y="61"/>
                </a:cubicBezTo>
                <a:cubicBezTo>
                  <a:pt x="9" y="78"/>
                  <a:pt x="26" y="87"/>
                  <a:pt x="44" y="87"/>
                </a:cubicBezTo>
                <a:cubicBezTo>
                  <a:pt x="53" y="87"/>
                  <a:pt x="61" y="87"/>
                  <a:pt x="61" y="78"/>
                </a:cubicBezTo>
                <a:cubicBezTo>
                  <a:pt x="79" y="61"/>
                  <a:pt x="87" y="52"/>
                  <a:pt x="114" y="52"/>
                </a:cubicBezTo>
                <a:cubicBezTo>
                  <a:pt x="131" y="52"/>
                  <a:pt x="149" y="69"/>
                  <a:pt x="149" y="95"/>
                </a:cubicBezTo>
                <a:cubicBezTo>
                  <a:pt x="149" y="122"/>
                  <a:pt x="131" y="130"/>
                  <a:pt x="9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3">
            <a:extLst>
              <a:ext uri="{FF2B5EF4-FFF2-40B4-BE49-F238E27FC236}">
                <a16:creationId xmlns:a16="http://schemas.microsoft.com/office/drawing/2014/main" id="{0C83BCEE-6A81-5742-97BF-77FEDA64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677" y="7881518"/>
            <a:ext cx="230587" cy="315292"/>
          </a:xfrm>
          <a:custGeom>
            <a:avLst/>
            <a:gdLst>
              <a:gd name="T0" fmla="*/ 4456396 w 218"/>
              <a:gd name="T1" fmla="*/ 7823590 h 297"/>
              <a:gd name="T2" fmla="*/ 4456396 w 218"/>
              <a:gd name="T3" fmla="*/ 7823590 h 297"/>
              <a:gd name="T4" fmla="*/ 18843965 w 218"/>
              <a:gd name="T5" fmla="*/ 7823590 h 297"/>
              <a:gd name="T6" fmla="*/ 4456396 w 218"/>
              <a:gd name="T7" fmla="*/ 32319669 h 297"/>
              <a:gd name="T8" fmla="*/ 3310272 w 218"/>
              <a:gd name="T9" fmla="*/ 34628498 h 297"/>
              <a:gd name="T10" fmla="*/ 7766668 w 218"/>
              <a:gd name="T11" fmla="*/ 37962996 h 297"/>
              <a:gd name="T12" fmla="*/ 12223064 w 218"/>
              <a:gd name="T13" fmla="*/ 35654525 h 297"/>
              <a:gd name="T14" fmla="*/ 26610989 w 218"/>
              <a:gd name="T15" fmla="*/ 7823590 h 297"/>
              <a:gd name="T16" fmla="*/ 27629370 w 218"/>
              <a:gd name="T17" fmla="*/ 4360525 h 297"/>
              <a:gd name="T18" fmla="*/ 24319098 w 218"/>
              <a:gd name="T19" fmla="*/ 0 h 297"/>
              <a:gd name="T20" fmla="*/ 4456396 w 218"/>
              <a:gd name="T21" fmla="*/ 0 h 297"/>
              <a:gd name="T22" fmla="*/ 0 w 218"/>
              <a:gd name="T23" fmla="*/ 3334498 h 297"/>
              <a:gd name="T24" fmla="*/ 4456396 w 218"/>
              <a:gd name="T25" fmla="*/ 7823590 h 2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8" h="297">
                <a:moveTo>
                  <a:pt x="35" y="61"/>
                </a:moveTo>
                <a:lnTo>
                  <a:pt x="35" y="61"/>
                </a:lnTo>
                <a:cubicBezTo>
                  <a:pt x="148" y="61"/>
                  <a:pt x="148" y="61"/>
                  <a:pt x="148" y="61"/>
                </a:cubicBezTo>
                <a:cubicBezTo>
                  <a:pt x="35" y="252"/>
                  <a:pt x="35" y="252"/>
                  <a:pt x="35" y="252"/>
                </a:cubicBezTo>
                <a:cubicBezTo>
                  <a:pt x="35" y="252"/>
                  <a:pt x="26" y="261"/>
                  <a:pt x="26" y="270"/>
                </a:cubicBezTo>
                <a:cubicBezTo>
                  <a:pt x="26" y="287"/>
                  <a:pt x="43" y="296"/>
                  <a:pt x="61" y="296"/>
                </a:cubicBezTo>
                <a:cubicBezTo>
                  <a:pt x="78" y="296"/>
                  <a:pt x="87" y="296"/>
                  <a:pt x="96" y="278"/>
                </a:cubicBezTo>
                <a:cubicBezTo>
                  <a:pt x="209" y="61"/>
                  <a:pt x="209" y="61"/>
                  <a:pt x="209" y="61"/>
                </a:cubicBezTo>
                <a:cubicBezTo>
                  <a:pt x="217" y="52"/>
                  <a:pt x="217" y="43"/>
                  <a:pt x="217" y="34"/>
                </a:cubicBezTo>
                <a:cubicBezTo>
                  <a:pt x="217" y="9"/>
                  <a:pt x="209" y="0"/>
                  <a:pt x="19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7"/>
                  <a:pt x="0" y="26"/>
                </a:cubicBezTo>
                <a:cubicBezTo>
                  <a:pt x="0" y="43"/>
                  <a:pt x="17" y="61"/>
                  <a:pt x="35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4">
            <a:extLst>
              <a:ext uri="{FF2B5EF4-FFF2-40B4-BE49-F238E27FC236}">
                <a16:creationId xmlns:a16="http://schemas.microsoft.com/office/drawing/2014/main" id="{B3E8EB3E-A50D-334A-A894-29A67591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507" y="7283879"/>
            <a:ext cx="1021167" cy="1105869"/>
          </a:xfrm>
          <a:custGeom>
            <a:avLst/>
            <a:gdLst>
              <a:gd name="T0" fmla="*/ 94454371 w 959"/>
              <a:gd name="T1" fmla="*/ 133951182 h 1038"/>
              <a:gd name="T2" fmla="*/ 77550751 w 959"/>
              <a:gd name="T3" fmla="*/ 130592545 h 1038"/>
              <a:gd name="T4" fmla="*/ 70840958 w 959"/>
              <a:gd name="T5" fmla="*/ 130592545 h 1038"/>
              <a:gd name="T6" fmla="*/ 29162220 w 959"/>
              <a:gd name="T7" fmla="*/ 121550644 h 1038"/>
              <a:gd name="T8" fmla="*/ 6709793 w 959"/>
              <a:gd name="T9" fmla="*/ 117029693 h 1038"/>
              <a:gd name="T10" fmla="*/ 7871138 w 959"/>
              <a:gd name="T11" fmla="*/ 60840015 h 1038"/>
              <a:gd name="T12" fmla="*/ 32646255 w 959"/>
              <a:gd name="T13" fmla="*/ 58514667 h 1038"/>
              <a:gd name="T14" fmla="*/ 50582261 w 959"/>
              <a:gd name="T15" fmla="*/ 34876265 h 1038"/>
              <a:gd name="T16" fmla="*/ 48259572 w 959"/>
              <a:gd name="T17" fmla="*/ 12400538 h 1038"/>
              <a:gd name="T18" fmla="*/ 68518268 w 959"/>
              <a:gd name="T19" fmla="*/ 2324989 h 1038"/>
              <a:gd name="T20" fmla="*/ 82066812 w 959"/>
              <a:gd name="T21" fmla="*/ 36038939 h 1038"/>
              <a:gd name="T22" fmla="*/ 80905467 w 959"/>
              <a:gd name="T23" fmla="*/ 47276803 h 1038"/>
              <a:gd name="T24" fmla="*/ 111229033 w 959"/>
              <a:gd name="T25" fmla="*/ 51797754 h 1038"/>
              <a:gd name="T26" fmla="*/ 119100170 w 959"/>
              <a:gd name="T27" fmla="*/ 75436155 h 1038"/>
              <a:gd name="T28" fmla="*/ 116906798 w 959"/>
              <a:gd name="T29" fmla="*/ 96749568 h 1038"/>
              <a:gd name="T30" fmla="*/ 111229033 w 959"/>
              <a:gd name="T31" fmla="*/ 115867019 h 1038"/>
              <a:gd name="T32" fmla="*/ 106712971 w 959"/>
              <a:gd name="T33" fmla="*/ 129429872 h 1038"/>
              <a:gd name="T34" fmla="*/ 74195675 w 959"/>
              <a:gd name="T35" fmla="*/ 121550644 h 1038"/>
              <a:gd name="T36" fmla="*/ 78712095 w 959"/>
              <a:gd name="T37" fmla="*/ 122712958 h 1038"/>
              <a:gd name="T38" fmla="*/ 101164164 w 959"/>
              <a:gd name="T39" fmla="*/ 123746606 h 1038"/>
              <a:gd name="T40" fmla="*/ 102325509 w 959"/>
              <a:gd name="T41" fmla="*/ 115867019 h 1038"/>
              <a:gd name="T42" fmla="*/ 104519240 w 959"/>
              <a:gd name="T43" fmla="*/ 109150106 h 1038"/>
              <a:gd name="T44" fmla="*/ 107873957 w 959"/>
              <a:gd name="T45" fmla="*/ 97912242 h 1038"/>
              <a:gd name="T46" fmla="*/ 110196646 w 959"/>
              <a:gd name="T47" fmla="*/ 91195329 h 1038"/>
              <a:gd name="T48" fmla="*/ 114584109 w 959"/>
              <a:gd name="T49" fmla="*/ 84349031 h 1038"/>
              <a:gd name="T50" fmla="*/ 106712971 w 959"/>
              <a:gd name="T51" fmla="*/ 75436155 h 1038"/>
              <a:gd name="T52" fmla="*/ 113551722 w 959"/>
              <a:gd name="T53" fmla="*/ 67556928 h 1038"/>
              <a:gd name="T54" fmla="*/ 98970792 w 959"/>
              <a:gd name="T55" fmla="*/ 59677341 h 1038"/>
              <a:gd name="T56" fmla="*/ 73034330 w 959"/>
              <a:gd name="T57" fmla="*/ 34876265 h 1038"/>
              <a:gd name="T58" fmla="*/ 59614744 w 959"/>
              <a:gd name="T59" fmla="*/ 9041902 h 1038"/>
              <a:gd name="T60" fmla="*/ 57292054 w 959"/>
              <a:gd name="T61" fmla="*/ 13562852 h 1038"/>
              <a:gd name="T62" fmla="*/ 48259572 w 959"/>
              <a:gd name="T63" fmla="*/ 53993716 h 1038"/>
              <a:gd name="T64" fmla="*/ 34839627 w 959"/>
              <a:gd name="T65" fmla="*/ 66394254 h 1038"/>
              <a:gd name="T66" fmla="*/ 15742275 w 959"/>
              <a:gd name="T67" fmla="*/ 65231580 h 1038"/>
              <a:gd name="T68" fmla="*/ 7871138 w 959"/>
              <a:gd name="T69" fmla="*/ 90032655 h 1038"/>
              <a:gd name="T70" fmla="*/ 23613772 w 959"/>
              <a:gd name="T71" fmla="*/ 113671057 h 1038"/>
              <a:gd name="T72" fmla="*/ 36000972 w 959"/>
              <a:gd name="T73" fmla="*/ 111475095 h 1038"/>
              <a:gd name="T74" fmla="*/ 45033454 w 959"/>
              <a:gd name="T75" fmla="*/ 111475095 h 1038"/>
              <a:gd name="T76" fmla="*/ 72001943 w 959"/>
              <a:gd name="T77" fmla="*/ 121550644 h 1038"/>
              <a:gd name="T78" fmla="*/ 56259668 w 959"/>
              <a:gd name="T79" fmla="*/ 11237864 h 10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59" h="1038">
                <a:moveTo>
                  <a:pt x="732" y="1037"/>
                </a:moveTo>
                <a:lnTo>
                  <a:pt x="732" y="1037"/>
                </a:lnTo>
                <a:cubicBezTo>
                  <a:pt x="723" y="1037"/>
                  <a:pt x="714" y="1037"/>
                  <a:pt x="706" y="1028"/>
                </a:cubicBezTo>
                <a:cubicBezTo>
                  <a:pt x="671" y="1028"/>
                  <a:pt x="627" y="1019"/>
                  <a:pt x="601" y="1011"/>
                </a:cubicBezTo>
                <a:cubicBezTo>
                  <a:pt x="584" y="1011"/>
                  <a:pt x="575" y="1011"/>
                  <a:pt x="558" y="1011"/>
                </a:cubicBezTo>
                <a:lnTo>
                  <a:pt x="549" y="1011"/>
                </a:lnTo>
                <a:cubicBezTo>
                  <a:pt x="497" y="1011"/>
                  <a:pt x="392" y="985"/>
                  <a:pt x="314" y="924"/>
                </a:cubicBezTo>
                <a:cubicBezTo>
                  <a:pt x="296" y="924"/>
                  <a:pt x="253" y="932"/>
                  <a:pt x="226" y="941"/>
                </a:cubicBezTo>
                <a:cubicBezTo>
                  <a:pt x="218" y="941"/>
                  <a:pt x="209" y="941"/>
                  <a:pt x="200" y="950"/>
                </a:cubicBezTo>
                <a:cubicBezTo>
                  <a:pt x="148" y="958"/>
                  <a:pt x="87" y="941"/>
                  <a:pt x="52" y="906"/>
                </a:cubicBezTo>
                <a:cubicBezTo>
                  <a:pt x="17" y="854"/>
                  <a:pt x="0" y="784"/>
                  <a:pt x="0" y="697"/>
                </a:cubicBezTo>
                <a:cubicBezTo>
                  <a:pt x="0" y="567"/>
                  <a:pt x="35" y="497"/>
                  <a:pt x="61" y="471"/>
                </a:cubicBezTo>
                <a:cubicBezTo>
                  <a:pt x="78" y="444"/>
                  <a:pt x="105" y="436"/>
                  <a:pt x="131" y="436"/>
                </a:cubicBezTo>
                <a:cubicBezTo>
                  <a:pt x="253" y="453"/>
                  <a:pt x="253" y="453"/>
                  <a:pt x="253" y="453"/>
                </a:cubicBezTo>
                <a:cubicBezTo>
                  <a:pt x="270" y="436"/>
                  <a:pt x="296" y="410"/>
                  <a:pt x="322" y="375"/>
                </a:cubicBezTo>
                <a:cubicBezTo>
                  <a:pt x="392" y="296"/>
                  <a:pt x="392" y="270"/>
                  <a:pt x="392" y="270"/>
                </a:cubicBezTo>
                <a:cubicBezTo>
                  <a:pt x="392" y="166"/>
                  <a:pt x="383" y="148"/>
                  <a:pt x="374" y="122"/>
                </a:cubicBezTo>
                <a:cubicBezTo>
                  <a:pt x="374" y="122"/>
                  <a:pt x="374" y="114"/>
                  <a:pt x="374" y="96"/>
                </a:cubicBezTo>
                <a:cubicBezTo>
                  <a:pt x="366" y="61"/>
                  <a:pt x="392" y="26"/>
                  <a:pt x="436" y="9"/>
                </a:cubicBezTo>
                <a:cubicBezTo>
                  <a:pt x="462" y="0"/>
                  <a:pt x="497" y="0"/>
                  <a:pt x="531" y="18"/>
                </a:cubicBezTo>
                <a:cubicBezTo>
                  <a:pt x="566" y="44"/>
                  <a:pt x="601" y="79"/>
                  <a:pt x="627" y="131"/>
                </a:cubicBezTo>
                <a:cubicBezTo>
                  <a:pt x="645" y="174"/>
                  <a:pt x="636" y="227"/>
                  <a:pt x="636" y="279"/>
                </a:cubicBezTo>
                <a:cubicBezTo>
                  <a:pt x="627" y="296"/>
                  <a:pt x="627" y="323"/>
                  <a:pt x="627" y="340"/>
                </a:cubicBezTo>
                <a:cubicBezTo>
                  <a:pt x="627" y="357"/>
                  <a:pt x="627" y="357"/>
                  <a:pt x="627" y="366"/>
                </a:cubicBezTo>
                <a:cubicBezTo>
                  <a:pt x="671" y="392"/>
                  <a:pt x="714" y="392"/>
                  <a:pt x="767" y="392"/>
                </a:cubicBezTo>
                <a:cubicBezTo>
                  <a:pt x="793" y="392"/>
                  <a:pt x="827" y="392"/>
                  <a:pt x="862" y="401"/>
                </a:cubicBezTo>
                <a:cubicBezTo>
                  <a:pt x="923" y="410"/>
                  <a:pt x="958" y="453"/>
                  <a:pt x="950" y="523"/>
                </a:cubicBezTo>
                <a:cubicBezTo>
                  <a:pt x="950" y="549"/>
                  <a:pt x="932" y="567"/>
                  <a:pt x="923" y="584"/>
                </a:cubicBezTo>
                <a:cubicBezTo>
                  <a:pt x="941" y="601"/>
                  <a:pt x="958" y="627"/>
                  <a:pt x="958" y="653"/>
                </a:cubicBezTo>
                <a:cubicBezTo>
                  <a:pt x="958" y="697"/>
                  <a:pt x="932" y="732"/>
                  <a:pt x="906" y="749"/>
                </a:cubicBezTo>
                <a:cubicBezTo>
                  <a:pt x="923" y="767"/>
                  <a:pt x="932" y="802"/>
                  <a:pt x="923" y="828"/>
                </a:cubicBezTo>
                <a:cubicBezTo>
                  <a:pt x="915" y="854"/>
                  <a:pt x="897" y="880"/>
                  <a:pt x="862" y="897"/>
                </a:cubicBezTo>
                <a:cubicBezTo>
                  <a:pt x="862" y="897"/>
                  <a:pt x="862" y="897"/>
                  <a:pt x="862" y="906"/>
                </a:cubicBezTo>
                <a:cubicBezTo>
                  <a:pt x="871" y="941"/>
                  <a:pt x="862" y="976"/>
                  <a:pt x="827" y="1002"/>
                </a:cubicBezTo>
                <a:cubicBezTo>
                  <a:pt x="810" y="1028"/>
                  <a:pt x="775" y="1037"/>
                  <a:pt x="732" y="1037"/>
                </a:cubicBezTo>
                <a:close/>
                <a:moveTo>
                  <a:pt x="575" y="941"/>
                </a:moveTo>
                <a:lnTo>
                  <a:pt x="575" y="941"/>
                </a:lnTo>
                <a:cubicBezTo>
                  <a:pt x="584" y="941"/>
                  <a:pt x="601" y="941"/>
                  <a:pt x="610" y="950"/>
                </a:cubicBezTo>
                <a:cubicBezTo>
                  <a:pt x="636" y="958"/>
                  <a:pt x="679" y="958"/>
                  <a:pt x="714" y="967"/>
                </a:cubicBezTo>
                <a:cubicBezTo>
                  <a:pt x="767" y="967"/>
                  <a:pt x="784" y="958"/>
                  <a:pt x="784" y="958"/>
                </a:cubicBezTo>
                <a:cubicBezTo>
                  <a:pt x="801" y="941"/>
                  <a:pt x="801" y="932"/>
                  <a:pt x="801" y="915"/>
                </a:cubicBezTo>
                <a:cubicBezTo>
                  <a:pt x="801" y="906"/>
                  <a:pt x="793" y="897"/>
                  <a:pt x="793" y="897"/>
                </a:cubicBezTo>
                <a:cubicBezTo>
                  <a:pt x="784" y="889"/>
                  <a:pt x="784" y="871"/>
                  <a:pt x="784" y="863"/>
                </a:cubicBezTo>
                <a:cubicBezTo>
                  <a:pt x="793" y="854"/>
                  <a:pt x="801" y="845"/>
                  <a:pt x="810" y="845"/>
                </a:cubicBezTo>
                <a:cubicBezTo>
                  <a:pt x="836" y="836"/>
                  <a:pt x="854" y="828"/>
                  <a:pt x="862" y="810"/>
                </a:cubicBezTo>
                <a:cubicBezTo>
                  <a:pt x="862" y="793"/>
                  <a:pt x="845" y="767"/>
                  <a:pt x="836" y="758"/>
                </a:cubicBezTo>
                <a:cubicBezTo>
                  <a:pt x="827" y="749"/>
                  <a:pt x="827" y="741"/>
                  <a:pt x="827" y="723"/>
                </a:cubicBezTo>
                <a:cubicBezTo>
                  <a:pt x="827" y="715"/>
                  <a:pt x="836" y="706"/>
                  <a:pt x="854" y="706"/>
                </a:cubicBezTo>
                <a:cubicBezTo>
                  <a:pt x="854" y="706"/>
                  <a:pt x="862" y="697"/>
                  <a:pt x="871" y="688"/>
                </a:cubicBezTo>
                <a:cubicBezTo>
                  <a:pt x="880" y="680"/>
                  <a:pt x="888" y="671"/>
                  <a:pt x="888" y="653"/>
                </a:cubicBezTo>
                <a:cubicBezTo>
                  <a:pt x="888" y="653"/>
                  <a:pt x="888" y="636"/>
                  <a:pt x="845" y="619"/>
                </a:cubicBezTo>
                <a:cubicBezTo>
                  <a:pt x="836" y="610"/>
                  <a:pt x="827" y="601"/>
                  <a:pt x="827" y="584"/>
                </a:cubicBezTo>
                <a:cubicBezTo>
                  <a:pt x="827" y="575"/>
                  <a:pt x="836" y="558"/>
                  <a:pt x="845" y="558"/>
                </a:cubicBezTo>
                <a:cubicBezTo>
                  <a:pt x="862" y="549"/>
                  <a:pt x="880" y="532"/>
                  <a:pt x="880" y="523"/>
                </a:cubicBezTo>
                <a:cubicBezTo>
                  <a:pt x="888" y="471"/>
                  <a:pt x="871" y="471"/>
                  <a:pt x="854" y="471"/>
                </a:cubicBezTo>
                <a:cubicBezTo>
                  <a:pt x="819" y="462"/>
                  <a:pt x="793" y="462"/>
                  <a:pt x="767" y="462"/>
                </a:cubicBezTo>
                <a:cubicBezTo>
                  <a:pt x="706" y="462"/>
                  <a:pt x="645" y="462"/>
                  <a:pt x="584" y="418"/>
                </a:cubicBezTo>
                <a:cubicBezTo>
                  <a:pt x="549" y="392"/>
                  <a:pt x="558" y="331"/>
                  <a:pt x="566" y="270"/>
                </a:cubicBezTo>
                <a:cubicBezTo>
                  <a:pt x="575" y="227"/>
                  <a:pt x="575" y="183"/>
                  <a:pt x="566" y="166"/>
                </a:cubicBezTo>
                <a:cubicBezTo>
                  <a:pt x="540" y="96"/>
                  <a:pt x="497" y="61"/>
                  <a:pt x="462" y="70"/>
                </a:cubicBezTo>
                <a:cubicBezTo>
                  <a:pt x="444" y="70"/>
                  <a:pt x="436" y="79"/>
                  <a:pt x="436" y="87"/>
                </a:cubicBezTo>
                <a:cubicBezTo>
                  <a:pt x="436" y="96"/>
                  <a:pt x="444" y="96"/>
                  <a:pt x="444" y="105"/>
                </a:cubicBezTo>
                <a:cubicBezTo>
                  <a:pt x="453" y="131"/>
                  <a:pt x="462" y="157"/>
                  <a:pt x="462" y="270"/>
                </a:cubicBezTo>
                <a:cubicBezTo>
                  <a:pt x="462" y="288"/>
                  <a:pt x="453" y="323"/>
                  <a:pt x="374" y="418"/>
                </a:cubicBezTo>
                <a:cubicBezTo>
                  <a:pt x="331" y="462"/>
                  <a:pt x="296" y="505"/>
                  <a:pt x="296" y="505"/>
                </a:cubicBezTo>
                <a:cubicBezTo>
                  <a:pt x="288" y="514"/>
                  <a:pt x="279" y="523"/>
                  <a:pt x="270" y="514"/>
                </a:cubicBezTo>
                <a:cubicBezTo>
                  <a:pt x="122" y="505"/>
                  <a:pt x="122" y="505"/>
                  <a:pt x="122" y="505"/>
                </a:cubicBezTo>
                <a:cubicBezTo>
                  <a:pt x="122" y="505"/>
                  <a:pt x="113" y="505"/>
                  <a:pt x="113" y="514"/>
                </a:cubicBezTo>
                <a:cubicBezTo>
                  <a:pt x="96" y="532"/>
                  <a:pt x="61" y="584"/>
                  <a:pt x="61" y="697"/>
                </a:cubicBezTo>
                <a:cubicBezTo>
                  <a:pt x="61" y="767"/>
                  <a:pt x="78" y="828"/>
                  <a:pt x="105" y="863"/>
                </a:cubicBezTo>
                <a:cubicBezTo>
                  <a:pt x="122" y="880"/>
                  <a:pt x="148" y="889"/>
                  <a:pt x="183" y="880"/>
                </a:cubicBezTo>
                <a:cubicBezTo>
                  <a:pt x="192" y="880"/>
                  <a:pt x="200" y="880"/>
                  <a:pt x="209" y="871"/>
                </a:cubicBezTo>
                <a:cubicBezTo>
                  <a:pt x="226" y="871"/>
                  <a:pt x="261" y="863"/>
                  <a:pt x="279" y="863"/>
                </a:cubicBezTo>
                <a:cubicBezTo>
                  <a:pt x="288" y="854"/>
                  <a:pt x="305" y="854"/>
                  <a:pt x="314" y="854"/>
                </a:cubicBezTo>
                <a:cubicBezTo>
                  <a:pt x="322" y="854"/>
                  <a:pt x="340" y="854"/>
                  <a:pt x="349" y="863"/>
                </a:cubicBezTo>
                <a:cubicBezTo>
                  <a:pt x="392" y="897"/>
                  <a:pt x="436" y="915"/>
                  <a:pt x="470" y="924"/>
                </a:cubicBezTo>
                <a:cubicBezTo>
                  <a:pt x="505" y="941"/>
                  <a:pt x="540" y="941"/>
                  <a:pt x="558" y="941"/>
                </a:cubicBezTo>
                <a:cubicBezTo>
                  <a:pt x="558" y="941"/>
                  <a:pt x="566" y="941"/>
                  <a:pt x="575" y="941"/>
                </a:cubicBezTo>
                <a:close/>
                <a:moveTo>
                  <a:pt x="436" y="87"/>
                </a:moveTo>
                <a:lnTo>
                  <a:pt x="436" y="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5">
            <a:extLst>
              <a:ext uri="{FF2B5EF4-FFF2-40B4-BE49-F238E27FC236}">
                <a16:creationId xmlns:a16="http://schemas.microsoft.com/office/drawing/2014/main" id="{5847B7E5-644F-7D49-90A7-4F1A671A7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095" y="7415642"/>
            <a:ext cx="409406" cy="409406"/>
          </a:xfrm>
          <a:custGeom>
            <a:avLst/>
            <a:gdLst>
              <a:gd name="T0" fmla="*/ 24707661 w 384"/>
              <a:gd name="T1" fmla="*/ 49544803 h 384"/>
              <a:gd name="T2" fmla="*/ 24707661 w 384"/>
              <a:gd name="T3" fmla="*/ 49544803 h 384"/>
              <a:gd name="T4" fmla="*/ 0 w 384"/>
              <a:gd name="T5" fmla="*/ 24837141 h 384"/>
              <a:gd name="T6" fmla="*/ 24707661 w 384"/>
              <a:gd name="T7" fmla="*/ 0 h 384"/>
              <a:gd name="T8" fmla="*/ 49544803 w 384"/>
              <a:gd name="T9" fmla="*/ 24837141 h 384"/>
              <a:gd name="T10" fmla="*/ 24707661 w 384"/>
              <a:gd name="T11" fmla="*/ 49544803 h 384"/>
              <a:gd name="T12" fmla="*/ 24707661 w 384"/>
              <a:gd name="T13" fmla="*/ 9055328 h 384"/>
              <a:gd name="T14" fmla="*/ 24707661 w 384"/>
              <a:gd name="T15" fmla="*/ 9055328 h 384"/>
              <a:gd name="T16" fmla="*/ 7891087 w 384"/>
              <a:gd name="T17" fmla="*/ 24837141 h 384"/>
              <a:gd name="T18" fmla="*/ 24707661 w 384"/>
              <a:gd name="T19" fmla="*/ 41654076 h 384"/>
              <a:gd name="T20" fmla="*/ 40618955 w 384"/>
              <a:gd name="T21" fmla="*/ 24837141 h 384"/>
              <a:gd name="T22" fmla="*/ 24707661 w 384"/>
              <a:gd name="T23" fmla="*/ 9055328 h 3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4" h="384">
                <a:moveTo>
                  <a:pt x="191" y="383"/>
                </a:moveTo>
                <a:lnTo>
                  <a:pt x="191" y="383"/>
                </a:lnTo>
                <a:cubicBezTo>
                  <a:pt x="78" y="383"/>
                  <a:pt x="0" y="305"/>
                  <a:pt x="0" y="192"/>
                </a:cubicBezTo>
                <a:cubicBezTo>
                  <a:pt x="0" y="87"/>
                  <a:pt x="78" y="0"/>
                  <a:pt x="191" y="0"/>
                </a:cubicBezTo>
                <a:cubicBezTo>
                  <a:pt x="296" y="0"/>
                  <a:pt x="383" y="87"/>
                  <a:pt x="383" y="192"/>
                </a:cubicBezTo>
                <a:cubicBezTo>
                  <a:pt x="383" y="305"/>
                  <a:pt x="296" y="383"/>
                  <a:pt x="191" y="383"/>
                </a:cubicBezTo>
                <a:close/>
                <a:moveTo>
                  <a:pt x="191" y="70"/>
                </a:moveTo>
                <a:lnTo>
                  <a:pt x="191" y="70"/>
                </a:lnTo>
                <a:cubicBezTo>
                  <a:pt x="122" y="70"/>
                  <a:pt x="61" y="131"/>
                  <a:pt x="61" y="192"/>
                </a:cubicBezTo>
                <a:cubicBezTo>
                  <a:pt x="61" y="261"/>
                  <a:pt x="122" y="322"/>
                  <a:pt x="191" y="322"/>
                </a:cubicBezTo>
                <a:cubicBezTo>
                  <a:pt x="252" y="322"/>
                  <a:pt x="314" y="261"/>
                  <a:pt x="314" y="192"/>
                </a:cubicBezTo>
                <a:cubicBezTo>
                  <a:pt x="314" y="131"/>
                  <a:pt x="252" y="70"/>
                  <a:pt x="191" y="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6">
            <a:extLst>
              <a:ext uri="{FF2B5EF4-FFF2-40B4-BE49-F238E27FC236}">
                <a16:creationId xmlns:a16="http://schemas.microsoft.com/office/drawing/2014/main" id="{93D005B1-C761-C14B-B371-CE75964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508" y="7862695"/>
            <a:ext cx="696463" cy="390586"/>
          </a:xfrm>
          <a:custGeom>
            <a:avLst/>
            <a:gdLst>
              <a:gd name="T0" fmla="*/ 79759777 w 654"/>
              <a:gd name="T1" fmla="*/ 47177616 h 367"/>
              <a:gd name="T2" fmla="*/ 79759777 w 654"/>
              <a:gd name="T3" fmla="*/ 47177616 h 367"/>
              <a:gd name="T4" fmla="*/ 4388248 w 654"/>
              <a:gd name="T5" fmla="*/ 47177616 h 367"/>
              <a:gd name="T6" fmla="*/ 0 w 654"/>
              <a:gd name="T7" fmla="*/ 42666080 h 367"/>
              <a:gd name="T8" fmla="*/ 0 w 654"/>
              <a:gd name="T9" fmla="*/ 25908842 h 367"/>
              <a:gd name="T10" fmla="*/ 7872621 w 654"/>
              <a:gd name="T11" fmla="*/ 11214216 h 367"/>
              <a:gd name="T12" fmla="*/ 42590256 w 654"/>
              <a:gd name="T13" fmla="*/ 0 h 367"/>
              <a:gd name="T14" fmla="*/ 76404016 w 654"/>
              <a:gd name="T15" fmla="*/ 11214216 h 367"/>
              <a:gd name="T16" fmla="*/ 84276996 w 654"/>
              <a:gd name="T17" fmla="*/ 25908842 h 367"/>
              <a:gd name="T18" fmla="*/ 84276996 w 654"/>
              <a:gd name="T19" fmla="*/ 42666080 h 367"/>
              <a:gd name="T20" fmla="*/ 79759777 w 654"/>
              <a:gd name="T21" fmla="*/ 47177616 h 367"/>
              <a:gd name="T22" fmla="*/ 8905108 w 654"/>
              <a:gd name="T23" fmla="*/ 39314561 h 367"/>
              <a:gd name="T24" fmla="*/ 8905108 w 654"/>
              <a:gd name="T25" fmla="*/ 39314561 h 367"/>
              <a:gd name="T26" fmla="*/ 75242558 w 654"/>
              <a:gd name="T27" fmla="*/ 39314561 h 367"/>
              <a:gd name="T28" fmla="*/ 75242558 w 654"/>
              <a:gd name="T29" fmla="*/ 25908842 h 367"/>
              <a:gd name="T30" fmla="*/ 71887156 w 654"/>
              <a:gd name="T31" fmla="*/ 18046146 h 367"/>
              <a:gd name="T32" fmla="*/ 42590256 w 654"/>
              <a:gd name="T33" fmla="*/ 9023073 h 367"/>
              <a:gd name="T34" fmla="*/ 13422327 w 654"/>
              <a:gd name="T35" fmla="*/ 18046146 h 367"/>
              <a:gd name="T36" fmla="*/ 8905108 w 654"/>
              <a:gd name="T37" fmla="*/ 25908842 h 367"/>
              <a:gd name="T38" fmla="*/ 8905108 w 654"/>
              <a:gd name="T39" fmla="*/ 39314561 h 3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54" h="367">
                <a:moveTo>
                  <a:pt x="618" y="366"/>
                </a:moveTo>
                <a:lnTo>
                  <a:pt x="618" y="366"/>
                </a:lnTo>
                <a:cubicBezTo>
                  <a:pt x="34" y="366"/>
                  <a:pt x="34" y="366"/>
                  <a:pt x="34" y="366"/>
                </a:cubicBezTo>
                <a:cubicBezTo>
                  <a:pt x="17" y="366"/>
                  <a:pt x="0" y="357"/>
                  <a:pt x="0" y="33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157"/>
                  <a:pt x="26" y="113"/>
                  <a:pt x="61" y="87"/>
                </a:cubicBezTo>
                <a:cubicBezTo>
                  <a:pt x="139" y="35"/>
                  <a:pt x="235" y="0"/>
                  <a:pt x="330" y="0"/>
                </a:cubicBezTo>
                <a:cubicBezTo>
                  <a:pt x="426" y="0"/>
                  <a:pt x="522" y="35"/>
                  <a:pt x="592" y="87"/>
                </a:cubicBezTo>
                <a:cubicBezTo>
                  <a:pt x="627" y="113"/>
                  <a:pt x="653" y="157"/>
                  <a:pt x="653" y="201"/>
                </a:cubicBezTo>
                <a:cubicBezTo>
                  <a:pt x="653" y="236"/>
                  <a:pt x="653" y="288"/>
                  <a:pt x="653" y="331"/>
                </a:cubicBezTo>
                <a:cubicBezTo>
                  <a:pt x="653" y="357"/>
                  <a:pt x="635" y="366"/>
                  <a:pt x="618" y="366"/>
                </a:cubicBezTo>
                <a:close/>
                <a:moveTo>
                  <a:pt x="69" y="305"/>
                </a:moveTo>
                <a:lnTo>
                  <a:pt x="69" y="305"/>
                </a:lnTo>
                <a:cubicBezTo>
                  <a:pt x="583" y="305"/>
                  <a:pt x="583" y="305"/>
                  <a:pt x="583" y="305"/>
                </a:cubicBezTo>
                <a:cubicBezTo>
                  <a:pt x="583" y="262"/>
                  <a:pt x="583" y="227"/>
                  <a:pt x="583" y="201"/>
                </a:cubicBezTo>
                <a:cubicBezTo>
                  <a:pt x="583" y="175"/>
                  <a:pt x="574" y="157"/>
                  <a:pt x="557" y="140"/>
                </a:cubicBezTo>
                <a:cubicBezTo>
                  <a:pt x="487" y="96"/>
                  <a:pt x="409" y="70"/>
                  <a:pt x="330" y="70"/>
                </a:cubicBezTo>
                <a:cubicBezTo>
                  <a:pt x="243" y="70"/>
                  <a:pt x="165" y="96"/>
                  <a:pt x="104" y="140"/>
                </a:cubicBezTo>
                <a:cubicBezTo>
                  <a:pt x="78" y="157"/>
                  <a:pt x="69" y="175"/>
                  <a:pt x="69" y="201"/>
                </a:cubicBezTo>
                <a:lnTo>
                  <a:pt x="69" y="3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7">
            <a:extLst>
              <a:ext uri="{FF2B5EF4-FFF2-40B4-BE49-F238E27FC236}">
                <a16:creationId xmlns:a16="http://schemas.microsoft.com/office/drawing/2014/main" id="{50213943-0F87-7547-A12A-72270939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5267" y="7490935"/>
            <a:ext cx="343524" cy="343524"/>
          </a:xfrm>
          <a:custGeom>
            <a:avLst/>
            <a:gdLst>
              <a:gd name="T0" fmla="*/ 21236650 w 324"/>
              <a:gd name="T1" fmla="*/ 41449515 h 323"/>
              <a:gd name="T2" fmla="*/ 21236650 w 324"/>
              <a:gd name="T3" fmla="*/ 41449515 h 323"/>
              <a:gd name="T4" fmla="*/ 0 w 324"/>
              <a:gd name="T5" fmla="*/ 21239611 h 323"/>
              <a:gd name="T6" fmla="*/ 21236650 w 324"/>
              <a:gd name="T7" fmla="*/ 0 h 323"/>
              <a:gd name="T8" fmla="*/ 41321942 w 324"/>
              <a:gd name="T9" fmla="*/ 21239611 h 323"/>
              <a:gd name="T10" fmla="*/ 21236650 w 324"/>
              <a:gd name="T11" fmla="*/ 41449515 h 323"/>
              <a:gd name="T12" fmla="*/ 21236650 w 324"/>
              <a:gd name="T13" fmla="*/ 9010842 h 323"/>
              <a:gd name="T14" fmla="*/ 21236650 w 324"/>
              <a:gd name="T15" fmla="*/ 9010842 h 323"/>
              <a:gd name="T16" fmla="*/ 8955132 w 324"/>
              <a:gd name="T17" fmla="*/ 21239611 h 323"/>
              <a:gd name="T18" fmla="*/ 21236650 w 324"/>
              <a:gd name="T19" fmla="*/ 32438673 h 323"/>
              <a:gd name="T20" fmla="*/ 32366810 w 324"/>
              <a:gd name="T21" fmla="*/ 21239611 h 323"/>
              <a:gd name="T22" fmla="*/ 21236650 w 324"/>
              <a:gd name="T23" fmla="*/ 9010842 h 3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4" h="323">
                <a:moveTo>
                  <a:pt x="166" y="322"/>
                </a:moveTo>
                <a:lnTo>
                  <a:pt x="166" y="322"/>
                </a:lnTo>
                <a:cubicBezTo>
                  <a:pt x="79" y="322"/>
                  <a:pt x="0" y="252"/>
                  <a:pt x="0" y="165"/>
                </a:cubicBezTo>
                <a:cubicBezTo>
                  <a:pt x="0" y="78"/>
                  <a:pt x="79" y="0"/>
                  <a:pt x="166" y="0"/>
                </a:cubicBezTo>
                <a:cubicBezTo>
                  <a:pt x="253" y="0"/>
                  <a:pt x="323" y="78"/>
                  <a:pt x="323" y="165"/>
                </a:cubicBezTo>
                <a:cubicBezTo>
                  <a:pt x="323" y="252"/>
                  <a:pt x="253" y="322"/>
                  <a:pt x="166" y="322"/>
                </a:cubicBezTo>
                <a:close/>
                <a:moveTo>
                  <a:pt x="166" y="70"/>
                </a:moveTo>
                <a:lnTo>
                  <a:pt x="166" y="70"/>
                </a:lnTo>
                <a:cubicBezTo>
                  <a:pt x="114" y="70"/>
                  <a:pt x="70" y="113"/>
                  <a:pt x="70" y="165"/>
                </a:cubicBezTo>
                <a:cubicBezTo>
                  <a:pt x="70" y="218"/>
                  <a:pt x="114" y="252"/>
                  <a:pt x="166" y="252"/>
                </a:cubicBezTo>
                <a:cubicBezTo>
                  <a:pt x="218" y="252"/>
                  <a:pt x="253" y="218"/>
                  <a:pt x="253" y="165"/>
                </a:cubicBezTo>
                <a:cubicBezTo>
                  <a:pt x="253" y="113"/>
                  <a:pt x="218" y="70"/>
                  <a:pt x="166" y="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8">
            <a:extLst>
              <a:ext uri="{FF2B5EF4-FFF2-40B4-BE49-F238E27FC236}">
                <a16:creationId xmlns:a16="http://schemas.microsoft.com/office/drawing/2014/main" id="{FA8DC24F-2208-6B40-B19A-BC62A5C2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325" y="7881518"/>
            <a:ext cx="447053" cy="352939"/>
          </a:xfrm>
          <a:custGeom>
            <a:avLst/>
            <a:gdLst>
              <a:gd name="T0" fmla="*/ 49618228 w 419"/>
              <a:gd name="T1" fmla="*/ 42570043 h 332"/>
              <a:gd name="T2" fmla="*/ 49618228 w 419"/>
              <a:gd name="T3" fmla="*/ 42570043 h 332"/>
              <a:gd name="T4" fmla="*/ 16971209 w 419"/>
              <a:gd name="T5" fmla="*/ 42570043 h 332"/>
              <a:gd name="T6" fmla="*/ 12437131 w 419"/>
              <a:gd name="T7" fmla="*/ 39226238 h 332"/>
              <a:gd name="T8" fmla="*/ 16971209 w 419"/>
              <a:gd name="T9" fmla="*/ 34724796 h 332"/>
              <a:gd name="T10" fmla="*/ 45213726 w 419"/>
              <a:gd name="T11" fmla="*/ 34724796 h 332"/>
              <a:gd name="T12" fmla="*/ 45213726 w 419"/>
              <a:gd name="T13" fmla="*/ 23535743 h 332"/>
              <a:gd name="T14" fmla="*/ 41715535 w 419"/>
              <a:gd name="T15" fmla="*/ 16719386 h 332"/>
              <a:gd name="T16" fmla="*/ 15805386 w 419"/>
              <a:gd name="T17" fmla="*/ 8874138 h 332"/>
              <a:gd name="T18" fmla="*/ 5700262 w 419"/>
              <a:gd name="T19" fmla="*/ 10031775 h 332"/>
              <a:gd name="T20" fmla="*/ 1165824 w 419"/>
              <a:gd name="T21" fmla="*/ 6687611 h 332"/>
              <a:gd name="T22" fmla="*/ 4534438 w 419"/>
              <a:gd name="T23" fmla="*/ 1157637 h 332"/>
              <a:gd name="T24" fmla="*/ 15805386 w 419"/>
              <a:gd name="T25" fmla="*/ 0 h 332"/>
              <a:gd name="T26" fmla="*/ 47416157 w 419"/>
              <a:gd name="T27" fmla="*/ 10031775 h 332"/>
              <a:gd name="T28" fmla="*/ 54152666 w 419"/>
              <a:gd name="T29" fmla="*/ 23535743 h 332"/>
              <a:gd name="T30" fmla="*/ 54152666 w 419"/>
              <a:gd name="T31" fmla="*/ 39226238 h 332"/>
              <a:gd name="T32" fmla="*/ 49618228 w 419"/>
              <a:gd name="T33" fmla="*/ 42570043 h 3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19" h="332">
                <a:moveTo>
                  <a:pt x="383" y="331"/>
                </a:moveTo>
                <a:lnTo>
                  <a:pt x="383" y="331"/>
                </a:lnTo>
                <a:cubicBezTo>
                  <a:pt x="131" y="331"/>
                  <a:pt x="131" y="331"/>
                  <a:pt x="131" y="331"/>
                </a:cubicBezTo>
                <a:cubicBezTo>
                  <a:pt x="105" y="331"/>
                  <a:pt x="96" y="322"/>
                  <a:pt x="96" y="305"/>
                </a:cubicBezTo>
                <a:cubicBezTo>
                  <a:pt x="96" y="278"/>
                  <a:pt x="105" y="270"/>
                  <a:pt x="131" y="270"/>
                </a:cubicBezTo>
                <a:cubicBezTo>
                  <a:pt x="349" y="270"/>
                  <a:pt x="349" y="270"/>
                  <a:pt x="349" y="270"/>
                </a:cubicBezTo>
                <a:cubicBezTo>
                  <a:pt x="349" y="235"/>
                  <a:pt x="349" y="209"/>
                  <a:pt x="349" y="183"/>
                </a:cubicBezTo>
                <a:cubicBezTo>
                  <a:pt x="349" y="157"/>
                  <a:pt x="340" y="139"/>
                  <a:pt x="322" y="130"/>
                </a:cubicBezTo>
                <a:cubicBezTo>
                  <a:pt x="270" y="95"/>
                  <a:pt x="200" y="69"/>
                  <a:pt x="122" y="69"/>
                </a:cubicBezTo>
                <a:cubicBezTo>
                  <a:pt x="96" y="69"/>
                  <a:pt x="70" y="69"/>
                  <a:pt x="44" y="78"/>
                </a:cubicBezTo>
                <a:cubicBezTo>
                  <a:pt x="26" y="78"/>
                  <a:pt x="9" y="69"/>
                  <a:pt x="9" y="52"/>
                </a:cubicBezTo>
                <a:cubicBezTo>
                  <a:pt x="0" y="34"/>
                  <a:pt x="17" y="17"/>
                  <a:pt x="35" y="9"/>
                </a:cubicBezTo>
                <a:cubicBezTo>
                  <a:pt x="61" y="9"/>
                  <a:pt x="96" y="0"/>
                  <a:pt x="122" y="0"/>
                </a:cubicBezTo>
                <a:cubicBezTo>
                  <a:pt x="209" y="0"/>
                  <a:pt x="296" y="26"/>
                  <a:pt x="366" y="78"/>
                </a:cubicBezTo>
                <a:cubicBezTo>
                  <a:pt x="392" y="95"/>
                  <a:pt x="418" y="139"/>
                  <a:pt x="418" y="183"/>
                </a:cubicBezTo>
                <a:cubicBezTo>
                  <a:pt x="418" y="218"/>
                  <a:pt x="418" y="261"/>
                  <a:pt x="418" y="305"/>
                </a:cubicBezTo>
                <a:cubicBezTo>
                  <a:pt x="418" y="322"/>
                  <a:pt x="401" y="331"/>
                  <a:pt x="383" y="3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CuadroTexto 413">
            <a:extLst>
              <a:ext uri="{FF2B5EF4-FFF2-40B4-BE49-F238E27FC236}">
                <a16:creationId xmlns:a16="http://schemas.microsoft.com/office/drawing/2014/main" id="{F371F9B6-3062-7C4A-BFD1-B24F46295B28}"/>
              </a:ext>
            </a:extLst>
          </p:cNvPr>
          <p:cNvSpPr txBox="1"/>
          <p:nvPr/>
        </p:nvSpPr>
        <p:spPr>
          <a:xfrm>
            <a:off x="9707216" y="17748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928325E2-1B4E-B044-AADC-6557C265D834}"/>
              </a:ext>
            </a:extLst>
          </p:cNvPr>
          <p:cNvSpPr txBox="1"/>
          <p:nvPr/>
        </p:nvSpPr>
        <p:spPr>
          <a:xfrm>
            <a:off x="2451398" y="32903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2E0AC585-BC70-C34B-BD76-96FF2A42B093}"/>
              </a:ext>
            </a:extLst>
          </p:cNvPr>
          <p:cNvSpPr txBox="1"/>
          <p:nvPr/>
        </p:nvSpPr>
        <p:spPr>
          <a:xfrm>
            <a:off x="2710514" y="97760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A5F41D-DAE3-E645-BE83-05039E72FE6F}"/>
              </a:ext>
            </a:extLst>
          </p:cNvPr>
          <p:cNvSpPr/>
          <p:nvPr/>
        </p:nvSpPr>
        <p:spPr>
          <a:xfrm>
            <a:off x="2063383" y="1042241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5647A06E-9A2B-DD40-94B9-5C2FAF4E7241}"/>
              </a:ext>
            </a:extLst>
          </p:cNvPr>
          <p:cNvSpPr txBox="1"/>
          <p:nvPr/>
        </p:nvSpPr>
        <p:spPr>
          <a:xfrm>
            <a:off x="8213987" y="97760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481813-439E-BC42-A651-B60560661899}"/>
              </a:ext>
            </a:extLst>
          </p:cNvPr>
          <p:cNvSpPr/>
          <p:nvPr/>
        </p:nvSpPr>
        <p:spPr>
          <a:xfrm>
            <a:off x="7566856" y="1042241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9292DAB-7195-7341-A65E-338AEDA98C9B}"/>
              </a:ext>
            </a:extLst>
          </p:cNvPr>
          <p:cNvSpPr txBox="1"/>
          <p:nvPr/>
        </p:nvSpPr>
        <p:spPr>
          <a:xfrm>
            <a:off x="13796640" y="97760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B1FA0B-C41F-4842-8A34-923033A84706}"/>
              </a:ext>
            </a:extLst>
          </p:cNvPr>
          <p:cNvSpPr/>
          <p:nvPr/>
        </p:nvSpPr>
        <p:spPr>
          <a:xfrm>
            <a:off x="13149509" y="1042241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A49D964D-67F8-EE4D-9718-6024992B8E87}"/>
              </a:ext>
            </a:extLst>
          </p:cNvPr>
          <p:cNvSpPr txBox="1"/>
          <p:nvPr/>
        </p:nvSpPr>
        <p:spPr>
          <a:xfrm>
            <a:off x="19258977" y="97760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95BB04-DF89-114A-859F-3A88B6B26244}"/>
              </a:ext>
            </a:extLst>
          </p:cNvPr>
          <p:cNvSpPr/>
          <p:nvPr/>
        </p:nvSpPr>
        <p:spPr>
          <a:xfrm>
            <a:off x="18611846" y="1042241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45212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 332">
            <a:extLst>
              <a:ext uri="{FF2B5EF4-FFF2-40B4-BE49-F238E27FC236}">
                <a16:creationId xmlns:a16="http://schemas.microsoft.com/office/drawing/2014/main" id="{A51D9C06-0AC3-9547-B534-48D05AAB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654" y="5614508"/>
            <a:ext cx="5877487" cy="3083119"/>
          </a:xfrm>
          <a:custGeom>
            <a:avLst/>
            <a:gdLst>
              <a:gd name="T0" fmla="*/ 695201073 w 5566"/>
              <a:gd name="T1" fmla="*/ 378363613 h 2918"/>
              <a:gd name="T2" fmla="*/ 695201073 w 5566"/>
              <a:gd name="T3" fmla="*/ 378363613 h 2918"/>
              <a:gd name="T4" fmla="*/ 26947614 w 5566"/>
              <a:gd name="T5" fmla="*/ 378363613 h 2918"/>
              <a:gd name="T6" fmla="*/ 0 w 5566"/>
              <a:gd name="T7" fmla="*/ 352551123 h 2918"/>
              <a:gd name="T8" fmla="*/ 0 w 5566"/>
              <a:gd name="T9" fmla="*/ 26979744 h 2918"/>
              <a:gd name="T10" fmla="*/ 26947614 w 5566"/>
              <a:gd name="T11" fmla="*/ 0 h 2918"/>
              <a:gd name="T12" fmla="*/ 695201073 w 5566"/>
              <a:gd name="T13" fmla="*/ 0 h 2918"/>
              <a:gd name="T14" fmla="*/ 720982842 w 5566"/>
              <a:gd name="T15" fmla="*/ 26979744 h 2918"/>
              <a:gd name="T16" fmla="*/ 720982842 w 5566"/>
              <a:gd name="T17" fmla="*/ 352551123 h 2918"/>
              <a:gd name="T18" fmla="*/ 695201073 w 5566"/>
              <a:gd name="T19" fmla="*/ 378363613 h 2918"/>
              <a:gd name="T20" fmla="*/ 33943764 w 5566"/>
              <a:gd name="T21" fmla="*/ 345546877 h 2918"/>
              <a:gd name="T22" fmla="*/ 33943764 w 5566"/>
              <a:gd name="T23" fmla="*/ 345546877 h 2918"/>
              <a:gd name="T24" fmla="*/ 687039078 w 5566"/>
              <a:gd name="T25" fmla="*/ 345546877 h 2918"/>
              <a:gd name="T26" fmla="*/ 687039078 w 5566"/>
              <a:gd name="T27" fmla="*/ 33983990 h 2918"/>
              <a:gd name="T28" fmla="*/ 33943764 w 5566"/>
              <a:gd name="T29" fmla="*/ 33983990 h 2918"/>
              <a:gd name="T30" fmla="*/ 33943764 w 5566"/>
              <a:gd name="T31" fmla="*/ 345546877 h 2918"/>
              <a:gd name="T32" fmla="*/ 695201073 w 5566"/>
              <a:gd name="T33" fmla="*/ 33983990 h 2918"/>
              <a:gd name="T34" fmla="*/ 695201073 w 5566"/>
              <a:gd name="T35" fmla="*/ 33983990 h 29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566" h="2918">
                <a:moveTo>
                  <a:pt x="5366" y="2917"/>
                </a:moveTo>
                <a:lnTo>
                  <a:pt x="5366" y="2917"/>
                </a:lnTo>
                <a:cubicBezTo>
                  <a:pt x="208" y="2917"/>
                  <a:pt x="208" y="2917"/>
                  <a:pt x="208" y="2917"/>
                </a:cubicBezTo>
                <a:cubicBezTo>
                  <a:pt x="99" y="2917"/>
                  <a:pt x="0" y="2827"/>
                  <a:pt x="0" y="271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0"/>
                  <a:pt x="99" y="0"/>
                  <a:pt x="208" y="0"/>
                </a:cubicBezTo>
                <a:cubicBezTo>
                  <a:pt x="5366" y="0"/>
                  <a:pt x="5366" y="0"/>
                  <a:pt x="5366" y="0"/>
                </a:cubicBezTo>
                <a:cubicBezTo>
                  <a:pt x="5475" y="0"/>
                  <a:pt x="5565" y="90"/>
                  <a:pt x="5565" y="208"/>
                </a:cubicBezTo>
                <a:cubicBezTo>
                  <a:pt x="5565" y="2718"/>
                  <a:pt x="5565" y="2718"/>
                  <a:pt x="5565" y="2718"/>
                </a:cubicBezTo>
                <a:cubicBezTo>
                  <a:pt x="5565" y="2827"/>
                  <a:pt x="5475" y="2917"/>
                  <a:pt x="5366" y="2917"/>
                </a:cubicBezTo>
                <a:close/>
                <a:moveTo>
                  <a:pt x="262" y="2664"/>
                </a:moveTo>
                <a:lnTo>
                  <a:pt x="262" y="2664"/>
                </a:lnTo>
                <a:cubicBezTo>
                  <a:pt x="5303" y="2664"/>
                  <a:pt x="5303" y="2664"/>
                  <a:pt x="5303" y="2664"/>
                </a:cubicBezTo>
                <a:cubicBezTo>
                  <a:pt x="5303" y="262"/>
                  <a:pt x="5303" y="262"/>
                  <a:pt x="5303" y="262"/>
                </a:cubicBezTo>
                <a:cubicBezTo>
                  <a:pt x="262" y="262"/>
                  <a:pt x="262" y="262"/>
                  <a:pt x="262" y="262"/>
                </a:cubicBezTo>
                <a:lnTo>
                  <a:pt x="262" y="2664"/>
                </a:lnTo>
                <a:close/>
                <a:moveTo>
                  <a:pt x="5366" y="262"/>
                </a:moveTo>
                <a:lnTo>
                  <a:pt x="5366" y="2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3">
            <a:extLst>
              <a:ext uri="{FF2B5EF4-FFF2-40B4-BE49-F238E27FC236}">
                <a16:creationId xmlns:a16="http://schemas.microsoft.com/office/drawing/2014/main" id="{A07D3233-DBA0-FD4E-A6D8-6CA072D1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980" y="6541305"/>
            <a:ext cx="1229522" cy="1238837"/>
          </a:xfrm>
          <a:custGeom>
            <a:avLst/>
            <a:gdLst>
              <a:gd name="T0" fmla="*/ 75836253 w 1166"/>
              <a:gd name="T1" fmla="*/ 33709764 h 1175"/>
              <a:gd name="T2" fmla="*/ 75836253 w 1166"/>
              <a:gd name="T3" fmla="*/ 33709764 h 1175"/>
              <a:gd name="T4" fmla="*/ 117952927 w 1166"/>
              <a:gd name="T5" fmla="*/ 75814714 h 1175"/>
              <a:gd name="T6" fmla="*/ 75836253 w 1166"/>
              <a:gd name="T7" fmla="*/ 117790287 h 1175"/>
              <a:gd name="T8" fmla="*/ 32685846 w 1166"/>
              <a:gd name="T9" fmla="*/ 75814714 h 1175"/>
              <a:gd name="T10" fmla="*/ 75836253 w 1166"/>
              <a:gd name="T11" fmla="*/ 33709764 h 1175"/>
              <a:gd name="T12" fmla="*/ 75836253 w 1166"/>
              <a:gd name="T13" fmla="*/ 0 h 1175"/>
              <a:gd name="T14" fmla="*/ 75836253 w 1166"/>
              <a:gd name="T15" fmla="*/ 0 h 1175"/>
              <a:gd name="T16" fmla="*/ 0 w 1166"/>
              <a:gd name="T17" fmla="*/ 75814714 h 1175"/>
              <a:gd name="T18" fmla="*/ 75836253 w 1166"/>
              <a:gd name="T19" fmla="*/ 151629429 h 1175"/>
              <a:gd name="T20" fmla="*/ 150509737 w 1166"/>
              <a:gd name="T21" fmla="*/ 75814714 h 1175"/>
              <a:gd name="T22" fmla="*/ 75836253 w 1166"/>
              <a:gd name="T23" fmla="*/ 0 h 1175"/>
              <a:gd name="T24" fmla="*/ 75836253 w 1166"/>
              <a:gd name="T25" fmla="*/ 33709764 h 11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66" h="1175">
                <a:moveTo>
                  <a:pt x="587" y="261"/>
                </a:moveTo>
                <a:lnTo>
                  <a:pt x="587" y="261"/>
                </a:lnTo>
                <a:cubicBezTo>
                  <a:pt x="768" y="261"/>
                  <a:pt x="913" y="406"/>
                  <a:pt x="913" y="587"/>
                </a:cubicBezTo>
                <a:cubicBezTo>
                  <a:pt x="913" y="767"/>
                  <a:pt x="768" y="912"/>
                  <a:pt x="587" y="912"/>
                </a:cubicBezTo>
                <a:cubicBezTo>
                  <a:pt x="397" y="912"/>
                  <a:pt x="253" y="767"/>
                  <a:pt x="253" y="587"/>
                </a:cubicBezTo>
                <a:cubicBezTo>
                  <a:pt x="253" y="406"/>
                  <a:pt x="397" y="261"/>
                  <a:pt x="587" y="261"/>
                </a:cubicBezTo>
                <a:lnTo>
                  <a:pt x="587" y="0"/>
                </a:lnTo>
                <a:cubicBezTo>
                  <a:pt x="262" y="0"/>
                  <a:pt x="0" y="261"/>
                  <a:pt x="0" y="587"/>
                </a:cubicBezTo>
                <a:cubicBezTo>
                  <a:pt x="0" y="912"/>
                  <a:pt x="262" y="1174"/>
                  <a:pt x="587" y="1174"/>
                </a:cubicBezTo>
                <a:cubicBezTo>
                  <a:pt x="903" y="1174"/>
                  <a:pt x="1165" y="912"/>
                  <a:pt x="1165" y="587"/>
                </a:cubicBezTo>
                <a:cubicBezTo>
                  <a:pt x="1165" y="261"/>
                  <a:pt x="903" y="0"/>
                  <a:pt x="587" y="0"/>
                </a:cubicBezTo>
                <a:lnTo>
                  <a:pt x="587" y="2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4">
            <a:extLst>
              <a:ext uri="{FF2B5EF4-FFF2-40B4-BE49-F238E27FC236}">
                <a16:creationId xmlns:a16="http://schemas.microsoft.com/office/drawing/2014/main" id="{8197E485-A152-BF4E-A8EE-5C282CE1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866" y="6005719"/>
            <a:ext cx="5067121" cy="2310011"/>
          </a:xfrm>
          <a:custGeom>
            <a:avLst/>
            <a:gdLst>
              <a:gd name="T0" fmla="*/ 554895938 w 4798"/>
              <a:gd name="T1" fmla="*/ 32795372 h 2187"/>
              <a:gd name="T2" fmla="*/ 554895938 w 4798"/>
              <a:gd name="T3" fmla="*/ 32795372 h 2187"/>
              <a:gd name="T4" fmla="*/ 588847766 w 4798"/>
              <a:gd name="T5" fmla="*/ 66757623 h 2187"/>
              <a:gd name="T6" fmla="*/ 588847766 w 4798"/>
              <a:gd name="T7" fmla="*/ 216605567 h 2187"/>
              <a:gd name="T8" fmla="*/ 554895938 w 4798"/>
              <a:gd name="T9" fmla="*/ 250567818 h 2187"/>
              <a:gd name="T10" fmla="*/ 66737669 w 4798"/>
              <a:gd name="T11" fmla="*/ 250567818 h 2187"/>
              <a:gd name="T12" fmla="*/ 32785841 w 4798"/>
              <a:gd name="T13" fmla="*/ 216605567 h 2187"/>
              <a:gd name="T14" fmla="*/ 32785841 w 4798"/>
              <a:gd name="T15" fmla="*/ 66757623 h 2187"/>
              <a:gd name="T16" fmla="*/ 66737669 w 4798"/>
              <a:gd name="T17" fmla="*/ 32795372 h 2187"/>
              <a:gd name="T18" fmla="*/ 554895938 w 4798"/>
              <a:gd name="T19" fmla="*/ 32795372 h 2187"/>
              <a:gd name="T20" fmla="*/ 554895938 w 4798"/>
              <a:gd name="T21" fmla="*/ 0 h 2187"/>
              <a:gd name="T22" fmla="*/ 554895938 w 4798"/>
              <a:gd name="T23" fmla="*/ 0 h 2187"/>
              <a:gd name="T24" fmla="*/ 66737669 w 4798"/>
              <a:gd name="T25" fmla="*/ 0 h 2187"/>
              <a:gd name="T26" fmla="*/ 32785841 w 4798"/>
              <a:gd name="T27" fmla="*/ 32795372 h 2187"/>
              <a:gd name="T28" fmla="*/ 0 w 4798"/>
              <a:gd name="T29" fmla="*/ 66757623 h 2187"/>
              <a:gd name="T30" fmla="*/ 0 w 4798"/>
              <a:gd name="T31" fmla="*/ 216605567 h 2187"/>
              <a:gd name="T32" fmla="*/ 32785841 w 4798"/>
              <a:gd name="T33" fmla="*/ 250567818 h 2187"/>
              <a:gd name="T34" fmla="*/ 66737669 w 4798"/>
              <a:gd name="T35" fmla="*/ 283363190 h 2187"/>
              <a:gd name="T36" fmla="*/ 554895938 w 4798"/>
              <a:gd name="T37" fmla="*/ 283363190 h 2187"/>
              <a:gd name="T38" fmla="*/ 588847766 w 4798"/>
              <a:gd name="T39" fmla="*/ 250567818 h 2187"/>
              <a:gd name="T40" fmla="*/ 621633607 w 4798"/>
              <a:gd name="T41" fmla="*/ 216605567 h 2187"/>
              <a:gd name="T42" fmla="*/ 621633607 w 4798"/>
              <a:gd name="T43" fmla="*/ 66757623 h 2187"/>
              <a:gd name="T44" fmla="*/ 588847766 w 4798"/>
              <a:gd name="T45" fmla="*/ 32795372 h 2187"/>
              <a:gd name="T46" fmla="*/ 554895938 w 4798"/>
              <a:gd name="T47" fmla="*/ 0 h 2187"/>
              <a:gd name="T48" fmla="*/ 554895938 w 4798"/>
              <a:gd name="T49" fmla="*/ 32795372 h 218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798" h="2187">
                <a:moveTo>
                  <a:pt x="4282" y="253"/>
                </a:moveTo>
                <a:lnTo>
                  <a:pt x="4282" y="253"/>
                </a:lnTo>
                <a:cubicBezTo>
                  <a:pt x="4282" y="398"/>
                  <a:pt x="4399" y="515"/>
                  <a:pt x="4544" y="515"/>
                </a:cubicBezTo>
                <a:cubicBezTo>
                  <a:pt x="4544" y="1671"/>
                  <a:pt x="4544" y="1671"/>
                  <a:pt x="4544" y="1671"/>
                </a:cubicBezTo>
                <a:cubicBezTo>
                  <a:pt x="4399" y="1671"/>
                  <a:pt x="4282" y="1788"/>
                  <a:pt x="4282" y="1933"/>
                </a:cubicBezTo>
                <a:cubicBezTo>
                  <a:pt x="515" y="1933"/>
                  <a:pt x="515" y="1933"/>
                  <a:pt x="515" y="1933"/>
                </a:cubicBezTo>
                <a:cubicBezTo>
                  <a:pt x="515" y="1788"/>
                  <a:pt x="397" y="1671"/>
                  <a:pt x="253" y="1671"/>
                </a:cubicBezTo>
                <a:cubicBezTo>
                  <a:pt x="253" y="515"/>
                  <a:pt x="253" y="515"/>
                  <a:pt x="253" y="515"/>
                </a:cubicBezTo>
                <a:cubicBezTo>
                  <a:pt x="397" y="515"/>
                  <a:pt x="515" y="398"/>
                  <a:pt x="515" y="253"/>
                </a:cubicBezTo>
                <a:cubicBezTo>
                  <a:pt x="4282" y="253"/>
                  <a:pt x="4282" y="253"/>
                  <a:pt x="4282" y="253"/>
                </a:cubicBezTo>
                <a:lnTo>
                  <a:pt x="4282" y="0"/>
                </a:lnTo>
                <a:cubicBezTo>
                  <a:pt x="515" y="0"/>
                  <a:pt x="515" y="0"/>
                  <a:pt x="515" y="0"/>
                </a:cubicBezTo>
                <a:cubicBezTo>
                  <a:pt x="370" y="0"/>
                  <a:pt x="253" y="109"/>
                  <a:pt x="253" y="253"/>
                </a:cubicBezTo>
                <a:cubicBezTo>
                  <a:pt x="108" y="253"/>
                  <a:pt x="0" y="371"/>
                  <a:pt x="0" y="515"/>
                </a:cubicBezTo>
                <a:cubicBezTo>
                  <a:pt x="0" y="1671"/>
                  <a:pt x="0" y="1671"/>
                  <a:pt x="0" y="1671"/>
                </a:cubicBezTo>
                <a:cubicBezTo>
                  <a:pt x="0" y="1816"/>
                  <a:pt x="108" y="1933"/>
                  <a:pt x="253" y="1933"/>
                </a:cubicBezTo>
                <a:cubicBezTo>
                  <a:pt x="253" y="2069"/>
                  <a:pt x="370" y="2186"/>
                  <a:pt x="515" y="2186"/>
                </a:cubicBezTo>
                <a:cubicBezTo>
                  <a:pt x="4282" y="2186"/>
                  <a:pt x="4282" y="2186"/>
                  <a:pt x="4282" y="2186"/>
                </a:cubicBezTo>
                <a:cubicBezTo>
                  <a:pt x="4426" y="2186"/>
                  <a:pt x="4544" y="2069"/>
                  <a:pt x="4544" y="1933"/>
                </a:cubicBezTo>
                <a:cubicBezTo>
                  <a:pt x="4679" y="1933"/>
                  <a:pt x="4797" y="1816"/>
                  <a:pt x="4797" y="1671"/>
                </a:cubicBezTo>
                <a:cubicBezTo>
                  <a:pt x="4797" y="515"/>
                  <a:pt x="4797" y="515"/>
                  <a:pt x="4797" y="515"/>
                </a:cubicBezTo>
                <a:cubicBezTo>
                  <a:pt x="4797" y="371"/>
                  <a:pt x="4679" y="253"/>
                  <a:pt x="4544" y="253"/>
                </a:cubicBezTo>
                <a:cubicBezTo>
                  <a:pt x="4544" y="118"/>
                  <a:pt x="4426" y="0"/>
                  <a:pt x="4282" y="0"/>
                </a:cubicBezTo>
                <a:lnTo>
                  <a:pt x="4282" y="2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5">
            <a:extLst>
              <a:ext uri="{FF2B5EF4-FFF2-40B4-BE49-F238E27FC236}">
                <a16:creationId xmlns:a16="http://schemas.microsoft.com/office/drawing/2014/main" id="{7145AAA9-92DF-E44A-BACB-DA405EDE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022" y="5041661"/>
            <a:ext cx="3073805" cy="2119064"/>
          </a:xfrm>
          <a:custGeom>
            <a:avLst/>
            <a:gdLst>
              <a:gd name="T0" fmla="*/ 0 w 2911"/>
              <a:gd name="T1" fmla="*/ 61974887 h 2006"/>
              <a:gd name="T2" fmla="*/ 0 w 2911"/>
              <a:gd name="T3" fmla="*/ 61974887 h 2006"/>
              <a:gd name="T4" fmla="*/ 250545783 w 2911"/>
              <a:gd name="T5" fmla="*/ 61974887 h 2006"/>
              <a:gd name="T6" fmla="*/ 172169332 w 2911"/>
              <a:gd name="T7" fmla="*/ 151048035 h 2006"/>
              <a:gd name="T8" fmla="*/ 256375535 w 2911"/>
              <a:gd name="T9" fmla="*/ 259958144 h 2006"/>
              <a:gd name="T10" fmla="*/ 376984841 w 2911"/>
              <a:gd name="T11" fmla="*/ 173348639 h 2006"/>
              <a:gd name="T12" fmla="*/ 271662391 w 2911"/>
              <a:gd name="T13" fmla="*/ 0 h 2006"/>
              <a:gd name="T14" fmla="*/ 0 w 2911"/>
              <a:gd name="T15" fmla="*/ 61974887 h 20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11" h="2006">
                <a:moveTo>
                  <a:pt x="0" y="478"/>
                </a:moveTo>
                <a:lnTo>
                  <a:pt x="0" y="478"/>
                </a:lnTo>
                <a:cubicBezTo>
                  <a:pt x="1934" y="478"/>
                  <a:pt x="1934" y="478"/>
                  <a:pt x="1934" y="478"/>
                </a:cubicBezTo>
                <a:cubicBezTo>
                  <a:pt x="1329" y="1165"/>
                  <a:pt x="1329" y="1165"/>
                  <a:pt x="1329" y="1165"/>
                </a:cubicBezTo>
                <a:cubicBezTo>
                  <a:pt x="1329" y="1165"/>
                  <a:pt x="741" y="1978"/>
                  <a:pt x="1979" y="2005"/>
                </a:cubicBezTo>
                <a:cubicBezTo>
                  <a:pt x="2910" y="1337"/>
                  <a:pt x="2910" y="1337"/>
                  <a:pt x="2910" y="1337"/>
                </a:cubicBezTo>
                <a:cubicBezTo>
                  <a:pt x="2097" y="0"/>
                  <a:pt x="2097" y="0"/>
                  <a:pt x="2097" y="0"/>
                </a:cubicBezTo>
                <a:lnTo>
                  <a:pt x="0" y="4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6">
            <a:extLst>
              <a:ext uri="{FF2B5EF4-FFF2-40B4-BE49-F238E27FC236}">
                <a16:creationId xmlns:a16="http://schemas.microsoft.com/office/drawing/2014/main" id="{E6FC79CB-B5AA-784E-B682-D1EDD5BA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147" y="4068291"/>
            <a:ext cx="945426" cy="3055176"/>
          </a:xfrm>
          <a:custGeom>
            <a:avLst/>
            <a:gdLst>
              <a:gd name="T0" fmla="*/ 98404412 w 895"/>
              <a:gd name="T1" fmla="*/ 374875192 h 2892"/>
              <a:gd name="T2" fmla="*/ 98404412 w 895"/>
              <a:gd name="T3" fmla="*/ 374875192 h 2892"/>
              <a:gd name="T4" fmla="*/ 18669592 w 895"/>
              <a:gd name="T5" fmla="*/ 374875192 h 2892"/>
              <a:gd name="T6" fmla="*/ 0 w 895"/>
              <a:gd name="T7" fmla="*/ 357240171 h 2892"/>
              <a:gd name="T8" fmla="*/ 0 w 895"/>
              <a:gd name="T9" fmla="*/ 17505387 h 2892"/>
              <a:gd name="T10" fmla="*/ 18669592 w 895"/>
              <a:gd name="T11" fmla="*/ 0 h 2892"/>
              <a:gd name="T12" fmla="*/ 98404412 w 895"/>
              <a:gd name="T13" fmla="*/ 0 h 2892"/>
              <a:gd name="T14" fmla="*/ 115907019 w 895"/>
              <a:gd name="T15" fmla="*/ 17505387 h 2892"/>
              <a:gd name="T16" fmla="*/ 115907019 w 895"/>
              <a:gd name="T17" fmla="*/ 357240171 h 2892"/>
              <a:gd name="T18" fmla="*/ 98404412 w 895"/>
              <a:gd name="T19" fmla="*/ 374875192 h 2892"/>
              <a:gd name="T20" fmla="*/ 36301824 w 895"/>
              <a:gd name="T21" fmla="*/ 339605149 h 2892"/>
              <a:gd name="T22" fmla="*/ 36301824 w 895"/>
              <a:gd name="T23" fmla="*/ 339605149 h 2892"/>
              <a:gd name="T24" fmla="*/ 80771820 w 895"/>
              <a:gd name="T25" fmla="*/ 339605149 h 2892"/>
              <a:gd name="T26" fmla="*/ 80771820 w 895"/>
              <a:gd name="T27" fmla="*/ 35140408 h 2892"/>
              <a:gd name="T28" fmla="*/ 36301824 w 895"/>
              <a:gd name="T29" fmla="*/ 35140408 h 2892"/>
              <a:gd name="T30" fmla="*/ 36301824 w 895"/>
              <a:gd name="T31" fmla="*/ 339605149 h 28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5" h="2892">
                <a:moveTo>
                  <a:pt x="759" y="2891"/>
                </a:moveTo>
                <a:lnTo>
                  <a:pt x="759" y="2891"/>
                </a:lnTo>
                <a:cubicBezTo>
                  <a:pt x="144" y="2891"/>
                  <a:pt x="144" y="2891"/>
                  <a:pt x="144" y="2891"/>
                </a:cubicBezTo>
                <a:cubicBezTo>
                  <a:pt x="63" y="2891"/>
                  <a:pt x="0" y="2827"/>
                  <a:pt x="0" y="275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44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840" y="0"/>
                  <a:pt x="894" y="54"/>
                  <a:pt x="894" y="135"/>
                </a:cubicBezTo>
                <a:cubicBezTo>
                  <a:pt x="894" y="2755"/>
                  <a:pt x="894" y="2755"/>
                  <a:pt x="894" y="2755"/>
                </a:cubicBezTo>
                <a:cubicBezTo>
                  <a:pt x="894" y="2827"/>
                  <a:pt x="840" y="2891"/>
                  <a:pt x="759" y="2891"/>
                </a:cubicBezTo>
                <a:close/>
                <a:moveTo>
                  <a:pt x="280" y="2619"/>
                </a:moveTo>
                <a:lnTo>
                  <a:pt x="280" y="2619"/>
                </a:lnTo>
                <a:cubicBezTo>
                  <a:pt x="623" y="2619"/>
                  <a:pt x="623" y="2619"/>
                  <a:pt x="623" y="2619"/>
                </a:cubicBezTo>
                <a:cubicBezTo>
                  <a:pt x="623" y="271"/>
                  <a:pt x="623" y="271"/>
                  <a:pt x="623" y="271"/>
                </a:cubicBezTo>
                <a:cubicBezTo>
                  <a:pt x="280" y="271"/>
                  <a:pt x="280" y="271"/>
                  <a:pt x="280" y="271"/>
                </a:cubicBezTo>
                <a:lnTo>
                  <a:pt x="280" y="26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7">
            <a:extLst>
              <a:ext uri="{FF2B5EF4-FFF2-40B4-BE49-F238E27FC236}">
                <a16:creationId xmlns:a16="http://schemas.microsoft.com/office/drawing/2014/main" id="{4CEC0BC8-BF9B-4142-B923-FF3FAAD1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2929" y="4105549"/>
            <a:ext cx="3828284" cy="3204209"/>
          </a:xfrm>
          <a:custGeom>
            <a:avLst/>
            <a:gdLst>
              <a:gd name="T0" fmla="*/ 256448901 w 3625"/>
              <a:gd name="T1" fmla="*/ 392789080 h 3036"/>
              <a:gd name="T2" fmla="*/ 256448901 w 3625"/>
              <a:gd name="T3" fmla="*/ 392789080 h 3036"/>
              <a:gd name="T4" fmla="*/ 241287292 w 3625"/>
              <a:gd name="T5" fmla="*/ 391624571 h 3036"/>
              <a:gd name="T6" fmla="*/ 172218782 w 3625"/>
              <a:gd name="T7" fmla="*/ 321608291 h 3036"/>
              <a:gd name="T8" fmla="*/ 201375306 w 3625"/>
              <a:gd name="T9" fmla="*/ 243309135 h 3036"/>
              <a:gd name="T10" fmla="*/ 250617596 w 3625"/>
              <a:gd name="T11" fmla="*/ 194129916 h 3036"/>
              <a:gd name="T12" fmla="*/ 17623507 w 3625"/>
              <a:gd name="T13" fmla="*/ 194129916 h 3036"/>
              <a:gd name="T14" fmla="*/ 0 w 3625"/>
              <a:gd name="T15" fmla="*/ 176528804 h 3036"/>
              <a:gd name="T16" fmla="*/ 0 w 3625"/>
              <a:gd name="T17" fmla="*/ 133302362 h 3036"/>
              <a:gd name="T18" fmla="*/ 21122506 w 3625"/>
              <a:gd name="T19" fmla="*/ 99394517 h 3036"/>
              <a:gd name="T20" fmla="*/ 241287292 w 3625"/>
              <a:gd name="T21" fmla="*/ 4659118 h 3036"/>
              <a:gd name="T22" fmla="*/ 241287292 w 3625"/>
              <a:gd name="T23" fmla="*/ 4659118 h 3036"/>
              <a:gd name="T24" fmla="*/ 271740102 w 3625"/>
              <a:gd name="T25" fmla="*/ 4659118 h 3036"/>
              <a:gd name="T26" fmla="*/ 458990540 w 3625"/>
              <a:gd name="T27" fmla="*/ 95900268 h 3036"/>
              <a:gd name="T28" fmla="*/ 469616409 w 3625"/>
              <a:gd name="T29" fmla="*/ 111042132 h 3036"/>
              <a:gd name="T30" fmla="*/ 469616409 w 3625"/>
              <a:gd name="T31" fmla="*/ 307501427 h 3036"/>
              <a:gd name="T32" fmla="*/ 462489179 w 3625"/>
              <a:gd name="T33" fmla="*/ 322773160 h 3036"/>
              <a:gd name="T34" fmla="*/ 447327930 w 3625"/>
              <a:gd name="T35" fmla="*/ 325102540 h 3036"/>
              <a:gd name="T36" fmla="*/ 392253975 w 3625"/>
              <a:gd name="T37" fmla="*/ 309960316 h 3036"/>
              <a:gd name="T38" fmla="*/ 392253975 w 3625"/>
              <a:gd name="T39" fmla="*/ 309960316 h 3036"/>
              <a:gd name="T40" fmla="*/ 312688828 w 3625"/>
              <a:gd name="T41" fmla="*/ 371823229 h 3036"/>
              <a:gd name="T42" fmla="*/ 303358885 w 3625"/>
              <a:gd name="T43" fmla="*/ 378811726 h 3036"/>
              <a:gd name="T44" fmla="*/ 301026219 w 3625"/>
              <a:gd name="T45" fmla="*/ 379976596 h 3036"/>
              <a:gd name="T46" fmla="*/ 256448901 w 3625"/>
              <a:gd name="T47" fmla="*/ 392789080 h 3036"/>
              <a:gd name="T48" fmla="*/ 35117422 w 3625"/>
              <a:gd name="T49" fmla="*/ 157892332 h 3036"/>
              <a:gd name="T50" fmla="*/ 35117422 w 3625"/>
              <a:gd name="T51" fmla="*/ 157892332 h 3036"/>
              <a:gd name="T52" fmla="*/ 292732655 w 3625"/>
              <a:gd name="T53" fmla="*/ 157892332 h 3036"/>
              <a:gd name="T54" fmla="*/ 309190189 w 3625"/>
              <a:gd name="T55" fmla="*/ 169539947 h 3036"/>
              <a:gd name="T56" fmla="*/ 305691191 w 3625"/>
              <a:gd name="T57" fmla="*/ 188305929 h 3036"/>
              <a:gd name="T58" fmla="*/ 225996451 w 3625"/>
              <a:gd name="T59" fmla="*/ 268934464 h 3036"/>
              <a:gd name="T60" fmla="*/ 224830118 w 3625"/>
              <a:gd name="T61" fmla="*/ 270099333 h 3036"/>
              <a:gd name="T62" fmla="*/ 207336203 w 3625"/>
              <a:gd name="T63" fmla="*/ 315784304 h 3036"/>
              <a:gd name="T64" fmla="*/ 247118957 w 3625"/>
              <a:gd name="T65" fmla="*/ 356551496 h 3036"/>
              <a:gd name="T66" fmla="*/ 283402712 w 3625"/>
              <a:gd name="T67" fmla="*/ 349562999 h 3036"/>
              <a:gd name="T68" fmla="*/ 283402712 w 3625"/>
              <a:gd name="T69" fmla="*/ 349562999 h 3036"/>
              <a:gd name="T70" fmla="*/ 289234016 w 3625"/>
              <a:gd name="T71" fmla="*/ 344903881 h 3036"/>
              <a:gd name="T72" fmla="*/ 290400349 w 3625"/>
              <a:gd name="T73" fmla="*/ 343739012 h 3036"/>
              <a:gd name="T74" fmla="*/ 370095089 w 3625"/>
              <a:gd name="T75" fmla="*/ 281876458 h 3036"/>
              <a:gd name="T76" fmla="*/ 402880205 w 3625"/>
              <a:gd name="T77" fmla="*/ 276052471 h 3036"/>
              <a:gd name="T78" fmla="*/ 433332654 w 3625"/>
              <a:gd name="T79" fmla="*/ 284205837 h 3036"/>
              <a:gd name="T80" fmla="*/ 433332654 w 3625"/>
              <a:gd name="T81" fmla="*/ 122819257 h 3036"/>
              <a:gd name="T82" fmla="*/ 256448901 w 3625"/>
              <a:gd name="T83" fmla="*/ 36237584 h 3036"/>
              <a:gd name="T84" fmla="*/ 256448901 w 3625"/>
              <a:gd name="T85" fmla="*/ 36237584 h 3036"/>
              <a:gd name="T86" fmla="*/ 256448901 w 3625"/>
              <a:gd name="T87" fmla="*/ 36237584 h 3036"/>
              <a:gd name="T88" fmla="*/ 36283755 w 3625"/>
              <a:gd name="T89" fmla="*/ 132137493 h 3036"/>
              <a:gd name="T90" fmla="*/ 35117422 w 3625"/>
              <a:gd name="T91" fmla="*/ 133302362 h 3036"/>
              <a:gd name="T92" fmla="*/ 35117422 w 3625"/>
              <a:gd name="T93" fmla="*/ 157892332 h 30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3625" h="3036">
                <a:moveTo>
                  <a:pt x="1979" y="3035"/>
                </a:moveTo>
                <a:lnTo>
                  <a:pt x="1979" y="3035"/>
                </a:lnTo>
                <a:cubicBezTo>
                  <a:pt x="1943" y="3035"/>
                  <a:pt x="1898" y="3035"/>
                  <a:pt x="1862" y="3026"/>
                </a:cubicBezTo>
                <a:cubicBezTo>
                  <a:pt x="1582" y="2981"/>
                  <a:pt x="1374" y="2755"/>
                  <a:pt x="1329" y="2485"/>
                </a:cubicBezTo>
                <a:cubicBezTo>
                  <a:pt x="1292" y="2250"/>
                  <a:pt x="1383" y="2024"/>
                  <a:pt x="1554" y="1880"/>
                </a:cubicBezTo>
                <a:cubicBezTo>
                  <a:pt x="1934" y="1500"/>
                  <a:pt x="1934" y="1500"/>
                  <a:pt x="1934" y="1500"/>
                </a:cubicBezTo>
                <a:cubicBezTo>
                  <a:pt x="136" y="1500"/>
                  <a:pt x="136" y="1500"/>
                  <a:pt x="136" y="1500"/>
                </a:cubicBezTo>
                <a:cubicBezTo>
                  <a:pt x="64" y="1500"/>
                  <a:pt x="0" y="1437"/>
                  <a:pt x="0" y="1364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0" y="913"/>
                  <a:pt x="64" y="813"/>
                  <a:pt x="163" y="768"/>
                </a:cubicBezTo>
                <a:cubicBezTo>
                  <a:pt x="1862" y="36"/>
                  <a:pt x="1862" y="36"/>
                  <a:pt x="1862" y="36"/>
                </a:cubicBezTo>
                <a:cubicBezTo>
                  <a:pt x="1943" y="0"/>
                  <a:pt x="2024" y="0"/>
                  <a:pt x="2097" y="36"/>
                </a:cubicBezTo>
                <a:cubicBezTo>
                  <a:pt x="3542" y="741"/>
                  <a:pt x="3542" y="741"/>
                  <a:pt x="3542" y="741"/>
                </a:cubicBezTo>
                <a:cubicBezTo>
                  <a:pt x="3597" y="759"/>
                  <a:pt x="3624" y="804"/>
                  <a:pt x="3624" y="858"/>
                </a:cubicBezTo>
                <a:cubicBezTo>
                  <a:pt x="3624" y="2376"/>
                  <a:pt x="3624" y="2376"/>
                  <a:pt x="3624" y="2376"/>
                </a:cubicBezTo>
                <a:cubicBezTo>
                  <a:pt x="3624" y="2422"/>
                  <a:pt x="3606" y="2467"/>
                  <a:pt x="3569" y="2494"/>
                </a:cubicBezTo>
                <a:cubicBezTo>
                  <a:pt x="3533" y="2512"/>
                  <a:pt x="3488" y="2521"/>
                  <a:pt x="3452" y="2512"/>
                </a:cubicBezTo>
                <a:cubicBezTo>
                  <a:pt x="3027" y="2395"/>
                  <a:pt x="3027" y="2395"/>
                  <a:pt x="3027" y="2395"/>
                </a:cubicBezTo>
                <a:cubicBezTo>
                  <a:pt x="2413" y="2873"/>
                  <a:pt x="2413" y="2873"/>
                  <a:pt x="2413" y="2873"/>
                </a:cubicBezTo>
                <a:cubicBezTo>
                  <a:pt x="2395" y="2891"/>
                  <a:pt x="2368" y="2909"/>
                  <a:pt x="2341" y="2927"/>
                </a:cubicBezTo>
                <a:cubicBezTo>
                  <a:pt x="2341" y="2936"/>
                  <a:pt x="2332" y="2936"/>
                  <a:pt x="2323" y="2936"/>
                </a:cubicBezTo>
                <a:cubicBezTo>
                  <a:pt x="2223" y="2999"/>
                  <a:pt x="2106" y="3035"/>
                  <a:pt x="1979" y="3035"/>
                </a:cubicBezTo>
                <a:close/>
                <a:moveTo>
                  <a:pt x="271" y="1220"/>
                </a:moveTo>
                <a:lnTo>
                  <a:pt x="271" y="1220"/>
                </a:lnTo>
                <a:cubicBezTo>
                  <a:pt x="2259" y="1220"/>
                  <a:pt x="2259" y="1220"/>
                  <a:pt x="2259" y="1220"/>
                </a:cubicBezTo>
                <a:cubicBezTo>
                  <a:pt x="2313" y="1220"/>
                  <a:pt x="2368" y="1256"/>
                  <a:pt x="2386" y="1310"/>
                </a:cubicBezTo>
                <a:cubicBezTo>
                  <a:pt x="2413" y="1356"/>
                  <a:pt x="2395" y="1419"/>
                  <a:pt x="2359" y="1455"/>
                </a:cubicBezTo>
                <a:cubicBezTo>
                  <a:pt x="1744" y="2078"/>
                  <a:pt x="1744" y="2078"/>
                  <a:pt x="1744" y="2078"/>
                </a:cubicBezTo>
                <a:cubicBezTo>
                  <a:pt x="1744" y="2078"/>
                  <a:pt x="1744" y="2078"/>
                  <a:pt x="1735" y="2087"/>
                </a:cubicBezTo>
                <a:cubicBezTo>
                  <a:pt x="1636" y="2169"/>
                  <a:pt x="1582" y="2304"/>
                  <a:pt x="1600" y="2440"/>
                </a:cubicBezTo>
                <a:cubicBezTo>
                  <a:pt x="1627" y="2602"/>
                  <a:pt x="1753" y="2728"/>
                  <a:pt x="1907" y="2755"/>
                </a:cubicBezTo>
                <a:cubicBezTo>
                  <a:pt x="2034" y="2782"/>
                  <a:pt x="2124" y="2737"/>
                  <a:pt x="2187" y="2701"/>
                </a:cubicBezTo>
                <a:cubicBezTo>
                  <a:pt x="2205" y="2692"/>
                  <a:pt x="2223" y="2674"/>
                  <a:pt x="2232" y="2665"/>
                </a:cubicBezTo>
                <a:cubicBezTo>
                  <a:pt x="2241" y="2656"/>
                  <a:pt x="2241" y="2656"/>
                  <a:pt x="2241" y="2656"/>
                </a:cubicBezTo>
                <a:cubicBezTo>
                  <a:pt x="2856" y="2178"/>
                  <a:pt x="2856" y="2178"/>
                  <a:pt x="2856" y="2178"/>
                </a:cubicBezTo>
                <a:cubicBezTo>
                  <a:pt x="2928" y="2123"/>
                  <a:pt x="3018" y="2106"/>
                  <a:pt x="3109" y="2133"/>
                </a:cubicBezTo>
                <a:cubicBezTo>
                  <a:pt x="3344" y="2196"/>
                  <a:pt x="3344" y="2196"/>
                  <a:pt x="3344" y="2196"/>
                </a:cubicBezTo>
                <a:cubicBezTo>
                  <a:pt x="3344" y="949"/>
                  <a:pt x="3344" y="949"/>
                  <a:pt x="3344" y="949"/>
                </a:cubicBezTo>
                <a:cubicBezTo>
                  <a:pt x="1979" y="280"/>
                  <a:pt x="1979" y="280"/>
                  <a:pt x="1979" y="280"/>
                </a:cubicBezTo>
                <a:cubicBezTo>
                  <a:pt x="280" y="1021"/>
                  <a:pt x="280" y="1021"/>
                  <a:pt x="280" y="1021"/>
                </a:cubicBezTo>
                <a:cubicBezTo>
                  <a:pt x="280" y="1021"/>
                  <a:pt x="271" y="1021"/>
                  <a:pt x="271" y="1030"/>
                </a:cubicBezTo>
                <a:lnTo>
                  <a:pt x="271" y="1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8">
            <a:extLst>
              <a:ext uri="{FF2B5EF4-FFF2-40B4-BE49-F238E27FC236}">
                <a16:creationId xmlns:a16="http://schemas.microsoft.com/office/drawing/2014/main" id="{717AFEDB-21D1-3F48-8750-E187531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013" y="9172670"/>
            <a:ext cx="1862912" cy="1872227"/>
          </a:xfrm>
          <a:custGeom>
            <a:avLst/>
            <a:gdLst>
              <a:gd name="T0" fmla="*/ 228585593 w 1763"/>
              <a:gd name="T1" fmla="*/ 114917598 h 1772"/>
              <a:gd name="T2" fmla="*/ 228585593 w 1763"/>
              <a:gd name="T3" fmla="*/ 114917598 h 1772"/>
              <a:gd name="T4" fmla="*/ 113773775 w 1763"/>
              <a:gd name="T5" fmla="*/ 229705185 h 1772"/>
              <a:gd name="T6" fmla="*/ 0 w 1763"/>
              <a:gd name="T7" fmla="*/ 114917598 h 1772"/>
              <a:gd name="T8" fmla="*/ 113773775 w 1763"/>
              <a:gd name="T9" fmla="*/ 0 h 1772"/>
              <a:gd name="T10" fmla="*/ 228585593 w 1763"/>
              <a:gd name="T11" fmla="*/ 114917598 h 17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3" h="1772">
                <a:moveTo>
                  <a:pt x="1762" y="886"/>
                </a:moveTo>
                <a:lnTo>
                  <a:pt x="1762" y="886"/>
                </a:lnTo>
                <a:cubicBezTo>
                  <a:pt x="1762" y="1373"/>
                  <a:pt x="1364" y="1771"/>
                  <a:pt x="877" y="1771"/>
                </a:cubicBezTo>
                <a:cubicBezTo>
                  <a:pt x="388" y="1771"/>
                  <a:pt x="0" y="1373"/>
                  <a:pt x="0" y="886"/>
                </a:cubicBezTo>
                <a:cubicBezTo>
                  <a:pt x="0" y="398"/>
                  <a:pt x="388" y="0"/>
                  <a:pt x="877" y="0"/>
                </a:cubicBezTo>
                <a:cubicBezTo>
                  <a:pt x="1364" y="0"/>
                  <a:pt x="1762" y="398"/>
                  <a:pt x="1762" y="8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9">
            <a:extLst>
              <a:ext uri="{FF2B5EF4-FFF2-40B4-BE49-F238E27FC236}">
                <a16:creationId xmlns:a16="http://schemas.microsoft.com/office/drawing/2014/main" id="{C9F16E34-E0EC-254A-8B34-16F3A0AA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1" y="9172670"/>
            <a:ext cx="1862912" cy="1872227"/>
          </a:xfrm>
          <a:custGeom>
            <a:avLst/>
            <a:gdLst>
              <a:gd name="T0" fmla="*/ 228715323 w 1762"/>
              <a:gd name="T1" fmla="*/ 114917598 h 1772"/>
              <a:gd name="T2" fmla="*/ 228715323 w 1762"/>
              <a:gd name="T3" fmla="*/ 114917598 h 1772"/>
              <a:gd name="T4" fmla="*/ 114942208 w 1762"/>
              <a:gd name="T5" fmla="*/ 229705185 h 1772"/>
              <a:gd name="T6" fmla="*/ 0 w 1762"/>
              <a:gd name="T7" fmla="*/ 114917598 h 1772"/>
              <a:gd name="T8" fmla="*/ 114942208 w 1762"/>
              <a:gd name="T9" fmla="*/ 0 h 1772"/>
              <a:gd name="T10" fmla="*/ 228715323 w 1762"/>
              <a:gd name="T11" fmla="*/ 114917598 h 17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2" h="1772">
                <a:moveTo>
                  <a:pt x="1761" y="886"/>
                </a:moveTo>
                <a:lnTo>
                  <a:pt x="1761" y="886"/>
                </a:lnTo>
                <a:cubicBezTo>
                  <a:pt x="1761" y="1373"/>
                  <a:pt x="1373" y="1771"/>
                  <a:pt x="885" y="1771"/>
                </a:cubicBezTo>
                <a:cubicBezTo>
                  <a:pt x="397" y="1771"/>
                  <a:pt x="0" y="1373"/>
                  <a:pt x="0" y="886"/>
                </a:cubicBezTo>
                <a:cubicBezTo>
                  <a:pt x="0" y="398"/>
                  <a:pt x="397" y="0"/>
                  <a:pt x="885" y="0"/>
                </a:cubicBezTo>
                <a:cubicBezTo>
                  <a:pt x="1373" y="0"/>
                  <a:pt x="1761" y="398"/>
                  <a:pt x="1761" y="8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0">
            <a:extLst>
              <a:ext uri="{FF2B5EF4-FFF2-40B4-BE49-F238E27FC236}">
                <a16:creationId xmlns:a16="http://schemas.microsoft.com/office/drawing/2014/main" id="{1A73C4D3-5592-5447-812D-9C04E3FC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985" y="9172670"/>
            <a:ext cx="1862912" cy="1872227"/>
          </a:xfrm>
          <a:custGeom>
            <a:avLst/>
            <a:gdLst>
              <a:gd name="T0" fmla="*/ 228585593 w 1763"/>
              <a:gd name="T1" fmla="*/ 114917598 h 1772"/>
              <a:gd name="T2" fmla="*/ 228585593 w 1763"/>
              <a:gd name="T3" fmla="*/ 114917598 h 1772"/>
              <a:gd name="T4" fmla="*/ 114811818 w 1763"/>
              <a:gd name="T5" fmla="*/ 229705185 h 1772"/>
              <a:gd name="T6" fmla="*/ 0 w 1763"/>
              <a:gd name="T7" fmla="*/ 114917598 h 1772"/>
              <a:gd name="T8" fmla="*/ 114811818 w 1763"/>
              <a:gd name="T9" fmla="*/ 0 h 1772"/>
              <a:gd name="T10" fmla="*/ 228585593 w 1763"/>
              <a:gd name="T11" fmla="*/ 114917598 h 17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3" h="1772">
                <a:moveTo>
                  <a:pt x="1762" y="886"/>
                </a:moveTo>
                <a:lnTo>
                  <a:pt x="1762" y="886"/>
                </a:lnTo>
                <a:cubicBezTo>
                  <a:pt x="1762" y="1373"/>
                  <a:pt x="1373" y="1771"/>
                  <a:pt x="885" y="1771"/>
                </a:cubicBezTo>
                <a:cubicBezTo>
                  <a:pt x="398" y="1771"/>
                  <a:pt x="0" y="1373"/>
                  <a:pt x="0" y="886"/>
                </a:cubicBezTo>
                <a:cubicBezTo>
                  <a:pt x="0" y="398"/>
                  <a:pt x="398" y="0"/>
                  <a:pt x="885" y="0"/>
                </a:cubicBezTo>
                <a:cubicBezTo>
                  <a:pt x="1373" y="0"/>
                  <a:pt x="1762" y="398"/>
                  <a:pt x="1762" y="8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1">
            <a:extLst>
              <a:ext uri="{FF2B5EF4-FFF2-40B4-BE49-F238E27FC236}">
                <a16:creationId xmlns:a16="http://schemas.microsoft.com/office/drawing/2014/main" id="{B790B54F-FDAB-2A40-B060-4096D910A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142" y="9172670"/>
            <a:ext cx="1872227" cy="1872227"/>
          </a:xfrm>
          <a:custGeom>
            <a:avLst/>
            <a:gdLst>
              <a:gd name="T0" fmla="*/ 229705185 w 1772"/>
              <a:gd name="T1" fmla="*/ 114917598 h 1772"/>
              <a:gd name="T2" fmla="*/ 229705185 w 1772"/>
              <a:gd name="T3" fmla="*/ 114917598 h 1772"/>
              <a:gd name="T4" fmla="*/ 114787586 w 1772"/>
              <a:gd name="T5" fmla="*/ 229705185 h 1772"/>
              <a:gd name="T6" fmla="*/ 0 w 1772"/>
              <a:gd name="T7" fmla="*/ 114917598 h 1772"/>
              <a:gd name="T8" fmla="*/ 114787586 w 1772"/>
              <a:gd name="T9" fmla="*/ 0 h 1772"/>
              <a:gd name="T10" fmla="*/ 229705185 w 1772"/>
              <a:gd name="T11" fmla="*/ 114917598 h 17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72" h="1772">
                <a:moveTo>
                  <a:pt x="1771" y="886"/>
                </a:moveTo>
                <a:lnTo>
                  <a:pt x="1771" y="886"/>
                </a:lnTo>
                <a:cubicBezTo>
                  <a:pt x="1771" y="1373"/>
                  <a:pt x="1373" y="1771"/>
                  <a:pt x="885" y="1771"/>
                </a:cubicBezTo>
                <a:cubicBezTo>
                  <a:pt x="397" y="1771"/>
                  <a:pt x="0" y="1373"/>
                  <a:pt x="0" y="886"/>
                </a:cubicBezTo>
                <a:cubicBezTo>
                  <a:pt x="0" y="398"/>
                  <a:pt x="397" y="0"/>
                  <a:pt x="885" y="0"/>
                </a:cubicBezTo>
                <a:cubicBezTo>
                  <a:pt x="1373" y="0"/>
                  <a:pt x="1771" y="398"/>
                  <a:pt x="1771" y="8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2">
            <a:extLst>
              <a:ext uri="{FF2B5EF4-FFF2-40B4-BE49-F238E27FC236}">
                <a16:creationId xmlns:a16="http://schemas.microsoft.com/office/drawing/2014/main" id="{47A7CB74-5D5B-5846-AA6A-B55CD0D8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370" y="9670997"/>
            <a:ext cx="726536" cy="1043231"/>
          </a:xfrm>
          <a:custGeom>
            <a:avLst/>
            <a:gdLst>
              <a:gd name="T0" fmla="*/ 82126075 w 687"/>
              <a:gd name="T1" fmla="*/ 128116621 h 986"/>
              <a:gd name="T2" fmla="*/ 82126075 w 687"/>
              <a:gd name="T3" fmla="*/ 128116621 h 986"/>
              <a:gd name="T4" fmla="*/ 7017110 w 687"/>
              <a:gd name="T5" fmla="*/ 128116621 h 986"/>
              <a:gd name="T6" fmla="*/ 0 w 687"/>
              <a:gd name="T7" fmla="*/ 121092980 h 986"/>
              <a:gd name="T8" fmla="*/ 0 w 687"/>
              <a:gd name="T9" fmla="*/ 7023641 h 986"/>
              <a:gd name="T10" fmla="*/ 7017110 w 687"/>
              <a:gd name="T11" fmla="*/ 0 h 986"/>
              <a:gd name="T12" fmla="*/ 82126075 w 687"/>
              <a:gd name="T13" fmla="*/ 0 h 986"/>
              <a:gd name="T14" fmla="*/ 89143186 w 687"/>
              <a:gd name="T15" fmla="*/ 7023641 h 986"/>
              <a:gd name="T16" fmla="*/ 89143186 w 687"/>
              <a:gd name="T17" fmla="*/ 121092980 h 986"/>
              <a:gd name="T18" fmla="*/ 82126075 w 687"/>
              <a:gd name="T19" fmla="*/ 128116621 h 986"/>
              <a:gd name="T20" fmla="*/ 10525666 w 687"/>
              <a:gd name="T21" fmla="*/ 117451146 h 986"/>
              <a:gd name="T22" fmla="*/ 10525666 w 687"/>
              <a:gd name="T23" fmla="*/ 117451146 h 986"/>
              <a:gd name="T24" fmla="*/ 78617520 w 687"/>
              <a:gd name="T25" fmla="*/ 117451146 h 986"/>
              <a:gd name="T26" fmla="*/ 78617520 w 687"/>
              <a:gd name="T27" fmla="*/ 10535642 h 986"/>
              <a:gd name="T28" fmla="*/ 10525666 w 687"/>
              <a:gd name="T29" fmla="*/ 10535642 h 986"/>
              <a:gd name="T30" fmla="*/ 10525666 w 687"/>
              <a:gd name="T31" fmla="*/ 117451146 h 9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87" h="986">
                <a:moveTo>
                  <a:pt x="632" y="985"/>
                </a:moveTo>
                <a:lnTo>
                  <a:pt x="632" y="985"/>
                </a:lnTo>
                <a:cubicBezTo>
                  <a:pt x="54" y="985"/>
                  <a:pt x="54" y="985"/>
                  <a:pt x="54" y="985"/>
                </a:cubicBezTo>
                <a:cubicBezTo>
                  <a:pt x="27" y="985"/>
                  <a:pt x="0" y="958"/>
                  <a:pt x="0" y="93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60" y="0"/>
                  <a:pt x="686" y="27"/>
                  <a:pt x="686" y="54"/>
                </a:cubicBezTo>
                <a:cubicBezTo>
                  <a:pt x="686" y="931"/>
                  <a:pt x="686" y="931"/>
                  <a:pt x="686" y="931"/>
                </a:cubicBezTo>
                <a:cubicBezTo>
                  <a:pt x="686" y="958"/>
                  <a:pt x="660" y="985"/>
                  <a:pt x="632" y="985"/>
                </a:cubicBezTo>
                <a:close/>
                <a:moveTo>
                  <a:pt x="81" y="903"/>
                </a:moveTo>
                <a:lnTo>
                  <a:pt x="81" y="903"/>
                </a:lnTo>
                <a:cubicBezTo>
                  <a:pt x="605" y="903"/>
                  <a:pt x="605" y="903"/>
                  <a:pt x="605" y="903"/>
                </a:cubicBezTo>
                <a:cubicBezTo>
                  <a:pt x="605" y="81"/>
                  <a:pt x="605" y="81"/>
                  <a:pt x="605" y="81"/>
                </a:cubicBezTo>
                <a:cubicBezTo>
                  <a:pt x="81" y="81"/>
                  <a:pt x="81" y="81"/>
                  <a:pt x="81" y="81"/>
                </a:cubicBezTo>
                <a:lnTo>
                  <a:pt x="81" y="9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3">
            <a:extLst>
              <a:ext uri="{FF2B5EF4-FFF2-40B4-BE49-F238E27FC236}">
                <a16:creationId xmlns:a16="http://schemas.microsoft.com/office/drawing/2014/main" id="{5488B3EA-5961-4D49-B32D-BDFC56D6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003" y="9507994"/>
            <a:ext cx="707907" cy="1024602"/>
          </a:xfrm>
          <a:custGeom>
            <a:avLst/>
            <a:gdLst>
              <a:gd name="T0" fmla="*/ 80937422 w 670"/>
              <a:gd name="T1" fmla="*/ 125877565 h 968"/>
              <a:gd name="T2" fmla="*/ 80937422 w 670"/>
              <a:gd name="T3" fmla="*/ 125877565 h 968"/>
              <a:gd name="T4" fmla="*/ 76268087 w 670"/>
              <a:gd name="T5" fmla="*/ 121191554 h 968"/>
              <a:gd name="T6" fmla="*/ 76268087 w 670"/>
              <a:gd name="T7" fmla="*/ 10674134 h 968"/>
              <a:gd name="T8" fmla="*/ 4799349 w 670"/>
              <a:gd name="T9" fmla="*/ 10674134 h 968"/>
              <a:gd name="T10" fmla="*/ 0 w 670"/>
              <a:gd name="T11" fmla="*/ 5857875 h 968"/>
              <a:gd name="T12" fmla="*/ 4799349 w 670"/>
              <a:gd name="T13" fmla="*/ 0 h 968"/>
              <a:gd name="T14" fmla="*/ 78602575 w 670"/>
              <a:gd name="T15" fmla="*/ 0 h 968"/>
              <a:gd name="T16" fmla="*/ 86774361 w 670"/>
              <a:gd name="T17" fmla="*/ 7159625 h 968"/>
              <a:gd name="T18" fmla="*/ 86774361 w 670"/>
              <a:gd name="T19" fmla="*/ 121191554 h 968"/>
              <a:gd name="T20" fmla="*/ 80937422 w 670"/>
              <a:gd name="T21" fmla="*/ 125877565 h 968"/>
              <a:gd name="T22" fmla="*/ 78602575 w 670"/>
              <a:gd name="T23" fmla="*/ 10674134 h 968"/>
              <a:gd name="T24" fmla="*/ 78602575 w 670"/>
              <a:gd name="T25" fmla="*/ 10674134 h 9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0" h="968">
                <a:moveTo>
                  <a:pt x="624" y="967"/>
                </a:moveTo>
                <a:lnTo>
                  <a:pt x="624" y="967"/>
                </a:lnTo>
                <a:cubicBezTo>
                  <a:pt x="606" y="967"/>
                  <a:pt x="588" y="949"/>
                  <a:pt x="588" y="931"/>
                </a:cubicBezTo>
                <a:cubicBezTo>
                  <a:pt x="588" y="82"/>
                  <a:pt x="588" y="82"/>
                  <a:pt x="588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19" y="82"/>
                  <a:pt x="0" y="64"/>
                  <a:pt x="0" y="45"/>
                </a:cubicBezTo>
                <a:cubicBezTo>
                  <a:pt x="0" y="19"/>
                  <a:pt x="19" y="0"/>
                  <a:pt x="37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42" y="0"/>
                  <a:pt x="669" y="28"/>
                  <a:pt x="669" y="55"/>
                </a:cubicBezTo>
                <a:cubicBezTo>
                  <a:pt x="669" y="931"/>
                  <a:pt x="669" y="931"/>
                  <a:pt x="669" y="931"/>
                </a:cubicBezTo>
                <a:cubicBezTo>
                  <a:pt x="669" y="949"/>
                  <a:pt x="651" y="967"/>
                  <a:pt x="624" y="967"/>
                </a:cubicBezTo>
                <a:close/>
                <a:moveTo>
                  <a:pt x="606" y="82"/>
                </a:moveTo>
                <a:lnTo>
                  <a:pt x="606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4">
            <a:extLst>
              <a:ext uri="{FF2B5EF4-FFF2-40B4-BE49-F238E27FC236}">
                <a16:creationId xmlns:a16="http://schemas.microsoft.com/office/drawing/2014/main" id="{92AF5513-1C5C-7846-9A74-9A004730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336" y="9917835"/>
            <a:ext cx="372582" cy="381897"/>
          </a:xfrm>
          <a:custGeom>
            <a:avLst/>
            <a:gdLst>
              <a:gd name="T0" fmla="*/ 23295890 w 354"/>
              <a:gd name="T1" fmla="*/ 46681402 h 362"/>
              <a:gd name="T2" fmla="*/ 23295890 w 354"/>
              <a:gd name="T3" fmla="*/ 46681402 h 362"/>
              <a:gd name="T4" fmla="*/ 0 w 354"/>
              <a:gd name="T5" fmla="*/ 23405609 h 362"/>
              <a:gd name="T6" fmla="*/ 23295890 w 354"/>
              <a:gd name="T7" fmla="*/ 0 h 362"/>
              <a:gd name="T8" fmla="*/ 45433353 w 354"/>
              <a:gd name="T9" fmla="*/ 23405609 h 362"/>
              <a:gd name="T10" fmla="*/ 23295890 w 354"/>
              <a:gd name="T11" fmla="*/ 46681402 h 362"/>
              <a:gd name="T12" fmla="*/ 23295890 w 354"/>
              <a:gd name="T13" fmla="*/ 10474413 h 362"/>
              <a:gd name="T14" fmla="*/ 23295890 w 354"/>
              <a:gd name="T15" fmla="*/ 10474413 h 362"/>
              <a:gd name="T16" fmla="*/ 10425121 w 354"/>
              <a:gd name="T17" fmla="*/ 23405609 h 362"/>
              <a:gd name="T18" fmla="*/ 23295890 w 354"/>
              <a:gd name="T19" fmla="*/ 36207349 h 362"/>
              <a:gd name="T20" fmla="*/ 36037864 w 354"/>
              <a:gd name="T21" fmla="*/ 23405609 h 362"/>
              <a:gd name="T22" fmla="*/ 23295890 w 354"/>
              <a:gd name="T23" fmla="*/ 10474413 h 3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4" h="362">
                <a:moveTo>
                  <a:pt x="181" y="361"/>
                </a:moveTo>
                <a:lnTo>
                  <a:pt x="181" y="361"/>
                </a:ln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71" y="0"/>
                  <a:pt x="353" y="81"/>
                  <a:pt x="353" y="181"/>
                </a:cubicBezTo>
                <a:cubicBezTo>
                  <a:pt x="353" y="280"/>
                  <a:pt x="271" y="361"/>
                  <a:pt x="181" y="361"/>
                </a:cubicBezTo>
                <a:close/>
                <a:moveTo>
                  <a:pt x="181" y="81"/>
                </a:moveTo>
                <a:lnTo>
                  <a:pt x="181" y="81"/>
                </a:lnTo>
                <a:cubicBezTo>
                  <a:pt x="118" y="81"/>
                  <a:pt x="81" y="126"/>
                  <a:pt x="81" y="181"/>
                </a:cubicBezTo>
                <a:cubicBezTo>
                  <a:pt x="81" y="235"/>
                  <a:pt x="118" y="280"/>
                  <a:pt x="181" y="280"/>
                </a:cubicBezTo>
                <a:cubicBezTo>
                  <a:pt x="235" y="280"/>
                  <a:pt x="280" y="235"/>
                  <a:pt x="280" y="181"/>
                </a:cubicBezTo>
                <a:cubicBezTo>
                  <a:pt x="280" y="126"/>
                  <a:pt x="235" y="81"/>
                  <a:pt x="181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5">
            <a:extLst>
              <a:ext uri="{FF2B5EF4-FFF2-40B4-BE49-F238E27FC236}">
                <a16:creationId xmlns:a16="http://schemas.microsoft.com/office/drawing/2014/main" id="{DC5A49F8-A906-6141-82E5-D8D5012F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922" y="9466077"/>
            <a:ext cx="1290065" cy="1280754"/>
          </a:xfrm>
          <a:custGeom>
            <a:avLst/>
            <a:gdLst>
              <a:gd name="T0" fmla="*/ 92630959 w 1220"/>
              <a:gd name="T1" fmla="*/ 157120537 h 1212"/>
              <a:gd name="T2" fmla="*/ 62100236 w 1220"/>
              <a:gd name="T3" fmla="*/ 152449817 h 1212"/>
              <a:gd name="T4" fmla="*/ 55084989 w 1220"/>
              <a:gd name="T5" fmla="*/ 127798055 h 1212"/>
              <a:gd name="T6" fmla="*/ 32868899 w 1220"/>
              <a:gd name="T7" fmla="*/ 143108017 h 1212"/>
              <a:gd name="T8" fmla="*/ 15200122 w 1220"/>
              <a:gd name="T9" fmla="*/ 118456615 h 1212"/>
              <a:gd name="T10" fmla="*/ 26892801 w 1220"/>
              <a:gd name="T11" fmla="*/ 96140754 h 1212"/>
              <a:gd name="T12" fmla="*/ 0 w 1220"/>
              <a:gd name="T13" fmla="*/ 91469674 h 1212"/>
              <a:gd name="T14" fmla="*/ 5846339 w 1220"/>
              <a:gd name="T15" fmla="*/ 60979783 h 1212"/>
              <a:gd name="T16" fmla="*/ 28062069 w 1220"/>
              <a:gd name="T17" fmla="*/ 52806113 h 1212"/>
              <a:gd name="T18" fmla="*/ 14031215 w 1220"/>
              <a:gd name="T19" fmla="*/ 31657661 h 1212"/>
              <a:gd name="T20" fmla="*/ 39884506 w 1220"/>
              <a:gd name="T21" fmla="*/ 14142192 h 1212"/>
              <a:gd name="T22" fmla="*/ 60930968 w 1220"/>
              <a:gd name="T23" fmla="*/ 24651401 h 1212"/>
              <a:gd name="T24" fmla="*/ 66777307 w 1220"/>
              <a:gd name="T25" fmla="*/ 0 h 1212"/>
              <a:gd name="T26" fmla="*/ 97437790 w 1220"/>
              <a:gd name="T27" fmla="*/ 4670720 h 1212"/>
              <a:gd name="T28" fmla="*/ 105622665 w 1220"/>
              <a:gd name="T29" fmla="*/ 26986941 h 1212"/>
              <a:gd name="T30" fmla="*/ 125499858 w 1220"/>
              <a:gd name="T31" fmla="*/ 14142192 h 1212"/>
              <a:gd name="T32" fmla="*/ 144337903 w 1220"/>
              <a:gd name="T33" fmla="*/ 38663921 h 1212"/>
              <a:gd name="T34" fmla="*/ 132645224 w 1220"/>
              <a:gd name="T35" fmla="*/ 60979783 h 1212"/>
              <a:gd name="T36" fmla="*/ 158369118 w 1220"/>
              <a:gd name="T37" fmla="*/ 65650502 h 1212"/>
              <a:gd name="T38" fmla="*/ 152522778 w 1220"/>
              <a:gd name="T39" fmla="*/ 96140754 h 1212"/>
              <a:gd name="T40" fmla="*/ 129137781 w 1220"/>
              <a:gd name="T41" fmla="*/ 103146654 h 1212"/>
              <a:gd name="T42" fmla="*/ 144337903 w 1220"/>
              <a:gd name="T43" fmla="*/ 125462875 h 1212"/>
              <a:gd name="T44" fmla="*/ 118484251 w 1220"/>
              <a:gd name="T45" fmla="*/ 143108017 h 1212"/>
              <a:gd name="T46" fmla="*/ 97437790 w 1220"/>
              <a:gd name="T47" fmla="*/ 130133595 h 1212"/>
              <a:gd name="T48" fmla="*/ 92630959 w 1220"/>
              <a:gd name="T49" fmla="*/ 157120537 h 1212"/>
              <a:gd name="T50" fmla="*/ 71584498 w 1220"/>
              <a:gd name="T51" fmla="*/ 146611327 h 1212"/>
              <a:gd name="T52" fmla="*/ 86784620 w 1220"/>
              <a:gd name="T53" fmla="*/ 126630645 h 1212"/>
              <a:gd name="T54" fmla="*/ 102114861 w 1220"/>
              <a:gd name="T55" fmla="*/ 117288845 h 1212"/>
              <a:gd name="T56" fmla="*/ 121992055 w 1220"/>
              <a:gd name="T57" fmla="*/ 132469135 h 1212"/>
              <a:gd name="T58" fmla="*/ 118484251 w 1220"/>
              <a:gd name="T59" fmla="*/ 106779636 h 1212"/>
              <a:gd name="T60" fmla="*/ 123161323 w 1220"/>
              <a:gd name="T61" fmla="*/ 90302264 h 1212"/>
              <a:gd name="T62" fmla="*/ 147845707 w 1220"/>
              <a:gd name="T63" fmla="*/ 85631184 h 1212"/>
              <a:gd name="T64" fmla="*/ 129137781 w 1220"/>
              <a:gd name="T65" fmla="*/ 70321582 h 1212"/>
              <a:gd name="T66" fmla="*/ 119653519 w 1220"/>
              <a:gd name="T67" fmla="*/ 55141293 h 1212"/>
              <a:gd name="T68" fmla="*/ 132645224 w 1220"/>
              <a:gd name="T69" fmla="*/ 35160611 h 1212"/>
              <a:gd name="T70" fmla="*/ 109130468 w 1220"/>
              <a:gd name="T71" fmla="*/ 37496151 h 1212"/>
              <a:gd name="T72" fmla="*/ 90292424 w 1220"/>
              <a:gd name="T73" fmla="*/ 32825431 h 1212"/>
              <a:gd name="T74" fmla="*/ 86784620 w 1220"/>
              <a:gd name="T75" fmla="*/ 10509210 h 1212"/>
              <a:gd name="T76" fmla="*/ 71584498 w 1220"/>
              <a:gd name="T77" fmla="*/ 28154711 h 1212"/>
              <a:gd name="T78" fmla="*/ 55084989 w 1220"/>
              <a:gd name="T79" fmla="*/ 38663921 h 1212"/>
              <a:gd name="T80" fmla="*/ 36376703 w 1220"/>
              <a:gd name="T81" fmla="*/ 24651401 h 1212"/>
              <a:gd name="T82" fmla="*/ 38715238 w 1220"/>
              <a:gd name="T83" fmla="*/ 49302803 h 1212"/>
              <a:gd name="T84" fmla="*/ 35207435 w 1220"/>
              <a:gd name="T85" fmla="*/ 66818272 h 1212"/>
              <a:gd name="T86" fmla="*/ 10523411 w 1220"/>
              <a:gd name="T87" fmla="*/ 71488992 h 1212"/>
              <a:gd name="T88" fmla="*/ 30530363 w 1220"/>
              <a:gd name="T89" fmla="*/ 86798954 h 1212"/>
              <a:gd name="T90" fmla="*/ 39884506 w 1220"/>
              <a:gd name="T91" fmla="*/ 100811474 h 1212"/>
              <a:gd name="T92" fmla="*/ 25723533 w 1220"/>
              <a:gd name="T93" fmla="*/ 121959565 h 1212"/>
              <a:gd name="T94" fmla="*/ 50407917 w 1220"/>
              <a:gd name="T95" fmla="*/ 117288845 h 1212"/>
              <a:gd name="T96" fmla="*/ 68076694 w 1220"/>
              <a:gd name="T97" fmla="*/ 120792155 h 1212"/>
              <a:gd name="T98" fmla="*/ 71584498 w 1220"/>
              <a:gd name="T99" fmla="*/ 146611327 h 121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20" h="1212">
                <a:moveTo>
                  <a:pt x="713" y="1211"/>
                </a:moveTo>
                <a:lnTo>
                  <a:pt x="713" y="1211"/>
                </a:lnTo>
                <a:cubicBezTo>
                  <a:pt x="514" y="1211"/>
                  <a:pt x="514" y="1211"/>
                  <a:pt x="514" y="1211"/>
                </a:cubicBezTo>
                <a:cubicBezTo>
                  <a:pt x="488" y="1211"/>
                  <a:pt x="478" y="1193"/>
                  <a:pt x="478" y="1175"/>
                </a:cubicBezTo>
                <a:cubicBezTo>
                  <a:pt x="469" y="1003"/>
                  <a:pt x="469" y="1003"/>
                  <a:pt x="469" y="1003"/>
                </a:cubicBezTo>
                <a:cubicBezTo>
                  <a:pt x="460" y="994"/>
                  <a:pt x="442" y="994"/>
                  <a:pt x="424" y="985"/>
                </a:cubicBezTo>
                <a:cubicBezTo>
                  <a:pt x="307" y="1103"/>
                  <a:pt x="307" y="1103"/>
                  <a:pt x="307" y="1103"/>
                </a:cubicBezTo>
                <a:cubicBezTo>
                  <a:pt x="289" y="1121"/>
                  <a:pt x="271" y="1121"/>
                  <a:pt x="253" y="1103"/>
                </a:cubicBezTo>
                <a:cubicBezTo>
                  <a:pt x="117" y="967"/>
                  <a:pt x="117" y="967"/>
                  <a:pt x="117" y="967"/>
                </a:cubicBezTo>
                <a:cubicBezTo>
                  <a:pt x="99" y="949"/>
                  <a:pt x="99" y="922"/>
                  <a:pt x="117" y="913"/>
                </a:cubicBezTo>
                <a:cubicBezTo>
                  <a:pt x="225" y="795"/>
                  <a:pt x="225" y="795"/>
                  <a:pt x="225" y="795"/>
                </a:cubicBezTo>
                <a:cubicBezTo>
                  <a:pt x="216" y="777"/>
                  <a:pt x="216" y="759"/>
                  <a:pt x="207" y="741"/>
                </a:cubicBezTo>
                <a:cubicBezTo>
                  <a:pt x="45" y="741"/>
                  <a:pt x="45" y="741"/>
                  <a:pt x="45" y="741"/>
                </a:cubicBezTo>
                <a:cubicBezTo>
                  <a:pt x="18" y="741"/>
                  <a:pt x="0" y="723"/>
                  <a:pt x="0" y="705"/>
                </a:cubicBezTo>
                <a:cubicBezTo>
                  <a:pt x="0" y="506"/>
                  <a:pt x="0" y="506"/>
                  <a:pt x="0" y="506"/>
                </a:cubicBezTo>
                <a:cubicBezTo>
                  <a:pt x="0" y="488"/>
                  <a:pt x="18" y="470"/>
                  <a:pt x="45" y="470"/>
                </a:cubicBezTo>
                <a:cubicBezTo>
                  <a:pt x="198" y="470"/>
                  <a:pt x="198" y="470"/>
                  <a:pt x="198" y="470"/>
                </a:cubicBezTo>
                <a:cubicBezTo>
                  <a:pt x="207" y="452"/>
                  <a:pt x="207" y="434"/>
                  <a:pt x="216" y="407"/>
                </a:cubicBezTo>
                <a:cubicBezTo>
                  <a:pt x="108" y="298"/>
                  <a:pt x="108" y="298"/>
                  <a:pt x="108" y="298"/>
                </a:cubicBezTo>
                <a:cubicBezTo>
                  <a:pt x="99" y="289"/>
                  <a:pt x="99" y="262"/>
                  <a:pt x="108" y="244"/>
                </a:cubicBezTo>
                <a:cubicBezTo>
                  <a:pt x="253" y="109"/>
                  <a:pt x="253" y="109"/>
                  <a:pt x="253" y="109"/>
                </a:cubicBezTo>
                <a:cubicBezTo>
                  <a:pt x="261" y="91"/>
                  <a:pt x="289" y="91"/>
                  <a:pt x="307" y="109"/>
                </a:cubicBezTo>
                <a:cubicBezTo>
                  <a:pt x="406" y="208"/>
                  <a:pt x="406" y="208"/>
                  <a:pt x="406" y="208"/>
                </a:cubicBezTo>
                <a:cubicBezTo>
                  <a:pt x="433" y="199"/>
                  <a:pt x="451" y="190"/>
                  <a:pt x="469" y="190"/>
                </a:cubicBezTo>
                <a:cubicBezTo>
                  <a:pt x="469" y="36"/>
                  <a:pt x="469" y="36"/>
                  <a:pt x="469" y="36"/>
                </a:cubicBezTo>
                <a:cubicBezTo>
                  <a:pt x="469" y="18"/>
                  <a:pt x="488" y="0"/>
                  <a:pt x="514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31" y="0"/>
                  <a:pt x="750" y="18"/>
                  <a:pt x="750" y="36"/>
                </a:cubicBezTo>
                <a:cubicBezTo>
                  <a:pt x="750" y="190"/>
                  <a:pt x="750" y="190"/>
                  <a:pt x="750" y="190"/>
                </a:cubicBezTo>
                <a:cubicBezTo>
                  <a:pt x="768" y="190"/>
                  <a:pt x="786" y="199"/>
                  <a:pt x="813" y="208"/>
                </a:cubicBezTo>
                <a:cubicBezTo>
                  <a:pt x="912" y="109"/>
                  <a:pt x="912" y="109"/>
                  <a:pt x="912" y="109"/>
                </a:cubicBezTo>
                <a:cubicBezTo>
                  <a:pt x="930" y="91"/>
                  <a:pt x="957" y="91"/>
                  <a:pt x="966" y="109"/>
                </a:cubicBezTo>
                <a:cubicBezTo>
                  <a:pt x="1111" y="244"/>
                  <a:pt x="1111" y="244"/>
                  <a:pt x="1111" y="244"/>
                </a:cubicBezTo>
                <a:cubicBezTo>
                  <a:pt x="1120" y="262"/>
                  <a:pt x="1120" y="289"/>
                  <a:pt x="1111" y="298"/>
                </a:cubicBezTo>
                <a:cubicBezTo>
                  <a:pt x="1003" y="407"/>
                  <a:pt x="1003" y="407"/>
                  <a:pt x="1003" y="407"/>
                </a:cubicBezTo>
                <a:cubicBezTo>
                  <a:pt x="1012" y="425"/>
                  <a:pt x="1012" y="452"/>
                  <a:pt x="1021" y="470"/>
                </a:cubicBezTo>
                <a:cubicBezTo>
                  <a:pt x="1174" y="470"/>
                  <a:pt x="1174" y="470"/>
                  <a:pt x="1174" y="470"/>
                </a:cubicBezTo>
                <a:cubicBezTo>
                  <a:pt x="1201" y="470"/>
                  <a:pt x="1219" y="488"/>
                  <a:pt x="1219" y="506"/>
                </a:cubicBezTo>
                <a:cubicBezTo>
                  <a:pt x="1219" y="705"/>
                  <a:pt x="1219" y="705"/>
                  <a:pt x="1219" y="705"/>
                </a:cubicBezTo>
                <a:cubicBezTo>
                  <a:pt x="1219" y="723"/>
                  <a:pt x="1201" y="741"/>
                  <a:pt x="1174" y="741"/>
                </a:cubicBezTo>
                <a:cubicBezTo>
                  <a:pt x="1012" y="741"/>
                  <a:pt x="1012" y="741"/>
                  <a:pt x="1012" y="741"/>
                </a:cubicBezTo>
                <a:cubicBezTo>
                  <a:pt x="1012" y="759"/>
                  <a:pt x="1003" y="777"/>
                  <a:pt x="994" y="795"/>
                </a:cubicBezTo>
                <a:cubicBezTo>
                  <a:pt x="1111" y="913"/>
                  <a:pt x="1111" y="913"/>
                  <a:pt x="1111" y="913"/>
                </a:cubicBezTo>
                <a:cubicBezTo>
                  <a:pt x="1120" y="922"/>
                  <a:pt x="1120" y="949"/>
                  <a:pt x="1111" y="967"/>
                </a:cubicBezTo>
                <a:cubicBezTo>
                  <a:pt x="966" y="1103"/>
                  <a:pt x="966" y="1103"/>
                  <a:pt x="966" y="1103"/>
                </a:cubicBezTo>
                <a:cubicBezTo>
                  <a:pt x="957" y="1121"/>
                  <a:pt x="930" y="1121"/>
                  <a:pt x="912" y="1103"/>
                </a:cubicBezTo>
                <a:cubicBezTo>
                  <a:pt x="795" y="985"/>
                  <a:pt x="795" y="985"/>
                  <a:pt x="795" y="985"/>
                </a:cubicBezTo>
                <a:cubicBezTo>
                  <a:pt x="777" y="994"/>
                  <a:pt x="768" y="994"/>
                  <a:pt x="750" y="1003"/>
                </a:cubicBezTo>
                <a:cubicBezTo>
                  <a:pt x="750" y="1175"/>
                  <a:pt x="750" y="1175"/>
                  <a:pt x="750" y="1175"/>
                </a:cubicBezTo>
                <a:cubicBezTo>
                  <a:pt x="750" y="1193"/>
                  <a:pt x="731" y="1211"/>
                  <a:pt x="713" y="1211"/>
                </a:cubicBezTo>
                <a:close/>
                <a:moveTo>
                  <a:pt x="551" y="1130"/>
                </a:moveTo>
                <a:lnTo>
                  <a:pt x="551" y="1130"/>
                </a:lnTo>
                <a:cubicBezTo>
                  <a:pt x="668" y="1130"/>
                  <a:pt x="668" y="1130"/>
                  <a:pt x="668" y="1130"/>
                </a:cubicBezTo>
                <a:cubicBezTo>
                  <a:pt x="668" y="976"/>
                  <a:pt x="668" y="976"/>
                  <a:pt x="668" y="976"/>
                </a:cubicBezTo>
                <a:cubicBezTo>
                  <a:pt x="668" y="958"/>
                  <a:pt x="686" y="940"/>
                  <a:pt x="695" y="931"/>
                </a:cubicBezTo>
                <a:cubicBezTo>
                  <a:pt x="731" y="931"/>
                  <a:pt x="759" y="913"/>
                  <a:pt x="786" y="904"/>
                </a:cubicBezTo>
                <a:cubicBezTo>
                  <a:pt x="795" y="895"/>
                  <a:pt x="813" y="895"/>
                  <a:pt x="831" y="904"/>
                </a:cubicBezTo>
                <a:cubicBezTo>
                  <a:pt x="939" y="1021"/>
                  <a:pt x="939" y="1021"/>
                  <a:pt x="939" y="1021"/>
                </a:cubicBezTo>
                <a:cubicBezTo>
                  <a:pt x="1030" y="940"/>
                  <a:pt x="1030" y="940"/>
                  <a:pt x="1030" y="940"/>
                </a:cubicBezTo>
                <a:cubicBezTo>
                  <a:pt x="912" y="823"/>
                  <a:pt x="912" y="823"/>
                  <a:pt x="912" y="823"/>
                </a:cubicBezTo>
                <a:cubicBezTo>
                  <a:pt x="903" y="814"/>
                  <a:pt x="903" y="795"/>
                  <a:pt x="912" y="777"/>
                </a:cubicBezTo>
                <a:cubicBezTo>
                  <a:pt x="930" y="750"/>
                  <a:pt x="939" y="723"/>
                  <a:pt x="948" y="696"/>
                </a:cubicBezTo>
                <a:cubicBezTo>
                  <a:pt x="957" y="678"/>
                  <a:pt x="966" y="669"/>
                  <a:pt x="984" y="660"/>
                </a:cubicBezTo>
                <a:cubicBezTo>
                  <a:pt x="1138" y="660"/>
                  <a:pt x="1138" y="660"/>
                  <a:pt x="1138" y="660"/>
                </a:cubicBezTo>
                <a:cubicBezTo>
                  <a:pt x="1138" y="542"/>
                  <a:pt x="1138" y="542"/>
                  <a:pt x="1138" y="542"/>
                </a:cubicBezTo>
                <a:cubicBezTo>
                  <a:pt x="994" y="542"/>
                  <a:pt x="994" y="542"/>
                  <a:pt x="994" y="542"/>
                </a:cubicBezTo>
                <a:cubicBezTo>
                  <a:pt x="975" y="542"/>
                  <a:pt x="957" y="533"/>
                  <a:pt x="957" y="515"/>
                </a:cubicBezTo>
                <a:cubicBezTo>
                  <a:pt x="948" y="479"/>
                  <a:pt x="930" y="452"/>
                  <a:pt x="921" y="425"/>
                </a:cubicBezTo>
                <a:cubicBezTo>
                  <a:pt x="912" y="407"/>
                  <a:pt x="912" y="389"/>
                  <a:pt x="921" y="371"/>
                </a:cubicBezTo>
                <a:cubicBezTo>
                  <a:pt x="1021" y="271"/>
                  <a:pt x="1021" y="271"/>
                  <a:pt x="1021" y="271"/>
                </a:cubicBezTo>
                <a:cubicBezTo>
                  <a:pt x="939" y="190"/>
                  <a:pt x="939" y="190"/>
                  <a:pt x="939" y="190"/>
                </a:cubicBezTo>
                <a:cubicBezTo>
                  <a:pt x="840" y="289"/>
                  <a:pt x="840" y="289"/>
                  <a:pt x="840" y="289"/>
                </a:cubicBezTo>
                <a:cubicBezTo>
                  <a:pt x="831" y="298"/>
                  <a:pt x="813" y="308"/>
                  <a:pt x="795" y="298"/>
                </a:cubicBezTo>
                <a:cubicBezTo>
                  <a:pt x="768" y="280"/>
                  <a:pt x="731" y="262"/>
                  <a:pt x="695" y="253"/>
                </a:cubicBezTo>
                <a:cubicBezTo>
                  <a:pt x="677" y="253"/>
                  <a:pt x="668" y="235"/>
                  <a:pt x="668" y="217"/>
                </a:cubicBezTo>
                <a:cubicBezTo>
                  <a:pt x="668" y="81"/>
                  <a:pt x="668" y="81"/>
                  <a:pt x="668" y="81"/>
                </a:cubicBezTo>
                <a:cubicBezTo>
                  <a:pt x="551" y="81"/>
                  <a:pt x="551" y="81"/>
                  <a:pt x="551" y="81"/>
                </a:cubicBezTo>
                <a:cubicBezTo>
                  <a:pt x="551" y="217"/>
                  <a:pt x="551" y="217"/>
                  <a:pt x="551" y="217"/>
                </a:cubicBezTo>
                <a:cubicBezTo>
                  <a:pt x="551" y="235"/>
                  <a:pt x="542" y="253"/>
                  <a:pt x="524" y="253"/>
                </a:cubicBezTo>
                <a:cubicBezTo>
                  <a:pt x="488" y="262"/>
                  <a:pt x="451" y="280"/>
                  <a:pt x="424" y="298"/>
                </a:cubicBezTo>
                <a:cubicBezTo>
                  <a:pt x="406" y="308"/>
                  <a:pt x="388" y="298"/>
                  <a:pt x="379" y="289"/>
                </a:cubicBezTo>
                <a:cubicBezTo>
                  <a:pt x="280" y="190"/>
                  <a:pt x="280" y="190"/>
                  <a:pt x="280" y="190"/>
                </a:cubicBezTo>
                <a:cubicBezTo>
                  <a:pt x="198" y="271"/>
                  <a:pt x="198" y="271"/>
                  <a:pt x="198" y="271"/>
                </a:cubicBezTo>
                <a:cubicBezTo>
                  <a:pt x="298" y="380"/>
                  <a:pt x="298" y="380"/>
                  <a:pt x="298" y="380"/>
                </a:cubicBezTo>
                <a:cubicBezTo>
                  <a:pt x="307" y="389"/>
                  <a:pt x="316" y="407"/>
                  <a:pt x="307" y="425"/>
                </a:cubicBezTo>
                <a:cubicBezTo>
                  <a:pt x="289" y="452"/>
                  <a:pt x="271" y="488"/>
                  <a:pt x="271" y="515"/>
                </a:cubicBezTo>
                <a:cubicBezTo>
                  <a:pt x="261" y="533"/>
                  <a:pt x="244" y="551"/>
                  <a:pt x="225" y="551"/>
                </a:cubicBezTo>
                <a:cubicBezTo>
                  <a:pt x="81" y="551"/>
                  <a:pt x="81" y="551"/>
                  <a:pt x="81" y="551"/>
                </a:cubicBezTo>
                <a:cubicBezTo>
                  <a:pt x="81" y="669"/>
                  <a:pt x="81" y="669"/>
                  <a:pt x="81" y="669"/>
                </a:cubicBezTo>
                <a:cubicBezTo>
                  <a:pt x="235" y="669"/>
                  <a:pt x="235" y="669"/>
                  <a:pt x="235" y="669"/>
                </a:cubicBezTo>
                <a:cubicBezTo>
                  <a:pt x="253" y="669"/>
                  <a:pt x="271" y="678"/>
                  <a:pt x="271" y="696"/>
                </a:cubicBezTo>
                <a:cubicBezTo>
                  <a:pt x="280" y="723"/>
                  <a:pt x="298" y="750"/>
                  <a:pt x="307" y="777"/>
                </a:cubicBezTo>
                <a:cubicBezTo>
                  <a:pt x="325" y="795"/>
                  <a:pt x="316" y="814"/>
                  <a:pt x="307" y="832"/>
                </a:cubicBezTo>
                <a:cubicBezTo>
                  <a:pt x="198" y="940"/>
                  <a:pt x="198" y="940"/>
                  <a:pt x="198" y="940"/>
                </a:cubicBezTo>
                <a:cubicBezTo>
                  <a:pt x="280" y="1021"/>
                  <a:pt x="280" y="1021"/>
                  <a:pt x="280" y="1021"/>
                </a:cubicBezTo>
                <a:cubicBezTo>
                  <a:pt x="388" y="904"/>
                  <a:pt x="388" y="904"/>
                  <a:pt x="388" y="904"/>
                </a:cubicBezTo>
                <a:cubicBezTo>
                  <a:pt x="406" y="895"/>
                  <a:pt x="424" y="895"/>
                  <a:pt x="442" y="904"/>
                </a:cubicBezTo>
                <a:cubicBezTo>
                  <a:pt x="469" y="913"/>
                  <a:pt x="497" y="931"/>
                  <a:pt x="524" y="931"/>
                </a:cubicBezTo>
                <a:cubicBezTo>
                  <a:pt x="542" y="940"/>
                  <a:pt x="551" y="958"/>
                  <a:pt x="551" y="976"/>
                </a:cubicBezTo>
                <a:lnTo>
                  <a:pt x="551" y="1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6">
            <a:extLst>
              <a:ext uri="{FF2B5EF4-FFF2-40B4-BE49-F238E27FC236}">
                <a16:creationId xmlns:a16="http://schemas.microsoft.com/office/drawing/2014/main" id="{B0FB6269-B74D-F043-B083-9F01204B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3844" y="9475391"/>
            <a:ext cx="917483" cy="1262124"/>
          </a:xfrm>
          <a:custGeom>
            <a:avLst/>
            <a:gdLst>
              <a:gd name="T0" fmla="*/ 106590414 w 869"/>
              <a:gd name="T1" fmla="*/ 16487895 h 1194"/>
              <a:gd name="T2" fmla="*/ 106590414 w 869"/>
              <a:gd name="T3" fmla="*/ 16487895 h 1194"/>
              <a:gd name="T4" fmla="*/ 83148455 w 869"/>
              <a:gd name="T5" fmla="*/ 16487895 h 1194"/>
              <a:gd name="T6" fmla="*/ 73823206 w 869"/>
              <a:gd name="T7" fmla="*/ 4673612 h 1194"/>
              <a:gd name="T8" fmla="*/ 56209527 w 869"/>
              <a:gd name="T9" fmla="*/ 0 h 1194"/>
              <a:gd name="T10" fmla="*/ 38595489 w 869"/>
              <a:gd name="T11" fmla="*/ 4673612 h 1194"/>
              <a:gd name="T12" fmla="*/ 29270240 w 869"/>
              <a:gd name="T13" fmla="*/ 16487895 h 1194"/>
              <a:gd name="T14" fmla="*/ 5828280 w 869"/>
              <a:gd name="T15" fmla="*/ 16487895 h 1194"/>
              <a:gd name="T16" fmla="*/ 0 w 869"/>
              <a:gd name="T17" fmla="*/ 24666626 h 1194"/>
              <a:gd name="T18" fmla="*/ 0 w 869"/>
              <a:gd name="T19" fmla="*/ 150207392 h 1194"/>
              <a:gd name="T20" fmla="*/ 3496968 w 869"/>
              <a:gd name="T21" fmla="*/ 154881364 h 1194"/>
              <a:gd name="T22" fmla="*/ 107756071 w 869"/>
              <a:gd name="T23" fmla="*/ 154881364 h 1194"/>
              <a:gd name="T24" fmla="*/ 112418695 w 869"/>
              <a:gd name="T25" fmla="*/ 150207392 h 1194"/>
              <a:gd name="T26" fmla="*/ 112418695 w 869"/>
              <a:gd name="T27" fmla="*/ 24666626 h 1194"/>
              <a:gd name="T28" fmla="*/ 106590414 w 869"/>
              <a:gd name="T29" fmla="*/ 16487895 h 1194"/>
              <a:gd name="T30" fmla="*/ 36264176 w 869"/>
              <a:gd name="T31" fmla="*/ 21161507 h 1194"/>
              <a:gd name="T32" fmla="*/ 36264176 w 869"/>
              <a:gd name="T33" fmla="*/ 21161507 h 1194"/>
              <a:gd name="T34" fmla="*/ 44552966 w 869"/>
              <a:gd name="T35" fmla="*/ 12982416 h 1194"/>
              <a:gd name="T36" fmla="*/ 56209527 w 869"/>
              <a:gd name="T37" fmla="*/ 9347224 h 1194"/>
              <a:gd name="T38" fmla="*/ 67865728 w 869"/>
              <a:gd name="T39" fmla="*/ 12982416 h 1194"/>
              <a:gd name="T40" fmla="*/ 76024961 w 869"/>
              <a:gd name="T41" fmla="*/ 21161507 h 1194"/>
              <a:gd name="T42" fmla="*/ 76024961 w 869"/>
              <a:gd name="T43" fmla="*/ 29340599 h 1194"/>
              <a:gd name="T44" fmla="*/ 36264176 w 869"/>
              <a:gd name="T45" fmla="*/ 29340599 h 1194"/>
              <a:gd name="T46" fmla="*/ 36264176 w 869"/>
              <a:gd name="T47" fmla="*/ 21161507 h 1194"/>
              <a:gd name="T48" fmla="*/ 23442319 w 869"/>
              <a:gd name="T49" fmla="*/ 24666626 h 1194"/>
              <a:gd name="T50" fmla="*/ 23442319 w 869"/>
              <a:gd name="T51" fmla="*/ 24666626 h 1194"/>
              <a:gd name="T52" fmla="*/ 28104584 w 869"/>
              <a:gd name="T53" fmla="*/ 24666626 h 1194"/>
              <a:gd name="T54" fmla="*/ 28104584 w 869"/>
              <a:gd name="T55" fmla="*/ 34014211 h 1194"/>
              <a:gd name="T56" fmla="*/ 32767208 w 869"/>
              <a:gd name="T57" fmla="*/ 38817535 h 1194"/>
              <a:gd name="T58" fmla="*/ 79651487 w 869"/>
              <a:gd name="T59" fmla="*/ 38817535 h 1194"/>
              <a:gd name="T60" fmla="*/ 84314111 w 869"/>
              <a:gd name="T61" fmla="*/ 34014211 h 1194"/>
              <a:gd name="T62" fmla="*/ 84314111 w 869"/>
              <a:gd name="T63" fmla="*/ 24666626 h 1194"/>
              <a:gd name="T64" fmla="*/ 90142392 w 869"/>
              <a:gd name="T65" fmla="*/ 24666626 h 1194"/>
              <a:gd name="T66" fmla="*/ 90142392 w 869"/>
              <a:gd name="T67" fmla="*/ 130214377 h 1194"/>
              <a:gd name="T68" fmla="*/ 23442319 w 869"/>
              <a:gd name="T69" fmla="*/ 130214377 h 1194"/>
              <a:gd name="T70" fmla="*/ 23442319 w 869"/>
              <a:gd name="T71" fmla="*/ 24666626 h 1194"/>
              <a:gd name="T72" fmla="*/ 104129905 w 869"/>
              <a:gd name="T73" fmla="*/ 145533780 h 1194"/>
              <a:gd name="T74" fmla="*/ 104129905 w 869"/>
              <a:gd name="T75" fmla="*/ 145533780 h 1194"/>
              <a:gd name="T76" fmla="*/ 8288790 w 869"/>
              <a:gd name="T77" fmla="*/ 145533780 h 1194"/>
              <a:gd name="T78" fmla="*/ 8288790 w 869"/>
              <a:gd name="T79" fmla="*/ 24666626 h 1194"/>
              <a:gd name="T80" fmla="*/ 14117071 w 869"/>
              <a:gd name="T81" fmla="*/ 24666626 h 1194"/>
              <a:gd name="T82" fmla="*/ 14117071 w 869"/>
              <a:gd name="T83" fmla="*/ 134888350 h 1194"/>
              <a:gd name="T84" fmla="*/ 18779695 w 869"/>
              <a:gd name="T85" fmla="*/ 139691674 h 1194"/>
              <a:gd name="T86" fmla="*/ 93639000 w 869"/>
              <a:gd name="T87" fmla="*/ 139691674 h 1194"/>
              <a:gd name="T88" fmla="*/ 98301624 w 869"/>
              <a:gd name="T89" fmla="*/ 134888350 h 1194"/>
              <a:gd name="T90" fmla="*/ 98301624 w 869"/>
              <a:gd name="T91" fmla="*/ 24666626 h 1194"/>
              <a:gd name="T92" fmla="*/ 104129905 w 869"/>
              <a:gd name="T93" fmla="*/ 24666626 h 1194"/>
              <a:gd name="T94" fmla="*/ 104129905 w 869"/>
              <a:gd name="T95" fmla="*/ 145533780 h 11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69" h="1194">
                <a:moveTo>
                  <a:pt x="823" y="127"/>
                </a:moveTo>
                <a:lnTo>
                  <a:pt x="823" y="127"/>
                </a:lnTo>
                <a:cubicBezTo>
                  <a:pt x="642" y="127"/>
                  <a:pt x="642" y="127"/>
                  <a:pt x="642" y="127"/>
                </a:cubicBezTo>
                <a:cubicBezTo>
                  <a:pt x="624" y="91"/>
                  <a:pt x="597" y="64"/>
                  <a:pt x="570" y="36"/>
                </a:cubicBezTo>
                <a:cubicBezTo>
                  <a:pt x="524" y="9"/>
                  <a:pt x="479" y="0"/>
                  <a:pt x="434" y="0"/>
                </a:cubicBezTo>
                <a:cubicBezTo>
                  <a:pt x="389" y="0"/>
                  <a:pt x="344" y="9"/>
                  <a:pt x="298" y="36"/>
                </a:cubicBezTo>
                <a:cubicBezTo>
                  <a:pt x="271" y="64"/>
                  <a:pt x="244" y="91"/>
                  <a:pt x="226" y="127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18" y="127"/>
                  <a:pt x="0" y="154"/>
                  <a:pt x="0" y="190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1175"/>
                  <a:pt x="9" y="1193"/>
                  <a:pt x="27" y="1193"/>
                </a:cubicBezTo>
                <a:cubicBezTo>
                  <a:pt x="832" y="1193"/>
                  <a:pt x="832" y="1193"/>
                  <a:pt x="832" y="1193"/>
                </a:cubicBezTo>
                <a:cubicBezTo>
                  <a:pt x="859" y="1193"/>
                  <a:pt x="868" y="1175"/>
                  <a:pt x="868" y="1157"/>
                </a:cubicBezTo>
                <a:cubicBezTo>
                  <a:pt x="868" y="190"/>
                  <a:pt x="868" y="190"/>
                  <a:pt x="868" y="190"/>
                </a:cubicBezTo>
                <a:cubicBezTo>
                  <a:pt x="868" y="154"/>
                  <a:pt x="850" y="127"/>
                  <a:pt x="823" y="127"/>
                </a:cubicBezTo>
                <a:close/>
                <a:moveTo>
                  <a:pt x="280" y="163"/>
                </a:moveTo>
                <a:lnTo>
                  <a:pt x="280" y="163"/>
                </a:lnTo>
                <a:cubicBezTo>
                  <a:pt x="298" y="136"/>
                  <a:pt x="317" y="118"/>
                  <a:pt x="344" y="100"/>
                </a:cubicBezTo>
                <a:cubicBezTo>
                  <a:pt x="371" y="82"/>
                  <a:pt x="398" y="72"/>
                  <a:pt x="434" y="72"/>
                </a:cubicBezTo>
                <a:cubicBezTo>
                  <a:pt x="470" y="72"/>
                  <a:pt x="497" y="82"/>
                  <a:pt x="524" y="100"/>
                </a:cubicBezTo>
                <a:cubicBezTo>
                  <a:pt x="551" y="118"/>
                  <a:pt x="570" y="136"/>
                  <a:pt x="587" y="163"/>
                </a:cubicBezTo>
                <a:cubicBezTo>
                  <a:pt x="587" y="226"/>
                  <a:pt x="587" y="226"/>
                  <a:pt x="587" y="226"/>
                </a:cubicBezTo>
                <a:cubicBezTo>
                  <a:pt x="280" y="226"/>
                  <a:pt x="280" y="226"/>
                  <a:pt x="280" y="226"/>
                </a:cubicBezTo>
                <a:lnTo>
                  <a:pt x="280" y="163"/>
                </a:lnTo>
                <a:close/>
                <a:moveTo>
                  <a:pt x="181" y="190"/>
                </a:moveTo>
                <a:lnTo>
                  <a:pt x="181" y="190"/>
                </a:lnTo>
                <a:cubicBezTo>
                  <a:pt x="217" y="190"/>
                  <a:pt x="217" y="190"/>
                  <a:pt x="217" y="190"/>
                </a:cubicBezTo>
                <a:cubicBezTo>
                  <a:pt x="217" y="262"/>
                  <a:pt x="217" y="262"/>
                  <a:pt x="217" y="262"/>
                </a:cubicBezTo>
                <a:cubicBezTo>
                  <a:pt x="217" y="280"/>
                  <a:pt x="235" y="299"/>
                  <a:pt x="253" y="299"/>
                </a:cubicBezTo>
                <a:cubicBezTo>
                  <a:pt x="615" y="299"/>
                  <a:pt x="615" y="299"/>
                  <a:pt x="615" y="299"/>
                </a:cubicBezTo>
                <a:cubicBezTo>
                  <a:pt x="633" y="299"/>
                  <a:pt x="651" y="280"/>
                  <a:pt x="651" y="262"/>
                </a:cubicBezTo>
                <a:cubicBezTo>
                  <a:pt x="651" y="190"/>
                  <a:pt x="651" y="190"/>
                  <a:pt x="651" y="190"/>
                </a:cubicBezTo>
                <a:cubicBezTo>
                  <a:pt x="696" y="190"/>
                  <a:pt x="696" y="190"/>
                  <a:pt x="696" y="190"/>
                </a:cubicBezTo>
                <a:cubicBezTo>
                  <a:pt x="696" y="1003"/>
                  <a:pt x="696" y="1003"/>
                  <a:pt x="696" y="1003"/>
                </a:cubicBezTo>
                <a:cubicBezTo>
                  <a:pt x="181" y="1003"/>
                  <a:pt x="181" y="1003"/>
                  <a:pt x="181" y="1003"/>
                </a:cubicBezTo>
                <a:lnTo>
                  <a:pt x="181" y="190"/>
                </a:lnTo>
                <a:close/>
                <a:moveTo>
                  <a:pt x="804" y="1121"/>
                </a:moveTo>
                <a:lnTo>
                  <a:pt x="804" y="1121"/>
                </a:lnTo>
                <a:cubicBezTo>
                  <a:pt x="64" y="1121"/>
                  <a:pt x="64" y="1121"/>
                  <a:pt x="64" y="1121"/>
                </a:cubicBezTo>
                <a:cubicBezTo>
                  <a:pt x="64" y="190"/>
                  <a:pt x="64" y="190"/>
                  <a:pt x="64" y="190"/>
                </a:cubicBezTo>
                <a:cubicBezTo>
                  <a:pt x="109" y="190"/>
                  <a:pt x="109" y="190"/>
                  <a:pt x="109" y="190"/>
                </a:cubicBezTo>
                <a:cubicBezTo>
                  <a:pt x="109" y="1039"/>
                  <a:pt x="109" y="1039"/>
                  <a:pt x="109" y="1039"/>
                </a:cubicBezTo>
                <a:cubicBezTo>
                  <a:pt x="109" y="1058"/>
                  <a:pt x="127" y="1076"/>
                  <a:pt x="145" y="1076"/>
                </a:cubicBezTo>
                <a:cubicBezTo>
                  <a:pt x="723" y="1076"/>
                  <a:pt x="723" y="1076"/>
                  <a:pt x="723" y="1076"/>
                </a:cubicBezTo>
                <a:cubicBezTo>
                  <a:pt x="750" y="1076"/>
                  <a:pt x="759" y="1058"/>
                  <a:pt x="759" y="1039"/>
                </a:cubicBezTo>
                <a:cubicBezTo>
                  <a:pt x="759" y="190"/>
                  <a:pt x="759" y="190"/>
                  <a:pt x="759" y="190"/>
                </a:cubicBezTo>
                <a:cubicBezTo>
                  <a:pt x="804" y="190"/>
                  <a:pt x="804" y="190"/>
                  <a:pt x="804" y="190"/>
                </a:cubicBezTo>
                <a:lnTo>
                  <a:pt x="804" y="1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7">
            <a:extLst>
              <a:ext uri="{FF2B5EF4-FFF2-40B4-BE49-F238E27FC236}">
                <a16:creationId xmlns:a16="http://schemas.microsoft.com/office/drawing/2014/main" id="{AA7AF986-CDCD-BC4A-B253-D0656E629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936" y="9880576"/>
            <a:ext cx="344639" cy="79172"/>
          </a:xfrm>
          <a:custGeom>
            <a:avLst/>
            <a:gdLst>
              <a:gd name="T0" fmla="*/ 4775161 w 327"/>
              <a:gd name="T1" fmla="*/ 9839904 h 73"/>
              <a:gd name="T2" fmla="*/ 4775161 w 327"/>
              <a:gd name="T3" fmla="*/ 9839904 h 73"/>
              <a:gd name="T4" fmla="*/ 37427822 w 327"/>
              <a:gd name="T5" fmla="*/ 9839904 h 73"/>
              <a:gd name="T6" fmla="*/ 42074013 w 327"/>
              <a:gd name="T7" fmla="*/ 4920137 h 73"/>
              <a:gd name="T8" fmla="*/ 37427822 w 327"/>
              <a:gd name="T9" fmla="*/ 0 h 73"/>
              <a:gd name="T10" fmla="*/ 4775161 w 327"/>
              <a:gd name="T11" fmla="*/ 0 h 73"/>
              <a:gd name="T12" fmla="*/ 0 w 327"/>
              <a:gd name="T13" fmla="*/ 4920137 h 73"/>
              <a:gd name="T14" fmla="*/ 4775161 w 327"/>
              <a:gd name="T15" fmla="*/ 9839904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73">
                <a:moveTo>
                  <a:pt x="37" y="72"/>
                </a:moveTo>
                <a:lnTo>
                  <a:pt x="37" y="72"/>
                </a:lnTo>
                <a:cubicBezTo>
                  <a:pt x="290" y="72"/>
                  <a:pt x="290" y="72"/>
                  <a:pt x="290" y="72"/>
                </a:cubicBezTo>
                <a:cubicBezTo>
                  <a:pt x="308" y="72"/>
                  <a:pt x="326" y="54"/>
                  <a:pt x="326" y="36"/>
                </a:cubicBezTo>
                <a:cubicBezTo>
                  <a:pt x="326" y="18"/>
                  <a:pt x="308" y="0"/>
                  <a:pt x="29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8">
            <a:extLst>
              <a:ext uri="{FF2B5EF4-FFF2-40B4-BE49-F238E27FC236}">
                <a16:creationId xmlns:a16="http://schemas.microsoft.com/office/drawing/2014/main" id="{B0A2EB2C-B695-4A40-9039-337EDFDD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936" y="10080838"/>
            <a:ext cx="344639" cy="79175"/>
          </a:xfrm>
          <a:custGeom>
            <a:avLst/>
            <a:gdLst>
              <a:gd name="T0" fmla="*/ 4775161 w 327"/>
              <a:gd name="T1" fmla="*/ 9840638 h 73"/>
              <a:gd name="T2" fmla="*/ 4775161 w 327"/>
              <a:gd name="T3" fmla="*/ 9840638 h 73"/>
              <a:gd name="T4" fmla="*/ 37427822 w 327"/>
              <a:gd name="T5" fmla="*/ 9840638 h 73"/>
              <a:gd name="T6" fmla="*/ 42074013 w 327"/>
              <a:gd name="T7" fmla="*/ 4920319 h 73"/>
              <a:gd name="T8" fmla="*/ 37427822 w 327"/>
              <a:gd name="T9" fmla="*/ 0 h 73"/>
              <a:gd name="T10" fmla="*/ 4775161 w 327"/>
              <a:gd name="T11" fmla="*/ 0 h 73"/>
              <a:gd name="T12" fmla="*/ 0 w 327"/>
              <a:gd name="T13" fmla="*/ 4920319 h 73"/>
              <a:gd name="T14" fmla="*/ 4775161 w 327"/>
              <a:gd name="T15" fmla="*/ 9840638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73">
                <a:moveTo>
                  <a:pt x="37" y="72"/>
                </a:moveTo>
                <a:lnTo>
                  <a:pt x="37" y="72"/>
                </a:lnTo>
                <a:cubicBezTo>
                  <a:pt x="290" y="72"/>
                  <a:pt x="290" y="72"/>
                  <a:pt x="290" y="72"/>
                </a:cubicBezTo>
                <a:cubicBezTo>
                  <a:pt x="308" y="72"/>
                  <a:pt x="326" y="54"/>
                  <a:pt x="326" y="36"/>
                </a:cubicBezTo>
                <a:cubicBezTo>
                  <a:pt x="326" y="18"/>
                  <a:pt x="308" y="0"/>
                  <a:pt x="29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9">
            <a:extLst>
              <a:ext uri="{FF2B5EF4-FFF2-40B4-BE49-F238E27FC236}">
                <a16:creationId xmlns:a16="http://schemas.microsoft.com/office/drawing/2014/main" id="{51C89E5A-9726-6148-BC2D-946B024A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936" y="10281102"/>
            <a:ext cx="344639" cy="79172"/>
          </a:xfrm>
          <a:custGeom>
            <a:avLst/>
            <a:gdLst>
              <a:gd name="T0" fmla="*/ 4775161 w 327"/>
              <a:gd name="T1" fmla="*/ 9839904 h 73"/>
              <a:gd name="T2" fmla="*/ 4775161 w 327"/>
              <a:gd name="T3" fmla="*/ 9839904 h 73"/>
              <a:gd name="T4" fmla="*/ 37427822 w 327"/>
              <a:gd name="T5" fmla="*/ 9839904 h 73"/>
              <a:gd name="T6" fmla="*/ 42074013 w 327"/>
              <a:gd name="T7" fmla="*/ 4920137 h 73"/>
              <a:gd name="T8" fmla="*/ 37427822 w 327"/>
              <a:gd name="T9" fmla="*/ 0 h 73"/>
              <a:gd name="T10" fmla="*/ 4775161 w 327"/>
              <a:gd name="T11" fmla="*/ 0 h 73"/>
              <a:gd name="T12" fmla="*/ 0 w 327"/>
              <a:gd name="T13" fmla="*/ 4920137 h 73"/>
              <a:gd name="T14" fmla="*/ 4775161 w 327"/>
              <a:gd name="T15" fmla="*/ 9839904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73">
                <a:moveTo>
                  <a:pt x="37" y="72"/>
                </a:moveTo>
                <a:lnTo>
                  <a:pt x="37" y="72"/>
                </a:lnTo>
                <a:cubicBezTo>
                  <a:pt x="290" y="72"/>
                  <a:pt x="290" y="72"/>
                  <a:pt x="290" y="72"/>
                </a:cubicBezTo>
                <a:cubicBezTo>
                  <a:pt x="308" y="72"/>
                  <a:pt x="326" y="55"/>
                  <a:pt x="326" y="36"/>
                </a:cubicBezTo>
                <a:cubicBezTo>
                  <a:pt x="326" y="18"/>
                  <a:pt x="308" y="0"/>
                  <a:pt x="29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5"/>
                  <a:pt x="18" y="72"/>
                  <a:pt x="3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0">
            <a:extLst>
              <a:ext uri="{FF2B5EF4-FFF2-40B4-BE49-F238E27FC236}">
                <a16:creationId xmlns:a16="http://schemas.microsoft.com/office/drawing/2014/main" id="{4F393C59-A3D2-164F-9EB0-B8A5EC14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911" y="9545252"/>
            <a:ext cx="1127062" cy="1127062"/>
          </a:xfrm>
          <a:custGeom>
            <a:avLst/>
            <a:gdLst>
              <a:gd name="T0" fmla="*/ 129782804 w 1068"/>
              <a:gd name="T1" fmla="*/ 0 h 1067"/>
              <a:gd name="T2" fmla="*/ 0 w 1068"/>
              <a:gd name="T3" fmla="*/ 7000482 h 1067"/>
              <a:gd name="T4" fmla="*/ 8281345 w 1068"/>
              <a:gd name="T5" fmla="*/ 138193184 h 1067"/>
              <a:gd name="T6" fmla="*/ 138063790 w 1068"/>
              <a:gd name="T7" fmla="*/ 131192702 h 1067"/>
              <a:gd name="T8" fmla="*/ 129782804 w 1068"/>
              <a:gd name="T9" fmla="*/ 0 h 1067"/>
              <a:gd name="T10" fmla="*/ 127453653 w 1068"/>
              <a:gd name="T11" fmla="*/ 10500543 h 1067"/>
              <a:gd name="T12" fmla="*/ 106491655 w 1068"/>
              <a:gd name="T13" fmla="*/ 66633299 h 1067"/>
              <a:gd name="T14" fmla="*/ 101704216 w 1068"/>
              <a:gd name="T15" fmla="*/ 64429784 h 1067"/>
              <a:gd name="T16" fmla="*/ 101704216 w 1068"/>
              <a:gd name="T17" fmla="*/ 64429784 h 1067"/>
              <a:gd name="T18" fmla="*/ 97045914 w 1068"/>
              <a:gd name="T19" fmla="*/ 66633299 h 1067"/>
              <a:gd name="T20" fmla="*/ 41017876 w 1068"/>
              <a:gd name="T21" fmla="*/ 35131670 h 1067"/>
              <a:gd name="T22" fmla="*/ 41017876 w 1068"/>
              <a:gd name="T23" fmla="*/ 33835124 h 1067"/>
              <a:gd name="T24" fmla="*/ 41017876 w 1068"/>
              <a:gd name="T25" fmla="*/ 33835124 h 1067"/>
              <a:gd name="T26" fmla="*/ 39853480 w 1068"/>
              <a:gd name="T27" fmla="*/ 33835124 h 1067"/>
              <a:gd name="T28" fmla="*/ 39853480 w 1068"/>
              <a:gd name="T29" fmla="*/ 32798176 h 1067"/>
              <a:gd name="T30" fmla="*/ 39853480 w 1068"/>
              <a:gd name="T31" fmla="*/ 32798176 h 1067"/>
              <a:gd name="T32" fmla="*/ 39853480 w 1068"/>
              <a:gd name="T33" fmla="*/ 32798176 h 1067"/>
              <a:gd name="T34" fmla="*/ 38689084 w 1068"/>
              <a:gd name="T35" fmla="*/ 32798176 h 1067"/>
              <a:gd name="T36" fmla="*/ 38689084 w 1068"/>
              <a:gd name="T37" fmla="*/ 32798176 h 1067"/>
              <a:gd name="T38" fmla="*/ 37394832 w 1068"/>
              <a:gd name="T39" fmla="*/ 32798176 h 1067"/>
              <a:gd name="T40" fmla="*/ 37394832 w 1068"/>
              <a:gd name="T41" fmla="*/ 31631609 h 1067"/>
              <a:gd name="T42" fmla="*/ 37394832 w 1068"/>
              <a:gd name="T43" fmla="*/ 31631609 h 1067"/>
              <a:gd name="T44" fmla="*/ 36230436 w 1068"/>
              <a:gd name="T45" fmla="*/ 31631609 h 1067"/>
              <a:gd name="T46" fmla="*/ 36230436 w 1068"/>
              <a:gd name="T47" fmla="*/ 31631609 h 1067"/>
              <a:gd name="T48" fmla="*/ 35066041 w 1068"/>
              <a:gd name="T49" fmla="*/ 32798176 h 1067"/>
              <a:gd name="T50" fmla="*/ 35066041 w 1068"/>
              <a:gd name="T51" fmla="*/ 32798176 h 1067"/>
              <a:gd name="T52" fmla="*/ 35066041 w 1068"/>
              <a:gd name="T53" fmla="*/ 32798176 h 1067"/>
              <a:gd name="T54" fmla="*/ 34030783 w 1068"/>
              <a:gd name="T55" fmla="*/ 32798176 h 1067"/>
              <a:gd name="T56" fmla="*/ 34030783 w 1068"/>
              <a:gd name="T57" fmla="*/ 32798176 h 1067"/>
              <a:gd name="T58" fmla="*/ 34030783 w 1068"/>
              <a:gd name="T59" fmla="*/ 32798176 h 1067"/>
              <a:gd name="T60" fmla="*/ 32736890 w 1068"/>
              <a:gd name="T61" fmla="*/ 33835124 h 1067"/>
              <a:gd name="T62" fmla="*/ 32736890 w 1068"/>
              <a:gd name="T63" fmla="*/ 33835124 h 1067"/>
              <a:gd name="T64" fmla="*/ 32736890 w 1068"/>
              <a:gd name="T65" fmla="*/ 33835124 h 1067"/>
              <a:gd name="T66" fmla="*/ 32736890 w 1068"/>
              <a:gd name="T67" fmla="*/ 35131670 h 1067"/>
              <a:gd name="T68" fmla="*/ 9445741 w 1068"/>
              <a:gd name="T69" fmla="*/ 10500543 h 1067"/>
              <a:gd name="T70" fmla="*/ 9445741 w 1068"/>
              <a:gd name="T71" fmla="*/ 94764847 h 1067"/>
              <a:gd name="T72" fmla="*/ 9445741 w 1068"/>
              <a:gd name="T73" fmla="*/ 94764847 h 1067"/>
              <a:gd name="T74" fmla="*/ 81906614 w 1068"/>
              <a:gd name="T75" fmla="*/ 127563022 h 1067"/>
              <a:gd name="T76" fmla="*/ 9445741 w 1068"/>
              <a:gd name="T77" fmla="*/ 94764847 h 1067"/>
              <a:gd name="T78" fmla="*/ 93552368 w 1068"/>
              <a:gd name="T79" fmla="*/ 127563022 h 1067"/>
              <a:gd name="T80" fmla="*/ 80742218 w 1068"/>
              <a:gd name="T81" fmla="*/ 104228082 h 1067"/>
              <a:gd name="T82" fmla="*/ 127453653 w 1068"/>
              <a:gd name="T83" fmla="*/ 111228564 h 1067"/>
              <a:gd name="T84" fmla="*/ 93552368 w 1068"/>
              <a:gd name="T85" fmla="*/ 127563022 h 10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8" h="1067">
                <a:moveTo>
                  <a:pt x="1003" y="0"/>
                </a:moveTo>
                <a:lnTo>
                  <a:pt x="1003" y="0"/>
                </a:lnTo>
                <a:cubicBezTo>
                  <a:pt x="64" y="0"/>
                  <a:pt x="64" y="0"/>
                  <a:pt x="6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039"/>
                  <a:pt x="27" y="1066"/>
                  <a:pt x="64" y="1066"/>
                </a:cubicBezTo>
                <a:cubicBezTo>
                  <a:pt x="1003" y="1066"/>
                  <a:pt x="1003" y="1066"/>
                  <a:pt x="1003" y="1066"/>
                </a:cubicBezTo>
                <a:cubicBezTo>
                  <a:pt x="1039" y="1066"/>
                  <a:pt x="1067" y="1039"/>
                  <a:pt x="1067" y="1012"/>
                </a:cubicBezTo>
                <a:cubicBezTo>
                  <a:pt x="1067" y="54"/>
                  <a:pt x="1067" y="54"/>
                  <a:pt x="1067" y="54"/>
                </a:cubicBezTo>
                <a:cubicBezTo>
                  <a:pt x="1067" y="27"/>
                  <a:pt x="1039" y="0"/>
                  <a:pt x="1003" y="0"/>
                </a:cubicBezTo>
                <a:close/>
                <a:moveTo>
                  <a:pt x="985" y="81"/>
                </a:moveTo>
                <a:lnTo>
                  <a:pt x="985" y="81"/>
                </a:lnTo>
                <a:cubicBezTo>
                  <a:pt x="985" y="731"/>
                  <a:pt x="985" y="731"/>
                  <a:pt x="985" y="731"/>
                </a:cubicBezTo>
                <a:cubicBezTo>
                  <a:pt x="823" y="514"/>
                  <a:pt x="823" y="514"/>
                  <a:pt x="823" y="514"/>
                </a:cubicBezTo>
                <a:cubicBezTo>
                  <a:pt x="814" y="506"/>
                  <a:pt x="814" y="506"/>
                  <a:pt x="805" y="506"/>
                </a:cubicBezTo>
                <a:cubicBezTo>
                  <a:pt x="805" y="497"/>
                  <a:pt x="795" y="497"/>
                  <a:pt x="786" y="497"/>
                </a:cubicBezTo>
                <a:cubicBezTo>
                  <a:pt x="777" y="497"/>
                  <a:pt x="769" y="497"/>
                  <a:pt x="759" y="506"/>
                </a:cubicBezTo>
                <a:cubicBezTo>
                  <a:pt x="750" y="506"/>
                  <a:pt x="750" y="506"/>
                  <a:pt x="750" y="514"/>
                </a:cubicBezTo>
                <a:cubicBezTo>
                  <a:pt x="579" y="731"/>
                  <a:pt x="579" y="731"/>
                  <a:pt x="579" y="731"/>
                </a:cubicBezTo>
                <a:cubicBezTo>
                  <a:pt x="317" y="271"/>
                  <a:pt x="317" y="271"/>
                  <a:pt x="317" y="271"/>
                </a:cubicBezTo>
                <a:cubicBezTo>
                  <a:pt x="317" y="261"/>
                  <a:pt x="317" y="261"/>
                  <a:pt x="317" y="261"/>
                </a:cubicBezTo>
                <a:lnTo>
                  <a:pt x="308" y="261"/>
                </a:lnTo>
                <a:cubicBezTo>
                  <a:pt x="308" y="261"/>
                  <a:pt x="308" y="261"/>
                  <a:pt x="308" y="253"/>
                </a:cubicBezTo>
                <a:cubicBezTo>
                  <a:pt x="299" y="253"/>
                  <a:pt x="299" y="253"/>
                  <a:pt x="299" y="253"/>
                </a:cubicBezTo>
                <a:lnTo>
                  <a:pt x="289" y="253"/>
                </a:lnTo>
                <a:cubicBezTo>
                  <a:pt x="289" y="244"/>
                  <a:pt x="289" y="244"/>
                  <a:pt x="289" y="244"/>
                </a:cubicBezTo>
                <a:cubicBezTo>
                  <a:pt x="280" y="244"/>
                  <a:pt x="280" y="244"/>
                  <a:pt x="280" y="244"/>
                </a:cubicBezTo>
                <a:cubicBezTo>
                  <a:pt x="271" y="244"/>
                  <a:pt x="271" y="244"/>
                  <a:pt x="271" y="253"/>
                </a:cubicBezTo>
                <a:cubicBezTo>
                  <a:pt x="263" y="253"/>
                  <a:pt x="263" y="253"/>
                  <a:pt x="263" y="253"/>
                </a:cubicBezTo>
                <a:lnTo>
                  <a:pt x="253" y="253"/>
                </a:lnTo>
                <a:cubicBezTo>
                  <a:pt x="253" y="261"/>
                  <a:pt x="253" y="261"/>
                  <a:pt x="253" y="261"/>
                </a:cubicBezTo>
                <a:cubicBezTo>
                  <a:pt x="253" y="261"/>
                  <a:pt x="253" y="261"/>
                  <a:pt x="253" y="271"/>
                </a:cubicBezTo>
                <a:cubicBezTo>
                  <a:pt x="73" y="569"/>
                  <a:pt x="73" y="569"/>
                  <a:pt x="73" y="569"/>
                </a:cubicBezTo>
                <a:cubicBezTo>
                  <a:pt x="73" y="81"/>
                  <a:pt x="73" y="81"/>
                  <a:pt x="73" y="81"/>
                </a:cubicBezTo>
                <a:lnTo>
                  <a:pt x="985" y="81"/>
                </a:lnTo>
                <a:close/>
                <a:moveTo>
                  <a:pt x="73" y="731"/>
                </a:moveTo>
                <a:lnTo>
                  <a:pt x="73" y="731"/>
                </a:lnTo>
                <a:cubicBezTo>
                  <a:pt x="280" y="370"/>
                  <a:pt x="280" y="370"/>
                  <a:pt x="280" y="370"/>
                </a:cubicBezTo>
                <a:cubicBezTo>
                  <a:pt x="633" y="984"/>
                  <a:pt x="633" y="984"/>
                  <a:pt x="633" y="984"/>
                </a:cubicBezTo>
                <a:cubicBezTo>
                  <a:pt x="73" y="984"/>
                  <a:pt x="73" y="984"/>
                  <a:pt x="73" y="984"/>
                </a:cubicBezTo>
                <a:lnTo>
                  <a:pt x="73" y="731"/>
                </a:lnTo>
                <a:close/>
                <a:moveTo>
                  <a:pt x="723" y="984"/>
                </a:moveTo>
                <a:lnTo>
                  <a:pt x="723" y="984"/>
                </a:lnTo>
                <a:cubicBezTo>
                  <a:pt x="624" y="804"/>
                  <a:pt x="624" y="804"/>
                  <a:pt x="624" y="804"/>
                </a:cubicBezTo>
                <a:cubicBezTo>
                  <a:pt x="786" y="596"/>
                  <a:pt x="786" y="596"/>
                  <a:pt x="786" y="596"/>
                </a:cubicBezTo>
                <a:cubicBezTo>
                  <a:pt x="985" y="858"/>
                  <a:pt x="985" y="858"/>
                  <a:pt x="985" y="858"/>
                </a:cubicBezTo>
                <a:cubicBezTo>
                  <a:pt x="985" y="984"/>
                  <a:pt x="985" y="984"/>
                  <a:pt x="985" y="984"/>
                </a:cubicBezTo>
                <a:lnTo>
                  <a:pt x="723" y="9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1">
            <a:extLst>
              <a:ext uri="{FF2B5EF4-FFF2-40B4-BE49-F238E27FC236}">
                <a16:creationId xmlns:a16="http://schemas.microsoft.com/office/drawing/2014/main" id="{35F549B8-568F-8546-89F5-963E345A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6245" y="9670997"/>
            <a:ext cx="335324" cy="344639"/>
          </a:xfrm>
          <a:custGeom>
            <a:avLst/>
            <a:gdLst>
              <a:gd name="T0" fmla="*/ 19891445 w 317"/>
              <a:gd name="T1" fmla="*/ 42202714 h 326"/>
              <a:gd name="T2" fmla="*/ 19891445 w 317"/>
              <a:gd name="T3" fmla="*/ 42202714 h 326"/>
              <a:gd name="T4" fmla="*/ 41082737 w 317"/>
              <a:gd name="T5" fmla="*/ 21166400 h 326"/>
              <a:gd name="T6" fmla="*/ 19891445 w 317"/>
              <a:gd name="T7" fmla="*/ 0 h 326"/>
              <a:gd name="T8" fmla="*/ 0 w 317"/>
              <a:gd name="T9" fmla="*/ 21166400 h 326"/>
              <a:gd name="T10" fmla="*/ 19891445 w 317"/>
              <a:gd name="T11" fmla="*/ 42202714 h 326"/>
              <a:gd name="T12" fmla="*/ 19891445 w 317"/>
              <a:gd name="T13" fmla="*/ 10518337 h 326"/>
              <a:gd name="T14" fmla="*/ 19891445 w 317"/>
              <a:gd name="T15" fmla="*/ 10518337 h 326"/>
              <a:gd name="T16" fmla="*/ 31722397 w 317"/>
              <a:gd name="T17" fmla="*/ 21166400 h 326"/>
              <a:gd name="T18" fmla="*/ 19891445 w 317"/>
              <a:gd name="T19" fmla="*/ 31684377 h 326"/>
              <a:gd name="T20" fmla="*/ 9360701 w 317"/>
              <a:gd name="T21" fmla="*/ 21166400 h 326"/>
              <a:gd name="T22" fmla="*/ 19891445 w 317"/>
              <a:gd name="T23" fmla="*/ 10518337 h 3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7" h="326">
                <a:moveTo>
                  <a:pt x="153" y="325"/>
                </a:moveTo>
                <a:lnTo>
                  <a:pt x="153" y="325"/>
                </a:lnTo>
                <a:cubicBezTo>
                  <a:pt x="244" y="325"/>
                  <a:pt x="316" y="253"/>
                  <a:pt x="316" y="163"/>
                </a:cubicBezTo>
                <a:cubicBezTo>
                  <a:pt x="316" y="72"/>
                  <a:pt x="244" y="0"/>
                  <a:pt x="153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53"/>
                  <a:pt x="72" y="325"/>
                  <a:pt x="153" y="325"/>
                </a:cubicBezTo>
                <a:close/>
                <a:moveTo>
                  <a:pt x="153" y="81"/>
                </a:moveTo>
                <a:lnTo>
                  <a:pt x="153" y="81"/>
                </a:lnTo>
                <a:cubicBezTo>
                  <a:pt x="199" y="81"/>
                  <a:pt x="244" y="118"/>
                  <a:pt x="244" y="163"/>
                </a:cubicBezTo>
                <a:cubicBezTo>
                  <a:pt x="244" y="208"/>
                  <a:pt x="199" y="244"/>
                  <a:pt x="153" y="244"/>
                </a:cubicBezTo>
                <a:cubicBezTo>
                  <a:pt x="108" y="244"/>
                  <a:pt x="72" y="208"/>
                  <a:pt x="72" y="163"/>
                </a:cubicBezTo>
                <a:cubicBezTo>
                  <a:pt x="72" y="118"/>
                  <a:pt x="108" y="81"/>
                  <a:pt x="153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CuadroTexto 386">
            <a:extLst>
              <a:ext uri="{FF2B5EF4-FFF2-40B4-BE49-F238E27FC236}">
                <a16:creationId xmlns:a16="http://schemas.microsoft.com/office/drawing/2014/main" id="{F4EFD946-2722-C247-9C4C-BE90BC572581}"/>
              </a:ext>
            </a:extLst>
          </p:cNvPr>
          <p:cNvSpPr txBox="1"/>
          <p:nvPr/>
        </p:nvSpPr>
        <p:spPr>
          <a:xfrm>
            <a:off x="9707216" y="911297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9685B8E2-211A-CC45-B867-924E3B3B68F3}"/>
              </a:ext>
            </a:extLst>
          </p:cNvPr>
          <p:cNvSpPr txBox="1"/>
          <p:nvPr/>
        </p:nvSpPr>
        <p:spPr>
          <a:xfrm>
            <a:off x="2451398" y="24267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8B3E018E-ED38-364A-94A0-6D9DF834ECAB}"/>
              </a:ext>
            </a:extLst>
          </p:cNvPr>
          <p:cNvSpPr txBox="1"/>
          <p:nvPr/>
        </p:nvSpPr>
        <p:spPr>
          <a:xfrm>
            <a:off x="4228130" y="112055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2C01FA-67EA-1046-9BC5-9FCE137BCAB9}"/>
              </a:ext>
            </a:extLst>
          </p:cNvPr>
          <p:cNvSpPr/>
          <p:nvPr/>
        </p:nvSpPr>
        <p:spPr>
          <a:xfrm>
            <a:off x="3580999" y="1185183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D9F675D3-B576-3844-B39A-9DE3A379EEE8}"/>
              </a:ext>
            </a:extLst>
          </p:cNvPr>
          <p:cNvSpPr txBox="1"/>
          <p:nvPr/>
        </p:nvSpPr>
        <p:spPr>
          <a:xfrm>
            <a:off x="8655751" y="112055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AD3E95-61AB-5245-AAAE-0784C4F0C913}"/>
              </a:ext>
            </a:extLst>
          </p:cNvPr>
          <p:cNvSpPr/>
          <p:nvPr/>
        </p:nvSpPr>
        <p:spPr>
          <a:xfrm>
            <a:off x="8008620" y="1185183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7F193C35-7AD4-F84B-8A98-319F9956469C}"/>
              </a:ext>
            </a:extLst>
          </p:cNvPr>
          <p:cNvSpPr txBox="1"/>
          <p:nvPr/>
        </p:nvSpPr>
        <p:spPr>
          <a:xfrm>
            <a:off x="13035246" y="112055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F6092A-F1F1-D244-84EC-A166AB355DE7}"/>
              </a:ext>
            </a:extLst>
          </p:cNvPr>
          <p:cNvSpPr/>
          <p:nvPr/>
        </p:nvSpPr>
        <p:spPr>
          <a:xfrm>
            <a:off x="12388115" y="1185183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89841118-BFE3-124F-B63A-A40C9584F3C9}"/>
              </a:ext>
            </a:extLst>
          </p:cNvPr>
          <p:cNvSpPr txBox="1"/>
          <p:nvPr/>
        </p:nvSpPr>
        <p:spPr>
          <a:xfrm>
            <a:off x="17414741" y="112055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C69C95-0925-FC4C-801F-9C1F3A91D335}"/>
              </a:ext>
            </a:extLst>
          </p:cNvPr>
          <p:cNvSpPr/>
          <p:nvPr/>
        </p:nvSpPr>
        <p:spPr>
          <a:xfrm>
            <a:off x="16767610" y="1185183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01131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3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D7754C"/>
      </a:accent1>
      <a:accent2>
        <a:srgbClr val="454E5A"/>
      </a:accent2>
      <a:accent3>
        <a:srgbClr val="9ADCDB"/>
      </a:accent3>
      <a:accent4>
        <a:srgbClr val="425891"/>
      </a:accent4>
      <a:accent5>
        <a:srgbClr val="DEC345"/>
      </a:accent5>
      <a:accent6>
        <a:srgbClr val="949494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91579</TotalTime>
  <Words>588</Words>
  <Application>Microsoft Macintosh PowerPoint</Application>
  <PresentationFormat>Custom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16245</cp:revision>
  <dcterms:created xsi:type="dcterms:W3CDTF">2014-11-12T21:47:38Z</dcterms:created>
  <dcterms:modified xsi:type="dcterms:W3CDTF">2019-10-01T13:39:51Z</dcterms:modified>
  <cp:category/>
</cp:coreProperties>
</file>