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3" r:id="rId2"/>
    <p:sldId id="4424" r:id="rId3"/>
    <p:sldId id="4425" r:id="rId4"/>
    <p:sldId id="4426" r:id="rId5"/>
    <p:sldId id="4427" r:id="rId6"/>
    <p:sldId id="4428" r:id="rId7"/>
    <p:sldId id="4429" r:id="rId8"/>
    <p:sldId id="4430" r:id="rId9"/>
    <p:sldId id="4431" r:id="rId10"/>
    <p:sldId id="4432" r:id="rId11"/>
    <p:sldId id="4433" r:id="rId12"/>
    <p:sldId id="4434" r:id="rId13"/>
    <p:sldId id="4435" r:id="rId14"/>
    <p:sldId id="4436" r:id="rId15"/>
    <p:sldId id="4437" r:id="rId16"/>
    <p:sldId id="4438" r:id="rId17"/>
    <p:sldId id="4439" r:id="rId18"/>
    <p:sldId id="4440" r:id="rId19"/>
    <p:sldId id="4441" r:id="rId20"/>
    <p:sldId id="444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984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1-D64F-81E5-3304EBEB951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1-D64F-81E5-3304EBEB95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E1-D64F-81E5-3304EBEB951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E1-D64F-81E5-3304EBEB95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7C-2646-ABB4-1247C33108D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7C-2646-ABB4-1247C33108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7C-2646-ABB4-1247C33108D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7C-2646-ABB4-1247C33108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D-894F-AA00-4F3E31C3959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8D-894F-AA00-4F3E31C395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8D-894F-AA00-4F3E31C3959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88D-894F-AA00-4F3E31C3959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31BA55B-7577-0841-A538-27C002D2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5740"/>
              </p:ext>
            </p:extLst>
          </p:nvPr>
        </p:nvGraphicFramePr>
        <p:xfrm>
          <a:off x="8336107" y="4769027"/>
          <a:ext cx="13756202" cy="754679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5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0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0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555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Company 1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Roboto Medium" panose="02000000000000000000" pitchFamily="2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Company 2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Roboto Medium" panose="02000000000000000000" pitchFamily="2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Company 3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Roboto Medium" panose="02000000000000000000" pitchFamily="2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Company 4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Roboto Medium" panose="02000000000000000000" pitchFamily="2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81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81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81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81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F4CF54A-B450-544C-AB8C-0360FDA173BD}"/>
              </a:ext>
            </a:extLst>
          </p:cNvPr>
          <p:cNvGrpSpPr/>
          <p:nvPr/>
        </p:nvGrpSpPr>
        <p:grpSpPr>
          <a:xfrm>
            <a:off x="2296833" y="7228381"/>
            <a:ext cx="6087406" cy="954107"/>
            <a:chOff x="1532266" y="6907428"/>
            <a:chExt cx="6087406" cy="95410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E66203-5442-AD40-AC11-D5715E4697EE}"/>
                </a:ext>
              </a:extLst>
            </p:cNvPr>
            <p:cNvSpPr txBox="1"/>
            <p:nvPr/>
          </p:nvSpPr>
          <p:spPr>
            <a:xfrm flipH="1">
              <a:off x="2043463" y="6907428"/>
              <a:ext cx="5576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9D8D937-0B2F-3C4F-ACB1-8B93779F1EE4}"/>
                </a:ext>
              </a:extLst>
            </p:cNvPr>
            <p:cNvSpPr/>
            <p:nvPr/>
          </p:nvSpPr>
          <p:spPr>
            <a:xfrm>
              <a:off x="1532266" y="7229530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5C71E69-CE89-9D44-88CC-F6F4F85F8F8C}"/>
              </a:ext>
            </a:extLst>
          </p:cNvPr>
          <p:cNvGrpSpPr/>
          <p:nvPr/>
        </p:nvGrpSpPr>
        <p:grpSpPr>
          <a:xfrm>
            <a:off x="2296833" y="8550247"/>
            <a:ext cx="6087406" cy="954107"/>
            <a:chOff x="1532266" y="6907428"/>
            <a:chExt cx="6087406" cy="95410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DA2E66-AAB3-0141-8BEF-D413709CF8A8}"/>
                </a:ext>
              </a:extLst>
            </p:cNvPr>
            <p:cNvSpPr txBox="1"/>
            <p:nvPr/>
          </p:nvSpPr>
          <p:spPr>
            <a:xfrm flipH="1">
              <a:off x="2043463" y="6907428"/>
              <a:ext cx="5576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7419BC-CCF3-A14D-83F8-FA33A64A0593}"/>
                </a:ext>
              </a:extLst>
            </p:cNvPr>
            <p:cNvSpPr/>
            <p:nvPr/>
          </p:nvSpPr>
          <p:spPr>
            <a:xfrm>
              <a:off x="1532266" y="7229530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9FA52C3-4698-6D4C-9429-8E36190F24D3}"/>
              </a:ext>
            </a:extLst>
          </p:cNvPr>
          <p:cNvGrpSpPr/>
          <p:nvPr/>
        </p:nvGrpSpPr>
        <p:grpSpPr>
          <a:xfrm>
            <a:off x="2296833" y="9792784"/>
            <a:ext cx="6087406" cy="954107"/>
            <a:chOff x="1532266" y="6907428"/>
            <a:chExt cx="6087406" cy="9541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44994F-C5EB-5744-9C07-5D2C8BAB241C}"/>
                </a:ext>
              </a:extLst>
            </p:cNvPr>
            <p:cNvSpPr txBox="1"/>
            <p:nvPr/>
          </p:nvSpPr>
          <p:spPr>
            <a:xfrm flipH="1">
              <a:off x="2043463" y="6907428"/>
              <a:ext cx="5576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D7B7BC-E838-0B49-9AFC-E1F73F38D4EF}"/>
                </a:ext>
              </a:extLst>
            </p:cNvPr>
            <p:cNvSpPr/>
            <p:nvPr/>
          </p:nvSpPr>
          <p:spPr>
            <a:xfrm>
              <a:off x="1532266" y="7229530"/>
              <a:ext cx="332233" cy="332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69A07D-B54E-9F43-9E23-8376A4602E97}"/>
              </a:ext>
            </a:extLst>
          </p:cNvPr>
          <p:cNvGrpSpPr/>
          <p:nvPr/>
        </p:nvGrpSpPr>
        <p:grpSpPr>
          <a:xfrm>
            <a:off x="2296833" y="11155452"/>
            <a:ext cx="6087406" cy="954107"/>
            <a:chOff x="1532266" y="6907428"/>
            <a:chExt cx="6087406" cy="95410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0FF63F-53F0-D147-A368-CBC264EA9D67}"/>
                </a:ext>
              </a:extLst>
            </p:cNvPr>
            <p:cNvSpPr txBox="1"/>
            <p:nvPr/>
          </p:nvSpPr>
          <p:spPr>
            <a:xfrm flipH="1">
              <a:off x="2043463" y="6907428"/>
              <a:ext cx="5576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 to share advice.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9311005-3411-1245-8816-7BFBE8655F75}"/>
                </a:ext>
              </a:extLst>
            </p:cNvPr>
            <p:cNvSpPr/>
            <p:nvPr/>
          </p:nvSpPr>
          <p:spPr>
            <a:xfrm>
              <a:off x="1532266" y="7229530"/>
              <a:ext cx="332233" cy="3322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D350C5F-2770-CA4F-AFD5-43B12F0B09EE}"/>
              </a:ext>
            </a:extLst>
          </p:cNvPr>
          <p:cNvSpPr/>
          <p:nvPr/>
        </p:nvSpPr>
        <p:spPr>
          <a:xfrm>
            <a:off x="2285341" y="5283673"/>
            <a:ext cx="518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is the business process.</a:t>
            </a:r>
            <a:endParaRPr lang="en-US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474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3D6F4D-AE69-8648-9635-04135DA7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79463"/>
              </p:ext>
            </p:extLst>
          </p:nvPr>
        </p:nvGraphicFramePr>
        <p:xfrm>
          <a:off x="1616504" y="4787812"/>
          <a:ext cx="21144644" cy="534454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7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7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7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7468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ID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41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1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41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41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41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8098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34C8D39-C35B-D547-8F62-DA129E22BF52}"/>
              </a:ext>
            </a:extLst>
          </p:cNvPr>
          <p:cNvGrpSpPr/>
          <p:nvPr/>
        </p:nvGrpSpPr>
        <p:grpSpPr>
          <a:xfrm>
            <a:off x="1668372" y="10741753"/>
            <a:ext cx="20905878" cy="1579516"/>
            <a:chOff x="1668372" y="11516237"/>
            <a:chExt cx="20905878" cy="15795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826C09-4653-3F41-8163-7F5B88DBDB9E}"/>
                </a:ext>
              </a:extLst>
            </p:cNvPr>
            <p:cNvCxnSpPr/>
            <p:nvPr/>
          </p:nvCxnSpPr>
          <p:spPr>
            <a:xfrm>
              <a:off x="1755456" y="13095753"/>
              <a:ext cx="5902644" cy="0"/>
            </a:xfrm>
            <a:prstGeom prst="line">
              <a:avLst/>
            </a:prstGeom>
            <a:ln w="3175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07928C-5654-5F47-B44D-7788B7C2B359}"/>
                </a:ext>
              </a:extLst>
            </p:cNvPr>
            <p:cNvCxnSpPr>
              <a:cxnSpLocks/>
            </p:cNvCxnSpPr>
            <p:nvPr/>
          </p:nvCxnSpPr>
          <p:spPr>
            <a:xfrm>
              <a:off x="1755456" y="13095753"/>
              <a:ext cx="5041808" cy="0"/>
            </a:xfrm>
            <a:prstGeom prst="line">
              <a:avLst/>
            </a:prstGeom>
            <a:ln w="317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8FD15A-C9FE-A641-85FD-9FAA7F2520B7}"/>
                </a:ext>
              </a:extLst>
            </p:cNvPr>
            <p:cNvCxnSpPr/>
            <p:nvPr/>
          </p:nvCxnSpPr>
          <p:spPr>
            <a:xfrm>
              <a:off x="9231107" y="13095753"/>
              <a:ext cx="5902644" cy="0"/>
            </a:xfrm>
            <a:prstGeom prst="line">
              <a:avLst/>
            </a:prstGeom>
            <a:ln w="3175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E1C50E-D5C7-E447-83B6-5D7AD92F63E5}"/>
                </a:ext>
              </a:extLst>
            </p:cNvPr>
            <p:cNvCxnSpPr>
              <a:cxnSpLocks/>
            </p:cNvCxnSpPr>
            <p:nvPr/>
          </p:nvCxnSpPr>
          <p:spPr>
            <a:xfrm>
              <a:off x="9231107" y="13095753"/>
              <a:ext cx="3214018" cy="0"/>
            </a:xfrm>
            <a:prstGeom prst="line">
              <a:avLst/>
            </a:prstGeom>
            <a:ln w="317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92A31C-6CEA-D140-ABBE-93A6D48F93B5}"/>
                </a:ext>
              </a:extLst>
            </p:cNvPr>
            <p:cNvCxnSpPr/>
            <p:nvPr/>
          </p:nvCxnSpPr>
          <p:spPr>
            <a:xfrm>
              <a:off x="16671606" y="13095753"/>
              <a:ext cx="5902644" cy="0"/>
            </a:xfrm>
            <a:prstGeom prst="line">
              <a:avLst/>
            </a:prstGeom>
            <a:ln w="3175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FA6EE6-B310-7845-9968-95941A8740BA}"/>
                </a:ext>
              </a:extLst>
            </p:cNvPr>
            <p:cNvCxnSpPr>
              <a:cxnSpLocks/>
            </p:cNvCxnSpPr>
            <p:nvPr/>
          </p:nvCxnSpPr>
          <p:spPr>
            <a:xfrm>
              <a:off x="16671606" y="13095753"/>
              <a:ext cx="4309376" cy="0"/>
            </a:xfrm>
            <a:prstGeom prst="line">
              <a:avLst/>
            </a:prstGeom>
            <a:ln w="317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7B88FA79-E197-2542-8881-4BBEA30E3A98}"/>
                </a:ext>
              </a:extLst>
            </p:cNvPr>
            <p:cNvSpPr/>
            <p:nvPr/>
          </p:nvSpPr>
          <p:spPr>
            <a:xfrm flipH="1">
              <a:off x="7244985" y="11771367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5268C472-F036-D448-90E0-08B3A64ADE4E}"/>
                </a:ext>
              </a:extLst>
            </p:cNvPr>
            <p:cNvSpPr/>
            <p:nvPr/>
          </p:nvSpPr>
          <p:spPr>
            <a:xfrm rot="10800000" flipH="1">
              <a:off x="14720636" y="11771367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E9390D18-F00B-D44D-BFE9-87306AC0B048}"/>
                </a:ext>
              </a:extLst>
            </p:cNvPr>
            <p:cNvSpPr/>
            <p:nvPr/>
          </p:nvSpPr>
          <p:spPr>
            <a:xfrm flipH="1">
              <a:off x="22161135" y="11771367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0249A5-6091-A44C-B7C6-55596AC80E04}"/>
                </a:ext>
              </a:extLst>
            </p:cNvPr>
            <p:cNvSpPr txBox="1"/>
            <p:nvPr/>
          </p:nvSpPr>
          <p:spPr>
            <a:xfrm flipH="1">
              <a:off x="16552938" y="12137470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48CD2F-2EA0-B94B-85F4-D99888E89830}"/>
                </a:ext>
              </a:extLst>
            </p:cNvPr>
            <p:cNvSpPr/>
            <p:nvPr/>
          </p:nvSpPr>
          <p:spPr>
            <a:xfrm flipH="1">
              <a:off x="16552939" y="11516237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+6785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2DA2B9-2E68-8F4D-AFE1-A913A164C0A7}"/>
                </a:ext>
              </a:extLst>
            </p:cNvPr>
            <p:cNvSpPr txBox="1"/>
            <p:nvPr/>
          </p:nvSpPr>
          <p:spPr>
            <a:xfrm flipH="1">
              <a:off x="9145481" y="12137470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5AFE71-B54A-D644-848D-6C9E34E7B806}"/>
                </a:ext>
              </a:extLst>
            </p:cNvPr>
            <p:cNvSpPr/>
            <p:nvPr/>
          </p:nvSpPr>
          <p:spPr>
            <a:xfrm flipH="1">
              <a:off x="9145481" y="11516237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+210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93C3F7-1847-2043-95F6-A427065528C7}"/>
                </a:ext>
              </a:extLst>
            </p:cNvPr>
            <p:cNvSpPr txBox="1"/>
            <p:nvPr/>
          </p:nvSpPr>
          <p:spPr>
            <a:xfrm flipH="1">
              <a:off x="1668372" y="12137470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D8D02B5-02CB-234E-ACD9-DD1E12AD1F45}"/>
                </a:ext>
              </a:extLst>
            </p:cNvPr>
            <p:cNvSpPr/>
            <p:nvPr/>
          </p:nvSpPr>
          <p:spPr>
            <a:xfrm flipH="1">
              <a:off x="1668372" y="11516237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+2470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963F893A-877F-7F4B-B4DB-572BEC8D13A6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F76A215E-63AB-3149-AE66-96CA2427BDC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78912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EC31935-C2EC-CC44-9C6A-59ED3A760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50504"/>
              </p:ext>
            </p:extLst>
          </p:nvPr>
        </p:nvGraphicFramePr>
        <p:xfrm>
          <a:off x="1627378" y="4718304"/>
          <a:ext cx="21122894" cy="747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009">
                  <a:extLst>
                    <a:ext uri="{9D8B030D-6E8A-4147-A177-3AD203B41FA5}">
                      <a16:colId xmlns:a16="http://schemas.microsoft.com/office/drawing/2014/main" val="2831170582"/>
                    </a:ext>
                  </a:extLst>
                </a:gridCol>
                <a:gridCol w="376857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76857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376857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376857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376857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2311334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Trait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Trait 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86132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6132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6132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6132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6132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09135"/>
                  </a:ext>
                </a:extLst>
              </a:tr>
              <a:tr h="86132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3" name="Freeform: Shape 8242">
            <a:extLst>
              <a:ext uri="{FF2B5EF4-FFF2-40B4-BE49-F238E27FC236}">
                <a16:creationId xmlns:a16="http://schemas.microsoft.com/office/drawing/2014/main" id="{93F7E84E-1C65-3B4E-86F6-38F1DD7FBA17}"/>
              </a:ext>
            </a:extLst>
          </p:cNvPr>
          <p:cNvSpPr/>
          <p:nvPr/>
        </p:nvSpPr>
        <p:spPr>
          <a:xfrm>
            <a:off x="5384999" y="8005799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8242">
            <a:extLst>
              <a:ext uri="{FF2B5EF4-FFF2-40B4-BE49-F238E27FC236}">
                <a16:creationId xmlns:a16="http://schemas.microsoft.com/office/drawing/2014/main" id="{D5DA1F7E-0856-3D47-9C3F-6E07FA6A8352}"/>
              </a:ext>
            </a:extLst>
          </p:cNvPr>
          <p:cNvSpPr/>
          <p:nvPr/>
        </p:nvSpPr>
        <p:spPr>
          <a:xfrm>
            <a:off x="9261154" y="8869399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8242">
            <a:extLst>
              <a:ext uri="{FF2B5EF4-FFF2-40B4-BE49-F238E27FC236}">
                <a16:creationId xmlns:a16="http://schemas.microsoft.com/office/drawing/2014/main" id="{7BF4102D-AADB-B540-9D67-89D23EF3EBAA}"/>
              </a:ext>
            </a:extLst>
          </p:cNvPr>
          <p:cNvSpPr/>
          <p:nvPr/>
        </p:nvSpPr>
        <p:spPr>
          <a:xfrm>
            <a:off x="9261154" y="9766866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8242">
            <a:extLst>
              <a:ext uri="{FF2B5EF4-FFF2-40B4-BE49-F238E27FC236}">
                <a16:creationId xmlns:a16="http://schemas.microsoft.com/office/drawing/2014/main" id="{779A1786-F32E-324B-A4AB-2BF501F6B34F}"/>
              </a:ext>
            </a:extLst>
          </p:cNvPr>
          <p:cNvSpPr/>
          <p:nvPr/>
        </p:nvSpPr>
        <p:spPr>
          <a:xfrm>
            <a:off x="13020358" y="9766866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8242">
            <a:extLst>
              <a:ext uri="{FF2B5EF4-FFF2-40B4-BE49-F238E27FC236}">
                <a16:creationId xmlns:a16="http://schemas.microsoft.com/office/drawing/2014/main" id="{449751D0-2349-2E43-9ECF-8B54DDDCC84D}"/>
              </a:ext>
            </a:extLst>
          </p:cNvPr>
          <p:cNvSpPr/>
          <p:nvPr/>
        </p:nvSpPr>
        <p:spPr>
          <a:xfrm>
            <a:off x="13020358" y="10664333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8242">
            <a:extLst>
              <a:ext uri="{FF2B5EF4-FFF2-40B4-BE49-F238E27FC236}">
                <a16:creationId xmlns:a16="http://schemas.microsoft.com/office/drawing/2014/main" id="{B39764B3-760E-794A-828C-75F4527C830A}"/>
              </a:ext>
            </a:extLst>
          </p:cNvPr>
          <p:cNvSpPr/>
          <p:nvPr/>
        </p:nvSpPr>
        <p:spPr>
          <a:xfrm>
            <a:off x="13020358" y="8005799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8242">
            <a:extLst>
              <a:ext uri="{FF2B5EF4-FFF2-40B4-BE49-F238E27FC236}">
                <a16:creationId xmlns:a16="http://schemas.microsoft.com/office/drawing/2014/main" id="{B1BAC0E0-65DF-A84C-AEFD-25F6BC2E9B1E}"/>
              </a:ext>
            </a:extLst>
          </p:cNvPr>
          <p:cNvSpPr/>
          <p:nvPr/>
        </p:nvSpPr>
        <p:spPr>
          <a:xfrm>
            <a:off x="13020358" y="8903266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8242">
            <a:extLst>
              <a:ext uri="{FF2B5EF4-FFF2-40B4-BE49-F238E27FC236}">
                <a16:creationId xmlns:a16="http://schemas.microsoft.com/office/drawing/2014/main" id="{C1359511-FC4F-5045-AD51-DB83606288E5}"/>
              </a:ext>
            </a:extLst>
          </p:cNvPr>
          <p:cNvSpPr/>
          <p:nvPr/>
        </p:nvSpPr>
        <p:spPr>
          <a:xfrm>
            <a:off x="16830354" y="9732999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8242">
            <a:extLst>
              <a:ext uri="{FF2B5EF4-FFF2-40B4-BE49-F238E27FC236}">
                <a16:creationId xmlns:a16="http://schemas.microsoft.com/office/drawing/2014/main" id="{A287D4D5-EA71-3848-9DE2-8AD10606BE1C}"/>
              </a:ext>
            </a:extLst>
          </p:cNvPr>
          <p:cNvSpPr/>
          <p:nvPr/>
        </p:nvSpPr>
        <p:spPr>
          <a:xfrm>
            <a:off x="20572625" y="8022732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8242">
            <a:extLst>
              <a:ext uri="{FF2B5EF4-FFF2-40B4-BE49-F238E27FC236}">
                <a16:creationId xmlns:a16="http://schemas.microsoft.com/office/drawing/2014/main" id="{65D353B4-853B-4F44-8888-3DEA1B511697}"/>
              </a:ext>
            </a:extLst>
          </p:cNvPr>
          <p:cNvSpPr/>
          <p:nvPr/>
        </p:nvSpPr>
        <p:spPr>
          <a:xfrm>
            <a:off x="20572625" y="7159132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A8F888F2-19A3-8C4A-9885-B782C4538F47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36527FBF-B911-1944-8D73-B059F07A1A3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12159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003072-D2AD-474A-9355-7F645F48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49241"/>
              </p:ext>
            </p:extLst>
          </p:nvPr>
        </p:nvGraphicFramePr>
        <p:xfrm>
          <a:off x="9005886" y="4755788"/>
          <a:ext cx="13777415" cy="77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831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507335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44924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129294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9294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9294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9294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9294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9294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71F7021-34A0-0A42-A754-7A90B1DF954C}"/>
              </a:ext>
            </a:extLst>
          </p:cNvPr>
          <p:cNvGrpSpPr/>
          <p:nvPr/>
        </p:nvGrpSpPr>
        <p:grpSpPr>
          <a:xfrm>
            <a:off x="1594349" y="5666920"/>
            <a:ext cx="7968032" cy="5935387"/>
            <a:chOff x="1594349" y="5658424"/>
            <a:chExt cx="7968032" cy="59353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E10F918-E1BF-6C4E-A775-BEC04F2EF0D0}"/>
                </a:ext>
              </a:extLst>
            </p:cNvPr>
            <p:cNvGrpSpPr/>
            <p:nvPr/>
          </p:nvGrpSpPr>
          <p:grpSpPr>
            <a:xfrm>
              <a:off x="1594349" y="5929247"/>
              <a:ext cx="1934518" cy="1934518"/>
              <a:chOff x="13294673" y="4285948"/>
              <a:chExt cx="1934518" cy="1934518"/>
            </a:xfrm>
          </p:grpSpPr>
          <p:sp>
            <p:nvSpPr>
              <p:cNvPr id="63" name="Shape 493">
                <a:extLst>
                  <a:ext uri="{FF2B5EF4-FFF2-40B4-BE49-F238E27FC236}">
                    <a16:creationId xmlns:a16="http://schemas.microsoft.com/office/drawing/2014/main" id="{25D9D13E-0C77-424F-B796-E1EACF613C28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  <p:sp>
            <p:nvSpPr>
              <p:cNvPr id="64" name="Shape 515">
                <a:extLst>
                  <a:ext uri="{FF2B5EF4-FFF2-40B4-BE49-F238E27FC236}">
                    <a16:creationId xmlns:a16="http://schemas.microsoft.com/office/drawing/2014/main" id="{258128E0-0230-2442-90D5-A536F709C5C6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arc">
                <a:avLst>
                  <a:gd name="adj1" fmla="val 16258165"/>
                  <a:gd name="adj2" fmla="val 5544299"/>
                </a:avLst>
              </a:prstGeom>
              <a:noFill/>
              <a:ln w="3175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  <p:sp>
            <p:nvSpPr>
              <p:cNvPr id="65" name="Shape 978">
                <a:extLst>
                  <a:ext uri="{FF2B5EF4-FFF2-40B4-BE49-F238E27FC236}">
                    <a16:creationId xmlns:a16="http://schemas.microsoft.com/office/drawing/2014/main" id="{E4383625-A0BE-3549-8F7D-F313AB8E7C62}"/>
                  </a:ext>
                </a:extLst>
              </p:cNvPr>
              <p:cNvSpPr/>
              <p:nvPr/>
            </p:nvSpPr>
            <p:spPr>
              <a:xfrm>
                <a:off x="13380618" y="4367611"/>
                <a:ext cx="1779374" cy="177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3C7D817-B175-094A-8EEF-BCD72506AD94}"/>
                  </a:ext>
                </a:extLst>
              </p:cNvPr>
              <p:cNvSpPr txBox="1"/>
              <p:nvPr/>
            </p:nvSpPr>
            <p:spPr>
              <a:xfrm>
                <a:off x="13435918" y="4993118"/>
                <a:ext cx="1652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EF7377C-F8E4-0F4E-A2B4-E388D8A35B61}"/>
                </a:ext>
              </a:extLst>
            </p:cNvPr>
            <p:cNvGrpSpPr/>
            <p:nvPr/>
          </p:nvGrpSpPr>
          <p:grpSpPr>
            <a:xfrm>
              <a:off x="4021374" y="5658424"/>
              <a:ext cx="5541007" cy="2462213"/>
              <a:chOff x="2173745" y="9610333"/>
              <a:chExt cx="10403417" cy="246221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7B9C3B-A6B6-E54E-B1CA-4D73B9F2857B}"/>
                  </a:ext>
                </a:extLst>
              </p:cNvPr>
              <p:cNvSpPr txBox="1"/>
              <p:nvPr/>
            </p:nvSpPr>
            <p:spPr>
              <a:xfrm>
                <a:off x="2173745" y="10256664"/>
                <a:ext cx="843388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EC282D9-C6DC-0949-B490-760E4917AAE5}"/>
                  </a:ext>
                </a:extLst>
              </p:cNvPr>
              <p:cNvSpPr txBox="1"/>
              <p:nvPr/>
            </p:nvSpPr>
            <p:spPr>
              <a:xfrm>
                <a:off x="2178405" y="9610333"/>
                <a:ext cx="10398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Avenir Next Demi Bold" panose="020B0503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Trait 1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4548C6-7244-8545-86AF-BB62BB698D1B}"/>
                </a:ext>
              </a:extLst>
            </p:cNvPr>
            <p:cNvGrpSpPr/>
            <p:nvPr/>
          </p:nvGrpSpPr>
          <p:grpSpPr>
            <a:xfrm>
              <a:off x="1602722" y="9403942"/>
              <a:ext cx="1934518" cy="1934518"/>
              <a:chOff x="13294673" y="4285948"/>
              <a:chExt cx="1934518" cy="1934518"/>
            </a:xfrm>
          </p:grpSpPr>
          <p:sp>
            <p:nvSpPr>
              <p:cNvPr id="57" name="Shape 493">
                <a:extLst>
                  <a:ext uri="{FF2B5EF4-FFF2-40B4-BE49-F238E27FC236}">
                    <a16:creationId xmlns:a16="http://schemas.microsoft.com/office/drawing/2014/main" id="{9C2347EB-204F-0A42-8FF7-A9D1772C8A66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CE0A13A0-C534-F946-9B94-A3FE3028837B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arc">
                <a:avLst>
                  <a:gd name="adj1" fmla="val 16258165"/>
                  <a:gd name="adj2" fmla="val 12969181"/>
                </a:avLst>
              </a:prstGeom>
              <a:noFill/>
              <a:ln w="317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  <p:sp>
            <p:nvSpPr>
              <p:cNvPr id="59" name="Shape 978">
                <a:extLst>
                  <a:ext uri="{FF2B5EF4-FFF2-40B4-BE49-F238E27FC236}">
                    <a16:creationId xmlns:a16="http://schemas.microsoft.com/office/drawing/2014/main" id="{56EB5D81-E93B-6A4A-9DD2-D3A67FB96C6B}"/>
                  </a:ext>
                </a:extLst>
              </p:cNvPr>
              <p:cNvSpPr/>
              <p:nvPr/>
            </p:nvSpPr>
            <p:spPr>
              <a:xfrm>
                <a:off x="13380618" y="4367611"/>
                <a:ext cx="1779374" cy="177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Calibri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2171D9-4630-204A-A979-52EAB9EDC1AA}"/>
                  </a:ext>
                </a:extLst>
              </p:cNvPr>
              <p:cNvSpPr txBox="1"/>
              <p:nvPr/>
            </p:nvSpPr>
            <p:spPr>
              <a:xfrm>
                <a:off x="13435918" y="4993118"/>
                <a:ext cx="1652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80%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5C199A1-73F3-E149-8C55-9548F05D86FA}"/>
                </a:ext>
              </a:extLst>
            </p:cNvPr>
            <p:cNvGrpSpPr/>
            <p:nvPr/>
          </p:nvGrpSpPr>
          <p:grpSpPr>
            <a:xfrm>
              <a:off x="4021374" y="9131598"/>
              <a:ext cx="5541007" cy="2462213"/>
              <a:chOff x="2173745" y="9610333"/>
              <a:chExt cx="10403417" cy="246221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636570-3D3D-4A4B-BFA1-D7714CF10941}"/>
                  </a:ext>
                </a:extLst>
              </p:cNvPr>
              <p:cNvSpPr txBox="1"/>
              <p:nvPr/>
            </p:nvSpPr>
            <p:spPr>
              <a:xfrm>
                <a:off x="2173745" y="10256664"/>
                <a:ext cx="843388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0C711C-A08E-294E-9E0C-F691E4FB6181}"/>
                  </a:ext>
                </a:extLst>
              </p:cNvPr>
              <p:cNvSpPr txBox="1"/>
              <p:nvPr/>
            </p:nvSpPr>
            <p:spPr>
              <a:xfrm>
                <a:off x="2178405" y="9610333"/>
                <a:ext cx="10398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Avenir Next Demi Bold" panose="020B0503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Trait 2</a:t>
                </a:r>
              </a:p>
            </p:txBody>
          </p:sp>
        </p:grpSp>
      </p:grp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E73D97A6-9E9F-8940-98EB-0D3591D05B21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EF75CD55-751B-E143-8E21-875DB6A0B1FB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82493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24AFD3-225A-C147-B84D-B77A90657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10877"/>
              </p:ext>
            </p:extLst>
          </p:nvPr>
        </p:nvGraphicFramePr>
        <p:xfrm>
          <a:off x="1942193" y="4851918"/>
          <a:ext cx="20493264" cy="723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544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415544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3415544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3415544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3415544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3415544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179291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90759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90759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90759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90759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907594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90759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sp>
        <p:nvSpPr>
          <p:cNvPr id="5" name="CuadroTexto 350">
            <a:extLst>
              <a:ext uri="{FF2B5EF4-FFF2-40B4-BE49-F238E27FC236}">
                <a16:creationId xmlns:a16="http://schemas.microsoft.com/office/drawing/2014/main" id="{1DB7D159-F0E8-8F46-B5A3-ED21FE8A4C83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9E7F3E6E-7C00-7444-BDBF-D6C74DE694F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94613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9CA094-9FBF-C442-9F77-750450EB7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47612"/>
              </p:ext>
            </p:extLst>
          </p:nvPr>
        </p:nvGraphicFramePr>
        <p:xfrm>
          <a:off x="1615620" y="4474028"/>
          <a:ext cx="21146410" cy="657192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2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2163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2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3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4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5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5DE1A835-8A73-7943-AEB3-E28D95D701D0}"/>
              </a:ext>
            </a:extLst>
          </p:cNvPr>
          <p:cNvSpPr txBox="1">
            <a:spLocks/>
          </p:cNvSpPr>
          <p:nvPr/>
        </p:nvSpPr>
        <p:spPr>
          <a:xfrm>
            <a:off x="2006592" y="11916307"/>
            <a:ext cx="159742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D0166-8CD3-404C-8AE2-ECA456AA7931}"/>
              </a:ext>
            </a:extLst>
          </p:cNvPr>
          <p:cNvSpPr/>
          <p:nvPr/>
        </p:nvSpPr>
        <p:spPr>
          <a:xfrm>
            <a:off x="1552873" y="12132855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705471-F96F-F74B-9AD7-7C1133CDE102}"/>
              </a:ext>
            </a:extLst>
          </p:cNvPr>
          <p:cNvSpPr txBox="1">
            <a:spLocks/>
          </p:cNvSpPr>
          <p:nvPr/>
        </p:nvSpPr>
        <p:spPr>
          <a:xfrm>
            <a:off x="4222073" y="11916307"/>
            <a:ext cx="159742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65%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CB8D2-7161-1D4C-BBA9-83FF5C2D8ADE}"/>
              </a:ext>
            </a:extLst>
          </p:cNvPr>
          <p:cNvSpPr/>
          <p:nvPr/>
        </p:nvSpPr>
        <p:spPr>
          <a:xfrm>
            <a:off x="3768354" y="12132855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B3D6104-83C8-4547-8DC7-D1051D8C99E0}"/>
              </a:ext>
            </a:extLst>
          </p:cNvPr>
          <p:cNvSpPr txBox="1">
            <a:spLocks/>
          </p:cNvSpPr>
          <p:nvPr/>
        </p:nvSpPr>
        <p:spPr>
          <a:xfrm>
            <a:off x="6462508" y="11916307"/>
            <a:ext cx="159742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713DC-85AB-FC44-9997-2CA79CA3D3EA}"/>
              </a:ext>
            </a:extLst>
          </p:cNvPr>
          <p:cNvSpPr/>
          <p:nvPr/>
        </p:nvSpPr>
        <p:spPr>
          <a:xfrm>
            <a:off x="6008789" y="12132855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BB4839B-9BBA-1F4A-B51B-4150A3D29F8C}"/>
              </a:ext>
            </a:extLst>
          </p:cNvPr>
          <p:cNvSpPr txBox="1">
            <a:spLocks/>
          </p:cNvSpPr>
          <p:nvPr/>
        </p:nvSpPr>
        <p:spPr>
          <a:xfrm>
            <a:off x="8659701" y="11916307"/>
            <a:ext cx="159742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89%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D764-6287-8242-9E11-F570D213FAA3}"/>
              </a:ext>
            </a:extLst>
          </p:cNvPr>
          <p:cNvSpPr/>
          <p:nvPr/>
        </p:nvSpPr>
        <p:spPr>
          <a:xfrm>
            <a:off x="8205982" y="12132855"/>
            <a:ext cx="328948" cy="328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56825-99A3-5345-B3BA-D2731949A01F}"/>
              </a:ext>
            </a:extLst>
          </p:cNvPr>
          <p:cNvSpPr txBox="1"/>
          <p:nvPr/>
        </p:nvSpPr>
        <p:spPr>
          <a:xfrm>
            <a:off x="13343710" y="11784417"/>
            <a:ext cx="9557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AE6D3FA-2CCA-F148-8DB5-B17FF572C03C}"/>
              </a:ext>
            </a:extLst>
          </p:cNvPr>
          <p:cNvSpPr txBox="1">
            <a:spLocks/>
          </p:cNvSpPr>
          <p:nvPr/>
        </p:nvSpPr>
        <p:spPr>
          <a:xfrm>
            <a:off x="10874990" y="11916307"/>
            <a:ext cx="159742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CF2FB-B359-5C4F-9A9F-14AB8C093285}"/>
              </a:ext>
            </a:extLst>
          </p:cNvPr>
          <p:cNvSpPr/>
          <p:nvPr/>
        </p:nvSpPr>
        <p:spPr>
          <a:xfrm>
            <a:off x="10421271" y="12132855"/>
            <a:ext cx="328948" cy="3289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4BE8409E-5863-2F4C-A610-89ED7E0DF0BC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0B6E9864-F234-BB45-AD5A-715C3D3123F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93891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C76CDA4-037E-124A-82A4-45375AE7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46469"/>
              </p:ext>
            </p:extLst>
          </p:nvPr>
        </p:nvGraphicFramePr>
        <p:xfrm>
          <a:off x="6421116" y="5094750"/>
          <a:ext cx="10825482" cy="705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247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435885182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1137090144"/>
                    </a:ext>
                  </a:extLst>
                </a:gridCol>
                <a:gridCol w="1804247">
                  <a:extLst>
                    <a:ext uri="{9D8B030D-6E8A-4147-A177-3AD203B41FA5}">
                      <a16:colId xmlns:a16="http://schemas.microsoft.com/office/drawing/2014/main" val="3687047908"/>
                    </a:ext>
                  </a:extLst>
                </a:gridCol>
              </a:tblGrid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FBB21C-BFFF-414D-9B22-A56D05E8B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29916"/>
              </p:ext>
            </p:extLst>
          </p:nvPr>
        </p:nvGraphicFramePr>
        <p:xfrm>
          <a:off x="1785915" y="5094750"/>
          <a:ext cx="4635201" cy="705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201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</a:tblGrid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41054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BAA9453-33A4-C043-88E0-FF8970EAFBA8}"/>
              </a:ext>
            </a:extLst>
          </p:cNvPr>
          <p:cNvSpPr txBox="1"/>
          <p:nvPr/>
        </p:nvSpPr>
        <p:spPr>
          <a:xfrm>
            <a:off x="17757916" y="5426428"/>
            <a:ext cx="48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8CA50-1CF5-554A-810A-575F146A4F03}"/>
              </a:ext>
            </a:extLst>
          </p:cNvPr>
          <p:cNvSpPr txBox="1"/>
          <p:nvPr/>
        </p:nvSpPr>
        <p:spPr>
          <a:xfrm>
            <a:off x="17757916" y="6826603"/>
            <a:ext cx="48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3BCD15-8F00-9744-A3CD-C1D13C5324F9}"/>
              </a:ext>
            </a:extLst>
          </p:cNvPr>
          <p:cNvSpPr txBox="1"/>
          <p:nvPr/>
        </p:nvSpPr>
        <p:spPr>
          <a:xfrm>
            <a:off x="17757916" y="8141053"/>
            <a:ext cx="48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9C528-BCA4-7D4F-9EEF-7307C8D540D2}"/>
              </a:ext>
            </a:extLst>
          </p:cNvPr>
          <p:cNvSpPr txBox="1"/>
          <p:nvPr/>
        </p:nvSpPr>
        <p:spPr>
          <a:xfrm>
            <a:off x="17757916" y="9569803"/>
            <a:ext cx="48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37C75-632A-564E-8D7F-5B83C0E3898C}"/>
              </a:ext>
            </a:extLst>
          </p:cNvPr>
          <p:cNvSpPr txBox="1"/>
          <p:nvPr/>
        </p:nvSpPr>
        <p:spPr>
          <a:xfrm>
            <a:off x="17757916" y="11027128"/>
            <a:ext cx="48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11" name="CuadroTexto 350">
            <a:extLst>
              <a:ext uri="{FF2B5EF4-FFF2-40B4-BE49-F238E27FC236}">
                <a16:creationId xmlns:a16="http://schemas.microsoft.com/office/drawing/2014/main" id="{08D51FD3-8E0F-5E41-B1AA-9E91202BEE97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582DC3E9-F566-8A4A-9AEF-FE77F24595A7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45029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B5BA1F-B0A2-1E45-ADA9-720602E2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4553"/>
              </p:ext>
            </p:extLst>
          </p:nvPr>
        </p:nvGraphicFramePr>
        <p:xfrm>
          <a:off x="1794741" y="5086401"/>
          <a:ext cx="20788167" cy="463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585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256709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56709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56709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256709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256709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2567097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92793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Company 1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92793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Company 2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92793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Company 3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92793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Company 4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927937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Competitors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D1C477-DEC7-9443-8BB0-AF59CD0D5A19}"/>
              </a:ext>
            </a:extLst>
          </p:cNvPr>
          <p:cNvSpPr txBox="1"/>
          <p:nvPr/>
        </p:nvSpPr>
        <p:spPr>
          <a:xfrm flipH="1">
            <a:off x="2930852" y="10281715"/>
            <a:ext cx="4621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5491B5-0835-374B-811F-4103C0D83B53}"/>
              </a:ext>
            </a:extLst>
          </p:cNvPr>
          <p:cNvSpPr/>
          <p:nvPr/>
        </p:nvSpPr>
        <p:spPr>
          <a:xfrm>
            <a:off x="2419656" y="10603817"/>
            <a:ext cx="332233" cy="3322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E55D3-277B-C94D-80E6-65E684066164}"/>
              </a:ext>
            </a:extLst>
          </p:cNvPr>
          <p:cNvSpPr txBox="1"/>
          <p:nvPr/>
        </p:nvSpPr>
        <p:spPr>
          <a:xfrm flipH="1">
            <a:off x="2930852" y="11491679"/>
            <a:ext cx="4621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AF85F3-FCEC-274D-8DC1-215DAF81BDE6}"/>
              </a:ext>
            </a:extLst>
          </p:cNvPr>
          <p:cNvSpPr/>
          <p:nvPr/>
        </p:nvSpPr>
        <p:spPr>
          <a:xfrm>
            <a:off x="2419656" y="11813781"/>
            <a:ext cx="332233" cy="332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E26F6-FC34-094F-8615-5EE0860B43C4}"/>
              </a:ext>
            </a:extLst>
          </p:cNvPr>
          <p:cNvSpPr txBox="1"/>
          <p:nvPr/>
        </p:nvSpPr>
        <p:spPr>
          <a:xfrm flipH="1">
            <a:off x="10133755" y="10281715"/>
            <a:ext cx="4621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E182A8-4D59-274B-BED7-FAA5FEADF183}"/>
              </a:ext>
            </a:extLst>
          </p:cNvPr>
          <p:cNvSpPr/>
          <p:nvPr/>
        </p:nvSpPr>
        <p:spPr>
          <a:xfrm>
            <a:off x="9622559" y="10603817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B81E4E-CC4D-A44F-AC16-4690523CC29B}"/>
              </a:ext>
            </a:extLst>
          </p:cNvPr>
          <p:cNvSpPr txBox="1"/>
          <p:nvPr/>
        </p:nvSpPr>
        <p:spPr>
          <a:xfrm flipH="1">
            <a:off x="10133755" y="11491679"/>
            <a:ext cx="4621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740A3-F812-2447-A577-0EF81F979942}"/>
              </a:ext>
            </a:extLst>
          </p:cNvPr>
          <p:cNvSpPr/>
          <p:nvPr/>
        </p:nvSpPr>
        <p:spPr>
          <a:xfrm>
            <a:off x="9622559" y="11813781"/>
            <a:ext cx="332233" cy="3322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8EB33A-15C0-DF42-9196-19FCFF7CC5F1}"/>
              </a:ext>
            </a:extLst>
          </p:cNvPr>
          <p:cNvSpPr txBox="1"/>
          <p:nvPr/>
        </p:nvSpPr>
        <p:spPr>
          <a:xfrm flipH="1">
            <a:off x="17336658" y="10281715"/>
            <a:ext cx="4621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B02E71-6652-5E48-9975-BFCC19FC54BB}"/>
              </a:ext>
            </a:extLst>
          </p:cNvPr>
          <p:cNvSpPr/>
          <p:nvPr/>
        </p:nvSpPr>
        <p:spPr>
          <a:xfrm>
            <a:off x="16825462" y="10603817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FABC2-6C01-5540-8D67-CC0DD303DC0C}"/>
              </a:ext>
            </a:extLst>
          </p:cNvPr>
          <p:cNvSpPr txBox="1"/>
          <p:nvPr/>
        </p:nvSpPr>
        <p:spPr>
          <a:xfrm flipH="1">
            <a:off x="17336658" y="11491679"/>
            <a:ext cx="4621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A1BB96-8B9B-6E40-92E6-35DDC0A4C897}"/>
              </a:ext>
            </a:extLst>
          </p:cNvPr>
          <p:cNvSpPr/>
          <p:nvPr/>
        </p:nvSpPr>
        <p:spPr>
          <a:xfrm>
            <a:off x="16825462" y="11813781"/>
            <a:ext cx="332233" cy="3322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E6D80401-6A32-5149-8017-E81628AD7669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D0BD99CE-2F4B-B24D-88BD-3159E6D7C67A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00452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BC740DD-B890-7342-9F32-24E8B237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85058"/>
              </p:ext>
            </p:extLst>
          </p:nvPr>
        </p:nvGraphicFramePr>
        <p:xfrm>
          <a:off x="1950786" y="4684427"/>
          <a:ext cx="20476079" cy="744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15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006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1553357002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3870327637"/>
                    </a:ext>
                  </a:extLst>
                </a:gridCol>
              </a:tblGrid>
              <a:tr h="1240206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57696F9-4CE2-6D4C-B253-8CD05E6481F8}"/>
              </a:ext>
            </a:extLst>
          </p:cNvPr>
          <p:cNvGrpSpPr/>
          <p:nvPr/>
        </p:nvGrpSpPr>
        <p:grpSpPr>
          <a:xfrm>
            <a:off x="8015349" y="7548221"/>
            <a:ext cx="551009" cy="551007"/>
            <a:chOff x="1876443" y="5905870"/>
            <a:chExt cx="526098" cy="52609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2343D5-F6F1-8A42-8D2F-EFB88A525562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B9C2E4A-09F9-9945-834B-7CE2691A1B8A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18F22E-3E57-794D-AEC5-72383CFC2CFE}"/>
              </a:ext>
            </a:extLst>
          </p:cNvPr>
          <p:cNvGrpSpPr/>
          <p:nvPr/>
        </p:nvGrpSpPr>
        <p:grpSpPr>
          <a:xfrm>
            <a:off x="12076361" y="9968691"/>
            <a:ext cx="551009" cy="551007"/>
            <a:chOff x="1876443" y="5905870"/>
            <a:chExt cx="526098" cy="52609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FCC236-6BA8-B44D-86EE-DC2882D669A1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B132367-1EE9-FC4D-9928-51710112845B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F61FD-654C-7442-8741-D1DDBCE4DD97}"/>
              </a:ext>
            </a:extLst>
          </p:cNvPr>
          <p:cNvGrpSpPr/>
          <p:nvPr/>
        </p:nvGrpSpPr>
        <p:grpSpPr>
          <a:xfrm>
            <a:off x="16083584" y="8731561"/>
            <a:ext cx="551009" cy="551007"/>
            <a:chOff x="1876443" y="5905870"/>
            <a:chExt cx="526098" cy="5260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D6FFE35-5027-BD43-B33A-C56E5303865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6CDED18-B391-4E46-AF3D-73FA61F3D42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DEAD43-BF92-3746-8687-E92CDE196BAC}"/>
              </a:ext>
            </a:extLst>
          </p:cNvPr>
          <p:cNvGrpSpPr/>
          <p:nvPr/>
        </p:nvGrpSpPr>
        <p:grpSpPr>
          <a:xfrm>
            <a:off x="20144596" y="6284197"/>
            <a:ext cx="551009" cy="551007"/>
            <a:chOff x="1876443" y="5905870"/>
            <a:chExt cx="526098" cy="52609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EB3F966-9814-2243-BDCE-CFF8C175CC6E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A9BD65F-3F94-BC47-BCC8-4FE92A0E81CD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231293-A0E5-264D-AB26-6C627A1D9752}"/>
              </a:ext>
            </a:extLst>
          </p:cNvPr>
          <p:cNvGrpSpPr/>
          <p:nvPr/>
        </p:nvGrpSpPr>
        <p:grpSpPr>
          <a:xfrm>
            <a:off x="15817284" y="10033279"/>
            <a:ext cx="5622587" cy="1439693"/>
            <a:chOff x="12981238" y="7843770"/>
            <a:chExt cx="5622587" cy="1439693"/>
          </a:xfrm>
        </p:grpSpPr>
        <p:sp>
          <p:nvSpPr>
            <p:cNvPr id="46" name="Rectangular Callout 45">
              <a:extLst>
                <a:ext uri="{FF2B5EF4-FFF2-40B4-BE49-F238E27FC236}">
                  <a16:creationId xmlns:a16="http://schemas.microsoft.com/office/drawing/2014/main" id="{4D1B621C-B598-6C4B-A019-9323C34E120C}"/>
                </a:ext>
              </a:extLst>
            </p:cNvPr>
            <p:cNvSpPr/>
            <p:nvPr/>
          </p:nvSpPr>
          <p:spPr>
            <a:xfrm>
              <a:off x="12981238" y="7843770"/>
              <a:ext cx="5622587" cy="1439693"/>
            </a:xfrm>
            <a:prstGeom prst="wedgeRectCallout">
              <a:avLst>
                <a:gd name="adj1" fmla="val -37065"/>
                <a:gd name="adj2" fmla="val -891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B43005-749A-2A42-AF50-8AFF4E088CF8}"/>
                </a:ext>
              </a:extLst>
            </p:cNvPr>
            <p:cNvSpPr txBox="1"/>
            <p:nvPr/>
          </p:nvSpPr>
          <p:spPr>
            <a:xfrm>
              <a:off x="13023268" y="8086562"/>
              <a:ext cx="5538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0EE2398-4EAF-2E4B-B36A-463C50DC5BA2}"/>
              </a:ext>
            </a:extLst>
          </p:cNvPr>
          <p:cNvSpPr/>
          <p:nvPr/>
        </p:nvSpPr>
        <p:spPr>
          <a:xfrm>
            <a:off x="9030830" y="7415742"/>
            <a:ext cx="3633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BC3E71-A1EB-FC42-9361-18AEF74FB23E}"/>
              </a:ext>
            </a:extLst>
          </p:cNvPr>
          <p:cNvSpPr/>
          <p:nvPr/>
        </p:nvSpPr>
        <p:spPr>
          <a:xfrm>
            <a:off x="18599373" y="6991199"/>
            <a:ext cx="3633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80627C-1C18-6548-8ADD-8F61E84D3BE6}"/>
              </a:ext>
            </a:extLst>
          </p:cNvPr>
          <p:cNvSpPr/>
          <p:nvPr/>
        </p:nvSpPr>
        <p:spPr>
          <a:xfrm>
            <a:off x="10598373" y="10714114"/>
            <a:ext cx="3633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C997BAC8-D3AB-8246-B3F7-22BF06A7AEDC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D984C75B-A07B-A948-B94E-F4D2426A4123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4633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7D2CCCB-8D4E-004C-B236-47258C025641}"/>
              </a:ext>
            </a:extLst>
          </p:cNvPr>
          <p:cNvSpPr/>
          <p:nvPr/>
        </p:nvSpPr>
        <p:spPr>
          <a:xfrm>
            <a:off x="1874159" y="4878514"/>
            <a:ext cx="6133367" cy="11338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2E5B4B-BFDA-3243-8E06-3323B6B90A83}"/>
              </a:ext>
            </a:extLst>
          </p:cNvPr>
          <p:cNvSpPr/>
          <p:nvPr/>
        </p:nvSpPr>
        <p:spPr>
          <a:xfrm>
            <a:off x="8069118" y="4878514"/>
            <a:ext cx="2837601" cy="113382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00729E3-1F9A-BA40-82EE-5BA3FA4B7405}"/>
              </a:ext>
            </a:extLst>
          </p:cNvPr>
          <p:cNvSpPr/>
          <p:nvPr/>
        </p:nvSpPr>
        <p:spPr>
          <a:xfrm>
            <a:off x="10968311" y="4878514"/>
            <a:ext cx="2837601" cy="11338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F4D714C-9324-0846-8DA9-72B853A1B561}"/>
              </a:ext>
            </a:extLst>
          </p:cNvPr>
          <p:cNvSpPr/>
          <p:nvPr/>
        </p:nvSpPr>
        <p:spPr>
          <a:xfrm>
            <a:off x="13867504" y="4878514"/>
            <a:ext cx="2837601" cy="11338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0C141DB-D384-9544-8E86-179D00FDEDCE}"/>
              </a:ext>
            </a:extLst>
          </p:cNvPr>
          <p:cNvSpPr/>
          <p:nvPr/>
        </p:nvSpPr>
        <p:spPr>
          <a:xfrm>
            <a:off x="16766697" y="4878514"/>
            <a:ext cx="2837601" cy="11338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6994B3E-71D3-234F-BA4C-29CF72C1FB2C}"/>
              </a:ext>
            </a:extLst>
          </p:cNvPr>
          <p:cNvSpPr/>
          <p:nvPr/>
        </p:nvSpPr>
        <p:spPr>
          <a:xfrm>
            <a:off x="19665890" y="4878514"/>
            <a:ext cx="2837601" cy="11338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1026DD-2827-C749-85F3-A5C9EAEAEAB9}"/>
              </a:ext>
            </a:extLst>
          </p:cNvPr>
          <p:cNvSpPr/>
          <p:nvPr/>
        </p:nvSpPr>
        <p:spPr>
          <a:xfrm>
            <a:off x="1874159" y="6092674"/>
            <a:ext cx="6133367" cy="11338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B9823EE-908F-6543-BD09-34067472D1F7}"/>
              </a:ext>
            </a:extLst>
          </p:cNvPr>
          <p:cNvSpPr/>
          <p:nvPr/>
        </p:nvSpPr>
        <p:spPr>
          <a:xfrm>
            <a:off x="8069118" y="609267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475976B-EB4C-8D43-9303-B34E5C75E039}"/>
              </a:ext>
            </a:extLst>
          </p:cNvPr>
          <p:cNvSpPr/>
          <p:nvPr/>
        </p:nvSpPr>
        <p:spPr>
          <a:xfrm>
            <a:off x="10968311" y="609267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A71CEB-3204-134C-96B8-ED7AB138BD9D}"/>
              </a:ext>
            </a:extLst>
          </p:cNvPr>
          <p:cNvSpPr/>
          <p:nvPr/>
        </p:nvSpPr>
        <p:spPr>
          <a:xfrm>
            <a:off x="13867504" y="609267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9A35F92-3BBF-D34D-A112-D5AD07247E0F}"/>
              </a:ext>
            </a:extLst>
          </p:cNvPr>
          <p:cNvSpPr/>
          <p:nvPr/>
        </p:nvSpPr>
        <p:spPr>
          <a:xfrm>
            <a:off x="16766697" y="609267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A2F77CC-EE7D-E840-8697-3B4B27FDBEBA}"/>
              </a:ext>
            </a:extLst>
          </p:cNvPr>
          <p:cNvSpPr/>
          <p:nvPr/>
        </p:nvSpPr>
        <p:spPr>
          <a:xfrm>
            <a:off x="19665890" y="609267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7078F14-4A05-B44A-9462-EFECCDE9F10F}"/>
              </a:ext>
            </a:extLst>
          </p:cNvPr>
          <p:cNvSpPr/>
          <p:nvPr/>
        </p:nvSpPr>
        <p:spPr>
          <a:xfrm>
            <a:off x="1874159" y="7306835"/>
            <a:ext cx="6133367" cy="11338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B658DB9-37CF-4E42-AC4D-EE4F5D7DB938}"/>
              </a:ext>
            </a:extLst>
          </p:cNvPr>
          <p:cNvSpPr/>
          <p:nvPr/>
        </p:nvSpPr>
        <p:spPr>
          <a:xfrm>
            <a:off x="8069118" y="730683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8ED0AFF-493E-A245-8877-4A41AA3E1FC1}"/>
              </a:ext>
            </a:extLst>
          </p:cNvPr>
          <p:cNvSpPr/>
          <p:nvPr/>
        </p:nvSpPr>
        <p:spPr>
          <a:xfrm>
            <a:off x="10968311" y="730683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F105069-B938-A348-B051-AB68939F5165}"/>
              </a:ext>
            </a:extLst>
          </p:cNvPr>
          <p:cNvSpPr/>
          <p:nvPr/>
        </p:nvSpPr>
        <p:spPr>
          <a:xfrm>
            <a:off x="13867504" y="730683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1976B83-CD7F-2145-A38F-278467867C55}"/>
              </a:ext>
            </a:extLst>
          </p:cNvPr>
          <p:cNvSpPr/>
          <p:nvPr/>
        </p:nvSpPr>
        <p:spPr>
          <a:xfrm>
            <a:off x="16766697" y="730683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4B12084-DFB5-E246-90E5-A18311200ADC}"/>
              </a:ext>
            </a:extLst>
          </p:cNvPr>
          <p:cNvSpPr/>
          <p:nvPr/>
        </p:nvSpPr>
        <p:spPr>
          <a:xfrm>
            <a:off x="19665890" y="730683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DE9B1C5-0637-CC47-A9D6-5EC1429EF960}"/>
              </a:ext>
            </a:extLst>
          </p:cNvPr>
          <p:cNvSpPr/>
          <p:nvPr/>
        </p:nvSpPr>
        <p:spPr>
          <a:xfrm>
            <a:off x="1874159" y="8520994"/>
            <a:ext cx="6133367" cy="11338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789E4904-060F-BD48-83ED-04F24F9C1B42}"/>
              </a:ext>
            </a:extLst>
          </p:cNvPr>
          <p:cNvSpPr/>
          <p:nvPr/>
        </p:nvSpPr>
        <p:spPr>
          <a:xfrm>
            <a:off x="8069118" y="852099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133AE8F-A057-BB46-89C3-BB5E7EB86B84}"/>
              </a:ext>
            </a:extLst>
          </p:cNvPr>
          <p:cNvSpPr/>
          <p:nvPr/>
        </p:nvSpPr>
        <p:spPr>
          <a:xfrm>
            <a:off x="10968311" y="852099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7B8E0B6-6CBD-584D-8E54-C3CD2777A4ED}"/>
              </a:ext>
            </a:extLst>
          </p:cNvPr>
          <p:cNvSpPr/>
          <p:nvPr/>
        </p:nvSpPr>
        <p:spPr>
          <a:xfrm>
            <a:off x="13867504" y="852099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3487A8B-7885-F24F-8C8F-866B23222B28}"/>
              </a:ext>
            </a:extLst>
          </p:cNvPr>
          <p:cNvSpPr/>
          <p:nvPr/>
        </p:nvSpPr>
        <p:spPr>
          <a:xfrm>
            <a:off x="16766697" y="852099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E2A1DB5-86DB-8F4C-9B88-8904412F8DE7}"/>
              </a:ext>
            </a:extLst>
          </p:cNvPr>
          <p:cNvSpPr/>
          <p:nvPr/>
        </p:nvSpPr>
        <p:spPr>
          <a:xfrm>
            <a:off x="19665890" y="852099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75227F3-7EBA-BB47-813E-6273A9566C02}"/>
              </a:ext>
            </a:extLst>
          </p:cNvPr>
          <p:cNvSpPr/>
          <p:nvPr/>
        </p:nvSpPr>
        <p:spPr>
          <a:xfrm>
            <a:off x="1874159" y="9735154"/>
            <a:ext cx="6133367" cy="11338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64F1989-B2F3-4D40-B1FC-9CF17B4B202A}"/>
              </a:ext>
            </a:extLst>
          </p:cNvPr>
          <p:cNvSpPr/>
          <p:nvPr/>
        </p:nvSpPr>
        <p:spPr>
          <a:xfrm>
            <a:off x="8069118" y="973515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CFDC467-1EEE-2043-8B93-0E6DCB9C5FAD}"/>
              </a:ext>
            </a:extLst>
          </p:cNvPr>
          <p:cNvSpPr/>
          <p:nvPr/>
        </p:nvSpPr>
        <p:spPr>
          <a:xfrm>
            <a:off x="10968311" y="973515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48ADE1D-F6C7-3946-8FC5-214E4B70B1BB}"/>
              </a:ext>
            </a:extLst>
          </p:cNvPr>
          <p:cNvSpPr/>
          <p:nvPr/>
        </p:nvSpPr>
        <p:spPr>
          <a:xfrm>
            <a:off x="13867504" y="973515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6FCFF65-764F-A647-91F8-22AE2CFE0910}"/>
              </a:ext>
            </a:extLst>
          </p:cNvPr>
          <p:cNvSpPr/>
          <p:nvPr/>
        </p:nvSpPr>
        <p:spPr>
          <a:xfrm>
            <a:off x="16766697" y="973515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6C59CF7-742A-2C47-9799-3C6BB90A5F67}"/>
              </a:ext>
            </a:extLst>
          </p:cNvPr>
          <p:cNvSpPr/>
          <p:nvPr/>
        </p:nvSpPr>
        <p:spPr>
          <a:xfrm>
            <a:off x="19665890" y="9735154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33A4F64-52E3-8146-96E4-8E808A74A9FF}"/>
              </a:ext>
            </a:extLst>
          </p:cNvPr>
          <p:cNvSpPr/>
          <p:nvPr/>
        </p:nvSpPr>
        <p:spPr>
          <a:xfrm>
            <a:off x="1874159" y="10949315"/>
            <a:ext cx="6133367" cy="113382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2BE494E-D203-8840-AE97-DE1970A0D8D9}"/>
              </a:ext>
            </a:extLst>
          </p:cNvPr>
          <p:cNvSpPr/>
          <p:nvPr/>
        </p:nvSpPr>
        <p:spPr>
          <a:xfrm>
            <a:off x="8069118" y="1094931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EBCBF39-1DD2-E14E-8A8B-02DB00EFD2AE}"/>
              </a:ext>
            </a:extLst>
          </p:cNvPr>
          <p:cNvSpPr/>
          <p:nvPr/>
        </p:nvSpPr>
        <p:spPr>
          <a:xfrm>
            <a:off x="10968311" y="1094931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AECE577-6CB7-A540-B38D-CBBF6792E3CA}"/>
              </a:ext>
            </a:extLst>
          </p:cNvPr>
          <p:cNvSpPr/>
          <p:nvPr/>
        </p:nvSpPr>
        <p:spPr>
          <a:xfrm>
            <a:off x="13867504" y="1094931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9E833DD-FEA9-B94A-B4C6-63D9F8AAA61F}"/>
              </a:ext>
            </a:extLst>
          </p:cNvPr>
          <p:cNvSpPr/>
          <p:nvPr/>
        </p:nvSpPr>
        <p:spPr>
          <a:xfrm>
            <a:off x="16766697" y="1094931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8209425-15AF-1D41-982B-5B8CE76C5911}"/>
              </a:ext>
            </a:extLst>
          </p:cNvPr>
          <p:cNvSpPr/>
          <p:nvPr/>
        </p:nvSpPr>
        <p:spPr>
          <a:xfrm>
            <a:off x="19665890" y="10949315"/>
            <a:ext cx="2837601" cy="1133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937C9C-E1DC-BD47-AF5C-B2856CBB392F}"/>
              </a:ext>
            </a:extLst>
          </p:cNvPr>
          <p:cNvSpPr/>
          <p:nvPr/>
        </p:nvSpPr>
        <p:spPr>
          <a:xfrm>
            <a:off x="8332220" y="5130093"/>
            <a:ext cx="231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Trait 1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AE64C1F-3B58-1F42-976B-05E993A0F874}"/>
              </a:ext>
            </a:extLst>
          </p:cNvPr>
          <p:cNvSpPr/>
          <p:nvPr/>
        </p:nvSpPr>
        <p:spPr>
          <a:xfrm>
            <a:off x="11231413" y="5130093"/>
            <a:ext cx="231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Trait 2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53EC37-8D4C-1047-BB96-E0EE75157A5F}"/>
              </a:ext>
            </a:extLst>
          </p:cNvPr>
          <p:cNvSpPr/>
          <p:nvPr/>
        </p:nvSpPr>
        <p:spPr>
          <a:xfrm>
            <a:off x="14130606" y="5130093"/>
            <a:ext cx="231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Trait 3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3FB6DD-ADD2-4940-9B19-554BB1A566EB}"/>
              </a:ext>
            </a:extLst>
          </p:cNvPr>
          <p:cNvSpPr/>
          <p:nvPr/>
        </p:nvSpPr>
        <p:spPr>
          <a:xfrm>
            <a:off x="17029799" y="5130093"/>
            <a:ext cx="231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Trait 4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CD0495-1C32-7C4F-AC38-B2D9FCB11546}"/>
              </a:ext>
            </a:extLst>
          </p:cNvPr>
          <p:cNvSpPr/>
          <p:nvPr/>
        </p:nvSpPr>
        <p:spPr>
          <a:xfrm>
            <a:off x="19928992" y="5130093"/>
            <a:ext cx="231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Trait 5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0FCC5C4-AF01-3842-A7E2-74DEF6F30F51}"/>
              </a:ext>
            </a:extLst>
          </p:cNvPr>
          <p:cNvSpPr/>
          <p:nvPr/>
        </p:nvSpPr>
        <p:spPr>
          <a:xfrm>
            <a:off x="3038432" y="5130093"/>
            <a:ext cx="380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  <a:endParaRPr lang="en-US" sz="5400" dirty="0">
              <a:solidFill>
                <a:schemeClr val="bg1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BB7AAE3-E0D2-6046-B087-D7ECC2319FD2}"/>
              </a:ext>
            </a:extLst>
          </p:cNvPr>
          <p:cNvSpPr/>
          <p:nvPr/>
        </p:nvSpPr>
        <p:spPr>
          <a:xfrm>
            <a:off x="3038432" y="6334780"/>
            <a:ext cx="380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F8B2FE-D1EB-304F-8D0B-78B3791D7D36}"/>
              </a:ext>
            </a:extLst>
          </p:cNvPr>
          <p:cNvSpPr/>
          <p:nvPr/>
        </p:nvSpPr>
        <p:spPr>
          <a:xfrm>
            <a:off x="3038432" y="7544147"/>
            <a:ext cx="380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BDAF55-0A15-C24D-87B8-65069FEE05CE}"/>
              </a:ext>
            </a:extLst>
          </p:cNvPr>
          <p:cNvSpPr/>
          <p:nvPr/>
        </p:nvSpPr>
        <p:spPr>
          <a:xfrm>
            <a:off x="3038432" y="8753516"/>
            <a:ext cx="380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87C9DC-E7C0-FE4E-9FDC-E1C15F16379F}"/>
              </a:ext>
            </a:extLst>
          </p:cNvPr>
          <p:cNvSpPr/>
          <p:nvPr/>
        </p:nvSpPr>
        <p:spPr>
          <a:xfrm>
            <a:off x="3038432" y="9962883"/>
            <a:ext cx="380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E0F45A-559E-D640-BD1B-93AB3D42FA41}"/>
              </a:ext>
            </a:extLst>
          </p:cNvPr>
          <p:cNvSpPr/>
          <p:nvPr/>
        </p:nvSpPr>
        <p:spPr>
          <a:xfrm>
            <a:off x="3038432" y="11172251"/>
            <a:ext cx="380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5</a:t>
            </a:r>
          </a:p>
        </p:txBody>
      </p:sp>
      <p:sp>
        <p:nvSpPr>
          <p:cNvPr id="89" name="Freeform 2">
            <a:extLst>
              <a:ext uri="{FF2B5EF4-FFF2-40B4-BE49-F238E27FC236}">
                <a16:creationId xmlns:a16="http://schemas.microsoft.com/office/drawing/2014/main" id="{AA41EE7C-1F6D-9948-BD31-6F39A936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511" y="6444085"/>
            <a:ext cx="434358" cy="435085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1">
            <a:extLst>
              <a:ext uri="{FF2B5EF4-FFF2-40B4-BE49-F238E27FC236}">
                <a16:creationId xmlns:a16="http://schemas.microsoft.com/office/drawing/2014/main" id="{AA0CCB02-50F9-C04B-A179-D4544974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47" y="645337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1">
            <a:extLst>
              <a:ext uri="{FF2B5EF4-FFF2-40B4-BE49-F238E27FC236}">
                <a16:creationId xmlns:a16="http://schemas.microsoft.com/office/drawing/2014/main" id="{E2144D53-D043-9A49-A5ED-8F58A1A0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5119" y="10058320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1">
            <a:extLst>
              <a:ext uri="{FF2B5EF4-FFF2-40B4-BE49-F238E27FC236}">
                <a16:creationId xmlns:a16="http://schemas.microsoft.com/office/drawing/2014/main" id="{38D7C02F-BA01-864F-8BD9-E06F7CAA3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47" y="11290843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2">
            <a:extLst>
              <a:ext uri="{FF2B5EF4-FFF2-40B4-BE49-F238E27FC236}">
                <a16:creationId xmlns:a16="http://schemas.microsoft.com/office/drawing/2014/main" id="{11672329-02DE-DE44-B7BF-202048DF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5" y="11313806"/>
            <a:ext cx="434358" cy="435085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1">
            <a:extLst>
              <a:ext uri="{FF2B5EF4-FFF2-40B4-BE49-F238E27FC236}">
                <a16:creationId xmlns:a16="http://schemas.microsoft.com/office/drawing/2014/main" id="{97001E76-AADA-F548-AE15-6F68933D7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0398" y="7662740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2">
            <a:extLst>
              <a:ext uri="{FF2B5EF4-FFF2-40B4-BE49-F238E27FC236}">
                <a16:creationId xmlns:a16="http://schemas.microsoft.com/office/drawing/2014/main" id="{DA6CF804-7975-FA41-AEE3-DFA6F43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148" y="10104438"/>
            <a:ext cx="434358" cy="435085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2">
            <a:extLst>
              <a:ext uri="{FF2B5EF4-FFF2-40B4-BE49-F238E27FC236}">
                <a16:creationId xmlns:a16="http://schemas.microsoft.com/office/drawing/2014/main" id="{FD1632FB-A298-354A-80B3-4ACD216B4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696" y="8836077"/>
            <a:ext cx="434358" cy="435085"/>
          </a:xfrm>
          <a:custGeom>
            <a:avLst/>
            <a:gdLst>
              <a:gd name="T0" fmla="*/ 1806 w 2634"/>
              <a:gd name="T1" fmla="*/ 1304 h 2635"/>
              <a:gd name="T2" fmla="*/ 1806 w 2634"/>
              <a:gd name="T3" fmla="*/ 1304 h 2635"/>
              <a:gd name="T4" fmla="*/ 2508 w 2634"/>
              <a:gd name="T5" fmla="*/ 627 h 2635"/>
              <a:gd name="T6" fmla="*/ 2508 w 2634"/>
              <a:gd name="T7" fmla="*/ 125 h 2635"/>
              <a:gd name="T8" fmla="*/ 2006 w 2634"/>
              <a:gd name="T9" fmla="*/ 125 h 2635"/>
              <a:gd name="T10" fmla="*/ 1329 w 2634"/>
              <a:gd name="T11" fmla="*/ 803 h 2635"/>
              <a:gd name="T12" fmla="*/ 626 w 2634"/>
              <a:gd name="T13" fmla="*/ 125 h 2635"/>
              <a:gd name="T14" fmla="*/ 150 w 2634"/>
              <a:gd name="T15" fmla="*/ 125 h 2635"/>
              <a:gd name="T16" fmla="*/ 150 w 2634"/>
              <a:gd name="T17" fmla="*/ 627 h 2635"/>
              <a:gd name="T18" fmla="*/ 827 w 2634"/>
              <a:gd name="T19" fmla="*/ 1304 h 2635"/>
              <a:gd name="T20" fmla="*/ 150 w 2634"/>
              <a:gd name="T21" fmla="*/ 1982 h 2635"/>
              <a:gd name="T22" fmla="*/ 150 w 2634"/>
              <a:gd name="T23" fmla="*/ 2483 h 2635"/>
              <a:gd name="T24" fmla="*/ 626 w 2634"/>
              <a:gd name="T25" fmla="*/ 2483 h 2635"/>
              <a:gd name="T26" fmla="*/ 1329 w 2634"/>
              <a:gd name="T27" fmla="*/ 1806 h 2635"/>
              <a:gd name="T28" fmla="*/ 2006 w 2634"/>
              <a:gd name="T29" fmla="*/ 2483 h 2635"/>
              <a:gd name="T30" fmla="*/ 2508 w 2634"/>
              <a:gd name="T31" fmla="*/ 2483 h 2635"/>
              <a:gd name="T32" fmla="*/ 2508 w 2634"/>
              <a:gd name="T33" fmla="*/ 1982 h 2635"/>
              <a:gd name="T34" fmla="*/ 1806 w 2634"/>
              <a:gd name="T35" fmla="*/ 130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4" h="2635">
                <a:moveTo>
                  <a:pt x="1806" y="1304"/>
                </a:moveTo>
                <a:lnTo>
                  <a:pt x="1806" y="1304"/>
                </a:lnTo>
                <a:cubicBezTo>
                  <a:pt x="2508" y="627"/>
                  <a:pt x="2508" y="627"/>
                  <a:pt x="2508" y="627"/>
                </a:cubicBezTo>
                <a:cubicBezTo>
                  <a:pt x="2633" y="502"/>
                  <a:pt x="2633" y="276"/>
                  <a:pt x="2508" y="125"/>
                </a:cubicBezTo>
                <a:cubicBezTo>
                  <a:pt x="2358" y="0"/>
                  <a:pt x="2131" y="0"/>
                  <a:pt x="2006" y="125"/>
                </a:cubicBezTo>
                <a:cubicBezTo>
                  <a:pt x="1329" y="803"/>
                  <a:pt x="1329" y="803"/>
                  <a:pt x="1329" y="803"/>
                </a:cubicBezTo>
                <a:cubicBezTo>
                  <a:pt x="626" y="125"/>
                  <a:pt x="626" y="125"/>
                  <a:pt x="626" y="125"/>
                </a:cubicBezTo>
                <a:cubicBezTo>
                  <a:pt x="501" y="0"/>
                  <a:pt x="276" y="0"/>
                  <a:pt x="150" y="125"/>
                </a:cubicBezTo>
                <a:cubicBezTo>
                  <a:pt x="0" y="276"/>
                  <a:pt x="0" y="502"/>
                  <a:pt x="150" y="627"/>
                </a:cubicBezTo>
                <a:cubicBezTo>
                  <a:pt x="827" y="1304"/>
                  <a:pt x="827" y="1304"/>
                  <a:pt x="827" y="1304"/>
                </a:cubicBezTo>
                <a:cubicBezTo>
                  <a:pt x="150" y="1982"/>
                  <a:pt x="150" y="1982"/>
                  <a:pt x="150" y="1982"/>
                </a:cubicBezTo>
                <a:cubicBezTo>
                  <a:pt x="0" y="2132"/>
                  <a:pt x="0" y="2357"/>
                  <a:pt x="150" y="2483"/>
                </a:cubicBezTo>
                <a:cubicBezTo>
                  <a:pt x="276" y="2634"/>
                  <a:pt x="501" y="2634"/>
                  <a:pt x="626" y="2483"/>
                </a:cubicBezTo>
                <a:cubicBezTo>
                  <a:pt x="1329" y="1806"/>
                  <a:pt x="1329" y="1806"/>
                  <a:pt x="1329" y="1806"/>
                </a:cubicBezTo>
                <a:cubicBezTo>
                  <a:pt x="2006" y="2483"/>
                  <a:pt x="2006" y="2483"/>
                  <a:pt x="2006" y="2483"/>
                </a:cubicBezTo>
                <a:cubicBezTo>
                  <a:pt x="2131" y="2634"/>
                  <a:pt x="2358" y="2634"/>
                  <a:pt x="2508" y="2483"/>
                </a:cubicBezTo>
                <a:cubicBezTo>
                  <a:pt x="2633" y="2357"/>
                  <a:pt x="2633" y="2132"/>
                  <a:pt x="2508" y="1982"/>
                </a:cubicBezTo>
                <a:lnTo>
                  <a:pt x="1806" y="130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1">
            <a:extLst>
              <a:ext uri="{FF2B5EF4-FFF2-40B4-BE49-F238E27FC236}">
                <a16:creationId xmlns:a16="http://schemas.microsoft.com/office/drawing/2014/main" id="{9749CBE0-0295-6849-9D9E-CAE195AA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714" y="10051979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1">
            <a:extLst>
              <a:ext uri="{FF2B5EF4-FFF2-40B4-BE49-F238E27FC236}">
                <a16:creationId xmlns:a16="http://schemas.microsoft.com/office/drawing/2014/main" id="{A836D9EF-BBF0-2744-87E8-D1349C40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024" y="7633243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CuadroTexto 350">
            <a:extLst>
              <a:ext uri="{FF2B5EF4-FFF2-40B4-BE49-F238E27FC236}">
                <a16:creationId xmlns:a16="http://schemas.microsoft.com/office/drawing/2014/main" id="{511052B8-8E05-AA4C-9A02-F701AB80FB6E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00" name="CuadroTexto 351">
            <a:extLst>
              <a:ext uri="{FF2B5EF4-FFF2-40B4-BE49-F238E27FC236}">
                <a16:creationId xmlns:a16="http://schemas.microsoft.com/office/drawing/2014/main" id="{27C2AD41-A817-CE48-81FE-91F012A511B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7115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BA47C265-CA72-8B4D-B709-1B881BC1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19241"/>
              </p:ext>
            </p:extLst>
          </p:nvPr>
        </p:nvGraphicFramePr>
        <p:xfrm>
          <a:off x="1919986" y="4937760"/>
          <a:ext cx="20537680" cy="697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2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13442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6294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62943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7E087DDD-63D1-1042-8DF7-74F2EC8F903F}"/>
              </a:ext>
            </a:extLst>
          </p:cNvPr>
          <p:cNvSpPr/>
          <p:nvPr/>
        </p:nvSpPr>
        <p:spPr>
          <a:xfrm>
            <a:off x="2448496" y="6423271"/>
            <a:ext cx="380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D1BA950-C23B-9843-90CE-8FC4740A9502}"/>
              </a:ext>
            </a:extLst>
          </p:cNvPr>
          <p:cNvSpPr/>
          <p:nvPr/>
        </p:nvSpPr>
        <p:spPr>
          <a:xfrm>
            <a:off x="2448496" y="7544147"/>
            <a:ext cx="380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3126589-52B9-374E-9A8C-88595E5635A9}"/>
              </a:ext>
            </a:extLst>
          </p:cNvPr>
          <p:cNvSpPr/>
          <p:nvPr/>
        </p:nvSpPr>
        <p:spPr>
          <a:xfrm>
            <a:off x="2448496" y="8783013"/>
            <a:ext cx="380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9543DDF-0CC8-FF49-8484-E288A476937C}"/>
              </a:ext>
            </a:extLst>
          </p:cNvPr>
          <p:cNvSpPr/>
          <p:nvPr/>
        </p:nvSpPr>
        <p:spPr>
          <a:xfrm>
            <a:off x="2448496" y="9906763"/>
            <a:ext cx="380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C2E0E25-6F92-FB41-807A-17C5EC3F7EE2}"/>
              </a:ext>
            </a:extLst>
          </p:cNvPr>
          <p:cNvSpPr/>
          <p:nvPr/>
        </p:nvSpPr>
        <p:spPr>
          <a:xfrm>
            <a:off x="2448496" y="10939150"/>
            <a:ext cx="380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5</a:t>
            </a:r>
          </a:p>
        </p:txBody>
      </p:sp>
      <p:sp>
        <p:nvSpPr>
          <p:cNvPr id="129" name="Freeform 1">
            <a:extLst>
              <a:ext uri="{FF2B5EF4-FFF2-40B4-BE49-F238E27FC236}">
                <a16:creationId xmlns:a16="http://schemas.microsoft.com/office/drawing/2014/main" id="{2A1665FD-AA69-304D-8A36-538C6EC5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47" y="6453372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">
            <a:extLst>
              <a:ext uri="{FF2B5EF4-FFF2-40B4-BE49-F238E27FC236}">
                <a16:creationId xmlns:a16="http://schemas.microsoft.com/office/drawing/2014/main" id="{26DFEB07-CB88-1A44-8E33-35C33F924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47" y="870671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1">
            <a:extLst>
              <a:ext uri="{FF2B5EF4-FFF2-40B4-BE49-F238E27FC236}">
                <a16:creationId xmlns:a16="http://schemas.microsoft.com/office/drawing/2014/main" id="{614BE0A6-FE0E-AB4B-8F70-A86C5986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832" y="8783013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1">
            <a:extLst>
              <a:ext uri="{FF2B5EF4-FFF2-40B4-BE49-F238E27FC236}">
                <a16:creationId xmlns:a16="http://schemas.microsoft.com/office/drawing/2014/main" id="{D420691E-DB23-C145-87DF-249CA017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832" y="9849715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1">
            <a:extLst>
              <a:ext uri="{FF2B5EF4-FFF2-40B4-BE49-F238E27FC236}">
                <a16:creationId xmlns:a16="http://schemas.microsoft.com/office/drawing/2014/main" id="{3D432BDF-6E4E-FB49-8DAC-812253AA7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5974" y="7607356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1">
            <a:extLst>
              <a:ext uri="{FF2B5EF4-FFF2-40B4-BE49-F238E27FC236}">
                <a16:creationId xmlns:a16="http://schemas.microsoft.com/office/drawing/2014/main" id="{D955E7EA-B412-194B-81E2-7A021EA5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5974" y="11134328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1">
            <a:extLst>
              <a:ext uri="{FF2B5EF4-FFF2-40B4-BE49-F238E27FC236}">
                <a16:creationId xmlns:a16="http://schemas.microsoft.com/office/drawing/2014/main" id="{056BD9D7-3C04-1A40-BBE3-603A8327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5974" y="9991328"/>
            <a:ext cx="579142" cy="455456"/>
          </a:xfrm>
          <a:custGeom>
            <a:avLst/>
            <a:gdLst>
              <a:gd name="T0" fmla="*/ 1228 w 3512"/>
              <a:gd name="T1" fmla="*/ 2760 h 2761"/>
              <a:gd name="T2" fmla="*/ 1228 w 3512"/>
              <a:gd name="T3" fmla="*/ 2760 h 2761"/>
              <a:gd name="T4" fmla="*/ 125 w 3512"/>
              <a:gd name="T5" fmla="*/ 1681 h 2761"/>
              <a:gd name="T6" fmla="*/ 125 w 3512"/>
              <a:gd name="T7" fmla="*/ 1179 h 2761"/>
              <a:gd name="T8" fmla="*/ 626 w 3512"/>
              <a:gd name="T9" fmla="*/ 1179 h 2761"/>
              <a:gd name="T10" fmla="*/ 1228 w 3512"/>
              <a:gd name="T11" fmla="*/ 1781 h 2761"/>
              <a:gd name="T12" fmla="*/ 2884 w 3512"/>
              <a:gd name="T13" fmla="*/ 151 h 2761"/>
              <a:gd name="T14" fmla="*/ 3386 w 3512"/>
              <a:gd name="T15" fmla="*/ 151 h 2761"/>
              <a:gd name="T16" fmla="*/ 3386 w 3512"/>
              <a:gd name="T17" fmla="*/ 653 h 2761"/>
              <a:gd name="T18" fmla="*/ 1228 w 3512"/>
              <a:gd name="T19" fmla="*/ 2760 h 2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2" h="2761">
                <a:moveTo>
                  <a:pt x="1228" y="2760"/>
                </a:moveTo>
                <a:lnTo>
                  <a:pt x="1228" y="2760"/>
                </a:lnTo>
                <a:cubicBezTo>
                  <a:pt x="125" y="1681"/>
                  <a:pt x="125" y="1681"/>
                  <a:pt x="125" y="1681"/>
                </a:cubicBezTo>
                <a:cubicBezTo>
                  <a:pt x="0" y="1531"/>
                  <a:pt x="0" y="1305"/>
                  <a:pt x="125" y="1179"/>
                </a:cubicBezTo>
                <a:cubicBezTo>
                  <a:pt x="276" y="1029"/>
                  <a:pt x="501" y="1029"/>
                  <a:pt x="626" y="1179"/>
                </a:cubicBezTo>
                <a:cubicBezTo>
                  <a:pt x="1228" y="1781"/>
                  <a:pt x="1228" y="1781"/>
                  <a:pt x="1228" y="1781"/>
                </a:cubicBezTo>
                <a:cubicBezTo>
                  <a:pt x="2884" y="151"/>
                  <a:pt x="2884" y="151"/>
                  <a:pt x="2884" y="151"/>
                </a:cubicBezTo>
                <a:cubicBezTo>
                  <a:pt x="3009" y="0"/>
                  <a:pt x="3235" y="0"/>
                  <a:pt x="3386" y="151"/>
                </a:cubicBezTo>
                <a:cubicBezTo>
                  <a:pt x="3511" y="276"/>
                  <a:pt x="3511" y="502"/>
                  <a:pt x="3386" y="653"/>
                </a:cubicBezTo>
                <a:lnTo>
                  <a:pt x="1228" y="27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F535DFCC-2A6F-564B-88C2-0FF7E1B31E14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0C109BB5-69C3-BB40-A854-13AC8183FCBD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98902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5B12CE2-17AE-1547-80AA-5D87E8AFA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71363"/>
              </p:ext>
            </p:extLst>
          </p:nvPr>
        </p:nvGraphicFramePr>
        <p:xfrm>
          <a:off x="1580711" y="4569265"/>
          <a:ext cx="21216227" cy="759330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386817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3734006342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2909261402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1282941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</a:tblGrid>
              <a:tr h="126555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Light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0" marR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27746"/>
                  </a:ext>
                </a:extLst>
              </a:tr>
              <a:tr h="12655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 1</a:t>
                      </a:r>
                    </a:p>
                  </a:txBody>
                  <a:tcPr marR="4572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12655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 2</a:t>
                      </a:r>
                    </a:p>
                  </a:txBody>
                  <a:tcPr marR="4572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12655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 3</a:t>
                      </a:r>
                    </a:p>
                  </a:txBody>
                  <a:tcPr marR="4572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12655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 4</a:t>
                      </a:r>
                    </a:p>
                  </a:txBody>
                  <a:tcPr marR="4572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12655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 5</a:t>
                      </a:r>
                    </a:p>
                  </a:txBody>
                  <a:tcPr marR="4572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D73F241-7FB2-B840-95BD-ECB8E3FC2EF2}"/>
              </a:ext>
            </a:extLst>
          </p:cNvPr>
          <p:cNvSpPr/>
          <p:nvPr/>
        </p:nvSpPr>
        <p:spPr>
          <a:xfrm>
            <a:off x="10395284" y="6299735"/>
            <a:ext cx="385010" cy="3850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7CD70F-69B8-C34D-B2E7-F65BD3011C2A}"/>
              </a:ext>
            </a:extLst>
          </p:cNvPr>
          <p:cNvSpPr/>
          <p:nvPr/>
        </p:nvSpPr>
        <p:spPr>
          <a:xfrm>
            <a:off x="14258624" y="7534175"/>
            <a:ext cx="385010" cy="3850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B6EB47-ACB8-4740-B53A-8BCB81A8159C}"/>
              </a:ext>
            </a:extLst>
          </p:cNvPr>
          <p:cNvSpPr/>
          <p:nvPr/>
        </p:nvSpPr>
        <p:spPr>
          <a:xfrm>
            <a:off x="20682284" y="8791475"/>
            <a:ext cx="385010" cy="3850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848BE6-1637-324F-A814-EFA27423569F}"/>
              </a:ext>
            </a:extLst>
          </p:cNvPr>
          <p:cNvSpPr/>
          <p:nvPr/>
        </p:nvSpPr>
        <p:spPr>
          <a:xfrm>
            <a:off x="18099104" y="10048775"/>
            <a:ext cx="385010" cy="3850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AA97E-C5D8-AA49-9858-51834CA19291}"/>
              </a:ext>
            </a:extLst>
          </p:cNvPr>
          <p:cNvSpPr/>
          <p:nvPr/>
        </p:nvSpPr>
        <p:spPr>
          <a:xfrm>
            <a:off x="11698304" y="11306075"/>
            <a:ext cx="385010" cy="3850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350">
            <a:extLst>
              <a:ext uri="{FF2B5EF4-FFF2-40B4-BE49-F238E27FC236}">
                <a16:creationId xmlns:a16="http://schemas.microsoft.com/office/drawing/2014/main" id="{2121D432-D9E9-084B-A68B-FFF2E33E1471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73E89B0A-3485-6C4B-B8E1-767AC621701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03852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5F84646-687E-2847-96A3-0B15055F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75311"/>
              </p:ext>
            </p:extLst>
          </p:nvPr>
        </p:nvGraphicFramePr>
        <p:xfrm>
          <a:off x="2214408" y="5032097"/>
          <a:ext cx="19920377" cy="714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81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</a:tblGrid>
              <a:tr h="153148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71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804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71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049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Freeform: Shape 8242">
            <a:extLst>
              <a:ext uri="{FF2B5EF4-FFF2-40B4-BE49-F238E27FC236}">
                <a16:creationId xmlns:a16="http://schemas.microsoft.com/office/drawing/2014/main" id="{D6B1AA16-4CAB-B94E-A605-758339BE7663}"/>
              </a:ext>
            </a:extLst>
          </p:cNvPr>
          <p:cNvSpPr/>
          <p:nvPr/>
        </p:nvSpPr>
        <p:spPr>
          <a:xfrm>
            <a:off x="10956065" y="6858000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8242">
            <a:extLst>
              <a:ext uri="{FF2B5EF4-FFF2-40B4-BE49-F238E27FC236}">
                <a16:creationId xmlns:a16="http://schemas.microsoft.com/office/drawing/2014/main" id="{A5D1555A-C084-8E49-818A-B843E281240A}"/>
              </a:ext>
            </a:extLst>
          </p:cNvPr>
          <p:cNvSpPr/>
          <p:nvPr/>
        </p:nvSpPr>
        <p:spPr>
          <a:xfrm>
            <a:off x="15561931" y="11091333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8242">
            <a:extLst>
              <a:ext uri="{FF2B5EF4-FFF2-40B4-BE49-F238E27FC236}">
                <a16:creationId xmlns:a16="http://schemas.microsoft.com/office/drawing/2014/main" id="{0737FF1E-9EFC-8148-A1A1-E5CCBEDC8575}"/>
              </a:ext>
            </a:extLst>
          </p:cNvPr>
          <p:cNvSpPr/>
          <p:nvPr/>
        </p:nvSpPr>
        <p:spPr>
          <a:xfrm>
            <a:off x="20100065" y="9668933"/>
            <a:ext cx="592055" cy="5920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CuadroTexto 350">
            <a:extLst>
              <a:ext uri="{FF2B5EF4-FFF2-40B4-BE49-F238E27FC236}">
                <a16:creationId xmlns:a16="http://schemas.microsoft.com/office/drawing/2014/main" id="{5C26CC3D-4FC8-1145-914F-0250F19A737A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84C4ED6D-223D-9940-ACAA-A1F1939870E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04014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C76AFD-66C6-FB43-9737-6535F0D12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22024"/>
              </p:ext>
            </p:extLst>
          </p:nvPr>
        </p:nvGraphicFramePr>
        <p:xfrm>
          <a:off x="1826704" y="4909835"/>
          <a:ext cx="20560328" cy="570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2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56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3552556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</a:tblGrid>
              <a:tr h="1379838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Company 1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Company 2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Company 3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Company 4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8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1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8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2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1820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3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18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Competitor 4</a:t>
                      </a:r>
                    </a:p>
                  </a:txBody>
                  <a:tcPr marL="3600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AC2E984-A469-2547-9D98-9CCB74F7C3F4}"/>
              </a:ext>
            </a:extLst>
          </p:cNvPr>
          <p:cNvGrpSpPr/>
          <p:nvPr/>
        </p:nvGrpSpPr>
        <p:grpSpPr>
          <a:xfrm>
            <a:off x="9585942" y="6563244"/>
            <a:ext cx="551009" cy="551007"/>
            <a:chOff x="1876443" y="5905870"/>
            <a:chExt cx="526098" cy="52609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77D611-114B-B441-92B9-617CF078B6E9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E7ADE55-C94A-B246-B850-92D640F6F0A6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0A0D65-D585-3D4C-B805-92FF328B4590}"/>
              </a:ext>
            </a:extLst>
          </p:cNvPr>
          <p:cNvGrpSpPr/>
          <p:nvPr/>
        </p:nvGrpSpPr>
        <p:grpSpPr>
          <a:xfrm>
            <a:off x="13243542" y="7620519"/>
            <a:ext cx="551009" cy="551007"/>
            <a:chOff x="1876443" y="5905870"/>
            <a:chExt cx="526098" cy="5260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E7328C-E66A-1E4E-83EC-21826923894E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09DFACF-6344-0446-8AFF-E3C9C66AC907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20B849-FE44-194F-BF71-1E5A71FB3AE9}"/>
              </a:ext>
            </a:extLst>
          </p:cNvPr>
          <p:cNvGrpSpPr/>
          <p:nvPr/>
        </p:nvGrpSpPr>
        <p:grpSpPr>
          <a:xfrm>
            <a:off x="13243542" y="8706369"/>
            <a:ext cx="551009" cy="551007"/>
            <a:chOff x="1876443" y="5905870"/>
            <a:chExt cx="526098" cy="52609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DA02D7-E28C-2949-ACBE-8FFF32DBBF71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BA064AE-4CE4-1F4F-809D-8010EAAD5B2A}"/>
                </a:ext>
              </a:extLst>
            </p:cNvPr>
            <p:cNvSpPr/>
            <p:nvPr/>
          </p:nvSpPr>
          <p:spPr>
            <a:xfrm rot="18641522">
              <a:off x="1995291" y="6074951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D9AA27-26A4-B141-9C19-52D5E65C9200}"/>
              </a:ext>
            </a:extLst>
          </p:cNvPr>
          <p:cNvGrpSpPr/>
          <p:nvPr/>
        </p:nvGrpSpPr>
        <p:grpSpPr>
          <a:xfrm>
            <a:off x="16857599" y="7620519"/>
            <a:ext cx="551009" cy="551007"/>
            <a:chOff x="1876443" y="5905870"/>
            <a:chExt cx="526098" cy="5260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39590A-59B3-D24C-8A13-2D05C8DBCA68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776DD1E-6294-5B41-B9AF-770168E33B45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3114D0-456B-324D-89AD-32B398D78BA9}"/>
              </a:ext>
            </a:extLst>
          </p:cNvPr>
          <p:cNvGrpSpPr/>
          <p:nvPr/>
        </p:nvGrpSpPr>
        <p:grpSpPr>
          <a:xfrm>
            <a:off x="20515200" y="8706369"/>
            <a:ext cx="551009" cy="551007"/>
            <a:chOff x="1876443" y="5905870"/>
            <a:chExt cx="526098" cy="52609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67E565-4860-6243-9E85-EAFA0F5B5C24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DD516F5-0CF3-A04D-8626-67DE397C5F9A}"/>
                </a:ext>
              </a:extLst>
            </p:cNvPr>
            <p:cNvSpPr/>
            <p:nvPr/>
          </p:nvSpPr>
          <p:spPr>
            <a:xfrm rot="18641522">
              <a:off x="1995291" y="6074951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B56CF5-4E56-0246-BAD2-318203169C29}"/>
              </a:ext>
            </a:extLst>
          </p:cNvPr>
          <p:cNvGrpSpPr/>
          <p:nvPr/>
        </p:nvGrpSpPr>
        <p:grpSpPr>
          <a:xfrm>
            <a:off x="20515200" y="9794940"/>
            <a:ext cx="551009" cy="551007"/>
            <a:chOff x="1876443" y="5905870"/>
            <a:chExt cx="526098" cy="52609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34C443-A799-EF46-B5BC-E5158B51FE58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70B7EA-B0F1-2548-A79F-23B5FBD64675}"/>
                </a:ext>
              </a:extLst>
            </p:cNvPr>
            <p:cNvSpPr/>
            <p:nvPr/>
          </p:nvSpPr>
          <p:spPr>
            <a:xfrm rot="18641522">
              <a:off x="1995291" y="6074951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E73543-3B2A-B34B-9B05-C744700AC258}"/>
              </a:ext>
            </a:extLst>
          </p:cNvPr>
          <p:cNvGrpSpPr/>
          <p:nvPr/>
        </p:nvGrpSpPr>
        <p:grpSpPr>
          <a:xfrm>
            <a:off x="1826704" y="11398003"/>
            <a:ext cx="913893" cy="913890"/>
            <a:chOff x="1876443" y="5905870"/>
            <a:chExt cx="526098" cy="5260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C1A008-13D0-8744-9300-DE83136E7B54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08288A6-C33C-F946-AB9F-9134D12F0D13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C2496AA-5427-C846-8FB5-7175BF9BFF6C}"/>
              </a:ext>
            </a:extLst>
          </p:cNvPr>
          <p:cNvSpPr/>
          <p:nvPr/>
        </p:nvSpPr>
        <p:spPr>
          <a:xfrm>
            <a:off x="3208538" y="11280967"/>
            <a:ext cx="4806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is the business process.</a:t>
            </a:r>
            <a:endParaRPr lang="en-US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4B6D0-F22B-DA4E-B461-EDF071FDC630}"/>
              </a:ext>
            </a:extLst>
          </p:cNvPr>
          <p:cNvSpPr txBox="1"/>
          <p:nvPr/>
        </p:nvSpPr>
        <p:spPr>
          <a:xfrm>
            <a:off x="9088776" y="11377894"/>
            <a:ext cx="1369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 and products and very often, their audiences trust their content. Your brand can leverage this by collaborating.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B2D769D9-BDAF-AB41-84F6-9891A8659751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AE28B03E-7278-C749-A7DC-9D43E2E527F8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84725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11A0640-09DB-CC49-AFB9-CA21B622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50024"/>
              </p:ext>
            </p:extLst>
          </p:nvPr>
        </p:nvGraphicFramePr>
        <p:xfrm>
          <a:off x="4219502" y="6429165"/>
          <a:ext cx="115214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49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19D40D3-AA6E-9D45-8D0B-EB34A931AAD1}"/>
              </a:ext>
            </a:extLst>
          </p:cNvPr>
          <p:cNvSpPr txBox="1"/>
          <p:nvPr/>
        </p:nvSpPr>
        <p:spPr>
          <a:xfrm>
            <a:off x="4341467" y="5390805"/>
            <a:ext cx="16743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5D5EF1-AD5D-AC45-AFC2-CF763890A484}"/>
              </a:ext>
            </a:extLst>
          </p:cNvPr>
          <p:cNvSpPr txBox="1"/>
          <p:nvPr/>
        </p:nvSpPr>
        <p:spPr>
          <a:xfrm>
            <a:off x="6268156" y="5390805"/>
            <a:ext cx="16743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79E526-D0FB-744B-93DA-3C9D65D3C5D0}"/>
              </a:ext>
            </a:extLst>
          </p:cNvPr>
          <p:cNvSpPr txBox="1"/>
          <p:nvPr/>
        </p:nvSpPr>
        <p:spPr>
          <a:xfrm>
            <a:off x="8128281" y="5390805"/>
            <a:ext cx="16743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105599-BC63-6F49-A5C5-CBB1979C7884}"/>
              </a:ext>
            </a:extLst>
          </p:cNvPr>
          <p:cNvSpPr txBox="1"/>
          <p:nvPr/>
        </p:nvSpPr>
        <p:spPr>
          <a:xfrm>
            <a:off x="10069254" y="5390805"/>
            <a:ext cx="16743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036C5A-41A6-5348-B849-CE2FBAB0BECD}"/>
              </a:ext>
            </a:extLst>
          </p:cNvPr>
          <p:cNvSpPr txBox="1"/>
          <p:nvPr/>
        </p:nvSpPr>
        <p:spPr>
          <a:xfrm>
            <a:off x="11957956" y="5390805"/>
            <a:ext cx="16743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72229-9519-6747-B958-05A7DE133F3F}"/>
              </a:ext>
            </a:extLst>
          </p:cNvPr>
          <p:cNvSpPr txBox="1"/>
          <p:nvPr/>
        </p:nvSpPr>
        <p:spPr>
          <a:xfrm>
            <a:off x="13858699" y="5390805"/>
            <a:ext cx="16743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D28DB1-2402-8342-A50C-AD5CF9DCF4D2}"/>
              </a:ext>
            </a:extLst>
          </p:cNvPr>
          <p:cNvSpPr txBox="1"/>
          <p:nvPr/>
        </p:nvSpPr>
        <p:spPr>
          <a:xfrm>
            <a:off x="1696736" y="6682502"/>
            <a:ext cx="2369363" cy="49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1A2040-F2BC-094F-9879-81B94D554D21}"/>
              </a:ext>
            </a:extLst>
          </p:cNvPr>
          <p:cNvSpPr txBox="1"/>
          <p:nvPr/>
        </p:nvSpPr>
        <p:spPr>
          <a:xfrm>
            <a:off x="1696736" y="7572495"/>
            <a:ext cx="2369363" cy="49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CF392C-34A1-4346-AAA1-C53A64EF5E84}"/>
              </a:ext>
            </a:extLst>
          </p:cNvPr>
          <p:cNvSpPr txBox="1"/>
          <p:nvPr/>
        </p:nvSpPr>
        <p:spPr>
          <a:xfrm>
            <a:off x="1696736" y="8481214"/>
            <a:ext cx="2369363" cy="49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F71B6C-93A3-394A-84E1-0891006229D6}"/>
              </a:ext>
            </a:extLst>
          </p:cNvPr>
          <p:cNvSpPr txBox="1"/>
          <p:nvPr/>
        </p:nvSpPr>
        <p:spPr>
          <a:xfrm>
            <a:off x="1696736" y="9405767"/>
            <a:ext cx="2369363" cy="49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9D0D20-ED2A-F144-9937-3463BD66325B}"/>
              </a:ext>
            </a:extLst>
          </p:cNvPr>
          <p:cNvSpPr txBox="1"/>
          <p:nvPr/>
        </p:nvSpPr>
        <p:spPr>
          <a:xfrm>
            <a:off x="1696736" y="10328258"/>
            <a:ext cx="2369363" cy="49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 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F741F5-7D14-B943-A3C1-8C69558497FE}"/>
              </a:ext>
            </a:extLst>
          </p:cNvPr>
          <p:cNvSpPr txBox="1"/>
          <p:nvPr/>
        </p:nvSpPr>
        <p:spPr>
          <a:xfrm>
            <a:off x="1696736" y="11230871"/>
            <a:ext cx="2369363" cy="49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DDEBD-E507-AA49-811C-146F394AC427}"/>
              </a:ext>
            </a:extLst>
          </p:cNvPr>
          <p:cNvSpPr/>
          <p:nvPr/>
        </p:nvSpPr>
        <p:spPr>
          <a:xfrm>
            <a:off x="16646768" y="5390806"/>
            <a:ext cx="6034145" cy="652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760E99-CBA4-4D40-A6BC-E69120EC37DC}"/>
              </a:ext>
            </a:extLst>
          </p:cNvPr>
          <p:cNvGrpSpPr/>
          <p:nvPr/>
        </p:nvGrpSpPr>
        <p:grpSpPr>
          <a:xfrm>
            <a:off x="17192039" y="5923809"/>
            <a:ext cx="5096002" cy="5307062"/>
            <a:chOff x="11859929" y="3467000"/>
            <a:chExt cx="10280659" cy="53070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DD04E2-A59D-9847-9DA6-3F76AF05BAF1}"/>
                </a:ext>
              </a:extLst>
            </p:cNvPr>
            <p:cNvSpPr txBox="1"/>
            <p:nvPr/>
          </p:nvSpPr>
          <p:spPr>
            <a:xfrm>
              <a:off x="11859929" y="5665519"/>
              <a:ext cx="9498762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 useful information.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A2FFBE-45A2-7A4C-BCDE-10BBCE365DB5}"/>
                </a:ext>
              </a:extLst>
            </p:cNvPr>
            <p:cNvSpPr txBox="1"/>
            <p:nvPr/>
          </p:nvSpPr>
          <p:spPr>
            <a:xfrm>
              <a:off x="11866800" y="3467000"/>
              <a:ext cx="102737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Most businesses already know that social media platforms.</a:t>
              </a:r>
            </a:p>
          </p:txBody>
        </p:sp>
      </p:grp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A52BB9D6-9728-0542-B68E-6198123A5085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A67FBB67-EC32-0049-BF6D-9D598ABAAA24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03580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FB714DA-75D3-894A-ADD0-59ABB7792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1130"/>
              </p:ext>
            </p:extLst>
          </p:nvPr>
        </p:nvGraphicFramePr>
        <p:xfrm>
          <a:off x="2490430" y="4234405"/>
          <a:ext cx="20139224" cy="589795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623224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2410236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3734006342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2909261402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391915523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4187290048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2377953082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2498761313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1603066576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1090898902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3571948937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578965129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2814892869"/>
                    </a:ext>
                  </a:extLst>
                </a:gridCol>
                <a:gridCol w="707220">
                  <a:extLst>
                    <a:ext uri="{9D8B030D-6E8A-4147-A177-3AD203B41FA5}">
                      <a16:colId xmlns:a16="http://schemas.microsoft.com/office/drawing/2014/main" val="1212121506"/>
                    </a:ext>
                  </a:extLst>
                </a:gridCol>
              </a:tblGrid>
              <a:tr h="842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Trait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0" marR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27746"/>
                  </a:ext>
                </a:extLst>
              </a:tr>
              <a:tr h="842565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Company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842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842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842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842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8425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E33DB5D-BF06-6E44-BA6C-80BE77A45D91}"/>
              </a:ext>
            </a:extLst>
          </p:cNvPr>
          <p:cNvGrpSpPr/>
          <p:nvPr/>
        </p:nvGrpSpPr>
        <p:grpSpPr>
          <a:xfrm>
            <a:off x="2305676" y="10908254"/>
            <a:ext cx="5333682" cy="1759483"/>
            <a:chOff x="2305676" y="10783125"/>
            <a:chExt cx="5333682" cy="1759483"/>
          </a:xfrm>
        </p:grpSpPr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67910E6B-ADD6-D44E-AEF0-FBBBD83C10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921756"/>
                </p:ext>
              </p:extLst>
            </p:nvPr>
          </p:nvGraphicFramePr>
          <p:xfrm>
            <a:off x="2305676" y="10783125"/>
            <a:ext cx="1815191" cy="17594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742DCDA-358A-984C-837A-DE4C0210DD91}"/>
                </a:ext>
              </a:extLst>
            </p:cNvPr>
            <p:cNvGrpSpPr/>
            <p:nvPr/>
          </p:nvGrpSpPr>
          <p:grpSpPr>
            <a:xfrm>
              <a:off x="4510949" y="11156146"/>
              <a:ext cx="3128409" cy="1169551"/>
              <a:chOff x="1931082" y="4794138"/>
              <a:chExt cx="4602035" cy="116955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F370C0-DFF8-1848-91A9-79DB49ABA52C}"/>
                  </a:ext>
                </a:extLst>
              </p:cNvPr>
              <p:cNvSpPr/>
              <p:nvPr/>
            </p:nvSpPr>
            <p:spPr>
              <a:xfrm>
                <a:off x="1931082" y="5317358"/>
                <a:ext cx="460203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Company 1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96050A5-75CD-F441-8026-646B9F40F941}"/>
                  </a:ext>
                </a:extLst>
              </p:cNvPr>
              <p:cNvSpPr/>
              <p:nvPr/>
            </p:nvSpPr>
            <p:spPr>
              <a:xfrm>
                <a:off x="1931082" y="4794138"/>
                <a:ext cx="38696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65DB4A-C98F-124E-93E3-4E70FC4BEB00}"/>
                </a:ext>
              </a:extLst>
            </p:cNvPr>
            <p:cNvSpPr/>
            <p:nvPr/>
          </p:nvSpPr>
          <p:spPr>
            <a:xfrm>
              <a:off x="2408391" y="11439356"/>
              <a:ext cx="16038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25%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5E29DB-380D-7443-812F-8274ACE562C3}"/>
              </a:ext>
            </a:extLst>
          </p:cNvPr>
          <p:cNvGrpSpPr/>
          <p:nvPr/>
        </p:nvGrpSpPr>
        <p:grpSpPr>
          <a:xfrm>
            <a:off x="9927932" y="10907741"/>
            <a:ext cx="5404896" cy="1759483"/>
            <a:chOff x="2305676" y="13012877"/>
            <a:chExt cx="5404896" cy="1759483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B16ED325-118C-AC42-94BC-31AC90AB60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0678684"/>
                </p:ext>
              </p:extLst>
            </p:nvPr>
          </p:nvGraphicFramePr>
          <p:xfrm>
            <a:off x="2305676" y="13012877"/>
            <a:ext cx="1815191" cy="17594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49BB93C-105F-2544-B564-B6B6F9618898}"/>
                </a:ext>
              </a:extLst>
            </p:cNvPr>
            <p:cNvGrpSpPr/>
            <p:nvPr/>
          </p:nvGrpSpPr>
          <p:grpSpPr>
            <a:xfrm>
              <a:off x="4510949" y="13353562"/>
              <a:ext cx="3199623" cy="1169551"/>
              <a:chOff x="1931082" y="4794138"/>
              <a:chExt cx="4706794" cy="116955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DD5FE2-9C49-114C-8BF5-205258FCAD86}"/>
                  </a:ext>
                </a:extLst>
              </p:cNvPr>
              <p:cNvSpPr/>
              <p:nvPr/>
            </p:nvSpPr>
            <p:spPr>
              <a:xfrm>
                <a:off x="1931082" y="5317358"/>
                <a:ext cx="470679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Company 2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AF8836B-9405-EB4F-9F6A-B4AE0FFC08AE}"/>
                  </a:ext>
                </a:extLst>
              </p:cNvPr>
              <p:cNvSpPr/>
              <p:nvPr/>
            </p:nvSpPr>
            <p:spPr>
              <a:xfrm>
                <a:off x="1931082" y="4794138"/>
                <a:ext cx="38696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88CA19-5C96-224A-B31F-E8335DC97691}"/>
                </a:ext>
              </a:extLst>
            </p:cNvPr>
            <p:cNvSpPr/>
            <p:nvPr/>
          </p:nvSpPr>
          <p:spPr>
            <a:xfrm>
              <a:off x="2408391" y="13669108"/>
              <a:ext cx="16038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  <a:endPara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2B212B-9C3D-3041-AA31-CCF480F845AC}"/>
              </a:ext>
            </a:extLst>
          </p:cNvPr>
          <p:cNvGrpSpPr/>
          <p:nvPr/>
        </p:nvGrpSpPr>
        <p:grpSpPr>
          <a:xfrm>
            <a:off x="17685551" y="10891904"/>
            <a:ext cx="5404896" cy="1759483"/>
            <a:chOff x="15605600" y="10783125"/>
            <a:chExt cx="5404896" cy="1759483"/>
          </a:xfrm>
        </p:grpSpPr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2C9D484D-891A-0E45-AEFC-89F2F38736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935942"/>
                </p:ext>
              </p:extLst>
            </p:nvPr>
          </p:nvGraphicFramePr>
          <p:xfrm>
            <a:off x="15605600" y="10783125"/>
            <a:ext cx="1815191" cy="17594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85B65C-F280-434F-B9D6-F9556B4659EA}"/>
                </a:ext>
              </a:extLst>
            </p:cNvPr>
            <p:cNvGrpSpPr/>
            <p:nvPr/>
          </p:nvGrpSpPr>
          <p:grpSpPr>
            <a:xfrm>
              <a:off x="17810873" y="11118097"/>
              <a:ext cx="3199623" cy="1169551"/>
              <a:chOff x="1931082" y="4794138"/>
              <a:chExt cx="4706794" cy="116955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C083EAE-4AAF-B843-96AB-45B60A10EC8E}"/>
                  </a:ext>
                </a:extLst>
              </p:cNvPr>
              <p:cNvSpPr/>
              <p:nvPr/>
            </p:nvSpPr>
            <p:spPr>
              <a:xfrm>
                <a:off x="1931082" y="5317358"/>
                <a:ext cx="470679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Company 3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39294BE-C5C2-CD4A-8B69-8EDD45DED4CA}"/>
                  </a:ext>
                </a:extLst>
              </p:cNvPr>
              <p:cNvSpPr/>
              <p:nvPr/>
            </p:nvSpPr>
            <p:spPr>
              <a:xfrm>
                <a:off x="1931082" y="4794138"/>
                <a:ext cx="38696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A6CC534-F8C6-694B-AA0D-093154FB8E7B}"/>
                </a:ext>
              </a:extLst>
            </p:cNvPr>
            <p:cNvSpPr/>
            <p:nvPr/>
          </p:nvSpPr>
          <p:spPr>
            <a:xfrm>
              <a:off x="15708315" y="11401256"/>
              <a:ext cx="16038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67%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89A4CFE8-C6C6-A140-B0BD-C1C04677646D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C09F7985-BFB8-1148-8A20-4F4F28B7F6B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09260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6539692-39B1-2141-824C-6169F2090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3382"/>
              </p:ext>
            </p:extLst>
          </p:nvPr>
        </p:nvGraphicFramePr>
        <p:xfrm>
          <a:off x="1653117" y="4504264"/>
          <a:ext cx="21071416" cy="612829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27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066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marL="124305" marR="124305" marT="62152" marB="6215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marL="124305" marR="124305" marT="62152" marB="6215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" panose="020F0502020204030203" pitchFamily="34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marL="124305" marR="124305" marT="62152" marB="6215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205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9446"/>
                  </a:ext>
                </a:extLst>
              </a:tr>
              <a:tr h="7482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2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2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2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2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Freeform: Shape 8242">
            <a:extLst>
              <a:ext uri="{FF2B5EF4-FFF2-40B4-BE49-F238E27FC236}">
                <a16:creationId xmlns:a16="http://schemas.microsoft.com/office/drawing/2014/main" id="{6340A4F7-5DDE-054F-A945-810F3AB7AB4F}"/>
              </a:ext>
            </a:extLst>
          </p:cNvPr>
          <p:cNvSpPr/>
          <p:nvPr/>
        </p:nvSpPr>
        <p:spPr>
          <a:xfrm>
            <a:off x="3621788" y="11131107"/>
            <a:ext cx="1403530" cy="14035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8543">
            <a:extLst>
              <a:ext uri="{FF2B5EF4-FFF2-40B4-BE49-F238E27FC236}">
                <a16:creationId xmlns:a16="http://schemas.microsoft.com/office/drawing/2014/main" id="{54C1D906-0FC9-9A4E-AF8B-6B3E8C8D3D52}"/>
              </a:ext>
            </a:extLst>
          </p:cNvPr>
          <p:cNvSpPr/>
          <p:nvPr/>
        </p:nvSpPr>
        <p:spPr>
          <a:xfrm>
            <a:off x="8856508" y="11131107"/>
            <a:ext cx="1403530" cy="1400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5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4" y="549"/>
                  <a:pt x="0" y="426"/>
                  <a:pt x="0" y="275"/>
                </a:cubicBezTo>
                <a:cubicBezTo>
                  <a:pt x="0" y="123"/>
                  <a:pt x="124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8543">
            <a:extLst>
              <a:ext uri="{FF2B5EF4-FFF2-40B4-BE49-F238E27FC236}">
                <a16:creationId xmlns:a16="http://schemas.microsoft.com/office/drawing/2014/main" id="{6CB758A6-737D-1F4F-97F0-4637A08A0A34}"/>
              </a:ext>
            </a:extLst>
          </p:cNvPr>
          <p:cNvSpPr/>
          <p:nvPr/>
        </p:nvSpPr>
        <p:spPr>
          <a:xfrm>
            <a:off x="14091228" y="11119073"/>
            <a:ext cx="1403530" cy="1400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49">
                <a:moveTo>
                  <a:pt x="550" y="275"/>
                </a:moveTo>
                <a:cubicBezTo>
                  <a:pt x="550" y="426"/>
                  <a:pt x="427" y="549"/>
                  <a:pt x="275" y="549"/>
                </a:cubicBezTo>
                <a:cubicBezTo>
                  <a:pt x="124" y="549"/>
                  <a:pt x="0" y="426"/>
                  <a:pt x="0" y="275"/>
                </a:cubicBezTo>
                <a:cubicBezTo>
                  <a:pt x="0" y="123"/>
                  <a:pt x="124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8242">
            <a:extLst>
              <a:ext uri="{FF2B5EF4-FFF2-40B4-BE49-F238E27FC236}">
                <a16:creationId xmlns:a16="http://schemas.microsoft.com/office/drawing/2014/main" id="{351ED4A7-CCB4-DE4A-AE18-33E0C82B2B8F}"/>
              </a:ext>
            </a:extLst>
          </p:cNvPr>
          <p:cNvSpPr/>
          <p:nvPr/>
        </p:nvSpPr>
        <p:spPr>
          <a:xfrm>
            <a:off x="19352332" y="11131107"/>
            <a:ext cx="1403530" cy="14035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0" h="550">
                <a:moveTo>
                  <a:pt x="550" y="275"/>
                </a:moveTo>
                <a:cubicBezTo>
                  <a:pt x="550" y="426"/>
                  <a:pt x="427" y="550"/>
                  <a:pt x="275" y="550"/>
                </a:cubicBezTo>
                <a:cubicBezTo>
                  <a:pt x="123" y="550"/>
                  <a:pt x="0" y="426"/>
                  <a:pt x="0" y="275"/>
                </a:cubicBezTo>
                <a:cubicBezTo>
                  <a:pt x="0" y="123"/>
                  <a:pt x="123" y="0"/>
                  <a:pt x="275" y="0"/>
                </a:cubicBezTo>
                <a:cubicBezTo>
                  <a:pt x="427" y="0"/>
                  <a:pt x="550" y="123"/>
                  <a:pt x="550" y="275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4DA731-C06E-E647-887A-A3A184FED168}"/>
              </a:ext>
            </a:extLst>
          </p:cNvPr>
          <p:cNvSpPr/>
          <p:nvPr/>
        </p:nvSpPr>
        <p:spPr>
          <a:xfrm>
            <a:off x="3521616" y="11569983"/>
            <a:ext cx="1603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25%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4FDD27-4797-344B-897B-1822D98C14D8}"/>
              </a:ext>
            </a:extLst>
          </p:cNvPr>
          <p:cNvSpPr/>
          <p:nvPr/>
        </p:nvSpPr>
        <p:spPr>
          <a:xfrm>
            <a:off x="8746759" y="11569983"/>
            <a:ext cx="1603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60%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3FDE8B-5433-D94F-A5CC-716BE0E5CB9A}"/>
              </a:ext>
            </a:extLst>
          </p:cNvPr>
          <p:cNvSpPr/>
          <p:nvPr/>
        </p:nvSpPr>
        <p:spPr>
          <a:xfrm>
            <a:off x="13991056" y="11569983"/>
            <a:ext cx="1603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34%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DBDB58-2328-A746-9E33-39C15B9C028D}"/>
              </a:ext>
            </a:extLst>
          </p:cNvPr>
          <p:cNvSpPr/>
          <p:nvPr/>
        </p:nvSpPr>
        <p:spPr>
          <a:xfrm>
            <a:off x="19252160" y="11569983"/>
            <a:ext cx="1603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92%</a:t>
            </a:r>
            <a:endParaRPr lang="en-US" sz="4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93C0DFE6-D73A-614E-98FA-C7AF9D443A3B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66C2E31B-5331-564E-AB9E-E362ACDEB017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12318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E8FF5A-CBE8-194A-9D6C-13504491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62299"/>
              </p:ext>
            </p:extLst>
          </p:nvPr>
        </p:nvGraphicFramePr>
        <p:xfrm>
          <a:off x="1950786" y="4506926"/>
          <a:ext cx="20476079" cy="645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15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006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1553357002"/>
                    </a:ext>
                  </a:extLst>
                </a:gridCol>
                <a:gridCol w="4017619">
                  <a:extLst>
                    <a:ext uri="{9D8B030D-6E8A-4147-A177-3AD203B41FA5}">
                      <a16:colId xmlns:a16="http://schemas.microsoft.com/office/drawing/2014/main" val="3870327637"/>
                    </a:ext>
                  </a:extLst>
                </a:gridCol>
              </a:tblGrid>
              <a:tr h="107634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Trait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Trait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07634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07634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07634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07634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07634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41" name="Subtitle 2">
            <a:extLst>
              <a:ext uri="{FF2B5EF4-FFF2-40B4-BE49-F238E27FC236}">
                <a16:creationId xmlns:a16="http://schemas.microsoft.com/office/drawing/2014/main" id="{17651398-41BC-8345-8117-0EB4CF989C8D}"/>
              </a:ext>
            </a:extLst>
          </p:cNvPr>
          <p:cNvSpPr txBox="1">
            <a:spLocks/>
          </p:cNvSpPr>
          <p:nvPr/>
        </p:nvSpPr>
        <p:spPr>
          <a:xfrm>
            <a:off x="2390767" y="1191630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70FFF6-8BB2-134F-B1D7-FE81EAE3F9CA}"/>
              </a:ext>
            </a:extLst>
          </p:cNvPr>
          <p:cNvSpPr/>
          <p:nvPr/>
        </p:nvSpPr>
        <p:spPr>
          <a:xfrm>
            <a:off x="1937048" y="12132855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78FF5A4-6A22-E141-B350-6AE27F856C81}"/>
              </a:ext>
            </a:extLst>
          </p:cNvPr>
          <p:cNvSpPr txBox="1">
            <a:spLocks/>
          </p:cNvSpPr>
          <p:nvPr/>
        </p:nvSpPr>
        <p:spPr>
          <a:xfrm>
            <a:off x="5108105" y="1191630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55D0C4-1AB9-F243-94A3-9EBA0A82E825}"/>
              </a:ext>
            </a:extLst>
          </p:cNvPr>
          <p:cNvSpPr/>
          <p:nvPr/>
        </p:nvSpPr>
        <p:spPr>
          <a:xfrm>
            <a:off x="4654386" y="12132855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2618208-33B4-6F4C-A5FF-AF18C99C7B70}"/>
              </a:ext>
            </a:extLst>
          </p:cNvPr>
          <p:cNvSpPr txBox="1">
            <a:spLocks/>
          </p:cNvSpPr>
          <p:nvPr/>
        </p:nvSpPr>
        <p:spPr>
          <a:xfrm>
            <a:off x="7835774" y="1191630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CB17D0-3DDD-6C4F-8959-4B6DEA916E2F}"/>
              </a:ext>
            </a:extLst>
          </p:cNvPr>
          <p:cNvSpPr/>
          <p:nvPr/>
        </p:nvSpPr>
        <p:spPr>
          <a:xfrm>
            <a:off x="7382055" y="12132855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326574E-BB18-9F4F-8A6F-9903651A3D66}"/>
              </a:ext>
            </a:extLst>
          </p:cNvPr>
          <p:cNvSpPr txBox="1">
            <a:spLocks/>
          </p:cNvSpPr>
          <p:nvPr/>
        </p:nvSpPr>
        <p:spPr>
          <a:xfrm>
            <a:off x="10553112" y="1191630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Trait 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43C0C1-65AD-B146-BCC7-4611BAAE8007}"/>
              </a:ext>
            </a:extLst>
          </p:cNvPr>
          <p:cNvSpPr/>
          <p:nvPr/>
        </p:nvSpPr>
        <p:spPr>
          <a:xfrm>
            <a:off x="10099393" y="12132855"/>
            <a:ext cx="328948" cy="328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31879C-5ADC-F944-873F-527EE67B95B9}"/>
              </a:ext>
            </a:extLst>
          </p:cNvPr>
          <p:cNvSpPr txBox="1"/>
          <p:nvPr/>
        </p:nvSpPr>
        <p:spPr>
          <a:xfrm>
            <a:off x="12880043" y="11784417"/>
            <a:ext cx="9732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3C0A21-CA1A-3C47-9723-51736F1A3C36}"/>
              </a:ext>
            </a:extLst>
          </p:cNvPr>
          <p:cNvSpPr/>
          <p:nvPr/>
        </p:nvSpPr>
        <p:spPr>
          <a:xfrm>
            <a:off x="8051059" y="5876689"/>
            <a:ext cx="565314" cy="565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45B907-F1E5-EE40-AC1F-9C0D860CF10A}"/>
              </a:ext>
            </a:extLst>
          </p:cNvPr>
          <p:cNvSpPr/>
          <p:nvPr/>
        </p:nvSpPr>
        <p:spPr>
          <a:xfrm>
            <a:off x="12081240" y="7056181"/>
            <a:ext cx="565314" cy="5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5C0B28-CC5F-534B-A499-3384289EE976}"/>
              </a:ext>
            </a:extLst>
          </p:cNvPr>
          <p:cNvSpPr/>
          <p:nvPr/>
        </p:nvSpPr>
        <p:spPr>
          <a:xfrm>
            <a:off x="16079849" y="5876689"/>
            <a:ext cx="565314" cy="565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B30B3F-DB38-9B4E-8CC0-01A817AA58FA}"/>
              </a:ext>
            </a:extLst>
          </p:cNvPr>
          <p:cNvSpPr/>
          <p:nvPr/>
        </p:nvSpPr>
        <p:spPr>
          <a:xfrm>
            <a:off x="20150404" y="8020038"/>
            <a:ext cx="565314" cy="5653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A027DB-63E7-2746-AC70-8C503D72C8A4}"/>
              </a:ext>
            </a:extLst>
          </p:cNvPr>
          <p:cNvSpPr/>
          <p:nvPr/>
        </p:nvSpPr>
        <p:spPr>
          <a:xfrm>
            <a:off x="8051059" y="9051689"/>
            <a:ext cx="565314" cy="565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0F88FA-CC92-5142-ABEC-55C1318A77FC}"/>
              </a:ext>
            </a:extLst>
          </p:cNvPr>
          <p:cNvSpPr/>
          <p:nvPr/>
        </p:nvSpPr>
        <p:spPr>
          <a:xfrm>
            <a:off x="12081240" y="7995981"/>
            <a:ext cx="565314" cy="5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5BFAA-EBE8-F54E-9836-1361874AC051}"/>
              </a:ext>
            </a:extLst>
          </p:cNvPr>
          <p:cNvSpPr/>
          <p:nvPr/>
        </p:nvSpPr>
        <p:spPr>
          <a:xfrm>
            <a:off x="20150404" y="9112238"/>
            <a:ext cx="565314" cy="5653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4F57F1-4830-4140-BED4-80AB05A58080}"/>
              </a:ext>
            </a:extLst>
          </p:cNvPr>
          <p:cNvSpPr/>
          <p:nvPr/>
        </p:nvSpPr>
        <p:spPr>
          <a:xfrm>
            <a:off x="20150404" y="5861038"/>
            <a:ext cx="565314" cy="5653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A301BC-32E7-6A44-A01E-3E8159C15106}"/>
              </a:ext>
            </a:extLst>
          </p:cNvPr>
          <p:cNvSpPr/>
          <p:nvPr/>
        </p:nvSpPr>
        <p:spPr>
          <a:xfrm>
            <a:off x="16079849" y="10194689"/>
            <a:ext cx="565314" cy="565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9249B2-A0B2-B246-AC1F-07F19A80C35D}"/>
              </a:ext>
            </a:extLst>
          </p:cNvPr>
          <p:cNvSpPr/>
          <p:nvPr/>
        </p:nvSpPr>
        <p:spPr>
          <a:xfrm>
            <a:off x="16079849" y="7984889"/>
            <a:ext cx="565314" cy="565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C01A01EE-306E-4C47-A522-A5DCC3A6542F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1D6DFBCF-A545-1740-8430-3862AFB7ED9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07171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FF2531B-F2C3-7F43-8FA8-D962C3FF0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4392"/>
              </p:ext>
            </p:extLst>
          </p:nvPr>
        </p:nvGraphicFramePr>
        <p:xfrm>
          <a:off x="1973590" y="5454869"/>
          <a:ext cx="13556516" cy="668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129">
                  <a:extLst>
                    <a:ext uri="{9D8B030D-6E8A-4147-A177-3AD203B41FA5}">
                      <a16:colId xmlns:a16="http://schemas.microsoft.com/office/drawing/2014/main" val="2114732325"/>
                    </a:ext>
                  </a:extLst>
                </a:gridCol>
                <a:gridCol w="3389129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3389129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338912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129187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Competitors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Trait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Trait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Trait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+230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+2000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+300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+800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07779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+700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154E4068-2960-4C49-8F4B-A5EBBCD88A66}"/>
              </a:ext>
            </a:extLst>
          </p:cNvPr>
          <p:cNvSpPr/>
          <p:nvPr/>
        </p:nvSpPr>
        <p:spPr>
          <a:xfrm>
            <a:off x="16524533" y="5693808"/>
            <a:ext cx="1764394" cy="1764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70FAE-9F2E-0C4B-BDD7-148501856805}"/>
              </a:ext>
            </a:extLst>
          </p:cNvPr>
          <p:cNvSpPr txBox="1"/>
          <p:nvPr/>
        </p:nvSpPr>
        <p:spPr>
          <a:xfrm>
            <a:off x="16636236" y="6029690"/>
            <a:ext cx="15003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01B871-0EDB-694F-96B5-80F57A27A1CF}"/>
              </a:ext>
            </a:extLst>
          </p:cNvPr>
          <p:cNvSpPr txBox="1"/>
          <p:nvPr/>
        </p:nvSpPr>
        <p:spPr>
          <a:xfrm flipH="1">
            <a:off x="18552974" y="5989050"/>
            <a:ext cx="4197926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6FAD33-FF4E-E644-A629-614E93CBE127}"/>
              </a:ext>
            </a:extLst>
          </p:cNvPr>
          <p:cNvSpPr/>
          <p:nvPr/>
        </p:nvSpPr>
        <p:spPr>
          <a:xfrm>
            <a:off x="16524533" y="7903391"/>
            <a:ext cx="1764394" cy="17643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01496-5C65-B241-B894-A1C0DF250CBE}"/>
              </a:ext>
            </a:extLst>
          </p:cNvPr>
          <p:cNvSpPr txBox="1"/>
          <p:nvPr/>
        </p:nvSpPr>
        <p:spPr>
          <a:xfrm>
            <a:off x="16636236" y="8239273"/>
            <a:ext cx="15003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C58B8-33AC-D945-805C-DDCFC56703E9}"/>
              </a:ext>
            </a:extLst>
          </p:cNvPr>
          <p:cNvSpPr txBox="1"/>
          <p:nvPr/>
        </p:nvSpPr>
        <p:spPr>
          <a:xfrm flipH="1">
            <a:off x="18552974" y="8198633"/>
            <a:ext cx="4197926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0D5E38-5A25-E041-B10A-8690C8412523}"/>
              </a:ext>
            </a:extLst>
          </p:cNvPr>
          <p:cNvSpPr/>
          <p:nvPr/>
        </p:nvSpPr>
        <p:spPr>
          <a:xfrm>
            <a:off x="16524533" y="10132361"/>
            <a:ext cx="1764394" cy="17643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6A278A-07F4-DD4D-AA93-7F2E9BFC721E}"/>
              </a:ext>
            </a:extLst>
          </p:cNvPr>
          <p:cNvSpPr txBox="1"/>
          <p:nvPr/>
        </p:nvSpPr>
        <p:spPr>
          <a:xfrm>
            <a:off x="16636236" y="10468243"/>
            <a:ext cx="15003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F1695B-E35D-F847-8F50-D66C93BF4333}"/>
              </a:ext>
            </a:extLst>
          </p:cNvPr>
          <p:cNvSpPr txBox="1"/>
          <p:nvPr/>
        </p:nvSpPr>
        <p:spPr>
          <a:xfrm flipH="1">
            <a:off x="18552974" y="10427603"/>
            <a:ext cx="4197926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9E452A0E-7B88-5B4F-89A8-830D1C7797BB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E916259D-8FFB-054B-8013-CB59BBCF3A2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409270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A4D589-5FDF-AA46-B04F-5EBF473CD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71813"/>
              </p:ext>
            </p:extLst>
          </p:nvPr>
        </p:nvGraphicFramePr>
        <p:xfrm>
          <a:off x="1624624" y="4326418"/>
          <a:ext cx="21171000" cy="812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332679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153841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Trait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endPara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93621"/>
                  </a:ext>
                </a:extLst>
              </a:tr>
              <a:tr h="1202122"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02122"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02122">
                <a:tc>
                  <a:txBody>
                    <a:bodyPr/>
                    <a:lstStyle/>
                    <a:p>
                      <a:pPr algn="ctr">
                        <a:lnSpc>
                          <a:spcPts val="4299"/>
                        </a:lnSpc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02122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Company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02122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Semibold" panose="020F0502020204030203" pitchFamily="34" charset="0"/>
                          <a:cs typeface="Poppins Medium" pitchFamily="2" charset="77"/>
                        </a:rPr>
                        <a:t>Your Title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tx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sp>
        <p:nvSpPr>
          <p:cNvPr id="16" name="Subtitle 2">
            <a:extLst>
              <a:ext uri="{FF2B5EF4-FFF2-40B4-BE49-F238E27FC236}">
                <a16:creationId xmlns:a16="http://schemas.microsoft.com/office/drawing/2014/main" id="{85408441-7BB4-E742-84A9-4262EAFAE525}"/>
              </a:ext>
            </a:extLst>
          </p:cNvPr>
          <p:cNvSpPr txBox="1">
            <a:spLocks/>
          </p:cNvSpPr>
          <p:nvPr/>
        </p:nvSpPr>
        <p:spPr>
          <a:xfrm>
            <a:off x="10988516" y="1150585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C472ACD-EABF-D543-8FFD-723F4B816FDD}"/>
              </a:ext>
            </a:extLst>
          </p:cNvPr>
          <p:cNvSpPr txBox="1">
            <a:spLocks/>
          </p:cNvSpPr>
          <p:nvPr/>
        </p:nvSpPr>
        <p:spPr>
          <a:xfrm>
            <a:off x="14186175" y="1150585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CAA90EE-7924-1543-97D9-71225398C074}"/>
              </a:ext>
            </a:extLst>
          </p:cNvPr>
          <p:cNvSpPr txBox="1">
            <a:spLocks/>
          </p:cNvSpPr>
          <p:nvPr/>
        </p:nvSpPr>
        <p:spPr>
          <a:xfrm>
            <a:off x="17562432" y="1150585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3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34BDB0A-DA5D-2840-BD39-CE1ADB40237B}"/>
              </a:ext>
            </a:extLst>
          </p:cNvPr>
          <p:cNvSpPr txBox="1">
            <a:spLocks/>
          </p:cNvSpPr>
          <p:nvPr/>
        </p:nvSpPr>
        <p:spPr>
          <a:xfrm>
            <a:off x="20813918" y="11505857"/>
            <a:ext cx="3056256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Day 4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285F96-9ED0-4549-961A-AFD2B3475FF8}"/>
              </a:ext>
            </a:extLst>
          </p:cNvPr>
          <p:cNvGrpSpPr/>
          <p:nvPr/>
        </p:nvGrpSpPr>
        <p:grpSpPr>
          <a:xfrm>
            <a:off x="10242277" y="11575517"/>
            <a:ext cx="551009" cy="551007"/>
            <a:chOff x="1876443" y="5905870"/>
            <a:chExt cx="526098" cy="52609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2FB440-F1CF-8341-A264-E7801FBA5EE6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C069AAF-7E31-254C-A275-DB98B2259962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442489-9374-144F-8CD6-1B97DA3BBFA0}"/>
              </a:ext>
            </a:extLst>
          </p:cNvPr>
          <p:cNvGrpSpPr/>
          <p:nvPr/>
        </p:nvGrpSpPr>
        <p:grpSpPr>
          <a:xfrm>
            <a:off x="13474575" y="11575517"/>
            <a:ext cx="551009" cy="551007"/>
            <a:chOff x="1876443" y="5905870"/>
            <a:chExt cx="526098" cy="52609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33521-0374-6D43-A06D-45770DDD2D82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71D9538-FAE4-DE44-B697-47831BF201C6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83F9BF-21AC-1A49-8DF1-81BAB877E974}"/>
              </a:ext>
            </a:extLst>
          </p:cNvPr>
          <p:cNvGrpSpPr/>
          <p:nvPr/>
        </p:nvGrpSpPr>
        <p:grpSpPr>
          <a:xfrm>
            <a:off x="16834463" y="11575517"/>
            <a:ext cx="551009" cy="551007"/>
            <a:chOff x="1876443" y="5905870"/>
            <a:chExt cx="526098" cy="52609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0496495-23E0-0746-8B7E-09A64C2A655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32E89FA-D8D3-B047-9BE3-1EE123389685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CFAA5A2-99E8-224F-8ECB-8BC38B25B663}"/>
              </a:ext>
            </a:extLst>
          </p:cNvPr>
          <p:cNvGrpSpPr/>
          <p:nvPr/>
        </p:nvGrpSpPr>
        <p:grpSpPr>
          <a:xfrm>
            <a:off x="20088026" y="11575517"/>
            <a:ext cx="551009" cy="551007"/>
            <a:chOff x="1876443" y="5905870"/>
            <a:chExt cx="526098" cy="5260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54569D-7B04-4E4D-B3EC-95A98A8C9A0A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0F110AA-4175-2A44-A4EA-A783B538C0B4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A99F7BE1-904C-3F44-A696-448A495A8B79}"/>
              </a:ext>
            </a:extLst>
          </p:cNvPr>
          <p:cNvSpPr txBox="1"/>
          <p:nvPr/>
        </p:nvSpPr>
        <p:spPr>
          <a:xfrm>
            <a:off x="4548863" y="1022190"/>
            <a:ext cx="15280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Matrix Analysis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41963AD1-012D-E44B-9E00-BC82F5A35C4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67825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3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6597B"/>
      </a:accent1>
      <a:accent2>
        <a:srgbClr val="0099A7"/>
      </a:accent2>
      <a:accent3>
        <a:srgbClr val="FE6653"/>
      </a:accent3>
      <a:accent4>
        <a:srgbClr val="919098"/>
      </a:accent4>
      <a:accent5>
        <a:srgbClr val="A3D7D7"/>
      </a:accent5>
      <a:accent6>
        <a:srgbClr val="568FC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133697</TotalTime>
  <Words>1456</Words>
  <Application>Microsoft Macintosh PowerPoint</Application>
  <PresentationFormat>Custom</PresentationFormat>
  <Paragraphs>468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Avenir Next Demi Bold</vt:lpstr>
      <vt:lpstr>Calibri</vt:lpstr>
      <vt:lpstr>Calibri Light</vt:lpstr>
      <vt:lpstr>Century Gothic</vt:lpstr>
      <vt:lpstr>Lato Light</vt:lpstr>
      <vt:lpstr>Lato Semibold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21054</cp:revision>
  <dcterms:created xsi:type="dcterms:W3CDTF">2014-11-12T21:47:38Z</dcterms:created>
  <dcterms:modified xsi:type="dcterms:W3CDTF">2020-10-16T15:25:24Z</dcterms:modified>
  <cp:category/>
</cp:coreProperties>
</file>