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2" r:id="rId2"/>
    <p:sldId id="4423" r:id="rId3"/>
    <p:sldId id="4424" r:id="rId4"/>
    <p:sldId id="4425" r:id="rId5"/>
    <p:sldId id="4426" r:id="rId6"/>
    <p:sldId id="4427" r:id="rId7"/>
    <p:sldId id="4428" r:id="rId8"/>
    <p:sldId id="4429" r:id="rId9"/>
    <p:sldId id="4430" r:id="rId10"/>
    <p:sldId id="4431" r:id="rId11"/>
    <p:sldId id="4432" r:id="rId12"/>
    <p:sldId id="4433" r:id="rId13"/>
    <p:sldId id="4434" r:id="rId14"/>
    <p:sldId id="4435" r:id="rId15"/>
    <p:sldId id="4436" r:id="rId16"/>
    <p:sldId id="4437" r:id="rId17"/>
    <p:sldId id="4438" r:id="rId18"/>
    <p:sldId id="4439" r:id="rId19"/>
    <p:sldId id="4440" r:id="rId20"/>
    <p:sldId id="444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D2B"/>
    <a:srgbClr val="FFCD99"/>
    <a:srgbClr val="947154"/>
    <a:srgbClr val="FABB85"/>
    <a:srgbClr val="F5F8F9"/>
    <a:srgbClr val="FFD39E"/>
    <a:srgbClr val="FFD579"/>
    <a:srgbClr val="E5EAEF"/>
    <a:srgbClr val="9E0202"/>
    <a:srgbClr val="F1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93" autoAdjust="0"/>
    <p:restoredTop sz="95986" autoAdjust="0"/>
  </p:normalViewPr>
  <p:slideViewPr>
    <p:cSldViewPr snapToGrid="0" snapToObjects="1">
      <p:cViewPr>
        <p:scale>
          <a:sx n="40" d="100"/>
          <a:sy n="40" d="100"/>
        </p:scale>
        <p:origin x="968" y="992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3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6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68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2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0" i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03764" y="1022190"/>
            <a:ext cx="12170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McKinsey 7S Framework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80CF54A-27B4-BD47-8BED-CFAE19E0008C}"/>
              </a:ext>
            </a:extLst>
          </p:cNvPr>
          <p:cNvCxnSpPr>
            <a:cxnSpLocks/>
            <a:stCxn id="71" idx="1"/>
            <a:endCxn id="74" idx="4"/>
          </p:cNvCxnSpPr>
          <p:nvPr/>
        </p:nvCxnSpPr>
        <p:spPr>
          <a:xfrm flipH="1">
            <a:off x="10764880" y="7473387"/>
            <a:ext cx="2847894" cy="1952163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E264BEA-B2F6-1849-B2E4-40D6319891D8}"/>
              </a:ext>
            </a:extLst>
          </p:cNvPr>
          <p:cNvCxnSpPr>
            <a:cxnSpLocks/>
            <a:stCxn id="72" idx="5"/>
            <a:endCxn id="73" idx="2"/>
          </p:cNvCxnSpPr>
          <p:nvPr/>
        </p:nvCxnSpPr>
        <p:spPr>
          <a:xfrm>
            <a:off x="10764880" y="7473387"/>
            <a:ext cx="2847894" cy="1952163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Hexagon 69">
            <a:extLst>
              <a:ext uri="{FF2B5EF4-FFF2-40B4-BE49-F238E27FC236}">
                <a16:creationId xmlns:a16="http://schemas.microsoft.com/office/drawing/2014/main" id="{FCEAA657-F5EC-8048-9CFC-19B95FBB5C6E}"/>
              </a:ext>
            </a:extLst>
          </p:cNvPr>
          <p:cNvSpPr/>
          <p:nvPr/>
        </p:nvSpPr>
        <p:spPr>
          <a:xfrm rot="5400000">
            <a:off x="9671825" y="6279641"/>
            <a:ext cx="5034000" cy="4339655"/>
          </a:xfrm>
          <a:prstGeom prst="hexagon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76AA1785-80DC-E44D-9C0C-0DD5807CC975}"/>
              </a:ext>
            </a:extLst>
          </p:cNvPr>
          <p:cNvSpPr/>
          <p:nvPr/>
        </p:nvSpPr>
        <p:spPr>
          <a:xfrm rot="5400000">
            <a:off x="13493433" y="6235227"/>
            <a:ext cx="1730440" cy="149176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B3891C2D-C703-7F42-8891-F4382697178D}"/>
              </a:ext>
            </a:extLst>
          </p:cNvPr>
          <p:cNvSpPr/>
          <p:nvPr/>
        </p:nvSpPr>
        <p:spPr>
          <a:xfrm rot="5400000">
            <a:off x="9153779" y="6235227"/>
            <a:ext cx="1730440" cy="149176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A5A8AEA9-79BC-984E-878A-906E8DAB55B6}"/>
              </a:ext>
            </a:extLst>
          </p:cNvPr>
          <p:cNvSpPr/>
          <p:nvPr/>
        </p:nvSpPr>
        <p:spPr>
          <a:xfrm rot="5400000">
            <a:off x="13493433" y="9171950"/>
            <a:ext cx="1730440" cy="149176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F3BE35BF-634C-944F-BBC7-4A456C8AA5ED}"/>
              </a:ext>
            </a:extLst>
          </p:cNvPr>
          <p:cNvSpPr/>
          <p:nvPr/>
        </p:nvSpPr>
        <p:spPr>
          <a:xfrm rot="5400000">
            <a:off x="9153779" y="9171950"/>
            <a:ext cx="1730440" cy="1491760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CA70D1F0-E3A2-3440-9A2E-B2898AC18831}"/>
              </a:ext>
            </a:extLst>
          </p:cNvPr>
          <p:cNvSpPr/>
          <p:nvPr/>
        </p:nvSpPr>
        <p:spPr>
          <a:xfrm rot="5400000">
            <a:off x="11323606" y="5234731"/>
            <a:ext cx="1730440" cy="149176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A96B5486-F756-E141-8E88-44933291B16A}"/>
              </a:ext>
            </a:extLst>
          </p:cNvPr>
          <p:cNvSpPr/>
          <p:nvPr/>
        </p:nvSpPr>
        <p:spPr>
          <a:xfrm rot="5400000">
            <a:off x="11323606" y="10172443"/>
            <a:ext cx="1730440" cy="149176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A2D7EA-AD54-6543-AFCB-6F60EAB07C2A}"/>
              </a:ext>
            </a:extLst>
          </p:cNvPr>
          <p:cNvCxnSpPr>
            <a:cxnSpLocks/>
            <a:stCxn id="75" idx="0"/>
            <a:endCxn id="76" idx="3"/>
          </p:cNvCxnSpPr>
          <p:nvPr/>
        </p:nvCxnSpPr>
        <p:spPr>
          <a:xfrm>
            <a:off x="12188826" y="6845832"/>
            <a:ext cx="0" cy="3207273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Hexagon 77">
            <a:extLst>
              <a:ext uri="{FF2B5EF4-FFF2-40B4-BE49-F238E27FC236}">
                <a16:creationId xmlns:a16="http://schemas.microsoft.com/office/drawing/2014/main" id="{A4C56A20-9A45-5249-A858-09A662BB6F1E}"/>
              </a:ext>
            </a:extLst>
          </p:cNvPr>
          <p:cNvSpPr/>
          <p:nvPr/>
        </p:nvSpPr>
        <p:spPr>
          <a:xfrm rot="5400000">
            <a:off x="11323606" y="7703587"/>
            <a:ext cx="1730440" cy="149176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455C4B-FC00-F942-9182-3EC6CC244791}"/>
              </a:ext>
            </a:extLst>
          </p:cNvPr>
          <p:cNvSpPr txBox="1"/>
          <p:nvPr/>
        </p:nvSpPr>
        <p:spPr>
          <a:xfrm>
            <a:off x="11620576" y="5765167"/>
            <a:ext cx="113650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FE28E56-EADC-9644-88E3-AFBA8CD03041}"/>
              </a:ext>
            </a:extLst>
          </p:cNvPr>
          <p:cNvSpPr txBox="1"/>
          <p:nvPr/>
        </p:nvSpPr>
        <p:spPr>
          <a:xfrm>
            <a:off x="13790403" y="6765663"/>
            <a:ext cx="113650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rPr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D8F9FA-B5A8-A242-AAB2-8462A417E164}"/>
              </a:ext>
            </a:extLst>
          </p:cNvPr>
          <p:cNvSpPr txBox="1"/>
          <p:nvPr/>
        </p:nvSpPr>
        <p:spPr>
          <a:xfrm>
            <a:off x="13790403" y="9702387"/>
            <a:ext cx="113650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rPr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831574-6494-164F-9063-87F41E879472}"/>
              </a:ext>
            </a:extLst>
          </p:cNvPr>
          <p:cNvSpPr txBox="1"/>
          <p:nvPr/>
        </p:nvSpPr>
        <p:spPr>
          <a:xfrm>
            <a:off x="9450748" y="6765663"/>
            <a:ext cx="113650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25EB45-1A08-AF4B-945B-1ADB77160499}"/>
              </a:ext>
            </a:extLst>
          </p:cNvPr>
          <p:cNvSpPr txBox="1"/>
          <p:nvPr/>
        </p:nvSpPr>
        <p:spPr>
          <a:xfrm>
            <a:off x="9450748" y="9702386"/>
            <a:ext cx="113650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rPr>
              <a:t>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305DDC-38BF-A343-AD8A-10D636233497}"/>
              </a:ext>
            </a:extLst>
          </p:cNvPr>
          <p:cNvSpPr txBox="1"/>
          <p:nvPr/>
        </p:nvSpPr>
        <p:spPr>
          <a:xfrm>
            <a:off x="11620576" y="10751026"/>
            <a:ext cx="113650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rPr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6AB2762-9F97-D64E-8729-FC114D71896C}"/>
              </a:ext>
            </a:extLst>
          </p:cNvPr>
          <p:cNvSpPr txBox="1"/>
          <p:nvPr/>
        </p:nvSpPr>
        <p:spPr>
          <a:xfrm>
            <a:off x="11620576" y="8080136"/>
            <a:ext cx="1136501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rPr>
              <a:t>Shared Values</a:t>
            </a:r>
          </a:p>
        </p:txBody>
      </p:sp>
      <p:sp>
        <p:nvSpPr>
          <p:cNvPr id="94" name="CuadroTexto 395">
            <a:extLst>
              <a:ext uri="{FF2B5EF4-FFF2-40B4-BE49-F238E27FC236}">
                <a16:creationId xmlns:a16="http://schemas.microsoft.com/office/drawing/2014/main" id="{FBD29235-0422-F547-89B2-368D25806FE1}"/>
              </a:ext>
            </a:extLst>
          </p:cNvPr>
          <p:cNvSpPr txBox="1"/>
          <p:nvPr/>
        </p:nvSpPr>
        <p:spPr>
          <a:xfrm>
            <a:off x="16032415" y="6189162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95" name="Rectangle 56">
            <a:extLst>
              <a:ext uri="{FF2B5EF4-FFF2-40B4-BE49-F238E27FC236}">
                <a16:creationId xmlns:a16="http://schemas.microsoft.com/office/drawing/2014/main" id="{6C93E0B6-0E9A-274B-81E5-20F5A6AF8E55}"/>
              </a:ext>
            </a:extLst>
          </p:cNvPr>
          <p:cNvSpPr/>
          <p:nvPr/>
        </p:nvSpPr>
        <p:spPr>
          <a:xfrm>
            <a:off x="16032415" y="6813488"/>
            <a:ext cx="69294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97" name="CuadroTexto 395">
            <a:extLst>
              <a:ext uri="{FF2B5EF4-FFF2-40B4-BE49-F238E27FC236}">
                <a16:creationId xmlns:a16="http://schemas.microsoft.com/office/drawing/2014/main" id="{140B07AB-8F19-7A49-908F-5003C1CA5C9A}"/>
              </a:ext>
            </a:extLst>
          </p:cNvPr>
          <p:cNvSpPr txBox="1"/>
          <p:nvPr/>
        </p:nvSpPr>
        <p:spPr>
          <a:xfrm flipH="1">
            <a:off x="3448853" y="6185790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98" name="Rectangle 56">
            <a:extLst>
              <a:ext uri="{FF2B5EF4-FFF2-40B4-BE49-F238E27FC236}">
                <a16:creationId xmlns:a16="http://schemas.microsoft.com/office/drawing/2014/main" id="{A5F44CF2-2681-9047-97B1-3FAE48C4CE17}"/>
              </a:ext>
            </a:extLst>
          </p:cNvPr>
          <p:cNvSpPr/>
          <p:nvPr/>
        </p:nvSpPr>
        <p:spPr>
          <a:xfrm flipH="1">
            <a:off x="1415802" y="6810116"/>
            <a:ext cx="69294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12437F12-72F1-D547-AAB6-C92A87839C4D}"/>
              </a:ext>
            </a:extLst>
          </p:cNvPr>
          <p:cNvSpPr txBox="1"/>
          <p:nvPr/>
        </p:nvSpPr>
        <p:spPr>
          <a:xfrm>
            <a:off x="16032415" y="9052610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1CFFA99B-0E11-1047-BBBA-8FFE98E477CA}"/>
              </a:ext>
            </a:extLst>
          </p:cNvPr>
          <p:cNvSpPr/>
          <p:nvPr/>
        </p:nvSpPr>
        <p:spPr>
          <a:xfrm>
            <a:off x="16032415" y="9676936"/>
            <a:ext cx="69294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3" name="CuadroTexto 395">
            <a:extLst>
              <a:ext uri="{FF2B5EF4-FFF2-40B4-BE49-F238E27FC236}">
                <a16:creationId xmlns:a16="http://schemas.microsoft.com/office/drawing/2014/main" id="{96CC39DF-AFBC-3E4B-8984-A01B724071A8}"/>
              </a:ext>
            </a:extLst>
          </p:cNvPr>
          <p:cNvSpPr txBox="1"/>
          <p:nvPr/>
        </p:nvSpPr>
        <p:spPr>
          <a:xfrm flipH="1">
            <a:off x="3448853" y="9052610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1C00EEF6-8863-5E48-8553-D34F0CD62FBA}"/>
              </a:ext>
            </a:extLst>
          </p:cNvPr>
          <p:cNvSpPr/>
          <p:nvPr/>
        </p:nvSpPr>
        <p:spPr>
          <a:xfrm flipH="1">
            <a:off x="1415802" y="9676936"/>
            <a:ext cx="69294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EA698F7B-F137-8445-BB2B-B6EA31AEDE09}"/>
              </a:ext>
            </a:extLst>
          </p:cNvPr>
          <p:cNvSpPr txBox="1"/>
          <p:nvPr/>
        </p:nvSpPr>
        <p:spPr>
          <a:xfrm>
            <a:off x="13578093" y="4112144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07" name="Rectangle 56">
            <a:extLst>
              <a:ext uri="{FF2B5EF4-FFF2-40B4-BE49-F238E27FC236}">
                <a16:creationId xmlns:a16="http://schemas.microsoft.com/office/drawing/2014/main" id="{C9DBAB4C-97CF-FB4E-A8D6-0B230D567C10}"/>
              </a:ext>
            </a:extLst>
          </p:cNvPr>
          <p:cNvSpPr/>
          <p:nvPr/>
        </p:nvSpPr>
        <p:spPr>
          <a:xfrm>
            <a:off x="13578093" y="4736470"/>
            <a:ext cx="69294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559FD89F-373F-CA40-96AA-DA227C7F72F7}"/>
              </a:ext>
            </a:extLst>
          </p:cNvPr>
          <p:cNvSpPr txBox="1"/>
          <p:nvPr/>
        </p:nvSpPr>
        <p:spPr>
          <a:xfrm flipH="1">
            <a:off x="5868497" y="11377306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10" name="Rectangle 56">
            <a:extLst>
              <a:ext uri="{FF2B5EF4-FFF2-40B4-BE49-F238E27FC236}">
                <a16:creationId xmlns:a16="http://schemas.microsoft.com/office/drawing/2014/main" id="{D35A5F62-B4BE-0D42-A397-5D699F78F83F}"/>
              </a:ext>
            </a:extLst>
          </p:cNvPr>
          <p:cNvSpPr/>
          <p:nvPr/>
        </p:nvSpPr>
        <p:spPr>
          <a:xfrm flipH="1">
            <a:off x="3835446" y="12001632"/>
            <a:ext cx="69294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341997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4C95DA7-2939-6E48-A4AA-5AC70F9771E0}"/>
              </a:ext>
            </a:extLst>
          </p:cNvPr>
          <p:cNvSpPr/>
          <p:nvPr/>
        </p:nvSpPr>
        <p:spPr>
          <a:xfrm>
            <a:off x="6159317" y="7441560"/>
            <a:ext cx="2470378" cy="24703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A0D9D573-9991-BD4C-9610-7529C79F38D0}"/>
              </a:ext>
            </a:extLst>
          </p:cNvPr>
          <p:cNvSpPr/>
          <p:nvPr/>
        </p:nvSpPr>
        <p:spPr>
          <a:xfrm>
            <a:off x="3103078" y="5423580"/>
            <a:ext cx="8601593" cy="484586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2B15FD79-18F0-CE42-8491-6A0EB3738090}"/>
              </a:ext>
            </a:extLst>
          </p:cNvPr>
          <p:cNvSpPr/>
          <p:nvPr/>
        </p:nvSpPr>
        <p:spPr>
          <a:xfrm rot="5400000">
            <a:off x="4108870" y="4301722"/>
            <a:ext cx="6571276" cy="8701300"/>
          </a:xfrm>
          <a:prstGeom prst="hexagon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6FC965-7A18-6C47-88F6-1ED5335F4772}"/>
              </a:ext>
            </a:extLst>
          </p:cNvPr>
          <p:cNvSpPr txBox="1"/>
          <p:nvPr/>
        </p:nvSpPr>
        <p:spPr>
          <a:xfrm>
            <a:off x="6159318" y="8188065"/>
            <a:ext cx="2470378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Poppins SemiBold" pitchFamily="2" charset="77"/>
              </a:rPr>
              <a:t>Shared Values</a:t>
            </a:r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BCC00398-8046-F643-811A-9F025E06A65B}"/>
              </a:ext>
            </a:extLst>
          </p:cNvPr>
          <p:cNvSpPr/>
          <p:nvPr/>
        </p:nvSpPr>
        <p:spPr>
          <a:xfrm rot="10800000">
            <a:off x="3103078" y="7081747"/>
            <a:ext cx="8601593" cy="484586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4CB54E5-1B63-D34F-8189-CB8C9074531D}"/>
              </a:ext>
            </a:extLst>
          </p:cNvPr>
          <p:cNvSpPr/>
          <p:nvPr/>
        </p:nvSpPr>
        <p:spPr>
          <a:xfrm>
            <a:off x="6514638" y="4657377"/>
            <a:ext cx="1759737" cy="1759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3F9A175-E578-154E-8C1F-9D4C672505B5}"/>
              </a:ext>
            </a:extLst>
          </p:cNvPr>
          <p:cNvSpPr/>
          <p:nvPr/>
        </p:nvSpPr>
        <p:spPr>
          <a:xfrm>
            <a:off x="6514638" y="10934073"/>
            <a:ext cx="1759737" cy="1759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17605F1-351E-104A-A1F3-5B8C047592BF}"/>
              </a:ext>
            </a:extLst>
          </p:cNvPr>
          <p:cNvSpPr/>
          <p:nvPr/>
        </p:nvSpPr>
        <p:spPr>
          <a:xfrm>
            <a:off x="10797166" y="6081095"/>
            <a:ext cx="1759737" cy="1759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C02317-9E59-7B46-A32F-E5A3E0F0D3B4}"/>
              </a:ext>
            </a:extLst>
          </p:cNvPr>
          <p:cNvSpPr/>
          <p:nvPr/>
        </p:nvSpPr>
        <p:spPr>
          <a:xfrm>
            <a:off x="10797166" y="9498998"/>
            <a:ext cx="1759737" cy="1759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2E6E3F5-443A-214A-8CD4-66FD3FE8DB12}"/>
              </a:ext>
            </a:extLst>
          </p:cNvPr>
          <p:cNvSpPr/>
          <p:nvPr/>
        </p:nvSpPr>
        <p:spPr>
          <a:xfrm>
            <a:off x="2232110" y="6081095"/>
            <a:ext cx="1759737" cy="1759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CECCCF0-95B4-6743-B45E-9DDFAB13A41C}"/>
              </a:ext>
            </a:extLst>
          </p:cNvPr>
          <p:cNvSpPr/>
          <p:nvPr/>
        </p:nvSpPr>
        <p:spPr>
          <a:xfrm>
            <a:off x="2232110" y="9498998"/>
            <a:ext cx="1759737" cy="1759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3919E8F3-EC05-804E-9338-071C05B1D73A}"/>
              </a:ext>
            </a:extLst>
          </p:cNvPr>
          <p:cNvSpPr txBox="1"/>
          <p:nvPr/>
        </p:nvSpPr>
        <p:spPr>
          <a:xfrm>
            <a:off x="6328992" y="5340231"/>
            <a:ext cx="216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3EF4B2D0-22FA-054F-8BF3-52E041B2A09A}"/>
              </a:ext>
            </a:extLst>
          </p:cNvPr>
          <p:cNvSpPr txBox="1"/>
          <p:nvPr/>
        </p:nvSpPr>
        <p:spPr>
          <a:xfrm>
            <a:off x="2027609" y="6751667"/>
            <a:ext cx="216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Structure</a:t>
            </a:r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5309C4A5-5857-7141-ACDB-949A52340DB6}"/>
              </a:ext>
            </a:extLst>
          </p:cNvPr>
          <p:cNvSpPr txBox="1"/>
          <p:nvPr/>
        </p:nvSpPr>
        <p:spPr>
          <a:xfrm>
            <a:off x="2060161" y="10177336"/>
            <a:ext cx="216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System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968862DB-632F-0149-86C9-45C14088319D}"/>
              </a:ext>
            </a:extLst>
          </p:cNvPr>
          <p:cNvSpPr txBox="1"/>
          <p:nvPr/>
        </p:nvSpPr>
        <p:spPr>
          <a:xfrm>
            <a:off x="10660786" y="6734912"/>
            <a:ext cx="216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Style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4DDB2A8F-0F8D-6241-8369-C743164FC0B0}"/>
              </a:ext>
            </a:extLst>
          </p:cNvPr>
          <p:cNvSpPr txBox="1"/>
          <p:nvPr/>
        </p:nvSpPr>
        <p:spPr>
          <a:xfrm>
            <a:off x="6285149" y="11673123"/>
            <a:ext cx="216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Skills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DA27B5E2-CCF5-7045-9A4D-F2AB3FAD7E2C}"/>
              </a:ext>
            </a:extLst>
          </p:cNvPr>
          <p:cNvSpPr txBox="1"/>
          <p:nvPr/>
        </p:nvSpPr>
        <p:spPr>
          <a:xfrm>
            <a:off x="10660786" y="10210664"/>
            <a:ext cx="216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Staff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42285-BD8F-D646-9B8F-D7D97EB1A185}"/>
              </a:ext>
            </a:extLst>
          </p:cNvPr>
          <p:cNvSpPr/>
          <p:nvPr/>
        </p:nvSpPr>
        <p:spPr>
          <a:xfrm>
            <a:off x="13912628" y="5028025"/>
            <a:ext cx="8437413" cy="1097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03A29B9-1B71-9D4E-ADBE-E697A1308F96}"/>
              </a:ext>
            </a:extLst>
          </p:cNvPr>
          <p:cNvSpPr/>
          <p:nvPr/>
        </p:nvSpPr>
        <p:spPr>
          <a:xfrm>
            <a:off x="13912628" y="6125797"/>
            <a:ext cx="8437413" cy="2150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AFDDB29B-BDFF-5940-A69E-06F0419C10F2}"/>
              </a:ext>
            </a:extLst>
          </p:cNvPr>
          <p:cNvSpPr txBox="1"/>
          <p:nvPr/>
        </p:nvSpPr>
        <p:spPr>
          <a:xfrm>
            <a:off x="15683143" y="5295111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Element One</a:t>
            </a:r>
          </a:p>
        </p:txBody>
      </p:sp>
      <p:sp>
        <p:nvSpPr>
          <p:cNvPr id="99" name="Rectangle 56">
            <a:extLst>
              <a:ext uri="{FF2B5EF4-FFF2-40B4-BE49-F238E27FC236}">
                <a16:creationId xmlns:a16="http://schemas.microsoft.com/office/drawing/2014/main" id="{053EE873-10D9-9B4B-B82E-C8B58AE50CF8}"/>
              </a:ext>
            </a:extLst>
          </p:cNvPr>
          <p:cNvSpPr/>
          <p:nvPr/>
        </p:nvSpPr>
        <p:spPr>
          <a:xfrm>
            <a:off x="14666617" y="6587718"/>
            <a:ext cx="69294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E5113A4-651B-7742-A182-85A6893A8665}"/>
              </a:ext>
            </a:extLst>
          </p:cNvPr>
          <p:cNvSpPr/>
          <p:nvPr/>
        </p:nvSpPr>
        <p:spPr>
          <a:xfrm>
            <a:off x="13912628" y="9028525"/>
            <a:ext cx="8437413" cy="1097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E4C6381-EBA3-2C47-B796-C602D4D1BC8C}"/>
              </a:ext>
            </a:extLst>
          </p:cNvPr>
          <p:cNvSpPr/>
          <p:nvPr/>
        </p:nvSpPr>
        <p:spPr>
          <a:xfrm>
            <a:off x="13912628" y="10126297"/>
            <a:ext cx="8437413" cy="2150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3" name="CuadroTexto 395">
            <a:extLst>
              <a:ext uri="{FF2B5EF4-FFF2-40B4-BE49-F238E27FC236}">
                <a16:creationId xmlns:a16="http://schemas.microsoft.com/office/drawing/2014/main" id="{D54B04C1-38C2-0747-A7C6-13C56AA34F4B}"/>
              </a:ext>
            </a:extLst>
          </p:cNvPr>
          <p:cNvSpPr txBox="1"/>
          <p:nvPr/>
        </p:nvSpPr>
        <p:spPr>
          <a:xfrm>
            <a:off x="15683143" y="9295611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Element Two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69B4931E-33AD-FE4C-82A7-F3736CB48E03}"/>
              </a:ext>
            </a:extLst>
          </p:cNvPr>
          <p:cNvSpPr/>
          <p:nvPr/>
        </p:nvSpPr>
        <p:spPr>
          <a:xfrm>
            <a:off x="14666617" y="10588218"/>
            <a:ext cx="69294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F651A551-4D25-B146-8E0A-12D5F28E1ECA}"/>
              </a:ext>
            </a:extLst>
          </p:cNvPr>
          <p:cNvSpPr txBox="1"/>
          <p:nvPr/>
        </p:nvSpPr>
        <p:spPr>
          <a:xfrm>
            <a:off x="6103759" y="1022190"/>
            <a:ext cx="12170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McKinsey 7S Framework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D935938-0AEC-244C-98D1-D16E2B8BDD9D}"/>
              </a:ext>
            </a:extLst>
          </p:cNvPr>
          <p:cNvSpPr txBox="1"/>
          <p:nvPr/>
        </p:nvSpPr>
        <p:spPr>
          <a:xfrm>
            <a:off x="2668308" y="2383311"/>
            <a:ext cx="1904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18108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27493F9-2A7E-F142-973A-4975612EB285}"/>
              </a:ext>
            </a:extLst>
          </p:cNvPr>
          <p:cNvSpPr/>
          <p:nvPr/>
        </p:nvSpPr>
        <p:spPr>
          <a:xfrm rot="16200000">
            <a:off x="7980083" y="7801217"/>
            <a:ext cx="1346797" cy="13467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82ED28-8379-464E-83D8-486783F8FB90}"/>
              </a:ext>
            </a:extLst>
          </p:cNvPr>
          <p:cNvSpPr/>
          <p:nvPr/>
        </p:nvSpPr>
        <p:spPr>
          <a:xfrm rot="16200000">
            <a:off x="15050772" y="7801217"/>
            <a:ext cx="1346797" cy="13467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11D22AF-7479-284E-B81D-2B8AFE442897}"/>
              </a:ext>
            </a:extLst>
          </p:cNvPr>
          <p:cNvSpPr/>
          <p:nvPr/>
        </p:nvSpPr>
        <p:spPr>
          <a:xfrm rot="16200000">
            <a:off x="9762609" y="4671892"/>
            <a:ext cx="1346797" cy="13467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18A5B6-95B4-9241-8D8D-5E9A9196F9BD}"/>
              </a:ext>
            </a:extLst>
          </p:cNvPr>
          <p:cNvSpPr/>
          <p:nvPr/>
        </p:nvSpPr>
        <p:spPr>
          <a:xfrm rot="16200000">
            <a:off x="9762609" y="10951445"/>
            <a:ext cx="1346797" cy="13467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90110C-FF8E-404D-AFA6-485353F1DD4C}"/>
              </a:ext>
            </a:extLst>
          </p:cNvPr>
          <p:cNvSpPr/>
          <p:nvPr/>
        </p:nvSpPr>
        <p:spPr>
          <a:xfrm rot="16200000">
            <a:off x="13343993" y="4671892"/>
            <a:ext cx="1346797" cy="13467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A431A04-9C18-F340-8E9D-B07F9E4095C4}"/>
              </a:ext>
            </a:extLst>
          </p:cNvPr>
          <p:cNvSpPr/>
          <p:nvPr/>
        </p:nvSpPr>
        <p:spPr>
          <a:xfrm rot="16200000">
            <a:off x="13343993" y="10951445"/>
            <a:ext cx="1346797" cy="13467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D9CCDC-99D2-7542-B1B5-C3BE430F7CF4}"/>
              </a:ext>
            </a:extLst>
          </p:cNvPr>
          <p:cNvSpPr/>
          <p:nvPr/>
        </p:nvSpPr>
        <p:spPr>
          <a:xfrm rot="16200000">
            <a:off x="10179712" y="7687733"/>
            <a:ext cx="135875" cy="158700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735F98-351C-7F44-9DBE-1C1221F9C0F9}"/>
              </a:ext>
            </a:extLst>
          </p:cNvPr>
          <p:cNvSpPr/>
          <p:nvPr/>
        </p:nvSpPr>
        <p:spPr>
          <a:xfrm rot="19800000">
            <a:off x="11140962" y="6043548"/>
            <a:ext cx="135875" cy="15870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C382E2-5D9C-FB48-82E7-CB9737D70B0A}"/>
              </a:ext>
            </a:extLst>
          </p:cNvPr>
          <p:cNvSpPr/>
          <p:nvPr/>
        </p:nvSpPr>
        <p:spPr>
          <a:xfrm rot="12600000" flipH="1">
            <a:off x="11115017" y="9404152"/>
            <a:ext cx="135875" cy="15870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37FFE6-BB84-7442-A2FA-0B91EE552DDA}"/>
              </a:ext>
            </a:extLst>
          </p:cNvPr>
          <p:cNvSpPr/>
          <p:nvPr/>
        </p:nvSpPr>
        <p:spPr>
          <a:xfrm rot="12600000" flipV="1">
            <a:off x="13098203" y="5978974"/>
            <a:ext cx="135875" cy="15870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21C73B-DC30-0A4E-9DA4-C134870923C7}"/>
              </a:ext>
            </a:extLst>
          </p:cNvPr>
          <p:cNvSpPr/>
          <p:nvPr/>
        </p:nvSpPr>
        <p:spPr>
          <a:xfrm rot="19800000" flipH="1" flipV="1">
            <a:off x="13098203" y="9404152"/>
            <a:ext cx="135875" cy="15870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5F0FA9-A57A-8D40-8FDB-826E0B941641}"/>
              </a:ext>
            </a:extLst>
          </p:cNvPr>
          <p:cNvSpPr/>
          <p:nvPr/>
        </p:nvSpPr>
        <p:spPr>
          <a:xfrm rot="16200000">
            <a:off x="14102237" y="7687733"/>
            <a:ext cx="135875" cy="158700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69AA78-FE59-6945-A5F0-DD89B82DC39D}"/>
              </a:ext>
            </a:extLst>
          </p:cNvPr>
          <p:cNvSpPr/>
          <p:nvPr/>
        </p:nvSpPr>
        <p:spPr>
          <a:xfrm rot="19999021">
            <a:off x="14941753" y="5818971"/>
            <a:ext cx="135875" cy="203616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ED23BAB-A426-BE4A-AF26-BA866E036431}"/>
              </a:ext>
            </a:extLst>
          </p:cNvPr>
          <p:cNvSpPr/>
          <p:nvPr/>
        </p:nvSpPr>
        <p:spPr>
          <a:xfrm rot="12400979" flipH="1">
            <a:off x="14941753" y="9115000"/>
            <a:ext cx="135875" cy="203616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7CF70C-6993-2444-905E-DFAF73E60B83}"/>
              </a:ext>
            </a:extLst>
          </p:cNvPr>
          <p:cNvSpPr/>
          <p:nvPr/>
        </p:nvSpPr>
        <p:spPr>
          <a:xfrm rot="12400979" flipV="1">
            <a:off x="9299114" y="5761819"/>
            <a:ext cx="135875" cy="203616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4B17E8-CA65-2E4C-9EF4-F0A4F8EAE947}"/>
              </a:ext>
            </a:extLst>
          </p:cNvPr>
          <p:cNvSpPr/>
          <p:nvPr/>
        </p:nvSpPr>
        <p:spPr>
          <a:xfrm rot="19999021" flipH="1" flipV="1">
            <a:off x="9299114" y="9157865"/>
            <a:ext cx="135875" cy="203616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369010-C958-2B44-89FE-0EB2913ACB7F}"/>
              </a:ext>
            </a:extLst>
          </p:cNvPr>
          <p:cNvSpPr/>
          <p:nvPr/>
        </p:nvSpPr>
        <p:spPr>
          <a:xfrm rot="16200000">
            <a:off x="12147812" y="4253791"/>
            <a:ext cx="135875" cy="19110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CAF737-CA32-E242-8B1F-B2645E28C277}"/>
              </a:ext>
            </a:extLst>
          </p:cNvPr>
          <p:cNvSpPr/>
          <p:nvPr/>
        </p:nvSpPr>
        <p:spPr>
          <a:xfrm rot="16200000">
            <a:off x="12147812" y="10800727"/>
            <a:ext cx="135875" cy="19110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7DCD23-8C62-194E-85E7-ED289709F935}"/>
              </a:ext>
            </a:extLst>
          </p:cNvPr>
          <p:cNvSpPr/>
          <p:nvPr/>
        </p:nvSpPr>
        <p:spPr>
          <a:xfrm rot="16200000">
            <a:off x="11207852" y="7493642"/>
            <a:ext cx="1961948" cy="196194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1A85F1-477C-6F42-A8A6-1525596BC660}"/>
              </a:ext>
            </a:extLst>
          </p:cNvPr>
          <p:cNvSpPr txBox="1"/>
          <p:nvPr/>
        </p:nvSpPr>
        <p:spPr>
          <a:xfrm>
            <a:off x="11033690" y="8018452"/>
            <a:ext cx="2309460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Poppins SemiBold" pitchFamily="2" charset="77"/>
              </a:rPr>
              <a:t>Shared Values</a:t>
            </a:r>
          </a:p>
        </p:txBody>
      </p:sp>
      <p:sp>
        <p:nvSpPr>
          <p:cNvPr id="65" name="Forma libre 285">
            <a:extLst>
              <a:ext uri="{FF2B5EF4-FFF2-40B4-BE49-F238E27FC236}">
                <a16:creationId xmlns:a16="http://schemas.microsoft.com/office/drawing/2014/main" id="{D974B432-4554-9A4F-8212-633ABD95D9B9}"/>
              </a:ext>
            </a:extLst>
          </p:cNvPr>
          <p:cNvSpPr/>
          <p:nvPr/>
        </p:nvSpPr>
        <p:spPr>
          <a:xfrm>
            <a:off x="10179930" y="5055023"/>
            <a:ext cx="495568" cy="495568"/>
          </a:xfrm>
          <a:custGeom>
            <a:avLst/>
            <a:gdLst>
              <a:gd name="connsiteX0" fmla="*/ 245812 w 517651"/>
              <a:gd name="connsiteY0" fmla="*/ 436157 h 517651"/>
              <a:gd name="connsiteX1" fmla="*/ 436254 w 517651"/>
              <a:gd name="connsiteY1" fmla="*/ 245757 h 517651"/>
              <a:gd name="connsiteX2" fmla="*/ 498982 w 517651"/>
              <a:gd name="connsiteY2" fmla="*/ 256568 h 517651"/>
              <a:gd name="connsiteX3" fmla="*/ 503472 w 517651"/>
              <a:gd name="connsiteY3" fmla="*/ 257325 h 517651"/>
              <a:gd name="connsiteX4" fmla="*/ 504004 w 517651"/>
              <a:gd name="connsiteY4" fmla="*/ 257325 h 517651"/>
              <a:gd name="connsiteX5" fmla="*/ 517607 w 517651"/>
              <a:gd name="connsiteY5" fmla="*/ 243725 h 517651"/>
              <a:gd name="connsiteX6" fmla="*/ 516783 w 517651"/>
              <a:gd name="connsiteY6" fmla="*/ 238997 h 517651"/>
              <a:gd name="connsiteX7" fmla="*/ 259415 w 517651"/>
              <a:gd name="connsiteY7" fmla="*/ 956 h 517651"/>
              <a:gd name="connsiteX8" fmla="*/ 956 w 517651"/>
              <a:gd name="connsiteY8" fmla="*/ 259358 h 517651"/>
              <a:gd name="connsiteX9" fmla="*/ 242915 w 517651"/>
              <a:gd name="connsiteY9" fmla="*/ 516948 h 517651"/>
              <a:gd name="connsiteX10" fmla="*/ 243766 w 517651"/>
              <a:gd name="connsiteY10" fmla="*/ 516975 h 517651"/>
              <a:gd name="connsiteX11" fmla="*/ 254606 w 517651"/>
              <a:gd name="connsiteY11" fmla="*/ 511595 h 517651"/>
              <a:gd name="connsiteX12" fmla="*/ 256598 w 517651"/>
              <a:gd name="connsiteY12" fmla="*/ 498899 h 517651"/>
              <a:gd name="connsiteX13" fmla="*/ 245812 w 517651"/>
              <a:gd name="connsiteY13" fmla="*/ 436157 h 517651"/>
              <a:gd name="connsiteX14" fmla="*/ 187372 w 517651"/>
              <a:gd name="connsiteY14" fmla="*/ 350573 h 517651"/>
              <a:gd name="connsiteX15" fmla="*/ 177756 w 517651"/>
              <a:gd name="connsiteY15" fmla="*/ 354557 h 517651"/>
              <a:gd name="connsiteX16" fmla="*/ 168140 w 517651"/>
              <a:gd name="connsiteY16" fmla="*/ 350573 h 517651"/>
              <a:gd name="connsiteX17" fmla="*/ 168140 w 517651"/>
              <a:gd name="connsiteY17" fmla="*/ 331342 h 517651"/>
              <a:gd name="connsiteX18" fmla="*/ 245757 w 517651"/>
              <a:gd name="connsiteY18" fmla="*/ 253726 h 517651"/>
              <a:gd name="connsiteX19" fmla="*/ 245757 w 517651"/>
              <a:gd name="connsiteY19" fmla="*/ 96157 h 517651"/>
              <a:gd name="connsiteX20" fmla="*/ 259358 w 517651"/>
              <a:gd name="connsiteY20" fmla="*/ 82557 h 517651"/>
              <a:gd name="connsiteX21" fmla="*/ 272958 w 517651"/>
              <a:gd name="connsiteY21" fmla="*/ 96157 h 517651"/>
              <a:gd name="connsiteX22" fmla="*/ 272958 w 517651"/>
              <a:gd name="connsiteY22" fmla="*/ 259358 h 517651"/>
              <a:gd name="connsiteX23" fmla="*/ 268974 w 517651"/>
              <a:gd name="connsiteY23" fmla="*/ 268974 h 517651"/>
              <a:gd name="connsiteX24" fmla="*/ 187372 w 517651"/>
              <a:gd name="connsiteY24" fmla="*/ 350573 h 51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7651" h="517651">
                <a:moveTo>
                  <a:pt x="245812" y="436157"/>
                </a:moveTo>
                <a:cubicBezTo>
                  <a:pt x="245812" y="331170"/>
                  <a:pt x="331255" y="245757"/>
                  <a:pt x="436254" y="245757"/>
                </a:cubicBezTo>
                <a:cubicBezTo>
                  <a:pt x="457349" y="245757"/>
                  <a:pt x="478445" y="249396"/>
                  <a:pt x="498982" y="256568"/>
                </a:cubicBezTo>
                <a:cubicBezTo>
                  <a:pt x="500443" y="257073"/>
                  <a:pt x="501958" y="257325"/>
                  <a:pt x="503472" y="257325"/>
                </a:cubicBezTo>
                <a:cubicBezTo>
                  <a:pt x="503685" y="257338"/>
                  <a:pt x="503871" y="257325"/>
                  <a:pt x="504004" y="257325"/>
                </a:cubicBezTo>
                <a:cubicBezTo>
                  <a:pt x="511523" y="257325"/>
                  <a:pt x="517607" y="251242"/>
                  <a:pt x="517607" y="243725"/>
                </a:cubicBezTo>
                <a:cubicBezTo>
                  <a:pt x="517607" y="242065"/>
                  <a:pt x="517315" y="240471"/>
                  <a:pt x="516783" y="238997"/>
                </a:cubicBezTo>
                <a:cubicBezTo>
                  <a:pt x="506289" y="105201"/>
                  <a:pt x="393984" y="956"/>
                  <a:pt x="259415" y="956"/>
                </a:cubicBezTo>
                <a:cubicBezTo>
                  <a:pt x="116901" y="956"/>
                  <a:pt x="956" y="116876"/>
                  <a:pt x="956" y="259358"/>
                </a:cubicBezTo>
                <a:cubicBezTo>
                  <a:pt x="956" y="395212"/>
                  <a:pt x="107230" y="508356"/>
                  <a:pt x="242915" y="516948"/>
                </a:cubicBezTo>
                <a:cubicBezTo>
                  <a:pt x="243180" y="516961"/>
                  <a:pt x="243474" y="516975"/>
                  <a:pt x="243766" y="516975"/>
                </a:cubicBezTo>
                <a:cubicBezTo>
                  <a:pt x="248016" y="516975"/>
                  <a:pt x="252029" y="514996"/>
                  <a:pt x="254606" y="511595"/>
                </a:cubicBezTo>
                <a:cubicBezTo>
                  <a:pt x="257369" y="507969"/>
                  <a:pt x="258113" y="503202"/>
                  <a:pt x="256598" y="498899"/>
                </a:cubicBezTo>
                <a:cubicBezTo>
                  <a:pt x="249451" y="478379"/>
                  <a:pt x="245812" y="457261"/>
                  <a:pt x="245812" y="436157"/>
                </a:cubicBezTo>
                <a:close/>
                <a:moveTo>
                  <a:pt x="187372" y="350573"/>
                </a:moveTo>
                <a:cubicBezTo>
                  <a:pt x="184716" y="353228"/>
                  <a:pt x="181235" y="354557"/>
                  <a:pt x="177756" y="354557"/>
                </a:cubicBezTo>
                <a:cubicBezTo>
                  <a:pt x="174277" y="354557"/>
                  <a:pt x="170797" y="353228"/>
                  <a:pt x="168140" y="350573"/>
                </a:cubicBezTo>
                <a:cubicBezTo>
                  <a:pt x="162827" y="345260"/>
                  <a:pt x="162827" y="336653"/>
                  <a:pt x="168140" y="331342"/>
                </a:cubicBezTo>
                <a:lnTo>
                  <a:pt x="245757" y="253726"/>
                </a:lnTo>
                <a:lnTo>
                  <a:pt x="245757" y="96157"/>
                </a:lnTo>
                <a:cubicBezTo>
                  <a:pt x="245757" y="88640"/>
                  <a:pt x="251840" y="82557"/>
                  <a:pt x="259358" y="82557"/>
                </a:cubicBezTo>
                <a:cubicBezTo>
                  <a:pt x="266875" y="82557"/>
                  <a:pt x="272958" y="88640"/>
                  <a:pt x="272958" y="96157"/>
                </a:cubicBezTo>
                <a:lnTo>
                  <a:pt x="272958" y="259358"/>
                </a:lnTo>
                <a:cubicBezTo>
                  <a:pt x="272958" y="262970"/>
                  <a:pt x="271524" y="266424"/>
                  <a:pt x="268974" y="268974"/>
                </a:cubicBezTo>
                <a:lnTo>
                  <a:pt x="187372" y="3505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66" name="Forma libre 286">
            <a:extLst>
              <a:ext uri="{FF2B5EF4-FFF2-40B4-BE49-F238E27FC236}">
                <a16:creationId xmlns:a16="http://schemas.microsoft.com/office/drawing/2014/main" id="{2B77EAF5-00D1-944B-A333-FF627EAE45CE}"/>
              </a:ext>
            </a:extLst>
          </p:cNvPr>
          <p:cNvSpPr/>
          <p:nvPr/>
        </p:nvSpPr>
        <p:spPr>
          <a:xfrm>
            <a:off x="10440326" y="5315419"/>
            <a:ext cx="313697" cy="313697"/>
          </a:xfrm>
          <a:custGeom>
            <a:avLst/>
            <a:gdLst>
              <a:gd name="connsiteX0" fmla="*/ 164157 w 327676"/>
              <a:gd name="connsiteY0" fmla="*/ 956 h 327676"/>
              <a:gd name="connsiteX1" fmla="*/ 956 w 327676"/>
              <a:gd name="connsiteY1" fmla="*/ 164157 h 327676"/>
              <a:gd name="connsiteX2" fmla="*/ 164157 w 327676"/>
              <a:gd name="connsiteY2" fmla="*/ 327357 h 327676"/>
              <a:gd name="connsiteX3" fmla="*/ 327357 w 327676"/>
              <a:gd name="connsiteY3" fmla="*/ 164157 h 327676"/>
              <a:gd name="connsiteX4" fmla="*/ 164157 w 327676"/>
              <a:gd name="connsiteY4" fmla="*/ 956 h 327676"/>
              <a:gd name="connsiteX5" fmla="*/ 157357 w 327676"/>
              <a:gd name="connsiteY5" fmla="*/ 150558 h 327676"/>
              <a:gd name="connsiteX6" fmla="*/ 170958 w 327676"/>
              <a:gd name="connsiteY6" fmla="*/ 150558 h 327676"/>
              <a:gd name="connsiteX7" fmla="*/ 218557 w 327676"/>
              <a:gd name="connsiteY7" fmla="*/ 198157 h 327676"/>
              <a:gd name="connsiteX8" fmla="*/ 177757 w 327676"/>
              <a:gd name="connsiteY8" fmla="*/ 245070 h 327676"/>
              <a:gd name="connsiteX9" fmla="*/ 177757 w 327676"/>
              <a:gd name="connsiteY9" fmla="*/ 259358 h 327676"/>
              <a:gd name="connsiteX10" fmla="*/ 164157 w 327676"/>
              <a:gd name="connsiteY10" fmla="*/ 272958 h 327676"/>
              <a:gd name="connsiteX11" fmla="*/ 150556 w 327676"/>
              <a:gd name="connsiteY11" fmla="*/ 259358 h 327676"/>
              <a:gd name="connsiteX12" fmla="*/ 150556 w 327676"/>
              <a:gd name="connsiteY12" fmla="*/ 245757 h 327676"/>
              <a:gd name="connsiteX13" fmla="*/ 123357 w 327676"/>
              <a:gd name="connsiteY13" fmla="*/ 245757 h 327676"/>
              <a:gd name="connsiteX14" fmla="*/ 109756 w 327676"/>
              <a:gd name="connsiteY14" fmla="*/ 232157 h 327676"/>
              <a:gd name="connsiteX15" fmla="*/ 123357 w 327676"/>
              <a:gd name="connsiteY15" fmla="*/ 218556 h 327676"/>
              <a:gd name="connsiteX16" fmla="*/ 170956 w 327676"/>
              <a:gd name="connsiteY16" fmla="*/ 218556 h 327676"/>
              <a:gd name="connsiteX17" fmla="*/ 191356 w 327676"/>
              <a:gd name="connsiteY17" fmla="*/ 198156 h 327676"/>
              <a:gd name="connsiteX18" fmla="*/ 170956 w 327676"/>
              <a:gd name="connsiteY18" fmla="*/ 177756 h 327676"/>
              <a:gd name="connsiteX19" fmla="*/ 157357 w 327676"/>
              <a:gd name="connsiteY19" fmla="*/ 177756 h 327676"/>
              <a:gd name="connsiteX20" fmla="*/ 109757 w 327676"/>
              <a:gd name="connsiteY20" fmla="*/ 130156 h 327676"/>
              <a:gd name="connsiteX21" fmla="*/ 150558 w 327676"/>
              <a:gd name="connsiteY21" fmla="*/ 83244 h 327676"/>
              <a:gd name="connsiteX22" fmla="*/ 150558 w 327676"/>
              <a:gd name="connsiteY22" fmla="*/ 68956 h 327676"/>
              <a:gd name="connsiteX23" fmla="*/ 164158 w 327676"/>
              <a:gd name="connsiteY23" fmla="*/ 55356 h 327676"/>
              <a:gd name="connsiteX24" fmla="*/ 177757 w 327676"/>
              <a:gd name="connsiteY24" fmla="*/ 68957 h 327676"/>
              <a:gd name="connsiteX25" fmla="*/ 177757 w 327676"/>
              <a:gd name="connsiteY25" fmla="*/ 82558 h 327676"/>
              <a:gd name="connsiteX26" fmla="*/ 204957 w 327676"/>
              <a:gd name="connsiteY26" fmla="*/ 82558 h 327676"/>
              <a:gd name="connsiteX27" fmla="*/ 218557 w 327676"/>
              <a:gd name="connsiteY27" fmla="*/ 96158 h 327676"/>
              <a:gd name="connsiteX28" fmla="*/ 204957 w 327676"/>
              <a:gd name="connsiteY28" fmla="*/ 109759 h 327676"/>
              <a:gd name="connsiteX29" fmla="*/ 157357 w 327676"/>
              <a:gd name="connsiteY29" fmla="*/ 109759 h 327676"/>
              <a:gd name="connsiteX30" fmla="*/ 136957 w 327676"/>
              <a:gd name="connsiteY30" fmla="*/ 130159 h 327676"/>
              <a:gd name="connsiteX31" fmla="*/ 157357 w 327676"/>
              <a:gd name="connsiteY31" fmla="*/ 150558 h 32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7676" h="327676">
                <a:moveTo>
                  <a:pt x="164157" y="956"/>
                </a:moveTo>
                <a:cubicBezTo>
                  <a:pt x="74163" y="956"/>
                  <a:pt x="956" y="74163"/>
                  <a:pt x="956" y="164157"/>
                </a:cubicBezTo>
                <a:cubicBezTo>
                  <a:pt x="956" y="254150"/>
                  <a:pt x="74163" y="327357"/>
                  <a:pt x="164157" y="327357"/>
                </a:cubicBezTo>
                <a:cubicBezTo>
                  <a:pt x="254150" y="327357"/>
                  <a:pt x="327357" y="254150"/>
                  <a:pt x="327357" y="164157"/>
                </a:cubicBezTo>
                <a:cubicBezTo>
                  <a:pt x="327357" y="74163"/>
                  <a:pt x="254152" y="956"/>
                  <a:pt x="164157" y="956"/>
                </a:cubicBezTo>
                <a:close/>
                <a:moveTo>
                  <a:pt x="157357" y="150558"/>
                </a:moveTo>
                <a:lnTo>
                  <a:pt x="170958" y="150558"/>
                </a:lnTo>
                <a:cubicBezTo>
                  <a:pt x="197201" y="150558"/>
                  <a:pt x="218557" y="171914"/>
                  <a:pt x="218557" y="198157"/>
                </a:cubicBezTo>
                <a:cubicBezTo>
                  <a:pt x="218557" y="222074"/>
                  <a:pt x="200766" y="241737"/>
                  <a:pt x="177757" y="245070"/>
                </a:cubicBezTo>
                <a:lnTo>
                  <a:pt x="177757" y="259358"/>
                </a:lnTo>
                <a:cubicBezTo>
                  <a:pt x="177757" y="266875"/>
                  <a:pt x="171674" y="272958"/>
                  <a:pt x="164157" y="272958"/>
                </a:cubicBezTo>
                <a:cubicBezTo>
                  <a:pt x="156639" y="272958"/>
                  <a:pt x="150556" y="266875"/>
                  <a:pt x="150556" y="259358"/>
                </a:cubicBezTo>
                <a:lnTo>
                  <a:pt x="150556" y="245757"/>
                </a:lnTo>
                <a:lnTo>
                  <a:pt x="123357" y="245757"/>
                </a:lnTo>
                <a:cubicBezTo>
                  <a:pt x="115839" y="245757"/>
                  <a:pt x="109756" y="239674"/>
                  <a:pt x="109756" y="232157"/>
                </a:cubicBezTo>
                <a:cubicBezTo>
                  <a:pt x="109756" y="224639"/>
                  <a:pt x="115839" y="218556"/>
                  <a:pt x="123357" y="218556"/>
                </a:cubicBezTo>
                <a:lnTo>
                  <a:pt x="170956" y="218556"/>
                </a:lnTo>
                <a:cubicBezTo>
                  <a:pt x="182193" y="218556"/>
                  <a:pt x="191356" y="209405"/>
                  <a:pt x="191356" y="198156"/>
                </a:cubicBezTo>
                <a:cubicBezTo>
                  <a:pt x="191356" y="186907"/>
                  <a:pt x="182192" y="177756"/>
                  <a:pt x="170956" y="177756"/>
                </a:cubicBezTo>
                <a:lnTo>
                  <a:pt x="157357" y="177756"/>
                </a:lnTo>
                <a:cubicBezTo>
                  <a:pt x="131114" y="177756"/>
                  <a:pt x="109757" y="156400"/>
                  <a:pt x="109757" y="130156"/>
                </a:cubicBezTo>
                <a:cubicBezTo>
                  <a:pt x="109757" y="106240"/>
                  <a:pt x="127549" y="86577"/>
                  <a:pt x="150558" y="83244"/>
                </a:cubicBezTo>
                <a:lnTo>
                  <a:pt x="150558" y="68956"/>
                </a:lnTo>
                <a:cubicBezTo>
                  <a:pt x="150558" y="61439"/>
                  <a:pt x="156641" y="55356"/>
                  <a:pt x="164158" y="55356"/>
                </a:cubicBezTo>
                <a:cubicBezTo>
                  <a:pt x="171676" y="55356"/>
                  <a:pt x="177757" y="61440"/>
                  <a:pt x="177757" y="68957"/>
                </a:cubicBezTo>
                <a:lnTo>
                  <a:pt x="177757" y="82558"/>
                </a:lnTo>
                <a:lnTo>
                  <a:pt x="204957" y="82558"/>
                </a:lnTo>
                <a:cubicBezTo>
                  <a:pt x="212474" y="82558"/>
                  <a:pt x="218557" y="88641"/>
                  <a:pt x="218557" y="96158"/>
                </a:cubicBezTo>
                <a:cubicBezTo>
                  <a:pt x="218557" y="103676"/>
                  <a:pt x="212474" y="109759"/>
                  <a:pt x="204957" y="109759"/>
                </a:cubicBezTo>
                <a:lnTo>
                  <a:pt x="157357" y="109759"/>
                </a:lnTo>
                <a:cubicBezTo>
                  <a:pt x="146121" y="109759"/>
                  <a:pt x="136957" y="118909"/>
                  <a:pt x="136957" y="130159"/>
                </a:cubicBezTo>
                <a:cubicBezTo>
                  <a:pt x="136957" y="141408"/>
                  <a:pt x="146122" y="150558"/>
                  <a:pt x="157357" y="1505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82" name="Forma libre 288">
            <a:extLst>
              <a:ext uri="{FF2B5EF4-FFF2-40B4-BE49-F238E27FC236}">
                <a16:creationId xmlns:a16="http://schemas.microsoft.com/office/drawing/2014/main" id="{2994188E-79D2-B948-AB12-9B96635EBCB5}"/>
              </a:ext>
            </a:extLst>
          </p:cNvPr>
          <p:cNvSpPr/>
          <p:nvPr/>
        </p:nvSpPr>
        <p:spPr>
          <a:xfrm>
            <a:off x="13795481" y="5015734"/>
            <a:ext cx="573584" cy="573584"/>
          </a:xfrm>
          <a:custGeom>
            <a:avLst/>
            <a:gdLst>
              <a:gd name="connsiteX0" fmla="*/ 597710 w 599144"/>
              <a:gd name="connsiteY0" fmla="*/ 107778 h 599144"/>
              <a:gd name="connsiteX1" fmla="*/ 588415 w 599144"/>
              <a:gd name="connsiteY1" fmla="*/ 100697 h 599144"/>
              <a:gd name="connsiteX2" fmla="*/ 520456 w 599144"/>
              <a:gd name="connsiteY2" fmla="*/ 79272 h 599144"/>
              <a:gd name="connsiteX3" fmla="*/ 499020 w 599144"/>
              <a:gd name="connsiteY3" fmla="*/ 11326 h 599144"/>
              <a:gd name="connsiteX4" fmla="*/ 491963 w 599144"/>
              <a:gd name="connsiteY4" fmla="*/ 2019 h 599144"/>
              <a:gd name="connsiteX5" fmla="*/ 480284 w 599144"/>
              <a:gd name="connsiteY5" fmla="*/ 2676 h 599144"/>
              <a:gd name="connsiteX6" fmla="*/ 424442 w 599144"/>
              <a:gd name="connsiteY6" fmla="*/ 88081 h 599144"/>
              <a:gd name="connsiteX7" fmla="*/ 424442 w 599144"/>
              <a:gd name="connsiteY7" fmla="*/ 132049 h 599144"/>
              <a:gd name="connsiteX8" fmla="*/ 299864 w 599144"/>
              <a:gd name="connsiteY8" fmla="*/ 262490 h 599144"/>
              <a:gd name="connsiteX9" fmla="*/ 299864 w 599144"/>
              <a:gd name="connsiteY9" fmla="*/ 263894 h 599144"/>
              <a:gd name="connsiteX10" fmla="*/ 299864 w 599144"/>
              <a:gd name="connsiteY10" fmla="*/ 277090 h 599144"/>
              <a:gd name="connsiteX11" fmla="*/ 296215 w 599144"/>
              <a:gd name="connsiteY11" fmla="*/ 285898 h 599144"/>
              <a:gd name="connsiteX12" fmla="*/ 241225 w 599144"/>
              <a:gd name="connsiteY12" fmla="*/ 340887 h 599144"/>
              <a:gd name="connsiteX13" fmla="*/ 232417 w 599144"/>
              <a:gd name="connsiteY13" fmla="*/ 344537 h 599144"/>
              <a:gd name="connsiteX14" fmla="*/ 223608 w 599144"/>
              <a:gd name="connsiteY14" fmla="*/ 340887 h 599144"/>
              <a:gd name="connsiteX15" fmla="*/ 223608 w 599144"/>
              <a:gd name="connsiteY15" fmla="*/ 323272 h 599144"/>
              <a:gd name="connsiteX16" fmla="*/ 274948 w 599144"/>
              <a:gd name="connsiteY16" fmla="*/ 271932 h 599144"/>
              <a:gd name="connsiteX17" fmla="*/ 274948 w 599144"/>
              <a:gd name="connsiteY17" fmla="*/ 262492 h 599144"/>
              <a:gd name="connsiteX18" fmla="*/ 275653 w 599144"/>
              <a:gd name="connsiteY18" fmla="*/ 253792 h 599144"/>
              <a:gd name="connsiteX19" fmla="*/ 250031 w 599144"/>
              <a:gd name="connsiteY19" fmla="*/ 250035 h 599144"/>
              <a:gd name="connsiteX20" fmla="*/ 150369 w 599144"/>
              <a:gd name="connsiteY20" fmla="*/ 349697 h 599144"/>
              <a:gd name="connsiteX21" fmla="*/ 250034 w 599144"/>
              <a:gd name="connsiteY21" fmla="*/ 449359 h 599144"/>
              <a:gd name="connsiteX22" fmla="*/ 349696 w 599144"/>
              <a:gd name="connsiteY22" fmla="*/ 349697 h 599144"/>
              <a:gd name="connsiteX23" fmla="*/ 336079 w 599144"/>
              <a:gd name="connsiteY23" fmla="*/ 299865 h 599144"/>
              <a:gd name="connsiteX24" fmla="*/ 337238 w 599144"/>
              <a:gd name="connsiteY24" fmla="*/ 299865 h 599144"/>
              <a:gd name="connsiteX25" fmla="*/ 396204 w 599144"/>
              <a:gd name="connsiteY25" fmla="*/ 255815 h 599144"/>
              <a:gd name="connsiteX26" fmla="*/ 424442 w 599144"/>
              <a:gd name="connsiteY26" fmla="*/ 349697 h 599144"/>
              <a:gd name="connsiteX27" fmla="*/ 250033 w 599144"/>
              <a:gd name="connsiteY27" fmla="*/ 524107 h 599144"/>
              <a:gd name="connsiteX28" fmla="*/ 75623 w 599144"/>
              <a:gd name="connsiteY28" fmla="*/ 349696 h 599144"/>
              <a:gd name="connsiteX29" fmla="*/ 250033 w 599144"/>
              <a:gd name="connsiteY29" fmla="*/ 175286 h 599144"/>
              <a:gd name="connsiteX30" fmla="*/ 321107 w 599144"/>
              <a:gd name="connsiteY30" fmla="*/ 191030 h 599144"/>
              <a:gd name="connsiteX31" fmla="*/ 379693 w 599144"/>
              <a:gd name="connsiteY31" fmla="*/ 137229 h 599144"/>
              <a:gd name="connsiteX32" fmla="*/ 250033 w 599144"/>
              <a:gd name="connsiteY32" fmla="*/ 100539 h 599144"/>
              <a:gd name="connsiteX33" fmla="*/ 876 w 599144"/>
              <a:gd name="connsiteY33" fmla="*/ 349696 h 599144"/>
              <a:gd name="connsiteX34" fmla="*/ 250034 w 599144"/>
              <a:gd name="connsiteY34" fmla="*/ 598854 h 599144"/>
              <a:gd name="connsiteX35" fmla="*/ 499191 w 599144"/>
              <a:gd name="connsiteY35" fmla="*/ 349697 h 599144"/>
              <a:gd name="connsiteX36" fmla="*/ 447902 w 599144"/>
              <a:gd name="connsiteY36" fmla="*/ 198773 h 599144"/>
              <a:gd name="connsiteX37" fmla="*/ 467681 w 599144"/>
              <a:gd name="connsiteY37" fmla="*/ 175287 h 599144"/>
              <a:gd name="connsiteX38" fmla="*/ 511649 w 599144"/>
              <a:gd name="connsiteY38" fmla="*/ 175287 h 599144"/>
              <a:gd name="connsiteX39" fmla="*/ 597053 w 599144"/>
              <a:gd name="connsiteY39" fmla="*/ 119434 h 599144"/>
              <a:gd name="connsiteX40" fmla="*/ 597710 w 599144"/>
              <a:gd name="connsiteY40" fmla="*/ 107778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9144" h="599144">
                <a:moveTo>
                  <a:pt x="597710" y="107778"/>
                </a:moveTo>
                <a:cubicBezTo>
                  <a:pt x="595982" y="104018"/>
                  <a:pt x="592478" y="101366"/>
                  <a:pt x="588415" y="100697"/>
                </a:cubicBezTo>
                <a:cubicBezTo>
                  <a:pt x="565300" y="96913"/>
                  <a:pt x="528948" y="87764"/>
                  <a:pt x="520456" y="79272"/>
                </a:cubicBezTo>
                <a:cubicBezTo>
                  <a:pt x="511964" y="70780"/>
                  <a:pt x="502816" y="34417"/>
                  <a:pt x="499020" y="11326"/>
                </a:cubicBezTo>
                <a:cubicBezTo>
                  <a:pt x="498362" y="7238"/>
                  <a:pt x="495711" y="3759"/>
                  <a:pt x="491963" y="2019"/>
                </a:cubicBezTo>
                <a:cubicBezTo>
                  <a:pt x="488168" y="279"/>
                  <a:pt x="483837" y="547"/>
                  <a:pt x="480284" y="2676"/>
                </a:cubicBezTo>
                <a:cubicBezTo>
                  <a:pt x="477997" y="4051"/>
                  <a:pt x="424442" y="37009"/>
                  <a:pt x="424442" y="88081"/>
                </a:cubicBezTo>
                <a:lnTo>
                  <a:pt x="424442" y="132049"/>
                </a:lnTo>
                <a:cubicBezTo>
                  <a:pt x="366534" y="180068"/>
                  <a:pt x="299864" y="240203"/>
                  <a:pt x="299864" y="262490"/>
                </a:cubicBezTo>
                <a:lnTo>
                  <a:pt x="299864" y="263894"/>
                </a:lnTo>
                <a:lnTo>
                  <a:pt x="299864" y="277090"/>
                </a:lnTo>
                <a:cubicBezTo>
                  <a:pt x="299864" y="280398"/>
                  <a:pt x="298551" y="283562"/>
                  <a:pt x="296215" y="285898"/>
                </a:cubicBezTo>
                <a:lnTo>
                  <a:pt x="241225" y="340887"/>
                </a:lnTo>
                <a:cubicBezTo>
                  <a:pt x="238793" y="343320"/>
                  <a:pt x="235604" y="344537"/>
                  <a:pt x="232417" y="344537"/>
                </a:cubicBezTo>
                <a:cubicBezTo>
                  <a:pt x="229230" y="344537"/>
                  <a:pt x="226042" y="343320"/>
                  <a:pt x="223608" y="340887"/>
                </a:cubicBezTo>
                <a:cubicBezTo>
                  <a:pt x="218742" y="336021"/>
                  <a:pt x="218742" y="328137"/>
                  <a:pt x="223608" y="323272"/>
                </a:cubicBezTo>
                <a:lnTo>
                  <a:pt x="274948" y="271932"/>
                </a:lnTo>
                <a:lnTo>
                  <a:pt x="274948" y="262492"/>
                </a:lnTo>
                <a:cubicBezTo>
                  <a:pt x="274948" y="260020"/>
                  <a:pt x="274992" y="257216"/>
                  <a:pt x="275653" y="253792"/>
                </a:cubicBezTo>
                <a:cubicBezTo>
                  <a:pt x="267428" y="251587"/>
                  <a:pt x="258945" y="250035"/>
                  <a:pt x="250031" y="250035"/>
                </a:cubicBezTo>
                <a:cubicBezTo>
                  <a:pt x="195065" y="250035"/>
                  <a:pt x="150369" y="294744"/>
                  <a:pt x="150369" y="349697"/>
                </a:cubicBezTo>
                <a:cubicBezTo>
                  <a:pt x="150369" y="404650"/>
                  <a:pt x="195068" y="449359"/>
                  <a:pt x="250034" y="449359"/>
                </a:cubicBezTo>
                <a:cubicBezTo>
                  <a:pt x="305000" y="449359"/>
                  <a:pt x="349696" y="404650"/>
                  <a:pt x="349696" y="349697"/>
                </a:cubicBezTo>
                <a:cubicBezTo>
                  <a:pt x="349696" y="331479"/>
                  <a:pt x="344706" y="314488"/>
                  <a:pt x="336079" y="299865"/>
                </a:cubicBezTo>
                <a:lnTo>
                  <a:pt x="337238" y="299865"/>
                </a:lnTo>
                <a:cubicBezTo>
                  <a:pt x="348903" y="299865"/>
                  <a:pt x="370968" y="281528"/>
                  <a:pt x="396204" y="255815"/>
                </a:cubicBezTo>
                <a:cubicBezTo>
                  <a:pt x="414398" y="284000"/>
                  <a:pt x="424442" y="316084"/>
                  <a:pt x="424442" y="349697"/>
                </a:cubicBezTo>
                <a:cubicBezTo>
                  <a:pt x="424442" y="445869"/>
                  <a:pt x="346191" y="524107"/>
                  <a:pt x="250033" y="524107"/>
                </a:cubicBezTo>
                <a:cubicBezTo>
                  <a:pt x="153874" y="524107"/>
                  <a:pt x="75623" y="445867"/>
                  <a:pt x="75623" y="349696"/>
                </a:cubicBezTo>
                <a:cubicBezTo>
                  <a:pt x="75623" y="253524"/>
                  <a:pt x="153874" y="175286"/>
                  <a:pt x="250033" y="175286"/>
                </a:cubicBezTo>
                <a:cubicBezTo>
                  <a:pt x="274866" y="175286"/>
                  <a:pt x="298827" y="180966"/>
                  <a:pt x="321107" y="191030"/>
                </a:cubicBezTo>
                <a:cubicBezTo>
                  <a:pt x="335615" y="176451"/>
                  <a:pt x="354568" y="158857"/>
                  <a:pt x="379693" y="137229"/>
                </a:cubicBezTo>
                <a:cubicBezTo>
                  <a:pt x="340810" y="113503"/>
                  <a:pt x="295948" y="100539"/>
                  <a:pt x="250033" y="100539"/>
                </a:cubicBezTo>
                <a:cubicBezTo>
                  <a:pt x="112657" y="100539"/>
                  <a:pt x="876" y="212307"/>
                  <a:pt x="876" y="349696"/>
                </a:cubicBezTo>
                <a:cubicBezTo>
                  <a:pt x="876" y="487085"/>
                  <a:pt x="112657" y="598854"/>
                  <a:pt x="250034" y="598854"/>
                </a:cubicBezTo>
                <a:cubicBezTo>
                  <a:pt x="387411" y="598854"/>
                  <a:pt x="499191" y="487086"/>
                  <a:pt x="499191" y="349697"/>
                </a:cubicBezTo>
                <a:cubicBezTo>
                  <a:pt x="499191" y="295120"/>
                  <a:pt x="480918" y="242035"/>
                  <a:pt x="447902" y="198773"/>
                </a:cubicBezTo>
                <a:cubicBezTo>
                  <a:pt x="454628" y="190906"/>
                  <a:pt x="461267" y="183020"/>
                  <a:pt x="467681" y="175287"/>
                </a:cubicBezTo>
                <a:lnTo>
                  <a:pt x="511649" y="175287"/>
                </a:lnTo>
                <a:cubicBezTo>
                  <a:pt x="562745" y="175287"/>
                  <a:pt x="595690" y="121721"/>
                  <a:pt x="597053" y="119434"/>
                </a:cubicBezTo>
                <a:cubicBezTo>
                  <a:pt x="599194" y="115893"/>
                  <a:pt x="599437" y="111525"/>
                  <a:pt x="597710" y="10777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84" name="Forma libre 340">
            <a:extLst>
              <a:ext uri="{FF2B5EF4-FFF2-40B4-BE49-F238E27FC236}">
                <a16:creationId xmlns:a16="http://schemas.microsoft.com/office/drawing/2014/main" id="{C7E4C3B9-0E83-7F4A-81B5-E1C535DCE5FC}"/>
              </a:ext>
            </a:extLst>
          </p:cNvPr>
          <p:cNvSpPr/>
          <p:nvPr/>
        </p:nvSpPr>
        <p:spPr>
          <a:xfrm>
            <a:off x="13965578" y="11310992"/>
            <a:ext cx="131825" cy="131825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85" name="Forma libre 341">
            <a:extLst>
              <a:ext uri="{FF2B5EF4-FFF2-40B4-BE49-F238E27FC236}">
                <a16:creationId xmlns:a16="http://schemas.microsoft.com/office/drawing/2014/main" id="{1B7DC830-3D0C-AA48-8CD2-08C5FB4B2635}"/>
              </a:ext>
            </a:extLst>
          </p:cNvPr>
          <p:cNvSpPr/>
          <p:nvPr/>
        </p:nvSpPr>
        <p:spPr>
          <a:xfrm>
            <a:off x="13913499" y="11454210"/>
            <a:ext cx="235578" cy="118399"/>
          </a:xfrm>
          <a:custGeom>
            <a:avLst/>
            <a:gdLst>
              <a:gd name="connsiteX0" fmla="*/ 30095 w 246075"/>
              <a:gd name="connsiteY0" fmla="*/ 123357 h 123675"/>
              <a:gd name="connsiteX1" fmla="*/ 216618 w 246075"/>
              <a:gd name="connsiteY1" fmla="*/ 123357 h 123675"/>
              <a:gd name="connsiteX2" fmla="*/ 245757 w 246075"/>
              <a:gd name="connsiteY2" fmla="*/ 91906 h 123675"/>
              <a:gd name="connsiteX3" fmla="*/ 245757 w 246075"/>
              <a:gd name="connsiteY3" fmla="*/ 83194 h 123675"/>
              <a:gd name="connsiteX4" fmla="*/ 216378 w 246075"/>
              <a:gd name="connsiteY4" fmla="*/ 29019 h 123675"/>
              <a:gd name="connsiteX5" fmla="*/ 123357 w 246075"/>
              <a:gd name="connsiteY5" fmla="*/ 956 h 123675"/>
              <a:gd name="connsiteX6" fmla="*/ 30335 w 246075"/>
              <a:gd name="connsiteY6" fmla="*/ 29019 h 123675"/>
              <a:gd name="connsiteX7" fmla="*/ 956 w 246075"/>
              <a:gd name="connsiteY7" fmla="*/ 83194 h 123675"/>
              <a:gd name="connsiteX8" fmla="*/ 956 w 246075"/>
              <a:gd name="connsiteY8" fmla="*/ 91906 h 123675"/>
              <a:gd name="connsiteX9" fmla="*/ 30095 w 246075"/>
              <a:gd name="connsiteY9" fmla="*/ 123357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30095" y="123357"/>
                </a:move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7" y="60470"/>
                  <a:pt x="234508" y="39711"/>
                  <a:pt x="216378" y="29019"/>
                </a:cubicBez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3"/>
                  <a:pt x="14025" y="123357"/>
                  <a:pt x="30095" y="1233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86" name="Forma libre 342">
            <a:extLst>
              <a:ext uri="{FF2B5EF4-FFF2-40B4-BE49-F238E27FC236}">
                <a16:creationId xmlns:a16="http://schemas.microsoft.com/office/drawing/2014/main" id="{A392C1AB-5483-9944-8E58-F88C1E306B3F}"/>
              </a:ext>
            </a:extLst>
          </p:cNvPr>
          <p:cNvSpPr/>
          <p:nvPr/>
        </p:nvSpPr>
        <p:spPr>
          <a:xfrm>
            <a:off x="13796320" y="11623468"/>
            <a:ext cx="131825" cy="131825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87" name="Forma libre 343">
            <a:extLst>
              <a:ext uri="{FF2B5EF4-FFF2-40B4-BE49-F238E27FC236}">
                <a16:creationId xmlns:a16="http://schemas.microsoft.com/office/drawing/2014/main" id="{023EB898-76F0-7147-B5E3-CDAB32D71AAB}"/>
              </a:ext>
            </a:extLst>
          </p:cNvPr>
          <p:cNvSpPr/>
          <p:nvPr/>
        </p:nvSpPr>
        <p:spPr>
          <a:xfrm>
            <a:off x="13744241" y="11766687"/>
            <a:ext cx="235578" cy="118399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3 h 123675"/>
              <a:gd name="connsiteX4" fmla="*/ 956 w 246075"/>
              <a:gd name="connsiteY4" fmla="*/ 91905 h 123675"/>
              <a:gd name="connsiteX5" fmla="*/ 30095 w 246075"/>
              <a:gd name="connsiteY5" fmla="*/ 123355 h 123675"/>
              <a:gd name="connsiteX6" fmla="*/ 216618 w 246075"/>
              <a:gd name="connsiteY6" fmla="*/ 123355 h 123675"/>
              <a:gd name="connsiteX7" fmla="*/ 245757 w 246075"/>
              <a:gd name="connsiteY7" fmla="*/ 91905 h 123675"/>
              <a:gd name="connsiteX8" fmla="*/ 245757 w 246075"/>
              <a:gd name="connsiteY8" fmla="*/ 83193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50" y="16217"/>
                  <a:pt x="30335" y="29019"/>
                </a:cubicBezTo>
                <a:cubicBezTo>
                  <a:pt x="12206" y="39710"/>
                  <a:pt x="956" y="60468"/>
                  <a:pt x="956" y="83193"/>
                </a:cubicBezTo>
                <a:lnTo>
                  <a:pt x="956" y="91905"/>
                </a:lnTo>
                <a:cubicBezTo>
                  <a:pt x="956" y="109250"/>
                  <a:pt x="14025" y="123355"/>
                  <a:pt x="30095" y="123355"/>
                </a:cubicBezTo>
                <a:lnTo>
                  <a:pt x="216618" y="123355"/>
                </a:lnTo>
                <a:cubicBezTo>
                  <a:pt x="232688" y="123355"/>
                  <a:pt x="245757" y="109250"/>
                  <a:pt x="245757" y="91905"/>
                </a:cubicBezTo>
                <a:lnTo>
                  <a:pt x="245757" y="83193"/>
                </a:lnTo>
                <a:cubicBezTo>
                  <a:pt x="245757" y="60468"/>
                  <a:pt x="234508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88" name="Forma libre 344">
            <a:extLst>
              <a:ext uri="{FF2B5EF4-FFF2-40B4-BE49-F238E27FC236}">
                <a16:creationId xmlns:a16="http://schemas.microsoft.com/office/drawing/2014/main" id="{8DAFCCBB-2834-3142-92BA-614EA2229BEC}"/>
              </a:ext>
            </a:extLst>
          </p:cNvPr>
          <p:cNvSpPr/>
          <p:nvPr/>
        </p:nvSpPr>
        <p:spPr>
          <a:xfrm>
            <a:off x="14134836" y="11623468"/>
            <a:ext cx="131825" cy="131825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89" name="Forma libre 345">
            <a:extLst>
              <a:ext uri="{FF2B5EF4-FFF2-40B4-BE49-F238E27FC236}">
                <a16:creationId xmlns:a16="http://schemas.microsoft.com/office/drawing/2014/main" id="{41E24E4D-1074-EF4E-B9B6-B0ABFA9930ED}"/>
              </a:ext>
            </a:extLst>
          </p:cNvPr>
          <p:cNvSpPr/>
          <p:nvPr/>
        </p:nvSpPr>
        <p:spPr>
          <a:xfrm>
            <a:off x="14082757" y="11766687"/>
            <a:ext cx="235578" cy="118399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4 h 123675"/>
              <a:gd name="connsiteX4" fmla="*/ 956 w 246075"/>
              <a:gd name="connsiteY4" fmla="*/ 91906 h 123675"/>
              <a:gd name="connsiteX5" fmla="*/ 30095 w 246075"/>
              <a:gd name="connsiteY5" fmla="*/ 123357 h 123675"/>
              <a:gd name="connsiteX6" fmla="*/ 216618 w 246075"/>
              <a:gd name="connsiteY6" fmla="*/ 123357 h 123675"/>
              <a:gd name="connsiteX7" fmla="*/ 245757 w 246075"/>
              <a:gd name="connsiteY7" fmla="*/ 91906 h 123675"/>
              <a:gd name="connsiteX8" fmla="*/ 245757 w 246075"/>
              <a:gd name="connsiteY8" fmla="*/ 83194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1"/>
                  <a:pt x="14025" y="123357"/>
                  <a:pt x="30095" y="123357"/>
                </a:cubicBez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6" y="60468"/>
                  <a:pt x="234506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90" name="Forma libre 346">
            <a:extLst>
              <a:ext uri="{FF2B5EF4-FFF2-40B4-BE49-F238E27FC236}">
                <a16:creationId xmlns:a16="http://schemas.microsoft.com/office/drawing/2014/main" id="{C71BFDF5-A558-AA46-B3F1-04B50CAF5B0B}"/>
              </a:ext>
            </a:extLst>
          </p:cNvPr>
          <p:cNvSpPr/>
          <p:nvPr/>
        </p:nvSpPr>
        <p:spPr>
          <a:xfrm>
            <a:off x="13952557" y="11597428"/>
            <a:ext cx="157459" cy="157459"/>
          </a:xfrm>
          <a:custGeom>
            <a:avLst/>
            <a:gdLst>
              <a:gd name="connsiteX0" fmla="*/ 150545 w 164475"/>
              <a:gd name="connsiteY0" fmla="*/ 164157 h 164475"/>
              <a:gd name="connsiteX1" fmla="*/ 161184 w 164475"/>
              <a:gd name="connsiteY1" fmla="*/ 159057 h 164475"/>
              <a:gd name="connsiteX2" fmla="*/ 159058 w 164475"/>
              <a:gd name="connsiteY2" fmla="*/ 139932 h 164475"/>
              <a:gd name="connsiteX3" fmla="*/ 96158 w 164475"/>
              <a:gd name="connsiteY3" fmla="*/ 89612 h 164475"/>
              <a:gd name="connsiteX4" fmla="*/ 96158 w 164475"/>
              <a:gd name="connsiteY4" fmla="*/ 14557 h 164475"/>
              <a:gd name="connsiteX5" fmla="*/ 82558 w 164475"/>
              <a:gd name="connsiteY5" fmla="*/ 956 h 164475"/>
              <a:gd name="connsiteX6" fmla="*/ 68957 w 164475"/>
              <a:gd name="connsiteY6" fmla="*/ 14555 h 164475"/>
              <a:gd name="connsiteX7" fmla="*/ 68957 w 164475"/>
              <a:gd name="connsiteY7" fmla="*/ 89621 h 164475"/>
              <a:gd name="connsiteX8" fmla="*/ 6058 w 164475"/>
              <a:gd name="connsiteY8" fmla="*/ 139930 h 164475"/>
              <a:gd name="connsiteX9" fmla="*/ 3932 w 164475"/>
              <a:gd name="connsiteY9" fmla="*/ 159055 h 164475"/>
              <a:gd name="connsiteX10" fmla="*/ 14571 w 164475"/>
              <a:gd name="connsiteY10" fmla="*/ 164156 h 164475"/>
              <a:gd name="connsiteX11" fmla="*/ 23057 w 164475"/>
              <a:gd name="connsiteY11" fmla="*/ 161181 h 164475"/>
              <a:gd name="connsiteX12" fmla="*/ 82558 w 164475"/>
              <a:gd name="connsiteY12" fmla="*/ 113581 h 164475"/>
              <a:gd name="connsiteX13" fmla="*/ 142057 w 164475"/>
              <a:gd name="connsiteY13" fmla="*/ 161181 h 164475"/>
              <a:gd name="connsiteX14" fmla="*/ 150545 w 164475"/>
              <a:gd name="connsiteY14" fmla="*/ 164157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4475" h="164475">
                <a:moveTo>
                  <a:pt x="150545" y="164157"/>
                </a:moveTo>
                <a:cubicBezTo>
                  <a:pt x="154542" y="164157"/>
                  <a:pt x="158487" y="162404"/>
                  <a:pt x="161184" y="159057"/>
                </a:cubicBezTo>
                <a:cubicBezTo>
                  <a:pt x="165872" y="153187"/>
                  <a:pt x="164916" y="144633"/>
                  <a:pt x="159058" y="139932"/>
                </a:cubicBezTo>
                <a:lnTo>
                  <a:pt x="96158" y="89612"/>
                </a:lnTo>
                <a:lnTo>
                  <a:pt x="96158" y="14557"/>
                </a:lnTo>
                <a:cubicBezTo>
                  <a:pt x="96158" y="7039"/>
                  <a:pt x="90075" y="956"/>
                  <a:pt x="82558" y="956"/>
                </a:cubicBezTo>
                <a:cubicBezTo>
                  <a:pt x="75041" y="956"/>
                  <a:pt x="68957" y="7038"/>
                  <a:pt x="68957" y="14555"/>
                </a:cubicBezTo>
                <a:lnTo>
                  <a:pt x="68957" y="89621"/>
                </a:lnTo>
                <a:lnTo>
                  <a:pt x="6058" y="139930"/>
                </a:lnTo>
                <a:cubicBezTo>
                  <a:pt x="200" y="144633"/>
                  <a:pt x="-756" y="153185"/>
                  <a:pt x="3932" y="159055"/>
                </a:cubicBezTo>
                <a:cubicBezTo>
                  <a:pt x="6629" y="162402"/>
                  <a:pt x="10572" y="164156"/>
                  <a:pt x="14571" y="164156"/>
                </a:cubicBezTo>
                <a:cubicBezTo>
                  <a:pt x="17545" y="164156"/>
                  <a:pt x="20548" y="163187"/>
                  <a:pt x="23057" y="161181"/>
                </a:cubicBezTo>
                <a:lnTo>
                  <a:pt x="82558" y="113581"/>
                </a:lnTo>
                <a:lnTo>
                  <a:pt x="142057" y="161181"/>
                </a:lnTo>
                <a:cubicBezTo>
                  <a:pt x="144568" y="163187"/>
                  <a:pt x="147569" y="164157"/>
                  <a:pt x="150545" y="1641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92" name="Forma libre 384">
            <a:extLst>
              <a:ext uri="{FF2B5EF4-FFF2-40B4-BE49-F238E27FC236}">
                <a16:creationId xmlns:a16="http://schemas.microsoft.com/office/drawing/2014/main" id="{16C026FE-12A5-9A4F-A1F9-65821EDFD16B}"/>
              </a:ext>
            </a:extLst>
          </p:cNvPr>
          <p:cNvSpPr/>
          <p:nvPr/>
        </p:nvSpPr>
        <p:spPr>
          <a:xfrm>
            <a:off x="8658693" y="8235795"/>
            <a:ext cx="251831" cy="227118"/>
          </a:xfrm>
          <a:custGeom>
            <a:avLst/>
            <a:gdLst>
              <a:gd name="connsiteX0" fmla="*/ 96362 w 273433"/>
              <a:gd name="connsiteY0" fmla="*/ 246283 h 246601"/>
              <a:gd name="connsiteX1" fmla="*/ 182122 w 273433"/>
              <a:gd name="connsiteY1" fmla="*/ 191364 h 246601"/>
              <a:gd name="connsiteX2" fmla="*/ 273541 w 273433"/>
              <a:gd name="connsiteY2" fmla="*/ 96362 h 246601"/>
              <a:gd name="connsiteX3" fmla="*/ 178137 w 273433"/>
              <a:gd name="connsiteY3" fmla="*/ 958 h 246601"/>
              <a:gd name="connsiteX4" fmla="*/ 92067 w 273433"/>
              <a:gd name="connsiteY4" fmla="*/ 55910 h 246601"/>
              <a:gd name="connsiteX5" fmla="*/ 958 w 273433"/>
              <a:gd name="connsiteY5" fmla="*/ 150879 h 246601"/>
              <a:gd name="connsiteX6" fmla="*/ 96362 w 273433"/>
              <a:gd name="connsiteY6" fmla="*/ 246283 h 246601"/>
              <a:gd name="connsiteX7" fmla="*/ 164508 w 273433"/>
              <a:gd name="connsiteY7" fmla="*/ 69105 h 246601"/>
              <a:gd name="connsiteX8" fmla="*/ 178137 w 273433"/>
              <a:gd name="connsiteY8" fmla="*/ 55475 h 246601"/>
              <a:gd name="connsiteX9" fmla="*/ 191767 w 273433"/>
              <a:gd name="connsiteY9" fmla="*/ 69105 h 246601"/>
              <a:gd name="connsiteX10" fmla="*/ 191767 w 273433"/>
              <a:gd name="connsiteY10" fmla="*/ 123622 h 246601"/>
              <a:gd name="connsiteX11" fmla="*/ 178137 w 273433"/>
              <a:gd name="connsiteY11" fmla="*/ 137251 h 246601"/>
              <a:gd name="connsiteX12" fmla="*/ 164508 w 273433"/>
              <a:gd name="connsiteY12" fmla="*/ 123622 h 246601"/>
              <a:gd name="connsiteX13" fmla="*/ 164508 w 273433"/>
              <a:gd name="connsiteY13" fmla="*/ 69105 h 246601"/>
              <a:gd name="connsiteX14" fmla="*/ 83966 w 273433"/>
              <a:gd name="connsiteY14" fmla="*/ 84164 h 246601"/>
              <a:gd name="connsiteX15" fmla="*/ 82733 w 273433"/>
              <a:gd name="connsiteY15" fmla="*/ 96364 h 246601"/>
              <a:gd name="connsiteX16" fmla="*/ 84984 w 273433"/>
              <a:gd name="connsiteY16" fmla="*/ 116561 h 246601"/>
              <a:gd name="connsiteX17" fmla="*/ 82733 w 273433"/>
              <a:gd name="connsiteY17" fmla="*/ 123622 h 246601"/>
              <a:gd name="connsiteX18" fmla="*/ 82733 w 273433"/>
              <a:gd name="connsiteY18" fmla="*/ 178138 h 246601"/>
              <a:gd name="connsiteX19" fmla="*/ 96362 w 273433"/>
              <a:gd name="connsiteY19" fmla="*/ 191768 h 246601"/>
              <a:gd name="connsiteX20" fmla="*/ 109992 w 273433"/>
              <a:gd name="connsiteY20" fmla="*/ 178138 h 246601"/>
              <a:gd name="connsiteX21" fmla="*/ 109992 w 273433"/>
              <a:gd name="connsiteY21" fmla="*/ 162921 h 246601"/>
              <a:gd name="connsiteX22" fmla="*/ 152939 w 273433"/>
              <a:gd name="connsiteY22" fmla="*/ 187959 h 246601"/>
              <a:gd name="connsiteX23" fmla="*/ 96362 w 273433"/>
              <a:gd name="connsiteY23" fmla="*/ 219026 h 246601"/>
              <a:gd name="connsiteX24" fmla="*/ 28217 w 273433"/>
              <a:gd name="connsiteY24" fmla="*/ 150881 h 246601"/>
              <a:gd name="connsiteX25" fmla="*/ 83966 w 273433"/>
              <a:gd name="connsiteY25" fmla="*/ 84164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3433" h="246601">
                <a:moveTo>
                  <a:pt x="96362" y="246283"/>
                </a:moveTo>
                <a:cubicBezTo>
                  <a:pt x="133337" y="246283"/>
                  <a:pt x="166488" y="224502"/>
                  <a:pt x="182122" y="191364"/>
                </a:cubicBezTo>
                <a:cubicBezTo>
                  <a:pt x="232840" y="189223"/>
                  <a:pt x="273541" y="147598"/>
                  <a:pt x="273541" y="96362"/>
                </a:cubicBezTo>
                <a:cubicBezTo>
                  <a:pt x="273541" y="43762"/>
                  <a:pt x="230737" y="958"/>
                  <a:pt x="178137" y="958"/>
                </a:cubicBezTo>
                <a:cubicBezTo>
                  <a:pt x="140048" y="958"/>
                  <a:pt x="107350" y="23554"/>
                  <a:pt x="92067" y="55910"/>
                </a:cubicBezTo>
                <a:cubicBezTo>
                  <a:pt x="41494" y="58211"/>
                  <a:pt x="958" y="99751"/>
                  <a:pt x="958" y="150879"/>
                </a:cubicBezTo>
                <a:cubicBezTo>
                  <a:pt x="958" y="203480"/>
                  <a:pt x="43762" y="246283"/>
                  <a:pt x="96362" y="246283"/>
                </a:cubicBezTo>
                <a:close/>
                <a:moveTo>
                  <a:pt x="164508" y="69105"/>
                </a:moveTo>
                <a:cubicBezTo>
                  <a:pt x="164508" y="61571"/>
                  <a:pt x="170604" y="55475"/>
                  <a:pt x="178137" y="55475"/>
                </a:cubicBezTo>
                <a:cubicBezTo>
                  <a:pt x="185671" y="55475"/>
                  <a:pt x="191767" y="61571"/>
                  <a:pt x="191767" y="69105"/>
                </a:cubicBezTo>
                <a:lnTo>
                  <a:pt x="191767" y="123622"/>
                </a:lnTo>
                <a:cubicBezTo>
                  <a:pt x="191767" y="131155"/>
                  <a:pt x="185671" y="137251"/>
                  <a:pt x="178137" y="137251"/>
                </a:cubicBezTo>
                <a:cubicBezTo>
                  <a:pt x="170604" y="137251"/>
                  <a:pt x="164508" y="131155"/>
                  <a:pt x="164508" y="123622"/>
                </a:cubicBezTo>
                <a:lnTo>
                  <a:pt x="164508" y="69105"/>
                </a:lnTo>
                <a:close/>
                <a:moveTo>
                  <a:pt x="83966" y="84164"/>
                </a:moveTo>
                <a:cubicBezTo>
                  <a:pt x="83442" y="88202"/>
                  <a:pt x="82733" y="92187"/>
                  <a:pt x="82733" y="96364"/>
                </a:cubicBezTo>
                <a:cubicBezTo>
                  <a:pt x="82733" y="103304"/>
                  <a:pt x="83570" y="110038"/>
                  <a:pt x="84984" y="116561"/>
                </a:cubicBezTo>
                <a:cubicBezTo>
                  <a:pt x="83684" y="118650"/>
                  <a:pt x="82733" y="120977"/>
                  <a:pt x="82733" y="123622"/>
                </a:cubicBezTo>
                <a:lnTo>
                  <a:pt x="82733" y="178138"/>
                </a:lnTo>
                <a:cubicBezTo>
                  <a:pt x="82733" y="185672"/>
                  <a:pt x="88829" y="191768"/>
                  <a:pt x="96362" y="191768"/>
                </a:cubicBezTo>
                <a:cubicBezTo>
                  <a:pt x="103896" y="191768"/>
                  <a:pt x="109992" y="185672"/>
                  <a:pt x="109992" y="178138"/>
                </a:cubicBezTo>
                <a:lnTo>
                  <a:pt x="109992" y="162921"/>
                </a:lnTo>
                <a:cubicBezTo>
                  <a:pt x="121630" y="174834"/>
                  <a:pt x="136440" y="183404"/>
                  <a:pt x="152939" y="187959"/>
                </a:cubicBezTo>
                <a:cubicBezTo>
                  <a:pt x="140578" y="206943"/>
                  <a:pt x="119516" y="219026"/>
                  <a:pt x="96362" y="219026"/>
                </a:cubicBezTo>
                <a:cubicBezTo>
                  <a:pt x="58776" y="219026"/>
                  <a:pt x="28217" y="188453"/>
                  <a:pt x="28217" y="150881"/>
                </a:cubicBezTo>
                <a:cubicBezTo>
                  <a:pt x="28216" y="117773"/>
                  <a:pt x="51986" y="90186"/>
                  <a:pt x="83966" y="841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94" name="Forma libre 385">
            <a:extLst>
              <a:ext uri="{FF2B5EF4-FFF2-40B4-BE49-F238E27FC236}">
                <a16:creationId xmlns:a16="http://schemas.microsoft.com/office/drawing/2014/main" id="{0E6E4121-26C8-B749-AC13-D336299F4E9B}"/>
              </a:ext>
            </a:extLst>
          </p:cNvPr>
          <p:cNvSpPr/>
          <p:nvPr/>
        </p:nvSpPr>
        <p:spPr>
          <a:xfrm>
            <a:off x="8357438" y="8411529"/>
            <a:ext cx="148275" cy="227118"/>
          </a:xfrm>
          <a:custGeom>
            <a:avLst/>
            <a:gdLst>
              <a:gd name="connsiteX0" fmla="*/ 128252 w 160993"/>
              <a:gd name="connsiteY0" fmla="*/ 23422 h 246601"/>
              <a:gd name="connsiteX1" fmla="*/ 17249 w 160993"/>
              <a:gd name="connsiteY1" fmla="*/ 1222 h 246601"/>
              <a:gd name="connsiteX2" fmla="*/ 5936 w 160993"/>
              <a:gd name="connsiteY2" fmla="*/ 4043 h 246601"/>
              <a:gd name="connsiteX3" fmla="*/ 958 w 160993"/>
              <a:gd name="connsiteY3" fmla="*/ 14584 h 246601"/>
              <a:gd name="connsiteX4" fmla="*/ 958 w 160993"/>
              <a:gd name="connsiteY4" fmla="*/ 232650 h 246601"/>
              <a:gd name="connsiteX5" fmla="*/ 14588 w 160993"/>
              <a:gd name="connsiteY5" fmla="*/ 246280 h 246601"/>
              <a:gd name="connsiteX6" fmla="*/ 99982 w 160993"/>
              <a:gd name="connsiteY6" fmla="*/ 246280 h 246601"/>
              <a:gd name="connsiteX7" fmla="*/ 140471 w 160993"/>
              <a:gd name="connsiteY7" fmla="*/ 211182 h 246601"/>
              <a:gd name="connsiteX8" fmla="*/ 160728 w 160993"/>
              <a:gd name="connsiteY8" fmla="*/ 69300 h 246601"/>
              <a:gd name="connsiteX9" fmla="*/ 128252 w 160993"/>
              <a:gd name="connsiteY9" fmla="*/ 23422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993" h="246601">
                <a:moveTo>
                  <a:pt x="128252" y="23422"/>
                </a:moveTo>
                <a:lnTo>
                  <a:pt x="17249" y="1222"/>
                </a:lnTo>
                <a:cubicBezTo>
                  <a:pt x="13283" y="423"/>
                  <a:pt x="9104" y="1462"/>
                  <a:pt x="5936" y="4043"/>
                </a:cubicBezTo>
                <a:cubicBezTo>
                  <a:pt x="2794" y="6638"/>
                  <a:pt x="958" y="10498"/>
                  <a:pt x="958" y="14584"/>
                </a:cubicBezTo>
                <a:lnTo>
                  <a:pt x="958" y="232650"/>
                </a:lnTo>
                <a:cubicBezTo>
                  <a:pt x="958" y="240184"/>
                  <a:pt x="7054" y="246280"/>
                  <a:pt x="14588" y="246280"/>
                </a:cubicBezTo>
                <a:lnTo>
                  <a:pt x="99982" y="246280"/>
                </a:lnTo>
                <a:cubicBezTo>
                  <a:pt x="120213" y="246280"/>
                  <a:pt x="137622" y="231186"/>
                  <a:pt x="140471" y="211182"/>
                </a:cubicBezTo>
                <a:lnTo>
                  <a:pt x="160728" y="69300"/>
                </a:lnTo>
                <a:cubicBezTo>
                  <a:pt x="163789" y="47818"/>
                  <a:pt x="149548" y="27668"/>
                  <a:pt x="128252" y="2342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95" name="Forma libre 386">
            <a:extLst>
              <a:ext uri="{FF2B5EF4-FFF2-40B4-BE49-F238E27FC236}">
                <a16:creationId xmlns:a16="http://schemas.microsoft.com/office/drawing/2014/main" id="{A723080C-74F7-6745-93E5-270F00AA02B1}"/>
              </a:ext>
            </a:extLst>
          </p:cNvPr>
          <p:cNvSpPr/>
          <p:nvPr/>
        </p:nvSpPr>
        <p:spPr>
          <a:xfrm>
            <a:off x="8508927" y="8449179"/>
            <a:ext cx="451884" cy="240063"/>
          </a:xfrm>
          <a:custGeom>
            <a:avLst/>
            <a:gdLst>
              <a:gd name="connsiteX0" fmla="*/ 408897 w 490647"/>
              <a:gd name="connsiteY0" fmla="*/ 82737 h 260656"/>
              <a:gd name="connsiteX1" fmla="*/ 337377 w 490647"/>
              <a:gd name="connsiteY1" fmla="*/ 95278 h 260656"/>
              <a:gd name="connsiteX2" fmla="*/ 327113 w 490647"/>
              <a:gd name="connsiteY2" fmla="*/ 109176 h 260656"/>
              <a:gd name="connsiteX3" fmla="*/ 327122 w 490647"/>
              <a:gd name="connsiteY3" fmla="*/ 109995 h 260656"/>
              <a:gd name="connsiteX4" fmla="*/ 301594 w 490647"/>
              <a:gd name="connsiteY4" fmla="*/ 160998 h 260656"/>
              <a:gd name="connsiteX5" fmla="*/ 237175 w 490647"/>
              <a:gd name="connsiteY5" fmla="*/ 178446 h 260656"/>
              <a:gd name="connsiteX6" fmla="*/ 84567 w 490647"/>
              <a:gd name="connsiteY6" fmla="*/ 149425 h 260656"/>
              <a:gd name="connsiteX7" fmla="*/ 74270 w 490647"/>
              <a:gd name="connsiteY7" fmla="*/ 133657 h 260656"/>
              <a:gd name="connsiteX8" fmla="*/ 91541 w 490647"/>
              <a:gd name="connsiteY8" fmla="*/ 123063 h 260656"/>
              <a:gd name="connsiteX9" fmla="*/ 237175 w 490647"/>
              <a:gd name="connsiteY9" fmla="*/ 151186 h 260656"/>
              <a:gd name="connsiteX10" fmla="*/ 285303 w 490647"/>
              <a:gd name="connsiteY10" fmla="*/ 139141 h 260656"/>
              <a:gd name="connsiteX11" fmla="*/ 299864 w 490647"/>
              <a:gd name="connsiteY11" fmla="*/ 109992 h 260656"/>
              <a:gd name="connsiteX12" fmla="*/ 299159 w 490647"/>
              <a:gd name="connsiteY12" fmla="*/ 103516 h 260656"/>
              <a:gd name="connsiteX13" fmla="*/ 193547 w 490647"/>
              <a:gd name="connsiteY13" fmla="*/ 42113 h 260656"/>
              <a:gd name="connsiteX14" fmla="*/ 135304 w 490647"/>
              <a:gd name="connsiteY14" fmla="*/ 20630 h 260656"/>
              <a:gd name="connsiteX15" fmla="*/ 68170 w 490647"/>
              <a:gd name="connsiteY15" fmla="*/ 958 h 260656"/>
              <a:gd name="connsiteX16" fmla="*/ 35360 w 490647"/>
              <a:gd name="connsiteY16" fmla="*/ 3213 h 260656"/>
              <a:gd name="connsiteX17" fmla="*/ 23585 w 490647"/>
              <a:gd name="connsiteY17" fmla="*/ 17764 h 260656"/>
              <a:gd name="connsiteX18" fmla="*/ 23209 w 490647"/>
              <a:gd name="connsiteY18" fmla="*/ 32275 h 260656"/>
              <a:gd name="connsiteX19" fmla="*/ 2952 w 490647"/>
              <a:gd name="connsiteY19" fmla="*/ 174197 h 260656"/>
              <a:gd name="connsiteX20" fmla="*/ 2073 w 490647"/>
              <a:gd name="connsiteY20" fmla="*/ 177883 h 260656"/>
              <a:gd name="connsiteX21" fmla="*/ 1354 w 490647"/>
              <a:gd name="connsiteY21" fmla="*/ 180611 h 260656"/>
              <a:gd name="connsiteX22" fmla="*/ 9020 w 490647"/>
              <a:gd name="connsiteY22" fmla="*/ 196317 h 260656"/>
              <a:gd name="connsiteX23" fmla="*/ 204459 w 490647"/>
              <a:gd name="connsiteY23" fmla="*/ 259910 h 260656"/>
              <a:gd name="connsiteX24" fmla="*/ 438177 w 490647"/>
              <a:gd name="connsiteY24" fmla="*/ 171002 h 260656"/>
              <a:gd name="connsiteX25" fmla="*/ 482233 w 490647"/>
              <a:gd name="connsiteY25" fmla="*/ 149861 h 260656"/>
              <a:gd name="connsiteX26" fmla="*/ 490667 w 490647"/>
              <a:gd name="connsiteY26" fmla="*/ 137746 h 260656"/>
              <a:gd name="connsiteX27" fmla="*/ 408897 w 490647"/>
              <a:gd name="connsiteY27" fmla="*/ 82737 h 26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0647" h="260656">
                <a:moveTo>
                  <a:pt x="408897" y="82737"/>
                </a:moveTo>
                <a:cubicBezTo>
                  <a:pt x="391880" y="82737"/>
                  <a:pt x="363181" y="88803"/>
                  <a:pt x="337377" y="95278"/>
                </a:cubicBezTo>
                <a:cubicBezTo>
                  <a:pt x="331059" y="96863"/>
                  <a:pt x="326970" y="102664"/>
                  <a:pt x="327113" y="109176"/>
                </a:cubicBezTo>
                <a:cubicBezTo>
                  <a:pt x="327119" y="109448"/>
                  <a:pt x="327122" y="109720"/>
                  <a:pt x="327122" y="109995"/>
                </a:cubicBezTo>
                <a:cubicBezTo>
                  <a:pt x="327122" y="130611"/>
                  <a:pt x="318045" y="148712"/>
                  <a:pt x="301594" y="160998"/>
                </a:cubicBezTo>
                <a:cubicBezTo>
                  <a:pt x="285649" y="172897"/>
                  <a:pt x="265179" y="178446"/>
                  <a:pt x="237175" y="178446"/>
                </a:cubicBezTo>
                <a:cubicBezTo>
                  <a:pt x="200499" y="178446"/>
                  <a:pt x="150586" y="168949"/>
                  <a:pt x="84567" y="149425"/>
                </a:cubicBezTo>
                <a:cubicBezTo>
                  <a:pt x="77753" y="147410"/>
                  <a:pt x="72937" y="140637"/>
                  <a:pt x="74270" y="133657"/>
                </a:cubicBezTo>
                <a:cubicBezTo>
                  <a:pt x="75806" y="125607"/>
                  <a:pt x="83929" y="120786"/>
                  <a:pt x="91541" y="123063"/>
                </a:cubicBezTo>
                <a:cubicBezTo>
                  <a:pt x="154523" y="141723"/>
                  <a:pt x="203502" y="151186"/>
                  <a:pt x="237175" y="151186"/>
                </a:cubicBezTo>
                <a:cubicBezTo>
                  <a:pt x="265845" y="151186"/>
                  <a:pt x="278382" y="144318"/>
                  <a:pt x="285303" y="139141"/>
                </a:cubicBezTo>
                <a:cubicBezTo>
                  <a:pt x="294832" y="132033"/>
                  <a:pt x="299864" y="121958"/>
                  <a:pt x="299864" y="109992"/>
                </a:cubicBezTo>
                <a:cubicBezTo>
                  <a:pt x="299864" y="107706"/>
                  <a:pt x="299448" y="105648"/>
                  <a:pt x="299159" y="103516"/>
                </a:cubicBezTo>
                <a:cubicBezTo>
                  <a:pt x="293999" y="65889"/>
                  <a:pt x="244454" y="52453"/>
                  <a:pt x="193547" y="42113"/>
                </a:cubicBezTo>
                <a:cubicBezTo>
                  <a:pt x="169909" y="37321"/>
                  <a:pt x="152313" y="28843"/>
                  <a:pt x="135304" y="20630"/>
                </a:cubicBezTo>
                <a:cubicBezTo>
                  <a:pt x="114328" y="10514"/>
                  <a:pt x="94523" y="958"/>
                  <a:pt x="68170" y="958"/>
                </a:cubicBezTo>
                <a:cubicBezTo>
                  <a:pt x="57722" y="958"/>
                  <a:pt x="46687" y="1719"/>
                  <a:pt x="35360" y="3213"/>
                </a:cubicBezTo>
                <a:cubicBezTo>
                  <a:pt x="28208" y="4156"/>
                  <a:pt x="23046" y="10571"/>
                  <a:pt x="23585" y="17764"/>
                </a:cubicBezTo>
                <a:cubicBezTo>
                  <a:pt x="23981" y="23048"/>
                  <a:pt x="23874" y="27788"/>
                  <a:pt x="23209" y="32275"/>
                </a:cubicBezTo>
                <a:lnTo>
                  <a:pt x="2952" y="174197"/>
                </a:lnTo>
                <a:cubicBezTo>
                  <a:pt x="2765" y="175474"/>
                  <a:pt x="2392" y="176673"/>
                  <a:pt x="2073" y="177883"/>
                </a:cubicBezTo>
                <a:cubicBezTo>
                  <a:pt x="2046" y="178003"/>
                  <a:pt x="1380" y="180505"/>
                  <a:pt x="1354" y="180611"/>
                </a:cubicBezTo>
                <a:cubicBezTo>
                  <a:pt x="-217" y="187012"/>
                  <a:pt x="3004" y="193628"/>
                  <a:pt x="9020" y="196317"/>
                </a:cubicBezTo>
                <a:cubicBezTo>
                  <a:pt x="73865" y="225331"/>
                  <a:pt x="160431" y="259910"/>
                  <a:pt x="204459" y="259910"/>
                </a:cubicBezTo>
                <a:cubicBezTo>
                  <a:pt x="257325" y="259910"/>
                  <a:pt x="366172" y="206406"/>
                  <a:pt x="438177" y="171002"/>
                </a:cubicBezTo>
                <a:cubicBezTo>
                  <a:pt x="456763" y="161868"/>
                  <a:pt x="472165" y="154286"/>
                  <a:pt x="482233" y="149861"/>
                </a:cubicBezTo>
                <a:cubicBezTo>
                  <a:pt x="487111" y="147718"/>
                  <a:pt x="490610" y="143074"/>
                  <a:pt x="490667" y="137746"/>
                </a:cubicBezTo>
                <a:cubicBezTo>
                  <a:pt x="491017" y="105382"/>
                  <a:pt x="457299" y="82737"/>
                  <a:pt x="408897" y="8273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07" name="Forma libre 397">
            <a:extLst>
              <a:ext uri="{FF2B5EF4-FFF2-40B4-BE49-F238E27FC236}">
                <a16:creationId xmlns:a16="http://schemas.microsoft.com/office/drawing/2014/main" id="{AA92A028-FBD2-744A-A30F-641945A4BECE}"/>
              </a:ext>
            </a:extLst>
          </p:cNvPr>
          <p:cNvSpPr/>
          <p:nvPr/>
        </p:nvSpPr>
        <p:spPr>
          <a:xfrm>
            <a:off x="10209280" y="11443326"/>
            <a:ext cx="461642" cy="192575"/>
          </a:xfrm>
          <a:custGeom>
            <a:avLst/>
            <a:gdLst>
              <a:gd name="connsiteX0" fmla="*/ 600638 w 655474"/>
              <a:gd name="connsiteY0" fmla="*/ 82734 h 273433"/>
              <a:gd name="connsiteX1" fmla="*/ 464348 w 655474"/>
              <a:gd name="connsiteY1" fmla="*/ 82734 h 273433"/>
              <a:gd name="connsiteX2" fmla="*/ 464348 w 655474"/>
              <a:gd name="connsiteY2" fmla="*/ 55475 h 273433"/>
              <a:gd name="connsiteX3" fmla="*/ 409831 w 655474"/>
              <a:gd name="connsiteY3" fmla="*/ 958 h 273433"/>
              <a:gd name="connsiteX4" fmla="*/ 246282 w 655474"/>
              <a:gd name="connsiteY4" fmla="*/ 958 h 273433"/>
              <a:gd name="connsiteX5" fmla="*/ 191765 w 655474"/>
              <a:gd name="connsiteY5" fmla="*/ 55475 h 273433"/>
              <a:gd name="connsiteX6" fmla="*/ 191765 w 655474"/>
              <a:gd name="connsiteY6" fmla="*/ 82733 h 273433"/>
              <a:gd name="connsiteX7" fmla="*/ 55475 w 655474"/>
              <a:gd name="connsiteY7" fmla="*/ 82733 h 273433"/>
              <a:gd name="connsiteX8" fmla="*/ 958 w 655474"/>
              <a:gd name="connsiteY8" fmla="*/ 137250 h 273433"/>
              <a:gd name="connsiteX9" fmla="*/ 958 w 655474"/>
              <a:gd name="connsiteY9" fmla="*/ 219024 h 273433"/>
              <a:gd name="connsiteX10" fmla="*/ 55475 w 655474"/>
              <a:gd name="connsiteY10" fmla="*/ 273541 h 273433"/>
              <a:gd name="connsiteX11" fmla="*/ 273541 w 655474"/>
              <a:gd name="connsiteY11" fmla="*/ 273541 h 273433"/>
              <a:gd name="connsiteX12" fmla="*/ 273541 w 655474"/>
              <a:gd name="connsiteY12" fmla="*/ 259912 h 273433"/>
              <a:gd name="connsiteX13" fmla="*/ 287171 w 655474"/>
              <a:gd name="connsiteY13" fmla="*/ 246282 h 273433"/>
              <a:gd name="connsiteX14" fmla="*/ 368945 w 655474"/>
              <a:gd name="connsiteY14" fmla="*/ 246282 h 273433"/>
              <a:gd name="connsiteX15" fmla="*/ 382575 w 655474"/>
              <a:gd name="connsiteY15" fmla="*/ 259912 h 273433"/>
              <a:gd name="connsiteX16" fmla="*/ 382575 w 655474"/>
              <a:gd name="connsiteY16" fmla="*/ 273541 h 273433"/>
              <a:gd name="connsiteX17" fmla="*/ 600641 w 655474"/>
              <a:gd name="connsiteY17" fmla="*/ 273541 h 273433"/>
              <a:gd name="connsiteX18" fmla="*/ 655155 w 655474"/>
              <a:gd name="connsiteY18" fmla="*/ 219024 h 273433"/>
              <a:gd name="connsiteX19" fmla="*/ 655155 w 655474"/>
              <a:gd name="connsiteY19" fmla="*/ 137250 h 273433"/>
              <a:gd name="connsiteX20" fmla="*/ 600638 w 655474"/>
              <a:gd name="connsiteY20" fmla="*/ 82734 h 273433"/>
              <a:gd name="connsiteX21" fmla="*/ 409831 w 655474"/>
              <a:gd name="connsiteY21" fmla="*/ 82734 h 273433"/>
              <a:gd name="connsiteX22" fmla="*/ 246282 w 655474"/>
              <a:gd name="connsiteY22" fmla="*/ 82734 h 273433"/>
              <a:gd name="connsiteX23" fmla="*/ 246282 w 655474"/>
              <a:gd name="connsiteY23" fmla="*/ 55475 h 273433"/>
              <a:gd name="connsiteX24" fmla="*/ 409831 w 655474"/>
              <a:gd name="connsiteY24" fmla="*/ 55475 h 273433"/>
              <a:gd name="connsiteX25" fmla="*/ 409831 w 655474"/>
              <a:gd name="connsiteY25" fmla="*/ 82734 h 27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474" h="273433">
                <a:moveTo>
                  <a:pt x="600638" y="82734"/>
                </a:moveTo>
                <a:lnTo>
                  <a:pt x="464348" y="82734"/>
                </a:lnTo>
                <a:lnTo>
                  <a:pt x="464348" y="55475"/>
                </a:lnTo>
                <a:cubicBezTo>
                  <a:pt x="464348" y="25409"/>
                  <a:pt x="439899" y="958"/>
                  <a:pt x="409831" y="958"/>
                </a:cubicBezTo>
                <a:lnTo>
                  <a:pt x="246282" y="958"/>
                </a:lnTo>
                <a:cubicBezTo>
                  <a:pt x="216216" y="958"/>
                  <a:pt x="191765" y="25408"/>
                  <a:pt x="191765" y="55475"/>
                </a:cubicBezTo>
                <a:lnTo>
                  <a:pt x="191765" y="82733"/>
                </a:lnTo>
                <a:lnTo>
                  <a:pt x="55475" y="82733"/>
                </a:lnTo>
                <a:cubicBezTo>
                  <a:pt x="25408" y="82734"/>
                  <a:pt x="958" y="107184"/>
                  <a:pt x="958" y="137250"/>
                </a:cubicBezTo>
                <a:lnTo>
                  <a:pt x="958" y="219024"/>
                </a:lnTo>
                <a:cubicBezTo>
                  <a:pt x="958" y="249092"/>
                  <a:pt x="25408" y="273541"/>
                  <a:pt x="55475" y="273541"/>
                </a:cubicBezTo>
                <a:lnTo>
                  <a:pt x="273541" y="273541"/>
                </a:lnTo>
                <a:lnTo>
                  <a:pt x="273541" y="259912"/>
                </a:lnTo>
                <a:cubicBezTo>
                  <a:pt x="273541" y="252378"/>
                  <a:pt x="279637" y="246282"/>
                  <a:pt x="287171" y="246282"/>
                </a:cubicBezTo>
                <a:lnTo>
                  <a:pt x="368945" y="246282"/>
                </a:lnTo>
                <a:cubicBezTo>
                  <a:pt x="376479" y="246282"/>
                  <a:pt x="382575" y="252378"/>
                  <a:pt x="382575" y="259912"/>
                </a:cubicBezTo>
                <a:lnTo>
                  <a:pt x="382575" y="273541"/>
                </a:lnTo>
                <a:lnTo>
                  <a:pt x="600641" y="273541"/>
                </a:lnTo>
                <a:cubicBezTo>
                  <a:pt x="630706" y="273541"/>
                  <a:pt x="655155" y="249092"/>
                  <a:pt x="655155" y="219024"/>
                </a:cubicBezTo>
                <a:lnTo>
                  <a:pt x="655155" y="137250"/>
                </a:lnTo>
                <a:cubicBezTo>
                  <a:pt x="655155" y="107184"/>
                  <a:pt x="630706" y="82734"/>
                  <a:pt x="600638" y="82734"/>
                </a:cubicBezTo>
                <a:close/>
                <a:moveTo>
                  <a:pt x="409831" y="82734"/>
                </a:moveTo>
                <a:lnTo>
                  <a:pt x="246282" y="82734"/>
                </a:lnTo>
                <a:lnTo>
                  <a:pt x="246282" y="55475"/>
                </a:lnTo>
                <a:lnTo>
                  <a:pt x="409831" y="55475"/>
                </a:lnTo>
                <a:lnTo>
                  <a:pt x="409831" y="8273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08" name="Forma libre 398">
            <a:extLst>
              <a:ext uri="{FF2B5EF4-FFF2-40B4-BE49-F238E27FC236}">
                <a16:creationId xmlns:a16="http://schemas.microsoft.com/office/drawing/2014/main" id="{41571F98-B564-BE4F-B315-6BA545228782}"/>
              </a:ext>
            </a:extLst>
          </p:cNvPr>
          <p:cNvSpPr/>
          <p:nvPr/>
        </p:nvSpPr>
        <p:spPr>
          <a:xfrm>
            <a:off x="10209280" y="11644646"/>
            <a:ext cx="461642" cy="183576"/>
          </a:xfrm>
          <a:custGeom>
            <a:avLst/>
            <a:gdLst>
              <a:gd name="connsiteX0" fmla="*/ 647595 w 655474"/>
              <a:gd name="connsiteY0" fmla="*/ 2398 h 260656"/>
              <a:gd name="connsiteX1" fmla="*/ 633300 w 655474"/>
              <a:gd name="connsiteY1" fmla="*/ 3742 h 260656"/>
              <a:gd name="connsiteX2" fmla="*/ 600637 w 655474"/>
              <a:gd name="connsiteY2" fmla="*/ 14949 h 260656"/>
              <a:gd name="connsiteX3" fmla="*/ 382574 w 655474"/>
              <a:gd name="connsiteY3" fmla="*/ 14949 h 260656"/>
              <a:gd name="connsiteX4" fmla="*/ 382574 w 655474"/>
              <a:gd name="connsiteY4" fmla="*/ 55836 h 260656"/>
              <a:gd name="connsiteX5" fmla="*/ 368944 w 655474"/>
              <a:gd name="connsiteY5" fmla="*/ 69466 h 260656"/>
              <a:gd name="connsiteX6" fmla="*/ 287169 w 655474"/>
              <a:gd name="connsiteY6" fmla="*/ 69466 h 260656"/>
              <a:gd name="connsiteX7" fmla="*/ 273540 w 655474"/>
              <a:gd name="connsiteY7" fmla="*/ 55836 h 260656"/>
              <a:gd name="connsiteX8" fmla="*/ 273540 w 655474"/>
              <a:gd name="connsiteY8" fmla="*/ 14949 h 260656"/>
              <a:gd name="connsiteX9" fmla="*/ 55475 w 655474"/>
              <a:gd name="connsiteY9" fmla="*/ 14949 h 260656"/>
              <a:gd name="connsiteX10" fmla="*/ 22813 w 655474"/>
              <a:gd name="connsiteY10" fmla="*/ 3742 h 260656"/>
              <a:gd name="connsiteX11" fmla="*/ 8517 w 655474"/>
              <a:gd name="connsiteY11" fmla="*/ 2398 h 260656"/>
              <a:gd name="connsiteX12" fmla="*/ 958 w 655474"/>
              <a:gd name="connsiteY12" fmla="*/ 14604 h 260656"/>
              <a:gd name="connsiteX13" fmla="*/ 958 w 655474"/>
              <a:gd name="connsiteY13" fmla="*/ 205757 h 260656"/>
              <a:gd name="connsiteX14" fmla="*/ 55475 w 655474"/>
              <a:gd name="connsiteY14" fmla="*/ 260274 h 260656"/>
              <a:gd name="connsiteX15" fmla="*/ 600640 w 655474"/>
              <a:gd name="connsiteY15" fmla="*/ 260274 h 260656"/>
              <a:gd name="connsiteX16" fmla="*/ 655157 w 655474"/>
              <a:gd name="connsiteY16" fmla="*/ 205757 h 260656"/>
              <a:gd name="connsiteX17" fmla="*/ 655157 w 655474"/>
              <a:gd name="connsiteY17" fmla="*/ 14604 h 260656"/>
              <a:gd name="connsiteX18" fmla="*/ 647595 w 655474"/>
              <a:gd name="connsiteY18" fmla="*/ 2398 h 26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55474" h="260656">
                <a:moveTo>
                  <a:pt x="647595" y="2398"/>
                </a:moveTo>
                <a:cubicBezTo>
                  <a:pt x="642950" y="95"/>
                  <a:pt x="637400" y="628"/>
                  <a:pt x="633300" y="3742"/>
                </a:cubicBezTo>
                <a:cubicBezTo>
                  <a:pt x="623611" y="11076"/>
                  <a:pt x="612323" y="14949"/>
                  <a:pt x="600637" y="14949"/>
                </a:cubicBezTo>
                <a:lnTo>
                  <a:pt x="382574" y="14949"/>
                </a:lnTo>
                <a:lnTo>
                  <a:pt x="382574" y="55836"/>
                </a:lnTo>
                <a:cubicBezTo>
                  <a:pt x="382574" y="63370"/>
                  <a:pt x="376478" y="69466"/>
                  <a:pt x="368944" y="69466"/>
                </a:cubicBezTo>
                <a:lnTo>
                  <a:pt x="287169" y="69466"/>
                </a:lnTo>
                <a:cubicBezTo>
                  <a:pt x="279636" y="69466"/>
                  <a:pt x="273540" y="63370"/>
                  <a:pt x="273540" y="55836"/>
                </a:cubicBezTo>
                <a:lnTo>
                  <a:pt x="273540" y="14949"/>
                </a:lnTo>
                <a:lnTo>
                  <a:pt x="55475" y="14949"/>
                </a:lnTo>
                <a:cubicBezTo>
                  <a:pt x="43789" y="14949"/>
                  <a:pt x="32503" y="11076"/>
                  <a:pt x="22813" y="3742"/>
                </a:cubicBezTo>
                <a:cubicBezTo>
                  <a:pt x="18700" y="601"/>
                  <a:pt x="13163" y="68"/>
                  <a:pt x="8517" y="2398"/>
                </a:cubicBezTo>
                <a:cubicBezTo>
                  <a:pt x="3887" y="4701"/>
                  <a:pt x="958" y="9425"/>
                  <a:pt x="958" y="14604"/>
                </a:cubicBezTo>
                <a:lnTo>
                  <a:pt x="958" y="205757"/>
                </a:lnTo>
                <a:cubicBezTo>
                  <a:pt x="958" y="235823"/>
                  <a:pt x="25408" y="260274"/>
                  <a:pt x="55475" y="260274"/>
                </a:cubicBezTo>
                <a:lnTo>
                  <a:pt x="600640" y="260274"/>
                </a:lnTo>
                <a:cubicBezTo>
                  <a:pt x="630706" y="260274"/>
                  <a:pt x="655157" y="235825"/>
                  <a:pt x="655157" y="205757"/>
                </a:cubicBezTo>
                <a:lnTo>
                  <a:pt x="655157" y="14604"/>
                </a:lnTo>
                <a:cubicBezTo>
                  <a:pt x="655155" y="9425"/>
                  <a:pt x="652227" y="4701"/>
                  <a:pt x="647595" y="239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pic>
        <p:nvPicPr>
          <p:cNvPr id="109" name="Gráfico 446">
            <a:extLst>
              <a:ext uri="{FF2B5EF4-FFF2-40B4-BE49-F238E27FC236}">
                <a16:creationId xmlns:a16="http://schemas.microsoft.com/office/drawing/2014/main" id="{51A57DDA-C757-7540-9CAD-4AFD0595A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69691" y="8273912"/>
            <a:ext cx="508960" cy="508960"/>
          </a:xfrm>
          <a:prstGeom prst="rect">
            <a:avLst/>
          </a:prstGeom>
        </p:spPr>
      </p:pic>
      <p:sp>
        <p:nvSpPr>
          <p:cNvPr id="111" name="CuadroTexto 395">
            <a:extLst>
              <a:ext uri="{FF2B5EF4-FFF2-40B4-BE49-F238E27FC236}">
                <a16:creationId xmlns:a16="http://schemas.microsoft.com/office/drawing/2014/main" id="{9E260D28-8E4C-B447-ACC5-6923E0316C24}"/>
              </a:ext>
            </a:extLst>
          </p:cNvPr>
          <p:cNvSpPr txBox="1"/>
          <p:nvPr/>
        </p:nvSpPr>
        <p:spPr>
          <a:xfrm>
            <a:off x="15432031" y="4565289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Style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FA3F4271-4B0C-1F46-95C6-C0F250AE61EE}"/>
              </a:ext>
            </a:extLst>
          </p:cNvPr>
          <p:cNvSpPr/>
          <p:nvPr/>
        </p:nvSpPr>
        <p:spPr>
          <a:xfrm>
            <a:off x="15432031" y="5189615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114" name="CuadroTexto 395">
            <a:extLst>
              <a:ext uri="{FF2B5EF4-FFF2-40B4-BE49-F238E27FC236}">
                <a16:creationId xmlns:a16="http://schemas.microsoft.com/office/drawing/2014/main" id="{45E8F93D-650F-0E4E-8EBB-06CA129AED58}"/>
              </a:ext>
            </a:extLst>
          </p:cNvPr>
          <p:cNvSpPr txBox="1"/>
          <p:nvPr/>
        </p:nvSpPr>
        <p:spPr>
          <a:xfrm flipH="1">
            <a:off x="4211539" y="4561917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115" name="Rectangle 56">
            <a:extLst>
              <a:ext uri="{FF2B5EF4-FFF2-40B4-BE49-F238E27FC236}">
                <a16:creationId xmlns:a16="http://schemas.microsoft.com/office/drawing/2014/main" id="{477BD5FB-504B-C846-9348-2872759500C3}"/>
              </a:ext>
            </a:extLst>
          </p:cNvPr>
          <p:cNvSpPr/>
          <p:nvPr/>
        </p:nvSpPr>
        <p:spPr>
          <a:xfrm flipH="1">
            <a:off x="2178488" y="5186243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117" name="CuadroTexto 395">
            <a:extLst>
              <a:ext uri="{FF2B5EF4-FFF2-40B4-BE49-F238E27FC236}">
                <a16:creationId xmlns:a16="http://schemas.microsoft.com/office/drawing/2014/main" id="{39D23387-E847-E047-976A-8375E071D2DD}"/>
              </a:ext>
            </a:extLst>
          </p:cNvPr>
          <p:cNvSpPr txBox="1"/>
          <p:nvPr/>
        </p:nvSpPr>
        <p:spPr>
          <a:xfrm>
            <a:off x="15432031" y="10870143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Skills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10B68553-7737-7740-95D5-010FA8BB077A}"/>
              </a:ext>
            </a:extLst>
          </p:cNvPr>
          <p:cNvSpPr/>
          <p:nvPr/>
        </p:nvSpPr>
        <p:spPr>
          <a:xfrm>
            <a:off x="15432031" y="11494469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120" name="CuadroTexto 395">
            <a:extLst>
              <a:ext uri="{FF2B5EF4-FFF2-40B4-BE49-F238E27FC236}">
                <a16:creationId xmlns:a16="http://schemas.microsoft.com/office/drawing/2014/main" id="{F3762F50-180A-8640-9114-9E494C3A8348}"/>
              </a:ext>
            </a:extLst>
          </p:cNvPr>
          <p:cNvSpPr txBox="1"/>
          <p:nvPr/>
        </p:nvSpPr>
        <p:spPr>
          <a:xfrm flipH="1">
            <a:off x="4211539" y="10866771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System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AEEF2EF2-E627-8C47-9BA4-FE99216B0E90}"/>
              </a:ext>
            </a:extLst>
          </p:cNvPr>
          <p:cNvSpPr/>
          <p:nvPr/>
        </p:nvSpPr>
        <p:spPr>
          <a:xfrm flipH="1">
            <a:off x="2178488" y="11491097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123" name="CuadroTexto 395">
            <a:extLst>
              <a:ext uri="{FF2B5EF4-FFF2-40B4-BE49-F238E27FC236}">
                <a16:creationId xmlns:a16="http://schemas.microsoft.com/office/drawing/2014/main" id="{EDBCCA76-0803-E144-9B9B-65F1D48D3060}"/>
              </a:ext>
            </a:extLst>
          </p:cNvPr>
          <p:cNvSpPr txBox="1"/>
          <p:nvPr/>
        </p:nvSpPr>
        <p:spPr>
          <a:xfrm>
            <a:off x="17002984" y="7648037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Staff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B0FE32EA-A5E6-104E-BA74-4E11E2023D97}"/>
              </a:ext>
            </a:extLst>
          </p:cNvPr>
          <p:cNvSpPr/>
          <p:nvPr/>
        </p:nvSpPr>
        <p:spPr>
          <a:xfrm>
            <a:off x="17002984" y="8272363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126" name="CuadroTexto 395">
            <a:extLst>
              <a:ext uri="{FF2B5EF4-FFF2-40B4-BE49-F238E27FC236}">
                <a16:creationId xmlns:a16="http://schemas.microsoft.com/office/drawing/2014/main" id="{8F52487C-56B4-A044-99A3-0E140A61A408}"/>
              </a:ext>
            </a:extLst>
          </p:cNvPr>
          <p:cNvSpPr txBox="1"/>
          <p:nvPr/>
        </p:nvSpPr>
        <p:spPr>
          <a:xfrm flipH="1">
            <a:off x="2478284" y="7643611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Structure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69BACF2D-081B-0D49-8B50-F3203F3069EC}"/>
              </a:ext>
            </a:extLst>
          </p:cNvPr>
          <p:cNvSpPr/>
          <p:nvPr/>
        </p:nvSpPr>
        <p:spPr>
          <a:xfrm flipH="1">
            <a:off x="445233" y="8267937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67" name="CuadroTexto 350">
            <a:extLst>
              <a:ext uri="{FF2B5EF4-FFF2-40B4-BE49-F238E27FC236}">
                <a16:creationId xmlns:a16="http://schemas.microsoft.com/office/drawing/2014/main" id="{A07151E1-EB3F-444A-AE28-DAEAC9CC5F45}"/>
              </a:ext>
            </a:extLst>
          </p:cNvPr>
          <p:cNvSpPr txBox="1"/>
          <p:nvPr/>
        </p:nvSpPr>
        <p:spPr>
          <a:xfrm>
            <a:off x="6103759" y="1022190"/>
            <a:ext cx="12170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McKinsey 7S Framework</a:t>
            </a:r>
          </a:p>
        </p:txBody>
      </p:sp>
      <p:sp>
        <p:nvSpPr>
          <p:cNvPr id="68" name="CuadroTexto 351">
            <a:extLst>
              <a:ext uri="{FF2B5EF4-FFF2-40B4-BE49-F238E27FC236}">
                <a16:creationId xmlns:a16="http://schemas.microsoft.com/office/drawing/2014/main" id="{C76BB757-2EF5-8D4A-8272-664C8EF707DE}"/>
              </a:ext>
            </a:extLst>
          </p:cNvPr>
          <p:cNvSpPr txBox="1"/>
          <p:nvPr/>
        </p:nvSpPr>
        <p:spPr>
          <a:xfrm>
            <a:off x="2668308" y="2383311"/>
            <a:ext cx="1904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89265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B36973F3-06B5-5140-A09B-E37D4CD6CF0A}"/>
              </a:ext>
            </a:extLst>
          </p:cNvPr>
          <p:cNvSpPr/>
          <p:nvPr/>
        </p:nvSpPr>
        <p:spPr>
          <a:xfrm rot="16200000">
            <a:off x="10419055" y="8116070"/>
            <a:ext cx="135875" cy="158700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B1130E8-765B-1A43-8C73-E2EF5BEAD1E8}"/>
              </a:ext>
            </a:extLst>
          </p:cNvPr>
          <p:cNvSpPr/>
          <p:nvPr/>
        </p:nvSpPr>
        <p:spPr>
          <a:xfrm rot="19800000">
            <a:off x="11380305" y="6471885"/>
            <a:ext cx="135875" cy="15870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DFE0626-938E-7F4E-8A54-08260D2E9961}"/>
              </a:ext>
            </a:extLst>
          </p:cNvPr>
          <p:cNvSpPr/>
          <p:nvPr/>
        </p:nvSpPr>
        <p:spPr>
          <a:xfrm rot="12600000" flipH="1">
            <a:off x="11354360" y="9832489"/>
            <a:ext cx="135875" cy="15870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EF5B022-8216-F145-8620-329D51AE462F}"/>
              </a:ext>
            </a:extLst>
          </p:cNvPr>
          <p:cNvGrpSpPr/>
          <p:nvPr/>
        </p:nvGrpSpPr>
        <p:grpSpPr>
          <a:xfrm rot="16200000" flipV="1">
            <a:off x="10899390" y="8845467"/>
            <a:ext cx="5012186" cy="135875"/>
            <a:chOff x="10122723" y="8034340"/>
            <a:chExt cx="4132204" cy="11202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2D4CF03-2581-AA4E-B2C9-64B55BB026A9}"/>
                </a:ext>
              </a:extLst>
            </p:cNvPr>
            <p:cNvSpPr/>
            <p:nvPr/>
          </p:nvSpPr>
          <p:spPr>
            <a:xfrm rot="3600000">
              <a:off x="13544728" y="7436160"/>
              <a:ext cx="112020" cy="1308379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7C6B259-AF5D-4E48-A6BA-EFFE139A8387}"/>
                </a:ext>
              </a:extLst>
            </p:cNvPr>
            <p:cNvSpPr/>
            <p:nvPr/>
          </p:nvSpPr>
          <p:spPr>
            <a:xfrm rot="18000000" flipH="1">
              <a:off x="10720903" y="7436160"/>
              <a:ext cx="112020" cy="1308379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1BA4994-1FBB-4E44-A627-99E2F8BD6DD4}"/>
              </a:ext>
            </a:extLst>
          </p:cNvPr>
          <p:cNvSpPr/>
          <p:nvPr/>
        </p:nvSpPr>
        <p:spPr>
          <a:xfrm rot="16200000">
            <a:off x="14341580" y="8116070"/>
            <a:ext cx="135875" cy="158700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8" name="Freeform: Shape 145">
            <a:extLst>
              <a:ext uri="{FF2B5EF4-FFF2-40B4-BE49-F238E27FC236}">
                <a16:creationId xmlns:a16="http://schemas.microsoft.com/office/drawing/2014/main" id="{157B4964-5839-BA43-9EAB-C1604AAF3A55}"/>
              </a:ext>
            </a:extLst>
          </p:cNvPr>
          <p:cNvSpPr>
            <a:spLocks/>
          </p:cNvSpPr>
          <p:nvPr/>
        </p:nvSpPr>
        <p:spPr bwMode="auto">
          <a:xfrm rot="1800000">
            <a:off x="14513617" y="7164604"/>
            <a:ext cx="2252874" cy="3170040"/>
          </a:xfrm>
          <a:custGeom>
            <a:avLst/>
            <a:gdLst>
              <a:gd name="connsiteX0" fmla="*/ 271122 w 1338272"/>
              <a:gd name="connsiteY0" fmla="*/ 0 h 1883095"/>
              <a:gd name="connsiteX1" fmla="*/ 325776 w 1338272"/>
              <a:gd name="connsiteY1" fmla="*/ 34022 h 1883095"/>
              <a:gd name="connsiteX2" fmla="*/ 1334968 w 1338272"/>
              <a:gd name="connsiteY2" fmla="*/ 1783584 h 1883095"/>
              <a:gd name="connsiteX3" fmla="*/ 1338272 w 1338272"/>
              <a:gd name="connsiteY3" fmla="*/ 1883095 h 1883095"/>
              <a:gd name="connsiteX4" fmla="*/ 423290 w 1338272"/>
              <a:gd name="connsiteY4" fmla="*/ 1637926 h 1883095"/>
              <a:gd name="connsiteX5" fmla="*/ 19596 w 1338272"/>
              <a:gd name="connsiteY5" fmla="*/ 938708 h 188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8272" h="1883095">
                <a:moveTo>
                  <a:pt x="271122" y="0"/>
                </a:moveTo>
                <a:lnTo>
                  <a:pt x="325776" y="34022"/>
                </a:lnTo>
                <a:cubicBezTo>
                  <a:pt x="915005" y="428669"/>
                  <a:pt x="1287871" y="1075547"/>
                  <a:pt x="1334968" y="1783584"/>
                </a:cubicBezTo>
                <a:lnTo>
                  <a:pt x="1338272" y="1883095"/>
                </a:lnTo>
                <a:lnTo>
                  <a:pt x="423290" y="1637926"/>
                </a:lnTo>
                <a:cubicBezTo>
                  <a:pt x="118729" y="1556320"/>
                  <a:pt x="-62011" y="1243269"/>
                  <a:pt x="19596" y="938708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9" name="Freeform: Shape 146">
            <a:extLst>
              <a:ext uri="{FF2B5EF4-FFF2-40B4-BE49-F238E27FC236}">
                <a16:creationId xmlns:a16="http://schemas.microsoft.com/office/drawing/2014/main" id="{BC1ABD35-1EBC-B04D-B793-881BDB53E2B3}"/>
              </a:ext>
            </a:extLst>
          </p:cNvPr>
          <p:cNvSpPr>
            <a:spLocks/>
          </p:cNvSpPr>
          <p:nvPr/>
        </p:nvSpPr>
        <p:spPr bwMode="auto">
          <a:xfrm rot="1800000">
            <a:off x="12827522" y="10102578"/>
            <a:ext cx="2251502" cy="3134536"/>
          </a:xfrm>
          <a:custGeom>
            <a:avLst/>
            <a:gdLst>
              <a:gd name="connsiteX0" fmla="*/ 1337457 w 1337457"/>
              <a:gd name="connsiteY0" fmla="*/ 0 h 1862005"/>
              <a:gd name="connsiteX1" fmla="*/ 1334968 w 1337457"/>
              <a:gd name="connsiteY1" fmla="*/ 74985 h 1862005"/>
              <a:gd name="connsiteX2" fmla="*/ 325776 w 1337457"/>
              <a:gd name="connsiteY2" fmla="*/ 1824513 h 1862005"/>
              <a:gd name="connsiteX3" fmla="*/ 265530 w 1337457"/>
              <a:gd name="connsiteY3" fmla="*/ 1862005 h 1862005"/>
              <a:gd name="connsiteX4" fmla="*/ 19596 w 1337457"/>
              <a:gd name="connsiteY4" fmla="*/ 944168 h 1862005"/>
              <a:gd name="connsiteX5" fmla="*/ 423290 w 1337457"/>
              <a:gd name="connsiteY5" fmla="*/ 244950 h 186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7457" h="1862005">
                <a:moveTo>
                  <a:pt x="1337457" y="0"/>
                </a:moveTo>
                <a:lnTo>
                  <a:pt x="1334968" y="74985"/>
                </a:lnTo>
                <a:cubicBezTo>
                  <a:pt x="1287871" y="783268"/>
                  <a:pt x="915005" y="1429983"/>
                  <a:pt x="325776" y="1824513"/>
                </a:cubicBezTo>
                <a:lnTo>
                  <a:pt x="265530" y="1862005"/>
                </a:lnTo>
                <a:lnTo>
                  <a:pt x="19596" y="944168"/>
                </a:lnTo>
                <a:cubicBezTo>
                  <a:pt x="-62011" y="639608"/>
                  <a:pt x="118729" y="326557"/>
                  <a:pt x="423290" y="24495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0" name="Freeform: Shape 147">
            <a:extLst>
              <a:ext uri="{FF2B5EF4-FFF2-40B4-BE49-F238E27FC236}">
                <a16:creationId xmlns:a16="http://schemas.microsoft.com/office/drawing/2014/main" id="{24DB34D3-0D33-C948-AC1E-6A7016F129D1}"/>
              </a:ext>
            </a:extLst>
          </p:cNvPr>
          <p:cNvSpPr>
            <a:spLocks/>
          </p:cNvSpPr>
          <p:nvPr/>
        </p:nvSpPr>
        <p:spPr bwMode="auto">
          <a:xfrm rot="1800000">
            <a:off x="9159484" y="10394728"/>
            <a:ext cx="3673182" cy="1910784"/>
          </a:xfrm>
          <a:custGeom>
            <a:avLst/>
            <a:gdLst>
              <a:gd name="connsiteX0" fmla="*/ 1090981 w 2181976"/>
              <a:gd name="connsiteY0" fmla="*/ 0 h 1135061"/>
              <a:gd name="connsiteX1" fmla="*/ 1494675 w 2181976"/>
              <a:gd name="connsiteY1" fmla="*/ 167215 h 1135061"/>
              <a:gd name="connsiteX2" fmla="*/ 2181976 w 2181976"/>
              <a:gd name="connsiteY2" fmla="*/ 854516 h 1135061"/>
              <a:gd name="connsiteX3" fmla="*/ 1963000 w 2181976"/>
              <a:gd name="connsiteY3" fmla="*/ 962402 h 1135061"/>
              <a:gd name="connsiteX4" fmla="*/ 219159 w 2181976"/>
              <a:gd name="connsiteY4" fmla="*/ 962402 h 1135061"/>
              <a:gd name="connsiteX5" fmla="*/ 0 w 2181976"/>
              <a:gd name="connsiteY5" fmla="*/ 854503 h 1135061"/>
              <a:gd name="connsiteX6" fmla="*/ 687288 w 2181976"/>
              <a:gd name="connsiteY6" fmla="*/ 167215 h 1135061"/>
              <a:gd name="connsiteX7" fmla="*/ 1090981 w 2181976"/>
              <a:gd name="connsiteY7" fmla="*/ 0 h 113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1976" h="1135061">
                <a:moveTo>
                  <a:pt x="1090981" y="0"/>
                </a:moveTo>
                <a:cubicBezTo>
                  <a:pt x="1237090" y="0"/>
                  <a:pt x="1383198" y="55738"/>
                  <a:pt x="1494675" y="167215"/>
                </a:cubicBezTo>
                <a:lnTo>
                  <a:pt x="2181976" y="854516"/>
                </a:lnTo>
                <a:lnTo>
                  <a:pt x="1963000" y="962402"/>
                </a:lnTo>
                <a:cubicBezTo>
                  <a:pt x="1404995" y="1192615"/>
                  <a:pt x="777500" y="1192615"/>
                  <a:pt x="219159" y="962402"/>
                </a:cubicBezTo>
                <a:lnTo>
                  <a:pt x="0" y="854503"/>
                </a:lnTo>
                <a:lnTo>
                  <a:pt x="687288" y="167215"/>
                </a:lnTo>
                <a:cubicBezTo>
                  <a:pt x="798765" y="55738"/>
                  <a:pt x="944873" y="0"/>
                  <a:pt x="1090981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1" name="Freeform: Shape 148">
            <a:extLst>
              <a:ext uri="{FF2B5EF4-FFF2-40B4-BE49-F238E27FC236}">
                <a16:creationId xmlns:a16="http://schemas.microsoft.com/office/drawing/2014/main" id="{6F856AD9-7C21-E24E-83B4-76A70FC41864}"/>
              </a:ext>
            </a:extLst>
          </p:cNvPr>
          <p:cNvSpPr>
            <a:spLocks/>
          </p:cNvSpPr>
          <p:nvPr/>
        </p:nvSpPr>
        <p:spPr bwMode="auto">
          <a:xfrm rot="1800000">
            <a:off x="8114083" y="7381489"/>
            <a:ext cx="2256335" cy="3138624"/>
          </a:xfrm>
          <a:custGeom>
            <a:avLst/>
            <a:gdLst>
              <a:gd name="connsiteX0" fmla="*/ 0 w 1340328"/>
              <a:gd name="connsiteY0" fmla="*/ 0 h 1864433"/>
              <a:gd name="connsiteX1" fmla="*/ 917040 w 1340328"/>
              <a:gd name="connsiteY1" fmla="*/ 245720 h 1864433"/>
              <a:gd name="connsiteX2" fmla="*/ 1320734 w 1340328"/>
              <a:gd name="connsiteY2" fmla="*/ 944938 h 1864433"/>
              <a:gd name="connsiteX3" fmla="*/ 1074356 w 1340328"/>
              <a:gd name="connsiteY3" fmla="*/ 1864433 h 1864433"/>
              <a:gd name="connsiteX4" fmla="*/ 1011479 w 1340328"/>
              <a:gd name="connsiteY4" fmla="*/ 1825282 h 1864433"/>
              <a:gd name="connsiteX5" fmla="*/ 2514 w 1340328"/>
              <a:gd name="connsiteY5" fmla="*/ 75754 h 186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328" h="1864433">
                <a:moveTo>
                  <a:pt x="0" y="0"/>
                </a:moveTo>
                <a:lnTo>
                  <a:pt x="917040" y="245720"/>
                </a:lnTo>
                <a:cubicBezTo>
                  <a:pt x="1221600" y="327327"/>
                  <a:pt x="1402340" y="640378"/>
                  <a:pt x="1320734" y="944938"/>
                </a:cubicBezTo>
                <a:lnTo>
                  <a:pt x="1074356" y="1864433"/>
                </a:lnTo>
                <a:lnTo>
                  <a:pt x="1011479" y="1825282"/>
                </a:lnTo>
                <a:cubicBezTo>
                  <a:pt x="422555" y="1430752"/>
                  <a:pt x="49621" y="784037"/>
                  <a:pt x="2514" y="75754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2" name="Freeform: Shape 149">
            <a:extLst>
              <a:ext uri="{FF2B5EF4-FFF2-40B4-BE49-F238E27FC236}">
                <a16:creationId xmlns:a16="http://schemas.microsoft.com/office/drawing/2014/main" id="{CED8AE1F-FA1B-8049-8C10-0092985D116A}"/>
              </a:ext>
            </a:extLst>
          </p:cNvPr>
          <p:cNvSpPr>
            <a:spLocks/>
          </p:cNvSpPr>
          <p:nvPr/>
        </p:nvSpPr>
        <p:spPr bwMode="auto">
          <a:xfrm rot="1800000">
            <a:off x="9799738" y="4441533"/>
            <a:ext cx="2257708" cy="3174127"/>
          </a:xfrm>
          <a:custGeom>
            <a:avLst/>
            <a:gdLst>
              <a:gd name="connsiteX0" fmla="*/ 1069579 w 1341144"/>
              <a:gd name="connsiteY0" fmla="*/ 0 h 1885523"/>
              <a:gd name="connsiteX1" fmla="*/ 1321550 w 1341144"/>
              <a:gd name="connsiteY1" fmla="*/ 940366 h 1885523"/>
              <a:gd name="connsiteX2" fmla="*/ 917856 w 1341144"/>
              <a:gd name="connsiteY2" fmla="*/ 1639584 h 1885523"/>
              <a:gd name="connsiteX3" fmla="*/ 0 w 1341144"/>
              <a:gd name="connsiteY3" fmla="*/ 1885523 h 1885523"/>
              <a:gd name="connsiteX4" fmla="*/ 3330 w 1341144"/>
              <a:gd name="connsiteY4" fmla="*/ 1785242 h 1885523"/>
              <a:gd name="connsiteX5" fmla="*/ 1012295 w 1341144"/>
              <a:gd name="connsiteY5" fmla="*/ 35680 h 188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144" h="1885523">
                <a:moveTo>
                  <a:pt x="1069579" y="0"/>
                </a:moveTo>
                <a:lnTo>
                  <a:pt x="1321550" y="940366"/>
                </a:lnTo>
                <a:cubicBezTo>
                  <a:pt x="1403156" y="1244927"/>
                  <a:pt x="1222416" y="1557978"/>
                  <a:pt x="917856" y="1639584"/>
                </a:cubicBezTo>
                <a:lnTo>
                  <a:pt x="0" y="1885523"/>
                </a:lnTo>
                <a:lnTo>
                  <a:pt x="3330" y="1785242"/>
                </a:lnTo>
                <a:cubicBezTo>
                  <a:pt x="50437" y="1077205"/>
                  <a:pt x="423371" y="430327"/>
                  <a:pt x="1012295" y="3568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3" name="Freeform: Shape 150">
            <a:extLst>
              <a:ext uri="{FF2B5EF4-FFF2-40B4-BE49-F238E27FC236}">
                <a16:creationId xmlns:a16="http://schemas.microsoft.com/office/drawing/2014/main" id="{4A7D028D-3382-984F-8B67-814BB77853D4}"/>
              </a:ext>
            </a:extLst>
          </p:cNvPr>
          <p:cNvSpPr>
            <a:spLocks/>
          </p:cNvSpPr>
          <p:nvPr/>
        </p:nvSpPr>
        <p:spPr bwMode="auto">
          <a:xfrm rot="1800000">
            <a:off x="12060158" y="5374697"/>
            <a:ext cx="3669963" cy="1908188"/>
          </a:xfrm>
          <a:custGeom>
            <a:avLst/>
            <a:gdLst>
              <a:gd name="connsiteX0" fmla="*/ 1090249 w 2180064"/>
              <a:gd name="connsiteY0" fmla="*/ 0 h 1133519"/>
              <a:gd name="connsiteX1" fmla="*/ 1962044 w 2180064"/>
              <a:gd name="connsiteY1" fmla="*/ 172588 h 1133519"/>
              <a:gd name="connsiteX2" fmla="*/ 2180064 w 2180064"/>
              <a:gd name="connsiteY2" fmla="*/ 279959 h 1133519"/>
              <a:gd name="connsiteX3" fmla="*/ 1493719 w 2180064"/>
              <a:gd name="connsiteY3" fmla="*/ 966304 h 1133519"/>
              <a:gd name="connsiteX4" fmla="*/ 686332 w 2180064"/>
              <a:gd name="connsiteY4" fmla="*/ 966304 h 1133519"/>
              <a:gd name="connsiteX5" fmla="*/ 0 w 2180064"/>
              <a:gd name="connsiteY5" fmla="*/ 279972 h 1133519"/>
              <a:gd name="connsiteX6" fmla="*/ 218203 w 2180064"/>
              <a:gd name="connsiteY6" fmla="*/ 172588 h 1133519"/>
              <a:gd name="connsiteX7" fmla="*/ 1090249 w 2180064"/>
              <a:gd name="connsiteY7" fmla="*/ 0 h 11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0064" h="1133519">
                <a:moveTo>
                  <a:pt x="1090249" y="0"/>
                </a:moveTo>
                <a:cubicBezTo>
                  <a:pt x="1386666" y="1"/>
                  <a:pt x="1683042" y="57530"/>
                  <a:pt x="1962044" y="172588"/>
                </a:cubicBezTo>
                <a:lnTo>
                  <a:pt x="2180064" y="279959"/>
                </a:lnTo>
                <a:lnTo>
                  <a:pt x="1493719" y="966304"/>
                </a:lnTo>
                <a:cubicBezTo>
                  <a:pt x="1270765" y="1189258"/>
                  <a:pt x="909285" y="1189258"/>
                  <a:pt x="686332" y="966304"/>
                </a:cubicBezTo>
                <a:lnTo>
                  <a:pt x="0" y="279972"/>
                </a:lnTo>
                <a:lnTo>
                  <a:pt x="218203" y="172588"/>
                </a:lnTo>
                <a:cubicBezTo>
                  <a:pt x="497374" y="57530"/>
                  <a:pt x="793832" y="1"/>
                  <a:pt x="1090249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4" name="Freeform: Shape 151">
            <a:extLst>
              <a:ext uri="{FF2B5EF4-FFF2-40B4-BE49-F238E27FC236}">
                <a16:creationId xmlns:a16="http://schemas.microsoft.com/office/drawing/2014/main" id="{7690F6B5-CDA4-5449-BB51-BAB9183ED13D}"/>
              </a:ext>
            </a:extLst>
          </p:cNvPr>
          <p:cNvSpPr>
            <a:spLocks/>
          </p:cNvSpPr>
          <p:nvPr/>
        </p:nvSpPr>
        <p:spPr bwMode="auto">
          <a:xfrm rot="1800000">
            <a:off x="14345569" y="8170021"/>
            <a:ext cx="841222" cy="1363092"/>
          </a:xfrm>
          <a:custGeom>
            <a:avLst/>
            <a:gdLst>
              <a:gd name="connsiteX0" fmla="*/ 43717 w 499710"/>
              <a:gd name="connsiteY0" fmla="*/ 0 h 809716"/>
              <a:gd name="connsiteX1" fmla="*/ 95964 w 499710"/>
              <a:gd name="connsiteY1" fmla="*/ 47485 h 809716"/>
              <a:gd name="connsiteX2" fmla="*/ 496864 w 499710"/>
              <a:gd name="connsiteY2" fmla="*/ 791070 h 809716"/>
              <a:gd name="connsiteX3" fmla="*/ 499710 w 499710"/>
              <a:gd name="connsiteY3" fmla="*/ 809716 h 809716"/>
              <a:gd name="connsiteX4" fmla="*/ 423290 w 499710"/>
              <a:gd name="connsiteY4" fmla="*/ 789239 h 809716"/>
              <a:gd name="connsiteX5" fmla="*/ 19596 w 499710"/>
              <a:gd name="connsiteY5" fmla="*/ 90021 h 80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710" h="809716">
                <a:moveTo>
                  <a:pt x="43717" y="0"/>
                </a:moveTo>
                <a:lnTo>
                  <a:pt x="95964" y="47485"/>
                </a:lnTo>
                <a:cubicBezTo>
                  <a:pt x="295583" y="247104"/>
                  <a:pt x="438088" y="503838"/>
                  <a:pt x="496864" y="791070"/>
                </a:cubicBezTo>
                <a:lnTo>
                  <a:pt x="499710" y="809716"/>
                </a:lnTo>
                <a:lnTo>
                  <a:pt x="423290" y="789239"/>
                </a:lnTo>
                <a:cubicBezTo>
                  <a:pt x="118729" y="707633"/>
                  <a:pt x="-62011" y="394582"/>
                  <a:pt x="19596" y="9002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5" name="Freeform: Shape 152">
            <a:extLst>
              <a:ext uri="{FF2B5EF4-FFF2-40B4-BE49-F238E27FC236}">
                <a16:creationId xmlns:a16="http://schemas.microsoft.com/office/drawing/2014/main" id="{E73DC03D-C8B1-8E4C-BA0F-51A8F4867FDE}"/>
              </a:ext>
            </a:extLst>
          </p:cNvPr>
          <p:cNvSpPr>
            <a:spLocks/>
          </p:cNvSpPr>
          <p:nvPr/>
        </p:nvSpPr>
        <p:spPr bwMode="auto">
          <a:xfrm rot="1800000">
            <a:off x="13184160" y="10198139"/>
            <a:ext cx="833414" cy="1328010"/>
          </a:xfrm>
          <a:custGeom>
            <a:avLst/>
            <a:gdLst>
              <a:gd name="connsiteX0" fmla="*/ 495072 w 495072"/>
              <a:gd name="connsiteY0" fmla="*/ 0 h 788876"/>
              <a:gd name="connsiteX1" fmla="*/ 460621 w 495072"/>
              <a:gd name="connsiteY1" fmla="*/ 133985 h 788876"/>
              <a:gd name="connsiteX2" fmla="*/ 95962 w 495072"/>
              <a:gd name="connsiteY2" fmla="*/ 736620 h 788876"/>
              <a:gd name="connsiteX3" fmla="*/ 38466 w 495072"/>
              <a:gd name="connsiteY3" fmla="*/ 788876 h 788876"/>
              <a:gd name="connsiteX4" fmla="*/ 19596 w 495072"/>
              <a:gd name="connsiteY4" fmla="*/ 718452 h 788876"/>
              <a:gd name="connsiteX5" fmla="*/ 423290 w 495072"/>
              <a:gd name="connsiteY5" fmla="*/ 19234 h 788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072" h="788876">
                <a:moveTo>
                  <a:pt x="495072" y="0"/>
                </a:moveTo>
                <a:lnTo>
                  <a:pt x="460621" y="133985"/>
                </a:lnTo>
                <a:cubicBezTo>
                  <a:pt x="388999" y="364258"/>
                  <a:pt x="262312" y="570270"/>
                  <a:pt x="95962" y="736620"/>
                </a:cubicBezTo>
                <a:lnTo>
                  <a:pt x="38466" y="788876"/>
                </a:lnTo>
                <a:lnTo>
                  <a:pt x="19596" y="718452"/>
                </a:lnTo>
                <a:cubicBezTo>
                  <a:pt x="-62011" y="413892"/>
                  <a:pt x="118729" y="100841"/>
                  <a:pt x="423290" y="19234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6" name="Freeform: Shape 153">
            <a:extLst>
              <a:ext uri="{FF2B5EF4-FFF2-40B4-BE49-F238E27FC236}">
                <a16:creationId xmlns:a16="http://schemas.microsoft.com/office/drawing/2014/main" id="{5D41A87E-F11C-5643-BBE0-D9BEBAA4FF6F}"/>
              </a:ext>
            </a:extLst>
          </p:cNvPr>
          <p:cNvSpPr>
            <a:spLocks/>
          </p:cNvSpPr>
          <p:nvPr/>
        </p:nvSpPr>
        <p:spPr bwMode="auto">
          <a:xfrm rot="1800000">
            <a:off x="10545842" y="10487903"/>
            <a:ext cx="1592783" cy="531617"/>
          </a:xfrm>
          <a:custGeom>
            <a:avLst/>
            <a:gdLst>
              <a:gd name="connsiteX0" fmla="*/ 472136 w 946159"/>
              <a:gd name="connsiteY0" fmla="*/ 0 h 315796"/>
              <a:gd name="connsiteX1" fmla="*/ 875830 w 946159"/>
              <a:gd name="connsiteY1" fmla="*/ 167215 h 315796"/>
              <a:gd name="connsiteX2" fmla="*/ 946159 w 946159"/>
              <a:gd name="connsiteY2" fmla="*/ 237544 h 315796"/>
              <a:gd name="connsiteX3" fmla="*/ 913020 w 946159"/>
              <a:gd name="connsiteY3" fmla="*/ 249673 h 315796"/>
              <a:gd name="connsiteX4" fmla="*/ 475654 w 946159"/>
              <a:gd name="connsiteY4" fmla="*/ 315796 h 315796"/>
              <a:gd name="connsiteX5" fmla="*/ 38289 w 946159"/>
              <a:gd name="connsiteY5" fmla="*/ 249673 h 315796"/>
              <a:gd name="connsiteX6" fmla="*/ 0 w 946159"/>
              <a:gd name="connsiteY6" fmla="*/ 235659 h 315796"/>
              <a:gd name="connsiteX7" fmla="*/ 68443 w 946159"/>
              <a:gd name="connsiteY7" fmla="*/ 167215 h 315796"/>
              <a:gd name="connsiteX8" fmla="*/ 472136 w 946159"/>
              <a:gd name="connsiteY8" fmla="*/ 0 h 315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6159" h="315796">
                <a:moveTo>
                  <a:pt x="472136" y="0"/>
                </a:moveTo>
                <a:cubicBezTo>
                  <a:pt x="618245" y="0"/>
                  <a:pt x="764353" y="55738"/>
                  <a:pt x="875830" y="167215"/>
                </a:cubicBezTo>
                <a:lnTo>
                  <a:pt x="946159" y="237544"/>
                </a:lnTo>
                <a:lnTo>
                  <a:pt x="913020" y="249673"/>
                </a:lnTo>
                <a:cubicBezTo>
                  <a:pt x="774856" y="292646"/>
                  <a:pt x="627959" y="315796"/>
                  <a:pt x="475654" y="315796"/>
                </a:cubicBezTo>
                <a:cubicBezTo>
                  <a:pt x="323350" y="315796"/>
                  <a:pt x="176453" y="292646"/>
                  <a:pt x="38289" y="249673"/>
                </a:cubicBezTo>
                <a:lnTo>
                  <a:pt x="0" y="235659"/>
                </a:lnTo>
                <a:lnTo>
                  <a:pt x="68443" y="167215"/>
                </a:lnTo>
                <a:cubicBezTo>
                  <a:pt x="179920" y="55738"/>
                  <a:pt x="326028" y="0"/>
                  <a:pt x="472136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7" name="Freeform: Shape 154">
            <a:extLst>
              <a:ext uri="{FF2B5EF4-FFF2-40B4-BE49-F238E27FC236}">
                <a16:creationId xmlns:a16="http://schemas.microsoft.com/office/drawing/2014/main" id="{D8502BB3-4D9D-1541-8435-C86837F704DD}"/>
              </a:ext>
            </a:extLst>
          </p:cNvPr>
          <p:cNvSpPr>
            <a:spLocks/>
          </p:cNvSpPr>
          <p:nvPr/>
        </p:nvSpPr>
        <p:spPr bwMode="auto">
          <a:xfrm rot="1800000">
            <a:off x="9711549" y="8192829"/>
            <a:ext cx="825842" cy="1320830"/>
          </a:xfrm>
          <a:custGeom>
            <a:avLst/>
            <a:gdLst>
              <a:gd name="connsiteX0" fmla="*/ 0 w 490574"/>
              <a:gd name="connsiteY0" fmla="*/ 0 h 784611"/>
              <a:gd name="connsiteX1" fmla="*/ 67286 w 490574"/>
              <a:gd name="connsiteY1" fmla="*/ 18029 h 784611"/>
              <a:gd name="connsiteX2" fmla="*/ 470980 w 490574"/>
              <a:gd name="connsiteY2" fmla="*/ 717247 h 784611"/>
              <a:gd name="connsiteX3" fmla="*/ 452930 w 490574"/>
              <a:gd name="connsiteY3" fmla="*/ 784611 h 784611"/>
              <a:gd name="connsiteX4" fmla="*/ 398799 w 490574"/>
              <a:gd name="connsiteY4" fmla="*/ 735414 h 784611"/>
              <a:gd name="connsiteX5" fmla="*/ 34141 w 490574"/>
              <a:gd name="connsiteY5" fmla="*/ 132779 h 784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574" h="784611">
                <a:moveTo>
                  <a:pt x="0" y="0"/>
                </a:moveTo>
                <a:lnTo>
                  <a:pt x="67286" y="18029"/>
                </a:lnTo>
                <a:cubicBezTo>
                  <a:pt x="371846" y="99636"/>
                  <a:pt x="552586" y="412687"/>
                  <a:pt x="470980" y="717247"/>
                </a:cubicBezTo>
                <a:lnTo>
                  <a:pt x="452930" y="784611"/>
                </a:lnTo>
                <a:lnTo>
                  <a:pt x="398799" y="735414"/>
                </a:lnTo>
                <a:cubicBezTo>
                  <a:pt x="232450" y="569064"/>
                  <a:pt x="105763" y="363052"/>
                  <a:pt x="34141" y="132779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8" name="Freeform: Shape 155">
            <a:extLst>
              <a:ext uri="{FF2B5EF4-FFF2-40B4-BE49-F238E27FC236}">
                <a16:creationId xmlns:a16="http://schemas.microsoft.com/office/drawing/2014/main" id="{A420D2EF-4781-794B-A933-B985A03D3370}"/>
              </a:ext>
            </a:extLst>
          </p:cNvPr>
          <p:cNvSpPr>
            <a:spLocks/>
          </p:cNvSpPr>
          <p:nvPr/>
        </p:nvSpPr>
        <p:spPr bwMode="auto">
          <a:xfrm rot="1800000">
            <a:off x="10864418" y="6163453"/>
            <a:ext cx="833870" cy="1355971"/>
          </a:xfrm>
          <a:custGeom>
            <a:avLst/>
            <a:gdLst>
              <a:gd name="connsiteX0" fmla="*/ 452448 w 495343"/>
              <a:gd name="connsiteY0" fmla="*/ 0 h 805486"/>
              <a:gd name="connsiteX1" fmla="*/ 475749 w 495343"/>
              <a:gd name="connsiteY1" fmla="*/ 86961 h 805486"/>
              <a:gd name="connsiteX2" fmla="*/ 72055 w 495343"/>
              <a:gd name="connsiteY2" fmla="*/ 786179 h 805486"/>
              <a:gd name="connsiteX3" fmla="*/ 0 w 495343"/>
              <a:gd name="connsiteY3" fmla="*/ 805486 h 805486"/>
              <a:gd name="connsiteX4" fmla="*/ 2667 w 495343"/>
              <a:gd name="connsiteY4" fmla="*/ 788010 h 805486"/>
              <a:gd name="connsiteX5" fmla="*/ 403568 w 495343"/>
              <a:gd name="connsiteY5" fmla="*/ 44425 h 80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43" h="805486">
                <a:moveTo>
                  <a:pt x="452448" y="0"/>
                </a:moveTo>
                <a:lnTo>
                  <a:pt x="475749" y="86961"/>
                </a:lnTo>
                <a:cubicBezTo>
                  <a:pt x="557355" y="391522"/>
                  <a:pt x="376615" y="704573"/>
                  <a:pt x="72055" y="786179"/>
                </a:cubicBezTo>
                <a:lnTo>
                  <a:pt x="0" y="805486"/>
                </a:lnTo>
                <a:lnTo>
                  <a:pt x="2667" y="788010"/>
                </a:lnTo>
                <a:cubicBezTo>
                  <a:pt x="61444" y="500778"/>
                  <a:pt x="203949" y="244044"/>
                  <a:pt x="403568" y="444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9" name="Freeform: Shape 156">
            <a:extLst>
              <a:ext uri="{FF2B5EF4-FFF2-40B4-BE49-F238E27FC236}">
                <a16:creationId xmlns:a16="http://schemas.microsoft.com/office/drawing/2014/main" id="{639F0DF9-D6E5-2E4D-999C-42AF4FF9C3D8}"/>
              </a:ext>
            </a:extLst>
          </p:cNvPr>
          <p:cNvSpPr>
            <a:spLocks/>
          </p:cNvSpPr>
          <p:nvPr/>
        </p:nvSpPr>
        <p:spPr bwMode="auto">
          <a:xfrm rot="1800000">
            <a:off x="12755970" y="6659840"/>
            <a:ext cx="1592790" cy="531622"/>
          </a:xfrm>
          <a:custGeom>
            <a:avLst/>
            <a:gdLst>
              <a:gd name="connsiteX0" fmla="*/ 475656 w 946163"/>
              <a:gd name="connsiteY0" fmla="*/ 0 h 315799"/>
              <a:gd name="connsiteX1" fmla="*/ 913022 w 946163"/>
              <a:gd name="connsiteY1" fmla="*/ 66123 h 315799"/>
              <a:gd name="connsiteX2" fmla="*/ 946163 w 946163"/>
              <a:gd name="connsiteY2" fmla="*/ 78253 h 315799"/>
              <a:gd name="connsiteX3" fmla="*/ 875832 w 946163"/>
              <a:gd name="connsiteY3" fmla="*/ 148584 h 315799"/>
              <a:gd name="connsiteX4" fmla="*/ 68445 w 946163"/>
              <a:gd name="connsiteY4" fmla="*/ 148584 h 315799"/>
              <a:gd name="connsiteX5" fmla="*/ 0 w 946163"/>
              <a:gd name="connsiteY5" fmla="*/ 80138 h 315799"/>
              <a:gd name="connsiteX6" fmla="*/ 38291 w 946163"/>
              <a:gd name="connsiteY6" fmla="*/ 66123 h 315799"/>
              <a:gd name="connsiteX7" fmla="*/ 475656 w 946163"/>
              <a:gd name="connsiteY7" fmla="*/ 0 h 31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6163" h="315799">
                <a:moveTo>
                  <a:pt x="475656" y="0"/>
                </a:moveTo>
                <a:cubicBezTo>
                  <a:pt x="627961" y="0"/>
                  <a:pt x="774858" y="23150"/>
                  <a:pt x="913022" y="66123"/>
                </a:cubicBezTo>
                <a:lnTo>
                  <a:pt x="946163" y="78253"/>
                </a:lnTo>
                <a:lnTo>
                  <a:pt x="875832" y="148584"/>
                </a:lnTo>
                <a:cubicBezTo>
                  <a:pt x="652878" y="371538"/>
                  <a:pt x="291398" y="371538"/>
                  <a:pt x="68445" y="148584"/>
                </a:cubicBezTo>
                <a:lnTo>
                  <a:pt x="0" y="80138"/>
                </a:lnTo>
                <a:lnTo>
                  <a:pt x="38291" y="66123"/>
                </a:lnTo>
                <a:cubicBezTo>
                  <a:pt x="176455" y="23150"/>
                  <a:pt x="323352" y="0"/>
                  <a:pt x="475656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B7A5A0B-0DEB-594F-B904-F2F930F6F9CD}"/>
              </a:ext>
            </a:extLst>
          </p:cNvPr>
          <p:cNvSpPr txBox="1"/>
          <p:nvPr/>
        </p:nvSpPr>
        <p:spPr>
          <a:xfrm>
            <a:off x="11182291" y="8364795"/>
            <a:ext cx="2498078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cs typeface="Poppins SemiBold" pitchFamily="2" charset="77"/>
              </a:rPr>
              <a:t>Shared Values</a:t>
            </a:r>
          </a:p>
        </p:txBody>
      </p:sp>
      <p:sp>
        <p:nvSpPr>
          <p:cNvPr id="151" name="CuadroTexto 395">
            <a:extLst>
              <a:ext uri="{FF2B5EF4-FFF2-40B4-BE49-F238E27FC236}">
                <a16:creationId xmlns:a16="http://schemas.microsoft.com/office/drawing/2014/main" id="{417726DF-D12C-314F-9335-C4FF7928B199}"/>
              </a:ext>
            </a:extLst>
          </p:cNvPr>
          <p:cNvSpPr txBox="1"/>
          <p:nvPr/>
        </p:nvSpPr>
        <p:spPr>
          <a:xfrm rot="19800000">
            <a:off x="9648676" y="5912339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152" name="CuadroTexto 395">
            <a:extLst>
              <a:ext uri="{FF2B5EF4-FFF2-40B4-BE49-F238E27FC236}">
                <a16:creationId xmlns:a16="http://schemas.microsoft.com/office/drawing/2014/main" id="{0D970D57-6864-A140-B681-256C20FE232C}"/>
              </a:ext>
            </a:extLst>
          </p:cNvPr>
          <p:cNvSpPr txBox="1"/>
          <p:nvPr/>
        </p:nvSpPr>
        <p:spPr>
          <a:xfrm rot="16200000">
            <a:off x="8112371" y="8671410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Structure</a:t>
            </a:r>
          </a:p>
        </p:txBody>
      </p:sp>
      <p:sp>
        <p:nvSpPr>
          <p:cNvPr id="153" name="CuadroTexto 395">
            <a:extLst>
              <a:ext uri="{FF2B5EF4-FFF2-40B4-BE49-F238E27FC236}">
                <a16:creationId xmlns:a16="http://schemas.microsoft.com/office/drawing/2014/main" id="{E6A16DCC-89CC-3D4D-B92C-491BCBA597B3}"/>
              </a:ext>
            </a:extLst>
          </p:cNvPr>
          <p:cNvSpPr txBox="1"/>
          <p:nvPr/>
        </p:nvSpPr>
        <p:spPr>
          <a:xfrm rot="1800000">
            <a:off x="9703017" y="11259007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System</a:t>
            </a:r>
          </a:p>
        </p:txBody>
      </p:sp>
      <p:sp>
        <p:nvSpPr>
          <p:cNvPr id="154" name="CuadroTexto 395">
            <a:extLst>
              <a:ext uri="{FF2B5EF4-FFF2-40B4-BE49-F238E27FC236}">
                <a16:creationId xmlns:a16="http://schemas.microsoft.com/office/drawing/2014/main" id="{4258C897-878D-9346-8BA2-1D673F46C475}"/>
              </a:ext>
            </a:extLst>
          </p:cNvPr>
          <p:cNvSpPr txBox="1"/>
          <p:nvPr/>
        </p:nvSpPr>
        <p:spPr>
          <a:xfrm rot="1800000">
            <a:off x="12830987" y="5835968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Style</a:t>
            </a:r>
          </a:p>
        </p:txBody>
      </p:sp>
      <p:sp>
        <p:nvSpPr>
          <p:cNvPr id="155" name="CuadroTexto 395">
            <a:extLst>
              <a:ext uri="{FF2B5EF4-FFF2-40B4-BE49-F238E27FC236}">
                <a16:creationId xmlns:a16="http://schemas.microsoft.com/office/drawing/2014/main" id="{A15EC155-E7DD-BF40-B4E8-D282B0C53E39}"/>
              </a:ext>
            </a:extLst>
          </p:cNvPr>
          <p:cNvSpPr txBox="1"/>
          <p:nvPr/>
        </p:nvSpPr>
        <p:spPr>
          <a:xfrm rot="19800000">
            <a:off x="12799673" y="11351227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Skills</a:t>
            </a:r>
          </a:p>
        </p:txBody>
      </p:sp>
      <p:sp>
        <p:nvSpPr>
          <p:cNvPr id="156" name="CuadroTexto 395">
            <a:extLst>
              <a:ext uri="{FF2B5EF4-FFF2-40B4-BE49-F238E27FC236}">
                <a16:creationId xmlns:a16="http://schemas.microsoft.com/office/drawing/2014/main" id="{FD049BAD-EBCD-2D45-BB85-F9DD1252DBB4}"/>
              </a:ext>
            </a:extLst>
          </p:cNvPr>
          <p:cNvSpPr txBox="1"/>
          <p:nvPr/>
        </p:nvSpPr>
        <p:spPr>
          <a:xfrm rot="16200000">
            <a:off x="14414662" y="8671410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Staff</a:t>
            </a:r>
          </a:p>
        </p:txBody>
      </p:sp>
      <p:sp>
        <p:nvSpPr>
          <p:cNvPr id="157" name="Rectangle 56">
            <a:extLst>
              <a:ext uri="{FF2B5EF4-FFF2-40B4-BE49-F238E27FC236}">
                <a16:creationId xmlns:a16="http://schemas.microsoft.com/office/drawing/2014/main" id="{90296388-9778-8045-9569-9B8997348C4F}"/>
              </a:ext>
            </a:extLst>
          </p:cNvPr>
          <p:cNvSpPr/>
          <p:nvPr/>
        </p:nvSpPr>
        <p:spPr>
          <a:xfrm>
            <a:off x="15471213" y="5284719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158" name="Rectangle 56">
            <a:extLst>
              <a:ext uri="{FF2B5EF4-FFF2-40B4-BE49-F238E27FC236}">
                <a16:creationId xmlns:a16="http://schemas.microsoft.com/office/drawing/2014/main" id="{A6A75B66-6309-F54E-B2BC-603267DB04A5}"/>
              </a:ext>
            </a:extLst>
          </p:cNvPr>
          <p:cNvSpPr/>
          <p:nvPr/>
        </p:nvSpPr>
        <p:spPr>
          <a:xfrm flipH="1">
            <a:off x="2507229" y="5281347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159" name="Rectangle 56">
            <a:extLst>
              <a:ext uri="{FF2B5EF4-FFF2-40B4-BE49-F238E27FC236}">
                <a16:creationId xmlns:a16="http://schemas.microsoft.com/office/drawing/2014/main" id="{10B5D080-3841-0E48-9D21-B451CA76EF4C}"/>
              </a:ext>
            </a:extLst>
          </p:cNvPr>
          <p:cNvSpPr/>
          <p:nvPr/>
        </p:nvSpPr>
        <p:spPr>
          <a:xfrm>
            <a:off x="15471213" y="11517076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160" name="Rectangle 56">
            <a:extLst>
              <a:ext uri="{FF2B5EF4-FFF2-40B4-BE49-F238E27FC236}">
                <a16:creationId xmlns:a16="http://schemas.microsoft.com/office/drawing/2014/main" id="{C5ED25FB-2002-204B-90AE-2D4FE5EA8942}"/>
              </a:ext>
            </a:extLst>
          </p:cNvPr>
          <p:cNvSpPr/>
          <p:nvPr/>
        </p:nvSpPr>
        <p:spPr>
          <a:xfrm flipH="1">
            <a:off x="2507229" y="11513704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161" name="Rectangle 56">
            <a:extLst>
              <a:ext uri="{FF2B5EF4-FFF2-40B4-BE49-F238E27FC236}">
                <a16:creationId xmlns:a16="http://schemas.microsoft.com/office/drawing/2014/main" id="{8FBA1018-886F-BB41-86C4-C6012024D395}"/>
              </a:ext>
            </a:extLst>
          </p:cNvPr>
          <p:cNvSpPr/>
          <p:nvPr/>
        </p:nvSpPr>
        <p:spPr>
          <a:xfrm>
            <a:off x="16578118" y="8388865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162" name="Rectangle 56">
            <a:extLst>
              <a:ext uri="{FF2B5EF4-FFF2-40B4-BE49-F238E27FC236}">
                <a16:creationId xmlns:a16="http://schemas.microsoft.com/office/drawing/2014/main" id="{8F7998E4-EFDB-C549-AD25-1079A093D263}"/>
              </a:ext>
            </a:extLst>
          </p:cNvPr>
          <p:cNvSpPr/>
          <p:nvPr/>
        </p:nvSpPr>
        <p:spPr>
          <a:xfrm flipH="1">
            <a:off x="1411394" y="8364278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6D2D426B-1684-EA4C-9BAD-9321A3D67849}"/>
              </a:ext>
            </a:extLst>
          </p:cNvPr>
          <p:cNvSpPr txBox="1"/>
          <p:nvPr/>
        </p:nvSpPr>
        <p:spPr>
          <a:xfrm>
            <a:off x="6103759" y="1022190"/>
            <a:ext cx="12170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McKinsey 7S Framework</a:t>
            </a:r>
          </a:p>
        </p:txBody>
      </p:sp>
      <p:sp>
        <p:nvSpPr>
          <p:cNvPr id="38" name="CuadroTexto 351">
            <a:extLst>
              <a:ext uri="{FF2B5EF4-FFF2-40B4-BE49-F238E27FC236}">
                <a16:creationId xmlns:a16="http://schemas.microsoft.com/office/drawing/2014/main" id="{581AB228-F4A6-5446-B38B-43177085CA43}"/>
              </a:ext>
            </a:extLst>
          </p:cNvPr>
          <p:cNvSpPr txBox="1"/>
          <p:nvPr/>
        </p:nvSpPr>
        <p:spPr>
          <a:xfrm>
            <a:off x="2668308" y="2383311"/>
            <a:ext cx="1904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72597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1870">
            <a:extLst>
              <a:ext uri="{FF2B5EF4-FFF2-40B4-BE49-F238E27FC236}">
                <a16:creationId xmlns:a16="http://schemas.microsoft.com/office/drawing/2014/main" id="{004FB711-EFD9-7641-83E9-142955BCF63C}"/>
              </a:ext>
            </a:extLst>
          </p:cNvPr>
          <p:cNvSpPr/>
          <p:nvPr/>
        </p:nvSpPr>
        <p:spPr>
          <a:xfrm>
            <a:off x="13067607" y="9730580"/>
            <a:ext cx="207417" cy="368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9D9D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8" name="Shape 1871">
            <a:extLst>
              <a:ext uri="{FF2B5EF4-FFF2-40B4-BE49-F238E27FC236}">
                <a16:creationId xmlns:a16="http://schemas.microsoft.com/office/drawing/2014/main" id="{73B12369-C8B9-5F47-9958-1AE2E0E815AB}"/>
              </a:ext>
            </a:extLst>
          </p:cNvPr>
          <p:cNvSpPr/>
          <p:nvPr/>
        </p:nvSpPr>
        <p:spPr>
          <a:xfrm>
            <a:off x="11310038" y="10095787"/>
            <a:ext cx="420291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21600" y="0"/>
                </a:move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9" name="Shape 1872">
            <a:extLst>
              <a:ext uri="{FF2B5EF4-FFF2-40B4-BE49-F238E27FC236}">
                <a16:creationId xmlns:a16="http://schemas.microsoft.com/office/drawing/2014/main" id="{1E2DB7B2-D908-A14D-87EB-66C51AF4D124}"/>
              </a:ext>
            </a:extLst>
          </p:cNvPr>
          <p:cNvSpPr/>
          <p:nvPr/>
        </p:nvSpPr>
        <p:spPr>
          <a:xfrm>
            <a:off x="9339594" y="8573421"/>
            <a:ext cx="1299075" cy="1885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51" y="0"/>
                </a:moveTo>
                <a:lnTo>
                  <a:pt x="0" y="21600"/>
                </a:lnTo>
                <a:lnTo>
                  <a:pt x="18151" y="0"/>
                </a:lnTo>
                <a:lnTo>
                  <a:pt x="21600" y="4126"/>
                </a:lnTo>
                <a:lnTo>
                  <a:pt x="18151" y="0"/>
                </a:lnTo>
                <a:close/>
              </a:path>
            </a:pathLst>
          </a:custGeom>
          <a:solidFill>
            <a:srgbClr val="D9D9D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40" name="Shape 1873">
            <a:extLst>
              <a:ext uri="{FF2B5EF4-FFF2-40B4-BE49-F238E27FC236}">
                <a16:creationId xmlns:a16="http://schemas.microsoft.com/office/drawing/2014/main" id="{09BB9691-C563-854F-AAC3-07601EDA5DD0}"/>
              </a:ext>
            </a:extLst>
          </p:cNvPr>
          <p:cNvSpPr/>
          <p:nvPr/>
        </p:nvSpPr>
        <p:spPr>
          <a:xfrm>
            <a:off x="11097165" y="7053287"/>
            <a:ext cx="212876" cy="362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9D9D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41" name="Shape 1874">
            <a:extLst>
              <a:ext uri="{FF2B5EF4-FFF2-40B4-BE49-F238E27FC236}">
                <a16:creationId xmlns:a16="http://schemas.microsoft.com/office/drawing/2014/main" id="{AFDB15F5-E557-F94E-8860-A462EFA4CC9F}"/>
              </a:ext>
            </a:extLst>
          </p:cNvPr>
          <p:cNvSpPr/>
          <p:nvPr/>
        </p:nvSpPr>
        <p:spPr>
          <a:xfrm>
            <a:off x="12647319" y="7050059"/>
            <a:ext cx="420291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42" name="Shape 1875">
            <a:extLst>
              <a:ext uri="{FF2B5EF4-FFF2-40B4-BE49-F238E27FC236}">
                <a16:creationId xmlns:a16="http://schemas.microsoft.com/office/drawing/2014/main" id="{E580AF81-A00D-F043-8696-703CD8DF70FE}"/>
              </a:ext>
            </a:extLst>
          </p:cNvPr>
          <p:cNvSpPr/>
          <p:nvPr/>
        </p:nvSpPr>
        <p:spPr>
          <a:xfrm>
            <a:off x="7863182" y="7053285"/>
            <a:ext cx="3446861" cy="437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600" extrusionOk="0">
                <a:moveTo>
                  <a:pt x="7835" y="0"/>
                </a:moveTo>
                <a:cubicBezTo>
                  <a:pt x="5791" y="64"/>
                  <a:pt x="3827" y="925"/>
                  <a:pt x="2705" y="2457"/>
                </a:cubicBezTo>
                <a:cubicBezTo>
                  <a:pt x="662" y="5296"/>
                  <a:pt x="662" y="5296"/>
                  <a:pt x="662" y="5296"/>
                </a:cubicBezTo>
                <a:cubicBezTo>
                  <a:pt x="-220" y="6509"/>
                  <a:pt x="-220" y="8487"/>
                  <a:pt x="662" y="9699"/>
                </a:cubicBezTo>
                <a:cubicBezTo>
                  <a:pt x="9278" y="21600"/>
                  <a:pt x="9278" y="21600"/>
                  <a:pt x="9278" y="21600"/>
                </a:cubicBezTo>
                <a:cubicBezTo>
                  <a:pt x="8156" y="20069"/>
                  <a:pt x="8196" y="18282"/>
                  <a:pt x="9157" y="16814"/>
                </a:cubicBezTo>
                <a:cubicBezTo>
                  <a:pt x="21380" y="0"/>
                  <a:pt x="21380" y="0"/>
                  <a:pt x="21380" y="0"/>
                </a:cubicBezTo>
                <a:cubicBezTo>
                  <a:pt x="7835" y="0"/>
                  <a:pt x="7835" y="0"/>
                  <a:pt x="7835" y="0"/>
                </a:cubicBezTo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43" name="Shape 1876">
            <a:extLst>
              <a:ext uri="{FF2B5EF4-FFF2-40B4-BE49-F238E27FC236}">
                <a16:creationId xmlns:a16="http://schemas.microsoft.com/office/drawing/2014/main" id="{34384660-653D-AC45-8E26-6EFE0F80B315}"/>
              </a:ext>
            </a:extLst>
          </p:cNvPr>
          <p:cNvSpPr/>
          <p:nvPr/>
        </p:nvSpPr>
        <p:spPr>
          <a:xfrm>
            <a:off x="9126722" y="7053285"/>
            <a:ext cx="2183320" cy="362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19494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D0D0D">
              <a:alpha val="1000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46" name="Shape 1878">
            <a:extLst>
              <a:ext uri="{FF2B5EF4-FFF2-40B4-BE49-F238E27FC236}">
                <a16:creationId xmlns:a16="http://schemas.microsoft.com/office/drawing/2014/main" id="{BD758EE7-5F82-2741-BAF6-B42395ADCC61}"/>
              </a:ext>
            </a:extLst>
          </p:cNvPr>
          <p:cNvSpPr/>
          <p:nvPr/>
        </p:nvSpPr>
        <p:spPr>
          <a:xfrm>
            <a:off x="8299789" y="4695302"/>
            <a:ext cx="4767822" cy="2854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4" y="3567"/>
                </a:moveTo>
                <a:cubicBezTo>
                  <a:pt x="15863" y="1417"/>
                  <a:pt x="14429" y="0"/>
                  <a:pt x="12820" y="0"/>
                </a:cubicBezTo>
                <a:cubicBezTo>
                  <a:pt x="9805" y="0"/>
                  <a:pt x="9805" y="0"/>
                  <a:pt x="9805" y="0"/>
                </a:cubicBezTo>
                <a:cubicBezTo>
                  <a:pt x="8517" y="0"/>
                  <a:pt x="6937" y="1515"/>
                  <a:pt x="6293" y="3372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820" y="19254"/>
                  <a:pt x="2254" y="17935"/>
                  <a:pt x="3746" y="17837"/>
                </a:cubicBezTo>
                <a:cubicBezTo>
                  <a:pt x="21600" y="17837"/>
                  <a:pt x="21600" y="17837"/>
                  <a:pt x="21600" y="17837"/>
                </a:cubicBezTo>
                <a:cubicBezTo>
                  <a:pt x="16654" y="3567"/>
                  <a:pt x="16654" y="3567"/>
                  <a:pt x="16654" y="3567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47" name="Shape 1879">
            <a:extLst>
              <a:ext uri="{FF2B5EF4-FFF2-40B4-BE49-F238E27FC236}">
                <a16:creationId xmlns:a16="http://schemas.microsoft.com/office/drawing/2014/main" id="{55C8C341-7B6D-DC48-808E-7DB297B29FCA}"/>
              </a:ext>
            </a:extLst>
          </p:cNvPr>
          <p:cNvSpPr/>
          <p:nvPr/>
        </p:nvSpPr>
        <p:spPr>
          <a:xfrm>
            <a:off x="11975949" y="5167446"/>
            <a:ext cx="1091662" cy="1885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284" y="21600"/>
                </a:lnTo>
                <a:lnTo>
                  <a:pt x="21600" y="21600"/>
                </a:lnTo>
                <a:lnTo>
                  <a:pt x="9828" y="9847"/>
                </a:lnTo>
                <a:lnTo>
                  <a:pt x="0" y="0"/>
                </a:lnTo>
                <a:close/>
              </a:path>
            </a:pathLst>
          </a:custGeom>
          <a:solidFill>
            <a:srgbClr val="0D0D0D">
              <a:alpha val="1000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>
              <a:latin typeface="Century Gothic" panose="020B0502020202020204" pitchFamily="34" charset="0"/>
            </a:endParaRPr>
          </a:p>
        </p:txBody>
      </p:sp>
      <p:grpSp>
        <p:nvGrpSpPr>
          <p:cNvPr id="48" name="Group 1883">
            <a:extLst>
              <a:ext uri="{FF2B5EF4-FFF2-40B4-BE49-F238E27FC236}">
                <a16:creationId xmlns:a16="http://schemas.microsoft.com/office/drawing/2014/main" id="{8A21B603-7CB4-794C-9A7D-7AA767E84CCD}"/>
              </a:ext>
            </a:extLst>
          </p:cNvPr>
          <p:cNvGrpSpPr/>
          <p:nvPr/>
        </p:nvGrpSpPr>
        <p:grpSpPr>
          <a:xfrm>
            <a:off x="11310036" y="9594123"/>
            <a:ext cx="4767824" cy="2857421"/>
            <a:chOff x="0" y="0"/>
            <a:chExt cx="2346151" cy="1406079"/>
          </a:xfrm>
        </p:grpSpPr>
        <p:sp>
          <p:nvSpPr>
            <p:cNvPr id="49" name="Shape 1881">
              <a:extLst>
                <a:ext uri="{FF2B5EF4-FFF2-40B4-BE49-F238E27FC236}">
                  <a16:creationId xmlns:a16="http://schemas.microsoft.com/office/drawing/2014/main" id="{BCB5DDA7-564B-604B-AF04-CE056DB86579}"/>
                </a:ext>
              </a:extLst>
            </p:cNvPr>
            <p:cNvSpPr/>
            <p:nvPr/>
          </p:nvSpPr>
          <p:spPr>
            <a:xfrm>
              <a:off x="0" y="0"/>
              <a:ext cx="2346151" cy="1406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17" y="18081"/>
                  </a:moveTo>
                  <a:cubicBezTo>
                    <a:pt x="5737" y="20183"/>
                    <a:pt x="7141" y="21600"/>
                    <a:pt x="8780" y="21600"/>
                  </a:cubicBezTo>
                  <a:cubicBezTo>
                    <a:pt x="11766" y="21600"/>
                    <a:pt x="11766" y="21600"/>
                    <a:pt x="11766" y="21600"/>
                  </a:cubicBezTo>
                  <a:cubicBezTo>
                    <a:pt x="13054" y="21600"/>
                    <a:pt x="14634" y="20085"/>
                    <a:pt x="15278" y="18228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780" y="2346"/>
                    <a:pt x="19346" y="3714"/>
                    <a:pt x="17824" y="3812"/>
                  </a:cubicBezTo>
                  <a:cubicBezTo>
                    <a:pt x="0" y="3812"/>
                    <a:pt x="0" y="3812"/>
                    <a:pt x="0" y="3812"/>
                  </a:cubicBezTo>
                  <a:cubicBezTo>
                    <a:pt x="4917" y="18081"/>
                    <a:pt x="4917" y="18081"/>
                    <a:pt x="4917" y="18081"/>
                  </a:cubicBez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50" name="Shape 1882">
              <a:extLst>
                <a:ext uri="{FF2B5EF4-FFF2-40B4-BE49-F238E27FC236}">
                  <a16:creationId xmlns:a16="http://schemas.microsoft.com/office/drawing/2014/main" id="{5504503F-A1E7-3D4A-9A0A-A230380A50E0}"/>
                </a:ext>
              </a:extLst>
            </p:cNvPr>
            <p:cNvSpPr/>
            <p:nvPr/>
          </p:nvSpPr>
          <p:spPr>
            <a:xfrm>
              <a:off x="-1" y="248447"/>
              <a:ext cx="534500" cy="927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71" y="219"/>
                  </a:lnTo>
                  <a:lnTo>
                    <a:pt x="21600" y="21600"/>
                  </a:lnTo>
                  <a:lnTo>
                    <a:pt x="83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1" name="Group 1890">
            <a:extLst>
              <a:ext uri="{FF2B5EF4-FFF2-40B4-BE49-F238E27FC236}">
                <a16:creationId xmlns:a16="http://schemas.microsoft.com/office/drawing/2014/main" id="{DD0836FA-B8C6-1140-AC4D-E50C6D423C3A}"/>
              </a:ext>
            </a:extLst>
          </p:cNvPr>
          <p:cNvGrpSpPr/>
          <p:nvPr/>
        </p:nvGrpSpPr>
        <p:grpSpPr>
          <a:xfrm>
            <a:off x="9223739" y="8573421"/>
            <a:ext cx="4024004" cy="3878127"/>
            <a:chOff x="-1" y="0"/>
            <a:chExt cx="1980130" cy="1908349"/>
          </a:xfrm>
        </p:grpSpPr>
        <p:sp>
          <p:nvSpPr>
            <p:cNvPr id="52" name="Shape 1888">
              <a:extLst>
                <a:ext uri="{FF2B5EF4-FFF2-40B4-BE49-F238E27FC236}">
                  <a16:creationId xmlns:a16="http://schemas.microsoft.com/office/drawing/2014/main" id="{C97421AF-3A56-814D-BE66-076E9581E558}"/>
                </a:ext>
              </a:extLst>
            </p:cNvPr>
            <p:cNvSpPr/>
            <p:nvPr/>
          </p:nvSpPr>
          <p:spPr>
            <a:xfrm>
              <a:off x="-1" y="0"/>
              <a:ext cx="1980130" cy="190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600" extrusionOk="0">
                  <a:moveTo>
                    <a:pt x="617" y="10512"/>
                  </a:moveTo>
                  <a:cubicBezTo>
                    <a:pt x="-206" y="12168"/>
                    <a:pt x="-240" y="14184"/>
                    <a:pt x="720" y="15912"/>
                  </a:cubicBezTo>
                  <a:cubicBezTo>
                    <a:pt x="2469" y="19116"/>
                    <a:pt x="2469" y="19116"/>
                    <a:pt x="2469" y="19116"/>
                  </a:cubicBezTo>
                  <a:cubicBezTo>
                    <a:pt x="3223" y="20484"/>
                    <a:pt x="5074" y="21600"/>
                    <a:pt x="6583" y="21600"/>
                  </a:cubicBezTo>
                  <a:cubicBezTo>
                    <a:pt x="21360" y="21600"/>
                    <a:pt x="21360" y="21600"/>
                    <a:pt x="21360" y="21600"/>
                  </a:cubicBezTo>
                  <a:cubicBezTo>
                    <a:pt x="19440" y="21600"/>
                    <a:pt x="17794" y="20556"/>
                    <a:pt x="16834" y="19008"/>
                  </a:cubicBezTo>
                  <a:cubicBezTo>
                    <a:pt x="6411" y="0"/>
                    <a:pt x="6411" y="0"/>
                    <a:pt x="6411" y="0"/>
                  </a:cubicBezTo>
                  <a:cubicBezTo>
                    <a:pt x="617" y="10512"/>
                    <a:pt x="617" y="10512"/>
                    <a:pt x="617" y="10512"/>
                  </a:cubicBezTo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53" name="Shape 1889">
              <a:extLst>
                <a:ext uri="{FF2B5EF4-FFF2-40B4-BE49-F238E27FC236}">
                  <a16:creationId xmlns:a16="http://schemas.microsoft.com/office/drawing/2014/main" id="{A560482F-E168-1545-A2BA-D4A104A69AD3}"/>
                </a:ext>
              </a:extLst>
            </p:cNvPr>
            <p:cNvSpPr/>
            <p:nvPr/>
          </p:nvSpPr>
          <p:spPr>
            <a:xfrm>
              <a:off x="57008" y="0"/>
              <a:ext cx="639250" cy="927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51" y="0"/>
                  </a:moveTo>
                  <a:lnTo>
                    <a:pt x="0" y="21600"/>
                  </a:lnTo>
                  <a:lnTo>
                    <a:pt x="21600" y="4126"/>
                  </a:lnTo>
                  <a:lnTo>
                    <a:pt x="18151" y="0"/>
                  </a:lnTo>
                  <a:close/>
                </a:path>
              </a:pathLst>
            </a:custGeom>
            <a:solidFill>
              <a:srgbClr val="0D0D0D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54" name="Shape 1893">
            <a:extLst>
              <a:ext uri="{FF2B5EF4-FFF2-40B4-BE49-F238E27FC236}">
                <a16:creationId xmlns:a16="http://schemas.microsoft.com/office/drawing/2014/main" id="{3C4D9ACD-D763-494F-B9D5-0FE98F9ED098}"/>
              </a:ext>
            </a:extLst>
          </p:cNvPr>
          <p:cNvSpPr/>
          <p:nvPr/>
        </p:nvSpPr>
        <p:spPr>
          <a:xfrm>
            <a:off x="11129916" y="4695304"/>
            <a:ext cx="4019299" cy="3878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4" h="21600" extrusionOk="0">
                <a:moveTo>
                  <a:pt x="20741" y="11088"/>
                </a:moveTo>
                <a:cubicBezTo>
                  <a:pt x="21566" y="9432"/>
                  <a:pt x="21600" y="7416"/>
                  <a:pt x="20673" y="5688"/>
                </a:cubicBezTo>
                <a:cubicBezTo>
                  <a:pt x="18887" y="2484"/>
                  <a:pt x="18887" y="2484"/>
                  <a:pt x="18887" y="2484"/>
                </a:cubicBezTo>
                <a:cubicBezTo>
                  <a:pt x="18132" y="1116"/>
                  <a:pt x="16277" y="0"/>
                  <a:pt x="14766" y="0"/>
                </a:cubicBezTo>
                <a:cubicBezTo>
                  <a:pt x="0" y="0"/>
                  <a:pt x="0" y="0"/>
                  <a:pt x="0" y="0"/>
                </a:cubicBezTo>
                <a:cubicBezTo>
                  <a:pt x="1889" y="0"/>
                  <a:pt x="3571" y="1044"/>
                  <a:pt x="4499" y="2628"/>
                </a:cubicBezTo>
                <a:cubicBezTo>
                  <a:pt x="14972" y="21600"/>
                  <a:pt x="14972" y="21600"/>
                  <a:pt x="14972" y="21600"/>
                </a:cubicBezTo>
                <a:cubicBezTo>
                  <a:pt x="20741" y="11088"/>
                  <a:pt x="20741" y="11088"/>
                  <a:pt x="20741" y="11088"/>
                </a:cubicBezTo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5" name="Shape 1894">
            <a:extLst>
              <a:ext uri="{FF2B5EF4-FFF2-40B4-BE49-F238E27FC236}">
                <a16:creationId xmlns:a16="http://schemas.microsoft.com/office/drawing/2014/main" id="{C12B928C-2795-F243-AA23-67BB101E54F7}"/>
              </a:ext>
            </a:extLst>
          </p:cNvPr>
          <p:cNvSpPr/>
          <p:nvPr/>
        </p:nvSpPr>
        <p:spPr>
          <a:xfrm>
            <a:off x="13733520" y="6684853"/>
            <a:ext cx="1299077" cy="1888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7449"/>
                </a:lnTo>
                <a:lnTo>
                  <a:pt x="353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D0D0D">
              <a:alpha val="1000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6" name="Shape 1896">
            <a:extLst>
              <a:ext uri="{FF2B5EF4-FFF2-40B4-BE49-F238E27FC236}">
                <a16:creationId xmlns:a16="http://schemas.microsoft.com/office/drawing/2014/main" id="{7972A048-15BF-E34F-92D7-05C1B8C720B4}"/>
              </a:ext>
            </a:extLst>
          </p:cNvPr>
          <p:cNvSpPr/>
          <p:nvPr/>
        </p:nvSpPr>
        <p:spPr>
          <a:xfrm>
            <a:off x="13067605" y="5716004"/>
            <a:ext cx="3446863" cy="4383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600" extrusionOk="0">
                <a:moveTo>
                  <a:pt x="13505" y="21600"/>
                </a:moveTo>
                <a:cubicBezTo>
                  <a:pt x="15589" y="21536"/>
                  <a:pt x="17553" y="20644"/>
                  <a:pt x="18675" y="19115"/>
                </a:cubicBezTo>
                <a:cubicBezTo>
                  <a:pt x="20718" y="16280"/>
                  <a:pt x="20718" y="16280"/>
                  <a:pt x="20718" y="16280"/>
                </a:cubicBezTo>
                <a:cubicBezTo>
                  <a:pt x="21600" y="15069"/>
                  <a:pt x="21600" y="13094"/>
                  <a:pt x="20718" y="11883"/>
                </a:cubicBezTo>
                <a:cubicBezTo>
                  <a:pt x="12102" y="0"/>
                  <a:pt x="12102" y="0"/>
                  <a:pt x="12102" y="0"/>
                </a:cubicBezTo>
                <a:cubicBezTo>
                  <a:pt x="13184" y="1529"/>
                  <a:pt x="13144" y="3313"/>
                  <a:pt x="12183" y="4779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13505" y="21600"/>
                  <a:pt x="13505" y="21600"/>
                  <a:pt x="13505" y="21600"/>
                </a:cubicBezTo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7" name="Shape 1897">
            <a:extLst>
              <a:ext uri="{FF2B5EF4-FFF2-40B4-BE49-F238E27FC236}">
                <a16:creationId xmlns:a16="http://schemas.microsoft.com/office/drawing/2014/main" id="{326D9700-2CB8-F54D-ACEC-AF3448C428C6}"/>
              </a:ext>
            </a:extLst>
          </p:cNvPr>
          <p:cNvSpPr/>
          <p:nvPr/>
        </p:nvSpPr>
        <p:spPr>
          <a:xfrm>
            <a:off x="13067605" y="9730582"/>
            <a:ext cx="2177864" cy="368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057" y="0"/>
                </a:lnTo>
                <a:close/>
              </a:path>
            </a:pathLst>
          </a:custGeom>
          <a:solidFill>
            <a:srgbClr val="0D0D0D">
              <a:alpha val="1000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09540E4-751F-E34F-A592-0ACDAE40241D}"/>
              </a:ext>
            </a:extLst>
          </p:cNvPr>
          <p:cNvSpPr/>
          <p:nvPr/>
        </p:nvSpPr>
        <p:spPr>
          <a:xfrm>
            <a:off x="13337484" y="10728496"/>
            <a:ext cx="1114939" cy="111493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B89DDC4-3761-E043-8876-2A9AAAE411B1}"/>
              </a:ext>
            </a:extLst>
          </p:cNvPr>
          <p:cNvSpPr/>
          <p:nvPr/>
        </p:nvSpPr>
        <p:spPr>
          <a:xfrm>
            <a:off x="10014977" y="10728496"/>
            <a:ext cx="1114939" cy="111493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rPr>
              <a:t>4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C7D5838-33CA-1144-9FB9-E05D4FBC1B07}"/>
              </a:ext>
            </a:extLst>
          </p:cNvPr>
          <p:cNvSpPr/>
          <p:nvPr/>
        </p:nvSpPr>
        <p:spPr>
          <a:xfrm>
            <a:off x="14851841" y="8015958"/>
            <a:ext cx="1114939" cy="111493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rPr>
              <a:t>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99350CE-AE53-2A49-BD28-A22226B8751F}"/>
              </a:ext>
            </a:extLst>
          </p:cNvPr>
          <p:cNvSpPr/>
          <p:nvPr/>
        </p:nvSpPr>
        <p:spPr>
          <a:xfrm>
            <a:off x="8549220" y="8015958"/>
            <a:ext cx="1114939" cy="111493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A6BBB2-FE65-3C4B-B302-341021AAFB2D}"/>
              </a:ext>
            </a:extLst>
          </p:cNvPr>
          <p:cNvSpPr/>
          <p:nvPr/>
        </p:nvSpPr>
        <p:spPr>
          <a:xfrm>
            <a:off x="13337483" y="5303416"/>
            <a:ext cx="1114939" cy="111493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97440EF-6204-954B-BCC6-5557C4678B6D}"/>
              </a:ext>
            </a:extLst>
          </p:cNvPr>
          <p:cNvSpPr/>
          <p:nvPr/>
        </p:nvSpPr>
        <p:spPr>
          <a:xfrm>
            <a:off x="10026619" y="5303418"/>
            <a:ext cx="1114939" cy="111493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rPr>
              <a:t>6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9978256-5B94-E549-8CF0-3F5F857F8442}"/>
              </a:ext>
            </a:extLst>
          </p:cNvPr>
          <p:cNvGrpSpPr/>
          <p:nvPr/>
        </p:nvGrpSpPr>
        <p:grpSpPr>
          <a:xfrm>
            <a:off x="15815121" y="4542750"/>
            <a:ext cx="6929433" cy="1578433"/>
            <a:chOff x="2491082" y="8215868"/>
            <a:chExt cx="6929433" cy="1578433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CB4EA92B-81CB-D348-BA67-5F811A3DD5C8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Style</a:t>
              </a: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D6C5C2E7-A35C-2F44-822E-B3360F457FCA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941FA2A-B0AF-E54B-8B9E-121F21071EC7}"/>
              </a:ext>
            </a:extLst>
          </p:cNvPr>
          <p:cNvGrpSpPr/>
          <p:nvPr/>
        </p:nvGrpSpPr>
        <p:grpSpPr>
          <a:xfrm flipH="1">
            <a:off x="1626190" y="4539378"/>
            <a:ext cx="6929433" cy="1578433"/>
            <a:chOff x="2491082" y="8215868"/>
            <a:chExt cx="6929433" cy="1578433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25430074-ABF4-6F42-B351-492AACC94EA4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Strategy</a:t>
              </a: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C47F0B90-3E06-344D-B756-B1CF13797BA4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948058-DB97-D148-8394-D55185C2FB8A}"/>
              </a:ext>
            </a:extLst>
          </p:cNvPr>
          <p:cNvGrpSpPr/>
          <p:nvPr/>
        </p:nvGrpSpPr>
        <p:grpSpPr>
          <a:xfrm>
            <a:off x="15815121" y="10930895"/>
            <a:ext cx="6929433" cy="1578433"/>
            <a:chOff x="2491082" y="8215868"/>
            <a:chExt cx="6929433" cy="1578433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4E408C6C-8FEE-B442-B61A-A997A3C7A754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Skills</a:t>
              </a:r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5A5DCA1F-3802-454C-8B35-BD607AE95D42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2997913-3CCB-F04E-901F-E9F995241BE1}"/>
              </a:ext>
            </a:extLst>
          </p:cNvPr>
          <p:cNvGrpSpPr/>
          <p:nvPr/>
        </p:nvGrpSpPr>
        <p:grpSpPr>
          <a:xfrm flipH="1">
            <a:off x="1626190" y="10927523"/>
            <a:ext cx="6929433" cy="1578433"/>
            <a:chOff x="2491082" y="8215868"/>
            <a:chExt cx="6929433" cy="1578433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92FF7D06-262F-5C46-8EE7-3791AC31DCBA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System</a:t>
              </a: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A4CF8F37-5C28-0241-A939-DF46B1CE062D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4B41F5D-0FE4-B544-BBBE-6AC0326C5241}"/>
              </a:ext>
            </a:extLst>
          </p:cNvPr>
          <p:cNvGrpSpPr/>
          <p:nvPr/>
        </p:nvGrpSpPr>
        <p:grpSpPr>
          <a:xfrm>
            <a:off x="17002984" y="7830917"/>
            <a:ext cx="6929433" cy="1578433"/>
            <a:chOff x="2491082" y="8215868"/>
            <a:chExt cx="6929433" cy="1578433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2865EA43-2961-9643-BEDC-D22B009E85D5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Staff</a:t>
              </a: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7FF19DC5-4736-3A43-B0EF-2E01C7D86521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ED0B469-89AD-AC44-8641-A43F45FC2B36}"/>
              </a:ext>
            </a:extLst>
          </p:cNvPr>
          <p:cNvGrpSpPr/>
          <p:nvPr/>
        </p:nvGrpSpPr>
        <p:grpSpPr>
          <a:xfrm flipH="1">
            <a:off x="445233" y="7826491"/>
            <a:ext cx="6929433" cy="1578433"/>
            <a:chOff x="2491082" y="8215868"/>
            <a:chExt cx="6929433" cy="1578433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D38A5AFA-7330-B24D-87B1-A0115350D8DF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Structure</a:t>
              </a:r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7742CBE9-641A-A749-853E-E658299ABAE7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560A52B-F4DB-B349-B660-03FD9136739F}"/>
              </a:ext>
            </a:extLst>
          </p:cNvPr>
          <p:cNvSpPr txBox="1"/>
          <p:nvPr/>
        </p:nvSpPr>
        <p:spPr>
          <a:xfrm>
            <a:off x="10939785" y="7889175"/>
            <a:ext cx="2498078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Century Gothic" panose="020B0502020202020204" pitchFamily="34" charset="0"/>
                <a:cs typeface="Poppins SemiBold" pitchFamily="2" charset="77"/>
              </a:rPr>
              <a:t>Shared Values</a:t>
            </a:r>
          </a:p>
        </p:txBody>
      </p:sp>
      <p:sp>
        <p:nvSpPr>
          <p:cNvPr id="58" name="CuadroTexto 350">
            <a:extLst>
              <a:ext uri="{FF2B5EF4-FFF2-40B4-BE49-F238E27FC236}">
                <a16:creationId xmlns:a16="http://schemas.microsoft.com/office/drawing/2014/main" id="{7F144602-2302-1F4C-9B14-8457FC2FC1B6}"/>
              </a:ext>
            </a:extLst>
          </p:cNvPr>
          <p:cNvSpPr txBox="1"/>
          <p:nvPr/>
        </p:nvSpPr>
        <p:spPr>
          <a:xfrm>
            <a:off x="6103759" y="1022190"/>
            <a:ext cx="12170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McKinsey 7S Framework</a:t>
            </a:r>
          </a:p>
        </p:txBody>
      </p:sp>
      <p:sp>
        <p:nvSpPr>
          <p:cNvPr id="61" name="CuadroTexto 351">
            <a:extLst>
              <a:ext uri="{FF2B5EF4-FFF2-40B4-BE49-F238E27FC236}">
                <a16:creationId xmlns:a16="http://schemas.microsoft.com/office/drawing/2014/main" id="{10318067-9083-4041-826B-CFB808521970}"/>
              </a:ext>
            </a:extLst>
          </p:cNvPr>
          <p:cNvSpPr txBox="1"/>
          <p:nvPr/>
        </p:nvSpPr>
        <p:spPr>
          <a:xfrm>
            <a:off x="2668308" y="2383311"/>
            <a:ext cx="1904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31548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56">
            <a:extLst>
              <a:ext uri="{FF2B5EF4-FFF2-40B4-BE49-F238E27FC236}">
                <a16:creationId xmlns:a16="http://schemas.microsoft.com/office/drawing/2014/main" id="{5A6F0010-07D6-0841-AA9D-328249DF313B}"/>
              </a:ext>
            </a:extLst>
          </p:cNvPr>
          <p:cNvSpPr/>
          <p:nvPr/>
        </p:nvSpPr>
        <p:spPr>
          <a:xfrm>
            <a:off x="4223660" y="7453863"/>
            <a:ext cx="44094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1DAA9D32-8B4C-7543-820F-8C574F9D5651}"/>
              </a:ext>
            </a:extLst>
          </p:cNvPr>
          <p:cNvSpPr/>
          <p:nvPr/>
        </p:nvSpPr>
        <p:spPr>
          <a:xfrm>
            <a:off x="4223660" y="11739703"/>
            <a:ext cx="44094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103" name="Forma libre 31">
            <a:extLst>
              <a:ext uri="{FF2B5EF4-FFF2-40B4-BE49-F238E27FC236}">
                <a16:creationId xmlns:a16="http://schemas.microsoft.com/office/drawing/2014/main" id="{806804D1-C8F1-B84D-B769-31FFA4598763}"/>
              </a:ext>
            </a:extLst>
          </p:cNvPr>
          <p:cNvSpPr/>
          <p:nvPr/>
        </p:nvSpPr>
        <p:spPr>
          <a:xfrm>
            <a:off x="15637519" y="9734441"/>
            <a:ext cx="3099049" cy="1616165"/>
          </a:xfrm>
          <a:custGeom>
            <a:avLst/>
            <a:gdLst>
              <a:gd name="connsiteX0" fmla="*/ 3898 w 545798"/>
              <a:gd name="connsiteY0" fmla="*/ 3898 h 472965"/>
              <a:gd name="connsiteX1" fmla="*/ 546682 w 545798"/>
              <a:gd name="connsiteY1" fmla="*/ 3898 h 472965"/>
              <a:gd name="connsiteX2" fmla="*/ 546682 w 545798"/>
              <a:gd name="connsiteY2" fmla="*/ 474161 h 472965"/>
              <a:gd name="connsiteX3" fmla="*/ 3898 w 545798"/>
              <a:gd name="connsiteY3" fmla="*/ 474161 h 47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798" h="472965">
                <a:moveTo>
                  <a:pt x="3898" y="3898"/>
                </a:moveTo>
                <a:lnTo>
                  <a:pt x="546682" y="3898"/>
                </a:lnTo>
                <a:lnTo>
                  <a:pt x="546682" y="474161"/>
                </a:lnTo>
                <a:lnTo>
                  <a:pt x="3898" y="474161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9039" dirty="0">
              <a:latin typeface="Century Gothic" panose="020B0502020202020204" pitchFamily="34" charset="0"/>
            </a:endParaRPr>
          </a:p>
        </p:txBody>
      </p:sp>
      <p:sp>
        <p:nvSpPr>
          <p:cNvPr id="104" name="Forma libre 31">
            <a:extLst>
              <a:ext uri="{FF2B5EF4-FFF2-40B4-BE49-F238E27FC236}">
                <a16:creationId xmlns:a16="http://schemas.microsoft.com/office/drawing/2014/main" id="{7A4D907F-D4B0-1D4E-8E9E-583C2C9DCA7E}"/>
              </a:ext>
            </a:extLst>
          </p:cNvPr>
          <p:cNvSpPr/>
          <p:nvPr/>
        </p:nvSpPr>
        <p:spPr>
          <a:xfrm>
            <a:off x="5534081" y="9734441"/>
            <a:ext cx="3099049" cy="1616165"/>
          </a:xfrm>
          <a:custGeom>
            <a:avLst/>
            <a:gdLst>
              <a:gd name="connsiteX0" fmla="*/ 3898 w 545798"/>
              <a:gd name="connsiteY0" fmla="*/ 3898 h 472965"/>
              <a:gd name="connsiteX1" fmla="*/ 546682 w 545798"/>
              <a:gd name="connsiteY1" fmla="*/ 3898 h 472965"/>
              <a:gd name="connsiteX2" fmla="*/ 546682 w 545798"/>
              <a:gd name="connsiteY2" fmla="*/ 474161 h 472965"/>
              <a:gd name="connsiteX3" fmla="*/ 3898 w 545798"/>
              <a:gd name="connsiteY3" fmla="*/ 474161 h 47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798" h="472965">
                <a:moveTo>
                  <a:pt x="3898" y="3898"/>
                </a:moveTo>
                <a:lnTo>
                  <a:pt x="546682" y="3898"/>
                </a:lnTo>
                <a:lnTo>
                  <a:pt x="546682" y="474161"/>
                </a:lnTo>
                <a:lnTo>
                  <a:pt x="3898" y="474161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9039" dirty="0">
              <a:latin typeface="Century Gothic" panose="020B0502020202020204" pitchFamily="34" charset="0"/>
            </a:endParaRPr>
          </a:p>
        </p:txBody>
      </p:sp>
      <p:sp>
        <p:nvSpPr>
          <p:cNvPr id="102" name="Forma libre 31">
            <a:extLst>
              <a:ext uri="{FF2B5EF4-FFF2-40B4-BE49-F238E27FC236}">
                <a16:creationId xmlns:a16="http://schemas.microsoft.com/office/drawing/2014/main" id="{E9AC0CA7-AA6F-0743-9B3A-6B7ABC2B6C94}"/>
              </a:ext>
            </a:extLst>
          </p:cNvPr>
          <p:cNvSpPr/>
          <p:nvPr/>
        </p:nvSpPr>
        <p:spPr>
          <a:xfrm>
            <a:off x="15621781" y="5674197"/>
            <a:ext cx="3099049" cy="1616165"/>
          </a:xfrm>
          <a:custGeom>
            <a:avLst/>
            <a:gdLst>
              <a:gd name="connsiteX0" fmla="*/ 3898 w 545798"/>
              <a:gd name="connsiteY0" fmla="*/ 3898 h 472965"/>
              <a:gd name="connsiteX1" fmla="*/ 546682 w 545798"/>
              <a:gd name="connsiteY1" fmla="*/ 3898 h 472965"/>
              <a:gd name="connsiteX2" fmla="*/ 546682 w 545798"/>
              <a:gd name="connsiteY2" fmla="*/ 474161 h 472965"/>
              <a:gd name="connsiteX3" fmla="*/ 3898 w 545798"/>
              <a:gd name="connsiteY3" fmla="*/ 474161 h 47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798" h="472965">
                <a:moveTo>
                  <a:pt x="3898" y="3898"/>
                </a:moveTo>
                <a:lnTo>
                  <a:pt x="546682" y="3898"/>
                </a:lnTo>
                <a:lnTo>
                  <a:pt x="546682" y="474161"/>
                </a:lnTo>
                <a:lnTo>
                  <a:pt x="3898" y="474161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9039" dirty="0">
              <a:latin typeface="Century Gothic" panose="020B0502020202020204" pitchFamily="34" charset="0"/>
            </a:endParaRPr>
          </a:p>
        </p:txBody>
      </p:sp>
      <p:sp>
        <p:nvSpPr>
          <p:cNvPr id="101" name="Forma libre 31">
            <a:extLst>
              <a:ext uri="{FF2B5EF4-FFF2-40B4-BE49-F238E27FC236}">
                <a16:creationId xmlns:a16="http://schemas.microsoft.com/office/drawing/2014/main" id="{C5CFF3EE-2899-A54C-B5BC-A793AA235A10}"/>
              </a:ext>
            </a:extLst>
          </p:cNvPr>
          <p:cNvSpPr/>
          <p:nvPr/>
        </p:nvSpPr>
        <p:spPr>
          <a:xfrm>
            <a:off x="5534081" y="5674197"/>
            <a:ext cx="3099049" cy="1616165"/>
          </a:xfrm>
          <a:custGeom>
            <a:avLst/>
            <a:gdLst>
              <a:gd name="connsiteX0" fmla="*/ 3898 w 545798"/>
              <a:gd name="connsiteY0" fmla="*/ 3898 h 472965"/>
              <a:gd name="connsiteX1" fmla="*/ 546682 w 545798"/>
              <a:gd name="connsiteY1" fmla="*/ 3898 h 472965"/>
              <a:gd name="connsiteX2" fmla="*/ 546682 w 545798"/>
              <a:gd name="connsiteY2" fmla="*/ 474161 h 472965"/>
              <a:gd name="connsiteX3" fmla="*/ 3898 w 545798"/>
              <a:gd name="connsiteY3" fmla="*/ 474161 h 47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798" h="472965">
                <a:moveTo>
                  <a:pt x="3898" y="3898"/>
                </a:moveTo>
                <a:lnTo>
                  <a:pt x="546682" y="3898"/>
                </a:lnTo>
                <a:lnTo>
                  <a:pt x="546682" y="474161"/>
                </a:lnTo>
                <a:lnTo>
                  <a:pt x="3898" y="474161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9039" dirty="0">
              <a:latin typeface="Century Gothic" panose="020B0502020202020204" pitchFamily="34" charset="0"/>
            </a:endParaRPr>
          </a:p>
        </p:txBody>
      </p:sp>
      <p:sp>
        <p:nvSpPr>
          <p:cNvPr id="70" name="Forma libre 31">
            <a:extLst>
              <a:ext uri="{FF2B5EF4-FFF2-40B4-BE49-F238E27FC236}">
                <a16:creationId xmlns:a16="http://schemas.microsoft.com/office/drawing/2014/main" id="{915C9B92-4B2C-7341-80C9-36B6A9DE4B13}"/>
              </a:ext>
            </a:extLst>
          </p:cNvPr>
          <p:cNvSpPr/>
          <p:nvPr/>
        </p:nvSpPr>
        <p:spPr>
          <a:xfrm>
            <a:off x="10656214" y="5674197"/>
            <a:ext cx="3099049" cy="1616165"/>
          </a:xfrm>
          <a:custGeom>
            <a:avLst/>
            <a:gdLst>
              <a:gd name="connsiteX0" fmla="*/ 3898 w 545798"/>
              <a:gd name="connsiteY0" fmla="*/ 3898 h 472965"/>
              <a:gd name="connsiteX1" fmla="*/ 546682 w 545798"/>
              <a:gd name="connsiteY1" fmla="*/ 3898 h 472965"/>
              <a:gd name="connsiteX2" fmla="*/ 546682 w 545798"/>
              <a:gd name="connsiteY2" fmla="*/ 474161 h 472965"/>
              <a:gd name="connsiteX3" fmla="*/ 3898 w 545798"/>
              <a:gd name="connsiteY3" fmla="*/ 474161 h 47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798" h="472965">
                <a:moveTo>
                  <a:pt x="3898" y="3898"/>
                </a:moveTo>
                <a:lnTo>
                  <a:pt x="546682" y="3898"/>
                </a:lnTo>
                <a:lnTo>
                  <a:pt x="546682" y="474161"/>
                </a:lnTo>
                <a:lnTo>
                  <a:pt x="3898" y="474161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9039" dirty="0">
              <a:latin typeface="Century Gothic" panose="020B0502020202020204" pitchFamily="34" charset="0"/>
            </a:endParaRPr>
          </a:p>
        </p:txBody>
      </p:sp>
      <p:sp>
        <p:nvSpPr>
          <p:cNvPr id="74" name="Forma libre 35">
            <a:extLst>
              <a:ext uri="{FF2B5EF4-FFF2-40B4-BE49-F238E27FC236}">
                <a16:creationId xmlns:a16="http://schemas.microsoft.com/office/drawing/2014/main" id="{BC3F98C5-F1A7-934D-90B2-7CCA14C0CD08}"/>
              </a:ext>
            </a:extLst>
          </p:cNvPr>
          <p:cNvSpPr/>
          <p:nvPr/>
        </p:nvSpPr>
        <p:spPr>
          <a:xfrm>
            <a:off x="10677985" y="9737698"/>
            <a:ext cx="3099049" cy="1616165"/>
          </a:xfrm>
          <a:custGeom>
            <a:avLst/>
            <a:gdLst>
              <a:gd name="connsiteX0" fmla="*/ 3898 w 545798"/>
              <a:gd name="connsiteY0" fmla="*/ 3898 h 472965"/>
              <a:gd name="connsiteX1" fmla="*/ 546682 w 545798"/>
              <a:gd name="connsiteY1" fmla="*/ 3898 h 472965"/>
              <a:gd name="connsiteX2" fmla="*/ 546682 w 545798"/>
              <a:gd name="connsiteY2" fmla="*/ 474161 h 472965"/>
              <a:gd name="connsiteX3" fmla="*/ 3898 w 545798"/>
              <a:gd name="connsiteY3" fmla="*/ 474161 h 47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798" h="472965">
                <a:moveTo>
                  <a:pt x="3898" y="3898"/>
                </a:moveTo>
                <a:lnTo>
                  <a:pt x="546682" y="3898"/>
                </a:lnTo>
                <a:lnTo>
                  <a:pt x="546682" y="474161"/>
                </a:lnTo>
                <a:lnTo>
                  <a:pt x="3898" y="474161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9039" dirty="0">
              <a:latin typeface="Century Gothic" panose="020B0502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4053E8-8987-2241-9C07-E5D6845C6420}"/>
              </a:ext>
            </a:extLst>
          </p:cNvPr>
          <p:cNvSpPr txBox="1"/>
          <p:nvPr/>
        </p:nvSpPr>
        <p:spPr>
          <a:xfrm>
            <a:off x="5648881" y="6187788"/>
            <a:ext cx="28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Structure</a:t>
            </a:r>
          </a:p>
        </p:txBody>
      </p:sp>
      <p:sp>
        <p:nvSpPr>
          <p:cNvPr id="77" name="TextBox 75">
            <a:extLst>
              <a:ext uri="{FF2B5EF4-FFF2-40B4-BE49-F238E27FC236}">
                <a16:creationId xmlns:a16="http://schemas.microsoft.com/office/drawing/2014/main" id="{7951B926-A3F8-C94C-AE31-923D9C77DF88}"/>
              </a:ext>
            </a:extLst>
          </p:cNvPr>
          <p:cNvSpPr txBox="1"/>
          <p:nvPr/>
        </p:nvSpPr>
        <p:spPr>
          <a:xfrm>
            <a:off x="15607314" y="6191825"/>
            <a:ext cx="28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Systems</a:t>
            </a:r>
          </a:p>
        </p:txBody>
      </p:sp>
      <p:sp>
        <p:nvSpPr>
          <p:cNvPr id="78" name="TextBox 75">
            <a:extLst>
              <a:ext uri="{FF2B5EF4-FFF2-40B4-BE49-F238E27FC236}">
                <a16:creationId xmlns:a16="http://schemas.microsoft.com/office/drawing/2014/main" id="{61DA1FF8-8290-D04D-9C74-50D9DBE3A665}"/>
              </a:ext>
            </a:extLst>
          </p:cNvPr>
          <p:cNvSpPr txBox="1"/>
          <p:nvPr/>
        </p:nvSpPr>
        <p:spPr>
          <a:xfrm>
            <a:off x="15744519" y="10290891"/>
            <a:ext cx="28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Styles</a:t>
            </a:r>
          </a:p>
        </p:txBody>
      </p:sp>
      <p:sp>
        <p:nvSpPr>
          <p:cNvPr id="79" name="TextBox 75">
            <a:extLst>
              <a:ext uri="{FF2B5EF4-FFF2-40B4-BE49-F238E27FC236}">
                <a16:creationId xmlns:a16="http://schemas.microsoft.com/office/drawing/2014/main" id="{3952BAA7-CB08-394C-95AC-E091E4B5D6C1}"/>
              </a:ext>
            </a:extLst>
          </p:cNvPr>
          <p:cNvSpPr txBox="1"/>
          <p:nvPr/>
        </p:nvSpPr>
        <p:spPr>
          <a:xfrm>
            <a:off x="10734478" y="10290892"/>
            <a:ext cx="28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Staff</a:t>
            </a:r>
          </a:p>
        </p:txBody>
      </p:sp>
      <p:sp>
        <p:nvSpPr>
          <p:cNvPr id="98" name="TextBox 75">
            <a:extLst>
              <a:ext uri="{FF2B5EF4-FFF2-40B4-BE49-F238E27FC236}">
                <a16:creationId xmlns:a16="http://schemas.microsoft.com/office/drawing/2014/main" id="{37AB850F-1953-0249-9BF9-8DB007E87E45}"/>
              </a:ext>
            </a:extLst>
          </p:cNvPr>
          <p:cNvSpPr txBox="1"/>
          <p:nvPr/>
        </p:nvSpPr>
        <p:spPr>
          <a:xfrm>
            <a:off x="5647525" y="10290892"/>
            <a:ext cx="28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Skills</a:t>
            </a:r>
          </a:p>
        </p:txBody>
      </p:sp>
      <p:sp>
        <p:nvSpPr>
          <p:cNvPr id="99" name="TextBox 75">
            <a:extLst>
              <a:ext uri="{FF2B5EF4-FFF2-40B4-BE49-F238E27FC236}">
                <a16:creationId xmlns:a16="http://schemas.microsoft.com/office/drawing/2014/main" id="{C6D963ED-336C-1B40-8375-63E65769BDD8}"/>
              </a:ext>
            </a:extLst>
          </p:cNvPr>
          <p:cNvSpPr txBox="1"/>
          <p:nvPr/>
        </p:nvSpPr>
        <p:spPr>
          <a:xfrm>
            <a:off x="10715195" y="6191825"/>
            <a:ext cx="28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Strategy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B5D3B3-A731-7B4B-BF9A-5D1ED5001752}"/>
              </a:ext>
            </a:extLst>
          </p:cNvPr>
          <p:cNvGrpSpPr/>
          <p:nvPr/>
        </p:nvGrpSpPr>
        <p:grpSpPr>
          <a:xfrm>
            <a:off x="9498540" y="8027587"/>
            <a:ext cx="5370856" cy="972886"/>
            <a:chOff x="9657366" y="7591643"/>
            <a:chExt cx="5370856" cy="1440486"/>
          </a:xfrm>
        </p:grpSpPr>
        <p:sp>
          <p:nvSpPr>
            <p:cNvPr id="72" name="Forma libre 33">
              <a:extLst>
                <a:ext uri="{FF2B5EF4-FFF2-40B4-BE49-F238E27FC236}">
                  <a16:creationId xmlns:a16="http://schemas.microsoft.com/office/drawing/2014/main" id="{65F2FA41-766C-E34E-B0B6-BCB581CEA907}"/>
                </a:ext>
              </a:extLst>
            </p:cNvPr>
            <p:cNvSpPr/>
            <p:nvPr/>
          </p:nvSpPr>
          <p:spPr>
            <a:xfrm>
              <a:off x="9657366" y="7591643"/>
              <a:ext cx="5370856" cy="1440486"/>
            </a:xfrm>
            <a:custGeom>
              <a:avLst/>
              <a:gdLst>
                <a:gd name="connsiteX0" fmla="*/ 3898 w 545798"/>
                <a:gd name="connsiteY0" fmla="*/ 3898 h 472965"/>
                <a:gd name="connsiteX1" fmla="*/ 546682 w 545798"/>
                <a:gd name="connsiteY1" fmla="*/ 3898 h 472965"/>
                <a:gd name="connsiteX2" fmla="*/ 546682 w 545798"/>
                <a:gd name="connsiteY2" fmla="*/ 474161 h 472965"/>
                <a:gd name="connsiteX3" fmla="*/ 3898 w 545798"/>
                <a:gd name="connsiteY3" fmla="*/ 474161 h 47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798" h="472965">
                  <a:moveTo>
                    <a:pt x="3898" y="3898"/>
                  </a:moveTo>
                  <a:lnTo>
                    <a:pt x="546682" y="3898"/>
                  </a:lnTo>
                  <a:lnTo>
                    <a:pt x="546682" y="474161"/>
                  </a:lnTo>
                  <a:lnTo>
                    <a:pt x="3898" y="474161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MX" sz="9039" dirty="0">
                <a:latin typeface="Century Gothic" panose="020B0502020202020204" pitchFamily="34" charset="0"/>
              </a:endParaRPr>
            </a:p>
          </p:txBody>
        </p:sp>
        <p:sp>
          <p:nvSpPr>
            <p:cNvPr id="100" name="TextBox 75">
              <a:extLst>
                <a:ext uri="{FF2B5EF4-FFF2-40B4-BE49-F238E27FC236}">
                  <a16:creationId xmlns:a16="http://schemas.microsoft.com/office/drawing/2014/main" id="{22A3E2D3-65D1-824C-B1D7-5C1C06F6B972}"/>
                </a:ext>
              </a:extLst>
            </p:cNvPr>
            <p:cNvSpPr txBox="1"/>
            <p:nvPr/>
          </p:nvSpPr>
          <p:spPr>
            <a:xfrm>
              <a:off x="9660901" y="7838288"/>
              <a:ext cx="5364404" cy="95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Shared Values</a:t>
              </a:r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57DA2A7-1964-D04C-8C5A-3A5EF3651E8A}"/>
              </a:ext>
            </a:extLst>
          </p:cNvPr>
          <p:cNvCxnSpPr>
            <a:cxnSpLocks/>
          </p:cNvCxnSpPr>
          <p:nvPr/>
        </p:nvCxnSpPr>
        <p:spPr>
          <a:xfrm>
            <a:off x="12208060" y="7308811"/>
            <a:ext cx="0" cy="71469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B6FEB5-0AA9-4B45-B75D-65824B52A33B}"/>
              </a:ext>
            </a:extLst>
          </p:cNvPr>
          <p:cNvCxnSpPr>
            <a:cxnSpLocks/>
          </p:cNvCxnSpPr>
          <p:nvPr/>
        </p:nvCxnSpPr>
        <p:spPr>
          <a:xfrm>
            <a:off x="12208060" y="9019751"/>
            <a:ext cx="0" cy="71469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2087B98-CEC3-4F41-B8C9-98827D1D584D}"/>
              </a:ext>
            </a:extLst>
          </p:cNvPr>
          <p:cNvGrpSpPr/>
          <p:nvPr/>
        </p:nvGrpSpPr>
        <p:grpSpPr>
          <a:xfrm>
            <a:off x="8638149" y="7294449"/>
            <a:ext cx="6999370" cy="741157"/>
            <a:chOff x="8796975" y="6506139"/>
            <a:chExt cx="6999370" cy="10973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9382715-5DBC-1B4A-B9E4-8AC1E01847B0}"/>
                </a:ext>
              </a:extLst>
            </p:cNvPr>
            <p:cNvCxnSpPr>
              <a:stCxn id="101" idx="2"/>
              <a:endCxn id="72" idx="0"/>
            </p:cNvCxnSpPr>
            <p:nvPr/>
          </p:nvCxnSpPr>
          <p:spPr>
            <a:xfrm>
              <a:off x="8796975" y="6506139"/>
              <a:ext cx="898749" cy="109737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6AC0F47-035A-BB4F-9DA2-4704216ED9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909" y="6506139"/>
              <a:ext cx="833436" cy="109738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89800A3-9449-3C46-B576-FE349AAB433D}"/>
              </a:ext>
            </a:extLst>
          </p:cNvPr>
          <p:cNvGrpSpPr/>
          <p:nvPr/>
        </p:nvGrpSpPr>
        <p:grpSpPr>
          <a:xfrm flipV="1">
            <a:off x="8638149" y="8993939"/>
            <a:ext cx="6999370" cy="741157"/>
            <a:chOff x="8796975" y="6546555"/>
            <a:chExt cx="6999370" cy="109738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88FFE4B-71BE-9247-9A59-7E3ABADE59C9}"/>
                </a:ext>
              </a:extLst>
            </p:cNvPr>
            <p:cNvCxnSpPr/>
            <p:nvPr/>
          </p:nvCxnSpPr>
          <p:spPr>
            <a:xfrm>
              <a:off x="8796975" y="6546555"/>
              <a:ext cx="833436" cy="109738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2888A12-58D3-E54F-B043-22F6A0EC9B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909" y="6546555"/>
              <a:ext cx="833436" cy="109738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56">
            <a:extLst>
              <a:ext uri="{FF2B5EF4-FFF2-40B4-BE49-F238E27FC236}">
                <a16:creationId xmlns:a16="http://schemas.microsoft.com/office/drawing/2014/main" id="{11A7CCE4-BF99-714F-BB1A-402A18148ABB}"/>
              </a:ext>
            </a:extLst>
          </p:cNvPr>
          <p:cNvSpPr/>
          <p:nvPr/>
        </p:nvSpPr>
        <p:spPr>
          <a:xfrm>
            <a:off x="15744520" y="7453863"/>
            <a:ext cx="43920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FE2D0747-72D2-3B40-800B-130634A58DE3}"/>
              </a:ext>
            </a:extLst>
          </p:cNvPr>
          <p:cNvSpPr/>
          <p:nvPr/>
        </p:nvSpPr>
        <p:spPr>
          <a:xfrm>
            <a:off x="15744520" y="11739703"/>
            <a:ext cx="43920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115" name="Rectangle 56">
            <a:extLst>
              <a:ext uri="{FF2B5EF4-FFF2-40B4-BE49-F238E27FC236}">
                <a16:creationId xmlns:a16="http://schemas.microsoft.com/office/drawing/2014/main" id="{110ED92B-6B8F-5D4C-95A1-95BF2D636E96}"/>
              </a:ext>
            </a:extLst>
          </p:cNvPr>
          <p:cNvSpPr/>
          <p:nvPr/>
        </p:nvSpPr>
        <p:spPr>
          <a:xfrm>
            <a:off x="10046893" y="4472083"/>
            <a:ext cx="43127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116" name="Rectangle 56">
            <a:extLst>
              <a:ext uri="{FF2B5EF4-FFF2-40B4-BE49-F238E27FC236}">
                <a16:creationId xmlns:a16="http://schemas.microsoft.com/office/drawing/2014/main" id="{4F442B5F-C7AE-AA4A-87B6-AA731BC54DE8}"/>
              </a:ext>
            </a:extLst>
          </p:cNvPr>
          <p:cNvSpPr/>
          <p:nvPr/>
        </p:nvSpPr>
        <p:spPr>
          <a:xfrm>
            <a:off x="10046893" y="11601870"/>
            <a:ext cx="43127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00732E58-FF57-EA4F-9F09-50839970CC6E}"/>
              </a:ext>
            </a:extLst>
          </p:cNvPr>
          <p:cNvSpPr txBox="1"/>
          <p:nvPr/>
        </p:nvSpPr>
        <p:spPr>
          <a:xfrm>
            <a:off x="6103759" y="1022190"/>
            <a:ext cx="12170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McKinsey 7S Framework</a:t>
            </a:r>
          </a:p>
        </p:txBody>
      </p:sp>
      <p:sp>
        <p:nvSpPr>
          <p:cNvPr id="36" name="CuadroTexto 351">
            <a:extLst>
              <a:ext uri="{FF2B5EF4-FFF2-40B4-BE49-F238E27FC236}">
                <a16:creationId xmlns:a16="http://schemas.microsoft.com/office/drawing/2014/main" id="{A77812F0-CDAB-E14E-B8FE-49A95AA32F69}"/>
              </a:ext>
            </a:extLst>
          </p:cNvPr>
          <p:cNvSpPr txBox="1"/>
          <p:nvPr/>
        </p:nvSpPr>
        <p:spPr>
          <a:xfrm>
            <a:off x="2668308" y="2383311"/>
            <a:ext cx="1904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22570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rma libre 168">
            <a:extLst>
              <a:ext uri="{FF2B5EF4-FFF2-40B4-BE49-F238E27FC236}">
                <a16:creationId xmlns:a16="http://schemas.microsoft.com/office/drawing/2014/main" id="{D4C8BC81-C858-474B-A875-B26001A98CCA}"/>
              </a:ext>
            </a:extLst>
          </p:cNvPr>
          <p:cNvSpPr/>
          <p:nvPr/>
        </p:nvSpPr>
        <p:spPr>
          <a:xfrm>
            <a:off x="10995069" y="5169308"/>
            <a:ext cx="2459123" cy="2459180"/>
          </a:xfrm>
          <a:custGeom>
            <a:avLst/>
            <a:gdLst>
              <a:gd name="connsiteX0" fmla="*/ 388234 w 388315"/>
              <a:gd name="connsiteY0" fmla="*/ 194331 h 388323"/>
              <a:gd name="connsiteX1" fmla="*/ 194327 w 388315"/>
              <a:gd name="connsiteY1" fmla="*/ 388243 h 388323"/>
              <a:gd name="connsiteX2" fmla="*/ 420 w 388315"/>
              <a:gd name="connsiteY2" fmla="*/ 194331 h 388323"/>
              <a:gd name="connsiteX3" fmla="*/ 194327 w 388315"/>
              <a:gd name="connsiteY3" fmla="*/ 420 h 388323"/>
              <a:gd name="connsiteX4" fmla="*/ 388234 w 388315"/>
              <a:gd name="connsiteY4" fmla="*/ 194331 h 38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15" h="388323">
                <a:moveTo>
                  <a:pt x="388234" y="194331"/>
                </a:moveTo>
                <a:cubicBezTo>
                  <a:pt x="388234" y="301425"/>
                  <a:pt x="301419" y="388243"/>
                  <a:pt x="194327" y="388243"/>
                </a:cubicBezTo>
                <a:cubicBezTo>
                  <a:pt x="87235" y="388243"/>
                  <a:pt x="420" y="301425"/>
                  <a:pt x="420" y="194331"/>
                </a:cubicBezTo>
                <a:cubicBezTo>
                  <a:pt x="420" y="87237"/>
                  <a:pt x="87235" y="420"/>
                  <a:pt x="194327" y="420"/>
                </a:cubicBezTo>
                <a:cubicBezTo>
                  <a:pt x="301419" y="420"/>
                  <a:pt x="388234" y="87237"/>
                  <a:pt x="388234" y="194331"/>
                </a:cubicBezTo>
                <a:close/>
              </a:path>
            </a:pathLst>
          </a:custGeom>
          <a:noFill/>
          <a:ln w="889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9" name="Forma libre 172">
            <a:extLst>
              <a:ext uri="{FF2B5EF4-FFF2-40B4-BE49-F238E27FC236}">
                <a16:creationId xmlns:a16="http://schemas.microsoft.com/office/drawing/2014/main" id="{718B3CDC-EC85-904E-ABFD-A611B8ADDDA4}"/>
              </a:ext>
            </a:extLst>
          </p:cNvPr>
          <p:cNvSpPr/>
          <p:nvPr/>
        </p:nvSpPr>
        <p:spPr>
          <a:xfrm>
            <a:off x="12772174" y="8343802"/>
            <a:ext cx="2459123" cy="2459180"/>
          </a:xfrm>
          <a:custGeom>
            <a:avLst/>
            <a:gdLst>
              <a:gd name="connsiteX0" fmla="*/ 388234 w 388315"/>
              <a:gd name="connsiteY0" fmla="*/ 194331 h 388323"/>
              <a:gd name="connsiteX1" fmla="*/ 194327 w 388315"/>
              <a:gd name="connsiteY1" fmla="*/ 388242 h 388323"/>
              <a:gd name="connsiteX2" fmla="*/ 420 w 388315"/>
              <a:gd name="connsiteY2" fmla="*/ 194331 h 388323"/>
              <a:gd name="connsiteX3" fmla="*/ 194327 w 388315"/>
              <a:gd name="connsiteY3" fmla="*/ 420 h 388323"/>
              <a:gd name="connsiteX4" fmla="*/ 388234 w 388315"/>
              <a:gd name="connsiteY4" fmla="*/ 194331 h 38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15" h="388323">
                <a:moveTo>
                  <a:pt x="388234" y="194331"/>
                </a:moveTo>
                <a:cubicBezTo>
                  <a:pt x="388234" y="301425"/>
                  <a:pt x="301419" y="388242"/>
                  <a:pt x="194327" y="388242"/>
                </a:cubicBezTo>
                <a:cubicBezTo>
                  <a:pt x="87235" y="388242"/>
                  <a:pt x="420" y="301425"/>
                  <a:pt x="420" y="194331"/>
                </a:cubicBezTo>
                <a:cubicBezTo>
                  <a:pt x="420" y="87237"/>
                  <a:pt x="87235" y="420"/>
                  <a:pt x="194327" y="420"/>
                </a:cubicBezTo>
                <a:cubicBezTo>
                  <a:pt x="301419" y="420"/>
                  <a:pt x="388234" y="87237"/>
                  <a:pt x="388234" y="194331"/>
                </a:cubicBezTo>
                <a:close/>
              </a:path>
            </a:pathLst>
          </a:custGeom>
          <a:noFill/>
          <a:ln w="889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40" name="Forma libre 173">
            <a:extLst>
              <a:ext uri="{FF2B5EF4-FFF2-40B4-BE49-F238E27FC236}">
                <a16:creationId xmlns:a16="http://schemas.microsoft.com/office/drawing/2014/main" id="{C897A5FF-CF7F-A649-A148-11E7D784F1A8}"/>
              </a:ext>
            </a:extLst>
          </p:cNvPr>
          <p:cNvSpPr/>
          <p:nvPr/>
        </p:nvSpPr>
        <p:spPr>
          <a:xfrm>
            <a:off x="8976545" y="8343802"/>
            <a:ext cx="2459123" cy="2459180"/>
          </a:xfrm>
          <a:custGeom>
            <a:avLst/>
            <a:gdLst>
              <a:gd name="connsiteX0" fmla="*/ 388234 w 388315"/>
              <a:gd name="connsiteY0" fmla="*/ 194331 h 388323"/>
              <a:gd name="connsiteX1" fmla="*/ 194327 w 388315"/>
              <a:gd name="connsiteY1" fmla="*/ 388242 h 388323"/>
              <a:gd name="connsiteX2" fmla="*/ 420 w 388315"/>
              <a:gd name="connsiteY2" fmla="*/ 194331 h 388323"/>
              <a:gd name="connsiteX3" fmla="*/ 194327 w 388315"/>
              <a:gd name="connsiteY3" fmla="*/ 420 h 388323"/>
              <a:gd name="connsiteX4" fmla="*/ 388234 w 388315"/>
              <a:gd name="connsiteY4" fmla="*/ 194331 h 38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15" h="388323">
                <a:moveTo>
                  <a:pt x="388234" y="194331"/>
                </a:moveTo>
                <a:cubicBezTo>
                  <a:pt x="388234" y="301425"/>
                  <a:pt x="301419" y="388242"/>
                  <a:pt x="194327" y="388242"/>
                </a:cubicBezTo>
                <a:cubicBezTo>
                  <a:pt x="87235" y="388242"/>
                  <a:pt x="420" y="301425"/>
                  <a:pt x="420" y="194331"/>
                </a:cubicBezTo>
                <a:cubicBezTo>
                  <a:pt x="420" y="87237"/>
                  <a:pt x="87235" y="420"/>
                  <a:pt x="194327" y="420"/>
                </a:cubicBezTo>
                <a:cubicBezTo>
                  <a:pt x="301419" y="420"/>
                  <a:pt x="388234" y="87237"/>
                  <a:pt x="388234" y="194331"/>
                </a:cubicBezTo>
                <a:close/>
              </a:path>
            </a:pathLst>
          </a:custGeom>
          <a:noFill/>
          <a:ln w="889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6" name="Forma libre 169">
            <a:extLst>
              <a:ext uri="{FF2B5EF4-FFF2-40B4-BE49-F238E27FC236}">
                <a16:creationId xmlns:a16="http://schemas.microsoft.com/office/drawing/2014/main" id="{89C40982-F5CA-9D42-AFE6-CE3F4BB30AB8}"/>
              </a:ext>
            </a:extLst>
          </p:cNvPr>
          <p:cNvSpPr/>
          <p:nvPr/>
        </p:nvSpPr>
        <p:spPr>
          <a:xfrm>
            <a:off x="10997551" y="9318053"/>
            <a:ext cx="2455348" cy="2455399"/>
          </a:xfrm>
          <a:custGeom>
            <a:avLst/>
            <a:gdLst>
              <a:gd name="connsiteX0" fmla="*/ 387842 w 387718"/>
              <a:gd name="connsiteY0" fmla="*/ 193939 h 387727"/>
              <a:gd name="connsiteX1" fmla="*/ 193935 w 387718"/>
              <a:gd name="connsiteY1" fmla="*/ 387851 h 387727"/>
              <a:gd name="connsiteX2" fmla="*/ 28 w 387718"/>
              <a:gd name="connsiteY2" fmla="*/ 193939 h 387727"/>
              <a:gd name="connsiteX3" fmla="*/ 193935 w 387718"/>
              <a:gd name="connsiteY3" fmla="*/ 28 h 387727"/>
              <a:gd name="connsiteX4" fmla="*/ 387842 w 387718"/>
              <a:gd name="connsiteY4" fmla="*/ 193939 h 387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718" h="387727">
                <a:moveTo>
                  <a:pt x="387842" y="193939"/>
                </a:moveTo>
                <a:cubicBezTo>
                  <a:pt x="387842" y="301034"/>
                  <a:pt x="301027" y="387851"/>
                  <a:pt x="193935" y="387851"/>
                </a:cubicBezTo>
                <a:cubicBezTo>
                  <a:pt x="86843" y="387851"/>
                  <a:pt x="28" y="301034"/>
                  <a:pt x="28" y="193939"/>
                </a:cubicBezTo>
                <a:cubicBezTo>
                  <a:pt x="28" y="86845"/>
                  <a:pt x="86843" y="28"/>
                  <a:pt x="193935" y="28"/>
                </a:cubicBezTo>
                <a:cubicBezTo>
                  <a:pt x="301027" y="28"/>
                  <a:pt x="387842" y="86845"/>
                  <a:pt x="387842" y="193939"/>
                </a:cubicBezTo>
                <a:close/>
              </a:path>
            </a:pathLst>
          </a:custGeom>
          <a:solidFill>
            <a:schemeClr val="accent1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7" name="Forma libre 170">
            <a:extLst>
              <a:ext uri="{FF2B5EF4-FFF2-40B4-BE49-F238E27FC236}">
                <a16:creationId xmlns:a16="http://schemas.microsoft.com/office/drawing/2014/main" id="{BE24A1EF-0E41-B54A-BDA6-5C35392F3729}"/>
              </a:ext>
            </a:extLst>
          </p:cNvPr>
          <p:cNvSpPr/>
          <p:nvPr/>
        </p:nvSpPr>
        <p:spPr>
          <a:xfrm>
            <a:off x="12774657" y="6183076"/>
            <a:ext cx="2455348" cy="2455399"/>
          </a:xfrm>
          <a:custGeom>
            <a:avLst/>
            <a:gdLst>
              <a:gd name="connsiteX0" fmla="*/ 387842 w 387718"/>
              <a:gd name="connsiteY0" fmla="*/ 193939 h 387727"/>
              <a:gd name="connsiteX1" fmla="*/ 193935 w 387718"/>
              <a:gd name="connsiteY1" fmla="*/ 387851 h 387727"/>
              <a:gd name="connsiteX2" fmla="*/ 28 w 387718"/>
              <a:gd name="connsiteY2" fmla="*/ 193939 h 387727"/>
              <a:gd name="connsiteX3" fmla="*/ 193935 w 387718"/>
              <a:gd name="connsiteY3" fmla="*/ 28 h 387727"/>
              <a:gd name="connsiteX4" fmla="*/ 387842 w 387718"/>
              <a:gd name="connsiteY4" fmla="*/ 193939 h 387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718" h="387727">
                <a:moveTo>
                  <a:pt x="387842" y="193939"/>
                </a:moveTo>
                <a:cubicBezTo>
                  <a:pt x="387842" y="301034"/>
                  <a:pt x="301027" y="387851"/>
                  <a:pt x="193935" y="387851"/>
                </a:cubicBezTo>
                <a:cubicBezTo>
                  <a:pt x="86843" y="387851"/>
                  <a:pt x="28" y="301034"/>
                  <a:pt x="28" y="193939"/>
                </a:cubicBezTo>
                <a:cubicBezTo>
                  <a:pt x="28" y="86845"/>
                  <a:pt x="86843" y="28"/>
                  <a:pt x="193935" y="28"/>
                </a:cubicBezTo>
                <a:cubicBezTo>
                  <a:pt x="301027" y="28"/>
                  <a:pt x="387842" y="86845"/>
                  <a:pt x="387842" y="193939"/>
                </a:cubicBezTo>
                <a:close/>
              </a:path>
            </a:pathLst>
          </a:custGeom>
          <a:solidFill>
            <a:schemeClr val="accent1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8" name="Forma libre 171">
            <a:extLst>
              <a:ext uri="{FF2B5EF4-FFF2-40B4-BE49-F238E27FC236}">
                <a16:creationId xmlns:a16="http://schemas.microsoft.com/office/drawing/2014/main" id="{2795672E-C1B7-6547-AB18-DE27A5BDD1C1}"/>
              </a:ext>
            </a:extLst>
          </p:cNvPr>
          <p:cNvSpPr/>
          <p:nvPr/>
        </p:nvSpPr>
        <p:spPr>
          <a:xfrm>
            <a:off x="8979027" y="6183076"/>
            <a:ext cx="2455348" cy="2455399"/>
          </a:xfrm>
          <a:custGeom>
            <a:avLst/>
            <a:gdLst>
              <a:gd name="connsiteX0" fmla="*/ 387842 w 387718"/>
              <a:gd name="connsiteY0" fmla="*/ 193939 h 387727"/>
              <a:gd name="connsiteX1" fmla="*/ 193935 w 387718"/>
              <a:gd name="connsiteY1" fmla="*/ 387851 h 387727"/>
              <a:gd name="connsiteX2" fmla="*/ 28 w 387718"/>
              <a:gd name="connsiteY2" fmla="*/ 193939 h 387727"/>
              <a:gd name="connsiteX3" fmla="*/ 193935 w 387718"/>
              <a:gd name="connsiteY3" fmla="*/ 28 h 387727"/>
              <a:gd name="connsiteX4" fmla="*/ 387842 w 387718"/>
              <a:gd name="connsiteY4" fmla="*/ 193939 h 387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718" h="387727">
                <a:moveTo>
                  <a:pt x="387842" y="193939"/>
                </a:moveTo>
                <a:cubicBezTo>
                  <a:pt x="387842" y="301034"/>
                  <a:pt x="301027" y="387851"/>
                  <a:pt x="193935" y="387851"/>
                </a:cubicBezTo>
                <a:cubicBezTo>
                  <a:pt x="86843" y="387851"/>
                  <a:pt x="28" y="301034"/>
                  <a:pt x="28" y="193939"/>
                </a:cubicBezTo>
                <a:cubicBezTo>
                  <a:pt x="28" y="86845"/>
                  <a:pt x="86843" y="28"/>
                  <a:pt x="193935" y="28"/>
                </a:cubicBezTo>
                <a:cubicBezTo>
                  <a:pt x="301027" y="28"/>
                  <a:pt x="387842" y="86845"/>
                  <a:pt x="387842" y="193939"/>
                </a:cubicBezTo>
                <a:close/>
              </a:path>
            </a:pathLst>
          </a:custGeom>
          <a:solidFill>
            <a:schemeClr val="accent1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E37094-E307-734F-8EF6-812FA88ECF6D}"/>
              </a:ext>
            </a:extLst>
          </p:cNvPr>
          <p:cNvSpPr txBox="1"/>
          <p:nvPr/>
        </p:nvSpPr>
        <p:spPr>
          <a:xfrm>
            <a:off x="11299082" y="7985919"/>
            <a:ext cx="1636742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cs typeface="Poppins SemiBold" pitchFamily="2" charset="77"/>
              </a:rPr>
              <a:t>Shared Values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C80E3290-9150-B74F-9671-A6A69127019A}"/>
              </a:ext>
            </a:extLst>
          </p:cNvPr>
          <p:cNvSpPr txBox="1"/>
          <p:nvPr/>
        </p:nvSpPr>
        <p:spPr>
          <a:xfrm>
            <a:off x="11126772" y="6152207"/>
            <a:ext cx="213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52A7D546-6CEE-AA48-B88E-A7D8AFC6B3C3}"/>
              </a:ext>
            </a:extLst>
          </p:cNvPr>
          <p:cNvSpPr txBox="1"/>
          <p:nvPr/>
        </p:nvSpPr>
        <p:spPr>
          <a:xfrm>
            <a:off x="9114807" y="7234460"/>
            <a:ext cx="213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Structure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66CA52DD-A758-8A46-AEF0-2B3209201F88}"/>
              </a:ext>
            </a:extLst>
          </p:cNvPr>
          <p:cNvSpPr txBox="1"/>
          <p:nvPr/>
        </p:nvSpPr>
        <p:spPr>
          <a:xfrm>
            <a:off x="9140194" y="9372790"/>
            <a:ext cx="213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System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9BDF1E76-457B-E24B-8C6A-955FC686AE0F}"/>
              </a:ext>
            </a:extLst>
          </p:cNvPr>
          <p:cNvSpPr txBox="1"/>
          <p:nvPr/>
        </p:nvSpPr>
        <p:spPr>
          <a:xfrm>
            <a:off x="12935823" y="7205544"/>
            <a:ext cx="213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Style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1001F4C7-EC2A-014A-8B8F-62E614362B52}"/>
              </a:ext>
            </a:extLst>
          </p:cNvPr>
          <p:cNvSpPr txBox="1"/>
          <p:nvPr/>
        </p:nvSpPr>
        <p:spPr>
          <a:xfrm>
            <a:off x="11158719" y="10387736"/>
            <a:ext cx="213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Skills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7CAA1E0F-DDFF-4248-890D-BF86EFDE1329}"/>
              </a:ext>
            </a:extLst>
          </p:cNvPr>
          <p:cNvSpPr txBox="1"/>
          <p:nvPr/>
        </p:nvSpPr>
        <p:spPr>
          <a:xfrm>
            <a:off x="12988389" y="9432837"/>
            <a:ext cx="213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Staff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ECE9D9A1-33AE-064A-98F8-EDC35C32BEA0}"/>
              </a:ext>
            </a:extLst>
          </p:cNvPr>
          <p:cNvSpPr/>
          <p:nvPr/>
        </p:nvSpPr>
        <p:spPr>
          <a:xfrm>
            <a:off x="15534801" y="6932129"/>
            <a:ext cx="4684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42459CC7-378C-3E4F-8332-27E68C9D011C}"/>
              </a:ext>
            </a:extLst>
          </p:cNvPr>
          <p:cNvSpPr/>
          <p:nvPr/>
        </p:nvSpPr>
        <p:spPr>
          <a:xfrm flipH="1">
            <a:off x="4157976" y="6931577"/>
            <a:ext cx="45043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82057CFB-A50E-F548-8611-63F2908B1629}"/>
              </a:ext>
            </a:extLst>
          </p:cNvPr>
          <p:cNvSpPr/>
          <p:nvPr/>
        </p:nvSpPr>
        <p:spPr>
          <a:xfrm>
            <a:off x="9877298" y="4062226"/>
            <a:ext cx="4684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5CC4F55F-2B76-7547-9746-E031A1B5CE39}"/>
              </a:ext>
            </a:extLst>
          </p:cNvPr>
          <p:cNvSpPr/>
          <p:nvPr/>
        </p:nvSpPr>
        <p:spPr>
          <a:xfrm>
            <a:off x="15534801" y="9166996"/>
            <a:ext cx="4684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202D83B2-3963-A742-AFAD-790060393BA8}"/>
              </a:ext>
            </a:extLst>
          </p:cNvPr>
          <p:cNvSpPr/>
          <p:nvPr/>
        </p:nvSpPr>
        <p:spPr>
          <a:xfrm flipH="1">
            <a:off x="4157976" y="9166444"/>
            <a:ext cx="45043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EF6364-971C-C54F-84D1-3D831FB02AA0}"/>
              </a:ext>
            </a:extLst>
          </p:cNvPr>
          <p:cNvSpPr/>
          <p:nvPr/>
        </p:nvSpPr>
        <p:spPr>
          <a:xfrm>
            <a:off x="9877298" y="11899879"/>
            <a:ext cx="4684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043492C9-8423-A647-8C3B-5C690F928632}"/>
              </a:ext>
            </a:extLst>
          </p:cNvPr>
          <p:cNvSpPr txBox="1"/>
          <p:nvPr/>
        </p:nvSpPr>
        <p:spPr>
          <a:xfrm>
            <a:off x="6103759" y="1022190"/>
            <a:ext cx="12170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McKinsey 7S Framework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3846B6AB-4869-764E-9D5E-A288F68D9673}"/>
              </a:ext>
            </a:extLst>
          </p:cNvPr>
          <p:cNvSpPr txBox="1"/>
          <p:nvPr/>
        </p:nvSpPr>
        <p:spPr>
          <a:xfrm>
            <a:off x="2668308" y="2383311"/>
            <a:ext cx="1904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414631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bre 79">
            <a:extLst>
              <a:ext uri="{FF2B5EF4-FFF2-40B4-BE49-F238E27FC236}">
                <a16:creationId xmlns:a16="http://schemas.microsoft.com/office/drawing/2014/main" id="{908803B4-7181-8147-87C1-5072608FD05D}"/>
              </a:ext>
            </a:extLst>
          </p:cNvPr>
          <p:cNvSpPr/>
          <p:nvPr/>
        </p:nvSpPr>
        <p:spPr>
          <a:xfrm rot="1800000">
            <a:off x="10153198" y="6893354"/>
            <a:ext cx="3961099" cy="3535680"/>
          </a:xfrm>
          <a:custGeom>
            <a:avLst/>
            <a:gdLst>
              <a:gd name="connsiteX0" fmla="*/ 327076 w 466455"/>
              <a:gd name="connsiteY0" fmla="*/ 28 h 416359"/>
              <a:gd name="connsiteX1" fmla="*/ 139778 w 466455"/>
              <a:gd name="connsiteY1" fmla="*/ 28 h 416359"/>
              <a:gd name="connsiteX2" fmla="*/ 99855 w 466455"/>
              <a:gd name="connsiteY2" fmla="*/ 23077 h 416359"/>
              <a:gd name="connsiteX3" fmla="*/ 6206 w 466455"/>
              <a:gd name="connsiteY3" fmla="*/ 185326 h 416359"/>
              <a:gd name="connsiteX4" fmla="*/ 6206 w 466455"/>
              <a:gd name="connsiteY4" fmla="*/ 231418 h 416359"/>
              <a:gd name="connsiteX5" fmla="*/ 99855 w 466455"/>
              <a:gd name="connsiteY5" fmla="*/ 393667 h 416359"/>
              <a:gd name="connsiteX6" fmla="*/ 139778 w 466455"/>
              <a:gd name="connsiteY6" fmla="*/ 416716 h 416359"/>
              <a:gd name="connsiteX7" fmla="*/ 327076 w 466455"/>
              <a:gd name="connsiteY7" fmla="*/ 416716 h 416359"/>
              <a:gd name="connsiteX8" fmla="*/ 366993 w 466455"/>
              <a:gd name="connsiteY8" fmla="*/ 393667 h 416359"/>
              <a:gd name="connsiteX9" fmla="*/ 460642 w 466455"/>
              <a:gd name="connsiteY9" fmla="*/ 231418 h 416359"/>
              <a:gd name="connsiteX10" fmla="*/ 460642 w 466455"/>
              <a:gd name="connsiteY10" fmla="*/ 185326 h 416359"/>
              <a:gd name="connsiteX11" fmla="*/ 366993 w 466455"/>
              <a:gd name="connsiteY11" fmla="*/ 23077 h 416359"/>
              <a:gd name="connsiteX12" fmla="*/ 327076 w 466455"/>
              <a:gd name="connsiteY12" fmla="*/ 28 h 41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6455" h="416359">
                <a:moveTo>
                  <a:pt x="327076" y="28"/>
                </a:moveTo>
                <a:lnTo>
                  <a:pt x="139778" y="28"/>
                </a:lnTo>
                <a:cubicBezTo>
                  <a:pt x="123309" y="29"/>
                  <a:pt x="108091" y="8815"/>
                  <a:pt x="99855" y="23077"/>
                </a:cubicBezTo>
                <a:lnTo>
                  <a:pt x="6206" y="185326"/>
                </a:lnTo>
                <a:cubicBezTo>
                  <a:pt x="-2031" y="199586"/>
                  <a:pt x="-2031" y="217158"/>
                  <a:pt x="6206" y="231418"/>
                </a:cubicBezTo>
                <a:lnTo>
                  <a:pt x="99855" y="393667"/>
                </a:lnTo>
                <a:cubicBezTo>
                  <a:pt x="108091" y="407929"/>
                  <a:pt x="123309" y="416715"/>
                  <a:pt x="139778" y="416716"/>
                </a:cubicBezTo>
                <a:lnTo>
                  <a:pt x="327076" y="416716"/>
                </a:lnTo>
                <a:cubicBezTo>
                  <a:pt x="343544" y="416717"/>
                  <a:pt x="358761" y="407930"/>
                  <a:pt x="366993" y="393667"/>
                </a:cubicBezTo>
                <a:lnTo>
                  <a:pt x="460642" y="231418"/>
                </a:lnTo>
                <a:cubicBezTo>
                  <a:pt x="468879" y="217158"/>
                  <a:pt x="468879" y="199586"/>
                  <a:pt x="460642" y="185326"/>
                </a:cubicBezTo>
                <a:lnTo>
                  <a:pt x="366993" y="23077"/>
                </a:lnTo>
                <a:cubicBezTo>
                  <a:pt x="358761" y="8814"/>
                  <a:pt x="343544" y="27"/>
                  <a:pt x="327076" y="28"/>
                </a:cubicBezTo>
                <a:close/>
              </a:path>
            </a:pathLst>
          </a:custGeom>
          <a:solidFill>
            <a:schemeClr val="accent1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6" name="Forma libre 162">
            <a:extLst>
              <a:ext uri="{FF2B5EF4-FFF2-40B4-BE49-F238E27FC236}">
                <a16:creationId xmlns:a16="http://schemas.microsoft.com/office/drawing/2014/main" id="{E9D36D61-53C0-924C-A91B-7B786B6106A7}"/>
              </a:ext>
            </a:extLst>
          </p:cNvPr>
          <p:cNvSpPr/>
          <p:nvPr/>
        </p:nvSpPr>
        <p:spPr>
          <a:xfrm>
            <a:off x="12195067" y="5073751"/>
            <a:ext cx="2547868" cy="2547919"/>
          </a:xfrm>
          <a:custGeom>
            <a:avLst/>
            <a:gdLst>
              <a:gd name="connsiteX0" fmla="*/ 300385 w 300034"/>
              <a:gd name="connsiteY0" fmla="*/ 150252 h 300041"/>
              <a:gd name="connsiteX1" fmla="*/ 150248 w 300034"/>
              <a:gd name="connsiteY1" fmla="*/ 300392 h 300041"/>
              <a:gd name="connsiteX2" fmla="*/ 112 w 300034"/>
              <a:gd name="connsiteY2" fmla="*/ 150252 h 300041"/>
              <a:gd name="connsiteX3" fmla="*/ 150248 w 300034"/>
              <a:gd name="connsiteY3" fmla="*/ 112 h 300041"/>
              <a:gd name="connsiteX4" fmla="*/ 300385 w 300034"/>
              <a:gd name="connsiteY4" fmla="*/ 150252 h 30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034" h="300041">
                <a:moveTo>
                  <a:pt x="300385" y="150252"/>
                </a:moveTo>
                <a:cubicBezTo>
                  <a:pt x="300385" y="233172"/>
                  <a:pt x="233167" y="300392"/>
                  <a:pt x="150248" y="300392"/>
                </a:cubicBezTo>
                <a:cubicBezTo>
                  <a:pt x="67330" y="300392"/>
                  <a:pt x="112" y="233172"/>
                  <a:pt x="112" y="150252"/>
                </a:cubicBezTo>
                <a:cubicBezTo>
                  <a:pt x="112" y="67332"/>
                  <a:pt x="67330" y="112"/>
                  <a:pt x="150248" y="112"/>
                </a:cubicBezTo>
                <a:cubicBezTo>
                  <a:pt x="233167" y="112"/>
                  <a:pt x="300385" y="67332"/>
                  <a:pt x="300385" y="15025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383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7" name="Forma libre 163">
            <a:extLst>
              <a:ext uri="{FF2B5EF4-FFF2-40B4-BE49-F238E27FC236}">
                <a16:creationId xmlns:a16="http://schemas.microsoft.com/office/drawing/2014/main" id="{A006268E-9CF3-3445-87DF-659C24C84B4C}"/>
              </a:ext>
            </a:extLst>
          </p:cNvPr>
          <p:cNvSpPr/>
          <p:nvPr/>
        </p:nvSpPr>
        <p:spPr>
          <a:xfrm>
            <a:off x="9547509" y="9659457"/>
            <a:ext cx="2547868" cy="2547919"/>
          </a:xfrm>
          <a:custGeom>
            <a:avLst/>
            <a:gdLst>
              <a:gd name="connsiteX0" fmla="*/ 300385 w 300034"/>
              <a:gd name="connsiteY0" fmla="*/ 150252 h 300041"/>
              <a:gd name="connsiteX1" fmla="*/ 150248 w 300034"/>
              <a:gd name="connsiteY1" fmla="*/ 300392 h 300041"/>
              <a:gd name="connsiteX2" fmla="*/ 112 w 300034"/>
              <a:gd name="connsiteY2" fmla="*/ 150252 h 300041"/>
              <a:gd name="connsiteX3" fmla="*/ 150248 w 300034"/>
              <a:gd name="connsiteY3" fmla="*/ 112 h 300041"/>
              <a:gd name="connsiteX4" fmla="*/ 300385 w 300034"/>
              <a:gd name="connsiteY4" fmla="*/ 150252 h 30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034" h="300041">
                <a:moveTo>
                  <a:pt x="300385" y="150252"/>
                </a:moveTo>
                <a:cubicBezTo>
                  <a:pt x="300385" y="233172"/>
                  <a:pt x="233167" y="300392"/>
                  <a:pt x="150248" y="300392"/>
                </a:cubicBezTo>
                <a:cubicBezTo>
                  <a:pt x="67330" y="300392"/>
                  <a:pt x="112" y="233172"/>
                  <a:pt x="112" y="150252"/>
                </a:cubicBezTo>
                <a:cubicBezTo>
                  <a:pt x="112" y="67332"/>
                  <a:pt x="67330" y="112"/>
                  <a:pt x="150248" y="112"/>
                </a:cubicBezTo>
                <a:cubicBezTo>
                  <a:pt x="233167" y="112"/>
                  <a:pt x="300385" y="67332"/>
                  <a:pt x="300385" y="15025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383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8" name="Forma libre 164">
            <a:extLst>
              <a:ext uri="{FF2B5EF4-FFF2-40B4-BE49-F238E27FC236}">
                <a16:creationId xmlns:a16="http://schemas.microsoft.com/office/drawing/2014/main" id="{77B7D444-FF4F-7C48-80A2-89F027FDD3AF}"/>
              </a:ext>
            </a:extLst>
          </p:cNvPr>
          <p:cNvSpPr/>
          <p:nvPr/>
        </p:nvSpPr>
        <p:spPr>
          <a:xfrm>
            <a:off x="13573724" y="7422241"/>
            <a:ext cx="2547868" cy="2547919"/>
          </a:xfrm>
          <a:custGeom>
            <a:avLst/>
            <a:gdLst>
              <a:gd name="connsiteX0" fmla="*/ 300385 w 300034"/>
              <a:gd name="connsiteY0" fmla="*/ 150252 h 300041"/>
              <a:gd name="connsiteX1" fmla="*/ 150249 w 300034"/>
              <a:gd name="connsiteY1" fmla="*/ 300392 h 300041"/>
              <a:gd name="connsiteX2" fmla="*/ 112 w 300034"/>
              <a:gd name="connsiteY2" fmla="*/ 150252 h 300041"/>
              <a:gd name="connsiteX3" fmla="*/ 150249 w 300034"/>
              <a:gd name="connsiteY3" fmla="*/ 112 h 300041"/>
              <a:gd name="connsiteX4" fmla="*/ 300385 w 300034"/>
              <a:gd name="connsiteY4" fmla="*/ 150252 h 30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034" h="300041">
                <a:moveTo>
                  <a:pt x="300385" y="150252"/>
                </a:moveTo>
                <a:cubicBezTo>
                  <a:pt x="300385" y="233172"/>
                  <a:pt x="233167" y="300392"/>
                  <a:pt x="150249" y="300392"/>
                </a:cubicBezTo>
                <a:cubicBezTo>
                  <a:pt x="67330" y="300392"/>
                  <a:pt x="112" y="233172"/>
                  <a:pt x="112" y="150252"/>
                </a:cubicBezTo>
                <a:cubicBezTo>
                  <a:pt x="112" y="67332"/>
                  <a:pt x="67330" y="112"/>
                  <a:pt x="150249" y="112"/>
                </a:cubicBezTo>
                <a:cubicBezTo>
                  <a:pt x="233167" y="112"/>
                  <a:pt x="300385" y="67332"/>
                  <a:pt x="300385" y="15025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383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9" name="Forma libre 165">
            <a:extLst>
              <a:ext uri="{FF2B5EF4-FFF2-40B4-BE49-F238E27FC236}">
                <a16:creationId xmlns:a16="http://schemas.microsoft.com/office/drawing/2014/main" id="{1E3315A6-2146-6849-AC87-6944EF4F03A8}"/>
              </a:ext>
            </a:extLst>
          </p:cNvPr>
          <p:cNvSpPr/>
          <p:nvPr/>
        </p:nvSpPr>
        <p:spPr>
          <a:xfrm>
            <a:off x="12235914" y="9739395"/>
            <a:ext cx="2547868" cy="2547919"/>
          </a:xfrm>
          <a:custGeom>
            <a:avLst/>
            <a:gdLst>
              <a:gd name="connsiteX0" fmla="*/ 300385 w 300034"/>
              <a:gd name="connsiteY0" fmla="*/ 150252 h 300041"/>
              <a:gd name="connsiteX1" fmla="*/ 150249 w 300034"/>
              <a:gd name="connsiteY1" fmla="*/ 300392 h 300041"/>
              <a:gd name="connsiteX2" fmla="*/ 112 w 300034"/>
              <a:gd name="connsiteY2" fmla="*/ 150252 h 300041"/>
              <a:gd name="connsiteX3" fmla="*/ 150249 w 300034"/>
              <a:gd name="connsiteY3" fmla="*/ 112 h 300041"/>
              <a:gd name="connsiteX4" fmla="*/ 300385 w 300034"/>
              <a:gd name="connsiteY4" fmla="*/ 150252 h 30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034" h="300041">
                <a:moveTo>
                  <a:pt x="300385" y="150252"/>
                </a:moveTo>
                <a:cubicBezTo>
                  <a:pt x="300385" y="233172"/>
                  <a:pt x="233167" y="300392"/>
                  <a:pt x="150249" y="300392"/>
                </a:cubicBezTo>
                <a:cubicBezTo>
                  <a:pt x="67330" y="300392"/>
                  <a:pt x="112" y="233172"/>
                  <a:pt x="112" y="150252"/>
                </a:cubicBezTo>
                <a:cubicBezTo>
                  <a:pt x="112" y="67332"/>
                  <a:pt x="67330" y="112"/>
                  <a:pt x="150249" y="112"/>
                </a:cubicBezTo>
                <a:cubicBezTo>
                  <a:pt x="233167" y="112"/>
                  <a:pt x="300385" y="67332"/>
                  <a:pt x="300385" y="15025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383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0" name="Forma libre 166">
            <a:extLst>
              <a:ext uri="{FF2B5EF4-FFF2-40B4-BE49-F238E27FC236}">
                <a16:creationId xmlns:a16="http://schemas.microsoft.com/office/drawing/2014/main" id="{4FD7D5FF-AD92-5D4C-9A66-F233CCAE0539}"/>
              </a:ext>
            </a:extLst>
          </p:cNvPr>
          <p:cNvSpPr/>
          <p:nvPr/>
        </p:nvSpPr>
        <p:spPr>
          <a:xfrm>
            <a:off x="9559094" y="5104393"/>
            <a:ext cx="2547868" cy="2547919"/>
          </a:xfrm>
          <a:custGeom>
            <a:avLst/>
            <a:gdLst>
              <a:gd name="connsiteX0" fmla="*/ 300385 w 300034"/>
              <a:gd name="connsiteY0" fmla="*/ 150252 h 300041"/>
              <a:gd name="connsiteX1" fmla="*/ 150249 w 300034"/>
              <a:gd name="connsiteY1" fmla="*/ 300392 h 300041"/>
              <a:gd name="connsiteX2" fmla="*/ 112 w 300034"/>
              <a:gd name="connsiteY2" fmla="*/ 150252 h 300041"/>
              <a:gd name="connsiteX3" fmla="*/ 150249 w 300034"/>
              <a:gd name="connsiteY3" fmla="*/ 112 h 300041"/>
              <a:gd name="connsiteX4" fmla="*/ 300385 w 300034"/>
              <a:gd name="connsiteY4" fmla="*/ 150252 h 30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034" h="300041">
                <a:moveTo>
                  <a:pt x="300385" y="150252"/>
                </a:moveTo>
                <a:cubicBezTo>
                  <a:pt x="300385" y="233172"/>
                  <a:pt x="233167" y="300392"/>
                  <a:pt x="150249" y="300392"/>
                </a:cubicBezTo>
                <a:cubicBezTo>
                  <a:pt x="67330" y="300392"/>
                  <a:pt x="112" y="233172"/>
                  <a:pt x="112" y="150252"/>
                </a:cubicBezTo>
                <a:cubicBezTo>
                  <a:pt x="112" y="67332"/>
                  <a:pt x="67330" y="112"/>
                  <a:pt x="150249" y="112"/>
                </a:cubicBezTo>
                <a:cubicBezTo>
                  <a:pt x="233167" y="112"/>
                  <a:pt x="300385" y="67332"/>
                  <a:pt x="300385" y="15025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383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1" name="Forma libre 167">
            <a:extLst>
              <a:ext uri="{FF2B5EF4-FFF2-40B4-BE49-F238E27FC236}">
                <a16:creationId xmlns:a16="http://schemas.microsoft.com/office/drawing/2014/main" id="{BE549CE1-57EF-934A-8919-377538170E29}"/>
              </a:ext>
            </a:extLst>
          </p:cNvPr>
          <p:cNvSpPr/>
          <p:nvPr/>
        </p:nvSpPr>
        <p:spPr>
          <a:xfrm>
            <a:off x="8221284" y="7421548"/>
            <a:ext cx="2547868" cy="2547919"/>
          </a:xfrm>
          <a:custGeom>
            <a:avLst/>
            <a:gdLst>
              <a:gd name="connsiteX0" fmla="*/ 300385 w 300034"/>
              <a:gd name="connsiteY0" fmla="*/ 150252 h 300041"/>
              <a:gd name="connsiteX1" fmla="*/ 150249 w 300034"/>
              <a:gd name="connsiteY1" fmla="*/ 300392 h 300041"/>
              <a:gd name="connsiteX2" fmla="*/ 112 w 300034"/>
              <a:gd name="connsiteY2" fmla="*/ 150252 h 300041"/>
              <a:gd name="connsiteX3" fmla="*/ 150249 w 300034"/>
              <a:gd name="connsiteY3" fmla="*/ 112 h 300041"/>
              <a:gd name="connsiteX4" fmla="*/ 300385 w 300034"/>
              <a:gd name="connsiteY4" fmla="*/ 150252 h 30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034" h="300041">
                <a:moveTo>
                  <a:pt x="300385" y="150252"/>
                </a:moveTo>
                <a:cubicBezTo>
                  <a:pt x="300385" y="233172"/>
                  <a:pt x="233167" y="300392"/>
                  <a:pt x="150249" y="300392"/>
                </a:cubicBezTo>
                <a:cubicBezTo>
                  <a:pt x="67330" y="300392"/>
                  <a:pt x="112" y="233172"/>
                  <a:pt x="112" y="150252"/>
                </a:cubicBezTo>
                <a:cubicBezTo>
                  <a:pt x="112" y="67332"/>
                  <a:pt x="67330" y="112"/>
                  <a:pt x="150249" y="112"/>
                </a:cubicBezTo>
                <a:cubicBezTo>
                  <a:pt x="233167" y="112"/>
                  <a:pt x="300385" y="67332"/>
                  <a:pt x="300385" y="15025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383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4" name="Forma libre 285">
            <a:extLst>
              <a:ext uri="{FF2B5EF4-FFF2-40B4-BE49-F238E27FC236}">
                <a16:creationId xmlns:a16="http://schemas.microsoft.com/office/drawing/2014/main" id="{C1502CA7-9E4F-BA4B-931B-EC319F80FEA8}"/>
              </a:ext>
            </a:extLst>
          </p:cNvPr>
          <p:cNvSpPr/>
          <p:nvPr/>
        </p:nvSpPr>
        <p:spPr>
          <a:xfrm>
            <a:off x="10391261" y="5929557"/>
            <a:ext cx="762238" cy="762238"/>
          </a:xfrm>
          <a:custGeom>
            <a:avLst/>
            <a:gdLst>
              <a:gd name="connsiteX0" fmla="*/ 245812 w 517651"/>
              <a:gd name="connsiteY0" fmla="*/ 436157 h 517651"/>
              <a:gd name="connsiteX1" fmla="*/ 436254 w 517651"/>
              <a:gd name="connsiteY1" fmla="*/ 245757 h 517651"/>
              <a:gd name="connsiteX2" fmla="*/ 498982 w 517651"/>
              <a:gd name="connsiteY2" fmla="*/ 256568 h 517651"/>
              <a:gd name="connsiteX3" fmla="*/ 503472 w 517651"/>
              <a:gd name="connsiteY3" fmla="*/ 257325 h 517651"/>
              <a:gd name="connsiteX4" fmla="*/ 504004 w 517651"/>
              <a:gd name="connsiteY4" fmla="*/ 257325 h 517651"/>
              <a:gd name="connsiteX5" fmla="*/ 517607 w 517651"/>
              <a:gd name="connsiteY5" fmla="*/ 243725 h 517651"/>
              <a:gd name="connsiteX6" fmla="*/ 516783 w 517651"/>
              <a:gd name="connsiteY6" fmla="*/ 238997 h 517651"/>
              <a:gd name="connsiteX7" fmla="*/ 259415 w 517651"/>
              <a:gd name="connsiteY7" fmla="*/ 956 h 517651"/>
              <a:gd name="connsiteX8" fmla="*/ 956 w 517651"/>
              <a:gd name="connsiteY8" fmla="*/ 259358 h 517651"/>
              <a:gd name="connsiteX9" fmla="*/ 242915 w 517651"/>
              <a:gd name="connsiteY9" fmla="*/ 516948 h 517651"/>
              <a:gd name="connsiteX10" fmla="*/ 243766 w 517651"/>
              <a:gd name="connsiteY10" fmla="*/ 516975 h 517651"/>
              <a:gd name="connsiteX11" fmla="*/ 254606 w 517651"/>
              <a:gd name="connsiteY11" fmla="*/ 511595 h 517651"/>
              <a:gd name="connsiteX12" fmla="*/ 256598 w 517651"/>
              <a:gd name="connsiteY12" fmla="*/ 498899 h 517651"/>
              <a:gd name="connsiteX13" fmla="*/ 245812 w 517651"/>
              <a:gd name="connsiteY13" fmla="*/ 436157 h 517651"/>
              <a:gd name="connsiteX14" fmla="*/ 187372 w 517651"/>
              <a:gd name="connsiteY14" fmla="*/ 350573 h 517651"/>
              <a:gd name="connsiteX15" fmla="*/ 177756 w 517651"/>
              <a:gd name="connsiteY15" fmla="*/ 354557 h 517651"/>
              <a:gd name="connsiteX16" fmla="*/ 168140 w 517651"/>
              <a:gd name="connsiteY16" fmla="*/ 350573 h 517651"/>
              <a:gd name="connsiteX17" fmla="*/ 168140 w 517651"/>
              <a:gd name="connsiteY17" fmla="*/ 331342 h 517651"/>
              <a:gd name="connsiteX18" fmla="*/ 245757 w 517651"/>
              <a:gd name="connsiteY18" fmla="*/ 253726 h 517651"/>
              <a:gd name="connsiteX19" fmla="*/ 245757 w 517651"/>
              <a:gd name="connsiteY19" fmla="*/ 96157 h 517651"/>
              <a:gd name="connsiteX20" fmla="*/ 259358 w 517651"/>
              <a:gd name="connsiteY20" fmla="*/ 82557 h 517651"/>
              <a:gd name="connsiteX21" fmla="*/ 272958 w 517651"/>
              <a:gd name="connsiteY21" fmla="*/ 96157 h 517651"/>
              <a:gd name="connsiteX22" fmla="*/ 272958 w 517651"/>
              <a:gd name="connsiteY22" fmla="*/ 259358 h 517651"/>
              <a:gd name="connsiteX23" fmla="*/ 268974 w 517651"/>
              <a:gd name="connsiteY23" fmla="*/ 268974 h 517651"/>
              <a:gd name="connsiteX24" fmla="*/ 187372 w 517651"/>
              <a:gd name="connsiteY24" fmla="*/ 350573 h 51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7651" h="517651">
                <a:moveTo>
                  <a:pt x="245812" y="436157"/>
                </a:moveTo>
                <a:cubicBezTo>
                  <a:pt x="245812" y="331170"/>
                  <a:pt x="331255" y="245757"/>
                  <a:pt x="436254" y="245757"/>
                </a:cubicBezTo>
                <a:cubicBezTo>
                  <a:pt x="457349" y="245757"/>
                  <a:pt x="478445" y="249396"/>
                  <a:pt x="498982" y="256568"/>
                </a:cubicBezTo>
                <a:cubicBezTo>
                  <a:pt x="500443" y="257073"/>
                  <a:pt x="501958" y="257325"/>
                  <a:pt x="503472" y="257325"/>
                </a:cubicBezTo>
                <a:cubicBezTo>
                  <a:pt x="503685" y="257338"/>
                  <a:pt x="503871" y="257325"/>
                  <a:pt x="504004" y="257325"/>
                </a:cubicBezTo>
                <a:cubicBezTo>
                  <a:pt x="511523" y="257325"/>
                  <a:pt x="517607" y="251242"/>
                  <a:pt x="517607" y="243725"/>
                </a:cubicBezTo>
                <a:cubicBezTo>
                  <a:pt x="517607" y="242065"/>
                  <a:pt x="517315" y="240471"/>
                  <a:pt x="516783" y="238997"/>
                </a:cubicBezTo>
                <a:cubicBezTo>
                  <a:pt x="506289" y="105201"/>
                  <a:pt x="393984" y="956"/>
                  <a:pt x="259415" y="956"/>
                </a:cubicBezTo>
                <a:cubicBezTo>
                  <a:pt x="116901" y="956"/>
                  <a:pt x="956" y="116876"/>
                  <a:pt x="956" y="259358"/>
                </a:cubicBezTo>
                <a:cubicBezTo>
                  <a:pt x="956" y="395212"/>
                  <a:pt x="107230" y="508356"/>
                  <a:pt x="242915" y="516948"/>
                </a:cubicBezTo>
                <a:cubicBezTo>
                  <a:pt x="243180" y="516961"/>
                  <a:pt x="243474" y="516975"/>
                  <a:pt x="243766" y="516975"/>
                </a:cubicBezTo>
                <a:cubicBezTo>
                  <a:pt x="248016" y="516975"/>
                  <a:pt x="252029" y="514996"/>
                  <a:pt x="254606" y="511595"/>
                </a:cubicBezTo>
                <a:cubicBezTo>
                  <a:pt x="257369" y="507969"/>
                  <a:pt x="258113" y="503202"/>
                  <a:pt x="256598" y="498899"/>
                </a:cubicBezTo>
                <a:cubicBezTo>
                  <a:pt x="249451" y="478379"/>
                  <a:pt x="245812" y="457261"/>
                  <a:pt x="245812" y="436157"/>
                </a:cubicBezTo>
                <a:close/>
                <a:moveTo>
                  <a:pt x="187372" y="350573"/>
                </a:moveTo>
                <a:cubicBezTo>
                  <a:pt x="184716" y="353228"/>
                  <a:pt x="181235" y="354557"/>
                  <a:pt x="177756" y="354557"/>
                </a:cubicBezTo>
                <a:cubicBezTo>
                  <a:pt x="174277" y="354557"/>
                  <a:pt x="170797" y="353228"/>
                  <a:pt x="168140" y="350573"/>
                </a:cubicBezTo>
                <a:cubicBezTo>
                  <a:pt x="162827" y="345260"/>
                  <a:pt x="162827" y="336653"/>
                  <a:pt x="168140" y="331342"/>
                </a:cubicBezTo>
                <a:lnTo>
                  <a:pt x="245757" y="253726"/>
                </a:lnTo>
                <a:lnTo>
                  <a:pt x="245757" y="96157"/>
                </a:lnTo>
                <a:cubicBezTo>
                  <a:pt x="245757" y="88640"/>
                  <a:pt x="251840" y="82557"/>
                  <a:pt x="259358" y="82557"/>
                </a:cubicBezTo>
                <a:cubicBezTo>
                  <a:pt x="266875" y="82557"/>
                  <a:pt x="272958" y="88640"/>
                  <a:pt x="272958" y="96157"/>
                </a:cubicBezTo>
                <a:lnTo>
                  <a:pt x="272958" y="259358"/>
                </a:lnTo>
                <a:cubicBezTo>
                  <a:pt x="272958" y="262970"/>
                  <a:pt x="271524" y="266424"/>
                  <a:pt x="268974" y="268974"/>
                </a:cubicBezTo>
                <a:lnTo>
                  <a:pt x="187372" y="350573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41" name="Forma libre 286">
            <a:extLst>
              <a:ext uri="{FF2B5EF4-FFF2-40B4-BE49-F238E27FC236}">
                <a16:creationId xmlns:a16="http://schemas.microsoft.com/office/drawing/2014/main" id="{1227459E-4DC9-084D-9A5B-6CB71A2CF449}"/>
              </a:ext>
            </a:extLst>
          </p:cNvPr>
          <p:cNvSpPr/>
          <p:nvPr/>
        </p:nvSpPr>
        <p:spPr>
          <a:xfrm>
            <a:off x="10791779" y="6330075"/>
            <a:ext cx="482500" cy="482500"/>
          </a:xfrm>
          <a:custGeom>
            <a:avLst/>
            <a:gdLst>
              <a:gd name="connsiteX0" fmla="*/ 164157 w 327676"/>
              <a:gd name="connsiteY0" fmla="*/ 956 h 327676"/>
              <a:gd name="connsiteX1" fmla="*/ 956 w 327676"/>
              <a:gd name="connsiteY1" fmla="*/ 164157 h 327676"/>
              <a:gd name="connsiteX2" fmla="*/ 164157 w 327676"/>
              <a:gd name="connsiteY2" fmla="*/ 327357 h 327676"/>
              <a:gd name="connsiteX3" fmla="*/ 327357 w 327676"/>
              <a:gd name="connsiteY3" fmla="*/ 164157 h 327676"/>
              <a:gd name="connsiteX4" fmla="*/ 164157 w 327676"/>
              <a:gd name="connsiteY4" fmla="*/ 956 h 327676"/>
              <a:gd name="connsiteX5" fmla="*/ 157357 w 327676"/>
              <a:gd name="connsiteY5" fmla="*/ 150558 h 327676"/>
              <a:gd name="connsiteX6" fmla="*/ 170958 w 327676"/>
              <a:gd name="connsiteY6" fmla="*/ 150558 h 327676"/>
              <a:gd name="connsiteX7" fmla="*/ 218557 w 327676"/>
              <a:gd name="connsiteY7" fmla="*/ 198157 h 327676"/>
              <a:gd name="connsiteX8" fmla="*/ 177757 w 327676"/>
              <a:gd name="connsiteY8" fmla="*/ 245070 h 327676"/>
              <a:gd name="connsiteX9" fmla="*/ 177757 w 327676"/>
              <a:gd name="connsiteY9" fmla="*/ 259358 h 327676"/>
              <a:gd name="connsiteX10" fmla="*/ 164157 w 327676"/>
              <a:gd name="connsiteY10" fmla="*/ 272958 h 327676"/>
              <a:gd name="connsiteX11" fmla="*/ 150556 w 327676"/>
              <a:gd name="connsiteY11" fmla="*/ 259358 h 327676"/>
              <a:gd name="connsiteX12" fmla="*/ 150556 w 327676"/>
              <a:gd name="connsiteY12" fmla="*/ 245757 h 327676"/>
              <a:gd name="connsiteX13" fmla="*/ 123357 w 327676"/>
              <a:gd name="connsiteY13" fmla="*/ 245757 h 327676"/>
              <a:gd name="connsiteX14" fmla="*/ 109756 w 327676"/>
              <a:gd name="connsiteY14" fmla="*/ 232157 h 327676"/>
              <a:gd name="connsiteX15" fmla="*/ 123357 w 327676"/>
              <a:gd name="connsiteY15" fmla="*/ 218556 h 327676"/>
              <a:gd name="connsiteX16" fmla="*/ 170956 w 327676"/>
              <a:gd name="connsiteY16" fmla="*/ 218556 h 327676"/>
              <a:gd name="connsiteX17" fmla="*/ 191356 w 327676"/>
              <a:gd name="connsiteY17" fmla="*/ 198156 h 327676"/>
              <a:gd name="connsiteX18" fmla="*/ 170956 w 327676"/>
              <a:gd name="connsiteY18" fmla="*/ 177756 h 327676"/>
              <a:gd name="connsiteX19" fmla="*/ 157357 w 327676"/>
              <a:gd name="connsiteY19" fmla="*/ 177756 h 327676"/>
              <a:gd name="connsiteX20" fmla="*/ 109757 w 327676"/>
              <a:gd name="connsiteY20" fmla="*/ 130156 h 327676"/>
              <a:gd name="connsiteX21" fmla="*/ 150558 w 327676"/>
              <a:gd name="connsiteY21" fmla="*/ 83244 h 327676"/>
              <a:gd name="connsiteX22" fmla="*/ 150558 w 327676"/>
              <a:gd name="connsiteY22" fmla="*/ 68956 h 327676"/>
              <a:gd name="connsiteX23" fmla="*/ 164158 w 327676"/>
              <a:gd name="connsiteY23" fmla="*/ 55356 h 327676"/>
              <a:gd name="connsiteX24" fmla="*/ 177757 w 327676"/>
              <a:gd name="connsiteY24" fmla="*/ 68957 h 327676"/>
              <a:gd name="connsiteX25" fmla="*/ 177757 w 327676"/>
              <a:gd name="connsiteY25" fmla="*/ 82558 h 327676"/>
              <a:gd name="connsiteX26" fmla="*/ 204957 w 327676"/>
              <a:gd name="connsiteY26" fmla="*/ 82558 h 327676"/>
              <a:gd name="connsiteX27" fmla="*/ 218557 w 327676"/>
              <a:gd name="connsiteY27" fmla="*/ 96158 h 327676"/>
              <a:gd name="connsiteX28" fmla="*/ 204957 w 327676"/>
              <a:gd name="connsiteY28" fmla="*/ 109759 h 327676"/>
              <a:gd name="connsiteX29" fmla="*/ 157357 w 327676"/>
              <a:gd name="connsiteY29" fmla="*/ 109759 h 327676"/>
              <a:gd name="connsiteX30" fmla="*/ 136957 w 327676"/>
              <a:gd name="connsiteY30" fmla="*/ 130159 h 327676"/>
              <a:gd name="connsiteX31" fmla="*/ 157357 w 327676"/>
              <a:gd name="connsiteY31" fmla="*/ 150558 h 32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7676" h="327676">
                <a:moveTo>
                  <a:pt x="164157" y="956"/>
                </a:moveTo>
                <a:cubicBezTo>
                  <a:pt x="74163" y="956"/>
                  <a:pt x="956" y="74163"/>
                  <a:pt x="956" y="164157"/>
                </a:cubicBezTo>
                <a:cubicBezTo>
                  <a:pt x="956" y="254150"/>
                  <a:pt x="74163" y="327357"/>
                  <a:pt x="164157" y="327357"/>
                </a:cubicBezTo>
                <a:cubicBezTo>
                  <a:pt x="254150" y="327357"/>
                  <a:pt x="327357" y="254150"/>
                  <a:pt x="327357" y="164157"/>
                </a:cubicBezTo>
                <a:cubicBezTo>
                  <a:pt x="327357" y="74163"/>
                  <a:pt x="254152" y="956"/>
                  <a:pt x="164157" y="956"/>
                </a:cubicBezTo>
                <a:close/>
                <a:moveTo>
                  <a:pt x="157357" y="150558"/>
                </a:moveTo>
                <a:lnTo>
                  <a:pt x="170958" y="150558"/>
                </a:lnTo>
                <a:cubicBezTo>
                  <a:pt x="197201" y="150558"/>
                  <a:pt x="218557" y="171914"/>
                  <a:pt x="218557" y="198157"/>
                </a:cubicBezTo>
                <a:cubicBezTo>
                  <a:pt x="218557" y="222074"/>
                  <a:pt x="200766" y="241737"/>
                  <a:pt x="177757" y="245070"/>
                </a:cubicBezTo>
                <a:lnTo>
                  <a:pt x="177757" y="259358"/>
                </a:lnTo>
                <a:cubicBezTo>
                  <a:pt x="177757" y="266875"/>
                  <a:pt x="171674" y="272958"/>
                  <a:pt x="164157" y="272958"/>
                </a:cubicBezTo>
                <a:cubicBezTo>
                  <a:pt x="156639" y="272958"/>
                  <a:pt x="150556" y="266875"/>
                  <a:pt x="150556" y="259358"/>
                </a:cubicBezTo>
                <a:lnTo>
                  <a:pt x="150556" y="245757"/>
                </a:lnTo>
                <a:lnTo>
                  <a:pt x="123357" y="245757"/>
                </a:lnTo>
                <a:cubicBezTo>
                  <a:pt x="115839" y="245757"/>
                  <a:pt x="109756" y="239674"/>
                  <a:pt x="109756" y="232157"/>
                </a:cubicBezTo>
                <a:cubicBezTo>
                  <a:pt x="109756" y="224639"/>
                  <a:pt x="115839" y="218556"/>
                  <a:pt x="123357" y="218556"/>
                </a:cubicBezTo>
                <a:lnTo>
                  <a:pt x="170956" y="218556"/>
                </a:lnTo>
                <a:cubicBezTo>
                  <a:pt x="182193" y="218556"/>
                  <a:pt x="191356" y="209405"/>
                  <a:pt x="191356" y="198156"/>
                </a:cubicBezTo>
                <a:cubicBezTo>
                  <a:pt x="191356" y="186907"/>
                  <a:pt x="182192" y="177756"/>
                  <a:pt x="170956" y="177756"/>
                </a:cubicBezTo>
                <a:lnTo>
                  <a:pt x="157357" y="177756"/>
                </a:lnTo>
                <a:cubicBezTo>
                  <a:pt x="131114" y="177756"/>
                  <a:pt x="109757" y="156400"/>
                  <a:pt x="109757" y="130156"/>
                </a:cubicBezTo>
                <a:cubicBezTo>
                  <a:pt x="109757" y="106240"/>
                  <a:pt x="127549" y="86577"/>
                  <a:pt x="150558" y="83244"/>
                </a:cubicBezTo>
                <a:lnTo>
                  <a:pt x="150558" y="68956"/>
                </a:lnTo>
                <a:cubicBezTo>
                  <a:pt x="150558" y="61439"/>
                  <a:pt x="156641" y="55356"/>
                  <a:pt x="164158" y="55356"/>
                </a:cubicBezTo>
                <a:cubicBezTo>
                  <a:pt x="171676" y="55356"/>
                  <a:pt x="177757" y="61440"/>
                  <a:pt x="177757" y="68957"/>
                </a:cubicBezTo>
                <a:lnTo>
                  <a:pt x="177757" y="82558"/>
                </a:lnTo>
                <a:lnTo>
                  <a:pt x="204957" y="82558"/>
                </a:lnTo>
                <a:cubicBezTo>
                  <a:pt x="212474" y="82558"/>
                  <a:pt x="218557" y="88641"/>
                  <a:pt x="218557" y="96158"/>
                </a:cubicBezTo>
                <a:cubicBezTo>
                  <a:pt x="218557" y="103676"/>
                  <a:pt x="212474" y="109759"/>
                  <a:pt x="204957" y="109759"/>
                </a:cubicBezTo>
                <a:lnTo>
                  <a:pt x="157357" y="109759"/>
                </a:lnTo>
                <a:cubicBezTo>
                  <a:pt x="146121" y="109759"/>
                  <a:pt x="136957" y="118909"/>
                  <a:pt x="136957" y="130159"/>
                </a:cubicBezTo>
                <a:cubicBezTo>
                  <a:pt x="136957" y="141408"/>
                  <a:pt x="146122" y="150558"/>
                  <a:pt x="157357" y="150558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58" name="Forma libre 288">
            <a:extLst>
              <a:ext uri="{FF2B5EF4-FFF2-40B4-BE49-F238E27FC236}">
                <a16:creationId xmlns:a16="http://schemas.microsoft.com/office/drawing/2014/main" id="{8162D7E4-CD87-7340-A1EB-F2FD922F042A}"/>
              </a:ext>
            </a:extLst>
          </p:cNvPr>
          <p:cNvSpPr/>
          <p:nvPr/>
        </p:nvSpPr>
        <p:spPr>
          <a:xfrm>
            <a:off x="13099366" y="5888526"/>
            <a:ext cx="882236" cy="882236"/>
          </a:xfrm>
          <a:custGeom>
            <a:avLst/>
            <a:gdLst>
              <a:gd name="connsiteX0" fmla="*/ 597710 w 599144"/>
              <a:gd name="connsiteY0" fmla="*/ 107778 h 599144"/>
              <a:gd name="connsiteX1" fmla="*/ 588415 w 599144"/>
              <a:gd name="connsiteY1" fmla="*/ 100697 h 599144"/>
              <a:gd name="connsiteX2" fmla="*/ 520456 w 599144"/>
              <a:gd name="connsiteY2" fmla="*/ 79272 h 599144"/>
              <a:gd name="connsiteX3" fmla="*/ 499020 w 599144"/>
              <a:gd name="connsiteY3" fmla="*/ 11326 h 599144"/>
              <a:gd name="connsiteX4" fmla="*/ 491963 w 599144"/>
              <a:gd name="connsiteY4" fmla="*/ 2019 h 599144"/>
              <a:gd name="connsiteX5" fmla="*/ 480284 w 599144"/>
              <a:gd name="connsiteY5" fmla="*/ 2676 h 599144"/>
              <a:gd name="connsiteX6" fmla="*/ 424442 w 599144"/>
              <a:gd name="connsiteY6" fmla="*/ 88081 h 599144"/>
              <a:gd name="connsiteX7" fmla="*/ 424442 w 599144"/>
              <a:gd name="connsiteY7" fmla="*/ 132049 h 599144"/>
              <a:gd name="connsiteX8" fmla="*/ 299864 w 599144"/>
              <a:gd name="connsiteY8" fmla="*/ 262490 h 599144"/>
              <a:gd name="connsiteX9" fmla="*/ 299864 w 599144"/>
              <a:gd name="connsiteY9" fmla="*/ 263894 h 599144"/>
              <a:gd name="connsiteX10" fmla="*/ 299864 w 599144"/>
              <a:gd name="connsiteY10" fmla="*/ 277090 h 599144"/>
              <a:gd name="connsiteX11" fmla="*/ 296215 w 599144"/>
              <a:gd name="connsiteY11" fmla="*/ 285898 h 599144"/>
              <a:gd name="connsiteX12" fmla="*/ 241225 w 599144"/>
              <a:gd name="connsiteY12" fmla="*/ 340887 h 599144"/>
              <a:gd name="connsiteX13" fmla="*/ 232417 w 599144"/>
              <a:gd name="connsiteY13" fmla="*/ 344537 h 599144"/>
              <a:gd name="connsiteX14" fmla="*/ 223608 w 599144"/>
              <a:gd name="connsiteY14" fmla="*/ 340887 h 599144"/>
              <a:gd name="connsiteX15" fmla="*/ 223608 w 599144"/>
              <a:gd name="connsiteY15" fmla="*/ 323272 h 599144"/>
              <a:gd name="connsiteX16" fmla="*/ 274948 w 599144"/>
              <a:gd name="connsiteY16" fmla="*/ 271932 h 599144"/>
              <a:gd name="connsiteX17" fmla="*/ 274948 w 599144"/>
              <a:gd name="connsiteY17" fmla="*/ 262492 h 599144"/>
              <a:gd name="connsiteX18" fmla="*/ 275653 w 599144"/>
              <a:gd name="connsiteY18" fmla="*/ 253792 h 599144"/>
              <a:gd name="connsiteX19" fmla="*/ 250031 w 599144"/>
              <a:gd name="connsiteY19" fmla="*/ 250035 h 599144"/>
              <a:gd name="connsiteX20" fmla="*/ 150369 w 599144"/>
              <a:gd name="connsiteY20" fmla="*/ 349697 h 599144"/>
              <a:gd name="connsiteX21" fmla="*/ 250034 w 599144"/>
              <a:gd name="connsiteY21" fmla="*/ 449359 h 599144"/>
              <a:gd name="connsiteX22" fmla="*/ 349696 w 599144"/>
              <a:gd name="connsiteY22" fmla="*/ 349697 h 599144"/>
              <a:gd name="connsiteX23" fmla="*/ 336079 w 599144"/>
              <a:gd name="connsiteY23" fmla="*/ 299865 h 599144"/>
              <a:gd name="connsiteX24" fmla="*/ 337238 w 599144"/>
              <a:gd name="connsiteY24" fmla="*/ 299865 h 599144"/>
              <a:gd name="connsiteX25" fmla="*/ 396204 w 599144"/>
              <a:gd name="connsiteY25" fmla="*/ 255815 h 599144"/>
              <a:gd name="connsiteX26" fmla="*/ 424442 w 599144"/>
              <a:gd name="connsiteY26" fmla="*/ 349697 h 599144"/>
              <a:gd name="connsiteX27" fmla="*/ 250033 w 599144"/>
              <a:gd name="connsiteY27" fmla="*/ 524107 h 599144"/>
              <a:gd name="connsiteX28" fmla="*/ 75623 w 599144"/>
              <a:gd name="connsiteY28" fmla="*/ 349696 h 599144"/>
              <a:gd name="connsiteX29" fmla="*/ 250033 w 599144"/>
              <a:gd name="connsiteY29" fmla="*/ 175286 h 599144"/>
              <a:gd name="connsiteX30" fmla="*/ 321107 w 599144"/>
              <a:gd name="connsiteY30" fmla="*/ 191030 h 599144"/>
              <a:gd name="connsiteX31" fmla="*/ 379693 w 599144"/>
              <a:gd name="connsiteY31" fmla="*/ 137229 h 599144"/>
              <a:gd name="connsiteX32" fmla="*/ 250033 w 599144"/>
              <a:gd name="connsiteY32" fmla="*/ 100539 h 599144"/>
              <a:gd name="connsiteX33" fmla="*/ 876 w 599144"/>
              <a:gd name="connsiteY33" fmla="*/ 349696 h 599144"/>
              <a:gd name="connsiteX34" fmla="*/ 250034 w 599144"/>
              <a:gd name="connsiteY34" fmla="*/ 598854 h 599144"/>
              <a:gd name="connsiteX35" fmla="*/ 499191 w 599144"/>
              <a:gd name="connsiteY35" fmla="*/ 349697 h 599144"/>
              <a:gd name="connsiteX36" fmla="*/ 447902 w 599144"/>
              <a:gd name="connsiteY36" fmla="*/ 198773 h 599144"/>
              <a:gd name="connsiteX37" fmla="*/ 467681 w 599144"/>
              <a:gd name="connsiteY37" fmla="*/ 175287 h 599144"/>
              <a:gd name="connsiteX38" fmla="*/ 511649 w 599144"/>
              <a:gd name="connsiteY38" fmla="*/ 175287 h 599144"/>
              <a:gd name="connsiteX39" fmla="*/ 597053 w 599144"/>
              <a:gd name="connsiteY39" fmla="*/ 119434 h 599144"/>
              <a:gd name="connsiteX40" fmla="*/ 597710 w 599144"/>
              <a:gd name="connsiteY40" fmla="*/ 107778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9144" h="599144">
                <a:moveTo>
                  <a:pt x="597710" y="107778"/>
                </a:moveTo>
                <a:cubicBezTo>
                  <a:pt x="595982" y="104018"/>
                  <a:pt x="592478" y="101366"/>
                  <a:pt x="588415" y="100697"/>
                </a:cubicBezTo>
                <a:cubicBezTo>
                  <a:pt x="565300" y="96913"/>
                  <a:pt x="528948" y="87764"/>
                  <a:pt x="520456" y="79272"/>
                </a:cubicBezTo>
                <a:cubicBezTo>
                  <a:pt x="511964" y="70780"/>
                  <a:pt x="502816" y="34417"/>
                  <a:pt x="499020" y="11326"/>
                </a:cubicBezTo>
                <a:cubicBezTo>
                  <a:pt x="498362" y="7238"/>
                  <a:pt x="495711" y="3759"/>
                  <a:pt x="491963" y="2019"/>
                </a:cubicBezTo>
                <a:cubicBezTo>
                  <a:pt x="488168" y="279"/>
                  <a:pt x="483837" y="547"/>
                  <a:pt x="480284" y="2676"/>
                </a:cubicBezTo>
                <a:cubicBezTo>
                  <a:pt x="477997" y="4051"/>
                  <a:pt x="424442" y="37009"/>
                  <a:pt x="424442" y="88081"/>
                </a:cubicBezTo>
                <a:lnTo>
                  <a:pt x="424442" y="132049"/>
                </a:lnTo>
                <a:cubicBezTo>
                  <a:pt x="366534" y="180068"/>
                  <a:pt x="299864" y="240203"/>
                  <a:pt x="299864" y="262490"/>
                </a:cubicBezTo>
                <a:lnTo>
                  <a:pt x="299864" y="263894"/>
                </a:lnTo>
                <a:lnTo>
                  <a:pt x="299864" y="277090"/>
                </a:lnTo>
                <a:cubicBezTo>
                  <a:pt x="299864" y="280398"/>
                  <a:pt x="298551" y="283562"/>
                  <a:pt x="296215" y="285898"/>
                </a:cubicBezTo>
                <a:lnTo>
                  <a:pt x="241225" y="340887"/>
                </a:lnTo>
                <a:cubicBezTo>
                  <a:pt x="238793" y="343320"/>
                  <a:pt x="235604" y="344537"/>
                  <a:pt x="232417" y="344537"/>
                </a:cubicBezTo>
                <a:cubicBezTo>
                  <a:pt x="229230" y="344537"/>
                  <a:pt x="226042" y="343320"/>
                  <a:pt x="223608" y="340887"/>
                </a:cubicBezTo>
                <a:cubicBezTo>
                  <a:pt x="218742" y="336021"/>
                  <a:pt x="218742" y="328137"/>
                  <a:pt x="223608" y="323272"/>
                </a:cubicBezTo>
                <a:lnTo>
                  <a:pt x="274948" y="271932"/>
                </a:lnTo>
                <a:lnTo>
                  <a:pt x="274948" y="262492"/>
                </a:lnTo>
                <a:cubicBezTo>
                  <a:pt x="274948" y="260020"/>
                  <a:pt x="274992" y="257216"/>
                  <a:pt x="275653" y="253792"/>
                </a:cubicBezTo>
                <a:cubicBezTo>
                  <a:pt x="267428" y="251587"/>
                  <a:pt x="258945" y="250035"/>
                  <a:pt x="250031" y="250035"/>
                </a:cubicBezTo>
                <a:cubicBezTo>
                  <a:pt x="195065" y="250035"/>
                  <a:pt x="150369" y="294744"/>
                  <a:pt x="150369" y="349697"/>
                </a:cubicBezTo>
                <a:cubicBezTo>
                  <a:pt x="150369" y="404650"/>
                  <a:pt x="195068" y="449359"/>
                  <a:pt x="250034" y="449359"/>
                </a:cubicBezTo>
                <a:cubicBezTo>
                  <a:pt x="305000" y="449359"/>
                  <a:pt x="349696" y="404650"/>
                  <a:pt x="349696" y="349697"/>
                </a:cubicBezTo>
                <a:cubicBezTo>
                  <a:pt x="349696" y="331479"/>
                  <a:pt x="344706" y="314488"/>
                  <a:pt x="336079" y="299865"/>
                </a:cubicBezTo>
                <a:lnTo>
                  <a:pt x="337238" y="299865"/>
                </a:lnTo>
                <a:cubicBezTo>
                  <a:pt x="348903" y="299865"/>
                  <a:pt x="370968" y="281528"/>
                  <a:pt x="396204" y="255815"/>
                </a:cubicBezTo>
                <a:cubicBezTo>
                  <a:pt x="414398" y="284000"/>
                  <a:pt x="424442" y="316084"/>
                  <a:pt x="424442" y="349697"/>
                </a:cubicBezTo>
                <a:cubicBezTo>
                  <a:pt x="424442" y="445869"/>
                  <a:pt x="346191" y="524107"/>
                  <a:pt x="250033" y="524107"/>
                </a:cubicBezTo>
                <a:cubicBezTo>
                  <a:pt x="153874" y="524107"/>
                  <a:pt x="75623" y="445867"/>
                  <a:pt x="75623" y="349696"/>
                </a:cubicBezTo>
                <a:cubicBezTo>
                  <a:pt x="75623" y="253524"/>
                  <a:pt x="153874" y="175286"/>
                  <a:pt x="250033" y="175286"/>
                </a:cubicBezTo>
                <a:cubicBezTo>
                  <a:pt x="274866" y="175286"/>
                  <a:pt x="298827" y="180966"/>
                  <a:pt x="321107" y="191030"/>
                </a:cubicBezTo>
                <a:cubicBezTo>
                  <a:pt x="335615" y="176451"/>
                  <a:pt x="354568" y="158857"/>
                  <a:pt x="379693" y="137229"/>
                </a:cubicBezTo>
                <a:cubicBezTo>
                  <a:pt x="340810" y="113503"/>
                  <a:pt x="295948" y="100539"/>
                  <a:pt x="250033" y="100539"/>
                </a:cubicBezTo>
                <a:cubicBezTo>
                  <a:pt x="112657" y="100539"/>
                  <a:pt x="876" y="212307"/>
                  <a:pt x="876" y="349696"/>
                </a:cubicBezTo>
                <a:cubicBezTo>
                  <a:pt x="876" y="487085"/>
                  <a:pt x="112657" y="598854"/>
                  <a:pt x="250034" y="598854"/>
                </a:cubicBezTo>
                <a:cubicBezTo>
                  <a:pt x="387411" y="598854"/>
                  <a:pt x="499191" y="487086"/>
                  <a:pt x="499191" y="349697"/>
                </a:cubicBezTo>
                <a:cubicBezTo>
                  <a:pt x="499191" y="295120"/>
                  <a:pt x="480918" y="242035"/>
                  <a:pt x="447902" y="198773"/>
                </a:cubicBezTo>
                <a:cubicBezTo>
                  <a:pt x="454628" y="190906"/>
                  <a:pt x="461267" y="183020"/>
                  <a:pt x="467681" y="175287"/>
                </a:cubicBezTo>
                <a:lnTo>
                  <a:pt x="511649" y="175287"/>
                </a:lnTo>
                <a:cubicBezTo>
                  <a:pt x="562745" y="175287"/>
                  <a:pt x="595690" y="121721"/>
                  <a:pt x="597053" y="119434"/>
                </a:cubicBezTo>
                <a:cubicBezTo>
                  <a:pt x="599194" y="115893"/>
                  <a:pt x="599437" y="111525"/>
                  <a:pt x="597710" y="107778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60" name="Forma libre 340">
            <a:extLst>
              <a:ext uri="{FF2B5EF4-FFF2-40B4-BE49-F238E27FC236}">
                <a16:creationId xmlns:a16="http://schemas.microsoft.com/office/drawing/2014/main" id="{91335537-653F-7547-AAF0-F745485959BC}"/>
              </a:ext>
            </a:extLst>
          </p:cNvPr>
          <p:cNvSpPr/>
          <p:nvPr/>
        </p:nvSpPr>
        <p:spPr>
          <a:xfrm>
            <a:off x="13408624" y="10534420"/>
            <a:ext cx="202762" cy="202762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61" name="Forma libre 341">
            <a:extLst>
              <a:ext uri="{FF2B5EF4-FFF2-40B4-BE49-F238E27FC236}">
                <a16:creationId xmlns:a16="http://schemas.microsoft.com/office/drawing/2014/main" id="{AFCC9771-B53D-044F-853D-52A7683694D2}"/>
              </a:ext>
            </a:extLst>
          </p:cNvPr>
          <p:cNvSpPr/>
          <p:nvPr/>
        </p:nvSpPr>
        <p:spPr>
          <a:xfrm>
            <a:off x="13328520" y="10754705"/>
            <a:ext cx="362345" cy="182110"/>
          </a:xfrm>
          <a:custGeom>
            <a:avLst/>
            <a:gdLst>
              <a:gd name="connsiteX0" fmla="*/ 30095 w 246075"/>
              <a:gd name="connsiteY0" fmla="*/ 123357 h 123675"/>
              <a:gd name="connsiteX1" fmla="*/ 216618 w 246075"/>
              <a:gd name="connsiteY1" fmla="*/ 123357 h 123675"/>
              <a:gd name="connsiteX2" fmla="*/ 245757 w 246075"/>
              <a:gd name="connsiteY2" fmla="*/ 91906 h 123675"/>
              <a:gd name="connsiteX3" fmla="*/ 245757 w 246075"/>
              <a:gd name="connsiteY3" fmla="*/ 83194 h 123675"/>
              <a:gd name="connsiteX4" fmla="*/ 216378 w 246075"/>
              <a:gd name="connsiteY4" fmla="*/ 29019 h 123675"/>
              <a:gd name="connsiteX5" fmla="*/ 123357 w 246075"/>
              <a:gd name="connsiteY5" fmla="*/ 956 h 123675"/>
              <a:gd name="connsiteX6" fmla="*/ 30335 w 246075"/>
              <a:gd name="connsiteY6" fmla="*/ 29019 h 123675"/>
              <a:gd name="connsiteX7" fmla="*/ 956 w 246075"/>
              <a:gd name="connsiteY7" fmla="*/ 83194 h 123675"/>
              <a:gd name="connsiteX8" fmla="*/ 956 w 246075"/>
              <a:gd name="connsiteY8" fmla="*/ 91906 h 123675"/>
              <a:gd name="connsiteX9" fmla="*/ 30095 w 246075"/>
              <a:gd name="connsiteY9" fmla="*/ 123357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30095" y="123357"/>
                </a:move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7" y="60470"/>
                  <a:pt x="234508" y="39711"/>
                  <a:pt x="216378" y="29019"/>
                </a:cubicBez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3"/>
                  <a:pt x="14025" y="123357"/>
                  <a:pt x="30095" y="123357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62" name="Forma libre 342">
            <a:extLst>
              <a:ext uri="{FF2B5EF4-FFF2-40B4-BE49-F238E27FC236}">
                <a16:creationId xmlns:a16="http://schemas.microsoft.com/office/drawing/2014/main" id="{56DD231E-E98C-7349-B5BB-49BC7CC297AB}"/>
              </a:ext>
            </a:extLst>
          </p:cNvPr>
          <p:cNvSpPr/>
          <p:nvPr/>
        </p:nvSpPr>
        <p:spPr>
          <a:xfrm>
            <a:off x="13148286" y="11015043"/>
            <a:ext cx="202762" cy="202762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63" name="Forma libre 343">
            <a:extLst>
              <a:ext uri="{FF2B5EF4-FFF2-40B4-BE49-F238E27FC236}">
                <a16:creationId xmlns:a16="http://schemas.microsoft.com/office/drawing/2014/main" id="{69413C4B-3F0D-524A-9F10-9919D8485D17}"/>
              </a:ext>
            </a:extLst>
          </p:cNvPr>
          <p:cNvSpPr/>
          <p:nvPr/>
        </p:nvSpPr>
        <p:spPr>
          <a:xfrm>
            <a:off x="13068182" y="11235329"/>
            <a:ext cx="362345" cy="182110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3 h 123675"/>
              <a:gd name="connsiteX4" fmla="*/ 956 w 246075"/>
              <a:gd name="connsiteY4" fmla="*/ 91905 h 123675"/>
              <a:gd name="connsiteX5" fmla="*/ 30095 w 246075"/>
              <a:gd name="connsiteY5" fmla="*/ 123355 h 123675"/>
              <a:gd name="connsiteX6" fmla="*/ 216618 w 246075"/>
              <a:gd name="connsiteY6" fmla="*/ 123355 h 123675"/>
              <a:gd name="connsiteX7" fmla="*/ 245757 w 246075"/>
              <a:gd name="connsiteY7" fmla="*/ 91905 h 123675"/>
              <a:gd name="connsiteX8" fmla="*/ 245757 w 246075"/>
              <a:gd name="connsiteY8" fmla="*/ 83193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50" y="16217"/>
                  <a:pt x="30335" y="29019"/>
                </a:cubicBezTo>
                <a:cubicBezTo>
                  <a:pt x="12206" y="39710"/>
                  <a:pt x="956" y="60468"/>
                  <a:pt x="956" y="83193"/>
                </a:cubicBezTo>
                <a:lnTo>
                  <a:pt x="956" y="91905"/>
                </a:lnTo>
                <a:cubicBezTo>
                  <a:pt x="956" y="109250"/>
                  <a:pt x="14025" y="123355"/>
                  <a:pt x="30095" y="123355"/>
                </a:cubicBezTo>
                <a:lnTo>
                  <a:pt x="216618" y="123355"/>
                </a:lnTo>
                <a:cubicBezTo>
                  <a:pt x="232688" y="123355"/>
                  <a:pt x="245757" y="109250"/>
                  <a:pt x="245757" y="91905"/>
                </a:cubicBezTo>
                <a:lnTo>
                  <a:pt x="245757" y="83193"/>
                </a:lnTo>
                <a:cubicBezTo>
                  <a:pt x="245757" y="60468"/>
                  <a:pt x="234508" y="39710"/>
                  <a:pt x="216378" y="29019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64" name="Forma libre 344">
            <a:extLst>
              <a:ext uri="{FF2B5EF4-FFF2-40B4-BE49-F238E27FC236}">
                <a16:creationId xmlns:a16="http://schemas.microsoft.com/office/drawing/2014/main" id="{9FC76929-CC38-7A4C-8CA8-61E8D03E9AA1}"/>
              </a:ext>
            </a:extLst>
          </p:cNvPr>
          <p:cNvSpPr/>
          <p:nvPr/>
        </p:nvSpPr>
        <p:spPr>
          <a:xfrm>
            <a:off x="13668960" y="11015043"/>
            <a:ext cx="202762" cy="202762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65" name="Forma libre 345">
            <a:extLst>
              <a:ext uri="{FF2B5EF4-FFF2-40B4-BE49-F238E27FC236}">
                <a16:creationId xmlns:a16="http://schemas.microsoft.com/office/drawing/2014/main" id="{CFA5B165-12CD-4948-9614-9BA594847EDB}"/>
              </a:ext>
            </a:extLst>
          </p:cNvPr>
          <p:cNvSpPr/>
          <p:nvPr/>
        </p:nvSpPr>
        <p:spPr>
          <a:xfrm>
            <a:off x="13588858" y="11235329"/>
            <a:ext cx="362345" cy="182110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4 h 123675"/>
              <a:gd name="connsiteX4" fmla="*/ 956 w 246075"/>
              <a:gd name="connsiteY4" fmla="*/ 91906 h 123675"/>
              <a:gd name="connsiteX5" fmla="*/ 30095 w 246075"/>
              <a:gd name="connsiteY5" fmla="*/ 123357 h 123675"/>
              <a:gd name="connsiteX6" fmla="*/ 216618 w 246075"/>
              <a:gd name="connsiteY6" fmla="*/ 123357 h 123675"/>
              <a:gd name="connsiteX7" fmla="*/ 245757 w 246075"/>
              <a:gd name="connsiteY7" fmla="*/ 91906 h 123675"/>
              <a:gd name="connsiteX8" fmla="*/ 245757 w 246075"/>
              <a:gd name="connsiteY8" fmla="*/ 83194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1"/>
                  <a:pt x="14025" y="123357"/>
                  <a:pt x="30095" y="123357"/>
                </a:cubicBez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6" y="60468"/>
                  <a:pt x="234506" y="39710"/>
                  <a:pt x="216378" y="29019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66" name="Forma libre 346">
            <a:extLst>
              <a:ext uri="{FF2B5EF4-FFF2-40B4-BE49-F238E27FC236}">
                <a16:creationId xmlns:a16="http://schemas.microsoft.com/office/drawing/2014/main" id="{EF53340E-DDCA-5441-93AB-DCBF8FDE8B6E}"/>
              </a:ext>
            </a:extLst>
          </p:cNvPr>
          <p:cNvSpPr/>
          <p:nvPr/>
        </p:nvSpPr>
        <p:spPr>
          <a:xfrm>
            <a:off x="13388595" y="10974991"/>
            <a:ext cx="242189" cy="242189"/>
          </a:xfrm>
          <a:custGeom>
            <a:avLst/>
            <a:gdLst>
              <a:gd name="connsiteX0" fmla="*/ 150545 w 164475"/>
              <a:gd name="connsiteY0" fmla="*/ 164157 h 164475"/>
              <a:gd name="connsiteX1" fmla="*/ 161184 w 164475"/>
              <a:gd name="connsiteY1" fmla="*/ 159057 h 164475"/>
              <a:gd name="connsiteX2" fmla="*/ 159058 w 164475"/>
              <a:gd name="connsiteY2" fmla="*/ 139932 h 164475"/>
              <a:gd name="connsiteX3" fmla="*/ 96158 w 164475"/>
              <a:gd name="connsiteY3" fmla="*/ 89612 h 164475"/>
              <a:gd name="connsiteX4" fmla="*/ 96158 w 164475"/>
              <a:gd name="connsiteY4" fmla="*/ 14557 h 164475"/>
              <a:gd name="connsiteX5" fmla="*/ 82558 w 164475"/>
              <a:gd name="connsiteY5" fmla="*/ 956 h 164475"/>
              <a:gd name="connsiteX6" fmla="*/ 68957 w 164475"/>
              <a:gd name="connsiteY6" fmla="*/ 14555 h 164475"/>
              <a:gd name="connsiteX7" fmla="*/ 68957 w 164475"/>
              <a:gd name="connsiteY7" fmla="*/ 89621 h 164475"/>
              <a:gd name="connsiteX8" fmla="*/ 6058 w 164475"/>
              <a:gd name="connsiteY8" fmla="*/ 139930 h 164475"/>
              <a:gd name="connsiteX9" fmla="*/ 3932 w 164475"/>
              <a:gd name="connsiteY9" fmla="*/ 159055 h 164475"/>
              <a:gd name="connsiteX10" fmla="*/ 14571 w 164475"/>
              <a:gd name="connsiteY10" fmla="*/ 164156 h 164475"/>
              <a:gd name="connsiteX11" fmla="*/ 23057 w 164475"/>
              <a:gd name="connsiteY11" fmla="*/ 161181 h 164475"/>
              <a:gd name="connsiteX12" fmla="*/ 82558 w 164475"/>
              <a:gd name="connsiteY12" fmla="*/ 113581 h 164475"/>
              <a:gd name="connsiteX13" fmla="*/ 142057 w 164475"/>
              <a:gd name="connsiteY13" fmla="*/ 161181 h 164475"/>
              <a:gd name="connsiteX14" fmla="*/ 150545 w 164475"/>
              <a:gd name="connsiteY14" fmla="*/ 164157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4475" h="164475">
                <a:moveTo>
                  <a:pt x="150545" y="164157"/>
                </a:moveTo>
                <a:cubicBezTo>
                  <a:pt x="154542" y="164157"/>
                  <a:pt x="158487" y="162404"/>
                  <a:pt x="161184" y="159057"/>
                </a:cubicBezTo>
                <a:cubicBezTo>
                  <a:pt x="165872" y="153187"/>
                  <a:pt x="164916" y="144633"/>
                  <a:pt x="159058" y="139932"/>
                </a:cubicBezTo>
                <a:lnTo>
                  <a:pt x="96158" y="89612"/>
                </a:lnTo>
                <a:lnTo>
                  <a:pt x="96158" y="14557"/>
                </a:lnTo>
                <a:cubicBezTo>
                  <a:pt x="96158" y="7039"/>
                  <a:pt x="90075" y="956"/>
                  <a:pt x="82558" y="956"/>
                </a:cubicBezTo>
                <a:cubicBezTo>
                  <a:pt x="75041" y="956"/>
                  <a:pt x="68957" y="7038"/>
                  <a:pt x="68957" y="14555"/>
                </a:cubicBezTo>
                <a:lnTo>
                  <a:pt x="68957" y="89621"/>
                </a:lnTo>
                <a:lnTo>
                  <a:pt x="6058" y="139930"/>
                </a:lnTo>
                <a:cubicBezTo>
                  <a:pt x="200" y="144633"/>
                  <a:pt x="-756" y="153185"/>
                  <a:pt x="3932" y="159055"/>
                </a:cubicBezTo>
                <a:cubicBezTo>
                  <a:pt x="6629" y="162402"/>
                  <a:pt x="10572" y="164156"/>
                  <a:pt x="14571" y="164156"/>
                </a:cubicBezTo>
                <a:cubicBezTo>
                  <a:pt x="17545" y="164156"/>
                  <a:pt x="20548" y="163187"/>
                  <a:pt x="23057" y="161181"/>
                </a:cubicBezTo>
                <a:lnTo>
                  <a:pt x="82558" y="113581"/>
                </a:lnTo>
                <a:lnTo>
                  <a:pt x="142057" y="161181"/>
                </a:lnTo>
                <a:cubicBezTo>
                  <a:pt x="144568" y="163187"/>
                  <a:pt x="147569" y="164157"/>
                  <a:pt x="150545" y="164157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68" name="Forma libre 384">
            <a:extLst>
              <a:ext uri="{FF2B5EF4-FFF2-40B4-BE49-F238E27FC236}">
                <a16:creationId xmlns:a16="http://schemas.microsoft.com/office/drawing/2014/main" id="{32CCA146-05A1-E24F-9097-EC1426F71EFF}"/>
              </a:ext>
            </a:extLst>
          </p:cNvPr>
          <p:cNvSpPr/>
          <p:nvPr/>
        </p:nvSpPr>
        <p:spPr>
          <a:xfrm>
            <a:off x="9462923" y="8324941"/>
            <a:ext cx="387344" cy="349333"/>
          </a:xfrm>
          <a:custGeom>
            <a:avLst/>
            <a:gdLst>
              <a:gd name="connsiteX0" fmla="*/ 96362 w 273433"/>
              <a:gd name="connsiteY0" fmla="*/ 246283 h 246601"/>
              <a:gd name="connsiteX1" fmla="*/ 182122 w 273433"/>
              <a:gd name="connsiteY1" fmla="*/ 191364 h 246601"/>
              <a:gd name="connsiteX2" fmla="*/ 273541 w 273433"/>
              <a:gd name="connsiteY2" fmla="*/ 96362 h 246601"/>
              <a:gd name="connsiteX3" fmla="*/ 178137 w 273433"/>
              <a:gd name="connsiteY3" fmla="*/ 958 h 246601"/>
              <a:gd name="connsiteX4" fmla="*/ 92067 w 273433"/>
              <a:gd name="connsiteY4" fmla="*/ 55910 h 246601"/>
              <a:gd name="connsiteX5" fmla="*/ 958 w 273433"/>
              <a:gd name="connsiteY5" fmla="*/ 150879 h 246601"/>
              <a:gd name="connsiteX6" fmla="*/ 96362 w 273433"/>
              <a:gd name="connsiteY6" fmla="*/ 246283 h 246601"/>
              <a:gd name="connsiteX7" fmla="*/ 164508 w 273433"/>
              <a:gd name="connsiteY7" fmla="*/ 69105 h 246601"/>
              <a:gd name="connsiteX8" fmla="*/ 178137 w 273433"/>
              <a:gd name="connsiteY8" fmla="*/ 55475 h 246601"/>
              <a:gd name="connsiteX9" fmla="*/ 191767 w 273433"/>
              <a:gd name="connsiteY9" fmla="*/ 69105 h 246601"/>
              <a:gd name="connsiteX10" fmla="*/ 191767 w 273433"/>
              <a:gd name="connsiteY10" fmla="*/ 123622 h 246601"/>
              <a:gd name="connsiteX11" fmla="*/ 178137 w 273433"/>
              <a:gd name="connsiteY11" fmla="*/ 137251 h 246601"/>
              <a:gd name="connsiteX12" fmla="*/ 164508 w 273433"/>
              <a:gd name="connsiteY12" fmla="*/ 123622 h 246601"/>
              <a:gd name="connsiteX13" fmla="*/ 164508 w 273433"/>
              <a:gd name="connsiteY13" fmla="*/ 69105 h 246601"/>
              <a:gd name="connsiteX14" fmla="*/ 83966 w 273433"/>
              <a:gd name="connsiteY14" fmla="*/ 84164 h 246601"/>
              <a:gd name="connsiteX15" fmla="*/ 82733 w 273433"/>
              <a:gd name="connsiteY15" fmla="*/ 96364 h 246601"/>
              <a:gd name="connsiteX16" fmla="*/ 84984 w 273433"/>
              <a:gd name="connsiteY16" fmla="*/ 116561 h 246601"/>
              <a:gd name="connsiteX17" fmla="*/ 82733 w 273433"/>
              <a:gd name="connsiteY17" fmla="*/ 123622 h 246601"/>
              <a:gd name="connsiteX18" fmla="*/ 82733 w 273433"/>
              <a:gd name="connsiteY18" fmla="*/ 178138 h 246601"/>
              <a:gd name="connsiteX19" fmla="*/ 96362 w 273433"/>
              <a:gd name="connsiteY19" fmla="*/ 191768 h 246601"/>
              <a:gd name="connsiteX20" fmla="*/ 109992 w 273433"/>
              <a:gd name="connsiteY20" fmla="*/ 178138 h 246601"/>
              <a:gd name="connsiteX21" fmla="*/ 109992 w 273433"/>
              <a:gd name="connsiteY21" fmla="*/ 162921 h 246601"/>
              <a:gd name="connsiteX22" fmla="*/ 152939 w 273433"/>
              <a:gd name="connsiteY22" fmla="*/ 187959 h 246601"/>
              <a:gd name="connsiteX23" fmla="*/ 96362 w 273433"/>
              <a:gd name="connsiteY23" fmla="*/ 219026 h 246601"/>
              <a:gd name="connsiteX24" fmla="*/ 28217 w 273433"/>
              <a:gd name="connsiteY24" fmla="*/ 150881 h 246601"/>
              <a:gd name="connsiteX25" fmla="*/ 83966 w 273433"/>
              <a:gd name="connsiteY25" fmla="*/ 84164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3433" h="246601">
                <a:moveTo>
                  <a:pt x="96362" y="246283"/>
                </a:moveTo>
                <a:cubicBezTo>
                  <a:pt x="133337" y="246283"/>
                  <a:pt x="166488" y="224502"/>
                  <a:pt x="182122" y="191364"/>
                </a:cubicBezTo>
                <a:cubicBezTo>
                  <a:pt x="232840" y="189223"/>
                  <a:pt x="273541" y="147598"/>
                  <a:pt x="273541" y="96362"/>
                </a:cubicBezTo>
                <a:cubicBezTo>
                  <a:pt x="273541" y="43762"/>
                  <a:pt x="230737" y="958"/>
                  <a:pt x="178137" y="958"/>
                </a:cubicBezTo>
                <a:cubicBezTo>
                  <a:pt x="140048" y="958"/>
                  <a:pt x="107350" y="23554"/>
                  <a:pt x="92067" y="55910"/>
                </a:cubicBezTo>
                <a:cubicBezTo>
                  <a:pt x="41494" y="58211"/>
                  <a:pt x="958" y="99751"/>
                  <a:pt x="958" y="150879"/>
                </a:cubicBezTo>
                <a:cubicBezTo>
                  <a:pt x="958" y="203480"/>
                  <a:pt x="43762" y="246283"/>
                  <a:pt x="96362" y="246283"/>
                </a:cubicBezTo>
                <a:close/>
                <a:moveTo>
                  <a:pt x="164508" y="69105"/>
                </a:moveTo>
                <a:cubicBezTo>
                  <a:pt x="164508" y="61571"/>
                  <a:pt x="170604" y="55475"/>
                  <a:pt x="178137" y="55475"/>
                </a:cubicBezTo>
                <a:cubicBezTo>
                  <a:pt x="185671" y="55475"/>
                  <a:pt x="191767" y="61571"/>
                  <a:pt x="191767" y="69105"/>
                </a:cubicBezTo>
                <a:lnTo>
                  <a:pt x="191767" y="123622"/>
                </a:lnTo>
                <a:cubicBezTo>
                  <a:pt x="191767" y="131155"/>
                  <a:pt x="185671" y="137251"/>
                  <a:pt x="178137" y="137251"/>
                </a:cubicBezTo>
                <a:cubicBezTo>
                  <a:pt x="170604" y="137251"/>
                  <a:pt x="164508" y="131155"/>
                  <a:pt x="164508" y="123622"/>
                </a:cubicBezTo>
                <a:lnTo>
                  <a:pt x="164508" y="69105"/>
                </a:lnTo>
                <a:close/>
                <a:moveTo>
                  <a:pt x="83966" y="84164"/>
                </a:moveTo>
                <a:cubicBezTo>
                  <a:pt x="83442" y="88202"/>
                  <a:pt x="82733" y="92187"/>
                  <a:pt x="82733" y="96364"/>
                </a:cubicBezTo>
                <a:cubicBezTo>
                  <a:pt x="82733" y="103304"/>
                  <a:pt x="83570" y="110038"/>
                  <a:pt x="84984" y="116561"/>
                </a:cubicBezTo>
                <a:cubicBezTo>
                  <a:pt x="83684" y="118650"/>
                  <a:pt x="82733" y="120977"/>
                  <a:pt x="82733" y="123622"/>
                </a:cubicBezTo>
                <a:lnTo>
                  <a:pt x="82733" y="178138"/>
                </a:lnTo>
                <a:cubicBezTo>
                  <a:pt x="82733" y="185672"/>
                  <a:pt x="88829" y="191768"/>
                  <a:pt x="96362" y="191768"/>
                </a:cubicBezTo>
                <a:cubicBezTo>
                  <a:pt x="103896" y="191768"/>
                  <a:pt x="109992" y="185672"/>
                  <a:pt x="109992" y="178138"/>
                </a:cubicBezTo>
                <a:lnTo>
                  <a:pt x="109992" y="162921"/>
                </a:lnTo>
                <a:cubicBezTo>
                  <a:pt x="121630" y="174834"/>
                  <a:pt x="136440" y="183404"/>
                  <a:pt x="152939" y="187959"/>
                </a:cubicBezTo>
                <a:cubicBezTo>
                  <a:pt x="140578" y="206943"/>
                  <a:pt x="119516" y="219026"/>
                  <a:pt x="96362" y="219026"/>
                </a:cubicBezTo>
                <a:cubicBezTo>
                  <a:pt x="58776" y="219026"/>
                  <a:pt x="28217" y="188453"/>
                  <a:pt x="28217" y="150881"/>
                </a:cubicBezTo>
                <a:cubicBezTo>
                  <a:pt x="28216" y="117773"/>
                  <a:pt x="51986" y="90186"/>
                  <a:pt x="83966" y="84164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69" name="Forma libre 385">
            <a:extLst>
              <a:ext uri="{FF2B5EF4-FFF2-40B4-BE49-F238E27FC236}">
                <a16:creationId xmlns:a16="http://schemas.microsoft.com/office/drawing/2014/main" id="{D08707A8-5214-084B-85EF-2F69EA2F14AF}"/>
              </a:ext>
            </a:extLst>
          </p:cNvPr>
          <p:cNvSpPr/>
          <p:nvPr/>
        </p:nvSpPr>
        <p:spPr>
          <a:xfrm>
            <a:off x="8999559" y="8595239"/>
            <a:ext cx="228063" cy="349333"/>
          </a:xfrm>
          <a:custGeom>
            <a:avLst/>
            <a:gdLst>
              <a:gd name="connsiteX0" fmla="*/ 128252 w 160993"/>
              <a:gd name="connsiteY0" fmla="*/ 23422 h 246601"/>
              <a:gd name="connsiteX1" fmla="*/ 17249 w 160993"/>
              <a:gd name="connsiteY1" fmla="*/ 1222 h 246601"/>
              <a:gd name="connsiteX2" fmla="*/ 5936 w 160993"/>
              <a:gd name="connsiteY2" fmla="*/ 4043 h 246601"/>
              <a:gd name="connsiteX3" fmla="*/ 958 w 160993"/>
              <a:gd name="connsiteY3" fmla="*/ 14584 h 246601"/>
              <a:gd name="connsiteX4" fmla="*/ 958 w 160993"/>
              <a:gd name="connsiteY4" fmla="*/ 232650 h 246601"/>
              <a:gd name="connsiteX5" fmla="*/ 14588 w 160993"/>
              <a:gd name="connsiteY5" fmla="*/ 246280 h 246601"/>
              <a:gd name="connsiteX6" fmla="*/ 99982 w 160993"/>
              <a:gd name="connsiteY6" fmla="*/ 246280 h 246601"/>
              <a:gd name="connsiteX7" fmla="*/ 140471 w 160993"/>
              <a:gd name="connsiteY7" fmla="*/ 211182 h 246601"/>
              <a:gd name="connsiteX8" fmla="*/ 160728 w 160993"/>
              <a:gd name="connsiteY8" fmla="*/ 69300 h 246601"/>
              <a:gd name="connsiteX9" fmla="*/ 128252 w 160993"/>
              <a:gd name="connsiteY9" fmla="*/ 23422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993" h="246601">
                <a:moveTo>
                  <a:pt x="128252" y="23422"/>
                </a:moveTo>
                <a:lnTo>
                  <a:pt x="17249" y="1222"/>
                </a:lnTo>
                <a:cubicBezTo>
                  <a:pt x="13283" y="423"/>
                  <a:pt x="9104" y="1462"/>
                  <a:pt x="5936" y="4043"/>
                </a:cubicBezTo>
                <a:cubicBezTo>
                  <a:pt x="2794" y="6638"/>
                  <a:pt x="958" y="10498"/>
                  <a:pt x="958" y="14584"/>
                </a:cubicBezTo>
                <a:lnTo>
                  <a:pt x="958" y="232650"/>
                </a:lnTo>
                <a:cubicBezTo>
                  <a:pt x="958" y="240184"/>
                  <a:pt x="7054" y="246280"/>
                  <a:pt x="14588" y="246280"/>
                </a:cubicBezTo>
                <a:lnTo>
                  <a:pt x="99982" y="246280"/>
                </a:lnTo>
                <a:cubicBezTo>
                  <a:pt x="120213" y="246280"/>
                  <a:pt x="137622" y="231186"/>
                  <a:pt x="140471" y="211182"/>
                </a:cubicBezTo>
                <a:lnTo>
                  <a:pt x="160728" y="69300"/>
                </a:lnTo>
                <a:cubicBezTo>
                  <a:pt x="163789" y="47818"/>
                  <a:pt x="149548" y="27668"/>
                  <a:pt x="128252" y="23422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70" name="Forma libre 386">
            <a:extLst>
              <a:ext uri="{FF2B5EF4-FFF2-40B4-BE49-F238E27FC236}">
                <a16:creationId xmlns:a16="http://schemas.microsoft.com/office/drawing/2014/main" id="{7BBF71EB-1E7E-744F-A5EC-C0C2E7D8806B}"/>
              </a:ext>
            </a:extLst>
          </p:cNvPr>
          <p:cNvSpPr/>
          <p:nvPr/>
        </p:nvSpPr>
        <p:spPr>
          <a:xfrm>
            <a:off x="9232566" y="8653149"/>
            <a:ext cx="695048" cy="369243"/>
          </a:xfrm>
          <a:custGeom>
            <a:avLst/>
            <a:gdLst>
              <a:gd name="connsiteX0" fmla="*/ 408897 w 490647"/>
              <a:gd name="connsiteY0" fmla="*/ 82737 h 260656"/>
              <a:gd name="connsiteX1" fmla="*/ 337377 w 490647"/>
              <a:gd name="connsiteY1" fmla="*/ 95278 h 260656"/>
              <a:gd name="connsiteX2" fmla="*/ 327113 w 490647"/>
              <a:gd name="connsiteY2" fmla="*/ 109176 h 260656"/>
              <a:gd name="connsiteX3" fmla="*/ 327122 w 490647"/>
              <a:gd name="connsiteY3" fmla="*/ 109995 h 260656"/>
              <a:gd name="connsiteX4" fmla="*/ 301594 w 490647"/>
              <a:gd name="connsiteY4" fmla="*/ 160998 h 260656"/>
              <a:gd name="connsiteX5" fmla="*/ 237175 w 490647"/>
              <a:gd name="connsiteY5" fmla="*/ 178446 h 260656"/>
              <a:gd name="connsiteX6" fmla="*/ 84567 w 490647"/>
              <a:gd name="connsiteY6" fmla="*/ 149425 h 260656"/>
              <a:gd name="connsiteX7" fmla="*/ 74270 w 490647"/>
              <a:gd name="connsiteY7" fmla="*/ 133657 h 260656"/>
              <a:gd name="connsiteX8" fmla="*/ 91541 w 490647"/>
              <a:gd name="connsiteY8" fmla="*/ 123063 h 260656"/>
              <a:gd name="connsiteX9" fmla="*/ 237175 w 490647"/>
              <a:gd name="connsiteY9" fmla="*/ 151186 h 260656"/>
              <a:gd name="connsiteX10" fmla="*/ 285303 w 490647"/>
              <a:gd name="connsiteY10" fmla="*/ 139141 h 260656"/>
              <a:gd name="connsiteX11" fmla="*/ 299864 w 490647"/>
              <a:gd name="connsiteY11" fmla="*/ 109992 h 260656"/>
              <a:gd name="connsiteX12" fmla="*/ 299159 w 490647"/>
              <a:gd name="connsiteY12" fmla="*/ 103516 h 260656"/>
              <a:gd name="connsiteX13" fmla="*/ 193547 w 490647"/>
              <a:gd name="connsiteY13" fmla="*/ 42113 h 260656"/>
              <a:gd name="connsiteX14" fmla="*/ 135304 w 490647"/>
              <a:gd name="connsiteY14" fmla="*/ 20630 h 260656"/>
              <a:gd name="connsiteX15" fmla="*/ 68170 w 490647"/>
              <a:gd name="connsiteY15" fmla="*/ 958 h 260656"/>
              <a:gd name="connsiteX16" fmla="*/ 35360 w 490647"/>
              <a:gd name="connsiteY16" fmla="*/ 3213 h 260656"/>
              <a:gd name="connsiteX17" fmla="*/ 23585 w 490647"/>
              <a:gd name="connsiteY17" fmla="*/ 17764 h 260656"/>
              <a:gd name="connsiteX18" fmla="*/ 23209 w 490647"/>
              <a:gd name="connsiteY18" fmla="*/ 32275 h 260656"/>
              <a:gd name="connsiteX19" fmla="*/ 2952 w 490647"/>
              <a:gd name="connsiteY19" fmla="*/ 174197 h 260656"/>
              <a:gd name="connsiteX20" fmla="*/ 2073 w 490647"/>
              <a:gd name="connsiteY20" fmla="*/ 177883 h 260656"/>
              <a:gd name="connsiteX21" fmla="*/ 1354 w 490647"/>
              <a:gd name="connsiteY21" fmla="*/ 180611 h 260656"/>
              <a:gd name="connsiteX22" fmla="*/ 9020 w 490647"/>
              <a:gd name="connsiteY22" fmla="*/ 196317 h 260656"/>
              <a:gd name="connsiteX23" fmla="*/ 204459 w 490647"/>
              <a:gd name="connsiteY23" fmla="*/ 259910 h 260656"/>
              <a:gd name="connsiteX24" fmla="*/ 438177 w 490647"/>
              <a:gd name="connsiteY24" fmla="*/ 171002 h 260656"/>
              <a:gd name="connsiteX25" fmla="*/ 482233 w 490647"/>
              <a:gd name="connsiteY25" fmla="*/ 149861 h 260656"/>
              <a:gd name="connsiteX26" fmla="*/ 490667 w 490647"/>
              <a:gd name="connsiteY26" fmla="*/ 137746 h 260656"/>
              <a:gd name="connsiteX27" fmla="*/ 408897 w 490647"/>
              <a:gd name="connsiteY27" fmla="*/ 82737 h 26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0647" h="260656">
                <a:moveTo>
                  <a:pt x="408897" y="82737"/>
                </a:moveTo>
                <a:cubicBezTo>
                  <a:pt x="391880" y="82737"/>
                  <a:pt x="363181" y="88803"/>
                  <a:pt x="337377" y="95278"/>
                </a:cubicBezTo>
                <a:cubicBezTo>
                  <a:pt x="331059" y="96863"/>
                  <a:pt x="326970" y="102664"/>
                  <a:pt x="327113" y="109176"/>
                </a:cubicBezTo>
                <a:cubicBezTo>
                  <a:pt x="327119" y="109448"/>
                  <a:pt x="327122" y="109720"/>
                  <a:pt x="327122" y="109995"/>
                </a:cubicBezTo>
                <a:cubicBezTo>
                  <a:pt x="327122" y="130611"/>
                  <a:pt x="318045" y="148712"/>
                  <a:pt x="301594" y="160998"/>
                </a:cubicBezTo>
                <a:cubicBezTo>
                  <a:pt x="285649" y="172897"/>
                  <a:pt x="265179" y="178446"/>
                  <a:pt x="237175" y="178446"/>
                </a:cubicBezTo>
                <a:cubicBezTo>
                  <a:pt x="200499" y="178446"/>
                  <a:pt x="150586" y="168949"/>
                  <a:pt x="84567" y="149425"/>
                </a:cubicBezTo>
                <a:cubicBezTo>
                  <a:pt x="77753" y="147410"/>
                  <a:pt x="72937" y="140637"/>
                  <a:pt x="74270" y="133657"/>
                </a:cubicBezTo>
                <a:cubicBezTo>
                  <a:pt x="75806" y="125607"/>
                  <a:pt x="83929" y="120786"/>
                  <a:pt x="91541" y="123063"/>
                </a:cubicBezTo>
                <a:cubicBezTo>
                  <a:pt x="154523" y="141723"/>
                  <a:pt x="203502" y="151186"/>
                  <a:pt x="237175" y="151186"/>
                </a:cubicBezTo>
                <a:cubicBezTo>
                  <a:pt x="265845" y="151186"/>
                  <a:pt x="278382" y="144318"/>
                  <a:pt x="285303" y="139141"/>
                </a:cubicBezTo>
                <a:cubicBezTo>
                  <a:pt x="294832" y="132033"/>
                  <a:pt x="299864" y="121958"/>
                  <a:pt x="299864" y="109992"/>
                </a:cubicBezTo>
                <a:cubicBezTo>
                  <a:pt x="299864" y="107706"/>
                  <a:pt x="299448" y="105648"/>
                  <a:pt x="299159" y="103516"/>
                </a:cubicBezTo>
                <a:cubicBezTo>
                  <a:pt x="293999" y="65889"/>
                  <a:pt x="244454" y="52453"/>
                  <a:pt x="193547" y="42113"/>
                </a:cubicBezTo>
                <a:cubicBezTo>
                  <a:pt x="169909" y="37321"/>
                  <a:pt x="152313" y="28843"/>
                  <a:pt x="135304" y="20630"/>
                </a:cubicBezTo>
                <a:cubicBezTo>
                  <a:pt x="114328" y="10514"/>
                  <a:pt x="94523" y="958"/>
                  <a:pt x="68170" y="958"/>
                </a:cubicBezTo>
                <a:cubicBezTo>
                  <a:pt x="57722" y="958"/>
                  <a:pt x="46687" y="1719"/>
                  <a:pt x="35360" y="3213"/>
                </a:cubicBezTo>
                <a:cubicBezTo>
                  <a:pt x="28208" y="4156"/>
                  <a:pt x="23046" y="10571"/>
                  <a:pt x="23585" y="17764"/>
                </a:cubicBezTo>
                <a:cubicBezTo>
                  <a:pt x="23981" y="23048"/>
                  <a:pt x="23874" y="27788"/>
                  <a:pt x="23209" y="32275"/>
                </a:cubicBezTo>
                <a:lnTo>
                  <a:pt x="2952" y="174197"/>
                </a:lnTo>
                <a:cubicBezTo>
                  <a:pt x="2765" y="175474"/>
                  <a:pt x="2392" y="176673"/>
                  <a:pt x="2073" y="177883"/>
                </a:cubicBezTo>
                <a:cubicBezTo>
                  <a:pt x="2046" y="178003"/>
                  <a:pt x="1380" y="180505"/>
                  <a:pt x="1354" y="180611"/>
                </a:cubicBezTo>
                <a:cubicBezTo>
                  <a:pt x="-217" y="187012"/>
                  <a:pt x="3004" y="193628"/>
                  <a:pt x="9020" y="196317"/>
                </a:cubicBezTo>
                <a:cubicBezTo>
                  <a:pt x="73865" y="225331"/>
                  <a:pt x="160431" y="259910"/>
                  <a:pt x="204459" y="259910"/>
                </a:cubicBezTo>
                <a:cubicBezTo>
                  <a:pt x="257325" y="259910"/>
                  <a:pt x="366172" y="206406"/>
                  <a:pt x="438177" y="171002"/>
                </a:cubicBezTo>
                <a:cubicBezTo>
                  <a:pt x="456763" y="161868"/>
                  <a:pt x="472165" y="154286"/>
                  <a:pt x="482233" y="149861"/>
                </a:cubicBezTo>
                <a:cubicBezTo>
                  <a:pt x="487111" y="147718"/>
                  <a:pt x="490610" y="143074"/>
                  <a:pt x="490667" y="137746"/>
                </a:cubicBezTo>
                <a:cubicBezTo>
                  <a:pt x="491017" y="105382"/>
                  <a:pt x="457299" y="82737"/>
                  <a:pt x="408897" y="82737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72" name="Forma libre 397">
            <a:extLst>
              <a:ext uri="{FF2B5EF4-FFF2-40B4-BE49-F238E27FC236}">
                <a16:creationId xmlns:a16="http://schemas.microsoft.com/office/drawing/2014/main" id="{EE97CDB2-588E-9648-B50A-87F782680E31}"/>
              </a:ext>
            </a:extLst>
          </p:cNvPr>
          <p:cNvSpPr/>
          <p:nvPr/>
        </p:nvSpPr>
        <p:spPr>
          <a:xfrm>
            <a:off x="10453520" y="10633950"/>
            <a:ext cx="710058" cy="296202"/>
          </a:xfrm>
          <a:custGeom>
            <a:avLst/>
            <a:gdLst>
              <a:gd name="connsiteX0" fmla="*/ 600638 w 655474"/>
              <a:gd name="connsiteY0" fmla="*/ 82734 h 273433"/>
              <a:gd name="connsiteX1" fmla="*/ 464348 w 655474"/>
              <a:gd name="connsiteY1" fmla="*/ 82734 h 273433"/>
              <a:gd name="connsiteX2" fmla="*/ 464348 w 655474"/>
              <a:gd name="connsiteY2" fmla="*/ 55475 h 273433"/>
              <a:gd name="connsiteX3" fmla="*/ 409831 w 655474"/>
              <a:gd name="connsiteY3" fmla="*/ 958 h 273433"/>
              <a:gd name="connsiteX4" fmla="*/ 246282 w 655474"/>
              <a:gd name="connsiteY4" fmla="*/ 958 h 273433"/>
              <a:gd name="connsiteX5" fmla="*/ 191765 w 655474"/>
              <a:gd name="connsiteY5" fmla="*/ 55475 h 273433"/>
              <a:gd name="connsiteX6" fmla="*/ 191765 w 655474"/>
              <a:gd name="connsiteY6" fmla="*/ 82733 h 273433"/>
              <a:gd name="connsiteX7" fmla="*/ 55475 w 655474"/>
              <a:gd name="connsiteY7" fmla="*/ 82733 h 273433"/>
              <a:gd name="connsiteX8" fmla="*/ 958 w 655474"/>
              <a:gd name="connsiteY8" fmla="*/ 137250 h 273433"/>
              <a:gd name="connsiteX9" fmla="*/ 958 w 655474"/>
              <a:gd name="connsiteY9" fmla="*/ 219024 h 273433"/>
              <a:gd name="connsiteX10" fmla="*/ 55475 w 655474"/>
              <a:gd name="connsiteY10" fmla="*/ 273541 h 273433"/>
              <a:gd name="connsiteX11" fmla="*/ 273541 w 655474"/>
              <a:gd name="connsiteY11" fmla="*/ 273541 h 273433"/>
              <a:gd name="connsiteX12" fmla="*/ 273541 w 655474"/>
              <a:gd name="connsiteY12" fmla="*/ 259912 h 273433"/>
              <a:gd name="connsiteX13" fmla="*/ 287171 w 655474"/>
              <a:gd name="connsiteY13" fmla="*/ 246282 h 273433"/>
              <a:gd name="connsiteX14" fmla="*/ 368945 w 655474"/>
              <a:gd name="connsiteY14" fmla="*/ 246282 h 273433"/>
              <a:gd name="connsiteX15" fmla="*/ 382575 w 655474"/>
              <a:gd name="connsiteY15" fmla="*/ 259912 h 273433"/>
              <a:gd name="connsiteX16" fmla="*/ 382575 w 655474"/>
              <a:gd name="connsiteY16" fmla="*/ 273541 h 273433"/>
              <a:gd name="connsiteX17" fmla="*/ 600641 w 655474"/>
              <a:gd name="connsiteY17" fmla="*/ 273541 h 273433"/>
              <a:gd name="connsiteX18" fmla="*/ 655155 w 655474"/>
              <a:gd name="connsiteY18" fmla="*/ 219024 h 273433"/>
              <a:gd name="connsiteX19" fmla="*/ 655155 w 655474"/>
              <a:gd name="connsiteY19" fmla="*/ 137250 h 273433"/>
              <a:gd name="connsiteX20" fmla="*/ 600638 w 655474"/>
              <a:gd name="connsiteY20" fmla="*/ 82734 h 273433"/>
              <a:gd name="connsiteX21" fmla="*/ 409831 w 655474"/>
              <a:gd name="connsiteY21" fmla="*/ 82734 h 273433"/>
              <a:gd name="connsiteX22" fmla="*/ 246282 w 655474"/>
              <a:gd name="connsiteY22" fmla="*/ 82734 h 273433"/>
              <a:gd name="connsiteX23" fmla="*/ 246282 w 655474"/>
              <a:gd name="connsiteY23" fmla="*/ 55475 h 273433"/>
              <a:gd name="connsiteX24" fmla="*/ 409831 w 655474"/>
              <a:gd name="connsiteY24" fmla="*/ 55475 h 273433"/>
              <a:gd name="connsiteX25" fmla="*/ 409831 w 655474"/>
              <a:gd name="connsiteY25" fmla="*/ 82734 h 27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474" h="273433">
                <a:moveTo>
                  <a:pt x="600638" y="82734"/>
                </a:moveTo>
                <a:lnTo>
                  <a:pt x="464348" y="82734"/>
                </a:lnTo>
                <a:lnTo>
                  <a:pt x="464348" y="55475"/>
                </a:lnTo>
                <a:cubicBezTo>
                  <a:pt x="464348" y="25409"/>
                  <a:pt x="439899" y="958"/>
                  <a:pt x="409831" y="958"/>
                </a:cubicBezTo>
                <a:lnTo>
                  <a:pt x="246282" y="958"/>
                </a:lnTo>
                <a:cubicBezTo>
                  <a:pt x="216216" y="958"/>
                  <a:pt x="191765" y="25408"/>
                  <a:pt x="191765" y="55475"/>
                </a:cubicBezTo>
                <a:lnTo>
                  <a:pt x="191765" y="82733"/>
                </a:lnTo>
                <a:lnTo>
                  <a:pt x="55475" y="82733"/>
                </a:lnTo>
                <a:cubicBezTo>
                  <a:pt x="25408" y="82734"/>
                  <a:pt x="958" y="107184"/>
                  <a:pt x="958" y="137250"/>
                </a:cubicBezTo>
                <a:lnTo>
                  <a:pt x="958" y="219024"/>
                </a:lnTo>
                <a:cubicBezTo>
                  <a:pt x="958" y="249092"/>
                  <a:pt x="25408" y="273541"/>
                  <a:pt x="55475" y="273541"/>
                </a:cubicBezTo>
                <a:lnTo>
                  <a:pt x="273541" y="273541"/>
                </a:lnTo>
                <a:lnTo>
                  <a:pt x="273541" y="259912"/>
                </a:lnTo>
                <a:cubicBezTo>
                  <a:pt x="273541" y="252378"/>
                  <a:pt x="279637" y="246282"/>
                  <a:pt x="287171" y="246282"/>
                </a:cubicBezTo>
                <a:lnTo>
                  <a:pt x="368945" y="246282"/>
                </a:lnTo>
                <a:cubicBezTo>
                  <a:pt x="376479" y="246282"/>
                  <a:pt x="382575" y="252378"/>
                  <a:pt x="382575" y="259912"/>
                </a:cubicBezTo>
                <a:lnTo>
                  <a:pt x="382575" y="273541"/>
                </a:lnTo>
                <a:lnTo>
                  <a:pt x="600641" y="273541"/>
                </a:lnTo>
                <a:cubicBezTo>
                  <a:pt x="630706" y="273541"/>
                  <a:pt x="655155" y="249092"/>
                  <a:pt x="655155" y="219024"/>
                </a:cubicBezTo>
                <a:lnTo>
                  <a:pt x="655155" y="137250"/>
                </a:lnTo>
                <a:cubicBezTo>
                  <a:pt x="655155" y="107184"/>
                  <a:pt x="630706" y="82734"/>
                  <a:pt x="600638" y="82734"/>
                </a:cubicBezTo>
                <a:close/>
                <a:moveTo>
                  <a:pt x="409831" y="82734"/>
                </a:moveTo>
                <a:lnTo>
                  <a:pt x="246282" y="82734"/>
                </a:lnTo>
                <a:lnTo>
                  <a:pt x="246282" y="55475"/>
                </a:lnTo>
                <a:lnTo>
                  <a:pt x="409831" y="55475"/>
                </a:lnTo>
                <a:lnTo>
                  <a:pt x="409831" y="8273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73" name="Forma libre 398">
            <a:extLst>
              <a:ext uri="{FF2B5EF4-FFF2-40B4-BE49-F238E27FC236}">
                <a16:creationId xmlns:a16="http://schemas.microsoft.com/office/drawing/2014/main" id="{18155B13-0094-B34C-9CB9-0C7847B553A1}"/>
              </a:ext>
            </a:extLst>
          </p:cNvPr>
          <p:cNvSpPr/>
          <p:nvPr/>
        </p:nvSpPr>
        <p:spPr>
          <a:xfrm>
            <a:off x="10453520" y="10943601"/>
            <a:ext cx="710058" cy="282361"/>
          </a:xfrm>
          <a:custGeom>
            <a:avLst/>
            <a:gdLst>
              <a:gd name="connsiteX0" fmla="*/ 647595 w 655474"/>
              <a:gd name="connsiteY0" fmla="*/ 2398 h 260656"/>
              <a:gd name="connsiteX1" fmla="*/ 633300 w 655474"/>
              <a:gd name="connsiteY1" fmla="*/ 3742 h 260656"/>
              <a:gd name="connsiteX2" fmla="*/ 600637 w 655474"/>
              <a:gd name="connsiteY2" fmla="*/ 14949 h 260656"/>
              <a:gd name="connsiteX3" fmla="*/ 382574 w 655474"/>
              <a:gd name="connsiteY3" fmla="*/ 14949 h 260656"/>
              <a:gd name="connsiteX4" fmla="*/ 382574 w 655474"/>
              <a:gd name="connsiteY4" fmla="*/ 55836 h 260656"/>
              <a:gd name="connsiteX5" fmla="*/ 368944 w 655474"/>
              <a:gd name="connsiteY5" fmla="*/ 69466 h 260656"/>
              <a:gd name="connsiteX6" fmla="*/ 287169 w 655474"/>
              <a:gd name="connsiteY6" fmla="*/ 69466 h 260656"/>
              <a:gd name="connsiteX7" fmla="*/ 273540 w 655474"/>
              <a:gd name="connsiteY7" fmla="*/ 55836 h 260656"/>
              <a:gd name="connsiteX8" fmla="*/ 273540 w 655474"/>
              <a:gd name="connsiteY8" fmla="*/ 14949 h 260656"/>
              <a:gd name="connsiteX9" fmla="*/ 55475 w 655474"/>
              <a:gd name="connsiteY9" fmla="*/ 14949 h 260656"/>
              <a:gd name="connsiteX10" fmla="*/ 22813 w 655474"/>
              <a:gd name="connsiteY10" fmla="*/ 3742 h 260656"/>
              <a:gd name="connsiteX11" fmla="*/ 8517 w 655474"/>
              <a:gd name="connsiteY11" fmla="*/ 2398 h 260656"/>
              <a:gd name="connsiteX12" fmla="*/ 958 w 655474"/>
              <a:gd name="connsiteY12" fmla="*/ 14604 h 260656"/>
              <a:gd name="connsiteX13" fmla="*/ 958 w 655474"/>
              <a:gd name="connsiteY13" fmla="*/ 205757 h 260656"/>
              <a:gd name="connsiteX14" fmla="*/ 55475 w 655474"/>
              <a:gd name="connsiteY14" fmla="*/ 260274 h 260656"/>
              <a:gd name="connsiteX15" fmla="*/ 600640 w 655474"/>
              <a:gd name="connsiteY15" fmla="*/ 260274 h 260656"/>
              <a:gd name="connsiteX16" fmla="*/ 655157 w 655474"/>
              <a:gd name="connsiteY16" fmla="*/ 205757 h 260656"/>
              <a:gd name="connsiteX17" fmla="*/ 655157 w 655474"/>
              <a:gd name="connsiteY17" fmla="*/ 14604 h 260656"/>
              <a:gd name="connsiteX18" fmla="*/ 647595 w 655474"/>
              <a:gd name="connsiteY18" fmla="*/ 2398 h 26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55474" h="260656">
                <a:moveTo>
                  <a:pt x="647595" y="2398"/>
                </a:moveTo>
                <a:cubicBezTo>
                  <a:pt x="642950" y="95"/>
                  <a:pt x="637400" y="628"/>
                  <a:pt x="633300" y="3742"/>
                </a:cubicBezTo>
                <a:cubicBezTo>
                  <a:pt x="623611" y="11076"/>
                  <a:pt x="612323" y="14949"/>
                  <a:pt x="600637" y="14949"/>
                </a:cubicBezTo>
                <a:lnTo>
                  <a:pt x="382574" y="14949"/>
                </a:lnTo>
                <a:lnTo>
                  <a:pt x="382574" y="55836"/>
                </a:lnTo>
                <a:cubicBezTo>
                  <a:pt x="382574" y="63370"/>
                  <a:pt x="376478" y="69466"/>
                  <a:pt x="368944" y="69466"/>
                </a:cubicBezTo>
                <a:lnTo>
                  <a:pt x="287169" y="69466"/>
                </a:lnTo>
                <a:cubicBezTo>
                  <a:pt x="279636" y="69466"/>
                  <a:pt x="273540" y="63370"/>
                  <a:pt x="273540" y="55836"/>
                </a:cubicBezTo>
                <a:lnTo>
                  <a:pt x="273540" y="14949"/>
                </a:lnTo>
                <a:lnTo>
                  <a:pt x="55475" y="14949"/>
                </a:lnTo>
                <a:cubicBezTo>
                  <a:pt x="43789" y="14949"/>
                  <a:pt x="32503" y="11076"/>
                  <a:pt x="22813" y="3742"/>
                </a:cubicBezTo>
                <a:cubicBezTo>
                  <a:pt x="18700" y="601"/>
                  <a:pt x="13163" y="68"/>
                  <a:pt x="8517" y="2398"/>
                </a:cubicBezTo>
                <a:cubicBezTo>
                  <a:pt x="3887" y="4701"/>
                  <a:pt x="958" y="9425"/>
                  <a:pt x="958" y="14604"/>
                </a:cubicBezTo>
                <a:lnTo>
                  <a:pt x="958" y="205757"/>
                </a:lnTo>
                <a:cubicBezTo>
                  <a:pt x="958" y="235823"/>
                  <a:pt x="25408" y="260274"/>
                  <a:pt x="55475" y="260274"/>
                </a:cubicBezTo>
                <a:lnTo>
                  <a:pt x="600640" y="260274"/>
                </a:lnTo>
                <a:cubicBezTo>
                  <a:pt x="630706" y="260274"/>
                  <a:pt x="655157" y="235825"/>
                  <a:pt x="655157" y="205757"/>
                </a:cubicBezTo>
                <a:lnTo>
                  <a:pt x="655157" y="14604"/>
                </a:lnTo>
                <a:cubicBezTo>
                  <a:pt x="655155" y="9425"/>
                  <a:pt x="652227" y="4701"/>
                  <a:pt x="647595" y="2398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pic>
        <p:nvPicPr>
          <p:cNvPr id="74" name="Gráfico 446">
            <a:extLst>
              <a:ext uri="{FF2B5EF4-FFF2-40B4-BE49-F238E27FC236}">
                <a16:creationId xmlns:a16="http://schemas.microsoft.com/office/drawing/2014/main" id="{18C973AD-57E5-1B42-86A8-AC1016FA0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81993" y="8390891"/>
            <a:ext cx="782836" cy="78283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3EDAD76-FA2D-1F47-B284-49F8F7CEA0E1}"/>
              </a:ext>
            </a:extLst>
          </p:cNvPr>
          <p:cNvSpPr txBox="1"/>
          <p:nvPr/>
        </p:nvSpPr>
        <p:spPr>
          <a:xfrm>
            <a:off x="11306271" y="8203064"/>
            <a:ext cx="1636742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Poppins SemiBold" pitchFamily="2" charset="77"/>
              </a:rPr>
              <a:t>Shared Values</a:t>
            </a:r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64DBDF98-81E0-044F-84A4-6DB32215FFA8}"/>
              </a:ext>
            </a:extLst>
          </p:cNvPr>
          <p:cNvSpPr txBox="1"/>
          <p:nvPr/>
        </p:nvSpPr>
        <p:spPr>
          <a:xfrm>
            <a:off x="15815121" y="4542750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Style</a:t>
            </a:r>
          </a:p>
        </p:txBody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4C1B21D1-4293-144F-A77D-B427E0DAE2FF}"/>
              </a:ext>
            </a:extLst>
          </p:cNvPr>
          <p:cNvSpPr/>
          <p:nvPr/>
        </p:nvSpPr>
        <p:spPr>
          <a:xfrm>
            <a:off x="15815121" y="5167076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D09AD2F4-032D-7B4B-A3BB-FF673FC56750}"/>
              </a:ext>
            </a:extLst>
          </p:cNvPr>
          <p:cNvSpPr txBox="1"/>
          <p:nvPr/>
        </p:nvSpPr>
        <p:spPr>
          <a:xfrm flipH="1">
            <a:off x="3659241" y="4539378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DBEB5242-F420-914F-895C-8C11F1C3F5F1}"/>
              </a:ext>
            </a:extLst>
          </p:cNvPr>
          <p:cNvSpPr/>
          <p:nvPr/>
        </p:nvSpPr>
        <p:spPr>
          <a:xfrm flipH="1">
            <a:off x="1626190" y="5163704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437D5FBD-7AAC-3D45-9943-CA0BD09F76FF}"/>
              </a:ext>
            </a:extLst>
          </p:cNvPr>
          <p:cNvSpPr txBox="1"/>
          <p:nvPr/>
        </p:nvSpPr>
        <p:spPr>
          <a:xfrm>
            <a:off x="15815121" y="10930895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Skills</a:t>
            </a:r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253D3349-2DC3-4548-AE7F-05617D94330E}"/>
              </a:ext>
            </a:extLst>
          </p:cNvPr>
          <p:cNvSpPr/>
          <p:nvPr/>
        </p:nvSpPr>
        <p:spPr>
          <a:xfrm>
            <a:off x="15815121" y="11555221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6" name="CuadroTexto 395">
            <a:extLst>
              <a:ext uri="{FF2B5EF4-FFF2-40B4-BE49-F238E27FC236}">
                <a16:creationId xmlns:a16="http://schemas.microsoft.com/office/drawing/2014/main" id="{C63E5B57-5B12-0241-B825-E5386A463E26}"/>
              </a:ext>
            </a:extLst>
          </p:cNvPr>
          <p:cNvSpPr txBox="1"/>
          <p:nvPr/>
        </p:nvSpPr>
        <p:spPr>
          <a:xfrm flipH="1">
            <a:off x="3659241" y="10927523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System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C17E8930-0401-6B4D-B54A-F03669B3650F}"/>
              </a:ext>
            </a:extLst>
          </p:cNvPr>
          <p:cNvSpPr/>
          <p:nvPr/>
        </p:nvSpPr>
        <p:spPr>
          <a:xfrm flipH="1">
            <a:off x="1626190" y="11551849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8EFA8971-7C8E-1F43-96F6-C7D587C5BD09}"/>
              </a:ext>
            </a:extLst>
          </p:cNvPr>
          <p:cNvSpPr txBox="1"/>
          <p:nvPr/>
        </p:nvSpPr>
        <p:spPr>
          <a:xfrm>
            <a:off x="17002984" y="7830917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Staff</a:t>
            </a:r>
          </a:p>
        </p:txBody>
      </p:sp>
      <p:sp>
        <p:nvSpPr>
          <p:cNvPr id="90" name="Rectangle 56">
            <a:extLst>
              <a:ext uri="{FF2B5EF4-FFF2-40B4-BE49-F238E27FC236}">
                <a16:creationId xmlns:a16="http://schemas.microsoft.com/office/drawing/2014/main" id="{C783B490-7BC2-6747-9E0F-FC50B78DC08B}"/>
              </a:ext>
            </a:extLst>
          </p:cNvPr>
          <p:cNvSpPr/>
          <p:nvPr/>
        </p:nvSpPr>
        <p:spPr>
          <a:xfrm>
            <a:off x="17002984" y="8455243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D8896F48-1120-9B4E-8885-2E1F5ABA0328}"/>
              </a:ext>
            </a:extLst>
          </p:cNvPr>
          <p:cNvSpPr txBox="1"/>
          <p:nvPr/>
        </p:nvSpPr>
        <p:spPr>
          <a:xfrm flipH="1">
            <a:off x="2478284" y="7826491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Structure</a:t>
            </a: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45ECBDC9-DDDA-1A43-B994-F6D3578195F9}"/>
              </a:ext>
            </a:extLst>
          </p:cNvPr>
          <p:cNvSpPr/>
          <p:nvPr/>
        </p:nvSpPr>
        <p:spPr>
          <a:xfrm flipH="1">
            <a:off x="445233" y="8450817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2" name="CuadroTexto 350">
            <a:extLst>
              <a:ext uri="{FF2B5EF4-FFF2-40B4-BE49-F238E27FC236}">
                <a16:creationId xmlns:a16="http://schemas.microsoft.com/office/drawing/2014/main" id="{7D3EFC89-2371-E246-8C0D-2AA1F843FC0D}"/>
              </a:ext>
            </a:extLst>
          </p:cNvPr>
          <p:cNvSpPr txBox="1"/>
          <p:nvPr/>
        </p:nvSpPr>
        <p:spPr>
          <a:xfrm>
            <a:off x="6103759" y="1022190"/>
            <a:ext cx="12170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McKinsey 7S Framework</a:t>
            </a:r>
          </a:p>
        </p:txBody>
      </p:sp>
      <p:sp>
        <p:nvSpPr>
          <p:cNvPr id="53" name="CuadroTexto 351">
            <a:extLst>
              <a:ext uri="{FF2B5EF4-FFF2-40B4-BE49-F238E27FC236}">
                <a16:creationId xmlns:a16="http://schemas.microsoft.com/office/drawing/2014/main" id="{126F0AFD-0163-144D-83E6-FE264E09B8EC}"/>
              </a:ext>
            </a:extLst>
          </p:cNvPr>
          <p:cNvSpPr txBox="1"/>
          <p:nvPr/>
        </p:nvSpPr>
        <p:spPr>
          <a:xfrm>
            <a:off x="2668308" y="2383311"/>
            <a:ext cx="1904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86693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F5087AF-EF37-DE44-A786-ABF39F5F1B63}"/>
              </a:ext>
            </a:extLst>
          </p:cNvPr>
          <p:cNvGrpSpPr/>
          <p:nvPr/>
        </p:nvGrpSpPr>
        <p:grpSpPr>
          <a:xfrm rot="1800000">
            <a:off x="8125817" y="4963297"/>
            <a:ext cx="7480149" cy="7643983"/>
            <a:chOff x="8125817" y="4963297"/>
            <a:chExt cx="7480149" cy="7643983"/>
          </a:xfrm>
        </p:grpSpPr>
        <p:sp>
          <p:nvSpPr>
            <p:cNvPr id="52" name="Forma libre 14">
              <a:extLst>
                <a:ext uri="{FF2B5EF4-FFF2-40B4-BE49-F238E27FC236}">
                  <a16:creationId xmlns:a16="http://schemas.microsoft.com/office/drawing/2014/main" id="{514ED9E5-84D3-174F-987B-07E52BA0E32F}"/>
                </a:ext>
              </a:extLst>
            </p:cNvPr>
            <p:cNvSpPr/>
            <p:nvPr/>
          </p:nvSpPr>
          <p:spPr>
            <a:xfrm rot="1800000">
              <a:off x="8125817" y="5761784"/>
              <a:ext cx="7480149" cy="6845496"/>
            </a:xfrm>
            <a:custGeom>
              <a:avLst/>
              <a:gdLst>
                <a:gd name="connsiteX0" fmla="*/ 918607 w 941858"/>
                <a:gd name="connsiteY0" fmla="*/ 88526 h 861947"/>
                <a:gd name="connsiteX1" fmla="*/ 676933 w 941858"/>
                <a:gd name="connsiteY1" fmla="*/ 23757 h 861947"/>
                <a:gd name="connsiteX2" fmla="*/ 612297 w 941858"/>
                <a:gd name="connsiteY2" fmla="*/ 88299 h 861947"/>
                <a:gd name="connsiteX3" fmla="*/ 611700 w 941858"/>
                <a:gd name="connsiteY3" fmla="*/ 87965 h 861947"/>
                <a:gd name="connsiteX4" fmla="*/ 390058 w 941858"/>
                <a:gd name="connsiteY4" fmla="*/ 147314 h 861947"/>
                <a:gd name="connsiteX5" fmla="*/ 330711 w 941858"/>
                <a:gd name="connsiteY5" fmla="*/ 87965 h 861947"/>
                <a:gd name="connsiteX6" fmla="*/ 330085 w 941858"/>
                <a:gd name="connsiteY6" fmla="*/ 88323 h 861947"/>
                <a:gd name="connsiteX7" fmla="*/ 88314 w 941858"/>
                <a:gd name="connsiteY7" fmla="*/ 23888 h 861947"/>
                <a:gd name="connsiteX8" fmla="*/ 23880 w 941858"/>
                <a:gd name="connsiteY8" fmla="*/ 265664 h 861947"/>
                <a:gd name="connsiteX9" fmla="*/ 176984 w 941858"/>
                <a:gd name="connsiteY9" fmla="*/ 353922 h 861947"/>
                <a:gd name="connsiteX10" fmla="*/ 339218 w 941858"/>
                <a:gd name="connsiteY10" fmla="*/ 516183 h 861947"/>
                <a:gd name="connsiteX11" fmla="*/ 317756 w 941858"/>
                <a:gd name="connsiteY11" fmla="*/ 596819 h 861947"/>
                <a:gd name="connsiteX12" fmla="*/ 317266 w 941858"/>
                <a:gd name="connsiteY12" fmla="*/ 596538 h 861947"/>
                <a:gd name="connsiteX13" fmla="*/ 382015 w 941858"/>
                <a:gd name="connsiteY13" fmla="*/ 838239 h 861947"/>
                <a:gd name="connsiteX14" fmla="*/ 623710 w 941858"/>
                <a:gd name="connsiteY14" fmla="*/ 773490 h 861947"/>
                <a:gd name="connsiteX15" fmla="*/ 624322 w 941858"/>
                <a:gd name="connsiteY15" fmla="*/ 597606 h 861947"/>
                <a:gd name="connsiteX16" fmla="*/ 624919 w 941858"/>
                <a:gd name="connsiteY16" fmla="*/ 597272 h 861947"/>
                <a:gd name="connsiteX17" fmla="*/ 684304 w 941858"/>
                <a:gd name="connsiteY17" fmla="*/ 375636 h 861947"/>
                <a:gd name="connsiteX18" fmla="*/ 765416 w 941858"/>
                <a:gd name="connsiteY18" fmla="*/ 353899 h 861947"/>
                <a:gd name="connsiteX19" fmla="*/ 765416 w 941858"/>
                <a:gd name="connsiteY19" fmla="*/ 353899 h 861947"/>
                <a:gd name="connsiteX20" fmla="*/ 853881 w 941858"/>
                <a:gd name="connsiteY20" fmla="*/ 330199 h 861947"/>
                <a:gd name="connsiteX21" fmla="*/ 918637 w 941858"/>
                <a:gd name="connsiteY21" fmla="*/ 88509 h 86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1858" h="861947">
                  <a:moveTo>
                    <a:pt x="918607" y="88526"/>
                  </a:moveTo>
                  <a:cubicBezTo>
                    <a:pt x="869756" y="3903"/>
                    <a:pt x="761555" y="-25095"/>
                    <a:pt x="676933" y="23757"/>
                  </a:cubicBezTo>
                  <a:cubicBezTo>
                    <a:pt x="650110" y="39242"/>
                    <a:pt x="627821" y="61498"/>
                    <a:pt x="612297" y="88299"/>
                  </a:cubicBezTo>
                  <a:lnTo>
                    <a:pt x="611700" y="87965"/>
                  </a:lnTo>
                  <a:cubicBezTo>
                    <a:pt x="566884" y="165560"/>
                    <a:pt x="467651" y="192131"/>
                    <a:pt x="390058" y="147314"/>
                  </a:cubicBezTo>
                  <a:cubicBezTo>
                    <a:pt x="365413" y="133079"/>
                    <a:pt x="344946" y="112611"/>
                    <a:pt x="330711" y="87965"/>
                  </a:cubicBezTo>
                  <a:lnTo>
                    <a:pt x="330085" y="88323"/>
                  </a:lnTo>
                  <a:cubicBezTo>
                    <a:pt x="281115" y="3765"/>
                    <a:pt x="172870" y="-25084"/>
                    <a:pt x="88314" y="23888"/>
                  </a:cubicBezTo>
                  <a:cubicBezTo>
                    <a:pt x="3758" y="72859"/>
                    <a:pt x="-25090" y="181106"/>
                    <a:pt x="23880" y="265664"/>
                  </a:cubicBezTo>
                  <a:cubicBezTo>
                    <a:pt x="55516" y="320290"/>
                    <a:pt x="113859" y="353923"/>
                    <a:pt x="176984" y="353922"/>
                  </a:cubicBezTo>
                  <a:cubicBezTo>
                    <a:pt x="266589" y="353929"/>
                    <a:pt x="339224" y="426575"/>
                    <a:pt x="339218" y="516183"/>
                  </a:cubicBezTo>
                  <a:cubicBezTo>
                    <a:pt x="339216" y="544473"/>
                    <a:pt x="331817" y="572271"/>
                    <a:pt x="317756" y="596819"/>
                  </a:cubicBezTo>
                  <a:lnTo>
                    <a:pt x="317266" y="596538"/>
                  </a:lnTo>
                  <a:cubicBezTo>
                    <a:pt x="268404" y="681162"/>
                    <a:pt x="297392" y="789375"/>
                    <a:pt x="382015" y="838239"/>
                  </a:cubicBezTo>
                  <a:cubicBezTo>
                    <a:pt x="466637" y="887103"/>
                    <a:pt x="574848" y="858114"/>
                    <a:pt x="623710" y="773490"/>
                  </a:cubicBezTo>
                  <a:cubicBezTo>
                    <a:pt x="655103" y="719122"/>
                    <a:pt x="655336" y="652190"/>
                    <a:pt x="624322" y="597606"/>
                  </a:cubicBezTo>
                  <a:lnTo>
                    <a:pt x="624919" y="597272"/>
                  </a:lnTo>
                  <a:cubicBezTo>
                    <a:pt x="580116" y="519669"/>
                    <a:pt x="606704" y="420440"/>
                    <a:pt x="684304" y="375636"/>
                  </a:cubicBezTo>
                  <a:cubicBezTo>
                    <a:pt x="708966" y="361397"/>
                    <a:pt x="736940" y="353901"/>
                    <a:pt x="765416" y="353899"/>
                  </a:cubicBezTo>
                  <a:lnTo>
                    <a:pt x="765416" y="353899"/>
                  </a:lnTo>
                  <a:cubicBezTo>
                    <a:pt x="796159" y="353755"/>
                    <a:pt x="827260" y="345547"/>
                    <a:pt x="853881" y="330199"/>
                  </a:cubicBezTo>
                  <a:cubicBezTo>
                    <a:pt x="938503" y="281341"/>
                    <a:pt x="967495" y="173132"/>
                    <a:pt x="918637" y="8850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844EDFB-AC67-CF4F-BDB4-268F42125A1B}"/>
                </a:ext>
              </a:extLst>
            </p:cNvPr>
            <p:cNvGrpSpPr/>
            <p:nvPr/>
          </p:nvGrpSpPr>
          <p:grpSpPr>
            <a:xfrm>
              <a:off x="8166703" y="4963297"/>
              <a:ext cx="6896967" cy="7370297"/>
              <a:chOff x="8166703" y="4963297"/>
              <a:chExt cx="6896967" cy="7370297"/>
            </a:xfrm>
          </p:grpSpPr>
          <p:sp>
            <p:nvSpPr>
              <p:cNvPr id="53" name="Forma libre 92">
                <a:extLst>
                  <a:ext uri="{FF2B5EF4-FFF2-40B4-BE49-F238E27FC236}">
                    <a16:creationId xmlns:a16="http://schemas.microsoft.com/office/drawing/2014/main" id="{35360749-A554-B04B-9A2B-F3D4CFD12000}"/>
                  </a:ext>
                </a:extLst>
              </p:cNvPr>
              <p:cNvSpPr/>
              <p:nvPr/>
            </p:nvSpPr>
            <p:spPr>
              <a:xfrm rot="1800000">
                <a:off x="12358691" y="4963297"/>
                <a:ext cx="2704979" cy="2032332"/>
              </a:xfrm>
              <a:custGeom>
                <a:avLst/>
                <a:gdLst>
                  <a:gd name="connsiteX0" fmla="*/ 317280 w 340596"/>
                  <a:gd name="connsiteY0" fmla="*/ 255218 h 255899"/>
                  <a:gd name="connsiteX1" fmla="*/ 317280 w 340596"/>
                  <a:gd name="connsiteY1" fmla="*/ 255218 h 255899"/>
                  <a:gd name="connsiteX2" fmla="*/ 317280 w 340596"/>
                  <a:gd name="connsiteY2" fmla="*/ 85632 h 255899"/>
                  <a:gd name="connsiteX3" fmla="*/ 317280 w 340596"/>
                  <a:gd name="connsiteY3" fmla="*/ 85632 h 255899"/>
                  <a:gd name="connsiteX4" fmla="*/ 170418 w 340596"/>
                  <a:gd name="connsiteY4" fmla="*/ 839 h 255899"/>
                  <a:gd name="connsiteX5" fmla="*/ 170418 w 340596"/>
                  <a:gd name="connsiteY5" fmla="*/ 839 h 255899"/>
                  <a:gd name="connsiteX6" fmla="*/ 23556 w 340596"/>
                  <a:gd name="connsiteY6" fmla="*/ 85626 h 255899"/>
                  <a:gd name="connsiteX7" fmla="*/ 23556 w 340596"/>
                  <a:gd name="connsiteY7" fmla="*/ 85626 h 255899"/>
                  <a:gd name="connsiteX8" fmla="*/ 23556 w 340596"/>
                  <a:gd name="connsiteY8" fmla="*/ 255212 h 255899"/>
                  <a:gd name="connsiteX9" fmla="*/ 23556 w 340596"/>
                  <a:gd name="connsiteY9" fmla="*/ 255212 h 255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0596" h="255899">
                    <a:moveTo>
                      <a:pt x="317280" y="255218"/>
                    </a:moveTo>
                    <a:lnTo>
                      <a:pt x="317280" y="255218"/>
                    </a:lnTo>
                    <a:cubicBezTo>
                      <a:pt x="347570" y="202747"/>
                      <a:pt x="347570" y="138103"/>
                      <a:pt x="317280" y="85632"/>
                    </a:cubicBezTo>
                    <a:lnTo>
                      <a:pt x="317280" y="85632"/>
                    </a:lnTo>
                    <a:cubicBezTo>
                      <a:pt x="286987" y="33163"/>
                      <a:pt x="231004" y="840"/>
                      <a:pt x="170418" y="839"/>
                    </a:cubicBezTo>
                    <a:lnTo>
                      <a:pt x="170418" y="839"/>
                    </a:lnTo>
                    <a:cubicBezTo>
                      <a:pt x="109834" y="838"/>
                      <a:pt x="53851" y="33159"/>
                      <a:pt x="23556" y="85626"/>
                    </a:cubicBezTo>
                    <a:lnTo>
                      <a:pt x="23556" y="85626"/>
                    </a:lnTo>
                    <a:cubicBezTo>
                      <a:pt x="-6733" y="138097"/>
                      <a:pt x="-6733" y="202741"/>
                      <a:pt x="23556" y="255212"/>
                    </a:cubicBezTo>
                    <a:lnTo>
                      <a:pt x="23556" y="255212"/>
                    </a:lnTo>
                  </a:path>
                </a:pathLst>
              </a:custGeom>
              <a:noFill/>
              <a:ln w="889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Forma libre 93">
                <a:extLst>
                  <a:ext uri="{FF2B5EF4-FFF2-40B4-BE49-F238E27FC236}">
                    <a16:creationId xmlns:a16="http://schemas.microsoft.com/office/drawing/2014/main" id="{CEF1B949-9363-B74E-A18A-2109551C56F0}"/>
                  </a:ext>
                </a:extLst>
              </p:cNvPr>
              <p:cNvSpPr/>
              <p:nvPr/>
            </p:nvSpPr>
            <p:spPr>
              <a:xfrm rot="1800000">
                <a:off x="10188842" y="9721015"/>
                <a:ext cx="2344949" cy="682177"/>
              </a:xfrm>
              <a:custGeom>
                <a:avLst/>
                <a:gdLst>
                  <a:gd name="connsiteX0" fmla="*/ 294557 w 295262"/>
                  <a:gd name="connsiteY0" fmla="*/ 85632 h 85896"/>
                  <a:gd name="connsiteX1" fmla="*/ 294557 w 295262"/>
                  <a:gd name="connsiteY1" fmla="*/ 85632 h 85896"/>
                  <a:gd name="connsiteX2" fmla="*/ 147695 w 295262"/>
                  <a:gd name="connsiteY2" fmla="*/ 839 h 85896"/>
                  <a:gd name="connsiteX3" fmla="*/ 147695 w 295262"/>
                  <a:gd name="connsiteY3" fmla="*/ 839 h 85896"/>
                  <a:gd name="connsiteX4" fmla="*/ 839 w 295262"/>
                  <a:gd name="connsiteY4" fmla="*/ 85632 h 85896"/>
                  <a:gd name="connsiteX5" fmla="*/ 839 w 295262"/>
                  <a:gd name="connsiteY5" fmla="*/ 85632 h 85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262" h="85896">
                    <a:moveTo>
                      <a:pt x="294557" y="85632"/>
                    </a:moveTo>
                    <a:lnTo>
                      <a:pt x="294557" y="85632"/>
                    </a:lnTo>
                    <a:cubicBezTo>
                      <a:pt x="264264" y="33163"/>
                      <a:pt x="208281" y="841"/>
                      <a:pt x="147695" y="839"/>
                    </a:cubicBezTo>
                    <a:lnTo>
                      <a:pt x="147695" y="839"/>
                    </a:lnTo>
                    <a:cubicBezTo>
                      <a:pt x="87111" y="839"/>
                      <a:pt x="31129" y="33163"/>
                      <a:pt x="839" y="85632"/>
                    </a:cubicBezTo>
                    <a:lnTo>
                      <a:pt x="839" y="85632"/>
                    </a:lnTo>
                  </a:path>
                </a:pathLst>
              </a:custGeom>
              <a:noFill/>
              <a:ln w="889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Forma libre 94">
                <a:extLst>
                  <a:ext uri="{FF2B5EF4-FFF2-40B4-BE49-F238E27FC236}">
                    <a16:creationId xmlns:a16="http://schemas.microsoft.com/office/drawing/2014/main" id="{FB9DBE33-1091-9845-AD5C-44DBCF7A2A8A}"/>
                  </a:ext>
                </a:extLst>
              </p:cNvPr>
              <p:cNvSpPr/>
              <p:nvPr/>
            </p:nvSpPr>
            <p:spPr>
              <a:xfrm rot="1800000">
                <a:off x="12369786" y="9628559"/>
                <a:ext cx="2524968" cy="2705035"/>
              </a:xfrm>
              <a:custGeom>
                <a:avLst/>
                <a:gdLst>
                  <a:gd name="connsiteX0" fmla="*/ 839 w 317929"/>
                  <a:gd name="connsiteY0" fmla="*/ 255213 h 340603"/>
                  <a:gd name="connsiteX1" fmla="*/ 839 w 317929"/>
                  <a:gd name="connsiteY1" fmla="*/ 255213 h 340603"/>
                  <a:gd name="connsiteX2" fmla="*/ 147701 w 317929"/>
                  <a:gd name="connsiteY2" fmla="*/ 339999 h 340603"/>
                  <a:gd name="connsiteX3" fmla="*/ 147702 w 317929"/>
                  <a:gd name="connsiteY3" fmla="*/ 339999 h 340603"/>
                  <a:gd name="connsiteX4" fmla="*/ 294534 w 317929"/>
                  <a:gd name="connsiteY4" fmla="*/ 255213 h 340603"/>
                  <a:gd name="connsiteX5" fmla="*/ 294534 w 317929"/>
                  <a:gd name="connsiteY5" fmla="*/ 255213 h 340603"/>
                  <a:gd name="connsiteX6" fmla="*/ 294534 w 317929"/>
                  <a:gd name="connsiteY6" fmla="*/ 85627 h 340603"/>
                  <a:gd name="connsiteX7" fmla="*/ 294534 w 317929"/>
                  <a:gd name="connsiteY7" fmla="*/ 85627 h 340603"/>
                  <a:gd name="connsiteX8" fmla="*/ 147678 w 317929"/>
                  <a:gd name="connsiteY8" fmla="*/ 840 h 340603"/>
                  <a:gd name="connsiteX9" fmla="*/ 147678 w 317929"/>
                  <a:gd name="connsiteY9" fmla="*/ 839 h 340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7929" h="340603">
                    <a:moveTo>
                      <a:pt x="839" y="255213"/>
                    </a:moveTo>
                    <a:lnTo>
                      <a:pt x="839" y="255213"/>
                    </a:lnTo>
                    <a:cubicBezTo>
                      <a:pt x="31134" y="307680"/>
                      <a:pt x="87117" y="340000"/>
                      <a:pt x="147701" y="339999"/>
                    </a:cubicBezTo>
                    <a:lnTo>
                      <a:pt x="147702" y="339999"/>
                    </a:lnTo>
                    <a:cubicBezTo>
                      <a:pt x="208276" y="339993"/>
                      <a:pt x="264247" y="307674"/>
                      <a:pt x="294534" y="255213"/>
                    </a:cubicBezTo>
                    <a:lnTo>
                      <a:pt x="294534" y="255213"/>
                    </a:lnTo>
                    <a:cubicBezTo>
                      <a:pt x="324829" y="202743"/>
                      <a:pt x="324829" y="138096"/>
                      <a:pt x="294534" y="85627"/>
                    </a:cubicBezTo>
                    <a:lnTo>
                      <a:pt x="294534" y="85627"/>
                    </a:lnTo>
                    <a:cubicBezTo>
                      <a:pt x="264243" y="33158"/>
                      <a:pt x="208261" y="837"/>
                      <a:pt x="147678" y="840"/>
                    </a:cubicBezTo>
                    <a:lnTo>
                      <a:pt x="147678" y="839"/>
                    </a:lnTo>
                  </a:path>
                </a:pathLst>
              </a:custGeom>
              <a:noFill/>
              <a:ln w="889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6" name="Forma libre 95">
                <a:extLst>
                  <a:ext uri="{FF2B5EF4-FFF2-40B4-BE49-F238E27FC236}">
                    <a16:creationId xmlns:a16="http://schemas.microsoft.com/office/drawing/2014/main" id="{98818DEB-C82B-6644-8C08-51C646A0E819}"/>
                  </a:ext>
                </a:extLst>
              </p:cNvPr>
              <p:cNvSpPr/>
              <p:nvPr/>
            </p:nvSpPr>
            <p:spPr>
              <a:xfrm rot="1800000">
                <a:off x="13469908" y="7542481"/>
                <a:ext cx="1359598" cy="2032332"/>
              </a:xfrm>
              <a:custGeom>
                <a:avLst/>
                <a:gdLst>
                  <a:gd name="connsiteX0" fmla="*/ 23556 w 171192"/>
                  <a:gd name="connsiteY0" fmla="*/ 839 h 255899"/>
                  <a:gd name="connsiteX1" fmla="*/ 23556 w 171192"/>
                  <a:gd name="connsiteY1" fmla="*/ 839 h 255899"/>
                  <a:gd name="connsiteX2" fmla="*/ 23556 w 171192"/>
                  <a:gd name="connsiteY2" fmla="*/ 170425 h 255899"/>
                  <a:gd name="connsiteX3" fmla="*/ 23556 w 171192"/>
                  <a:gd name="connsiteY3" fmla="*/ 170425 h 255899"/>
                  <a:gd name="connsiteX4" fmla="*/ 170418 w 171192"/>
                  <a:gd name="connsiteY4" fmla="*/ 255218 h 255899"/>
                  <a:gd name="connsiteX5" fmla="*/ 170418 w 171192"/>
                  <a:gd name="connsiteY5" fmla="*/ 255218 h 255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192" h="255899">
                    <a:moveTo>
                      <a:pt x="23556" y="839"/>
                    </a:moveTo>
                    <a:lnTo>
                      <a:pt x="23556" y="839"/>
                    </a:lnTo>
                    <a:cubicBezTo>
                      <a:pt x="-6733" y="53311"/>
                      <a:pt x="-6733" y="117954"/>
                      <a:pt x="23556" y="170425"/>
                    </a:cubicBezTo>
                    <a:lnTo>
                      <a:pt x="23556" y="170425"/>
                    </a:lnTo>
                    <a:cubicBezTo>
                      <a:pt x="53850" y="222894"/>
                      <a:pt x="109833" y="255217"/>
                      <a:pt x="170418" y="255218"/>
                    </a:cubicBezTo>
                    <a:lnTo>
                      <a:pt x="170418" y="255218"/>
                    </a:lnTo>
                  </a:path>
                </a:pathLst>
              </a:custGeom>
              <a:noFill/>
              <a:ln w="889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7" name="Forma libre 96">
                <a:extLst>
                  <a:ext uri="{FF2B5EF4-FFF2-40B4-BE49-F238E27FC236}">
                    <a16:creationId xmlns:a16="http://schemas.microsoft.com/office/drawing/2014/main" id="{DECE77D9-664E-7D4D-9214-EDB587AFBEBD}"/>
                  </a:ext>
                </a:extLst>
              </p:cNvPr>
              <p:cNvSpPr/>
              <p:nvPr/>
            </p:nvSpPr>
            <p:spPr>
              <a:xfrm rot="1800000">
                <a:off x="8166703" y="7201908"/>
                <a:ext cx="2524968" cy="2705035"/>
              </a:xfrm>
              <a:custGeom>
                <a:avLst/>
                <a:gdLst>
                  <a:gd name="connsiteX0" fmla="*/ 170418 w 317929"/>
                  <a:gd name="connsiteY0" fmla="*/ 839 h 340603"/>
                  <a:gd name="connsiteX1" fmla="*/ 170418 w 317929"/>
                  <a:gd name="connsiteY1" fmla="*/ 839 h 340603"/>
                  <a:gd name="connsiteX2" fmla="*/ 23556 w 317929"/>
                  <a:gd name="connsiteY2" fmla="*/ 85626 h 340603"/>
                  <a:gd name="connsiteX3" fmla="*/ 23556 w 317929"/>
                  <a:gd name="connsiteY3" fmla="*/ 85627 h 340603"/>
                  <a:gd name="connsiteX4" fmla="*/ 23556 w 317929"/>
                  <a:gd name="connsiteY4" fmla="*/ 255213 h 340603"/>
                  <a:gd name="connsiteX5" fmla="*/ 23556 w 317929"/>
                  <a:gd name="connsiteY5" fmla="*/ 255213 h 340603"/>
                  <a:gd name="connsiteX6" fmla="*/ 170418 w 317929"/>
                  <a:gd name="connsiteY6" fmla="*/ 339999 h 340603"/>
                  <a:gd name="connsiteX7" fmla="*/ 170418 w 317929"/>
                  <a:gd name="connsiteY7" fmla="*/ 339999 h 340603"/>
                  <a:gd name="connsiteX8" fmla="*/ 317274 w 317929"/>
                  <a:gd name="connsiteY8" fmla="*/ 255213 h 340603"/>
                  <a:gd name="connsiteX9" fmla="*/ 317274 w 317929"/>
                  <a:gd name="connsiteY9" fmla="*/ 255213 h 340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7929" h="340603">
                    <a:moveTo>
                      <a:pt x="170418" y="839"/>
                    </a:moveTo>
                    <a:lnTo>
                      <a:pt x="170418" y="839"/>
                    </a:lnTo>
                    <a:cubicBezTo>
                      <a:pt x="109834" y="838"/>
                      <a:pt x="53851" y="33159"/>
                      <a:pt x="23556" y="85626"/>
                    </a:cubicBezTo>
                    <a:lnTo>
                      <a:pt x="23556" y="85627"/>
                    </a:lnTo>
                    <a:cubicBezTo>
                      <a:pt x="-6733" y="138098"/>
                      <a:pt x="-6733" y="202741"/>
                      <a:pt x="23556" y="255213"/>
                    </a:cubicBezTo>
                    <a:lnTo>
                      <a:pt x="23556" y="255213"/>
                    </a:lnTo>
                    <a:cubicBezTo>
                      <a:pt x="53851" y="307680"/>
                      <a:pt x="109834" y="340000"/>
                      <a:pt x="170418" y="339999"/>
                    </a:cubicBezTo>
                    <a:lnTo>
                      <a:pt x="170418" y="339999"/>
                    </a:lnTo>
                    <a:cubicBezTo>
                      <a:pt x="231002" y="340002"/>
                      <a:pt x="286984" y="307681"/>
                      <a:pt x="317274" y="255213"/>
                    </a:cubicBezTo>
                    <a:lnTo>
                      <a:pt x="317274" y="255213"/>
                    </a:lnTo>
                  </a:path>
                </a:pathLst>
              </a:custGeom>
              <a:noFill/>
              <a:ln w="889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4" name="Forma libre 97">
                <a:extLst>
                  <a:ext uri="{FF2B5EF4-FFF2-40B4-BE49-F238E27FC236}">
                    <a16:creationId xmlns:a16="http://schemas.microsoft.com/office/drawing/2014/main" id="{023B5F60-1615-AB44-8B1A-6D5653374C2B}"/>
                  </a:ext>
                </a:extLst>
              </p:cNvPr>
              <p:cNvSpPr/>
              <p:nvPr/>
            </p:nvSpPr>
            <p:spPr>
              <a:xfrm rot="1800000">
                <a:off x="10589415" y="5879427"/>
                <a:ext cx="1359598" cy="2032332"/>
              </a:xfrm>
              <a:custGeom>
                <a:avLst/>
                <a:gdLst>
                  <a:gd name="connsiteX0" fmla="*/ 839 w 171192"/>
                  <a:gd name="connsiteY0" fmla="*/ 255218 h 255899"/>
                  <a:gd name="connsiteX1" fmla="*/ 839 w 171192"/>
                  <a:gd name="connsiteY1" fmla="*/ 255218 h 255899"/>
                  <a:gd name="connsiteX2" fmla="*/ 147695 w 171192"/>
                  <a:gd name="connsiteY2" fmla="*/ 170425 h 255899"/>
                  <a:gd name="connsiteX3" fmla="*/ 147695 w 171192"/>
                  <a:gd name="connsiteY3" fmla="*/ 170425 h 255899"/>
                  <a:gd name="connsiteX4" fmla="*/ 147695 w 171192"/>
                  <a:gd name="connsiteY4" fmla="*/ 839 h 255899"/>
                  <a:gd name="connsiteX5" fmla="*/ 147695 w 171192"/>
                  <a:gd name="connsiteY5" fmla="*/ 839 h 255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192" h="255899">
                    <a:moveTo>
                      <a:pt x="839" y="255218"/>
                    </a:moveTo>
                    <a:lnTo>
                      <a:pt x="839" y="255218"/>
                    </a:lnTo>
                    <a:cubicBezTo>
                      <a:pt x="61424" y="255218"/>
                      <a:pt x="117405" y="222895"/>
                      <a:pt x="147695" y="170425"/>
                    </a:cubicBezTo>
                    <a:lnTo>
                      <a:pt x="147695" y="170425"/>
                    </a:lnTo>
                    <a:cubicBezTo>
                      <a:pt x="177991" y="117956"/>
                      <a:pt x="177991" y="53309"/>
                      <a:pt x="147695" y="839"/>
                    </a:cubicBezTo>
                    <a:lnTo>
                      <a:pt x="147695" y="839"/>
                    </a:lnTo>
                  </a:path>
                </a:pathLst>
              </a:custGeom>
              <a:noFill/>
              <a:ln w="889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 dirty="0"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76A7BFCA-BBB0-F04B-A99E-996F0682F0EE}"/>
              </a:ext>
            </a:extLst>
          </p:cNvPr>
          <p:cNvSpPr txBox="1"/>
          <p:nvPr/>
        </p:nvSpPr>
        <p:spPr>
          <a:xfrm>
            <a:off x="10997414" y="8045899"/>
            <a:ext cx="2496394" cy="12311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cs typeface="Poppins SemiBold" pitchFamily="2" charset="77"/>
              </a:rPr>
              <a:t>Shared Values</a:t>
            </a:r>
          </a:p>
        </p:txBody>
      </p:sp>
      <p:grpSp>
        <p:nvGrpSpPr>
          <p:cNvPr id="114" name="Gráfico 282">
            <a:extLst>
              <a:ext uri="{FF2B5EF4-FFF2-40B4-BE49-F238E27FC236}">
                <a16:creationId xmlns:a16="http://schemas.microsoft.com/office/drawing/2014/main" id="{56FA68EB-B053-E84A-8F92-8E2A471D6A0C}"/>
              </a:ext>
            </a:extLst>
          </p:cNvPr>
          <p:cNvGrpSpPr/>
          <p:nvPr/>
        </p:nvGrpSpPr>
        <p:grpSpPr>
          <a:xfrm>
            <a:off x="11856613" y="5559778"/>
            <a:ext cx="880516" cy="880516"/>
            <a:chOff x="564780" y="239858"/>
            <a:chExt cx="597977" cy="597977"/>
          </a:xfrm>
          <a:solidFill>
            <a:schemeClr val="tx2"/>
          </a:solidFill>
        </p:grpSpPr>
        <p:sp>
          <p:nvSpPr>
            <p:cNvPr id="115" name="Forma libre 285">
              <a:extLst>
                <a:ext uri="{FF2B5EF4-FFF2-40B4-BE49-F238E27FC236}">
                  <a16:creationId xmlns:a16="http://schemas.microsoft.com/office/drawing/2014/main" id="{A169EC37-EB87-AC4A-93EB-BB87DAA9AA8A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116" name="Forma libre 286">
              <a:extLst>
                <a:ext uri="{FF2B5EF4-FFF2-40B4-BE49-F238E27FC236}">
                  <a16:creationId xmlns:a16="http://schemas.microsoft.com/office/drawing/2014/main" id="{1A9BC9A4-BB9E-3A40-A274-3B9C431AC3A1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7" name="Gráfico 48">
            <a:extLst>
              <a:ext uri="{FF2B5EF4-FFF2-40B4-BE49-F238E27FC236}">
                <a16:creationId xmlns:a16="http://schemas.microsoft.com/office/drawing/2014/main" id="{0ED54FF6-5503-2045-BD12-639290D87C9F}"/>
              </a:ext>
            </a:extLst>
          </p:cNvPr>
          <p:cNvGrpSpPr/>
          <p:nvPr/>
        </p:nvGrpSpPr>
        <p:grpSpPr>
          <a:xfrm>
            <a:off x="14201425" y="6980901"/>
            <a:ext cx="880516" cy="880516"/>
            <a:chOff x="1719249" y="239858"/>
            <a:chExt cx="597977" cy="597977"/>
          </a:xfrm>
          <a:solidFill>
            <a:schemeClr val="tx2"/>
          </a:solidFill>
        </p:grpSpPr>
        <p:sp>
          <p:nvSpPr>
            <p:cNvPr id="118" name="Forma libre 288">
              <a:extLst>
                <a:ext uri="{FF2B5EF4-FFF2-40B4-BE49-F238E27FC236}">
                  <a16:creationId xmlns:a16="http://schemas.microsoft.com/office/drawing/2014/main" id="{57E9BF72-C2D7-1A4A-A307-97754689166D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9" name="Gráfico 22">
            <a:extLst>
              <a:ext uri="{FF2B5EF4-FFF2-40B4-BE49-F238E27FC236}">
                <a16:creationId xmlns:a16="http://schemas.microsoft.com/office/drawing/2014/main" id="{6766B698-2CA6-E942-85BD-7A1CE062F375}"/>
              </a:ext>
            </a:extLst>
          </p:cNvPr>
          <p:cNvGrpSpPr/>
          <p:nvPr/>
        </p:nvGrpSpPr>
        <p:grpSpPr>
          <a:xfrm>
            <a:off x="11842160" y="11111507"/>
            <a:ext cx="880516" cy="880516"/>
            <a:chOff x="8610000" y="1514163"/>
            <a:chExt cx="597977" cy="597977"/>
          </a:xfrm>
          <a:solidFill>
            <a:schemeClr val="tx2"/>
          </a:solidFill>
        </p:grpSpPr>
        <p:sp>
          <p:nvSpPr>
            <p:cNvPr id="120" name="Forma libre 340">
              <a:extLst>
                <a:ext uri="{FF2B5EF4-FFF2-40B4-BE49-F238E27FC236}">
                  <a16:creationId xmlns:a16="http://schemas.microsoft.com/office/drawing/2014/main" id="{EB711917-571E-454A-B6D7-F3D7BA3E8C33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121" name="Forma libre 341">
              <a:extLst>
                <a:ext uri="{FF2B5EF4-FFF2-40B4-BE49-F238E27FC236}">
                  <a16:creationId xmlns:a16="http://schemas.microsoft.com/office/drawing/2014/main" id="{FBDEE0B2-C01B-8948-8432-D182E2553FDD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122" name="Forma libre 342">
              <a:extLst>
                <a:ext uri="{FF2B5EF4-FFF2-40B4-BE49-F238E27FC236}">
                  <a16:creationId xmlns:a16="http://schemas.microsoft.com/office/drawing/2014/main" id="{EBF4D1DD-927F-D643-A639-5578CD148AC7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123" name="Forma libre 343">
              <a:extLst>
                <a:ext uri="{FF2B5EF4-FFF2-40B4-BE49-F238E27FC236}">
                  <a16:creationId xmlns:a16="http://schemas.microsoft.com/office/drawing/2014/main" id="{84E6E63E-D5B8-C740-8C5E-CEDE42C6631B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124" name="Forma libre 344">
              <a:extLst>
                <a:ext uri="{FF2B5EF4-FFF2-40B4-BE49-F238E27FC236}">
                  <a16:creationId xmlns:a16="http://schemas.microsoft.com/office/drawing/2014/main" id="{D2E2BFE0-BD83-E14B-8141-551BBEFFB769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125" name="Forma libre 345">
              <a:extLst>
                <a:ext uri="{FF2B5EF4-FFF2-40B4-BE49-F238E27FC236}">
                  <a16:creationId xmlns:a16="http://schemas.microsoft.com/office/drawing/2014/main" id="{B32C2DEB-C4CE-1D40-9C9F-6519F425ADE8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126" name="Forma libre 346">
              <a:extLst>
                <a:ext uri="{FF2B5EF4-FFF2-40B4-BE49-F238E27FC236}">
                  <a16:creationId xmlns:a16="http://schemas.microsoft.com/office/drawing/2014/main" id="{C618178B-A7EF-7F4B-BE03-466B908790D8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7" name="Gráfico 243">
            <a:extLst>
              <a:ext uri="{FF2B5EF4-FFF2-40B4-BE49-F238E27FC236}">
                <a16:creationId xmlns:a16="http://schemas.microsoft.com/office/drawing/2014/main" id="{0E756D3D-CF4F-2744-8495-4CD62EB584AE}"/>
              </a:ext>
            </a:extLst>
          </p:cNvPr>
          <p:cNvGrpSpPr/>
          <p:nvPr/>
        </p:nvGrpSpPr>
        <p:grpSpPr>
          <a:xfrm>
            <a:off x="9407710" y="6979610"/>
            <a:ext cx="926730" cy="926726"/>
            <a:chOff x="527807" y="4262190"/>
            <a:chExt cx="654197" cy="654197"/>
          </a:xfrm>
          <a:solidFill>
            <a:schemeClr val="tx2"/>
          </a:solidFill>
        </p:grpSpPr>
        <p:sp>
          <p:nvSpPr>
            <p:cNvPr id="128" name="Forma libre 384">
              <a:extLst>
                <a:ext uri="{FF2B5EF4-FFF2-40B4-BE49-F238E27FC236}">
                  <a16:creationId xmlns:a16="http://schemas.microsoft.com/office/drawing/2014/main" id="{A1CE612B-4B64-E44D-9F21-3A473B27D38E}"/>
                </a:ext>
              </a:extLst>
            </p:cNvPr>
            <p:cNvSpPr/>
            <p:nvPr/>
          </p:nvSpPr>
          <p:spPr>
            <a:xfrm>
              <a:off x="853947" y="4343006"/>
              <a:ext cx="273434" cy="246602"/>
            </a:xfrm>
            <a:custGeom>
              <a:avLst/>
              <a:gdLst>
                <a:gd name="connsiteX0" fmla="*/ 96362 w 273433"/>
                <a:gd name="connsiteY0" fmla="*/ 246283 h 246601"/>
                <a:gd name="connsiteX1" fmla="*/ 182122 w 273433"/>
                <a:gd name="connsiteY1" fmla="*/ 191364 h 246601"/>
                <a:gd name="connsiteX2" fmla="*/ 273541 w 273433"/>
                <a:gd name="connsiteY2" fmla="*/ 96362 h 246601"/>
                <a:gd name="connsiteX3" fmla="*/ 178137 w 273433"/>
                <a:gd name="connsiteY3" fmla="*/ 958 h 246601"/>
                <a:gd name="connsiteX4" fmla="*/ 92067 w 273433"/>
                <a:gd name="connsiteY4" fmla="*/ 55910 h 246601"/>
                <a:gd name="connsiteX5" fmla="*/ 958 w 273433"/>
                <a:gd name="connsiteY5" fmla="*/ 150879 h 246601"/>
                <a:gd name="connsiteX6" fmla="*/ 96362 w 273433"/>
                <a:gd name="connsiteY6" fmla="*/ 246283 h 246601"/>
                <a:gd name="connsiteX7" fmla="*/ 164508 w 273433"/>
                <a:gd name="connsiteY7" fmla="*/ 69105 h 246601"/>
                <a:gd name="connsiteX8" fmla="*/ 178137 w 273433"/>
                <a:gd name="connsiteY8" fmla="*/ 55475 h 246601"/>
                <a:gd name="connsiteX9" fmla="*/ 191767 w 273433"/>
                <a:gd name="connsiteY9" fmla="*/ 69105 h 246601"/>
                <a:gd name="connsiteX10" fmla="*/ 191767 w 273433"/>
                <a:gd name="connsiteY10" fmla="*/ 123622 h 246601"/>
                <a:gd name="connsiteX11" fmla="*/ 178137 w 273433"/>
                <a:gd name="connsiteY11" fmla="*/ 137251 h 246601"/>
                <a:gd name="connsiteX12" fmla="*/ 164508 w 273433"/>
                <a:gd name="connsiteY12" fmla="*/ 123622 h 246601"/>
                <a:gd name="connsiteX13" fmla="*/ 164508 w 273433"/>
                <a:gd name="connsiteY13" fmla="*/ 69105 h 246601"/>
                <a:gd name="connsiteX14" fmla="*/ 83966 w 273433"/>
                <a:gd name="connsiteY14" fmla="*/ 84164 h 246601"/>
                <a:gd name="connsiteX15" fmla="*/ 82733 w 273433"/>
                <a:gd name="connsiteY15" fmla="*/ 96364 h 246601"/>
                <a:gd name="connsiteX16" fmla="*/ 84984 w 273433"/>
                <a:gd name="connsiteY16" fmla="*/ 116561 h 246601"/>
                <a:gd name="connsiteX17" fmla="*/ 82733 w 273433"/>
                <a:gd name="connsiteY17" fmla="*/ 123622 h 246601"/>
                <a:gd name="connsiteX18" fmla="*/ 82733 w 273433"/>
                <a:gd name="connsiteY18" fmla="*/ 178138 h 246601"/>
                <a:gd name="connsiteX19" fmla="*/ 96362 w 273433"/>
                <a:gd name="connsiteY19" fmla="*/ 191768 h 246601"/>
                <a:gd name="connsiteX20" fmla="*/ 109992 w 273433"/>
                <a:gd name="connsiteY20" fmla="*/ 178138 h 246601"/>
                <a:gd name="connsiteX21" fmla="*/ 109992 w 273433"/>
                <a:gd name="connsiteY21" fmla="*/ 162921 h 246601"/>
                <a:gd name="connsiteX22" fmla="*/ 152939 w 273433"/>
                <a:gd name="connsiteY22" fmla="*/ 187959 h 246601"/>
                <a:gd name="connsiteX23" fmla="*/ 96362 w 273433"/>
                <a:gd name="connsiteY23" fmla="*/ 219026 h 246601"/>
                <a:gd name="connsiteX24" fmla="*/ 28217 w 273433"/>
                <a:gd name="connsiteY24" fmla="*/ 150881 h 246601"/>
                <a:gd name="connsiteX25" fmla="*/ 83966 w 273433"/>
                <a:gd name="connsiteY25" fmla="*/ 84164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433" h="246601">
                  <a:moveTo>
                    <a:pt x="96362" y="246283"/>
                  </a:moveTo>
                  <a:cubicBezTo>
                    <a:pt x="133337" y="246283"/>
                    <a:pt x="166488" y="224502"/>
                    <a:pt x="182122" y="191364"/>
                  </a:cubicBezTo>
                  <a:cubicBezTo>
                    <a:pt x="232840" y="189223"/>
                    <a:pt x="273541" y="147598"/>
                    <a:pt x="273541" y="96362"/>
                  </a:cubicBezTo>
                  <a:cubicBezTo>
                    <a:pt x="273541" y="43762"/>
                    <a:pt x="230737" y="958"/>
                    <a:pt x="178137" y="958"/>
                  </a:cubicBezTo>
                  <a:cubicBezTo>
                    <a:pt x="140048" y="958"/>
                    <a:pt x="107350" y="23554"/>
                    <a:pt x="92067" y="55910"/>
                  </a:cubicBezTo>
                  <a:cubicBezTo>
                    <a:pt x="41494" y="58211"/>
                    <a:pt x="958" y="99751"/>
                    <a:pt x="958" y="150879"/>
                  </a:cubicBezTo>
                  <a:cubicBezTo>
                    <a:pt x="958" y="203480"/>
                    <a:pt x="43762" y="246283"/>
                    <a:pt x="96362" y="246283"/>
                  </a:cubicBezTo>
                  <a:close/>
                  <a:moveTo>
                    <a:pt x="164508" y="69105"/>
                  </a:moveTo>
                  <a:cubicBezTo>
                    <a:pt x="164508" y="61571"/>
                    <a:pt x="170604" y="55475"/>
                    <a:pt x="178137" y="55475"/>
                  </a:cubicBezTo>
                  <a:cubicBezTo>
                    <a:pt x="185671" y="55475"/>
                    <a:pt x="191767" y="61571"/>
                    <a:pt x="191767" y="69105"/>
                  </a:cubicBezTo>
                  <a:lnTo>
                    <a:pt x="191767" y="123622"/>
                  </a:lnTo>
                  <a:cubicBezTo>
                    <a:pt x="191767" y="131155"/>
                    <a:pt x="185671" y="137251"/>
                    <a:pt x="178137" y="137251"/>
                  </a:cubicBezTo>
                  <a:cubicBezTo>
                    <a:pt x="170604" y="137251"/>
                    <a:pt x="164508" y="131155"/>
                    <a:pt x="164508" y="123622"/>
                  </a:cubicBezTo>
                  <a:lnTo>
                    <a:pt x="164508" y="69105"/>
                  </a:lnTo>
                  <a:close/>
                  <a:moveTo>
                    <a:pt x="83966" y="84164"/>
                  </a:moveTo>
                  <a:cubicBezTo>
                    <a:pt x="83442" y="88202"/>
                    <a:pt x="82733" y="92187"/>
                    <a:pt x="82733" y="96364"/>
                  </a:cubicBezTo>
                  <a:cubicBezTo>
                    <a:pt x="82733" y="103304"/>
                    <a:pt x="83570" y="110038"/>
                    <a:pt x="84984" y="116561"/>
                  </a:cubicBezTo>
                  <a:cubicBezTo>
                    <a:pt x="83684" y="118650"/>
                    <a:pt x="82733" y="120977"/>
                    <a:pt x="82733" y="123622"/>
                  </a:cubicBezTo>
                  <a:lnTo>
                    <a:pt x="82733" y="178138"/>
                  </a:lnTo>
                  <a:cubicBezTo>
                    <a:pt x="82733" y="185672"/>
                    <a:pt x="88829" y="191768"/>
                    <a:pt x="96362" y="191768"/>
                  </a:cubicBezTo>
                  <a:cubicBezTo>
                    <a:pt x="103896" y="191768"/>
                    <a:pt x="109992" y="185672"/>
                    <a:pt x="109992" y="178138"/>
                  </a:cubicBezTo>
                  <a:lnTo>
                    <a:pt x="109992" y="162921"/>
                  </a:lnTo>
                  <a:cubicBezTo>
                    <a:pt x="121630" y="174834"/>
                    <a:pt x="136440" y="183404"/>
                    <a:pt x="152939" y="187959"/>
                  </a:cubicBezTo>
                  <a:cubicBezTo>
                    <a:pt x="140578" y="206943"/>
                    <a:pt x="119516" y="219026"/>
                    <a:pt x="96362" y="219026"/>
                  </a:cubicBezTo>
                  <a:cubicBezTo>
                    <a:pt x="58776" y="219026"/>
                    <a:pt x="28217" y="188453"/>
                    <a:pt x="28217" y="150881"/>
                  </a:cubicBezTo>
                  <a:cubicBezTo>
                    <a:pt x="28216" y="117773"/>
                    <a:pt x="51986" y="90186"/>
                    <a:pt x="83966" y="84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129" name="Forma libre 385">
              <a:extLst>
                <a:ext uri="{FF2B5EF4-FFF2-40B4-BE49-F238E27FC236}">
                  <a16:creationId xmlns:a16="http://schemas.microsoft.com/office/drawing/2014/main" id="{4746D5AB-BBB3-294F-9AAA-2C04D70F1B2A}"/>
                </a:ext>
              </a:extLst>
            </p:cNvPr>
            <p:cNvSpPr/>
            <p:nvPr/>
          </p:nvSpPr>
          <p:spPr>
            <a:xfrm>
              <a:off x="526849" y="4533816"/>
              <a:ext cx="160994" cy="246602"/>
            </a:xfrm>
            <a:custGeom>
              <a:avLst/>
              <a:gdLst>
                <a:gd name="connsiteX0" fmla="*/ 128252 w 160993"/>
                <a:gd name="connsiteY0" fmla="*/ 23422 h 246601"/>
                <a:gd name="connsiteX1" fmla="*/ 17249 w 160993"/>
                <a:gd name="connsiteY1" fmla="*/ 1222 h 246601"/>
                <a:gd name="connsiteX2" fmla="*/ 5936 w 160993"/>
                <a:gd name="connsiteY2" fmla="*/ 4043 h 246601"/>
                <a:gd name="connsiteX3" fmla="*/ 958 w 160993"/>
                <a:gd name="connsiteY3" fmla="*/ 14584 h 246601"/>
                <a:gd name="connsiteX4" fmla="*/ 958 w 160993"/>
                <a:gd name="connsiteY4" fmla="*/ 232650 h 246601"/>
                <a:gd name="connsiteX5" fmla="*/ 14588 w 160993"/>
                <a:gd name="connsiteY5" fmla="*/ 246280 h 246601"/>
                <a:gd name="connsiteX6" fmla="*/ 99982 w 160993"/>
                <a:gd name="connsiteY6" fmla="*/ 246280 h 246601"/>
                <a:gd name="connsiteX7" fmla="*/ 140471 w 160993"/>
                <a:gd name="connsiteY7" fmla="*/ 211182 h 246601"/>
                <a:gd name="connsiteX8" fmla="*/ 160728 w 160993"/>
                <a:gd name="connsiteY8" fmla="*/ 69300 h 246601"/>
                <a:gd name="connsiteX9" fmla="*/ 128252 w 160993"/>
                <a:gd name="connsiteY9" fmla="*/ 23422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93" h="246601">
                  <a:moveTo>
                    <a:pt x="128252" y="23422"/>
                  </a:moveTo>
                  <a:lnTo>
                    <a:pt x="17249" y="1222"/>
                  </a:lnTo>
                  <a:cubicBezTo>
                    <a:pt x="13283" y="423"/>
                    <a:pt x="9104" y="1462"/>
                    <a:pt x="5936" y="4043"/>
                  </a:cubicBezTo>
                  <a:cubicBezTo>
                    <a:pt x="2794" y="6638"/>
                    <a:pt x="958" y="10498"/>
                    <a:pt x="958" y="14584"/>
                  </a:cubicBezTo>
                  <a:lnTo>
                    <a:pt x="958" y="232650"/>
                  </a:lnTo>
                  <a:cubicBezTo>
                    <a:pt x="958" y="240184"/>
                    <a:pt x="7054" y="246280"/>
                    <a:pt x="14588" y="246280"/>
                  </a:cubicBezTo>
                  <a:lnTo>
                    <a:pt x="99982" y="246280"/>
                  </a:lnTo>
                  <a:cubicBezTo>
                    <a:pt x="120213" y="246280"/>
                    <a:pt x="137622" y="231186"/>
                    <a:pt x="140471" y="211182"/>
                  </a:cubicBezTo>
                  <a:lnTo>
                    <a:pt x="160728" y="69300"/>
                  </a:lnTo>
                  <a:cubicBezTo>
                    <a:pt x="163789" y="47818"/>
                    <a:pt x="149548" y="27668"/>
                    <a:pt x="128252" y="23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130" name="Forma libre 386">
              <a:extLst>
                <a:ext uri="{FF2B5EF4-FFF2-40B4-BE49-F238E27FC236}">
                  <a16:creationId xmlns:a16="http://schemas.microsoft.com/office/drawing/2014/main" id="{7613B4F1-9A31-CA44-90B2-916AA404F8A7}"/>
                </a:ext>
              </a:extLst>
            </p:cNvPr>
            <p:cNvSpPr/>
            <p:nvPr/>
          </p:nvSpPr>
          <p:spPr>
            <a:xfrm>
              <a:off x="691333" y="4574696"/>
              <a:ext cx="490648" cy="260657"/>
            </a:xfrm>
            <a:custGeom>
              <a:avLst/>
              <a:gdLst>
                <a:gd name="connsiteX0" fmla="*/ 408897 w 490647"/>
                <a:gd name="connsiteY0" fmla="*/ 82737 h 260656"/>
                <a:gd name="connsiteX1" fmla="*/ 337377 w 490647"/>
                <a:gd name="connsiteY1" fmla="*/ 95278 h 260656"/>
                <a:gd name="connsiteX2" fmla="*/ 327113 w 490647"/>
                <a:gd name="connsiteY2" fmla="*/ 109176 h 260656"/>
                <a:gd name="connsiteX3" fmla="*/ 327122 w 490647"/>
                <a:gd name="connsiteY3" fmla="*/ 109995 h 260656"/>
                <a:gd name="connsiteX4" fmla="*/ 301594 w 490647"/>
                <a:gd name="connsiteY4" fmla="*/ 160998 h 260656"/>
                <a:gd name="connsiteX5" fmla="*/ 237175 w 490647"/>
                <a:gd name="connsiteY5" fmla="*/ 178446 h 260656"/>
                <a:gd name="connsiteX6" fmla="*/ 84567 w 490647"/>
                <a:gd name="connsiteY6" fmla="*/ 149425 h 260656"/>
                <a:gd name="connsiteX7" fmla="*/ 74270 w 490647"/>
                <a:gd name="connsiteY7" fmla="*/ 133657 h 260656"/>
                <a:gd name="connsiteX8" fmla="*/ 91541 w 490647"/>
                <a:gd name="connsiteY8" fmla="*/ 123063 h 260656"/>
                <a:gd name="connsiteX9" fmla="*/ 237175 w 490647"/>
                <a:gd name="connsiteY9" fmla="*/ 151186 h 260656"/>
                <a:gd name="connsiteX10" fmla="*/ 285303 w 490647"/>
                <a:gd name="connsiteY10" fmla="*/ 139141 h 260656"/>
                <a:gd name="connsiteX11" fmla="*/ 299864 w 490647"/>
                <a:gd name="connsiteY11" fmla="*/ 109992 h 260656"/>
                <a:gd name="connsiteX12" fmla="*/ 299159 w 490647"/>
                <a:gd name="connsiteY12" fmla="*/ 103516 h 260656"/>
                <a:gd name="connsiteX13" fmla="*/ 193547 w 490647"/>
                <a:gd name="connsiteY13" fmla="*/ 42113 h 260656"/>
                <a:gd name="connsiteX14" fmla="*/ 135304 w 490647"/>
                <a:gd name="connsiteY14" fmla="*/ 20630 h 260656"/>
                <a:gd name="connsiteX15" fmla="*/ 68170 w 490647"/>
                <a:gd name="connsiteY15" fmla="*/ 958 h 260656"/>
                <a:gd name="connsiteX16" fmla="*/ 35360 w 490647"/>
                <a:gd name="connsiteY16" fmla="*/ 3213 h 260656"/>
                <a:gd name="connsiteX17" fmla="*/ 23585 w 490647"/>
                <a:gd name="connsiteY17" fmla="*/ 17764 h 260656"/>
                <a:gd name="connsiteX18" fmla="*/ 23209 w 490647"/>
                <a:gd name="connsiteY18" fmla="*/ 32275 h 260656"/>
                <a:gd name="connsiteX19" fmla="*/ 2952 w 490647"/>
                <a:gd name="connsiteY19" fmla="*/ 174197 h 260656"/>
                <a:gd name="connsiteX20" fmla="*/ 2073 w 490647"/>
                <a:gd name="connsiteY20" fmla="*/ 177883 h 260656"/>
                <a:gd name="connsiteX21" fmla="*/ 1354 w 490647"/>
                <a:gd name="connsiteY21" fmla="*/ 180611 h 260656"/>
                <a:gd name="connsiteX22" fmla="*/ 9020 w 490647"/>
                <a:gd name="connsiteY22" fmla="*/ 196317 h 260656"/>
                <a:gd name="connsiteX23" fmla="*/ 204459 w 490647"/>
                <a:gd name="connsiteY23" fmla="*/ 259910 h 260656"/>
                <a:gd name="connsiteX24" fmla="*/ 438177 w 490647"/>
                <a:gd name="connsiteY24" fmla="*/ 171002 h 260656"/>
                <a:gd name="connsiteX25" fmla="*/ 482233 w 490647"/>
                <a:gd name="connsiteY25" fmla="*/ 149861 h 260656"/>
                <a:gd name="connsiteX26" fmla="*/ 490667 w 490647"/>
                <a:gd name="connsiteY26" fmla="*/ 137746 h 260656"/>
                <a:gd name="connsiteX27" fmla="*/ 408897 w 490647"/>
                <a:gd name="connsiteY27" fmla="*/ 82737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647" h="260656">
                  <a:moveTo>
                    <a:pt x="408897" y="82737"/>
                  </a:moveTo>
                  <a:cubicBezTo>
                    <a:pt x="391880" y="82737"/>
                    <a:pt x="363181" y="88803"/>
                    <a:pt x="337377" y="95278"/>
                  </a:cubicBezTo>
                  <a:cubicBezTo>
                    <a:pt x="331059" y="96863"/>
                    <a:pt x="326970" y="102664"/>
                    <a:pt x="327113" y="109176"/>
                  </a:cubicBezTo>
                  <a:cubicBezTo>
                    <a:pt x="327119" y="109448"/>
                    <a:pt x="327122" y="109720"/>
                    <a:pt x="327122" y="109995"/>
                  </a:cubicBezTo>
                  <a:cubicBezTo>
                    <a:pt x="327122" y="130611"/>
                    <a:pt x="318045" y="148712"/>
                    <a:pt x="301594" y="160998"/>
                  </a:cubicBezTo>
                  <a:cubicBezTo>
                    <a:pt x="285649" y="172897"/>
                    <a:pt x="265179" y="178446"/>
                    <a:pt x="237175" y="178446"/>
                  </a:cubicBezTo>
                  <a:cubicBezTo>
                    <a:pt x="200499" y="178446"/>
                    <a:pt x="150586" y="168949"/>
                    <a:pt x="84567" y="149425"/>
                  </a:cubicBezTo>
                  <a:cubicBezTo>
                    <a:pt x="77753" y="147410"/>
                    <a:pt x="72937" y="140637"/>
                    <a:pt x="74270" y="133657"/>
                  </a:cubicBezTo>
                  <a:cubicBezTo>
                    <a:pt x="75806" y="125607"/>
                    <a:pt x="83929" y="120786"/>
                    <a:pt x="91541" y="123063"/>
                  </a:cubicBezTo>
                  <a:cubicBezTo>
                    <a:pt x="154523" y="141723"/>
                    <a:pt x="203502" y="151186"/>
                    <a:pt x="237175" y="151186"/>
                  </a:cubicBezTo>
                  <a:cubicBezTo>
                    <a:pt x="265845" y="151186"/>
                    <a:pt x="278382" y="144318"/>
                    <a:pt x="285303" y="139141"/>
                  </a:cubicBezTo>
                  <a:cubicBezTo>
                    <a:pt x="294832" y="132033"/>
                    <a:pt x="299864" y="121958"/>
                    <a:pt x="299864" y="109992"/>
                  </a:cubicBezTo>
                  <a:cubicBezTo>
                    <a:pt x="299864" y="107706"/>
                    <a:pt x="299448" y="105648"/>
                    <a:pt x="299159" y="103516"/>
                  </a:cubicBezTo>
                  <a:cubicBezTo>
                    <a:pt x="293999" y="65889"/>
                    <a:pt x="244454" y="52453"/>
                    <a:pt x="193547" y="42113"/>
                  </a:cubicBezTo>
                  <a:cubicBezTo>
                    <a:pt x="169909" y="37321"/>
                    <a:pt x="152313" y="28843"/>
                    <a:pt x="135304" y="20630"/>
                  </a:cubicBezTo>
                  <a:cubicBezTo>
                    <a:pt x="114328" y="10514"/>
                    <a:pt x="94523" y="958"/>
                    <a:pt x="68170" y="958"/>
                  </a:cubicBezTo>
                  <a:cubicBezTo>
                    <a:pt x="57722" y="958"/>
                    <a:pt x="46687" y="1719"/>
                    <a:pt x="35360" y="3213"/>
                  </a:cubicBezTo>
                  <a:cubicBezTo>
                    <a:pt x="28208" y="4156"/>
                    <a:pt x="23046" y="10571"/>
                    <a:pt x="23585" y="17764"/>
                  </a:cubicBezTo>
                  <a:cubicBezTo>
                    <a:pt x="23981" y="23048"/>
                    <a:pt x="23874" y="27788"/>
                    <a:pt x="23209" y="32275"/>
                  </a:cubicBezTo>
                  <a:lnTo>
                    <a:pt x="2952" y="174197"/>
                  </a:lnTo>
                  <a:cubicBezTo>
                    <a:pt x="2765" y="175474"/>
                    <a:pt x="2392" y="176673"/>
                    <a:pt x="2073" y="177883"/>
                  </a:cubicBezTo>
                  <a:cubicBezTo>
                    <a:pt x="2046" y="178003"/>
                    <a:pt x="1380" y="180505"/>
                    <a:pt x="1354" y="180611"/>
                  </a:cubicBezTo>
                  <a:cubicBezTo>
                    <a:pt x="-217" y="187012"/>
                    <a:pt x="3004" y="193628"/>
                    <a:pt x="9020" y="196317"/>
                  </a:cubicBezTo>
                  <a:cubicBezTo>
                    <a:pt x="73865" y="225331"/>
                    <a:pt x="160431" y="259910"/>
                    <a:pt x="204459" y="259910"/>
                  </a:cubicBezTo>
                  <a:cubicBezTo>
                    <a:pt x="257325" y="259910"/>
                    <a:pt x="366172" y="206406"/>
                    <a:pt x="438177" y="171002"/>
                  </a:cubicBezTo>
                  <a:cubicBezTo>
                    <a:pt x="456763" y="161868"/>
                    <a:pt x="472165" y="154286"/>
                    <a:pt x="482233" y="149861"/>
                  </a:cubicBezTo>
                  <a:cubicBezTo>
                    <a:pt x="487111" y="147718"/>
                    <a:pt x="490610" y="143074"/>
                    <a:pt x="490667" y="137746"/>
                  </a:cubicBezTo>
                  <a:cubicBezTo>
                    <a:pt x="491017" y="105382"/>
                    <a:pt x="457299" y="82737"/>
                    <a:pt x="408897" y="827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1" name="Gráfico 240">
            <a:extLst>
              <a:ext uri="{FF2B5EF4-FFF2-40B4-BE49-F238E27FC236}">
                <a16:creationId xmlns:a16="http://schemas.microsoft.com/office/drawing/2014/main" id="{14F45119-11B5-E34F-88C1-893A48F60722}"/>
              </a:ext>
            </a:extLst>
          </p:cNvPr>
          <p:cNvGrpSpPr/>
          <p:nvPr/>
        </p:nvGrpSpPr>
        <p:grpSpPr>
          <a:xfrm>
            <a:off x="9526808" y="9798772"/>
            <a:ext cx="708674" cy="708670"/>
            <a:chOff x="6279542" y="4183091"/>
            <a:chExt cx="654197" cy="654197"/>
          </a:xfrm>
          <a:solidFill>
            <a:schemeClr val="tx2"/>
          </a:solidFill>
        </p:grpSpPr>
        <p:sp>
          <p:nvSpPr>
            <p:cNvPr id="132" name="Forma libre 397">
              <a:extLst>
                <a:ext uri="{FF2B5EF4-FFF2-40B4-BE49-F238E27FC236}">
                  <a16:creationId xmlns:a16="http://schemas.microsoft.com/office/drawing/2014/main" id="{45595470-8235-4242-8DE2-4CD4B85F0B87}"/>
                </a:ext>
              </a:extLst>
            </p:cNvPr>
            <p:cNvSpPr/>
            <p:nvPr/>
          </p:nvSpPr>
          <p:spPr>
            <a:xfrm>
              <a:off x="6278584" y="4236648"/>
              <a:ext cx="655475" cy="273434"/>
            </a:xfrm>
            <a:custGeom>
              <a:avLst/>
              <a:gdLst>
                <a:gd name="connsiteX0" fmla="*/ 600638 w 655474"/>
                <a:gd name="connsiteY0" fmla="*/ 82734 h 273433"/>
                <a:gd name="connsiteX1" fmla="*/ 464348 w 655474"/>
                <a:gd name="connsiteY1" fmla="*/ 82734 h 273433"/>
                <a:gd name="connsiteX2" fmla="*/ 464348 w 655474"/>
                <a:gd name="connsiteY2" fmla="*/ 55475 h 273433"/>
                <a:gd name="connsiteX3" fmla="*/ 409831 w 655474"/>
                <a:gd name="connsiteY3" fmla="*/ 958 h 273433"/>
                <a:gd name="connsiteX4" fmla="*/ 246282 w 655474"/>
                <a:gd name="connsiteY4" fmla="*/ 958 h 273433"/>
                <a:gd name="connsiteX5" fmla="*/ 191765 w 655474"/>
                <a:gd name="connsiteY5" fmla="*/ 55475 h 273433"/>
                <a:gd name="connsiteX6" fmla="*/ 191765 w 655474"/>
                <a:gd name="connsiteY6" fmla="*/ 82733 h 273433"/>
                <a:gd name="connsiteX7" fmla="*/ 55475 w 655474"/>
                <a:gd name="connsiteY7" fmla="*/ 82733 h 273433"/>
                <a:gd name="connsiteX8" fmla="*/ 958 w 655474"/>
                <a:gd name="connsiteY8" fmla="*/ 137250 h 273433"/>
                <a:gd name="connsiteX9" fmla="*/ 958 w 655474"/>
                <a:gd name="connsiteY9" fmla="*/ 219024 h 273433"/>
                <a:gd name="connsiteX10" fmla="*/ 55475 w 655474"/>
                <a:gd name="connsiteY10" fmla="*/ 273541 h 273433"/>
                <a:gd name="connsiteX11" fmla="*/ 273541 w 655474"/>
                <a:gd name="connsiteY11" fmla="*/ 273541 h 273433"/>
                <a:gd name="connsiteX12" fmla="*/ 273541 w 655474"/>
                <a:gd name="connsiteY12" fmla="*/ 259912 h 273433"/>
                <a:gd name="connsiteX13" fmla="*/ 287171 w 655474"/>
                <a:gd name="connsiteY13" fmla="*/ 246282 h 273433"/>
                <a:gd name="connsiteX14" fmla="*/ 368945 w 655474"/>
                <a:gd name="connsiteY14" fmla="*/ 246282 h 273433"/>
                <a:gd name="connsiteX15" fmla="*/ 382575 w 655474"/>
                <a:gd name="connsiteY15" fmla="*/ 259912 h 273433"/>
                <a:gd name="connsiteX16" fmla="*/ 382575 w 655474"/>
                <a:gd name="connsiteY16" fmla="*/ 273541 h 273433"/>
                <a:gd name="connsiteX17" fmla="*/ 600641 w 655474"/>
                <a:gd name="connsiteY17" fmla="*/ 273541 h 273433"/>
                <a:gd name="connsiteX18" fmla="*/ 655155 w 655474"/>
                <a:gd name="connsiteY18" fmla="*/ 219024 h 273433"/>
                <a:gd name="connsiteX19" fmla="*/ 655155 w 655474"/>
                <a:gd name="connsiteY19" fmla="*/ 137250 h 273433"/>
                <a:gd name="connsiteX20" fmla="*/ 600638 w 655474"/>
                <a:gd name="connsiteY20" fmla="*/ 82734 h 273433"/>
                <a:gd name="connsiteX21" fmla="*/ 409831 w 655474"/>
                <a:gd name="connsiteY21" fmla="*/ 82734 h 273433"/>
                <a:gd name="connsiteX22" fmla="*/ 246282 w 655474"/>
                <a:gd name="connsiteY22" fmla="*/ 82734 h 273433"/>
                <a:gd name="connsiteX23" fmla="*/ 246282 w 655474"/>
                <a:gd name="connsiteY23" fmla="*/ 55475 h 273433"/>
                <a:gd name="connsiteX24" fmla="*/ 409831 w 655474"/>
                <a:gd name="connsiteY24" fmla="*/ 55475 h 273433"/>
                <a:gd name="connsiteX25" fmla="*/ 409831 w 655474"/>
                <a:gd name="connsiteY25" fmla="*/ 82734 h 27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5474" h="273433">
                  <a:moveTo>
                    <a:pt x="600638" y="82734"/>
                  </a:moveTo>
                  <a:lnTo>
                    <a:pt x="464348" y="82734"/>
                  </a:lnTo>
                  <a:lnTo>
                    <a:pt x="464348" y="55475"/>
                  </a:lnTo>
                  <a:cubicBezTo>
                    <a:pt x="464348" y="25409"/>
                    <a:pt x="439899" y="958"/>
                    <a:pt x="409831" y="958"/>
                  </a:cubicBezTo>
                  <a:lnTo>
                    <a:pt x="246282" y="958"/>
                  </a:lnTo>
                  <a:cubicBezTo>
                    <a:pt x="216216" y="958"/>
                    <a:pt x="191765" y="25408"/>
                    <a:pt x="191765" y="55475"/>
                  </a:cubicBezTo>
                  <a:lnTo>
                    <a:pt x="191765" y="82733"/>
                  </a:lnTo>
                  <a:lnTo>
                    <a:pt x="55475" y="82733"/>
                  </a:lnTo>
                  <a:cubicBezTo>
                    <a:pt x="25408" y="82734"/>
                    <a:pt x="958" y="107184"/>
                    <a:pt x="958" y="137250"/>
                  </a:cubicBezTo>
                  <a:lnTo>
                    <a:pt x="958" y="219024"/>
                  </a:lnTo>
                  <a:cubicBezTo>
                    <a:pt x="958" y="249092"/>
                    <a:pt x="25408" y="273541"/>
                    <a:pt x="55475" y="273541"/>
                  </a:cubicBezTo>
                  <a:lnTo>
                    <a:pt x="273541" y="273541"/>
                  </a:lnTo>
                  <a:lnTo>
                    <a:pt x="273541" y="259912"/>
                  </a:lnTo>
                  <a:cubicBezTo>
                    <a:pt x="273541" y="252378"/>
                    <a:pt x="279637" y="246282"/>
                    <a:pt x="287171" y="246282"/>
                  </a:cubicBezTo>
                  <a:lnTo>
                    <a:pt x="368945" y="246282"/>
                  </a:lnTo>
                  <a:cubicBezTo>
                    <a:pt x="376479" y="246282"/>
                    <a:pt x="382575" y="252378"/>
                    <a:pt x="382575" y="259912"/>
                  </a:cubicBezTo>
                  <a:lnTo>
                    <a:pt x="382575" y="273541"/>
                  </a:lnTo>
                  <a:lnTo>
                    <a:pt x="600641" y="273541"/>
                  </a:lnTo>
                  <a:cubicBezTo>
                    <a:pt x="630706" y="273541"/>
                    <a:pt x="655155" y="249092"/>
                    <a:pt x="655155" y="219024"/>
                  </a:cubicBezTo>
                  <a:lnTo>
                    <a:pt x="655155" y="137250"/>
                  </a:lnTo>
                  <a:cubicBezTo>
                    <a:pt x="655155" y="107184"/>
                    <a:pt x="630706" y="82734"/>
                    <a:pt x="600638" y="82734"/>
                  </a:cubicBezTo>
                  <a:close/>
                  <a:moveTo>
                    <a:pt x="409831" y="82734"/>
                  </a:moveTo>
                  <a:lnTo>
                    <a:pt x="246282" y="82734"/>
                  </a:lnTo>
                  <a:lnTo>
                    <a:pt x="246282" y="55475"/>
                  </a:lnTo>
                  <a:lnTo>
                    <a:pt x="409831" y="55475"/>
                  </a:lnTo>
                  <a:lnTo>
                    <a:pt x="409831" y="827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133" name="Forma libre 398">
              <a:extLst>
                <a:ext uri="{FF2B5EF4-FFF2-40B4-BE49-F238E27FC236}">
                  <a16:creationId xmlns:a16="http://schemas.microsoft.com/office/drawing/2014/main" id="{94C2DC9B-994B-CE42-93EE-DADE14F8646D}"/>
                </a:ext>
              </a:extLst>
            </p:cNvPr>
            <p:cNvSpPr/>
            <p:nvPr/>
          </p:nvSpPr>
          <p:spPr>
            <a:xfrm>
              <a:off x="6278584" y="4522498"/>
              <a:ext cx="655475" cy="260657"/>
            </a:xfrm>
            <a:custGeom>
              <a:avLst/>
              <a:gdLst>
                <a:gd name="connsiteX0" fmla="*/ 647595 w 655474"/>
                <a:gd name="connsiteY0" fmla="*/ 2398 h 260656"/>
                <a:gd name="connsiteX1" fmla="*/ 633300 w 655474"/>
                <a:gd name="connsiteY1" fmla="*/ 3742 h 260656"/>
                <a:gd name="connsiteX2" fmla="*/ 600637 w 655474"/>
                <a:gd name="connsiteY2" fmla="*/ 14949 h 260656"/>
                <a:gd name="connsiteX3" fmla="*/ 382574 w 655474"/>
                <a:gd name="connsiteY3" fmla="*/ 14949 h 260656"/>
                <a:gd name="connsiteX4" fmla="*/ 382574 w 655474"/>
                <a:gd name="connsiteY4" fmla="*/ 55836 h 260656"/>
                <a:gd name="connsiteX5" fmla="*/ 368944 w 655474"/>
                <a:gd name="connsiteY5" fmla="*/ 69466 h 260656"/>
                <a:gd name="connsiteX6" fmla="*/ 287169 w 655474"/>
                <a:gd name="connsiteY6" fmla="*/ 69466 h 260656"/>
                <a:gd name="connsiteX7" fmla="*/ 273540 w 655474"/>
                <a:gd name="connsiteY7" fmla="*/ 55836 h 260656"/>
                <a:gd name="connsiteX8" fmla="*/ 273540 w 655474"/>
                <a:gd name="connsiteY8" fmla="*/ 14949 h 260656"/>
                <a:gd name="connsiteX9" fmla="*/ 55475 w 655474"/>
                <a:gd name="connsiteY9" fmla="*/ 14949 h 260656"/>
                <a:gd name="connsiteX10" fmla="*/ 22813 w 655474"/>
                <a:gd name="connsiteY10" fmla="*/ 3742 h 260656"/>
                <a:gd name="connsiteX11" fmla="*/ 8517 w 655474"/>
                <a:gd name="connsiteY11" fmla="*/ 2398 h 260656"/>
                <a:gd name="connsiteX12" fmla="*/ 958 w 655474"/>
                <a:gd name="connsiteY12" fmla="*/ 14604 h 260656"/>
                <a:gd name="connsiteX13" fmla="*/ 958 w 655474"/>
                <a:gd name="connsiteY13" fmla="*/ 205757 h 260656"/>
                <a:gd name="connsiteX14" fmla="*/ 55475 w 655474"/>
                <a:gd name="connsiteY14" fmla="*/ 260274 h 260656"/>
                <a:gd name="connsiteX15" fmla="*/ 600640 w 655474"/>
                <a:gd name="connsiteY15" fmla="*/ 260274 h 260656"/>
                <a:gd name="connsiteX16" fmla="*/ 655157 w 655474"/>
                <a:gd name="connsiteY16" fmla="*/ 205757 h 260656"/>
                <a:gd name="connsiteX17" fmla="*/ 655157 w 655474"/>
                <a:gd name="connsiteY17" fmla="*/ 14604 h 260656"/>
                <a:gd name="connsiteX18" fmla="*/ 647595 w 655474"/>
                <a:gd name="connsiteY18" fmla="*/ 2398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5474" h="260656">
                  <a:moveTo>
                    <a:pt x="647595" y="2398"/>
                  </a:moveTo>
                  <a:cubicBezTo>
                    <a:pt x="642950" y="95"/>
                    <a:pt x="637400" y="628"/>
                    <a:pt x="633300" y="3742"/>
                  </a:cubicBezTo>
                  <a:cubicBezTo>
                    <a:pt x="623611" y="11076"/>
                    <a:pt x="612323" y="14949"/>
                    <a:pt x="600637" y="14949"/>
                  </a:cubicBezTo>
                  <a:lnTo>
                    <a:pt x="382574" y="14949"/>
                  </a:lnTo>
                  <a:lnTo>
                    <a:pt x="382574" y="55836"/>
                  </a:lnTo>
                  <a:cubicBezTo>
                    <a:pt x="382574" y="63370"/>
                    <a:pt x="376478" y="69466"/>
                    <a:pt x="368944" y="69466"/>
                  </a:cubicBezTo>
                  <a:lnTo>
                    <a:pt x="287169" y="69466"/>
                  </a:lnTo>
                  <a:cubicBezTo>
                    <a:pt x="279636" y="69466"/>
                    <a:pt x="273540" y="63370"/>
                    <a:pt x="273540" y="55836"/>
                  </a:cubicBezTo>
                  <a:lnTo>
                    <a:pt x="273540" y="14949"/>
                  </a:lnTo>
                  <a:lnTo>
                    <a:pt x="55475" y="14949"/>
                  </a:lnTo>
                  <a:cubicBezTo>
                    <a:pt x="43789" y="14949"/>
                    <a:pt x="32503" y="11076"/>
                    <a:pt x="22813" y="3742"/>
                  </a:cubicBezTo>
                  <a:cubicBezTo>
                    <a:pt x="18700" y="601"/>
                    <a:pt x="13163" y="68"/>
                    <a:pt x="8517" y="2398"/>
                  </a:cubicBezTo>
                  <a:cubicBezTo>
                    <a:pt x="3887" y="4701"/>
                    <a:pt x="958" y="9425"/>
                    <a:pt x="958" y="14604"/>
                  </a:cubicBezTo>
                  <a:lnTo>
                    <a:pt x="958" y="205757"/>
                  </a:lnTo>
                  <a:cubicBezTo>
                    <a:pt x="958" y="235823"/>
                    <a:pt x="25408" y="260274"/>
                    <a:pt x="55475" y="260274"/>
                  </a:cubicBezTo>
                  <a:lnTo>
                    <a:pt x="600640" y="260274"/>
                  </a:lnTo>
                  <a:cubicBezTo>
                    <a:pt x="630706" y="260274"/>
                    <a:pt x="655157" y="235825"/>
                    <a:pt x="655157" y="205757"/>
                  </a:cubicBezTo>
                  <a:lnTo>
                    <a:pt x="655157" y="14604"/>
                  </a:lnTo>
                  <a:cubicBezTo>
                    <a:pt x="655155" y="9425"/>
                    <a:pt x="652227" y="4701"/>
                    <a:pt x="647595" y="2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134" name="Gráfico 446">
            <a:extLst>
              <a:ext uri="{FF2B5EF4-FFF2-40B4-BE49-F238E27FC236}">
                <a16:creationId xmlns:a16="http://schemas.microsoft.com/office/drawing/2014/main" id="{8A8022BB-CD6F-5145-B92F-826F71C8B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00135" y="9823486"/>
            <a:ext cx="782836" cy="782836"/>
          </a:xfrm>
          <a:prstGeom prst="rect">
            <a:avLst/>
          </a:prstGeom>
        </p:spPr>
      </p:pic>
      <p:sp>
        <p:nvSpPr>
          <p:cNvPr id="136" name="CuadroTexto 395">
            <a:extLst>
              <a:ext uri="{FF2B5EF4-FFF2-40B4-BE49-F238E27FC236}">
                <a16:creationId xmlns:a16="http://schemas.microsoft.com/office/drawing/2014/main" id="{0642F8A2-D8C2-914E-A667-2FDCA36F3ECA}"/>
              </a:ext>
            </a:extLst>
          </p:cNvPr>
          <p:cNvSpPr txBox="1"/>
          <p:nvPr/>
        </p:nvSpPr>
        <p:spPr>
          <a:xfrm>
            <a:off x="16515175" y="6731369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Style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190E140F-E57B-F143-84B3-0A950DDF288E}"/>
              </a:ext>
            </a:extLst>
          </p:cNvPr>
          <p:cNvSpPr/>
          <p:nvPr/>
        </p:nvSpPr>
        <p:spPr>
          <a:xfrm>
            <a:off x="16515175" y="7355695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39" name="CuadroTexto 395">
            <a:extLst>
              <a:ext uri="{FF2B5EF4-FFF2-40B4-BE49-F238E27FC236}">
                <a16:creationId xmlns:a16="http://schemas.microsoft.com/office/drawing/2014/main" id="{3485FBA5-9DF4-3D43-987E-1726FF1A4679}"/>
              </a:ext>
            </a:extLst>
          </p:cNvPr>
          <p:cNvSpPr txBox="1"/>
          <p:nvPr/>
        </p:nvSpPr>
        <p:spPr>
          <a:xfrm flipH="1">
            <a:off x="4342281" y="4516660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140" name="Rectangle 56">
            <a:extLst>
              <a:ext uri="{FF2B5EF4-FFF2-40B4-BE49-F238E27FC236}">
                <a16:creationId xmlns:a16="http://schemas.microsoft.com/office/drawing/2014/main" id="{9C12D312-0644-964A-8B58-3D886A61083A}"/>
              </a:ext>
            </a:extLst>
          </p:cNvPr>
          <p:cNvSpPr/>
          <p:nvPr/>
        </p:nvSpPr>
        <p:spPr>
          <a:xfrm flipH="1">
            <a:off x="2309230" y="5140986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42" name="CuadroTexto 395">
            <a:extLst>
              <a:ext uri="{FF2B5EF4-FFF2-40B4-BE49-F238E27FC236}">
                <a16:creationId xmlns:a16="http://schemas.microsoft.com/office/drawing/2014/main" id="{A7DB7BB4-B03E-0E48-965B-16048000B1D7}"/>
              </a:ext>
            </a:extLst>
          </p:cNvPr>
          <p:cNvSpPr txBox="1"/>
          <p:nvPr/>
        </p:nvSpPr>
        <p:spPr>
          <a:xfrm>
            <a:off x="15082934" y="11545399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Skills</a:t>
            </a:r>
          </a:p>
        </p:txBody>
      </p:sp>
      <p:sp>
        <p:nvSpPr>
          <p:cNvPr id="143" name="Rectangle 56">
            <a:extLst>
              <a:ext uri="{FF2B5EF4-FFF2-40B4-BE49-F238E27FC236}">
                <a16:creationId xmlns:a16="http://schemas.microsoft.com/office/drawing/2014/main" id="{FEFCCABE-CE5E-D748-B44E-2039E616DE52}"/>
              </a:ext>
            </a:extLst>
          </p:cNvPr>
          <p:cNvSpPr/>
          <p:nvPr/>
        </p:nvSpPr>
        <p:spPr>
          <a:xfrm>
            <a:off x="15082934" y="12169725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45" name="CuadroTexto 395">
            <a:extLst>
              <a:ext uri="{FF2B5EF4-FFF2-40B4-BE49-F238E27FC236}">
                <a16:creationId xmlns:a16="http://schemas.microsoft.com/office/drawing/2014/main" id="{92FE0388-5573-D845-8621-8D3762249BE9}"/>
              </a:ext>
            </a:extLst>
          </p:cNvPr>
          <p:cNvSpPr txBox="1"/>
          <p:nvPr/>
        </p:nvSpPr>
        <p:spPr>
          <a:xfrm flipH="1">
            <a:off x="3279377" y="9329744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System</a:t>
            </a:r>
          </a:p>
        </p:txBody>
      </p:sp>
      <p:sp>
        <p:nvSpPr>
          <p:cNvPr id="146" name="Rectangle 56">
            <a:extLst>
              <a:ext uri="{FF2B5EF4-FFF2-40B4-BE49-F238E27FC236}">
                <a16:creationId xmlns:a16="http://schemas.microsoft.com/office/drawing/2014/main" id="{41647FF9-E0AB-B84C-8DD2-E6A252476D98}"/>
              </a:ext>
            </a:extLst>
          </p:cNvPr>
          <p:cNvSpPr/>
          <p:nvPr/>
        </p:nvSpPr>
        <p:spPr>
          <a:xfrm flipH="1">
            <a:off x="1246326" y="9954070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48" name="CuadroTexto 395">
            <a:extLst>
              <a:ext uri="{FF2B5EF4-FFF2-40B4-BE49-F238E27FC236}">
                <a16:creationId xmlns:a16="http://schemas.microsoft.com/office/drawing/2014/main" id="{2A5B0E4B-FA88-2049-9A2B-A0A50310FEDE}"/>
              </a:ext>
            </a:extLst>
          </p:cNvPr>
          <p:cNvSpPr txBox="1"/>
          <p:nvPr/>
        </p:nvSpPr>
        <p:spPr>
          <a:xfrm>
            <a:off x="16563441" y="9136606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Staff</a:t>
            </a:r>
          </a:p>
        </p:txBody>
      </p:sp>
      <p:sp>
        <p:nvSpPr>
          <p:cNvPr id="149" name="Rectangle 56">
            <a:extLst>
              <a:ext uri="{FF2B5EF4-FFF2-40B4-BE49-F238E27FC236}">
                <a16:creationId xmlns:a16="http://schemas.microsoft.com/office/drawing/2014/main" id="{5D38F907-ED04-E247-AE94-D8F8CD2AFAE2}"/>
              </a:ext>
            </a:extLst>
          </p:cNvPr>
          <p:cNvSpPr/>
          <p:nvPr/>
        </p:nvSpPr>
        <p:spPr>
          <a:xfrm>
            <a:off x="16563441" y="9760932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51" name="CuadroTexto 395">
            <a:extLst>
              <a:ext uri="{FF2B5EF4-FFF2-40B4-BE49-F238E27FC236}">
                <a16:creationId xmlns:a16="http://schemas.microsoft.com/office/drawing/2014/main" id="{60804A25-028B-E845-8DF9-1B4DF4643EA8}"/>
              </a:ext>
            </a:extLst>
          </p:cNvPr>
          <p:cNvSpPr txBox="1"/>
          <p:nvPr/>
        </p:nvSpPr>
        <p:spPr>
          <a:xfrm flipH="1">
            <a:off x="3161324" y="6924507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Structure</a:t>
            </a:r>
          </a:p>
        </p:txBody>
      </p:sp>
      <p:sp>
        <p:nvSpPr>
          <p:cNvPr id="152" name="Rectangle 56">
            <a:extLst>
              <a:ext uri="{FF2B5EF4-FFF2-40B4-BE49-F238E27FC236}">
                <a16:creationId xmlns:a16="http://schemas.microsoft.com/office/drawing/2014/main" id="{715D35A5-FA01-CF4F-AF8F-FBB37AAF4252}"/>
              </a:ext>
            </a:extLst>
          </p:cNvPr>
          <p:cNvSpPr/>
          <p:nvPr/>
        </p:nvSpPr>
        <p:spPr>
          <a:xfrm flipH="1">
            <a:off x="1128273" y="7548833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8" name="CuadroTexto 350">
            <a:extLst>
              <a:ext uri="{FF2B5EF4-FFF2-40B4-BE49-F238E27FC236}">
                <a16:creationId xmlns:a16="http://schemas.microsoft.com/office/drawing/2014/main" id="{5C113D82-67E9-FC47-A0F2-663C6BEA1308}"/>
              </a:ext>
            </a:extLst>
          </p:cNvPr>
          <p:cNvSpPr txBox="1"/>
          <p:nvPr/>
        </p:nvSpPr>
        <p:spPr>
          <a:xfrm>
            <a:off x="6103759" y="1022190"/>
            <a:ext cx="12170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McKinsey 7S Framework</a:t>
            </a:r>
          </a:p>
        </p:txBody>
      </p:sp>
      <p:sp>
        <p:nvSpPr>
          <p:cNvPr id="59" name="CuadroTexto 351">
            <a:extLst>
              <a:ext uri="{FF2B5EF4-FFF2-40B4-BE49-F238E27FC236}">
                <a16:creationId xmlns:a16="http://schemas.microsoft.com/office/drawing/2014/main" id="{E52816AB-C72F-3041-806F-60E1A059B719}"/>
              </a:ext>
            </a:extLst>
          </p:cNvPr>
          <p:cNvSpPr txBox="1"/>
          <p:nvPr/>
        </p:nvSpPr>
        <p:spPr>
          <a:xfrm>
            <a:off x="2668308" y="2383311"/>
            <a:ext cx="1904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663710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3489D56-5265-EA44-AA80-063EB03869A4}"/>
              </a:ext>
            </a:extLst>
          </p:cNvPr>
          <p:cNvGrpSpPr/>
          <p:nvPr/>
        </p:nvGrpSpPr>
        <p:grpSpPr>
          <a:xfrm>
            <a:off x="7459085" y="4645909"/>
            <a:ext cx="9400166" cy="7744912"/>
            <a:chOff x="8099023" y="5173161"/>
            <a:chExt cx="8120289" cy="6690407"/>
          </a:xfrm>
        </p:grpSpPr>
        <p:sp>
          <p:nvSpPr>
            <p:cNvPr id="58" name="Forma libre 43">
              <a:extLst>
                <a:ext uri="{FF2B5EF4-FFF2-40B4-BE49-F238E27FC236}">
                  <a16:creationId xmlns:a16="http://schemas.microsoft.com/office/drawing/2014/main" id="{8E8A315E-EA7F-9140-BA8E-D7133A7A9F6F}"/>
                </a:ext>
              </a:extLst>
            </p:cNvPr>
            <p:cNvSpPr/>
            <p:nvPr/>
          </p:nvSpPr>
          <p:spPr>
            <a:xfrm>
              <a:off x="12140721" y="5820893"/>
              <a:ext cx="4261" cy="5347375"/>
            </a:xfrm>
            <a:custGeom>
              <a:avLst/>
              <a:gdLst>
                <a:gd name="connsiteX0" fmla="*/ 196 w 0"/>
                <a:gd name="connsiteY0" fmla="*/ 196 h 748015"/>
                <a:gd name="connsiteX1" fmla="*/ 196 w 0"/>
                <a:gd name="connsiteY1" fmla="*/ 747973 h 74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48015">
                  <a:moveTo>
                    <a:pt x="196" y="196"/>
                  </a:moveTo>
                  <a:lnTo>
                    <a:pt x="196" y="747973"/>
                  </a:lnTo>
                </a:path>
              </a:pathLst>
            </a:custGeom>
            <a:ln w="38100" cap="flat">
              <a:solidFill>
                <a:srgbClr val="DDDDDD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59" name="Forma libre 44">
              <a:extLst>
                <a:ext uri="{FF2B5EF4-FFF2-40B4-BE49-F238E27FC236}">
                  <a16:creationId xmlns:a16="http://schemas.microsoft.com/office/drawing/2014/main" id="{A9324096-0035-BF41-A163-0ADFAD1964B7}"/>
                </a:ext>
              </a:extLst>
            </p:cNvPr>
            <p:cNvSpPr/>
            <p:nvPr/>
          </p:nvSpPr>
          <p:spPr>
            <a:xfrm>
              <a:off x="9783462" y="7267329"/>
              <a:ext cx="4750283" cy="2451944"/>
            </a:xfrm>
            <a:custGeom>
              <a:avLst/>
              <a:gdLst>
                <a:gd name="connsiteX0" fmla="*/ 664597 w 664490"/>
                <a:gd name="connsiteY0" fmla="*/ 196 h 342989"/>
                <a:gd name="connsiteX1" fmla="*/ 196 w 664490"/>
                <a:gd name="connsiteY1" fmla="*/ 343305 h 34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4490" h="342989">
                  <a:moveTo>
                    <a:pt x="664597" y="196"/>
                  </a:moveTo>
                  <a:lnTo>
                    <a:pt x="196" y="343305"/>
                  </a:lnTo>
                </a:path>
              </a:pathLst>
            </a:custGeom>
            <a:ln w="38100" cap="flat">
              <a:solidFill>
                <a:srgbClr val="DDDDDD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60" name="Forma libre 45">
              <a:extLst>
                <a:ext uri="{FF2B5EF4-FFF2-40B4-BE49-F238E27FC236}">
                  <a16:creationId xmlns:a16="http://schemas.microsoft.com/office/drawing/2014/main" id="{53987CDC-1A64-D244-8334-00D4DB74EC5A}"/>
                </a:ext>
              </a:extLst>
            </p:cNvPr>
            <p:cNvSpPr/>
            <p:nvPr/>
          </p:nvSpPr>
          <p:spPr>
            <a:xfrm>
              <a:off x="9783462" y="7267329"/>
              <a:ext cx="4750283" cy="2451944"/>
            </a:xfrm>
            <a:custGeom>
              <a:avLst/>
              <a:gdLst>
                <a:gd name="connsiteX0" fmla="*/ 196 w 664490"/>
                <a:gd name="connsiteY0" fmla="*/ 196 h 342989"/>
                <a:gd name="connsiteX1" fmla="*/ 664597 w 664490"/>
                <a:gd name="connsiteY1" fmla="*/ 343305 h 34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4490" h="342989">
                  <a:moveTo>
                    <a:pt x="196" y="196"/>
                  </a:moveTo>
                  <a:lnTo>
                    <a:pt x="664597" y="343305"/>
                  </a:lnTo>
                </a:path>
              </a:pathLst>
            </a:custGeom>
            <a:ln w="38100" cap="flat">
              <a:solidFill>
                <a:srgbClr val="DDDDDD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61" name="Forma libre 46">
              <a:extLst>
                <a:ext uri="{FF2B5EF4-FFF2-40B4-BE49-F238E27FC236}">
                  <a16:creationId xmlns:a16="http://schemas.microsoft.com/office/drawing/2014/main" id="{2E676AF2-7D97-DA4A-833B-0A7010E96460}"/>
                </a:ext>
              </a:extLst>
            </p:cNvPr>
            <p:cNvSpPr/>
            <p:nvPr/>
          </p:nvSpPr>
          <p:spPr>
            <a:xfrm>
              <a:off x="9191981" y="5589130"/>
              <a:ext cx="5931457" cy="5931578"/>
            </a:xfrm>
            <a:custGeom>
              <a:avLst/>
              <a:gdLst>
                <a:gd name="connsiteX0" fmla="*/ 830081 w 829718"/>
                <a:gd name="connsiteY0" fmla="*/ 415148 h 829736"/>
                <a:gd name="connsiteX1" fmla="*/ 415139 w 829718"/>
                <a:gd name="connsiteY1" fmla="*/ 830099 h 829736"/>
                <a:gd name="connsiteX2" fmla="*/ 196 w 829718"/>
                <a:gd name="connsiteY2" fmla="*/ 415148 h 829736"/>
                <a:gd name="connsiteX3" fmla="*/ 415139 w 829718"/>
                <a:gd name="connsiteY3" fmla="*/ 196 h 829736"/>
                <a:gd name="connsiteX4" fmla="*/ 830081 w 829718"/>
                <a:gd name="connsiteY4" fmla="*/ 415148 h 82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9718" h="829736">
                  <a:moveTo>
                    <a:pt x="830081" y="415148"/>
                  </a:moveTo>
                  <a:cubicBezTo>
                    <a:pt x="830081" y="644319"/>
                    <a:pt x="644305" y="830099"/>
                    <a:pt x="415139" y="830099"/>
                  </a:cubicBezTo>
                  <a:cubicBezTo>
                    <a:pt x="185972" y="830099"/>
                    <a:pt x="196" y="644319"/>
                    <a:pt x="196" y="415148"/>
                  </a:cubicBezTo>
                  <a:cubicBezTo>
                    <a:pt x="196" y="185976"/>
                    <a:pt x="185972" y="196"/>
                    <a:pt x="415139" y="196"/>
                  </a:cubicBezTo>
                  <a:cubicBezTo>
                    <a:pt x="644305" y="196"/>
                    <a:pt x="830081" y="185976"/>
                    <a:pt x="830081" y="415148"/>
                  </a:cubicBezTo>
                  <a:close/>
                </a:path>
              </a:pathLst>
            </a:custGeom>
            <a:noFill/>
            <a:ln w="38100" cap="flat">
              <a:solidFill>
                <a:srgbClr val="DDDDDD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62" name="Forma libre 47">
              <a:extLst>
                <a:ext uri="{FF2B5EF4-FFF2-40B4-BE49-F238E27FC236}">
                  <a16:creationId xmlns:a16="http://schemas.microsoft.com/office/drawing/2014/main" id="{D892A440-61E3-384C-A6D1-F8769186D63E}"/>
                </a:ext>
              </a:extLst>
            </p:cNvPr>
            <p:cNvSpPr/>
            <p:nvPr/>
          </p:nvSpPr>
          <p:spPr>
            <a:xfrm>
              <a:off x="11082377" y="7462471"/>
              <a:ext cx="2153582" cy="2153627"/>
            </a:xfrm>
            <a:custGeom>
              <a:avLst/>
              <a:gdLst>
                <a:gd name="connsiteX0" fmla="*/ 281071 w 280947"/>
                <a:gd name="connsiteY0" fmla="*/ 140552 h 280953"/>
                <a:gd name="connsiteX1" fmla="*/ 140549 w 280947"/>
                <a:gd name="connsiteY1" fmla="*/ 281077 h 280953"/>
                <a:gd name="connsiteX2" fmla="*/ 28 w 280947"/>
                <a:gd name="connsiteY2" fmla="*/ 140552 h 280953"/>
                <a:gd name="connsiteX3" fmla="*/ 140549 w 280947"/>
                <a:gd name="connsiteY3" fmla="*/ 28 h 280953"/>
                <a:gd name="connsiteX4" fmla="*/ 281071 w 280947"/>
                <a:gd name="connsiteY4" fmla="*/ 140552 h 28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47" h="280953">
                  <a:moveTo>
                    <a:pt x="281071" y="140552"/>
                  </a:moveTo>
                  <a:cubicBezTo>
                    <a:pt x="281071" y="218162"/>
                    <a:pt x="218157" y="281077"/>
                    <a:pt x="140549" y="281077"/>
                  </a:cubicBezTo>
                  <a:cubicBezTo>
                    <a:pt x="62942" y="281077"/>
                    <a:pt x="28" y="218162"/>
                    <a:pt x="28" y="140552"/>
                  </a:cubicBezTo>
                  <a:cubicBezTo>
                    <a:pt x="28" y="62943"/>
                    <a:pt x="62941" y="28"/>
                    <a:pt x="140549" y="28"/>
                  </a:cubicBezTo>
                  <a:cubicBezTo>
                    <a:pt x="218157" y="28"/>
                    <a:pt x="281071" y="62943"/>
                    <a:pt x="281071" y="140552"/>
                  </a:cubicBezTo>
                  <a:close/>
                </a:path>
              </a:pathLst>
            </a:custGeom>
            <a:solidFill>
              <a:schemeClr val="tx2"/>
            </a:solidFill>
            <a:ln w="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63" name="Forma libre 48">
              <a:extLst>
                <a:ext uri="{FF2B5EF4-FFF2-40B4-BE49-F238E27FC236}">
                  <a16:creationId xmlns:a16="http://schemas.microsoft.com/office/drawing/2014/main" id="{B97FFEC2-B951-AD4C-B28B-43574780589F}"/>
                </a:ext>
              </a:extLst>
            </p:cNvPr>
            <p:cNvSpPr/>
            <p:nvPr/>
          </p:nvSpPr>
          <p:spPr>
            <a:xfrm>
              <a:off x="9612514" y="7242258"/>
              <a:ext cx="5010397" cy="4072366"/>
            </a:xfrm>
            <a:custGeom>
              <a:avLst/>
              <a:gdLst>
                <a:gd name="connsiteX0" fmla="*/ 196 w 700876"/>
                <a:gd name="connsiteY0" fmla="*/ 196 h 569660"/>
                <a:gd name="connsiteX1" fmla="*/ 701019 w 700876"/>
                <a:gd name="connsiteY1" fmla="*/ 196 h 569660"/>
                <a:gd name="connsiteX2" fmla="*/ 350604 w 700876"/>
                <a:gd name="connsiteY2" fmla="*/ 569934 h 569660"/>
                <a:gd name="connsiteX3" fmla="*/ 196 w 700876"/>
                <a:gd name="connsiteY3" fmla="*/ 196 h 56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0876" h="569660">
                  <a:moveTo>
                    <a:pt x="196" y="196"/>
                  </a:moveTo>
                  <a:lnTo>
                    <a:pt x="701019" y="196"/>
                  </a:lnTo>
                  <a:lnTo>
                    <a:pt x="350604" y="569934"/>
                  </a:lnTo>
                  <a:lnTo>
                    <a:pt x="196" y="196"/>
                  </a:lnTo>
                  <a:close/>
                </a:path>
              </a:pathLst>
            </a:custGeom>
            <a:noFill/>
            <a:ln w="38100" cap="flat">
              <a:solidFill>
                <a:srgbClr val="DDDDDD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64" name="Forma libre 49">
              <a:extLst>
                <a:ext uri="{FF2B5EF4-FFF2-40B4-BE49-F238E27FC236}">
                  <a16:creationId xmlns:a16="http://schemas.microsoft.com/office/drawing/2014/main" id="{02A48ADA-E8D9-A442-8204-0C17537FF922}"/>
                </a:ext>
              </a:extLst>
            </p:cNvPr>
            <p:cNvSpPr/>
            <p:nvPr/>
          </p:nvSpPr>
          <p:spPr>
            <a:xfrm>
              <a:off x="9612514" y="5725757"/>
              <a:ext cx="5010397" cy="4072366"/>
            </a:xfrm>
            <a:custGeom>
              <a:avLst/>
              <a:gdLst>
                <a:gd name="connsiteX0" fmla="*/ 196 w 700876"/>
                <a:gd name="connsiteY0" fmla="*/ 569928 h 569660"/>
                <a:gd name="connsiteX1" fmla="*/ 701019 w 700876"/>
                <a:gd name="connsiteY1" fmla="*/ 569928 h 569660"/>
                <a:gd name="connsiteX2" fmla="*/ 350604 w 700876"/>
                <a:gd name="connsiteY2" fmla="*/ 196 h 569660"/>
                <a:gd name="connsiteX3" fmla="*/ 196 w 700876"/>
                <a:gd name="connsiteY3" fmla="*/ 569928 h 56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0876" h="569660">
                  <a:moveTo>
                    <a:pt x="196" y="569928"/>
                  </a:moveTo>
                  <a:lnTo>
                    <a:pt x="701019" y="569928"/>
                  </a:lnTo>
                  <a:lnTo>
                    <a:pt x="350604" y="196"/>
                  </a:lnTo>
                  <a:lnTo>
                    <a:pt x="196" y="569928"/>
                  </a:lnTo>
                  <a:close/>
                </a:path>
              </a:pathLst>
            </a:custGeom>
            <a:noFill/>
            <a:ln w="38100" cap="flat">
              <a:solidFill>
                <a:srgbClr val="DDDDDD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AC35A4-0FDA-0440-BA9B-D1B845D9593F}"/>
                </a:ext>
              </a:extLst>
            </p:cNvPr>
            <p:cNvSpPr/>
            <p:nvPr/>
          </p:nvSpPr>
          <p:spPr>
            <a:xfrm>
              <a:off x="10932611" y="5173161"/>
              <a:ext cx="2370202" cy="12003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2AC6EFA-30F2-674D-9156-A674A9A2C325}"/>
                </a:ext>
              </a:extLst>
            </p:cNvPr>
            <p:cNvSpPr/>
            <p:nvPr/>
          </p:nvSpPr>
          <p:spPr>
            <a:xfrm>
              <a:off x="10932611" y="10663239"/>
              <a:ext cx="2370202" cy="12003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2FF0133-AB25-AE42-B4F7-94B2ACAB72B1}"/>
                </a:ext>
              </a:extLst>
            </p:cNvPr>
            <p:cNvSpPr/>
            <p:nvPr/>
          </p:nvSpPr>
          <p:spPr>
            <a:xfrm>
              <a:off x="13849110" y="6436009"/>
              <a:ext cx="2370202" cy="12003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B8B67AB-76DC-0D49-B0EB-4B5B2A8A92BF}"/>
                </a:ext>
              </a:extLst>
            </p:cNvPr>
            <p:cNvSpPr/>
            <p:nvPr/>
          </p:nvSpPr>
          <p:spPr>
            <a:xfrm>
              <a:off x="8099023" y="6436009"/>
              <a:ext cx="2370202" cy="12003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14130F7-925B-2E40-86B7-111A3917E6F8}"/>
                </a:ext>
              </a:extLst>
            </p:cNvPr>
            <p:cNvSpPr/>
            <p:nvPr/>
          </p:nvSpPr>
          <p:spPr>
            <a:xfrm>
              <a:off x="13849110" y="9356044"/>
              <a:ext cx="2370202" cy="12003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DD28479-7C7C-714A-A883-CE2199543FE5}"/>
                </a:ext>
              </a:extLst>
            </p:cNvPr>
            <p:cNvSpPr/>
            <p:nvPr/>
          </p:nvSpPr>
          <p:spPr>
            <a:xfrm>
              <a:off x="8099023" y="9356044"/>
              <a:ext cx="2370202" cy="12003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798AF76-9D80-FA4C-A0BE-1F95839B1A34}"/>
              </a:ext>
            </a:extLst>
          </p:cNvPr>
          <p:cNvSpPr txBox="1"/>
          <p:nvPr/>
        </p:nvSpPr>
        <p:spPr>
          <a:xfrm>
            <a:off x="10653329" y="5044573"/>
            <a:ext cx="2894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2D2EC4-AC5F-4243-853A-FB6F19E8707B}"/>
              </a:ext>
            </a:extLst>
          </p:cNvPr>
          <p:cNvSpPr txBox="1"/>
          <p:nvPr/>
        </p:nvSpPr>
        <p:spPr>
          <a:xfrm>
            <a:off x="14052180" y="6510171"/>
            <a:ext cx="2894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Style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5C937F-B34E-934B-B39F-B01384E427E7}"/>
              </a:ext>
            </a:extLst>
          </p:cNvPr>
          <p:cNvSpPr txBox="1"/>
          <p:nvPr/>
        </p:nvSpPr>
        <p:spPr>
          <a:xfrm>
            <a:off x="14052180" y="9853937"/>
            <a:ext cx="2894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Staff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0BCE11-4181-AC42-BD6D-B1D1C66456C2}"/>
              </a:ext>
            </a:extLst>
          </p:cNvPr>
          <p:cNvSpPr txBox="1"/>
          <p:nvPr/>
        </p:nvSpPr>
        <p:spPr>
          <a:xfrm>
            <a:off x="7365630" y="6510171"/>
            <a:ext cx="2894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Structure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9ECB757-EF73-AF41-9E97-5A0CCFFE5BB1}"/>
              </a:ext>
            </a:extLst>
          </p:cNvPr>
          <p:cNvSpPr txBox="1"/>
          <p:nvPr/>
        </p:nvSpPr>
        <p:spPr>
          <a:xfrm>
            <a:off x="7365630" y="9853937"/>
            <a:ext cx="2894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ABF77E-B4BB-3147-8E87-56650443CA22}"/>
              </a:ext>
            </a:extLst>
          </p:cNvPr>
          <p:cNvSpPr txBox="1"/>
          <p:nvPr/>
        </p:nvSpPr>
        <p:spPr>
          <a:xfrm>
            <a:off x="10653329" y="11416798"/>
            <a:ext cx="2894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Skills</a:t>
            </a: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FF55A43A-7EFD-E743-BF82-59B7602BFCB1}"/>
              </a:ext>
            </a:extLst>
          </p:cNvPr>
          <p:cNvSpPr/>
          <p:nvPr/>
        </p:nvSpPr>
        <p:spPr>
          <a:xfrm>
            <a:off x="13814871" y="4492023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8" name="Rectangle 56">
            <a:extLst>
              <a:ext uri="{FF2B5EF4-FFF2-40B4-BE49-F238E27FC236}">
                <a16:creationId xmlns:a16="http://schemas.microsoft.com/office/drawing/2014/main" id="{E92FF4A1-DAF4-ED49-AD29-67F7AE81BDF1}"/>
              </a:ext>
            </a:extLst>
          </p:cNvPr>
          <p:cNvSpPr/>
          <p:nvPr/>
        </p:nvSpPr>
        <p:spPr>
          <a:xfrm flipH="1">
            <a:off x="280320" y="6325503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9C7384F0-B0B3-A24F-B653-F679066EB3AC}"/>
              </a:ext>
            </a:extLst>
          </p:cNvPr>
          <p:cNvSpPr/>
          <p:nvPr/>
        </p:nvSpPr>
        <p:spPr>
          <a:xfrm>
            <a:off x="17123771" y="6325504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5F0C072D-6814-A444-A911-D2EB348E3671}"/>
              </a:ext>
            </a:extLst>
          </p:cNvPr>
          <p:cNvSpPr/>
          <p:nvPr/>
        </p:nvSpPr>
        <p:spPr>
          <a:xfrm>
            <a:off x="17123771" y="9705780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675B3D2-7C49-F04B-8EF3-58A7DE1CC9F7}"/>
              </a:ext>
            </a:extLst>
          </p:cNvPr>
          <p:cNvSpPr/>
          <p:nvPr/>
        </p:nvSpPr>
        <p:spPr>
          <a:xfrm flipH="1">
            <a:off x="280320" y="9705779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FC03617-949C-974A-AE7E-9FBA96EB2618}"/>
              </a:ext>
            </a:extLst>
          </p:cNvPr>
          <p:cNvSpPr/>
          <p:nvPr/>
        </p:nvSpPr>
        <p:spPr>
          <a:xfrm flipH="1">
            <a:off x="3473073" y="11533933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E3AC616-6826-2D47-90A3-AC849FBEC4C5}"/>
              </a:ext>
            </a:extLst>
          </p:cNvPr>
          <p:cNvSpPr txBox="1"/>
          <p:nvPr/>
        </p:nvSpPr>
        <p:spPr>
          <a:xfrm>
            <a:off x="10909283" y="7960167"/>
            <a:ext cx="2496394" cy="12311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cs typeface="Poppins SemiBold" pitchFamily="2" charset="77"/>
              </a:rPr>
              <a:t>Shared Values</a:t>
            </a:r>
          </a:p>
        </p:txBody>
      </p: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C1BF1886-36B6-114B-B19B-F2D4544E3786}"/>
              </a:ext>
            </a:extLst>
          </p:cNvPr>
          <p:cNvSpPr txBox="1"/>
          <p:nvPr/>
        </p:nvSpPr>
        <p:spPr>
          <a:xfrm>
            <a:off x="6103759" y="1022190"/>
            <a:ext cx="12170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McKinsey 7S Framework</a:t>
            </a:r>
          </a:p>
        </p:txBody>
      </p:sp>
      <p:sp>
        <p:nvSpPr>
          <p:cNvPr id="32" name="CuadroTexto 351">
            <a:extLst>
              <a:ext uri="{FF2B5EF4-FFF2-40B4-BE49-F238E27FC236}">
                <a16:creationId xmlns:a16="http://schemas.microsoft.com/office/drawing/2014/main" id="{A2DB3887-1600-A546-A91F-56EA66DECF43}"/>
              </a:ext>
            </a:extLst>
          </p:cNvPr>
          <p:cNvSpPr txBox="1"/>
          <p:nvPr/>
        </p:nvSpPr>
        <p:spPr>
          <a:xfrm>
            <a:off x="2668308" y="2383311"/>
            <a:ext cx="1904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626161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rma libre 190">
            <a:extLst>
              <a:ext uri="{FF2B5EF4-FFF2-40B4-BE49-F238E27FC236}">
                <a16:creationId xmlns:a16="http://schemas.microsoft.com/office/drawing/2014/main" id="{1EAB3AFB-F2D6-CD4F-8A3D-B564AAB8779E}"/>
              </a:ext>
            </a:extLst>
          </p:cNvPr>
          <p:cNvSpPr/>
          <p:nvPr/>
        </p:nvSpPr>
        <p:spPr>
          <a:xfrm>
            <a:off x="10935602" y="5134302"/>
            <a:ext cx="2505592" cy="2622814"/>
          </a:xfrm>
          <a:custGeom>
            <a:avLst/>
            <a:gdLst>
              <a:gd name="connsiteX0" fmla="*/ 323345 w 331648"/>
              <a:gd name="connsiteY0" fmla="*/ 128686 h 347164"/>
              <a:gd name="connsiteX1" fmla="*/ 266761 w 331648"/>
              <a:gd name="connsiteY1" fmla="*/ 11479 h 347164"/>
              <a:gd name="connsiteX2" fmla="*/ 65148 w 331648"/>
              <a:gd name="connsiteY2" fmla="*/ 11479 h 347164"/>
              <a:gd name="connsiteX3" fmla="*/ 8564 w 331648"/>
              <a:gd name="connsiteY3" fmla="*/ 128686 h 347164"/>
              <a:gd name="connsiteX4" fmla="*/ 91012 w 331648"/>
              <a:gd name="connsiteY4" fmla="*/ 299882 h 347164"/>
              <a:gd name="connsiteX5" fmla="*/ 240874 w 331648"/>
              <a:gd name="connsiteY5" fmla="*/ 299882 h 34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648" h="347164">
                <a:moveTo>
                  <a:pt x="323345" y="128686"/>
                </a:moveTo>
                <a:cubicBezTo>
                  <a:pt x="346542" y="80512"/>
                  <a:pt x="318912" y="23272"/>
                  <a:pt x="266761" y="11479"/>
                </a:cubicBezTo>
                <a:cubicBezTo>
                  <a:pt x="200386" y="-3453"/>
                  <a:pt x="131523" y="-3453"/>
                  <a:pt x="65148" y="11479"/>
                </a:cubicBezTo>
                <a:cubicBezTo>
                  <a:pt x="12997" y="23272"/>
                  <a:pt x="-14633" y="80512"/>
                  <a:pt x="8564" y="128686"/>
                </a:cubicBezTo>
                <a:lnTo>
                  <a:pt x="91012" y="299882"/>
                </a:lnTo>
                <a:cubicBezTo>
                  <a:pt x="121242" y="362659"/>
                  <a:pt x="210643" y="362659"/>
                  <a:pt x="240874" y="299882"/>
                </a:cubicBezTo>
                <a:close/>
              </a:path>
            </a:pathLst>
          </a:custGeom>
          <a:solidFill>
            <a:schemeClr val="tx2"/>
          </a:solidFill>
          <a:ln w="5958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2" name="Forma libre 191">
            <a:extLst>
              <a:ext uri="{FF2B5EF4-FFF2-40B4-BE49-F238E27FC236}">
                <a16:creationId xmlns:a16="http://schemas.microsoft.com/office/drawing/2014/main" id="{353B818C-3596-1148-BF4A-9B7B46974719}"/>
              </a:ext>
            </a:extLst>
          </p:cNvPr>
          <p:cNvSpPr/>
          <p:nvPr/>
        </p:nvSpPr>
        <p:spPr>
          <a:xfrm>
            <a:off x="12689786" y="5749441"/>
            <a:ext cx="2658814" cy="2550710"/>
          </a:xfrm>
          <a:custGeom>
            <a:avLst/>
            <a:gdLst>
              <a:gd name="connsiteX0" fmla="*/ 343857 w 351929"/>
              <a:gd name="connsiteY0" fmla="*/ 176258 h 337620"/>
              <a:gd name="connsiteX1" fmla="*/ 218201 w 351929"/>
              <a:gd name="connsiteY1" fmla="*/ 18643 h 337620"/>
              <a:gd name="connsiteX2" fmla="*/ 91113 w 351929"/>
              <a:gd name="connsiteY2" fmla="*/ 47341 h 337620"/>
              <a:gd name="connsiteX3" fmla="*/ 8707 w 351929"/>
              <a:gd name="connsiteY3" fmla="*/ 218472 h 337620"/>
              <a:gd name="connsiteX4" fmla="*/ 102142 w 351929"/>
              <a:gd name="connsiteY4" fmla="*/ 335638 h 337620"/>
              <a:gd name="connsiteX5" fmla="*/ 287400 w 351929"/>
              <a:gd name="connsiteY5" fmla="*/ 293351 h 337620"/>
              <a:gd name="connsiteX6" fmla="*/ 343857 w 351929"/>
              <a:gd name="connsiteY6" fmla="*/ 176258 h 33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929" h="337620">
                <a:moveTo>
                  <a:pt x="343857" y="176258"/>
                </a:moveTo>
                <a:cubicBezTo>
                  <a:pt x="314226" y="115021"/>
                  <a:pt x="271296" y="61173"/>
                  <a:pt x="218201" y="18643"/>
                </a:cubicBezTo>
                <a:cubicBezTo>
                  <a:pt x="176405" y="-14850"/>
                  <a:pt x="114352" y="-916"/>
                  <a:pt x="91113" y="47341"/>
                </a:cubicBezTo>
                <a:lnTo>
                  <a:pt x="8707" y="218472"/>
                </a:lnTo>
                <a:cubicBezTo>
                  <a:pt x="-21523" y="281248"/>
                  <a:pt x="34214" y="351141"/>
                  <a:pt x="102142" y="335638"/>
                </a:cubicBezTo>
                <a:lnTo>
                  <a:pt x="287400" y="293351"/>
                </a:lnTo>
                <a:cubicBezTo>
                  <a:pt x="339426" y="281475"/>
                  <a:pt x="367079" y="224312"/>
                  <a:pt x="343857" y="176258"/>
                </a:cubicBezTo>
                <a:close/>
              </a:path>
            </a:pathLst>
          </a:custGeom>
          <a:solidFill>
            <a:schemeClr val="accent1"/>
          </a:solidFill>
          <a:ln w="5958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3" name="Forma libre 192">
            <a:extLst>
              <a:ext uri="{FF2B5EF4-FFF2-40B4-BE49-F238E27FC236}">
                <a16:creationId xmlns:a16="http://schemas.microsoft.com/office/drawing/2014/main" id="{7AC66F66-C236-8744-A9B0-1FDA2E4A11C8}"/>
              </a:ext>
            </a:extLst>
          </p:cNvPr>
          <p:cNvSpPr/>
          <p:nvPr/>
        </p:nvSpPr>
        <p:spPr>
          <a:xfrm>
            <a:off x="12970445" y="7946330"/>
            <a:ext cx="2658814" cy="2474095"/>
          </a:xfrm>
          <a:custGeom>
            <a:avLst/>
            <a:gdLst>
              <a:gd name="connsiteX0" fmla="*/ 180211 w 351929"/>
              <a:gd name="connsiteY0" fmla="*/ 309434 h 327480"/>
              <a:gd name="connsiteX1" fmla="*/ 306858 w 351929"/>
              <a:gd name="connsiteY1" fmla="*/ 280802 h 327480"/>
              <a:gd name="connsiteX2" fmla="*/ 351827 w 351929"/>
              <a:gd name="connsiteY2" fmla="*/ 83300 h 327480"/>
              <a:gd name="connsiteX3" fmla="*/ 351828 w 351929"/>
              <a:gd name="connsiteY3" fmla="*/ 82256 h 327480"/>
              <a:gd name="connsiteX4" fmla="*/ 251176 w 351929"/>
              <a:gd name="connsiteY4" fmla="*/ 2378 h 327480"/>
              <a:gd name="connsiteX5" fmla="*/ 64993 w 351929"/>
              <a:gd name="connsiteY5" fmla="*/ 44879 h 327480"/>
              <a:gd name="connsiteX6" fmla="*/ 31643 w 351929"/>
              <a:gd name="connsiteY6" fmla="*/ 190981 h 32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929" h="327480">
                <a:moveTo>
                  <a:pt x="180211" y="309434"/>
                </a:moveTo>
                <a:cubicBezTo>
                  <a:pt x="221858" y="342648"/>
                  <a:pt x="283714" y="328761"/>
                  <a:pt x="306858" y="280802"/>
                </a:cubicBezTo>
                <a:cubicBezTo>
                  <a:pt x="336551" y="219203"/>
                  <a:pt x="351925" y="151683"/>
                  <a:pt x="351827" y="83300"/>
                </a:cubicBezTo>
                <a:cubicBezTo>
                  <a:pt x="351828" y="82954"/>
                  <a:pt x="351828" y="82602"/>
                  <a:pt x="351828" y="82256"/>
                </a:cubicBezTo>
                <a:cubicBezTo>
                  <a:pt x="351708" y="29549"/>
                  <a:pt x="302564" y="-9349"/>
                  <a:pt x="251176" y="2378"/>
                </a:cubicBezTo>
                <a:lnTo>
                  <a:pt x="64993" y="44879"/>
                </a:lnTo>
                <a:cubicBezTo>
                  <a:pt x="-2935" y="60388"/>
                  <a:pt x="-22828" y="147538"/>
                  <a:pt x="31643" y="190981"/>
                </a:cubicBezTo>
                <a:close/>
              </a:path>
            </a:pathLst>
          </a:custGeom>
          <a:solidFill>
            <a:schemeClr val="accent2"/>
          </a:solidFill>
          <a:ln w="5958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4" name="Forma libre 193">
            <a:extLst>
              <a:ext uri="{FF2B5EF4-FFF2-40B4-BE49-F238E27FC236}">
                <a16:creationId xmlns:a16="http://schemas.microsoft.com/office/drawing/2014/main" id="{395940A5-6E44-9141-9277-F4701ED633D8}"/>
              </a:ext>
            </a:extLst>
          </p:cNvPr>
          <p:cNvSpPr/>
          <p:nvPr/>
        </p:nvSpPr>
        <p:spPr>
          <a:xfrm>
            <a:off x="9026398" y="5749456"/>
            <a:ext cx="2658814" cy="2550710"/>
          </a:xfrm>
          <a:custGeom>
            <a:avLst/>
            <a:gdLst>
              <a:gd name="connsiteX0" fmla="*/ 134233 w 351929"/>
              <a:gd name="connsiteY0" fmla="*/ 18642 h 337620"/>
              <a:gd name="connsiteX1" fmla="*/ 8576 w 351929"/>
              <a:gd name="connsiteY1" fmla="*/ 176256 h 337620"/>
              <a:gd name="connsiteX2" fmla="*/ 65034 w 351929"/>
              <a:gd name="connsiteY2" fmla="*/ 293350 h 337620"/>
              <a:gd name="connsiteX3" fmla="*/ 250310 w 351929"/>
              <a:gd name="connsiteY3" fmla="*/ 335666 h 337620"/>
              <a:gd name="connsiteX4" fmla="*/ 343745 w 351929"/>
              <a:gd name="connsiteY4" fmla="*/ 218501 h 337620"/>
              <a:gd name="connsiteX5" fmla="*/ 261333 w 351929"/>
              <a:gd name="connsiteY5" fmla="*/ 47370 h 337620"/>
              <a:gd name="connsiteX6" fmla="*/ 134233 w 351929"/>
              <a:gd name="connsiteY6" fmla="*/ 18642 h 33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929" h="337620">
                <a:moveTo>
                  <a:pt x="134233" y="18642"/>
                </a:moveTo>
                <a:cubicBezTo>
                  <a:pt x="81138" y="61172"/>
                  <a:pt x="38208" y="115019"/>
                  <a:pt x="8576" y="176256"/>
                </a:cubicBezTo>
                <a:cubicBezTo>
                  <a:pt x="-14645" y="224310"/>
                  <a:pt x="13008" y="281473"/>
                  <a:pt x="65034" y="293350"/>
                </a:cubicBezTo>
                <a:lnTo>
                  <a:pt x="250310" y="335666"/>
                </a:lnTo>
                <a:cubicBezTo>
                  <a:pt x="318238" y="351175"/>
                  <a:pt x="373975" y="281276"/>
                  <a:pt x="343745" y="218501"/>
                </a:cubicBezTo>
                <a:lnTo>
                  <a:pt x="261333" y="47370"/>
                </a:lnTo>
                <a:cubicBezTo>
                  <a:pt x="238100" y="-917"/>
                  <a:pt x="176047" y="-14852"/>
                  <a:pt x="134233" y="18642"/>
                </a:cubicBezTo>
                <a:close/>
              </a:path>
            </a:pathLst>
          </a:custGeom>
          <a:solidFill>
            <a:schemeClr val="accent6"/>
          </a:solidFill>
          <a:ln w="5958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5" name="Forma libre 194">
            <a:extLst>
              <a:ext uri="{FF2B5EF4-FFF2-40B4-BE49-F238E27FC236}">
                <a16:creationId xmlns:a16="http://schemas.microsoft.com/office/drawing/2014/main" id="{F3E4DF40-44F8-0D4B-85A8-072FE2EA30C7}"/>
              </a:ext>
            </a:extLst>
          </p:cNvPr>
          <p:cNvSpPr/>
          <p:nvPr/>
        </p:nvSpPr>
        <p:spPr>
          <a:xfrm>
            <a:off x="8748391" y="7946149"/>
            <a:ext cx="2658814" cy="2474095"/>
          </a:xfrm>
          <a:custGeom>
            <a:avLst/>
            <a:gdLst>
              <a:gd name="connsiteX0" fmla="*/ 100932 w 351929"/>
              <a:gd name="connsiteY0" fmla="*/ 2378 h 327480"/>
              <a:gd name="connsiteX1" fmla="*/ 280 w 351929"/>
              <a:gd name="connsiteY1" fmla="*/ 82256 h 327480"/>
              <a:gd name="connsiteX2" fmla="*/ 280 w 351929"/>
              <a:gd name="connsiteY2" fmla="*/ 83300 h 327480"/>
              <a:gd name="connsiteX3" fmla="*/ 45250 w 351929"/>
              <a:gd name="connsiteY3" fmla="*/ 280803 h 327480"/>
              <a:gd name="connsiteX4" fmla="*/ 171897 w 351929"/>
              <a:gd name="connsiteY4" fmla="*/ 309435 h 327480"/>
              <a:gd name="connsiteX5" fmla="*/ 320464 w 351929"/>
              <a:gd name="connsiteY5" fmla="*/ 190951 h 327480"/>
              <a:gd name="connsiteX6" fmla="*/ 287115 w 351929"/>
              <a:gd name="connsiteY6" fmla="*/ 44850 h 32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929" h="327480">
                <a:moveTo>
                  <a:pt x="100932" y="2378"/>
                </a:moveTo>
                <a:cubicBezTo>
                  <a:pt x="49544" y="-9349"/>
                  <a:pt x="394" y="29549"/>
                  <a:pt x="280" y="82256"/>
                </a:cubicBezTo>
                <a:cubicBezTo>
                  <a:pt x="280" y="82602"/>
                  <a:pt x="280" y="82954"/>
                  <a:pt x="280" y="83300"/>
                </a:cubicBezTo>
                <a:cubicBezTo>
                  <a:pt x="183" y="151683"/>
                  <a:pt x="15556" y="219203"/>
                  <a:pt x="45250" y="280803"/>
                </a:cubicBezTo>
                <a:cubicBezTo>
                  <a:pt x="68394" y="328785"/>
                  <a:pt x="130249" y="342672"/>
                  <a:pt x="171897" y="309435"/>
                </a:cubicBezTo>
                <a:lnTo>
                  <a:pt x="320464" y="190951"/>
                </a:lnTo>
                <a:cubicBezTo>
                  <a:pt x="374936" y="147508"/>
                  <a:pt x="355061" y="60353"/>
                  <a:pt x="287115" y="44850"/>
                </a:cubicBezTo>
                <a:close/>
              </a:path>
            </a:pathLst>
          </a:custGeom>
          <a:solidFill>
            <a:schemeClr val="accent5"/>
          </a:solidFill>
          <a:ln w="5958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6" name="Forma libre 195">
            <a:extLst>
              <a:ext uri="{FF2B5EF4-FFF2-40B4-BE49-F238E27FC236}">
                <a16:creationId xmlns:a16="http://schemas.microsoft.com/office/drawing/2014/main" id="{1627C492-0C0D-8542-AFB7-A390F5C3B6FC}"/>
              </a:ext>
            </a:extLst>
          </p:cNvPr>
          <p:cNvSpPr/>
          <p:nvPr/>
        </p:nvSpPr>
        <p:spPr>
          <a:xfrm>
            <a:off x="12187133" y="9248584"/>
            <a:ext cx="2379409" cy="2694919"/>
          </a:xfrm>
          <a:custGeom>
            <a:avLst/>
            <a:gdLst>
              <a:gd name="connsiteX0" fmla="*/ 283822 w 314947"/>
              <a:gd name="connsiteY0" fmla="*/ 137004 h 356709"/>
              <a:gd name="connsiteX1" fmla="*/ 135296 w 314947"/>
              <a:gd name="connsiteY1" fmla="*/ 18580 h 356709"/>
              <a:gd name="connsiteX2" fmla="*/ 280 w 314947"/>
              <a:gd name="connsiteY2" fmla="*/ 83599 h 356709"/>
              <a:gd name="connsiteX3" fmla="*/ 280 w 314947"/>
              <a:gd name="connsiteY3" fmla="*/ 273621 h 356709"/>
              <a:gd name="connsiteX4" fmla="*/ 102107 w 314947"/>
              <a:gd name="connsiteY4" fmla="*/ 354674 h 356709"/>
              <a:gd name="connsiteX5" fmla="*/ 283822 w 314947"/>
              <a:gd name="connsiteY5" fmla="*/ 267024 h 356709"/>
              <a:gd name="connsiteX6" fmla="*/ 283822 w 314947"/>
              <a:gd name="connsiteY6" fmla="*/ 137004 h 35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47" h="356709">
                <a:moveTo>
                  <a:pt x="283822" y="137004"/>
                </a:moveTo>
                <a:lnTo>
                  <a:pt x="135296" y="18580"/>
                </a:lnTo>
                <a:cubicBezTo>
                  <a:pt x="80824" y="-24863"/>
                  <a:pt x="280" y="13928"/>
                  <a:pt x="280" y="83599"/>
                </a:cubicBezTo>
                <a:lnTo>
                  <a:pt x="280" y="273621"/>
                </a:lnTo>
                <a:cubicBezTo>
                  <a:pt x="280" y="327092"/>
                  <a:pt x="49985" y="366587"/>
                  <a:pt x="102107" y="354674"/>
                </a:cubicBezTo>
                <a:cubicBezTo>
                  <a:pt x="168492" y="339475"/>
                  <a:pt x="230601" y="309517"/>
                  <a:pt x="283822" y="267024"/>
                </a:cubicBezTo>
                <a:cubicBezTo>
                  <a:pt x="325594" y="233751"/>
                  <a:pt x="325558" y="170289"/>
                  <a:pt x="283822" y="137004"/>
                </a:cubicBezTo>
                <a:close/>
              </a:path>
            </a:pathLst>
          </a:custGeom>
          <a:solidFill>
            <a:schemeClr val="accent3"/>
          </a:solidFill>
          <a:ln w="5958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7" name="Forma libre 196">
            <a:extLst>
              <a:ext uri="{FF2B5EF4-FFF2-40B4-BE49-F238E27FC236}">
                <a16:creationId xmlns:a16="http://schemas.microsoft.com/office/drawing/2014/main" id="{3AFCF2DA-F6E4-0D47-9344-E378ED49AD53}"/>
              </a:ext>
            </a:extLst>
          </p:cNvPr>
          <p:cNvSpPr/>
          <p:nvPr/>
        </p:nvSpPr>
        <p:spPr>
          <a:xfrm>
            <a:off x="9808819" y="9248599"/>
            <a:ext cx="2379409" cy="2694919"/>
          </a:xfrm>
          <a:custGeom>
            <a:avLst/>
            <a:gdLst>
              <a:gd name="connsiteX0" fmla="*/ 31569 w 314947"/>
              <a:gd name="connsiteY0" fmla="*/ 267028 h 356709"/>
              <a:gd name="connsiteX1" fmla="*/ 213284 w 314947"/>
              <a:gd name="connsiteY1" fmla="*/ 354678 h 356709"/>
              <a:gd name="connsiteX2" fmla="*/ 315111 w 314947"/>
              <a:gd name="connsiteY2" fmla="*/ 273625 h 356709"/>
              <a:gd name="connsiteX3" fmla="*/ 315111 w 314947"/>
              <a:gd name="connsiteY3" fmla="*/ 83603 h 356709"/>
              <a:gd name="connsiteX4" fmla="*/ 180096 w 314947"/>
              <a:gd name="connsiteY4" fmla="*/ 18584 h 356709"/>
              <a:gd name="connsiteX5" fmla="*/ 31599 w 314947"/>
              <a:gd name="connsiteY5" fmla="*/ 137008 h 356709"/>
              <a:gd name="connsiteX6" fmla="*/ 31569 w 314947"/>
              <a:gd name="connsiteY6" fmla="*/ 267028 h 35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47" h="356709">
                <a:moveTo>
                  <a:pt x="31569" y="267028"/>
                </a:moveTo>
                <a:cubicBezTo>
                  <a:pt x="84790" y="309521"/>
                  <a:pt x="146899" y="339479"/>
                  <a:pt x="213284" y="354678"/>
                </a:cubicBezTo>
                <a:cubicBezTo>
                  <a:pt x="265406" y="366608"/>
                  <a:pt x="315111" y="327096"/>
                  <a:pt x="315111" y="273625"/>
                </a:cubicBezTo>
                <a:lnTo>
                  <a:pt x="315111" y="83603"/>
                </a:lnTo>
                <a:cubicBezTo>
                  <a:pt x="315111" y="13925"/>
                  <a:pt x="234585" y="-24865"/>
                  <a:pt x="180096" y="18584"/>
                </a:cubicBezTo>
                <a:lnTo>
                  <a:pt x="31599" y="137008"/>
                </a:lnTo>
                <a:cubicBezTo>
                  <a:pt x="-10137" y="170287"/>
                  <a:pt x="-10173" y="233749"/>
                  <a:pt x="31569" y="267028"/>
                </a:cubicBezTo>
                <a:close/>
              </a:path>
            </a:pathLst>
          </a:custGeom>
          <a:solidFill>
            <a:schemeClr val="accent4"/>
          </a:solidFill>
          <a:ln w="5958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79F00EDA-0A57-4D43-8159-4F5B4C8F6534}"/>
              </a:ext>
            </a:extLst>
          </p:cNvPr>
          <p:cNvSpPr txBox="1"/>
          <p:nvPr/>
        </p:nvSpPr>
        <p:spPr>
          <a:xfrm>
            <a:off x="12832961" y="6947657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F17452FB-6941-624E-9D8A-7E0155C65499}"/>
              </a:ext>
            </a:extLst>
          </p:cNvPr>
          <p:cNvSpPr txBox="1"/>
          <p:nvPr/>
        </p:nvSpPr>
        <p:spPr>
          <a:xfrm>
            <a:off x="9094774" y="6933344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Structure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8C5024C5-5FB3-B142-A782-598346BDA012}"/>
              </a:ext>
            </a:extLst>
          </p:cNvPr>
          <p:cNvSpPr txBox="1"/>
          <p:nvPr/>
        </p:nvSpPr>
        <p:spPr>
          <a:xfrm>
            <a:off x="8821939" y="8851306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System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0C8C3CE7-F322-2B48-8FE4-C2BF0C74F559}"/>
              </a:ext>
            </a:extLst>
          </p:cNvPr>
          <p:cNvSpPr txBox="1"/>
          <p:nvPr/>
        </p:nvSpPr>
        <p:spPr>
          <a:xfrm>
            <a:off x="13237348" y="8837159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Style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AB72ADC7-C1BC-254C-A377-BA0A1CD35123}"/>
              </a:ext>
            </a:extLst>
          </p:cNvPr>
          <p:cNvSpPr txBox="1"/>
          <p:nvPr/>
        </p:nvSpPr>
        <p:spPr>
          <a:xfrm>
            <a:off x="9966325" y="10496844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Skills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7A8A4623-36F9-7F4B-AADA-B342C40D4275}"/>
              </a:ext>
            </a:extLst>
          </p:cNvPr>
          <p:cNvSpPr txBox="1"/>
          <p:nvPr/>
        </p:nvSpPr>
        <p:spPr>
          <a:xfrm>
            <a:off x="12098542" y="10496844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Staff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439DAF61-61FE-E04B-8171-415EEA8D9066}"/>
              </a:ext>
            </a:extLst>
          </p:cNvPr>
          <p:cNvSpPr txBox="1"/>
          <p:nvPr/>
        </p:nvSpPr>
        <p:spPr>
          <a:xfrm>
            <a:off x="10998523" y="5711774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Shared Values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5C0A0FDF-C50A-004B-8031-F80E5EDBFD12}"/>
              </a:ext>
            </a:extLst>
          </p:cNvPr>
          <p:cNvSpPr/>
          <p:nvPr/>
        </p:nvSpPr>
        <p:spPr>
          <a:xfrm>
            <a:off x="15485749" y="6288486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0DE79D6D-85D8-184B-9529-EE961A75CB88}"/>
              </a:ext>
            </a:extLst>
          </p:cNvPr>
          <p:cNvSpPr/>
          <p:nvPr/>
        </p:nvSpPr>
        <p:spPr>
          <a:xfrm flipH="1">
            <a:off x="1962468" y="6285114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4A0E187C-E00C-874C-9690-393CB26BFBF7}"/>
              </a:ext>
            </a:extLst>
          </p:cNvPr>
          <p:cNvSpPr/>
          <p:nvPr/>
        </p:nvSpPr>
        <p:spPr>
          <a:xfrm>
            <a:off x="14779911" y="11065815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BD8EAFEF-B5D6-B348-AD91-9FF7A1841F86}"/>
              </a:ext>
            </a:extLst>
          </p:cNvPr>
          <p:cNvSpPr/>
          <p:nvPr/>
        </p:nvSpPr>
        <p:spPr>
          <a:xfrm flipH="1">
            <a:off x="2668308" y="11062443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6C249D5D-80B4-F346-AB35-1784BAD475A5}"/>
              </a:ext>
            </a:extLst>
          </p:cNvPr>
          <p:cNvSpPr/>
          <p:nvPr/>
        </p:nvSpPr>
        <p:spPr>
          <a:xfrm>
            <a:off x="15851775" y="8588513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0C200B30-36EB-084C-B135-F2E452CBDE85}"/>
              </a:ext>
            </a:extLst>
          </p:cNvPr>
          <p:cNvSpPr/>
          <p:nvPr/>
        </p:nvSpPr>
        <p:spPr>
          <a:xfrm flipH="1">
            <a:off x="1596442" y="8584087"/>
            <a:ext cx="6929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768B0810-BAD0-0740-A9C7-6980B43C8B6C}"/>
              </a:ext>
            </a:extLst>
          </p:cNvPr>
          <p:cNvSpPr txBox="1"/>
          <p:nvPr/>
        </p:nvSpPr>
        <p:spPr>
          <a:xfrm>
            <a:off x="6103759" y="1022190"/>
            <a:ext cx="12170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McKinsey 7S Framework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60387D7D-4130-F54F-AB01-29C67FC395BC}"/>
              </a:ext>
            </a:extLst>
          </p:cNvPr>
          <p:cNvSpPr txBox="1"/>
          <p:nvPr/>
        </p:nvSpPr>
        <p:spPr>
          <a:xfrm>
            <a:off x="2668308" y="2383311"/>
            <a:ext cx="1904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45957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03759" y="1022190"/>
            <a:ext cx="12170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McKinsey 7S Framework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ABD9684-D6E7-4F47-8C95-525E64940E21}"/>
              </a:ext>
            </a:extLst>
          </p:cNvPr>
          <p:cNvSpPr/>
          <p:nvPr/>
        </p:nvSpPr>
        <p:spPr>
          <a:xfrm rot="1800000">
            <a:off x="9259365" y="4998873"/>
            <a:ext cx="6268203" cy="5403623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2ABE8C9F-04CC-F240-ACDD-6D4314A3E152}"/>
              </a:ext>
            </a:extLst>
          </p:cNvPr>
          <p:cNvSpPr/>
          <p:nvPr/>
        </p:nvSpPr>
        <p:spPr>
          <a:xfrm rot="19800000">
            <a:off x="8847842" y="4998874"/>
            <a:ext cx="6268203" cy="5403623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867A6319-E233-4240-BEE2-A56536E71E90}"/>
              </a:ext>
            </a:extLst>
          </p:cNvPr>
          <p:cNvSpPr/>
          <p:nvPr/>
        </p:nvSpPr>
        <p:spPr>
          <a:xfrm rot="5400000">
            <a:off x="8441849" y="5240322"/>
            <a:ext cx="7493950" cy="6460310"/>
          </a:xfrm>
          <a:prstGeom prst="hexagon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B8C5BD46-09E4-D840-A818-0CC1B08EE477}"/>
              </a:ext>
            </a:extLst>
          </p:cNvPr>
          <p:cNvSpPr/>
          <p:nvPr/>
        </p:nvSpPr>
        <p:spPr>
          <a:xfrm rot="5400000">
            <a:off x="9674160" y="4594539"/>
            <a:ext cx="2139650" cy="19714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BE560B11-337B-EE4D-AFE7-74731C1ACE53}"/>
              </a:ext>
            </a:extLst>
          </p:cNvPr>
          <p:cNvSpPr/>
          <p:nvPr/>
        </p:nvSpPr>
        <p:spPr>
          <a:xfrm rot="5400000">
            <a:off x="12487698" y="4594539"/>
            <a:ext cx="2139650" cy="19714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BAD51739-98CB-1D47-8ED4-3B96C0523FF8}"/>
              </a:ext>
            </a:extLst>
          </p:cNvPr>
          <p:cNvSpPr/>
          <p:nvPr/>
        </p:nvSpPr>
        <p:spPr>
          <a:xfrm rot="5400000">
            <a:off x="9674160" y="10607798"/>
            <a:ext cx="2139650" cy="19714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E3BC440-A3E9-A247-A40A-748B61481642}"/>
              </a:ext>
            </a:extLst>
          </p:cNvPr>
          <p:cNvSpPr/>
          <p:nvPr/>
        </p:nvSpPr>
        <p:spPr>
          <a:xfrm rot="5400000">
            <a:off x="12487698" y="10607798"/>
            <a:ext cx="2139650" cy="19714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F0BC685D-08AC-954C-B46A-170ED18F62C3}"/>
              </a:ext>
            </a:extLst>
          </p:cNvPr>
          <p:cNvSpPr/>
          <p:nvPr/>
        </p:nvSpPr>
        <p:spPr>
          <a:xfrm rot="5400000">
            <a:off x="7817225" y="7484770"/>
            <a:ext cx="2139650" cy="19714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7CABBBF1-C7A8-AA4D-A74F-1434B2874600}"/>
              </a:ext>
            </a:extLst>
          </p:cNvPr>
          <p:cNvSpPr/>
          <p:nvPr/>
        </p:nvSpPr>
        <p:spPr>
          <a:xfrm rot="5400000">
            <a:off x="14420774" y="7484770"/>
            <a:ext cx="2139650" cy="19714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615219C0-8E80-A842-B52E-09B1645D8F0E}"/>
              </a:ext>
            </a:extLst>
          </p:cNvPr>
          <p:cNvSpPr/>
          <p:nvPr/>
        </p:nvSpPr>
        <p:spPr>
          <a:xfrm rot="5400000">
            <a:off x="10951600" y="7330533"/>
            <a:ext cx="2474448" cy="2279888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737E22AC-8F61-ED4C-B880-9BF358BCC522}"/>
              </a:ext>
            </a:extLst>
          </p:cNvPr>
          <p:cNvSpPr/>
          <p:nvPr/>
        </p:nvSpPr>
        <p:spPr>
          <a:xfrm>
            <a:off x="14832837" y="4723501"/>
            <a:ext cx="69294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F21B88-13E6-D249-8489-5951BDEFA405}"/>
              </a:ext>
            </a:extLst>
          </p:cNvPr>
          <p:cNvSpPr/>
          <p:nvPr/>
        </p:nvSpPr>
        <p:spPr>
          <a:xfrm>
            <a:off x="14832837" y="11118670"/>
            <a:ext cx="69294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18DA31B-8398-4E4B-9189-6E220F9D1236}"/>
              </a:ext>
            </a:extLst>
          </p:cNvPr>
          <p:cNvSpPr/>
          <p:nvPr/>
        </p:nvSpPr>
        <p:spPr>
          <a:xfrm>
            <a:off x="16677381" y="7921085"/>
            <a:ext cx="69294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50D71001-77EF-7F45-BF08-79806E6D8A3F}"/>
              </a:ext>
            </a:extLst>
          </p:cNvPr>
          <p:cNvSpPr/>
          <p:nvPr/>
        </p:nvSpPr>
        <p:spPr>
          <a:xfrm flipH="1">
            <a:off x="2525279" y="4723501"/>
            <a:ext cx="69294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41A36B-2348-4A4F-AAD0-A824B53C218A}"/>
              </a:ext>
            </a:extLst>
          </p:cNvPr>
          <p:cNvSpPr/>
          <p:nvPr/>
        </p:nvSpPr>
        <p:spPr>
          <a:xfrm flipH="1">
            <a:off x="2525279" y="11118670"/>
            <a:ext cx="69294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7AC6361-A588-F247-98A0-81931A45B38A}"/>
              </a:ext>
            </a:extLst>
          </p:cNvPr>
          <p:cNvSpPr/>
          <p:nvPr/>
        </p:nvSpPr>
        <p:spPr>
          <a:xfrm flipH="1">
            <a:off x="767731" y="7921085"/>
            <a:ext cx="69294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3FEC7BBE-64CC-8444-8E13-82F3E3B1BA67}"/>
              </a:ext>
            </a:extLst>
          </p:cNvPr>
          <p:cNvSpPr txBox="1"/>
          <p:nvPr/>
        </p:nvSpPr>
        <p:spPr>
          <a:xfrm>
            <a:off x="9732878" y="5306684"/>
            <a:ext cx="19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3801C1C2-71F4-D743-987C-015D94DD9206}"/>
              </a:ext>
            </a:extLst>
          </p:cNvPr>
          <p:cNvSpPr txBox="1"/>
          <p:nvPr/>
        </p:nvSpPr>
        <p:spPr>
          <a:xfrm>
            <a:off x="12590482" y="5306684"/>
            <a:ext cx="19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Style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720636EE-A257-7A4C-8186-01EE6767A525}"/>
              </a:ext>
            </a:extLst>
          </p:cNvPr>
          <p:cNvSpPr txBox="1"/>
          <p:nvPr/>
        </p:nvSpPr>
        <p:spPr>
          <a:xfrm>
            <a:off x="9732878" y="11388507"/>
            <a:ext cx="19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System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DD553764-64FF-114B-A0FE-18619482928D}"/>
              </a:ext>
            </a:extLst>
          </p:cNvPr>
          <p:cNvSpPr txBox="1"/>
          <p:nvPr/>
        </p:nvSpPr>
        <p:spPr>
          <a:xfrm>
            <a:off x="12590482" y="11388507"/>
            <a:ext cx="19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Skills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18EA9690-2844-514C-9669-E83F84974B40}"/>
              </a:ext>
            </a:extLst>
          </p:cNvPr>
          <p:cNvSpPr txBox="1"/>
          <p:nvPr/>
        </p:nvSpPr>
        <p:spPr>
          <a:xfrm>
            <a:off x="7882814" y="8241270"/>
            <a:ext cx="19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Structure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1177B717-1407-BB46-A218-CF06CFC78D33}"/>
              </a:ext>
            </a:extLst>
          </p:cNvPr>
          <p:cNvSpPr txBox="1"/>
          <p:nvPr/>
        </p:nvSpPr>
        <p:spPr>
          <a:xfrm>
            <a:off x="14479492" y="8241270"/>
            <a:ext cx="19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Staff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6774EF-F6F5-BF45-8173-6E747BED96D1}"/>
              </a:ext>
            </a:extLst>
          </p:cNvPr>
          <p:cNvSpPr txBox="1"/>
          <p:nvPr/>
        </p:nvSpPr>
        <p:spPr>
          <a:xfrm>
            <a:off x="10937760" y="7944279"/>
            <a:ext cx="2502128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Poppins SemiBold" pitchFamily="2" charset="77"/>
              </a:rPr>
              <a:t>Shared Values</a:t>
            </a:r>
          </a:p>
        </p:txBody>
      </p:sp>
    </p:spTree>
    <p:extLst>
      <p:ext uri="{BB962C8B-B14F-4D97-AF65-F5344CB8AC3E}">
        <p14:creationId xmlns:p14="http://schemas.microsoft.com/office/powerpoint/2010/main" val="2851290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rma libre 98">
            <a:extLst>
              <a:ext uri="{FF2B5EF4-FFF2-40B4-BE49-F238E27FC236}">
                <a16:creationId xmlns:a16="http://schemas.microsoft.com/office/drawing/2014/main" id="{9FEF91C3-E982-C24E-A923-D42E9ACA03AC}"/>
              </a:ext>
            </a:extLst>
          </p:cNvPr>
          <p:cNvSpPr/>
          <p:nvPr/>
        </p:nvSpPr>
        <p:spPr>
          <a:xfrm>
            <a:off x="11085903" y="5962936"/>
            <a:ext cx="2207575" cy="2542675"/>
          </a:xfrm>
          <a:custGeom>
            <a:avLst/>
            <a:gdLst>
              <a:gd name="connsiteX0" fmla="*/ 353783 w 353719"/>
              <a:gd name="connsiteY0" fmla="*/ 40382 h 407411"/>
              <a:gd name="connsiteX1" fmla="*/ 112 w 353719"/>
              <a:gd name="connsiteY1" fmla="*/ 40382 h 407411"/>
              <a:gd name="connsiteX2" fmla="*/ 176947 w 353719"/>
              <a:gd name="connsiteY2" fmla="*/ 407590 h 40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719" h="407411">
                <a:moveTo>
                  <a:pt x="353783" y="40382"/>
                </a:moveTo>
                <a:cubicBezTo>
                  <a:pt x="242006" y="-13311"/>
                  <a:pt x="111889" y="-13311"/>
                  <a:pt x="112" y="40382"/>
                </a:cubicBezTo>
                <a:lnTo>
                  <a:pt x="176947" y="407590"/>
                </a:lnTo>
                <a:close/>
              </a:path>
            </a:pathLst>
          </a:custGeom>
          <a:noFill/>
          <a:ln w="38100" cap="flat">
            <a:solidFill>
              <a:schemeClr val="bg1">
                <a:lumMod val="85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51" name="Forma libre 99">
            <a:extLst>
              <a:ext uri="{FF2B5EF4-FFF2-40B4-BE49-F238E27FC236}">
                <a16:creationId xmlns:a16="http://schemas.microsoft.com/office/drawing/2014/main" id="{B589E34A-B746-A245-8605-90D0D95E6354}"/>
              </a:ext>
            </a:extLst>
          </p:cNvPr>
          <p:cNvSpPr/>
          <p:nvPr/>
        </p:nvSpPr>
        <p:spPr>
          <a:xfrm>
            <a:off x="12428637" y="6320766"/>
            <a:ext cx="2479335" cy="2289526"/>
          </a:xfrm>
          <a:custGeom>
            <a:avLst/>
            <a:gdLst>
              <a:gd name="connsiteX0" fmla="*/ 397447 w 397262"/>
              <a:gd name="connsiteY0" fmla="*/ 276627 h 366849"/>
              <a:gd name="connsiteX1" fmla="*/ 176948 w 397262"/>
              <a:gd name="connsiteY1" fmla="*/ 112 h 366849"/>
              <a:gd name="connsiteX2" fmla="*/ 112 w 397262"/>
              <a:gd name="connsiteY2" fmla="*/ 367319 h 36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262" h="366849">
                <a:moveTo>
                  <a:pt x="397447" y="276627"/>
                </a:moveTo>
                <a:cubicBezTo>
                  <a:pt x="369692" y="154523"/>
                  <a:pt x="287096" y="53260"/>
                  <a:pt x="176948" y="112"/>
                </a:cubicBezTo>
                <a:lnTo>
                  <a:pt x="112" y="367319"/>
                </a:lnTo>
                <a:close/>
              </a:path>
            </a:pathLst>
          </a:custGeom>
          <a:noFill/>
          <a:ln w="38100" cap="flat">
            <a:solidFill>
              <a:schemeClr val="bg1">
                <a:lumMod val="85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52" name="Forma libre 100">
            <a:extLst>
              <a:ext uri="{FF2B5EF4-FFF2-40B4-BE49-F238E27FC236}">
                <a16:creationId xmlns:a16="http://schemas.microsoft.com/office/drawing/2014/main" id="{B4DE475C-98F6-7C4A-8F88-C3E36CD648C3}"/>
              </a:ext>
            </a:extLst>
          </p:cNvPr>
          <p:cNvSpPr/>
          <p:nvPr/>
        </p:nvSpPr>
        <p:spPr>
          <a:xfrm>
            <a:off x="12500551" y="8296397"/>
            <a:ext cx="2542620" cy="2151780"/>
          </a:xfrm>
          <a:custGeom>
            <a:avLst/>
            <a:gdLst>
              <a:gd name="connsiteX0" fmla="*/ 318710 w 407403"/>
              <a:gd name="connsiteY0" fmla="*/ 344891 h 344778"/>
              <a:gd name="connsiteX1" fmla="*/ 397446 w 407403"/>
              <a:gd name="connsiteY1" fmla="*/ 112 h 344778"/>
              <a:gd name="connsiteX2" fmla="*/ 112 w 407403"/>
              <a:gd name="connsiteY2" fmla="*/ 90780 h 34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3" h="344778">
                <a:moveTo>
                  <a:pt x="318710" y="344891"/>
                </a:moveTo>
                <a:cubicBezTo>
                  <a:pt x="395944" y="247882"/>
                  <a:pt x="424912" y="121032"/>
                  <a:pt x="397446" y="112"/>
                </a:cubicBezTo>
                <a:lnTo>
                  <a:pt x="112" y="90780"/>
                </a:lnTo>
                <a:close/>
              </a:path>
            </a:pathLst>
          </a:custGeom>
          <a:noFill/>
          <a:ln w="38100" cap="flat">
            <a:solidFill>
              <a:schemeClr val="bg1">
                <a:lumMod val="85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54" name="Forma libre 101">
            <a:extLst>
              <a:ext uri="{FF2B5EF4-FFF2-40B4-BE49-F238E27FC236}">
                <a16:creationId xmlns:a16="http://schemas.microsoft.com/office/drawing/2014/main" id="{A4900AC3-4452-A54F-8E5A-19C01AD60877}"/>
              </a:ext>
            </a:extLst>
          </p:cNvPr>
          <p:cNvSpPr/>
          <p:nvPr/>
        </p:nvSpPr>
        <p:spPr>
          <a:xfrm>
            <a:off x="9470516" y="6320766"/>
            <a:ext cx="2479335" cy="2289526"/>
          </a:xfrm>
          <a:custGeom>
            <a:avLst/>
            <a:gdLst>
              <a:gd name="connsiteX0" fmla="*/ 220611 w 397262"/>
              <a:gd name="connsiteY0" fmla="*/ 112 h 366849"/>
              <a:gd name="connsiteX1" fmla="*/ 112 w 397262"/>
              <a:gd name="connsiteY1" fmla="*/ 276627 h 366849"/>
              <a:gd name="connsiteX2" fmla="*/ 397446 w 397262"/>
              <a:gd name="connsiteY2" fmla="*/ 367296 h 36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262" h="366849">
                <a:moveTo>
                  <a:pt x="220611" y="112"/>
                </a:moveTo>
                <a:cubicBezTo>
                  <a:pt x="110451" y="53260"/>
                  <a:pt x="27867" y="154553"/>
                  <a:pt x="112" y="276627"/>
                </a:cubicBezTo>
                <a:lnTo>
                  <a:pt x="397446" y="367296"/>
                </a:lnTo>
                <a:close/>
              </a:path>
            </a:pathLst>
          </a:custGeom>
          <a:noFill/>
          <a:ln w="38100" cap="flat">
            <a:solidFill>
              <a:schemeClr val="bg1">
                <a:lumMod val="85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55" name="Forma libre 102">
            <a:extLst>
              <a:ext uri="{FF2B5EF4-FFF2-40B4-BE49-F238E27FC236}">
                <a16:creationId xmlns:a16="http://schemas.microsoft.com/office/drawing/2014/main" id="{E1FBB33D-FFD6-5B45-B9C1-6DF0D78E80FA}"/>
              </a:ext>
            </a:extLst>
          </p:cNvPr>
          <p:cNvSpPr/>
          <p:nvPr/>
        </p:nvSpPr>
        <p:spPr>
          <a:xfrm>
            <a:off x="9368110" y="8366113"/>
            <a:ext cx="2542620" cy="2151780"/>
          </a:xfrm>
          <a:custGeom>
            <a:avLst/>
            <a:gdLst>
              <a:gd name="connsiteX0" fmla="*/ 10258 w 407403"/>
              <a:gd name="connsiteY0" fmla="*/ 112 h 344778"/>
              <a:gd name="connsiteX1" fmla="*/ 88995 w 407403"/>
              <a:gd name="connsiteY1" fmla="*/ 344891 h 344778"/>
              <a:gd name="connsiteX2" fmla="*/ 407574 w 407403"/>
              <a:gd name="connsiteY2" fmla="*/ 90828 h 34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3" h="344778">
                <a:moveTo>
                  <a:pt x="10258" y="112"/>
                </a:moveTo>
                <a:cubicBezTo>
                  <a:pt x="-17207" y="121032"/>
                  <a:pt x="11761" y="247882"/>
                  <a:pt x="88995" y="344891"/>
                </a:cubicBezTo>
                <a:lnTo>
                  <a:pt x="407574" y="90828"/>
                </a:lnTo>
                <a:close/>
              </a:path>
            </a:pathLst>
          </a:custGeom>
          <a:noFill/>
          <a:ln w="38100" cap="flat">
            <a:solidFill>
              <a:schemeClr val="bg1">
                <a:lumMod val="85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57" name="Forma libre 103">
            <a:extLst>
              <a:ext uri="{FF2B5EF4-FFF2-40B4-BE49-F238E27FC236}">
                <a16:creationId xmlns:a16="http://schemas.microsoft.com/office/drawing/2014/main" id="{A508B515-8DC8-B741-8DC8-3725776522AF}"/>
              </a:ext>
            </a:extLst>
          </p:cNvPr>
          <p:cNvSpPr/>
          <p:nvPr/>
        </p:nvSpPr>
        <p:spPr>
          <a:xfrm>
            <a:off x="12381242" y="9079011"/>
            <a:ext cx="1987933" cy="2542675"/>
          </a:xfrm>
          <a:custGeom>
            <a:avLst/>
            <a:gdLst>
              <a:gd name="connsiteX0" fmla="*/ 318692 w 318526"/>
              <a:gd name="connsiteY0" fmla="*/ 254175 h 407411"/>
              <a:gd name="connsiteX1" fmla="*/ 112 w 318526"/>
              <a:gd name="connsiteY1" fmla="*/ 112 h 407411"/>
              <a:gd name="connsiteX2" fmla="*/ 112 w 318526"/>
              <a:gd name="connsiteY2" fmla="*/ 407589 h 407411"/>
              <a:gd name="connsiteX3" fmla="*/ 318692 w 318526"/>
              <a:gd name="connsiteY3" fmla="*/ 254175 h 40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526" h="407411">
                <a:moveTo>
                  <a:pt x="318692" y="254175"/>
                </a:moveTo>
                <a:lnTo>
                  <a:pt x="112" y="112"/>
                </a:lnTo>
                <a:lnTo>
                  <a:pt x="112" y="407589"/>
                </a:lnTo>
                <a:cubicBezTo>
                  <a:pt x="129061" y="407589"/>
                  <a:pt x="244029" y="347677"/>
                  <a:pt x="318692" y="254175"/>
                </a:cubicBezTo>
                <a:close/>
              </a:path>
            </a:pathLst>
          </a:custGeom>
          <a:noFill/>
          <a:ln w="38100" cap="flat">
            <a:solidFill>
              <a:schemeClr val="bg1">
                <a:lumMod val="85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58" name="Forma libre 104">
            <a:extLst>
              <a:ext uri="{FF2B5EF4-FFF2-40B4-BE49-F238E27FC236}">
                <a16:creationId xmlns:a16="http://schemas.microsoft.com/office/drawing/2014/main" id="{3FB624FA-2870-6443-A7F7-1232DB9F8751}"/>
              </a:ext>
            </a:extLst>
          </p:cNvPr>
          <p:cNvSpPr/>
          <p:nvPr/>
        </p:nvSpPr>
        <p:spPr>
          <a:xfrm>
            <a:off x="10117999" y="9111983"/>
            <a:ext cx="1987933" cy="2542675"/>
          </a:xfrm>
          <a:custGeom>
            <a:avLst/>
            <a:gdLst>
              <a:gd name="connsiteX0" fmla="*/ 112 w 318526"/>
              <a:gd name="connsiteY0" fmla="*/ 254175 h 407411"/>
              <a:gd name="connsiteX1" fmla="*/ 318692 w 318526"/>
              <a:gd name="connsiteY1" fmla="*/ 407589 h 407411"/>
              <a:gd name="connsiteX2" fmla="*/ 318692 w 318526"/>
              <a:gd name="connsiteY2" fmla="*/ 112 h 40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526" h="407411">
                <a:moveTo>
                  <a:pt x="112" y="254175"/>
                </a:moveTo>
                <a:cubicBezTo>
                  <a:pt x="74775" y="347677"/>
                  <a:pt x="189736" y="407589"/>
                  <a:pt x="318692" y="407589"/>
                </a:cubicBezTo>
                <a:lnTo>
                  <a:pt x="318692" y="112"/>
                </a:lnTo>
                <a:close/>
              </a:path>
            </a:pathLst>
          </a:custGeom>
          <a:noFill/>
          <a:ln w="38100" cap="flat">
            <a:solidFill>
              <a:schemeClr val="bg1">
                <a:lumMod val="85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5" name="Forma libre 68">
            <a:extLst>
              <a:ext uri="{FF2B5EF4-FFF2-40B4-BE49-F238E27FC236}">
                <a16:creationId xmlns:a16="http://schemas.microsoft.com/office/drawing/2014/main" id="{87CAC28F-741C-4C47-B30E-FF0F852584FB}"/>
              </a:ext>
            </a:extLst>
          </p:cNvPr>
          <p:cNvSpPr/>
          <p:nvPr/>
        </p:nvSpPr>
        <p:spPr>
          <a:xfrm>
            <a:off x="11267301" y="4964361"/>
            <a:ext cx="1845144" cy="1671112"/>
          </a:xfrm>
          <a:custGeom>
            <a:avLst/>
            <a:gdLst>
              <a:gd name="connsiteX0" fmla="*/ 106584 w 158070"/>
              <a:gd name="connsiteY0" fmla="*/ 28 h 143160"/>
              <a:gd name="connsiteX1" fmla="*/ 51617 w 158070"/>
              <a:gd name="connsiteY1" fmla="*/ 28 h 143160"/>
              <a:gd name="connsiteX2" fmla="*/ 30740 w 158070"/>
              <a:gd name="connsiteY2" fmla="*/ 12071 h 143160"/>
              <a:gd name="connsiteX3" fmla="*/ 3254 w 158070"/>
              <a:gd name="connsiteY3" fmla="*/ 59678 h 143160"/>
              <a:gd name="connsiteX4" fmla="*/ 3254 w 158070"/>
              <a:gd name="connsiteY4" fmla="*/ 83771 h 143160"/>
              <a:gd name="connsiteX5" fmla="*/ 30740 w 158070"/>
              <a:gd name="connsiteY5" fmla="*/ 131372 h 143160"/>
              <a:gd name="connsiteX6" fmla="*/ 51617 w 158070"/>
              <a:gd name="connsiteY6" fmla="*/ 143421 h 143160"/>
              <a:gd name="connsiteX7" fmla="*/ 106584 w 158070"/>
              <a:gd name="connsiteY7" fmla="*/ 143421 h 143160"/>
              <a:gd name="connsiteX8" fmla="*/ 127461 w 158070"/>
              <a:gd name="connsiteY8" fmla="*/ 131372 h 143160"/>
              <a:gd name="connsiteX9" fmla="*/ 154942 w 158070"/>
              <a:gd name="connsiteY9" fmla="*/ 83771 h 143160"/>
              <a:gd name="connsiteX10" fmla="*/ 154942 w 158070"/>
              <a:gd name="connsiteY10" fmla="*/ 59678 h 143160"/>
              <a:gd name="connsiteX11" fmla="*/ 127461 w 158070"/>
              <a:gd name="connsiteY11" fmla="*/ 12071 h 143160"/>
              <a:gd name="connsiteX12" fmla="*/ 106584 w 158070"/>
              <a:gd name="connsiteY12" fmla="*/ 28 h 14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70" h="143160">
                <a:moveTo>
                  <a:pt x="106584" y="28"/>
                </a:moveTo>
                <a:lnTo>
                  <a:pt x="51617" y="28"/>
                </a:lnTo>
                <a:cubicBezTo>
                  <a:pt x="43006" y="20"/>
                  <a:pt x="35045" y="4612"/>
                  <a:pt x="30740" y="12071"/>
                </a:cubicBezTo>
                <a:lnTo>
                  <a:pt x="3254" y="59678"/>
                </a:lnTo>
                <a:cubicBezTo>
                  <a:pt x="-1047" y="67133"/>
                  <a:pt x="-1047" y="76316"/>
                  <a:pt x="3254" y="83771"/>
                </a:cubicBezTo>
                <a:lnTo>
                  <a:pt x="30740" y="131372"/>
                </a:lnTo>
                <a:cubicBezTo>
                  <a:pt x="35044" y="138832"/>
                  <a:pt x="43005" y="143427"/>
                  <a:pt x="51617" y="143421"/>
                </a:cubicBezTo>
                <a:lnTo>
                  <a:pt x="106584" y="143421"/>
                </a:lnTo>
                <a:cubicBezTo>
                  <a:pt x="115196" y="143424"/>
                  <a:pt x="123155" y="138831"/>
                  <a:pt x="127461" y="131372"/>
                </a:cubicBezTo>
                <a:lnTo>
                  <a:pt x="154942" y="83771"/>
                </a:lnTo>
                <a:cubicBezTo>
                  <a:pt x="159248" y="76317"/>
                  <a:pt x="159248" y="67132"/>
                  <a:pt x="154942" y="59678"/>
                </a:cubicBezTo>
                <a:lnTo>
                  <a:pt x="127461" y="12071"/>
                </a:lnTo>
                <a:cubicBezTo>
                  <a:pt x="123154" y="4614"/>
                  <a:pt x="115195" y="23"/>
                  <a:pt x="106584" y="28"/>
                </a:cubicBezTo>
                <a:close/>
              </a:path>
            </a:pathLst>
          </a:custGeom>
          <a:solidFill>
            <a:schemeClr val="accent1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6" name="Forma libre 69">
            <a:extLst>
              <a:ext uri="{FF2B5EF4-FFF2-40B4-BE49-F238E27FC236}">
                <a16:creationId xmlns:a16="http://schemas.microsoft.com/office/drawing/2014/main" id="{F77C6CDA-3FEA-7E42-803C-CFEAC6C5796E}"/>
              </a:ext>
            </a:extLst>
          </p:cNvPr>
          <p:cNvSpPr/>
          <p:nvPr/>
        </p:nvSpPr>
        <p:spPr>
          <a:xfrm>
            <a:off x="12656509" y="10766160"/>
            <a:ext cx="1845144" cy="1671112"/>
          </a:xfrm>
          <a:custGeom>
            <a:avLst/>
            <a:gdLst>
              <a:gd name="connsiteX0" fmla="*/ 106584 w 158070"/>
              <a:gd name="connsiteY0" fmla="*/ 28 h 143160"/>
              <a:gd name="connsiteX1" fmla="*/ 51617 w 158070"/>
              <a:gd name="connsiteY1" fmla="*/ 28 h 143160"/>
              <a:gd name="connsiteX2" fmla="*/ 30740 w 158070"/>
              <a:gd name="connsiteY2" fmla="*/ 12071 h 143160"/>
              <a:gd name="connsiteX3" fmla="*/ 3254 w 158070"/>
              <a:gd name="connsiteY3" fmla="*/ 59678 h 143160"/>
              <a:gd name="connsiteX4" fmla="*/ 3254 w 158070"/>
              <a:gd name="connsiteY4" fmla="*/ 83771 h 143160"/>
              <a:gd name="connsiteX5" fmla="*/ 30740 w 158070"/>
              <a:gd name="connsiteY5" fmla="*/ 131372 h 143160"/>
              <a:gd name="connsiteX6" fmla="*/ 51617 w 158070"/>
              <a:gd name="connsiteY6" fmla="*/ 143421 h 143160"/>
              <a:gd name="connsiteX7" fmla="*/ 106584 w 158070"/>
              <a:gd name="connsiteY7" fmla="*/ 143421 h 143160"/>
              <a:gd name="connsiteX8" fmla="*/ 127461 w 158070"/>
              <a:gd name="connsiteY8" fmla="*/ 131372 h 143160"/>
              <a:gd name="connsiteX9" fmla="*/ 154941 w 158070"/>
              <a:gd name="connsiteY9" fmla="*/ 83771 h 143160"/>
              <a:gd name="connsiteX10" fmla="*/ 154941 w 158070"/>
              <a:gd name="connsiteY10" fmla="*/ 59678 h 143160"/>
              <a:gd name="connsiteX11" fmla="*/ 127449 w 158070"/>
              <a:gd name="connsiteY11" fmla="*/ 12059 h 143160"/>
              <a:gd name="connsiteX12" fmla="*/ 106584 w 158070"/>
              <a:gd name="connsiteY12" fmla="*/ 28 h 14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70" h="143160">
                <a:moveTo>
                  <a:pt x="106584" y="28"/>
                </a:moveTo>
                <a:lnTo>
                  <a:pt x="51617" y="28"/>
                </a:lnTo>
                <a:cubicBezTo>
                  <a:pt x="43006" y="24"/>
                  <a:pt x="35048" y="4615"/>
                  <a:pt x="30740" y="12071"/>
                </a:cubicBezTo>
                <a:lnTo>
                  <a:pt x="3254" y="59678"/>
                </a:lnTo>
                <a:cubicBezTo>
                  <a:pt x="-1047" y="67133"/>
                  <a:pt x="-1047" y="76316"/>
                  <a:pt x="3254" y="83771"/>
                </a:cubicBezTo>
                <a:lnTo>
                  <a:pt x="30740" y="131372"/>
                </a:lnTo>
                <a:cubicBezTo>
                  <a:pt x="35044" y="138832"/>
                  <a:pt x="43005" y="143427"/>
                  <a:pt x="51617" y="143421"/>
                </a:cubicBezTo>
                <a:lnTo>
                  <a:pt x="106584" y="143421"/>
                </a:lnTo>
                <a:cubicBezTo>
                  <a:pt x="115197" y="143424"/>
                  <a:pt x="123156" y="138831"/>
                  <a:pt x="127461" y="131372"/>
                </a:cubicBezTo>
                <a:lnTo>
                  <a:pt x="154941" y="83771"/>
                </a:lnTo>
                <a:cubicBezTo>
                  <a:pt x="159247" y="76317"/>
                  <a:pt x="159247" y="67132"/>
                  <a:pt x="154941" y="59678"/>
                </a:cubicBezTo>
                <a:lnTo>
                  <a:pt x="127449" y="12059"/>
                </a:lnTo>
                <a:cubicBezTo>
                  <a:pt x="123140" y="4612"/>
                  <a:pt x="115188" y="27"/>
                  <a:pt x="106584" y="28"/>
                </a:cubicBezTo>
                <a:close/>
              </a:path>
            </a:pathLst>
          </a:custGeom>
          <a:solidFill>
            <a:schemeClr val="accent1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7" name="Forma libre 70">
            <a:extLst>
              <a:ext uri="{FF2B5EF4-FFF2-40B4-BE49-F238E27FC236}">
                <a16:creationId xmlns:a16="http://schemas.microsoft.com/office/drawing/2014/main" id="{FD24E1EE-AEE6-474B-8012-57C0032403A7}"/>
              </a:ext>
            </a:extLst>
          </p:cNvPr>
          <p:cNvSpPr/>
          <p:nvPr/>
        </p:nvSpPr>
        <p:spPr>
          <a:xfrm>
            <a:off x="9950778" y="10766160"/>
            <a:ext cx="1845144" cy="1671112"/>
          </a:xfrm>
          <a:custGeom>
            <a:avLst/>
            <a:gdLst>
              <a:gd name="connsiteX0" fmla="*/ 106584 w 158070"/>
              <a:gd name="connsiteY0" fmla="*/ 28 h 143160"/>
              <a:gd name="connsiteX1" fmla="*/ 51617 w 158070"/>
              <a:gd name="connsiteY1" fmla="*/ 28 h 143160"/>
              <a:gd name="connsiteX2" fmla="*/ 30740 w 158070"/>
              <a:gd name="connsiteY2" fmla="*/ 12071 h 143160"/>
              <a:gd name="connsiteX3" fmla="*/ 3254 w 158070"/>
              <a:gd name="connsiteY3" fmla="*/ 59678 h 143160"/>
              <a:gd name="connsiteX4" fmla="*/ 3254 w 158070"/>
              <a:gd name="connsiteY4" fmla="*/ 83771 h 143160"/>
              <a:gd name="connsiteX5" fmla="*/ 30740 w 158070"/>
              <a:gd name="connsiteY5" fmla="*/ 131372 h 143160"/>
              <a:gd name="connsiteX6" fmla="*/ 51617 w 158070"/>
              <a:gd name="connsiteY6" fmla="*/ 143421 h 143160"/>
              <a:gd name="connsiteX7" fmla="*/ 106584 w 158070"/>
              <a:gd name="connsiteY7" fmla="*/ 143421 h 143160"/>
              <a:gd name="connsiteX8" fmla="*/ 127461 w 158070"/>
              <a:gd name="connsiteY8" fmla="*/ 131372 h 143160"/>
              <a:gd name="connsiteX9" fmla="*/ 154941 w 158070"/>
              <a:gd name="connsiteY9" fmla="*/ 83771 h 143160"/>
              <a:gd name="connsiteX10" fmla="*/ 154941 w 158070"/>
              <a:gd name="connsiteY10" fmla="*/ 59678 h 143160"/>
              <a:gd name="connsiteX11" fmla="*/ 127449 w 158070"/>
              <a:gd name="connsiteY11" fmla="*/ 12059 h 143160"/>
              <a:gd name="connsiteX12" fmla="*/ 106584 w 158070"/>
              <a:gd name="connsiteY12" fmla="*/ 28 h 14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70" h="143160">
                <a:moveTo>
                  <a:pt x="106584" y="28"/>
                </a:moveTo>
                <a:lnTo>
                  <a:pt x="51617" y="28"/>
                </a:lnTo>
                <a:cubicBezTo>
                  <a:pt x="43007" y="25"/>
                  <a:pt x="35049" y="4616"/>
                  <a:pt x="30740" y="12071"/>
                </a:cubicBezTo>
                <a:lnTo>
                  <a:pt x="3254" y="59678"/>
                </a:lnTo>
                <a:cubicBezTo>
                  <a:pt x="-1047" y="67133"/>
                  <a:pt x="-1047" y="76316"/>
                  <a:pt x="3254" y="83771"/>
                </a:cubicBezTo>
                <a:lnTo>
                  <a:pt x="30740" y="131372"/>
                </a:lnTo>
                <a:cubicBezTo>
                  <a:pt x="35046" y="138831"/>
                  <a:pt x="43005" y="143424"/>
                  <a:pt x="51617" y="143421"/>
                </a:cubicBezTo>
                <a:lnTo>
                  <a:pt x="106584" y="143421"/>
                </a:lnTo>
                <a:cubicBezTo>
                  <a:pt x="115196" y="143424"/>
                  <a:pt x="123155" y="138831"/>
                  <a:pt x="127461" y="131372"/>
                </a:cubicBezTo>
                <a:lnTo>
                  <a:pt x="154941" y="83771"/>
                </a:lnTo>
                <a:cubicBezTo>
                  <a:pt x="159248" y="76317"/>
                  <a:pt x="159248" y="67132"/>
                  <a:pt x="154941" y="59678"/>
                </a:cubicBezTo>
                <a:lnTo>
                  <a:pt x="127449" y="12059"/>
                </a:lnTo>
                <a:cubicBezTo>
                  <a:pt x="123140" y="4612"/>
                  <a:pt x="115188" y="27"/>
                  <a:pt x="106584" y="28"/>
                </a:cubicBezTo>
                <a:close/>
              </a:path>
            </a:pathLst>
          </a:custGeom>
          <a:solidFill>
            <a:schemeClr val="accent1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8" name="Forma libre 71">
            <a:extLst>
              <a:ext uri="{FF2B5EF4-FFF2-40B4-BE49-F238E27FC236}">
                <a16:creationId xmlns:a16="http://schemas.microsoft.com/office/drawing/2014/main" id="{35446730-4CB9-BF42-8B55-F6B1A84D7246}"/>
              </a:ext>
            </a:extLst>
          </p:cNvPr>
          <p:cNvSpPr/>
          <p:nvPr/>
        </p:nvSpPr>
        <p:spPr>
          <a:xfrm>
            <a:off x="13639171" y="6097285"/>
            <a:ext cx="1845144" cy="1671112"/>
          </a:xfrm>
          <a:custGeom>
            <a:avLst/>
            <a:gdLst>
              <a:gd name="connsiteX0" fmla="*/ 106581 w 158070"/>
              <a:gd name="connsiteY0" fmla="*/ 28 h 143160"/>
              <a:gd name="connsiteX1" fmla="*/ 51615 w 158070"/>
              <a:gd name="connsiteY1" fmla="*/ 28 h 143160"/>
              <a:gd name="connsiteX2" fmla="*/ 30737 w 158070"/>
              <a:gd name="connsiteY2" fmla="*/ 12071 h 143160"/>
              <a:gd name="connsiteX3" fmla="*/ 3257 w 158070"/>
              <a:gd name="connsiteY3" fmla="*/ 59678 h 143160"/>
              <a:gd name="connsiteX4" fmla="*/ 3257 w 158070"/>
              <a:gd name="connsiteY4" fmla="*/ 83771 h 143160"/>
              <a:gd name="connsiteX5" fmla="*/ 30737 w 158070"/>
              <a:gd name="connsiteY5" fmla="*/ 131378 h 143160"/>
              <a:gd name="connsiteX6" fmla="*/ 51615 w 158070"/>
              <a:gd name="connsiteY6" fmla="*/ 143421 h 143160"/>
              <a:gd name="connsiteX7" fmla="*/ 106581 w 158070"/>
              <a:gd name="connsiteY7" fmla="*/ 143421 h 143160"/>
              <a:gd name="connsiteX8" fmla="*/ 127459 w 158070"/>
              <a:gd name="connsiteY8" fmla="*/ 131378 h 143160"/>
              <a:gd name="connsiteX9" fmla="*/ 154897 w 158070"/>
              <a:gd name="connsiteY9" fmla="*/ 83771 h 143160"/>
              <a:gd name="connsiteX10" fmla="*/ 154897 w 158070"/>
              <a:gd name="connsiteY10" fmla="*/ 59678 h 143160"/>
              <a:gd name="connsiteX11" fmla="*/ 127459 w 158070"/>
              <a:gd name="connsiteY11" fmla="*/ 12071 h 143160"/>
              <a:gd name="connsiteX12" fmla="*/ 106581 w 158070"/>
              <a:gd name="connsiteY12" fmla="*/ 28 h 14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70" h="143160">
                <a:moveTo>
                  <a:pt x="106581" y="28"/>
                </a:moveTo>
                <a:lnTo>
                  <a:pt x="51615" y="28"/>
                </a:lnTo>
                <a:cubicBezTo>
                  <a:pt x="43004" y="25"/>
                  <a:pt x="35046" y="4616"/>
                  <a:pt x="30737" y="12071"/>
                </a:cubicBezTo>
                <a:lnTo>
                  <a:pt x="3257" y="59678"/>
                </a:lnTo>
                <a:cubicBezTo>
                  <a:pt x="-1048" y="67132"/>
                  <a:pt x="-1048" y="76317"/>
                  <a:pt x="3257" y="83771"/>
                </a:cubicBezTo>
                <a:lnTo>
                  <a:pt x="30737" y="131378"/>
                </a:lnTo>
                <a:cubicBezTo>
                  <a:pt x="35046" y="138833"/>
                  <a:pt x="43004" y="143424"/>
                  <a:pt x="51615" y="143421"/>
                </a:cubicBezTo>
                <a:lnTo>
                  <a:pt x="106581" y="143421"/>
                </a:lnTo>
                <a:cubicBezTo>
                  <a:pt x="115192" y="143425"/>
                  <a:pt x="123151" y="138834"/>
                  <a:pt x="127459" y="131378"/>
                </a:cubicBezTo>
                <a:lnTo>
                  <a:pt x="154897" y="83771"/>
                </a:lnTo>
                <a:cubicBezTo>
                  <a:pt x="159198" y="76316"/>
                  <a:pt x="159198" y="67133"/>
                  <a:pt x="154897" y="59678"/>
                </a:cubicBezTo>
                <a:lnTo>
                  <a:pt x="127459" y="12071"/>
                </a:lnTo>
                <a:cubicBezTo>
                  <a:pt x="123151" y="4615"/>
                  <a:pt x="115192" y="24"/>
                  <a:pt x="106581" y="28"/>
                </a:cubicBezTo>
                <a:close/>
              </a:path>
            </a:pathLst>
          </a:custGeom>
          <a:solidFill>
            <a:schemeClr val="accent1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9" name="Forma libre 72">
            <a:extLst>
              <a:ext uri="{FF2B5EF4-FFF2-40B4-BE49-F238E27FC236}">
                <a16:creationId xmlns:a16="http://schemas.microsoft.com/office/drawing/2014/main" id="{251CF727-3AF8-E74F-9A51-152F2C4D4CE6}"/>
              </a:ext>
            </a:extLst>
          </p:cNvPr>
          <p:cNvSpPr/>
          <p:nvPr/>
        </p:nvSpPr>
        <p:spPr>
          <a:xfrm>
            <a:off x="10739085" y="7543273"/>
            <a:ext cx="2900080" cy="2580736"/>
          </a:xfrm>
          <a:custGeom>
            <a:avLst/>
            <a:gdLst>
              <a:gd name="connsiteX0" fmla="*/ 191285 w 270806"/>
              <a:gd name="connsiteY0" fmla="*/ 28 h 240987"/>
              <a:gd name="connsiteX1" fmla="*/ 79854 w 270806"/>
              <a:gd name="connsiteY1" fmla="*/ 28 h 240987"/>
              <a:gd name="connsiteX2" fmla="*/ 58977 w 270806"/>
              <a:gd name="connsiteY2" fmla="*/ 12071 h 240987"/>
              <a:gd name="connsiteX3" fmla="*/ 3253 w 270806"/>
              <a:gd name="connsiteY3" fmla="*/ 108580 h 240987"/>
              <a:gd name="connsiteX4" fmla="*/ 3253 w 270806"/>
              <a:gd name="connsiteY4" fmla="*/ 132666 h 240987"/>
              <a:gd name="connsiteX5" fmla="*/ 58971 w 270806"/>
              <a:gd name="connsiteY5" fmla="*/ 229175 h 240987"/>
              <a:gd name="connsiteX6" fmla="*/ 79849 w 270806"/>
              <a:gd name="connsiteY6" fmla="*/ 241218 h 240987"/>
              <a:gd name="connsiteX7" fmla="*/ 191279 w 270806"/>
              <a:gd name="connsiteY7" fmla="*/ 241218 h 240987"/>
              <a:gd name="connsiteX8" fmla="*/ 212156 w 270806"/>
              <a:gd name="connsiteY8" fmla="*/ 229175 h 240987"/>
              <a:gd name="connsiteX9" fmla="*/ 267868 w 270806"/>
              <a:gd name="connsiteY9" fmla="*/ 132666 h 240987"/>
              <a:gd name="connsiteX10" fmla="*/ 267868 w 270806"/>
              <a:gd name="connsiteY10" fmla="*/ 108580 h 240987"/>
              <a:gd name="connsiteX11" fmla="*/ 212156 w 270806"/>
              <a:gd name="connsiteY11" fmla="*/ 12071 h 240987"/>
              <a:gd name="connsiteX12" fmla="*/ 191285 w 270806"/>
              <a:gd name="connsiteY12" fmla="*/ 28 h 24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0806" h="240987">
                <a:moveTo>
                  <a:pt x="191285" y="28"/>
                </a:moveTo>
                <a:lnTo>
                  <a:pt x="79854" y="28"/>
                </a:lnTo>
                <a:cubicBezTo>
                  <a:pt x="71243" y="20"/>
                  <a:pt x="63282" y="4612"/>
                  <a:pt x="58977" y="12071"/>
                </a:cubicBezTo>
                <a:lnTo>
                  <a:pt x="3253" y="108580"/>
                </a:lnTo>
                <a:cubicBezTo>
                  <a:pt x="-1047" y="116033"/>
                  <a:pt x="-1047" y="125213"/>
                  <a:pt x="3253" y="132666"/>
                </a:cubicBezTo>
                <a:lnTo>
                  <a:pt x="58971" y="229175"/>
                </a:lnTo>
                <a:cubicBezTo>
                  <a:pt x="63276" y="236634"/>
                  <a:pt x="71237" y="241226"/>
                  <a:pt x="79849" y="241218"/>
                </a:cubicBezTo>
                <a:lnTo>
                  <a:pt x="191279" y="241218"/>
                </a:lnTo>
                <a:cubicBezTo>
                  <a:pt x="199890" y="241223"/>
                  <a:pt x="207849" y="236632"/>
                  <a:pt x="212156" y="229175"/>
                </a:cubicBezTo>
                <a:lnTo>
                  <a:pt x="267868" y="132666"/>
                </a:lnTo>
                <a:cubicBezTo>
                  <a:pt x="272175" y="125215"/>
                  <a:pt x="272175" y="116031"/>
                  <a:pt x="267868" y="108580"/>
                </a:cubicBezTo>
                <a:lnTo>
                  <a:pt x="212156" y="12071"/>
                </a:lnTo>
                <a:cubicBezTo>
                  <a:pt x="207851" y="4616"/>
                  <a:pt x="199894" y="25"/>
                  <a:pt x="191285" y="28"/>
                </a:cubicBezTo>
                <a:close/>
              </a:path>
            </a:pathLst>
          </a:custGeom>
          <a:solidFill>
            <a:schemeClr val="accent4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0" name="Forma libre 73">
            <a:extLst>
              <a:ext uri="{FF2B5EF4-FFF2-40B4-BE49-F238E27FC236}">
                <a16:creationId xmlns:a16="http://schemas.microsoft.com/office/drawing/2014/main" id="{02070788-4EED-1142-8597-680193C41B21}"/>
              </a:ext>
            </a:extLst>
          </p:cNvPr>
          <p:cNvSpPr/>
          <p:nvPr/>
        </p:nvSpPr>
        <p:spPr>
          <a:xfrm>
            <a:off x="8895587" y="6097285"/>
            <a:ext cx="1845144" cy="1671112"/>
          </a:xfrm>
          <a:custGeom>
            <a:avLst/>
            <a:gdLst>
              <a:gd name="connsiteX0" fmla="*/ 106572 w 158070"/>
              <a:gd name="connsiteY0" fmla="*/ 28 h 143160"/>
              <a:gd name="connsiteX1" fmla="*/ 51606 w 158070"/>
              <a:gd name="connsiteY1" fmla="*/ 28 h 143160"/>
              <a:gd name="connsiteX2" fmla="*/ 30728 w 158070"/>
              <a:gd name="connsiteY2" fmla="*/ 12071 h 143160"/>
              <a:gd name="connsiteX3" fmla="*/ 3254 w 158070"/>
              <a:gd name="connsiteY3" fmla="*/ 59678 h 143160"/>
              <a:gd name="connsiteX4" fmla="*/ 3254 w 158070"/>
              <a:gd name="connsiteY4" fmla="*/ 83771 h 143160"/>
              <a:gd name="connsiteX5" fmla="*/ 30740 w 158070"/>
              <a:gd name="connsiteY5" fmla="*/ 131378 h 143160"/>
              <a:gd name="connsiteX6" fmla="*/ 51617 w 158070"/>
              <a:gd name="connsiteY6" fmla="*/ 143421 h 143160"/>
              <a:gd name="connsiteX7" fmla="*/ 106584 w 158070"/>
              <a:gd name="connsiteY7" fmla="*/ 143421 h 143160"/>
              <a:gd name="connsiteX8" fmla="*/ 127461 w 158070"/>
              <a:gd name="connsiteY8" fmla="*/ 131378 h 143160"/>
              <a:gd name="connsiteX9" fmla="*/ 154941 w 158070"/>
              <a:gd name="connsiteY9" fmla="*/ 83771 h 143160"/>
              <a:gd name="connsiteX10" fmla="*/ 154941 w 158070"/>
              <a:gd name="connsiteY10" fmla="*/ 59678 h 143160"/>
              <a:gd name="connsiteX11" fmla="*/ 127461 w 158070"/>
              <a:gd name="connsiteY11" fmla="*/ 12071 h 143160"/>
              <a:gd name="connsiteX12" fmla="*/ 106572 w 158070"/>
              <a:gd name="connsiteY12" fmla="*/ 28 h 14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70" h="143160">
                <a:moveTo>
                  <a:pt x="106572" y="28"/>
                </a:moveTo>
                <a:lnTo>
                  <a:pt x="51606" y="28"/>
                </a:lnTo>
                <a:cubicBezTo>
                  <a:pt x="42995" y="25"/>
                  <a:pt x="35037" y="4616"/>
                  <a:pt x="30728" y="12071"/>
                </a:cubicBezTo>
                <a:lnTo>
                  <a:pt x="3254" y="59678"/>
                </a:lnTo>
                <a:cubicBezTo>
                  <a:pt x="-1047" y="67133"/>
                  <a:pt x="-1047" y="76316"/>
                  <a:pt x="3254" y="83771"/>
                </a:cubicBezTo>
                <a:lnTo>
                  <a:pt x="30740" y="131378"/>
                </a:lnTo>
                <a:cubicBezTo>
                  <a:pt x="35049" y="138833"/>
                  <a:pt x="43007" y="143424"/>
                  <a:pt x="51617" y="143421"/>
                </a:cubicBezTo>
                <a:lnTo>
                  <a:pt x="106584" y="143421"/>
                </a:lnTo>
                <a:cubicBezTo>
                  <a:pt x="115195" y="143424"/>
                  <a:pt x="123153" y="138833"/>
                  <a:pt x="127461" y="131378"/>
                </a:cubicBezTo>
                <a:lnTo>
                  <a:pt x="154941" y="83771"/>
                </a:lnTo>
                <a:cubicBezTo>
                  <a:pt x="159248" y="76317"/>
                  <a:pt x="159248" y="67132"/>
                  <a:pt x="154941" y="59678"/>
                </a:cubicBezTo>
                <a:lnTo>
                  <a:pt x="127461" y="12071"/>
                </a:lnTo>
                <a:cubicBezTo>
                  <a:pt x="123151" y="4612"/>
                  <a:pt x="115187" y="21"/>
                  <a:pt x="106572" y="28"/>
                </a:cubicBezTo>
                <a:close/>
              </a:path>
            </a:pathLst>
          </a:custGeom>
          <a:solidFill>
            <a:schemeClr val="accent1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8" name="Forma libre 74">
            <a:extLst>
              <a:ext uri="{FF2B5EF4-FFF2-40B4-BE49-F238E27FC236}">
                <a16:creationId xmlns:a16="http://schemas.microsoft.com/office/drawing/2014/main" id="{1B7FCFED-D19C-764A-B8FD-8856F95F53F2}"/>
              </a:ext>
            </a:extLst>
          </p:cNvPr>
          <p:cNvSpPr/>
          <p:nvPr/>
        </p:nvSpPr>
        <p:spPr>
          <a:xfrm>
            <a:off x="8309180" y="8606135"/>
            <a:ext cx="1845144" cy="1671112"/>
          </a:xfrm>
          <a:custGeom>
            <a:avLst/>
            <a:gdLst>
              <a:gd name="connsiteX0" fmla="*/ 106584 w 158070"/>
              <a:gd name="connsiteY0" fmla="*/ 28 h 143160"/>
              <a:gd name="connsiteX1" fmla="*/ 51617 w 158070"/>
              <a:gd name="connsiteY1" fmla="*/ 28 h 143160"/>
              <a:gd name="connsiteX2" fmla="*/ 30740 w 158070"/>
              <a:gd name="connsiteY2" fmla="*/ 12071 h 143160"/>
              <a:gd name="connsiteX3" fmla="*/ 3254 w 158070"/>
              <a:gd name="connsiteY3" fmla="*/ 59678 h 143160"/>
              <a:gd name="connsiteX4" fmla="*/ 3254 w 158070"/>
              <a:gd name="connsiteY4" fmla="*/ 83771 h 143160"/>
              <a:gd name="connsiteX5" fmla="*/ 30740 w 158070"/>
              <a:gd name="connsiteY5" fmla="*/ 131372 h 143160"/>
              <a:gd name="connsiteX6" fmla="*/ 51617 w 158070"/>
              <a:gd name="connsiteY6" fmla="*/ 143421 h 143160"/>
              <a:gd name="connsiteX7" fmla="*/ 106584 w 158070"/>
              <a:gd name="connsiteY7" fmla="*/ 143421 h 143160"/>
              <a:gd name="connsiteX8" fmla="*/ 127461 w 158070"/>
              <a:gd name="connsiteY8" fmla="*/ 131372 h 143160"/>
              <a:gd name="connsiteX9" fmla="*/ 154942 w 158070"/>
              <a:gd name="connsiteY9" fmla="*/ 83771 h 143160"/>
              <a:gd name="connsiteX10" fmla="*/ 154942 w 158070"/>
              <a:gd name="connsiteY10" fmla="*/ 59678 h 143160"/>
              <a:gd name="connsiteX11" fmla="*/ 127461 w 158070"/>
              <a:gd name="connsiteY11" fmla="*/ 12071 h 143160"/>
              <a:gd name="connsiteX12" fmla="*/ 106584 w 158070"/>
              <a:gd name="connsiteY12" fmla="*/ 28 h 14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70" h="143160">
                <a:moveTo>
                  <a:pt x="106584" y="28"/>
                </a:moveTo>
                <a:lnTo>
                  <a:pt x="51617" y="28"/>
                </a:lnTo>
                <a:cubicBezTo>
                  <a:pt x="43006" y="23"/>
                  <a:pt x="35047" y="4614"/>
                  <a:pt x="30740" y="12071"/>
                </a:cubicBezTo>
                <a:lnTo>
                  <a:pt x="3254" y="59678"/>
                </a:lnTo>
                <a:cubicBezTo>
                  <a:pt x="-1047" y="67133"/>
                  <a:pt x="-1047" y="76316"/>
                  <a:pt x="3254" y="83771"/>
                </a:cubicBezTo>
                <a:lnTo>
                  <a:pt x="30740" y="131372"/>
                </a:lnTo>
                <a:cubicBezTo>
                  <a:pt x="35046" y="138831"/>
                  <a:pt x="43005" y="143424"/>
                  <a:pt x="51617" y="143421"/>
                </a:cubicBezTo>
                <a:lnTo>
                  <a:pt x="106584" y="143421"/>
                </a:lnTo>
                <a:cubicBezTo>
                  <a:pt x="115196" y="143424"/>
                  <a:pt x="123155" y="138831"/>
                  <a:pt x="127461" y="131372"/>
                </a:cubicBezTo>
                <a:lnTo>
                  <a:pt x="154942" y="83771"/>
                </a:lnTo>
                <a:cubicBezTo>
                  <a:pt x="159248" y="76317"/>
                  <a:pt x="159248" y="67132"/>
                  <a:pt x="154942" y="59678"/>
                </a:cubicBezTo>
                <a:lnTo>
                  <a:pt x="127461" y="12071"/>
                </a:lnTo>
                <a:cubicBezTo>
                  <a:pt x="123154" y="4614"/>
                  <a:pt x="115195" y="23"/>
                  <a:pt x="106584" y="28"/>
                </a:cubicBezTo>
                <a:close/>
              </a:path>
            </a:pathLst>
          </a:custGeom>
          <a:solidFill>
            <a:schemeClr val="accent1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48" name="Forma libre 75">
            <a:extLst>
              <a:ext uri="{FF2B5EF4-FFF2-40B4-BE49-F238E27FC236}">
                <a16:creationId xmlns:a16="http://schemas.microsoft.com/office/drawing/2014/main" id="{CE8A72F7-11C0-7D42-92E9-08786B21564B}"/>
              </a:ext>
            </a:extLst>
          </p:cNvPr>
          <p:cNvSpPr/>
          <p:nvPr/>
        </p:nvSpPr>
        <p:spPr>
          <a:xfrm>
            <a:off x="14225355" y="8606135"/>
            <a:ext cx="1845144" cy="1671112"/>
          </a:xfrm>
          <a:custGeom>
            <a:avLst/>
            <a:gdLst>
              <a:gd name="connsiteX0" fmla="*/ 106581 w 158070"/>
              <a:gd name="connsiteY0" fmla="*/ 28 h 143160"/>
              <a:gd name="connsiteX1" fmla="*/ 51615 w 158070"/>
              <a:gd name="connsiteY1" fmla="*/ 28 h 143160"/>
              <a:gd name="connsiteX2" fmla="*/ 30737 w 158070"/>
              <a:gd name="connsiteY2" fmla="*/ 12071 h 143160"/>
              <a:gd name="connsiteX3" fmla="*/ 3257 w 158070"/>
              <a:gd name="connsiteY3" fmla="*/ 59678 h 143160"/>
              <a:gd name="connsiteX4" fmla="*/ 3257 w 158070"/>
              <a:gd name="connsiteY4" fmla="*/ 83771 h 143160"/>
              <a:gd name="connsiteX5" fmla="*/ 30737 w 158070"/>
              <a:gd name="connsiteY5" fmla="*/ 131372 h 143160"/>
              <a:gd name="connsiteX6" fmla="*/ 51615 w 158070"/>
              <a:gd name="connsiteY6" fmla="*/ 143421 h 143160"/>
              <a:gd name="connsiteX7" fmla="*/ 106581 w 158070"/>
              <a:gd name="connsiteY7" fmla="*/ 143421 h 143160"/>
              <a:gd name="connsiteX8" fmla="*/ 127459 w 158070"/>
              <a:gd name="connsiteY8" fmla="*/ 131372 h 143160"/>
              <a:gd name="connsiteX9" fmla="*/ 154945 w 158070"/>
              <a:gd name="connsiteY9" fmla="*/ 83771 h 143160"/>
              <a:gd name="connsiteX10" fmla="*/ 154945 w 158070"/>
              <a:gd name="connsiteY10" fmla="*/ 59678 h 143160"/>
              <a:gd name="connsiteX11" fmla="*/ 127459 w 158070"/>
              <a:gd name="connsiteY11" fmla="*/ 12071 h 143160"/>
              <a:gd name="connsiteX12" fmla="*/ 106581 w 158070"/>
              <a:gd name="connsiteY12" fmla="*/ 28 h 14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070" h="143160">
                <a:moveTo>
                  <a:pt x="106581" y="28"/>
                </a:moveTo>
                <a:lnTo>
                  <a:pt x="51615" y="28"/>
                </a:lnTo>
                <a:cubicBezTo>
                  <a:pt x="43003" y="23"/>
                  <a:pt x="35044" y="4614"/>
                  <a:pt x="30737" y="12071"/>
                </a:cubicBezTo>
                <a:lnTo>
                  <a:pt x="3257" y="59678"/>
                </a:lnTo>
                <a:cubicBezTo>
                  <a:pt x="-1048" y="67132"/>
                  <a:pt x="-1048" y="76317"/>
                  <a:pt x="3257" y="83771"/>
                </a:cubicBezTo>
                <a:lnTo>
                  <a:pt x="30737" y="131372"/>
                </a:lnTo>
                <a:cubicBezTo>
                  <a:pt x="35043" y="138831"/>
                  <a:pt x="43002" y="143424"/>
                  <a:pt x="51615" y="143421"/>
                </a:cubicBezTo>
                <a:lnTo>
                  <a:pt x="106581" y="143421"/>
                </a:lnTo>
                <a:cubicBezTo>
                  <a:pt x="115194" y="143427"/>
                  <a:pt x="123154" y="138832"/>
                  <a:pt x="127459" y="131372"/>
                </a:cubicBezTo>
                <a:lnTo>
                  <a:pt x="154945" y="83771"/>
                </a:lnTo>
                <a:cubicBezTo>
                  <a:pt x="159246" y="76316"/>
                  <a:pt x="159246" y="67133"/>
                  <a:pt x="154945" y="59678"/>
                </a:cubicBezTo>
                <a:lnTo>
                  <a:pt x="127459" y="12071"/>
                </a:lnTo>
                <a:cubicBezTo>
                  <a:pt x="123154" y="4613"/>
                  <a:pt x="115193" y="20"/>
                  <a:pt x="106581" y="28"/>
                </a:cubicBezTo>
                <a:close/>
              </a:path>
            </a:pathLst>
          </a:custGeom>
          <a:solidFill>
            <a:schemeClr val="accent1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48560F-11A0-D047-9841-9E953BB569CF}"/>
              </a:ext>
            </a:extLst>
          </p:cNvPr>
          <p:cNvSpPr txBox="1"/>
          <p:nvPr/>
        </p:nvSpPr>
        <p:spPr>
          <a:xfrm>
            <a:off x="11052785" y="8240513"/>
            <a:ext cx="2160431" cy="12311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cs typeface="Poppins SemiBold" pitchFamily="2" charset="77"/>
              </a:rPr>
              <a:t>Shared Values</a:t>
            </a:r>
          </a:p>
        </p:txBody>
      </p:sp>
      <p:sp>
        <p:nvSpPr>
          <p:cNvPr id="61" name="Forma libre 285">
            <a:extLst>
              <a:ext uri="{FF2B5EF4-FFF2-40B4-BE49-F238E27FC236}">
                <a16:creationId xmlns:a16="http://schemas.microsoft.com/office/drawing/2014/main" id="{E957B780-4674-F544-AE83-B055C09EDC88}"/>
              </a:ext>
            </a:extLst>
          </p:cNvPr>
          <p:cNvSpPr/>
          <p:nvPr/>
        </p:nvSpPr>
        <p:spPr>
          <a:xfrm>
            <a:off x="11827484" y="5430135"/>
            <a:ext cx="659657" cy="659657"/>
          </a:xfrm>
          <a:custGeom>
            <a:avLst/>
            <a:gdLst>
              <a:gd name="connsiteX0" fmla="*/ 245812 w 517651"/>
              <a:gd name="connsiteY0" fmla="*/ 436157 h 517651"/>
              <a:gd name="connsiteX1" fmla="*/ 436254 w 517651"/>
              <a:gd name="connsiteY1" fmla="*/ 245757 h 517651"/>
              <a:gd name="connsiteX2" fmla="*/ 498982 w 517651"/>
              <a:gd name="connsiteY2" fmla="*/ 256568 h 517651"/>
              <a:gd name="connsiteX3" fmla="*/ 503472 w 517651"/>
              <a:gd name="connsiteY3" fmla="*/ 257325 h 517651"/>
              <a:gd name="connsiteX4" fmla="*/ 504004 w 517651"/>
              <a:gd name="connsiteY4" fmla="*/ 257325 h 517651"/>
              <a:gd name="connsiteX5" fmla="*/ 517607 w 517651"/>
              <a:gd name="connsiteY5" fmla="*/ 243725 h 517651"/>
              <a:gd name="connsiteX6" fmla="*/ 516783 w 517651"/>
              <a:gd name="connsiteY6" fmla="*/ 238997 h 517651"/>
              <a:gd name="connsiteX7" fmla="*/ 259415 w 517651"/>
              <a:gd name="connsiteY7" fmla="*/ 956 h 517651"/>
              <a:gd name="connsiteX8" fmla="*/ 956 w 517651"/>
              <a:gd name="connsiteY8" fmla="*/ 259358 h 517651"/>
              <a:gd name="connsiteX9" fmla="*/ 242915 w 517651"/>
              <a:gd name="connsiteY9" fmla="*/ 516948 h 517651"/>
              <a:gd name="connsiteX10" fmla="*/ 243766 w 517651"/>
              <a:gd name="connsiteY10" fmla="*/ 516975 h 517651"/>
              <a:gd name="connsiteX11" fmla="*/ 254606 w 517651"/>
              <a:gd name="connsiteY11" fmla="*/ 511595 h 517651"/>
              <a:gd name="connsiteX12" fmla="*/ 256598 w 517651"/>
              <a:gd name="connsiteY12" fmla="*/ 498899 h 517651"/>
              <a:gd name="connsiteX13" fmla="*/ 245812 w 517651"/>
              <a:gd name="connsiteY13" fmla="*/ 436157 h 517651"/>
              <a:gd name="connsiteX14" fmla="*/ 187372 w 517651"/>
              <a:gd name="connsiteY14" fmla="*/ 350573 h 517651"/>
              <a:gd name="connsiteX15" fmla="*/ 177756 w 517651"/>
              <a:gd name="connsiteY15" fmla="*/ 354557 h 517651"/>
              <a:gd name="connsiteX16" fmla="*/ 168140 w 517651"/>
              <a:gd name="connsiteY16" fmla="*/ 350573 h 517651"/>
              <a:gd name="connsiteX17" fmla="*/ 168140 w 517651"/>
              <a:gd name="connsiteY17" fmla="*/ 331342 h 517651"/>
              <a:gd name="connsiteX18" fmla="*/ 245757 w 517651"/>
              <a:gd name="connsiteY18" fmla="*/ 253726 h 517651"/>
              <a:gd name="connsiteX19" fmla="*/ 245757 w 517651"/>
              <a:gd name="connsiteY19" fmla="*/ 96157 h 517651"/>
              <a:gd name="connsiteX20" fmla="*/ 259358 w 517651"/>
              <a:gd name="connsiteY20" fmla="*/ 82557 h 517651"/>
              <a:gd name="connsiteX21" fmla="*/ 272958 w 517651"/>
              <a:gd name="connsiteY21" fmla="*/ 96157 h 517651"/>
              <a:gd name="connsiteX22" fmla="*/ 272958 w 517651"/>
              <a:gd name="connsiteY22" fmla="*/ 259358 h 517651"/>
              <a:gd name="connsiteX23" fmla="*/ 268974 w 517651"/>
              <a:gd name="connsiteY23" fmla="*/ 268974 h 517651"/>
              <a:gd name="connsiteX24" fmla="*/ 187372 w 517651"/>
              <a:gd name="connsiteY24" fmla="*/ 350573 h 51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7651" h="517651">
                <a:moveTo>
                  <a:pt x="245812" y="436157"/>
                </a:moveTo>
                <a:cubicBezTo>
                  <a:pt x="245812" y="331170"/>
                  <a:pt x="331255" y="245757"/>
                  <a:pt x="436254" y="245757"/>
                </a:cubicBezTo>
                <a:cubicBezTo>
                  <a:pt x="457349" y="245757"/>
                  <a:pt x="478445" y="249396"/>
                  <a:pt x="498982" y="256568"/>
                </a:cubicBezTo>
                <a:cubicBezTo>
                  <a:pt x="500443" y="257073"/>
                  <a:pt x="501958" y="257325"/>
                  <a:pt x="503472" y="257325"/>
                </a:cubicBezTo>
                <a:cubicBezTo>
                  <a:pt x="503685" y="257338"/>
                  <a:pt x="503871" y="257325"/>
                  <a:pt x="504004" y="257325"/>
                </a:cubicBezTo>
                <a:cubicBezTo>
                  <a:pt x="511523" y="257325"/>
                  <a:pt x="517607" y="251242"/>
                  <a:pt x="517607" y="243725"/>
                </a:cubicBezTo>
                <a:cubicBezTo>
                  <a:pt x="517607" y="242065"/>
                  <a:pt x="517315" y="240471"/>
                  <a:pt x="516783" y="238997"/>
                </a:cubicBezTo>
                <a:cubicBezTo>
                  <a:pt x="506289" y="105201"/>
                  <a:pt x="393984" y="956"/>
                  <a:pt x="259415" y="956"/>
                </a:cubicBezTo>
                <a:cubicBezTo>
                  <a:pt x="116901" y="956"/>
                  <a:pt x="956" y="116876"/>
                  <a:pt x="956" y="259358"/>
                </a:cubicBezTo>
                <a:cubicBezTo>
                  <a:pt x="956" y="395212"/>
                  <a:pt x="107230" y="508356"/>
                  <a:pt x="242915" y="516948"/>
                </a:cubicBezTo>
                <a:cubicBezTo>
                  <a:pt x="243180" y="516961"/>
                  <a:pt x="243474" y="516975"/>
                  <a:pt x="243766" y="516975"/>
                </a:cubicBezTo>
                <a:cubicBezTo>
                  <a:pt x="248016" y="516975"/>
                  <a:pt x="252029" y="514996"/>
                  <a:pt x="254606" y="511595"/>
                </a:cubicBezTo>
                <a:cubicBezTo>
                  <a:pt x="257369" y="507969"/>
                  <a:pt x="258113" y="503202"/>
                  <a:pt x="256598" y="498899"/>
                </a:cubicBezTo>
                <a:cubicBezTo>
                  <a:pt x="249451" y="478379"/>
                  <a:pt x="245812" y="457261"/>
                  <a:pt x="245812" y="436157"/>
                </a:cubicBezTo>
                <a:close/>
                <a:moveTo>
                  <a:pt x="187372" y="350573"/>
                </a:moveTo>
                <a:cubicBezTo>
                  <a:pt x="184716" y="353228"/>
                  <a:pt x="181235" y="354557"/>
                  <a:pt x="177756" y="354557"/>
                </a:cubicBezTo>
                <a:cubicBezTo>
                  <a:pt x="174277" y="354557"/>
                  <a:pt x="170797" y="353228"/>
                  <a:pt x="168140" y="350573"/>
                </a:cubicBezTo>
                <a:cubicBezTo>
                  <a:pt x="162827" y="345260"/>
                  <a:pt x="162827" y="336653"/>
                  <a:pt x="168140" y="331342"/>
                </a:cubicBezTo>
                <a:lnTo>
                  <a:pt x="245757" y="253726"/>
                </a:lnTo>
                <a:lnTo>
                  <a:pt x="245757" y="96157"/>
                </a:lnTo>
                <a:cubicBezTo>
                  <a:pt x="245757" y="88640"/>
                  <a:pt x="251840" y="82557"/>
                  <a:pt x="259358" y="82557"/>
                </a:cubicBezTo>
                <a:cubicBezTo>
                  <a:pt x="266875" y="82557"/>
                  <a:pt x="272958" y="88640"/>
                  <a:pt x="272958" y="96157"/>
                </a:cubicBezTo>
                <a:lnTo>
                  <a:pt x="272958" y="259358"/>
                </a:lnTo>
                <a:cubicBezTo>
                  <a:pt x="272958" y="262970"/>
                  <a:pt x="271524" y="266424"/>
                  <a:pt x="268974" y="268974"/>
                </a:cubicBezTo>
                <a:lnTo>
                  <a:pt x="187372" y="3505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62" name="Forma libre 286">
            <a:extLst>
              <a:ext uri="{FF2B5EF4-FFF2-40B4-BE49-F238E27FC236}">
                <a16:creationId xmlns:a16="http://schemas.microsoft.com/office/drawing/2014/main" id="{1B927C20-2456-CE4E-B18A-9EB30120AE34}"/>
              </a:ext>
            </a:extLst>
          </p:cNvPr>
          <p:cNvSpPr/>
          <p:nvPr/>
        </p:nvSpPr>
        <p:spPr>
          <a:xfrm>
            <a:off x="12174100" y="5776751"/>
            <a:ext cx="417566" cy="417566"/>
          </a:xfrm>
          <a:custGeom>
            <a:avLst/>
            <a:gdLst>
              <a:gd name="connsiteX0" fmla="*/ 164157 w 327676"/>
              <a:gd name="connsiteY0" fmla="*/ 956 h 327676"/>
              <a:gd name="connsiteX1" fmla="*/ 956 w 327676"/>
              <a:gd name="connsiteY1" fmla="*/ 164157 h 327676"/>
              <a:gd name="connsiteX2" fmla="*/ 164157 w 327676"/>
              <a:gd name="connsiteY2" fmla="*/ 327357 h 327676"/>
              <a:gd name="connsiteX3" fmla="*/ 327357 w 327676"/>
              <a:gd name="connsiteY3" fmla="*/ 164157 h 327676"/>
              <a:gd name="connsiteX4" fmla="*/ 164157 w 327676"/>
              <a:gd name="connsiteY4" fmla="*/ 956 h 327676"/>
              <a:gd name="connsiteX5" fmla="*/ 157357 w 327676"/>
              <a:gd name="connsiteY5" fmla="*/ 150558 h 327676"/>
              <a:gd name="connsiteX6" fmla="*/ 170958 w 327676"/>
              <a:gd name="connsiteY6" fmla="*/ 150558 h 327676"/>
              <a:gd name="connsiteX7" fmla="*/ 218557 w 327676"/>
              <a:gd name="connsiteY7" fmla="*/ 198157 h 327676"/>
              <a:gd name="connsiteX8" fmla="*/ 177757 w 327676"/>
              <a:gd name="connsiteY8" fmla="*/ 245070 h 327676"/>
              <a:gd name="connsiteX9" fmla="*/ 177757 w 327676"/>
              <a:gd name="connsiteY9" fmla="*/ 259358 h 327676"/>
              <a:gd name="connsiteX10" fmla="*/ 164157 w 327676"/>
              <a:gd name="connsiteY10" fmla="*/ 272958 h 327676"/>
              <a:gd name="connsiteX11" fmla="*/ 150556 w 327676"/>
              <a:gd name="connsiteY11" fmla="*/ 259358 h 327676"/>
              <a:gd name="connsiteX12" fmla="*/ 150556 w 327676"/>
              <a:gd name="connsiteY12" fmla="*/ 245757 h 327676"/>
              <a:gd name="connsiteX13" fmla="*/ 123357 w 327676"/>
              <a:gd name="connsiteY13" fmla="*/ 245757 h 327676"/>
              <a:gd name="connsiteX14" fmla="*/ 109756 w 327676"/>
              <a:gd name="connsiteY14" fmla="*/ 232157 h 327676"/>
              <a:gd name="connsiteX15" fmla="*/ 123357 w 327676"/>
              <a:gd name="connsiteY15" fmla="*/ 218556 h 327676"/>
              <a:gd name="connsiteX16" fmla="*/ 170956 w 327676"/>
              <a:gd name="connsiteY16" fmla="*/ 218556 h 327676"/>
              <a:gd name="connsiteX17" fmla="*/ 191356 w 327676"/>
              <a:gd name="connsiteY17" fmla="*/ 198156 h 327676"/>
              <a:gd name="connsiteX18" fmla="*/ 170956 w 327676"/>
              <a:gd name="connsiteY18" fmla="*/ 177756 h 327676"/>
              <a:gd name="connsiteX19" fmla="*/ 157357 w 327676"/>
              <a:gd name="connsiteY19" fmla="*/ 177756 h 327676"/>
              <a:gd name="connsiteX20" fmla="*/ 109757 w 327676"/>
              <a:gd name="connsiteY20" fmla="*/ 130156 h 327676"/>
              <a:gd name="connsiteX21" fmla="*/ 150558 w 327676"/>
              <a:gd name="connsiteY21" fmla="*/ 83244 h 327676"/>
              <a:gd name="connsiteX22" fmla="*/ 150558 w 327676"/>
              <a:gd name="connsiteY22" fmla="*/ 68956 h 327676"/>
              <a:gd name="connsiteX23" fmla="*/ 164158 w 327676"/>
              <a:gd name="connsiteY23" fmla="*/ 55356 h 327676"/>
              <a:gd name="connsiteX24" fmla="*/ 177757 w 327676"/>
              <a:gd name="connsiteY24" fmla="*/ 68957 h 327676"/>
              <a:gd name="connsiteX25" fmla="*/ 177757 w 327676"/>
              <a:gd name="connsiteY25" fmla="*/ 82558 h 327676"/>
              <a:gd name="connsiteX26" fmla="*/ 204957 w 327676"/>
              <a:gd name="connsiteY26" fmla="*/ 82558 h 327676"/>
              <a:gd name="connsiteX27" fmla="*/ 218557 w 327676"/>
              <a:gd name="connsiteY27" fmla="*/ 96158 h 327676"/>
              <a:gd name="connsiteX28" fmla="*/ 204957 w 327676"/>
              <a:gd name="connsiteY28" fmla="*/ 109759 h 327676"/>
              <a:gd name="connsiteX29" fmla="*/ 157357 w 327676"/>
              <a:gd name="connsiteY29" fmla="*/ 109759 h 327676"/>
              <a:gd name="connsiteX30" fmla="*/ 136957 w 327676"/>
              <a:gd name="connsiteY30" fmla="*/ 130159 h 327676"/>
              <a:gd name="connsiteX31" fmla="*/ 157357 w 327676"/>
              <a:gd name="connsiteY31" fmla="*/ 150558 h 32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7676" h="327676">
                <a:moveTo>
                  <a:pt x="164157" y="956"/>
                </a:moveTo>
                <a:cubicBezTo>
                  <a:pt x="74163" y="956"/>
                  <a:pt x="956" y="74163"/>
                  <a:pt x="956" y="164157"/>
                </a:cubicBezTo>
                <a:cubicBezTo>
                  <a:pt x="956" y="254150"/>
                  <a:pt x="74163" y="327357"/>
                  <a:pt x="164157" y="327357"/>
                </a:cubicBezTo>
                <a:cubicBezTo>
                  <a:pt x="254150" y="327357"/>
                  <a:pt x="327357" y="254150"/>
                  <a:pt x="327357" y="164157"/>
                </a:cubicBezTo>
                <a:cubicBezTo>
                  <a:pt x="327357" y="74163"/>
                  <a:pt x="254152" y="956"/>
                  <a:pt x="164157" y="956"/>
                </a:cubicBezTo>
                <a:close/>
                <a:moveTo>
                  <a:pt x="157357" y="150558"/>
                </a:moveTo>
                <a:lnTo>
                  <a:pt x="170958" y="150558"/>
                </a:lnTo>
                <a:cubicBezTo>
                  <a:pt x="197201" y="150558"/>
                  <a:pt x="218557" y="171914"/>
                  <a:pt x="218557" y="198157"/>
                </a:cubicBezTo>
                <a:cubicBezTo>
                  <a:pt x="218557" y="222074"/>
                  <a:pt x="200766" y="241737"/>
                  <a:pt x="177757" y="245070"/>
                </a:cubicBezTo>
                <a:lnTo>
                  <a:pt x="177757" y="259358"/>
                </a:lnTo>
                <a:cubicBezTo>
                  <a:pt x="177757" y="266875"/>
                  <a:pt x="171674" y="272958"/>
                  <a:pt x="164157" y="272958"/>
                </a:cubicBezTo>
                <a:cubicBezTo>
                  <a:pt x="156639" y="272958"/>
                  <a:pt x="150556" y="266875"/>
                  <a:pt x="150556" y="259358"/>
                </a:cubicBezTo>
                <a:lnTo>
                  <a:pt x="150556" y="245757"/>
                </a:lnTo>
                <a:lnTo>
                  <a:pt x="123357" y="245757"/>
                </a:lnTo>
                <a:cubicBezTo>
                  <a:pt x="115839" y="245757"/>
                  <a:pt x="109756" y="239674"/>
                  <a:pt x="109756" y="232157"/>
                </a:cubicBezTo>
                <a:cubicBezTo>
                  <a:pt x="109756" y="224639"/>
                  <a:pt x="115839" y="218556"/>
                  <a:pt x="123357" y="218556"/>
                </a:cubicBezTo>
                <a:lnTo>
                  <a:pt x="170956" y="218556"/>
                </a:lnTo>
                <a:cubicBezTo>
                  <a:pt x="182193" y="218556"/>
                  <a:pt x="191356" y="209405"/>
                  <a:pt x="191356" y="198156"/>
                </a:cubicBezTo>
                <a:cubicBezTo>
                  <a:pt x="191356" y="186907"/>
                  <a:pt x="182192" y="177756"/>
                  <a:pt x="170956" y="177756"/>
                </a:cubicBezTo>
                <a:lnTo>
                  <a:pt x="157357" y="177756"/>
                </a:lnTo>
                <a:cubicBezTo>
                  <a:pt x="131114" y="177756"/>
                  <a:pt x="109757" y="156400"/>
                  <a:pt x="109757" y="130156"/>
                </a:cubicBezTo>
                <a:cubicBezTo>
                  <a:pt x="109757" y="106240"/>
                  <a:pt x="127549" y="86577"/>
                  <a:pt x="150558" y="83244"/>
                </a:cubicBezTo>
                <a:lnTo>
                  <a:pt x="150558" y="68956"/>
                </a:lnTo>
                <a:cubicBezTo>
                  <a:pt x="150558" y="61439"/>
                  <a:pt x="156641" y="55356"/>
                  <a:pt x="164158" y="55356"/>
                </a:cubicBezTo>
                <a:cubicBezTo>
                  <a:pt x="171676" y="55356"/>
                  <a:pt x="177757" y="61440"/>
                  <a:pt x="177757" y="68957"/>
                </a:cubicBezTo>
                <a:lnTo>
                  <a:pt x="177757" y="82558"/>
                </a:lnTo>
                <a:lnTo>
                  <a:pt x="204957" y="82558"/>
                </a:lnTo>
                <a:cubicBezTo>
                  <a:pt x="212474" y="82558"/>
                  <a:pt x="218557" y="88641"/>
                  <a:pt x="218557" y="96158"/>
                </a:cubicBezTo>
                <a:cubicBezTo>
                  <a:pt x="218557" y="103676"/>
                  <a:pt x="212474" y="109759"/>
                  <a:pt x="204957" y="109759"/>
                </a:cubicBezTo>
                <a:lnTo>
                  <a:pt x="157357" y="109759"/>
                </a:lnTo>
                <a:cubicBezTo>
                  <a:pt x="146121" y="109759"/>
                  <a:pt x="136957" y="118909"/>
                  <a:pt x="136957" y="130159"/>
                </a:cubicBezTo>
                <a:cubicBezTo>
                  <a:pt x="136957" y="141408"/>
                  <a:pt x="146122" y="150558"/>
                  <a:pt x="157357" y="1505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64" name="Forma libre 288">
            <a:extLst>
              <a:ext uri="{FF2B5EF4-FFF2-40B4-BE49-F238E27FC236}">
                <a16:creationId xmlns:a16="http://schemas.microsoft.com/office/drawing/2014/main" id="{FB91F188-C446-B64F-A7BF-90E66911AE5D}"/>
              </a:ext>
            </a:extLst>
          </p:cNvPr>
          <p:cNvSpPr/>
          <p:nvPr/>
        </p:nvSpPr>
        <p:spPr>
          <a:xfrm>
            <a:off x="14181645" y="6538419"/>
            <a:ext cx="763505" cy="763505"/>
          </a:xfrm>
          <a:custGeom>
            <a:avLst/>
            <a:gdLst>
              <a:gd name="connsiteX0" fmla="*/ 597710 w 599144"/>
              <a:gd name="connsiteY0" fmla="*/ 107778 h 599144"/>
              <a:gd name="connsiteX1" fmla="*/ 588415 w 599144"/>
              <a:gd name="connsiteY1" fmla="*/ 100697 h 599144"/>
              <a:gd name="connsiteX2" fmla="*/ 520456 w 599144"/>
              <a:gd name="connsiteY2" fmla="*/ 79272 h 599144"/>
              <a:gd name="connsiteX3" fmla="*/ 499020 w 599144"/>
              <a:gd name="connsiteY3" fmla="*/ 11326 h 599144"/>
              <a:gd name="connsiteX4" fmla="*/ 491963 w 599144"/>
              <a:gd name="connsiteY4" fmla="*/ 2019 h 599144"/>
              <a:gd name="connsiteX5" fmla="*/ 480284 w 599144"/>
              <a:gd name="connsiteY5" fmla="*/ 2676 h 599144"/>
              <a:gd name="connsiteX6" fmla="*/ 424442 w 599144"/>
              <a:gd name="connsiteY6" fmla="*/ 88081 h 599144"/>
              <a:gd name="connsiteX7" fmla="*/ 424442 w 599144"/>
              <a:gd name="connsiteY7" fmla="*/ 132049 h 599144"/>
              <a:gd name="connsiteX8" fmla="*/ 299864 w 599144"/>
              <a:gd name="connsiteY8" fmla="*/ 262490 h 599144"/>
              <a:gd name="connsiteX9" fmla="*/ 299864 w 599144"/>
              <a:gd name="connsiteY9" fmla="*/ 263894 h 599144"/>
              <a:gd name="connsiteX10" fmla="*/ 299864 w 599144"/>
              <a:gd name="connsiteY10" fmla="*/ 277090 h 599144"/>
              <a:gd name="connsiteX11" fmla="*/ 296215 w 599144"/>
              <a:gd name="connsiteY11" fmla="*/ 285898 h 599144"/>
              <a:gd name="connsiteX12" fmla="*/ 241225 w 599144"/>
              <a:gd name="connsiteY12" fmla="*/ 340887 h 599144"/>
              <a:gd name="connsiteX13" fmla="*/ 232417 w 599144"/>
              <a:gd name="connsiteY13" fmla="*/ 344537 h 599144"/>
              <a:gd name="connsiteX14" fmla="*/ 223608 w 599144"/>
              <a:gd name="connsiteY14" fmla="*/ 340887 h 599144"/>
              <a:gd name="connsiteX15" fmla="*/ 223608 w 599144"/>
              <a:gd name="connsiteY15" fmla="*/ 323272 h 599144"/>
              <a:gd name="connsiteX16" fmla="*/ 274948 w 599144"/>
              <a:gd name="connsiteY16" fmla="*/ 271932 h 599144"/>
              <a:gd name="connsiteX17" fmla="*/ 274948 w 599144"/>
              <a:gd name="connsiteY17" fmla="*/ 262492 h 599144"/>
              <a:gd name="connsiteX18" fmla="*/ 275653 w 599144"/>
              <a:gd name="connsiteY18" fmla="*/ 253792 h 599144"/>
              <a:gd name="connsiteX19" fmla="*/ 250031 w 599144"/>
              <a:gd name="connsiteY19" fmla="*/ 250035 h 599144"/>
              <a:gd name="connsiteX20" fmla="*/ 150369 w 599144"/>
              <a:gd name="connsiteY20" fmla="*/ 349697 h 599144"/>
              <a:gd name="connsiteX21" fmla="*/ 250034 w 599144"/>
              <a:gd name="connsiteY21" fmla="*/ 449359 h 599144"/>
              <a:gd name="connsiteX22" fmla="*/ 349696 w 599144"/>
              <a:gd name="connsiteY22" fmla="*/ 349697 h 599144"/>
              <a:gd name="connsiteX23" fmla="*/ 336079 w 599144"/>
              <a:gd name="connsiteY23" fmla="*/ 299865 h 599144"/>
              <a:gd name="connsiteX24" fmla="*/ 337238 w 599144"/>
              <a:gd name="connsiteY24" fmla="*/ 299865 h 599144"/>
              <a:gd name="connsiteX25" fmla="*/ 396204 w 599144"/>
              <a:gd name="connsiteY25" fmla="*/ 255815 h 599144"/>
              <a:gd name="connsiteX26" fmla="*/ 424442 w 599144"/>
              <a:gd name="connsiteY26" fmla="*/ 349697 h 599144"/>
              <a:gd name="connsiteX27" fmla="*/ 250033 w 599144"/>
              <a:gd name="connsiteY27" fmla="*/ 524107 h 599144"/>
              <a:gd name="connsiteX28" fmla="*/ 75623 w 599144"/>
              <a:gd name="connsiteY28" fmla="*/ 349696 h 599144"/>
              <a:gd name="connsiteX29" fmla="*/ 250033 w 599144"/>
              <a:gd name="connsiteY29" fmla="*/ 175286 h 599144"/>
              <a:gd name="connsiteX30" fmla="*/ 321107 w 599144"/>
              <a:gd name="connsiteY30" fmla="*/ 191030 h 599144"/>
              <a:gd name="connsiteX31" fmla="*/ 379693 w 599144"/>
              <a:gd name="connsiteY31" fmla="*/ 137229 h 599144"/>
              <a:gd name="connsiteX32" fmla="*/ 250033 w 599144"/>
              <a:gd name="connsiteY32" fmla="*/ 100539 h 599144"/>
              <a:gd name="connsiteX33" fmla="*/ 876 w 599144"/>
              <a:gd name="connsiteY33" fmla="*/ 349696 h 599144"/>
              <a:gd name="connsiteX34" fmla="*/ 250034 w 599144"/>
              <a:gd name="connsiteY34" fmla="*/ 598854 h 599144"/>
              <a:gd name="connsiteX35" fmla="*/ 499191 w 599144"/>
              <a:gd name="connsiteY35" fmla="*/ 349697 h 599144"/>
              <a:gd name="connsiteX36" fmla="*/ 447902 w 599144"/>
              <a:gd name="connsiteY36" fmla="*/ 198773 h 599144"/>
              <a:gd name="connsiteX37" fmla="*/ 467681 w 599144"/>
              <a:gd name="connsiteY37" fmla="*/ 175287 h 599144"/>
              <a:gd name="connsiteX38" fmla="*/ 511649 w 599144"/>
              <a:gd name="connsiteY38" fmla="*/ 175287 h 599144"/>
              <a:gd name="connsiteX39" fmla="*/ 597053 w 599144"/>
              <a:gd name="connsiteY39" fmla="*/ 119434 h 599144"/>
              <a:gd name="connsiteX40" fmla="*/ 597710 w 599144"/>
              <a:gd name="connsiteY40" fmla="*/ 107778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9144" h="599144">
                <a:moveTo>
                  <a:pt x="597710" y="107778"/>
                </a:moveTo>
                <a:cubicBezTo>
                  <a:pt x="595982" y="104018"/>
                  <a:pt x="592478" y="101366"/>
                  <a:pt x="588415" y="100697"/>
                </a:cubicBezTo>
                <a:cubicBezTo>
                  <a:pt x="565300" y="96913"/>
                  <a:pt x="528948" y="87764"/>
                  <a:pt x="520456" y="79272"/>
                </a:cubicBezTo>
                <a:cubicBezTo>
                  <a:pt x="511964" y="70780"/>
                  <a:pt x="502816" y="34417"/>
                  <a:pt x="499020" y="11326"/>
                </a:cubicBezTo>
                <a:cubicBezTo>
                  <a:pt x="498362" y="7238"/>
                  <a:pt x="495711" y="3759"/>
                  <a:pt x="491963" y="2019"/>
                </a:cubicBezTo>
                <a:cubicBezTo>
                  <a:pt x="488168" y="279"/>
                  <a:pt x="483837" y="547"/>
                  <a:pt x="480284" y="2676"/>
                </a:cubicBezTo>
                <a:cubicBezTo>
                  <a:pt x="477997" y="4051"/>
                  <a:pt x="424442" y="37009"/>
                  <a:pt x="424442" y="88081"/>
                </a:cubicBezTo>
                <a:lnTo>
                  <a:pt x="424442" y="132049"/>
                </a:lnTo>
                <a:cubicBezTo>
                  <a:pt x="366534" y="180068"/>
                  <a:pt x="299864" y="240203"/>
                  <a:pt x="299864" y="262490"/>
                </a:cubicBezTo>
                <a:lnTo>
                  <a:pt x="299864" y="263894"/>
                </a:lnTo>
                <a:lnTo>
                  <a:pt x="299864" y="277090"/>
                </a:lnTo>
                <a:cubicBezTo>
                  <a:pt x="299864" y="280398"/>
                  <a:pt x="298551" y="283562"/>
                  <a:pt x="296215" y="285898"/>
                </a:cubicBezTo>
                <a:lnTo>
                  <a:pt x="241225" y="340887"/>
                </a:lnTo>
                <a:cubicBezTo>
                  <a:pt x="238793" y="343320"/>
                  <a:pt x="235604" y="344537"/>
                  <a:pt x="232417" y="344537"/>
                </a:cubicBezTo>
                <a:cubicBezTo>
                  <a:pt x="229230" y="344537"/>
                  <a:pt x="226042" y="343320"/>
                  <a:pt x="223608" y="340887"/>
                </a:cubicBezTo>
                <a:cubicBezTo>
                  <a:pt x="218742" y="336021"/>
                  <a:pt x="218742" y="328137"/>
                  <a:pt x="223608" y="323272"/>
                </a:cubicBezTo>
                <a:lnTo>
                  <a:pt x="274948" y="271932"/>
                </a:lnTo>
                <a:lnTo>
                  <a:pt x="274948" y="262492"/>
                </a:lnTo>
                <a:cubicBezTo>
                  <a:pt x="274948" y="260020"/>
                  <a:pt x="274992" y="257216"/>
                  <a:pt x="275653" y="253792"/>
                </a:cubicBezTo>
                <a:cubicBezTo>
                  <a:pt x="267428" y="251587"/>
                  <a:pt x="258945" y="250035"/>
                  <a:pt x="250031" y="250035"/>
                </a:cubicBezTo>
                <a:cubicBezTo>
                  <a:pt x="195065" y="250035"/>
                  <a:pt x="150369" y="294744"/>
                  <a:pt x="150369" y="349697"/>
                </a:cubicBezTo>
                <a:cubicBezTo>
                  <a:pt x="150369" y="404650"/>
                  <a:pt x="195068" y="449359"/>
                  <a:pt x="250034" y="449359"/>
                </a:cubicBezTo>
                <a:cubicBezTo>
                  <a:pt x="305000" y="449359"/>
                  <a:pt x="349696" y="404650"/>
                  <a:pt x="349696" y="349697"/>
                </a:cubicBezTo>
                <a:cubicBezTo>
                  <a:pt x="349696" y="331479"/>
                  <a:pt x="344706" y="314488"/>
                  <a:pt x="336079" y="299865"/>
                </a:cubicBezTo>
                <a:lnTo>
                  <a:pt x="337238" y="299865"/>
                </a:lnTo>
                <a:cubicBezTo>
                  <a:pt x="348903" y="299865"/>
                  <a:pt x="370968" y="281528"/>
                  <a:pt x="396204" y="255815"/>
                </a:cubicBezTo>
                <a:cubicBezTo>
                  <a:pt x="414398" y="284000"/>
                  <a:pt x="424442" y="316084"/>
                  <a:pt x="424442" y="349697"/>
                </a:cubicBezTo>
                <a:cubicBezTo>
                  <a:pt x="424442" y="445869"/>
                  <a:pt x="346191" y="524107"/>
                  <a:pt x="250033" y="524107"/>
                </a:cubicBezTo>
                <a:cubicBezTo>
                  <a:pt x="153874" y="524107"/>
                  <a:pt x="75623" y="445867"/>
                  <a:pt x="75623" y="349696"/>
                </a:cubicBezTo>
                <a:cubicBezTo>
                  <a:pt x="75623" y="253524"/>
                  <a:pt x="153874" y="175286"/>
                  <a:pt x="250033" y="175286"/>
                </a:cubicBezTo>
                <a:cubicBezTo>
                  <a:pt x="274866" y="175286"/>
                  <a:pt x="298827" y="180966"/>
                  <a:pt x="321107" y="191030"/>
                </a:cubicBezTo>
                <a:cubicBezTo>
                  <a:pt x="335615" y="176451"/>
                  <a:pt x="354568" y="158857"/>
                  <a:pt x="379693" y="137229"/>
                </a:cubicBezTo>
                <a:cubicBezTo>
                  <a:pt x="340810" y="113503"/>
                  <a:pt x="295948" y="100539"/>
                  <a:pt x="250033" y="100539"/>
                </a:cubicBezTo>
                <a:cubicBezTo>
                  <a:pt x="112657" y="100539"/>
                  <a:pt x="876" y="212307"/>
                  <a:pt x="876" y="349696"/>
                </a:cubicBezTo>
                <a:cubicBezTo>
                  <a:pt x="876" y="487085"/>
                  <a:pt x="112657" y="598854"/>
                  <a:pt x="250034" y="598854"/>
                </a:cubicBezTo>
                <a:cubicBezTo>
                  <a:pt x="387411" y="598854"/>
                  <a:pt x="499191" y="487086"/>
                  <a:pt x="499191" y="349697"/>
                </a:cubicBezTo>
                <a:cubicBezTo>
                  <a:pt x="499191" y="295120"/>
                  <a:pt x="480918" y="242035"/>
                  <a:pt x="447902" y="198773"/>
                </a:cubicBezTo>
                <a:cubicBezTo>
                  <a:pt x="454628" y="190906"/>
                  <a:pt x="461267" y="183020"/>
                  <a:pt x="467681" y="175287"/>
                </a:cubicBezTo>
                <a:lnTo>
                  <a:pt x="511649" y="175287"/>
                </a:lnTo>
                <a:cubicBezTo>
                  <a:pt x="562745" y="175287"/>
                  <a:pt x="595690" y="121721"/>
                  <a:pt x="597053" y="119434"/>
                </a:cubicBezTo>
                <a:cubicBezTo>
                  <a:pt x="599194" y="115893"/>
                  <a:pt x="599437" y="111525"/>
                  <a:pt x="597710" y="10777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67" name="Forma libre 340">
            <a:extLst>
              <a:ext uri="{FF2B5EF4-FFF2-40B4-BE49-F238E27FC236}">
                <a16:creationId xmlns:a16="http://schemas.microsoft.com/office/drawing/2014/main" id="{DBE6AD59-A6B1-9D46-A2DB-4D60C72224C0}"/>
              </a:ext>
            </a:extLst>
          </p:cNvPr>
          <p:cNvSpPr/>
          <p:nvPr/>
        </p:nvSpPr>
        <p:spPr>
          <a:xfrm>
            <a:off x="13511946" y="11183757"/>
            <a:ext cx="175475" cy="175475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68" name="Forma libre 341">
            <a:extLst>
              <a:ext uri="{FF2B5EF4-FFF2-40B4-BE49-F238E27FC236}">
                <a16:creationId xmlns:a16="http://schemas.microsoft.com/office/drawing/2014/main" id="{53CD2109-73EA-E149-B41C-37D14780A445}"/>
              </a:ext>
            </a:extLst>
          </p:cNvPr>
          <p:cNvSpPr/>
          <p:nvPr/>
        </p:nvSpPr>
        <p:spPr>
          <a:xfrm>
            <a:off x="13442623" y="11374396"/>
            <a:ext cx="313581" cy="157602"/>
          </a:xfrm>
          <a:custGeom>
            <a:avLst/>
            <a:gdLst>
              <a:gd name="connsiteX0" fmla="*/ 30095 w 246075"/>
              <a:gd name="connsiteY0" fmla="*/ 123357 h 123675"/>
              <a:gd name="connsiteX1" fmla="*/ 216618 w 246075"/>
              <a:gd name="connsiteY1" fmla="*/ 123357 h 123675"/>
              <a:gd name="connsiteX2" fmla="*/ 245757 w 246075"/>
              <a:gd name="connsiteY2" fmla="*/ 91906 h 123675"/>
              <a:gd name="connsiteX3" fmla="*/ 245757 w 246075"/>
              <a:gd name="connsiteY3" fmla="*/ 83194 h 123675"/>
              <a:gd name="connsiteX4" fmla="*/ 216378 w 246075"/>
              <a:gd name="connsiteY4" fmla="*/ 29019 h 123675"/>
              <a:gd name="connsiteX5" fmla="*/ 123357 w 246075"/>
              <a:gd name="connsiteY5" fmla="*/ 956 h 123675"/>
              <a:gd name="connsiteX6" fmla="*/ 30335 w 246075"/>
              <a:gd name="connsiteY6" fmla="*/ 29019 h 123675"/>
              <a:gd name="connsiteX7" fmla="*/ 956 w 246075"/>
              <a:gd name="connsiteY7" fmla="*/ 83194 h 123675"/>
              <a:gd name="connsiteX8" fmla="*/ 956 w 246075"/>
              <a:gd name="connsiteY8" fmla="*/ 91906 h 123675"/>
              <a:gd name="connsiteX9" fmla="*/ 30095 w 246075"/>
              <a:gd name="connsiteY9" fmla="*/ 123357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30095" y="123357"/>
                </a:move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7" y="60470"/>
                  <a:pt x="234508" y="39711"/>
                  <a:pt x="216378" y="29019"/>
                </a:cubicBez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3"/>
                  <a:pt x="14025" y="123357"/>
                  <a:pt x="30095" y="1233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70" name="Forma libre 342">
            <a:extLst>
              <a:ext uri="{FF2B5EF4-FFF2-40B4-BE49-F238E27FC236}">
                <a16:creationId xmlns:a16="http://schemas.microsoft.com/office/drawing/2014/main" id="{B8624F06-6341-EF47-A07B-23310358AE49}"/>
              </a:ext>
            </a:extLst>
          </p:cNvPr>
          <p:cNvSpPr/>
          <p:nvPr/>
        </p:nvSpPr>
        <p:spPr>
          <a:xfrm>
            <a:off x="13286644" y="11599698"/>
            <a:ext cx="175475" cy="175475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71" name="Forma libre 343">
            <a:extLst>
              <a:ext uri="{FF2B5EF4-FFF2-40B4-BE49-F238E27FC236}">
                <a16:creationId xmlns:a16="http://schemas.microsoft.com/office/drawing/2014/main" id="{CD9CAB3B-A361-364F-9C91-903369892EF7}"/>
              </a:ext>
            </a:extLst>
          </p:cNvPr>
          <p:cNvSpPr/>
          <p:nvPr/>
        </p:nvSpPr>
        <p:spPr>
          <a:xfrm>
            <a:off x="13217321" y="11790338"/>
            <a:ext cx="313581" cy="157602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3 h 123675"/>
              <a:gd name="connsiteX4" fmla="*/ 956 w 246075"/>
              <a:gd name="connsiteY4" fmla="*/ 91905 h 123675"/>
              <a:gd name="connsiteX5" fmla="*/ 30095 w 246075"/>
              <a:gd name="connsiteY5" fmla="*/ 123355 h 123675"/>
              <a:gd name="connsiteX6" fmla="*/ 216618 w 246075"/>
              <a:gd name="connsiteY6" fmla="*/ 123355 h 123675"/>
              <a:gd name="connsiteX7" fmla="*/ 245757 w 246075"/>
              <a:gd name="connsiteY7" fmla="*/ 91905 h 123675"/>
              <a:gd name="connsiteX8" fmla="*/ 245757 w 246075"/>
              <a:gd name="connsiteY8" fmla="*/ 83193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50" y="16217"/>
                  <a:pt x="30335" y="29019"/>
                </a:cubicBezTo>
                <a:cubicBezTo>
                  <a:pt x="12206" y="39710"/>
                  <a:pt x="956" y="60468"/>
                  <a:pt x="956" y="83193"/>
                </a:cubicBezTo>
                <a:lnTo>
                  <a:pt x="956" y="91905"/>
                </a:lnTo>
                <a:cubicBezTo>
                  <a:pt x="956" y="109250"/>
                  <a:pt x="14025" y="123355"/>
                  <a:pt x="30095" y="123355"/>
                </a:cubicBezTo>
                <a:lnTo>
                  <a:pt x="216618" y="123355"/>
                </a:lnTo>
                <a:cubicBezTo>
                  <a:pt x="232688" y="123355"/>
                  <a:pt x="245757" y="109250"/>
                  <a:pt x="245757" y="91905"/>
                </a:cubicBezTo>
                <a:lnTo>
                  <a:pt x="245757" y="83193"/>
                </a:lnTo>
                <a:cubicBezTo>
                  <a:pt x="245757" y="60468"/>
                  <a:pt x="234508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72" name="Forma libre 344">
            <a:extLst>
              <a:ext uri="{FF2B5EF4-FFF2-40B4-BE49-F238E27FC236}">
                <a16:creationId xmlns:a16="http://schemas.microsoft.com/office/drawing/2014/main" id="{F8B89348-EBF8-124D-9A31-9BA6207F1EB8}"/>
              </a:ext>
            </a:extLst>
          </p:cNvPr>
          <p:cNvSpPr/>
          <p:nvPr/>
        </p:nvSpPr>
        <p:spPr>
          <a:xfrm>
            <a:off x="13737247" y="11599698"/>
            <a:ext cx="175475" cy="175475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73" name="Forma libre 345">
            <a:extLst>
              <a:ext uri="{FF2B5EF4-FFF2-40B4-BE49-F238E27FC236}">
                <a16:creationId xmlns:a16="http://schemas.microsoft.com/office/drawing/2014/main" id="{A276B520-A756-B649-87B5-5D3F1F23A338}"/>
              </a:ext>
            </a:extLst>
          </p:cNvPr>
          <p:cNvSpPr/>
          <p:nvPr/>
        </p:nvSpPr>
        <p:spPr>
          <a:xfrm>
            <a:off x="13667925" y="11790338"/>
            <a:ext cx="313581" cy="157602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4 h 123675"/>
              <a:gd name="connsiteX4" fmla="*/ 956 w 246075"/>
              <a:gd name="connsiteY4" fmla="*/ 91906 h 123675"/>
              <a:gd name="connsiteX5" fmla="*/ 30095 w 246075"/>
              <a:gd name="connsiteY5" fmla="*/ 123357 h 123675"/>
              <a:gd name="connsiteX6" fmla="*/ 216618 w 246075"/>
              <a:gd name="connsiteY6" fmla="*/ 123357 h 123675"/>
              <a:gd name="connsiteX7" fmla="*/ 245757 w 246075"/>
              <a:gd name="connsiteY7" fmla="*/ 91906 h 123675"/>
              <a:gd name="connsiteX8" fmla="*/ 245757 w 246075"/>
              <a:gd name="connsiteY8" fmla="*/ 83194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1"/>
                  <a:pt x="14025" y="123357"/>
                  <a:pt x="30095" y="123357"/>
                </a:cubicBez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6" y="60468"/>
                  <a:pt x="234506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74" name="Forma libre 346">
            <a:extLst>
              <a:ext uri="{FF2B5EF4-FFF2-40B4-BE49-F238E27FC236}">
                <a16:creationId xmlns:a16="http://schemas.microsoft.com/office/drawing/2014/main" id="{872B4853-BC40-4644-A570-A3045C42C47E}"/>
              </a:ext>
            </a:extLst>
          </p:cNvPr>
          <p:cNvSpPr/>
          <p:nvPr/>
        </p:nvSpPr>
        <p:spPr>
          <a:xfrm>
            <a:off x="13494613" y="11565036"/>
            <a:ext cx="209596" cy="209596"/>
          </a:xfrm>
          <a:custGeom>
            <a:avLst/>
            <a:gdLst>
              <a:gd name="connsiteX0" fmla="*/ 150545 w 164475"/>
              <a:gd name="connsiteY0" fmla="*/ 164157 h 164475"/>
              <a:gd name="connsiteX1" fmla="*/ 161184 w 164475"/>
              <a:gd name="connsiteY1" fmla="*/ 159057 h 164475"/>
              <a:gd name="connsiteX2" fmla="*/ 159058 w 164475"/>
              <a:gd name="connsiteY2" fmla="*/ 139932 h 164475"/>
              <a:gd name="connsiteX3" fmla="*/ 96158 w 164475"/>
              <a:gd name="connsiteY3" fmla="*/ 89612 h 164475"/>
              <a:gd name="connsiteX4" fmla="*/ 96158 w 164475"/>
              <a:gd name="connsiteY4" fmla="*/ 14557 h 164475"/>
              <a:gd name="connsiteX5" fmla="*/ 82558 w 164475"/>
              <a:gd name="connsiteY5" fmla="*/ 956 h 164475"/>
              <a:gd name="connsiteX6" fmla="*/ 68957 w 164475"/>
              <a:gd name="connsiteY6" fmla="*/ 14555 h 164475"/>
              <a:gd name="connsiteX7" fmla="*/ 68957 w 164475"/>
              <a:gd name="connsiteY7" fmla="*/ 89621 h 164475"/>
              <a:gd name="connsiteX8" fmla="*/ 6058 w 164475"/>
              <a:gd name="connsiteY8" fmla="*/ 139930 h 164475"/>
              <a:gd name="connsiteX9" fmla="*/ 3932 w 164475"/>
              <a:gd name="connsiteY9" fmla="*/ 159055 h 164475"/>
              <a:gd name="connsiteX10" fmla="*/ 14571 w 164475"/>
              <a:gd name="connsiteY10" fmla="*/ 164156 h 164475"/>
              <a:gd name="connsiteX11" fmla="*/ 23057 w 164475"/>
              <a:gd name="connsiteY11" fmla="*/ 161181 h 164475"/>
              <a:gd name="connsiteX12" fmla="*/ 82558 w 164475"/>
              <a:gd name="connsiteY12" fmla="*/ 113581 h 164475"/>
              <a:gd name="connsiteX13" fmla="*/ 142057 w 164475"/>
              <a:gd name="connsiteY13" fmla="*/ 161181 h 164475"/>
              <a:gd name="connsiteX14" fmla="*/ 150545 w 164475"/>
              <a:gd name="connsiteY14" fmla="*/ 164157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4475" h="164475">
                <a:moveTo>
                  <a:pt x="150545" y="164157"/>
                </a:moveTo>
                <a:cubicBezTo>
                  <a:pt x="154542" y="164157"/>
                  <a:pt x="158487" y="162404"/>
                  <a:pt x="161184" y="159057"/>
                </a:cubicBezTo>
                <a:cubicBezTo>
                  <a:pt x="165872" y="153187"/>
                  <a:pt x="164916" y="144633"/>
                  <a:pt x="159058" y="139932"/>
                </a:cubicBezTo>
                <a:lnTo>
                  <a:pt x="96158" y="89612"/>
                </a:lnTo>
                <a:lnTo>
                  <a:pt x="96158" y="14557"/>
                </a:lnTo>
                <a:cubicBezTo>
                  <a:pt x="96158" y="7039"/>
                  <a:pt x="90075" y="956"/>
                  <a:pt x="82558" y="956"/>
                </a:cubicBezTo>
                <a:cubicBezTo>
                  <a:pt x="75041" y="956"/>
                  <a:pt x="68957" y="7038"/>
                  <a:pt x="68957" y="14555"/>
                </a:cubicBezTo>
                <a:lnTo>
                  <a:pt x="68957" y="89621"/>
                </a:lnTo>
                <a:lnTo>
                  <a:pt x="6058" y="139930"/>
                </a:lnTo>
                <a:cubicBezTo>
                  <a:pt x="200" y="144633"/>
                  <a:pt x="-756" y="153185"/>
                  <a:pt x="3932" y="159055"/>
                </a:cubicBezTo>
                <a:cubicBezTo>
                  <a:pt x="6629" y="162402"/>
                  <a:pt x="10572" y="164156"/>
                  <a:pt x="14571" y="164156"/>
                </a:cubicBezTo>
                <a:cubicBezTo>
                  <a:pt x="17545" y="164156"/>
                  <a:pt x="20548" y="163187"/>
                  <a:pt x="23057" y="161181"/>
                </a:cubicBezTo>
                <a:lnTo>
                  <a:pt x="82558" y="113581"/>
                </a:lnTo>
                <a:lnTo>
                  <a:pt x="142057" y="161181"/>
                </a:lnTo>
                <a:cubicBezTo>
                  <a:pt x="144568" y="163187"/>
                  <a:pt x="147569" y="164157"/>
                  <a:pt x="150545" y="1641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76" name="Forma libre 384">
            <a:extLst>
              <a:ext uri="{FF2B5EF4-FFF2-40B4-BE49-F238E27FC236}">
                <a16:creationId xmlns:a16="http://schemas.microsoft.com/office/drawing/2014/main" id="{7C7C892E-2FF4-9E41-990A-DFC4BEA68F1B}"/>
              </a:ext>
            </a:extLst>
          </p:cNvPr>
          <p:cNvSpPr/>
          <p:nvPr/>
        </p:nvSpPr>
        <p:spPr>
          <a:xfrm>
            <a:off x="9232206" y="9120973"/>
            <a:ext cx="335216" cy="302320"/>
          </a:xfrm>
          <a:custGeom>
            <a:avLst/>
            <a:gdLst>
              <a:gd name="connsiteX0" fmla="*/ 96362 w 273433"/>
              <a:gd name="connsiteY0" fmla="*/ 246283 h 246601"/>
              <a:gd name="connsiteX1" fmla="*/ 182122 w 273433"/>
              <a:gd name="connsiteY1" fmla="*/ 191364 h 246601"/>
              <a:gd name="connsiteX2" fmla="*/ 273541 w 273433"/>
              <a:gd name="connsiteY2" fmla="*/ 96362 h 246601"/>
              <a:gd name="connsiteX3" fmla="*/ 178137 w 273433"/>
              <a:gd name="connsiteY3" fmla="*/ 958 h 246601"/>
              <a:gd name="connsiteX4" fmla="*/ 92067 w 273433"/>
              <a:gd name="connsiteY4" fmla="*/ 55910 h 246601"/>
              <a:gd name="connsiteX5" fmla="*/ 958 w 273433"/>
              <a:gd name="connsiteY5" fmla="*/ 150879 h 246601"/>
              <a:gd name="connsiteX6" fmla="*/ 96362 w 273433"/>
              <a:gd name="connsiteY6" fmla="*/ 246283 h 246601"/>
              <a:gd name="connsiteX7" fmla="*/ 164508 w 273433"/>
              <a:gd name="connsiteY7" fmla="*/ 69105 h 246601"/>
              <a:gd name="connsiteX8" fmla="*/ 178137 w 273433"/>
              <a:gd name="connsiteY8" fmla="*/ 55475 h 246601"/>
              <a:gd name="connsiteX9" fmla="*/ 191767 w 273433"/>
              <a:gd name="connsiteY9" fmla="*/ 69105 h 246601"/>
              <a:gd name="connsiteX10" fmla="*/ 191767 w 273433"/>
              <a:gd name="connsiteY10" fmla="*/ 123622 h 246601"/>
              <a:gd name="connsiteX11" fmla="*/ 178137 w 273433"/>
              <a:gd name="connsiteY11" fmla="*/ 137251 h 246601"/>
              <a:gd name="connsiteX12" fmla="*/ 164508 w 273433"/>
              <a:gd name="connsiteY12" fmla="*/ 123622 h 246601"/>
              <a:gd name="connsiteX13" fmla="*/ 164508 w 273433"/>
              <a:gd name="connsiteY13" fmla="*/ 69105 h 246601"/>
              <a:gd name="connsiteX14" fmla="*/ 83966 w 273433"/>
              <a:gd name="connsiteY14" fmla="*/ 84164 h 246601"/>
              <a:gd name="connsiteX15" fmla="*/ 82733 w 273433"/>
              <a:gd name="connsiteY15" fmla="*/ 96364 h 246601"/>
              <a:gd name="connsiteX16" fmla="*/ 84984 w 273433"/>
              <a:gd name="connsiteY16" fmla="*/ 116561 h 246601"/>
              <a:gd name="connsiteX17" fmla="*/ 82733 w 273433"/>
              <a:gd name="connsiteY17" fmla="*/ 123622 h 246601"/>
              <a:gd name="connsiteX18" fmla="*/ 82733 w 273433"/>
              <a:gd name="connsiteY18" fmla="*/ 178138 h 246601"/>
              <a:gd name="connsiteX19" fmla="*/ 96362 w 273433"/>
              <a:gd name="connsiteY19" fmla="*/ 191768 h 246601"/>
              <a:gd name="connsiteX20" fmla="*/ 109992 w 273433"/>
              <a:gd name="connsiteY20" fmla="*/ 178138 h 246601"/>
              <a:gd name="connsiteX21" fmla="*/ 109992 w 273433"/>
              <a:gd name="connsiteY21" fmla="*/ 162921 h 246601"/>
              <a:gd name="connsiteX22" fmla="*/ 152939 w 273433"/>
              <a:gd name="connsiteY22" fmla="*/ 187959 h 246601"/>
              <a:gd name="connsiteX23" fmla="*/ 96362 w 273433"/>
              <a:gd name="connsiteY23" fmla="*/ 219026 h 246601"/>
              <a:gd name="connsiteX24" fmla="*/ 28217 w 273433"/>
              <a:gd name="connsiteY24" fmla="*/ 150881 h 246601"/>
              <a:gd name="connsiteX25" fmla="*/ 83966 w 273433"/>
              <a:gd name="connsiteY25" fmla="*/ 84164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3433" h="246601">
                <a:moveTo>
                  <a:pt x="96362" y="246283"/>
                </a:moveTo>
                <a:cubicBezTo>
                  <a:pt x="133337" y="246283"/>
                  <a:pt x="166488" y="224502"/>
                  <a:pt x="182122" y="191364"/>
                </a:cubicBezTo>
                <a:cubicBezTo>
                  <a:pt x="232840" y="189223"/>
                  <a:pt x="273541" y="147598"/>
                  <a:pt x="273541" y="96362"/>
                </a:cubicBezTo>
                <a:cubicBezTo>
                  <a:pt x="273541" y="43762"/>
                  <a:pt x="230737" y="958"/>
                  <a:pt x="178137" y="958"/>
                </a:cubicBezTo>
                <a:cubicBezTo>
                  <a:pt x="140048" y="958"/>
                  <a:pt x="107350" y="23554"/>
                  <a:pt x="92067" y="55910"/>
                </a:cubicBezTo>
                <a:cubicBezTo>
                  <a:pt x="41494" y="58211"/>
                  <a:pt x="958" y="99751"/>
                  <a:pt x="958" y="150879"/>
                </a:cubicBezTo>
                <a:cubicBezTo>
                  <a:pt x="958" y="203480"/>
                  <a:pt x="43762" y="246283"/>
                  <a:pt x="96362" y="246283"/>
                </a:cubicBezTo>
                <a:close/>
                <a:moveTo>
                  <a:pt x="164508" y="69105"/>
                </a:moveTo>
                <a:cubicBezTo>
                  <a:pt x="164508" y="61571"/>
                  <a:pt x="170604" y="55475"/>
                  <a:pt x="178137" y="55475"/>
                </a:cubicBezTo>
                <a:cubicBezTo>
                  <a:pt x="185671" y="55475"/>
                  <a:pt x="191767" y="61571"/>
                  <a:pt x="191767" y="69105"/>
                </a:cubicBezTo>
                <a:lnTo>
                  <a:pt x="191767" y="123622"/>
                </a:lnTo>
                <a:cubicBezTo>
                  <a:pt x="191767" y="131155"/>
                  <a:pt x="185671" y="137251"/>
                  <a:pt x="178137" y="137251"/>
                </a:cubicBezTo>
                <a:cubicBezTo>
                  <a:pt x="170604" y="137251"/>
                  <a:pt x="164508" y="131155"/>
                  <a:pt x="164508" y="123622"/>
                </a:cubicBezTo>
                <a:lnTo>
                  <a:pt x="164508" y="69105"/>
                </a:lnTo>
                <a:close/>
                <a:moveTo>
                  <a:pt x="83966" y="84164"/>
                </a:moveTo>
                <a:cubicBezTo>
                  <a:pt x="83442" y="88202"/>
                  <a:pt x="82733" y="92187"/>
                  <a:pt x="82733" y="96364"/>
                </a:cubicBezTo>
                <a:cubicBezTo>
                  <a:pt x="82733" y="103304"/>
                  <a:pt x="83570" y="110038"/>
                  <a:pt x="84984" y="116561"/>
                </a:cubicBezTo>
                <a:cubicBezTo>
                  <a:pt x="83684" y="118650"/>
                  <a:pt x="82733" y="120977"/>
                  <a:pt x="82733" y="123622"/>
                </a:cubicBezTo>
                <a:lnTo>
                  <a:pt x="82733" y="178138"/>
                </a:lnTo>
                <a:cubicBezTo>
                  <a:pt x="82733" y="185672"/>
                  <a:pt x="88829" y="191768"/>
                  <a:pt x="96362" y="191768"/>
                </a:cubicBezTo>
                <a:cubicBezTo>
                  <a:pt x="103896" y="191768"/>
                  <a:pt x="109992" y="185672"/>
                  <a:pt x="109992" y="178138"/>
                </a:cubicBezTo>
                <a:lnTo>
                  <a:pt x="109992" y="162921"/>
                </a:lnTo>
                <a:cubicBezTo>
                  <a:pt x="121630" y="174834"/>
                  <a:pt x="136440" y="183404"/>
                  <a:pt x="152939" y="187959"/>
                </a:cubicBezTo>
                <a:cubicBezTo>
                  <a:pt x="140578" y="206943"/>
                  <a:pt x="119516" y="219026"/>
                  <a:pt x="96362" y="219026"/>
                </a:cubicBezTo>
                <a:cubicBezTo>
                  <a:pt x="58776" y="219026"/>
                  <a:pt x="28217" y="188453"/>
                  <a:pt x="28217" y="150881"/>
                </a:cubicBezTo>
                <a:cubicBezTo>
                  <a:pt x="28216" y="117773"/>
                  <a:pt x="51986" y="90186"/>
                  <a:pt x="83966" y="841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77" name="Forma libre 385">
            <a:extLst>
              <a:ext uri="{FF2B5EF4-FFF2-40B4-BE49-F238E27FC236}">
                <a16:creationId xmlns:a16="http://schemas.microsoft.com/office/drawing/2014/main" id="{E878668D-D296-FD4A-A7AC-4F72E79DE703}"/>
              </a:ext>
            </a:extLst>
          </p:cNvPr>
          <p:cNvSpPr/>
          <p:nvPr/>
        </p:nvSpPr>
        <p:spPr>
          <a:xfrm>
            <a:off x="8831202" y="9354895"/>
            <a:ext cx="197370" cy="302320"/>
          </a:xfrm>
          <a:custGeom>
            <a:avLst/>
            <a:gdLst>
              <a:gd name="connsiteX0" fmla="*/ 128252 w 160993"/>
              <a:gd name="connsiteY0" fmla="*/ 23422 h 246601"/>
              <a:gd name="connsiteX1" fmla="*/ 17249 w 160993"/>
              <a:gd name="connsiteY1" fmla="*/ 1222 h 246601"/>
              <a:gd name="connsiteX2" fmla="*/ 5936 w 160993"/>
              <a:gd name="connsiteY2" fmla="*/ 4043 h 246601"/>
              <a:gd name="connsiteX3" fmla="*/ 958 w 160993"/>
              <a:gd name="connsiteY3" fmla="*/ 14584 h 246601"/>
              <a:gd name="connsiteX4" fmla="*/ 958 w 160993"/>
              <a:gd name="connsiteY4" fmla="*/ 232650 h 246601"/>
              <a:gd name="connsiteX5" fmla="*/ 14588 w 160993"/>
              <a:gd name="connsiteY5" fmla="*/ 246280 h 246601"/>
              <a:gd name="connsiteX6" fmla="*/ 99982 w 160993"/>
              <a:gd name="connsiteY6" fmla="*/ 246280 h 246601"/>
              <a:gd name="connsiteX7" fmla="*/ 140471 w 160993"/>
              <a:gd name="connsiteY7" fmla="*/ 211182 h 246601"/>
              <a:gd name="connsiteX8" fmla="*/ 160728 w 160993"/>
              <a:gd name="connsiteY8" fmla="*/ 69300 h 246601"/>
              <a:gd name="connsiteX9" fmla="*/ 128252 w 160993"/>
              <a:gd name="connsiteY9" fmla="*/ 23422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993" h="246601">
                <a:moveTo>
                  <a:pt x="128252" y="23422"/>
                </a:moveTo>
                <a:lnTo>
                  <a:pt x="17249" y="1222"/>
                </a:lnTo>
                <a:cubicBezTo>
                  <a:pt x="13283" y="423"/>
                  <a:pt x="9104" y="1462"/>
                  <a:pt x="5936" y="4043"/>
                </a:cubicBezTo>
                <a:cubicBezTo>
                  <a:pt x="2794" y="6638"/>
                  <a:pt x="958" y="10498"/>
                  <a:pt x="958" y="14584"/>
                </a:cubicBezTo>
                <a:lnTo>
                  <a:pt x="958" y="232650"/>
                </a:lnTo>
                <a:cubicBezTo>
                  <a:pt x="958" y="240184"/>
                  <a:pt x="7054" y="246280"/>
                  <a:pt x="14588" y="246280"/>
                </a:cubicBezTo>
                <a:lnTo>
                  <a:pt x="99982" y="246280"/>
                </a:lnTo>
                <a:cubicBezTo>
                  <a:pt x="120213" y="246280"/>
                  <a:pt x="137622" y="231186"/>
                  <a:pt x="140471" y="211182"/>
                </a:cubicBezTo>
                <a:lnTo>
                  <a:pt x="160728" y="69300"/>
                </a:lnTo>
                <a:cubicBezTo>
                  <a:pt x="163789" y="47818"/>
                  <a:pt x="149548" y="27668"/>
                  <a:pt x="128252" y="2342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78" name="Forma libre 386">
            <a:extLst>
              <a:ext uri="{FF2B5EF4-FFF2-40B4-BE49-F238E27FC236}">
                <a16:creationId xmlns:a16="http://schemas.microsoft.com/office/drawing/2014/main" id="{AA187136-A830-FB4D-8212-497924757A5F}"/>
              </a:ext>
            </a:extLst>
          </p:cNvPr>
          <p:cNvSpPr/>
          <p:nvPr/>
        </p:nvSpPr>
        <p:spPr>
          <a:xfrm>
            <a:off x="9032850" y="9405011"/>
            <a:ext cx="601509" cy="319551"/>
          </a:xfrm>
          <a:custGeom>
            <a:avLst/>
            <a:gdLst>
              <a:gd name="connsiteX0" fmla="*/ 408897 w 490647"/>
              <a:gd name="connsiteY0" fmla="*/ 82737 h 260656"/>
              <a:gd name="connsiteX1" fmla="*/ 337377 w 490647"/>
              <a:gd name="connsiteY1" fmla="*/ 95278 h 260656"/>
              <a:gd name="connsiteX2" fmla="*/ 327113 w 490647"/>
              <a:gd name="connsiteY2" fmla="*/ 109176 h 260656"/>
              <a:gd name="connsiteX3" fmla="*/ 327122 w 490647"/>
              <a:gd name="connsiteY3" fmla="*/ 109995 h 260656"/>
              <a:gd name="connsiteX4" fmla="*/ 301594 w 490647"/>
              <a:gd name="connsiteY4" fmla="*/ 160998 h 260656"/>
              <a:gd name="connsiteX5" fmla="*/ 237175 w 490647"/>
              <a:gd name="connsiteY5" fmla="*/ 178446 h 260656"/>
              <a:gd name="connsiteX6" fmla="*/ 84567 w 490647"/>
              <a:gd name="connsiteY6" fmla="*/ 149425 h 260656"/>
              <a:gd name="connsiteX7" fmla="*/ 74270 w 490647"/>
              <a:gd name="connsiteY7" fmla="*/ 133657 h 260656"/>
              <a:gd name="connsiteX8" fmla="*/ 91541 w 490647"/>
              <a:gd name="connsiteY8" fmla="*/ 123063 h 260656"/>
              <a:gd name="connsiteX9" fmla="*/ 237175 w 490647"/>
              <a:gd name="connsiteY9" fmla="*/ 151186 h 260656"/>
              <a:gd name="connsiteX10" fmla="*/ 285303 w 490647"/>
              <a:gd name="connsiteY10" fmla="*/ 139141 h 260656"/>
              <a:gd name="connsiteX11" fmla="*/ 299864 w 490647"/>
              <a:gd name="connsiteY11" fmla="*/ 109992 h 260656"/>
              <a:gd name="connsiteX12" fmla="*/ 299159 w 490647"/>
              <a:gd name="connsiteY12" fmla="*/ 103516 h 260656"/>
              <a:gd name="connsiteX13" fmla="*/ 193547 w 490647"/>
              <a:gd name="connsiteY13" fmla="*/ 42113 h 260656"/>
              <a:gd name="connsiteX14" fmla="*/ 135304 w 490647"/>
              <a:gd name="connsiteY14" fmla="*/ 20630 h 260656"/>
              <a:gd name="connsiteX15" fmla="*/ 68170 w 490647"/>
              <a:gd name="connsiteY15" fmla="*/ 958 h 260656"/>
              <a:gd name="connsiteX16" fmla="*/ 35360 w 490647"/>
              <a:gd name="connsiteY16" fmla="*/ 3213 h 260656"/>
              <a:gd name="connsiteX17" fmla="*/ 23585 w 490647"/>
              <a:gd name="connsiteY17" fmla="*/ 17764 h 260656"/>
              <a:gd name="connsiteX18" fmla="*/ 23209 w 490647"/>
              <a:gd name="connsiteY18" fmla="*/ 32275 h 260656"/>
              <a:gd name="connsiteX19" fmla="*/ 2952 w 490647"/>
              <a:gd name="connsiteY19" fmla="*/ 174197 h 260656"/>
              <a:gd name="connsiteX20" fmla="*/ 2073 w 490647"/>
              <a:gd name="connsiteY20" fmla="*/ 177883 h 260656"/>
              <a:gd name="connsiteX21" fmla="*/ 1354 w 490647"/>
              <a:gd name="connsiteY21" fmla="*/ 180611 h 260656"/>
              <a:gd name="connsiteX22" fmla="*/ 9020 w 490647"/>
              <a:gd name="connsiteY22" fmla="*/ 196317 h 260656"/>
              <a:gd name="connsiteX23" fmla="*/ 204459 w 490647"/>
              <a:gd name="connsiteY23" fmla="*/ 259910 h 260656"/>
              <a:gd name="connsiteX24" fmla="*/ 438177 w 490647"/>
              <a:gd name="connsiteY24" fmla="*/ 171002 h 260656"/>
              <a:gd name="connsiteX25" fmla="*/ 482233 w 490647"/>
              <a:gd name="connsiteY25" fmla="*/ 149861 h 260656"/>
              <a:gd name="connsiteX26" fmla="*/ 490667 w 490647"/>
              <a:gd name="connsiteY26" fmla="*/ 137746 h 260656"/>
              <a:gd name="connsiteX27" fmla="*/ 408897 w 490647"/>
              <a:gd name="connsiteY27" fmla="*/ 82737 h 26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0647" h="260656">
                <a:moveTo>
                  <a:pt x="408897" y="82737"/>
                </a:moveTo>
                <a:cubicBezTo>
                  <a:pt x="391880" y="82737"/>
                  <a:pt x="363181" y="88803"/>
                  <a:pt x="337377" y="95278"/>
                </a:cubicBezTo>
                <a:cubicBezTo>
                  <a:pt x="331059" y="96863"/>
                  <a:pt x="326970" y="102664"/>
                  <a:pt x="327113" y="109176"/>
                </a:cubicBezTo>
                <a:cubicBezTo>
                  <a:pt x="327119" y="109448"/>
                  <a:pt x="327122" y="109720"/>
                  <a:pt x="327122" y="109995"/>
                </a:cubicBezTo>
                <a:cubicBezTo>
                  <a:pt x="327122" y="130611"/>
                  <a:pt x="318045" y="148712"/>
                  <a:pt x="301594" y="160998"/>
                </a:cubicBezTo>
                <a:cubicBezTo>
                  <a:pt x="285649" y="172897"/>
                  <a:pt x="265179" y="178446"/>
                  <a:pt x="237175" y="178446"/>
                </a:cubicBezTo>
                <a:cubicBezTo>
                  <a:pt x="200499" y="178446"/>
                  <a:pt x="150586" y="168949"/>
                  <a:pt x="84567" y="149425"/>
                </a:cubicBezTo>
                <a:cubicBezTo>
                  <a:pt x="77753" y="147410"/>
                  <a:pt x="72937" y="140637"/>
                  <a:pt x="74270" y="133657"/>
                </a:cubicBezTo>
                <a:cubicBezTo>
                  <a:pt x="75806" y="125607"/>
                  <a:pt x="83929" y="120786"/>
                  <a:pt x="91541" y="123063"/>
                </a:cubicBezTo>
                <a:cubicBezTo>
                  <a:pt x="154523" y="141723"/>
                  <a:pt x="203502" y="151186"/>
                  <a:pt x="237175" y="151186"/>
                </a:cubicBezTo>
                <a:cubicBezTo>
                  <a:pt x="265845" y="151186"/>
                  <a:pt x="278382" y="144318"/>
                  <a:pt x="285303" y="139141"/>
                </a:cubicBezTo>
                <a:cubicBezTo>
                  <a:pt x="294832" y="132033"/>
                  <a:pt x="299864" y="121958"/>
                  <a:pt x="299864" y="109992"/>
                </a:cubicBezTo>
                <a:cubicBezTo>
                  <a:pt x="299864" y="107706"/>
                  <a:pt x="299448" y="105648"/>
                  <a:pt x="299159" y="103516"/>
                </a:cubicBezTo>
                <a:cubicBezTo>
                  <a:pt x="293999" y="65889"/>
                  <a:pt x="244454" y="52453"/>
                  <a:pt x="193547" y="42113"/>
                </a:cubicBezTo>
                <a:cubicBezTo>
                  <a:pt x="169909" y="37321"/>
                  <a:pt x="152313" y="28843"/>
                  <a:pt x="135304" y="20630"/>
                </a:cubicBezTo>
                <a:cubicBezTo>
                  <a:pt x="114328" y="10514"/>
                  <a:pt x="94523" y="958"/>
                  <a:pt x="68170" y="958"/>
                </a:cubicBezTo>
                <a:cubicBezTo>
                  <a:pt x="57722" y="958"/>
                  <a:pt x="46687" y="1719"/>
                  <a:pt x="35360" y="3213"/>
                </a:cubicBezTo>
                <a:cubicBezTo>
                  <a:pt x="28208" y="4156"/>
                  <a:pt x="23046" y="10571"/>
                  <a:pt x="23585" y="17764"/>
                </a:cubicBezTo>
                <a:cubicBezTo>
                  <a:pt x="23981" y="23048"/>
                  <a:pt x="23874" y="27788"/>
                  <a:pt x="23209" y="32275"/>
                </a:cubicBezTo>
                <a:lnTo>
                  <a:pt x="2952" y="174197"/>
                </a:lnTo>
                <a:cubicBezTo>
                  <a:pt x="2765" y="175474"/>
                  <a:pt x="2392" y="176673"/>
                  <a:pt x="2073" y="177883"/>
                </a:cubicBezTo>
                <a:cubicBezTo>
                  <a:pt x="2046" y="178003"/>
                  <a:pt x="1380" y="180505"/>
                  <a:pt x="1354" y="180611"/>
                </a:cubicBezTo>
                <a:cubicBezTo>
                  <a:pt x="-217" y="187012"/>
                  <a:pt x="3004" y="193628"/>
                  <a:pt x="9020" y="196317"/>
                </a:cubicBezTo>
                <a:cubicBezTo>
                  <a:pt x="73865" y="225331"/>
                  <a:pt x="160431" y="259910"/>
                  <a:pt x="204459" y="259910"/>
                </a:cubicBezTo>
                <a:cubicBezTo>
                  <a:pt x="257325" y="259910"/>
                  <a:pt x="366172" y="206406"/>
                  <a:pt x="438177" y="171002"/>
                </a:cubicBezTo>
                <a:cubicBezTo>
                  <a:pt x="456763" y="161868"/>
                  <a:pt x="472165" y="154286"/>
                  <a:pt x="482233" y="149861"/>
                </a:cubicBezTo>
                <a:cubicBezTo>
                  <a:pt x="487111" y="147718"/>
                  <a:pt x="490610" y="143074"/>
                  <a:pt x="490667" y="137746"/>
                </a:cubicBezTo>
                <a:cubicBezTo>
                  <a:pt x="491017" y="105382"/>
                  <a:pt x="457299" y="82737"/>
                  <a:pt x="408897" y="8273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80" name="Forma libre 397">
            <a:extLst>
              <a:ext uri="{FF2B5EF4-FFF2-40B4-BE49-F238E27FC236}">
                <a16:creationId xmlns:a16="http://schemas.microsoft.com/office/drawing/2014/main" id="{920AC951-9B52-484A-9E14-DB6FA34E9A23}"/>
              </a:ext>
            </a:extLst>
          </p:cNvPr>
          <p:cNvSpPr/>
          <p:nvPr/>
        </p:nvSpPr>
        <p:spPr>
          <a:xfrm>
            <a:off x="10605025" y="11343257"/>
            <a:ext cx="614499" cy="256339"/>
          </a:xfrm>
          <a:custGeom>
            <a:avLst/>
            <a:gdLst>
              <a:gd name="connsiteX0" fmla="*/ 600638 w 655474"/>
              <a:gd name="connsiteY0" fmla="*/ 82734 h 273433"/>
              <a:gd name="connsiteX1" fmla="*/ 464348 w 655474"/>
              <a:gd name="connsiteY1" fmla="*/ 82734 h 273433"/>
              <a:gd name="connsiteX2" fmla="*/ 464348 w 655474"/>
              <a:gd name="connsiteY2" fmla="*/ 55475 h 273433"/>
              <a:gd name="connsiteX3" fmla="*/ 409831 w 655474"/>
              <a:gd name="connsiteY3" fmla="*/ 958 h 273433"/>
              <a:gd name="connsiteX4" fmla="*/ 246282 w 655474"/>
              <a:gd name="connsiteY4" fmla="*/ 958 h 273433"/>
              <a:gd name="connsiteX5" fmla="*/ 191765 w 655474"/>
              <a:gd name="connsiteY5" fmla="*/ 55475 h 273433"/>
              <a:gd name="connsiteX6" fmla="*/ 191765 w 655474"/>
              <a:gd name="connsiteY6" fmla="*/ 82733 h 273433"/>
              <a:gd name="connsiteX7" fmla="*/ 55475 w 655474"/>
              <a:gd name="connsiteY7" fmla="*/ 82733 h 273433"/>
              <a:gd name="connsiteX8" fmla="*/ 958 w 655474"/>
              <a:gd name="connsiteY8" fmla="*/ 137250 h 273433"/>
              <a:gd name="connsiteX9" fmla="*/ 958 w 655474"/>
              <a:gd name="connsiteY9" fmla="*/ 219024 h 273433"/>
              <a:gd name="connsiteX10" fmla="*/ 55475 w 655474"/>
              <a:gd name="connsiteY10" fmla="*/ 273541 h 273433"/>
              <a:gd name="connsiteX11" fmla="*/ 273541 w 655474"/>
              <a:gd name="connsiteY11" fmla="*/ 273541 h 273433"/>
              <a:gd name="connsiteX12" fmla="*/ 273541 w 655474"/>
              <a:gd name="connsiteY12" fmla="*/ 259912 h 273433"/>
              <a:gd name="connsiteX13" fmla="*/ 287171 w 655474"/>
              <a:gd name="connsiteY13" fmla="*/ 246282 h 273433"/>
              <a:gd name="connsiteX14" fmla="*/ 368945 w 655474"/>
              <a:gd name="connsiteY14" fmla="*/ 246282 h 273433"/>
              <a:gd name="connsiteX15" fmla="*/ 382575 w 655474"/>
              <a:gd name="connsiteY15" fmla="*/ 259912 h 273433"/>
              <a:gd name="connsiteX16" fmla="*/ 382575 w 655474"/>
              <a:gd name="connsiteY16" fmla="*/ 273541 h 273433"/>
              <a:gd name="connsiteX17" fmla="*/ 600641 w 655474"/>
              <a:gd name="connsiteY17" fmla="*/ 273541 h 273433"/>
              <a:gd name="connsiteX18" fmla="*/ 655155 w 655474"/>
              <a:gd name="connsiteY18" fmla="*/ 219024 h 273433"/>
              <a:gd name="connsiteX19" fmla="*/ 655155 w 655474"/>
              <a:gd name="connsiteY19" fmla="*/ 137250 h 273433"/>
              <a:gd name="connsiteX20" fmla="*/ 600638 w 655474"/>
              <a:gd name="connsiteY20" fmla="*/ 82734 h 273433"/>
              <a:gd name="connsiteX21" fmla="*/ 409831 w 655474"/>
              <a:gd name="connsiteY21" fmla="*/ 82734 h 273433"/>
              <a:gd name="connsiteX22" fmla="*/ 246282 w 655474"/>
              <a:gd name="connsiteY22" fmla="*/ 82734 h 273433"/>
              <a:gd name="connsiteX23" fmla="*/ 246282 w 655474"/>
              <a:gd name="connsiteY23" fmla="*/ 55475 h 273433"/>
              <a:gd name="connsiteX24" fmla="*/ 409831 w 655474"/>
              <a:gd name="connsiteY24" fmla="*/ 55475 h 273433"/>
              <a:gd name="connsiteX25" fmla="*/ 409831 w 655474"/>
              <a:gd name="connsiteY25" fmla="*/ 82734 h 27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474" h="273433">
                <a:moveTo>
                  <a:pt x="600638" y="82734"/>
                </a:moveTo>
                <a:lnTo>
                  <a:pt x="464348" y="82734"/>
                </a:lnTo>
                <a:lnTo>
                  <a:pt x="464348" y="55475"/>
                </a:lnTo>
                <a:cubicBezTo>
                  <a:pt x="464348" y="25409"/>
                  <a:pt x="439899" y="958"/>
                  <a:pt x="409831" y="958"/>
                </a:cubicBezTo>
                <a:lnTo>
                  <a:pt x="246282" y="958"/>
                </a:lnTo>
                <a:cubicBezTo>
                  <a:pt x="216216" y="958"/>
                  <a:pt x="191765" y="25408"/>
                  <a:pt x="191765" y="55475"/>
                </a:cubicBezTo>
                <a:lnTo>
                  <a:pt x="191765" y="82733"/>
                </a:lnTo>
                <a:lnTo>
                  <a:pt x="55475" y="82733"/>
                </a:lnTo>
                <a:cubicBezTo>
                  <a:pt x="25408" y="82734"/>
                  <a:pt x="958" y="107184"/>
                  <a:pt x="958" y="137250"/>
                </a:cubicBezTo>
                <a:lnTo>
                  <a:pt x="958" y="219024"/>
                </a:lnTo>
                <a:cubicBezTo>
                  <a:pt x="958" y="249092"/>
                  <a:pt x="25408" y="273541"/>
                  <a:pt x="55475" y="273541"/>
                </a:cubicBezTo>
                <a:lnTo>
                  <a:pt x="273541" y="273541"/>
                </a:lnTo>
                <a:lnTo>
                  <a:pt x="273541" y="259912"/>
                </a:lnTo>
                <a:cubicBezTo>
                  <a:pt x="273541" y="252378"/>
                  <a:pt x="279637" y="246282"/>
                  <a:pt x="287171" y="246282"/>
                </a:cubicBezTo>
                <a:lnTo>
                  <a:pt x="368945" y="246282"/>
                </a:lnTo>
                <a:cubicBezTo>
                  <a:pt x="376479" y="246282"/>
                  <a:pt x="382575" y="252378"/>
                  <a:pt x="382575" y="259912"/>
                </a:cubicBezTo>
                <a:lnTo>
                  <a:pt x="382575" y="273541"/>
                </a:lnTo>
                <a:lnTo>
                  <a:pt x="600641" y="273541"/>
                </a:lnTo>
                <a:cubicBezTo>
                  <a:pt x="630706" y="273541"/>
                  <a:pt x="655155" y="249092"/>
                  <a:pt x="655155" y="219024"/>
                </a:cubicBezTo>
                <a:lnTo>
                  <a:pt x="655155" y="137250"/>
                </a:lnTo>
                <a:cubicBezTo>
                  <a:pt x="655155" y="107184"/>
                  <a:pt x="630706" y="82734"/>
                  <a:pt x="600638" y="82734"/>
                </a:cubicBezTo>
                <a:close/>
                <a:moveTo>
                  <a:pt x="409831" y="82734"/>
                </a:moveTo>
                <a:lnTo>
                  <a:pt x="246282" y="82734"/>
                </a:lnTo>
                <a:lnTo>
                  <a:pt x="246282" y="55475"/>
                </a:lnTo>
                <a:lnTo>
                  <a:pt x="409831" y="55475"/>
                </a:lnTo>
                <a:lnTo>
                  <a:pt x="409831" y="8273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81" name="Forma libre 398">
            <a:extLst>
              <a:ext uri="{FF2B5EF4-FFF2-40B4-BE49-F238E27FC236}">
                <a16:creationId xmlns:a16="http://schemas.microsoft.com/office/drawing/2014/main" id="{DECD7F98-7335-1E42-BA3B-BFAEB446020B}"/>
              </a:ext>
            </a:extLst>
          </p:cNvPr>
          <p:cNvSpPr/>
          <p:nvPr/>
        </p:nvSpPr>
        <p:spPr>
          <a:xfrm>
            <a:off x="10605025" y="11611236"/>
            <a:ext cx="614499" cy="244361"/>
          </a:xfrm>
          <a:custGeom>
            <a:avLst/>
            <a:gdLst>
              <a:gd name="connsiteX0" fmla="*/ 647595 w 655474"/>
              <a:gd name="connsiteY0" fmla="*/ 2398 h 260656"/>
              <a:gd name="connsiteX1" fmla="*/ 633300 w 655474"/>
              <a:gd name="connsiteY1" fmla="*/ 3742 h 260656"/>
              <a:gd name="connsiteX2" fmla="*/ 600637 w 655474"/>
              <a:gd name="connsiteY2" fmla="*/ 14949 h 260656"/>
              <a:gd name="connsiteX3" fmla="*/ 382574 w 655474"/>
              <a:gd name="connsiteY3" fmla="*/ 14949 h 260656"/>
              <a:gd name="connsiteX4" fmla="*/ 382574 w 655474"/>
              <a:gd name="connsiteY4" fmla="*/ 55836 h 260656"/>
              <a:gd name="connsiteX5" fmla="*/ 368944 w 655474"/>
              <a:gd name="connsiteY5" fmla="*/ 69466 h 260656"/>
              <a:gd name="connsiteX6" fmla="*/ 287169 w 655474"/>
              <a:gd name="connsiteY6" fmla="*/ 69466 h 260656"/>
              <a:gd name="connsiteX7" fmla="*/ 273540 w 655474"/>
              <a:gd name="connsiteY7" fmla="*/ 55836 h 260656"/>
              <a:gd name="connsiteX8" fmla="*/ 273540 w 655474"/>
              <a:gd name="connsiteY8" fmla="*/ 14949 h 260656"/>
              <a:gd name="connsiteX9" fmla="*/ 55475 w 655474"/>
              <a:gd name="connsiteY9" fmla="*/ 14949 h 260656"/>
              <a:gd name="connsiteX10" fmla="*/ 22813 w 655474"/>
              <a:gd name="connsiteY10" fmla="*/ 3742 h 260656"/>
              <a:gd name="connsiteX11" fmla="*/ 8517 w 655474"/>
              <a:gd name="connsiteY11" fmla="*/ 2398 h 260656"/>
              <a:gd name="connsiteX12" fmla="*/ 958 w 655474"/>
              <a:gd name="connsiteY12" fmla="*/ 14604 h 260656"/>
              <a:gd name="connsiteX13" fmla="*/ 958 w 655474"/>
              <a:gd name="connsiteY13" fmla="*/ 205757 h 260656"/>
              <a:gd name="connsiteX14" fmla="*/ 55475 w 655474"/>
              <a:gd name="connsiteY14" fmla="*/ 260274 h 260656"/>
              <a:gd name="connsiteX15" fmla="*/ 600640 w 655474"/>
              <a:gd name="connsiteY15" fmla="*/ 260274 h 260656"/>
              <a:gd name="connsiteX16" fmla="*/ 655157 w 655474"/>
              <a:gd name="connsiteY16" fmla="*/ 205757 h 260656"/>
              <a:gd name="connsiteX17" fmla="*/ 655157 w 655474"/>
              <a:gd name="connsiteY17" fmla="*/ 14604 h 260656"/>
              <a:gd name="connsiteX18" fmla="*/ 647595 w 655474"/>
              <a:gd name="connsiteY18" fmla="*/ 2398 h 26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55474" h="260656">
                <a:moveTo>
                  <a:pt x="647595" y="2398"/>
                </a:moveTo>
                <a:cubicBezTo>
                  <a:pt x="642950" y="95"/>
                  <a:pt x="637400" y="628"/>
                  <a:pt x="633300" y="3742"/>
                </a:cubicBezTo>
                <a:cubicBezTo>
                  <a:pt x="623611" y="11076"/>
                  <a:pt x="612323" y="14949"/>
                  <a:pt x="600637" y="14949"/>
                </a:cubicBezTo>
                <a:lnTo>
                  <a:pt x="382574" y="14949"/>
                </a:lnTo>
                <a:lnTo>
                  <a:pt x="382574" y="55836"/>
                </a:lnTo>
                <a:cubicBezTo>
                  <a:pt x="382574" y="63370"/>
                  <a:pt x="376478" y="69466"/>
                  <a:pt x="368944" y="69466"/>
                </a:cubicBezTo>
                <a:lnTo>
                  <a:pt x="287169" y="69466"/>
                </a:lnTo>
                <a:cubicBezTo>
                  <a:pt x="279636" y="69466"/>
                  <a:pt x="273540" y="63370"/>
                  <a:pt x="273540" y="55836"/>
                </a:cubicBezTo>
                <a:lnTo>
                  <a:pt x="273540" y="14949"/>
                </a:lnTo>
                <a:lnTo>
                  <a:pt x="55475" y="14949"/>
                </a:lnTo>
                <a:cubicBezTo>
                  <a:pt x="43789" y="14949"/>
                  <a:pt x="32503" y="11076"/>
                  <a:pt x="22813" y="3742"/>
                </a:cubicBezTo>
                <a:cubicBezTo>
                  <a:pt x="18700" y="601"/>
                  <a:pt x="13163" y="68"/>
                  <a:pt x="8517" y="2398"/>
                </a:cubicBezTo>
                <a:cubicBezTo>
                  <a:pt x="3887" y="4701"/>
                  <a:pt x="958" y="9425"/>
                  <a:pt x="958" y="14604"/>
                </a:cubicBezTo>
                <a:lnTo>
                  <a:pt x="958" y="205757"/>
                </a:lnTo>
                <a:cubicBezTo>
                  <a:pt x="958" y="235823"/>
                  <a:pt x="25408" y="260274"/>
                  <a:pt x="55475" y="260274"/>
                </a:cubicBezTo>
                <a:lnTo>
                  <a:pt x="600640" y="260274"/>
                </a:lnTo>
                <a:cubicBezTo>
                  <a:pt x="630706" y="260274"/>
                  <a:pt x="655157" y="235825"/>
                  <a:pt x="655157" y="205757"/>
                </a:cubicBezTo>
                <a:lnTo>
                  <a:pt x="655157" y="14604"/>
                </a:lnTo>
                <a:cubicBezTo>
                  <a:pt x="655155" y="9425"/>
                  <a:pt x="652227" y="4701"/>
                  <a:pt x="647595" y="239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pic>
        <p:nvPicPr>
          <p:cNvPr id="82" name="Gráfico 446">
            <a:extLst>
              <a:ext uri="{FF2B5EF4-FFF2-40B4-BE49-F238E27FC236}">
                <a16:creationId xmlns:a16="http://schemas.microsoft.com/office/drawing/2014/main" id="{1C3A2625-23D6-334D-BC90-B227C4D2A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26194" y="9146423"/>
            <a:ext cx="677482" cy="677482"/>
          </a:xfrm>
          <a:prstGeom prst="rect">
            <a:avLst/>
          </a:prstGeom>
        </p:spPr>
      </p:pic>
      <p:pic>
        <p:nvPicPr>
          <p:cNvPr id="84" name="Gráfico 446">
            <a:extLst>
              <a:ext uri="{FF2B5EF4-FFF2-40B4-BE49-F238E27FC236}">
                <a16:creationId xmlns:a16="http://schemas.microsoft.com/office/drawing/2014/main" id="{A8D9B8C9-135B-5B48-AC95-707261210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9245" y="6661981"/>
            <a:ext cx="677482" cy="677482"/>
          </a:xfrm>
          <a:prstGeom prst="rect">
            <a:avLst/>
          </a:prstGeom>
        </p:spPr>
      </p:pic>
      <p:sp>
        <p:nvSpPr>
          <p:cNvPr id="86" name="CuadroTexto 395">
            <a:extLst>
              <a:ext uri="{FF2B5EF4-FFF2-40B4-BE49-F238E27FC236}">
                <a16:creationId xmlns:a16="http://schemas.microsoft.com/office/drawing/2014/main" id="{F6C8A021-52C6-EE4A-8074-03B8A2DECF62}"/>
              </a:ext>
            </a:extLst>
          </p:cNvPr>
          <p:cNvSpPr txBox="1"/>
          <p:nvPr/>
        </p:nvSpPr>
        <p:spPr>
          <a:xfrm>
            <a:off x="15782517" y="6358568"/>
            <a:ext cx="4237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Style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1D52F91D-65CA-5249-9333-DCD08C1C8A68}"/>
              </a:ext>
            </a:extLst>
          </p:cNvPr>
          <p:cNvSpPr/>
          <p:nvPr/>
        </p:nvSpPr>
        <p:spPr>
          <a:xfrm>
            <a:off x="15782516" y="7016103"/>
            <a:ext cx="70256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C674D4E6-8505-BD46-93DF-CC1285277AF7}"/>
              </a:ext>
            </a:extLst>
          </p:cNvPr>
          <p:cNvSpPr txBox="1"/>
          <p:nvPr/>
        </p:nvSpPr>
        <p:spPr>
          <a:xfrm flipH="1">
            <a:off x="4359732" y="6359188"/>
            <a:ext cx="4237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90" name="Rectangle 56">
            <a:extLst>
              <a:ext uri="{FF2B5EF4-FFF2-40B4-BE49-F238E27FC236}">
                <a16:creationId xmlns:a16="http://schemas.microsoft.com/office/drawing/2014/main" id="{E436F8B4-7908-6D4E-8BA6-006C912BD4B2}"/>
              </a:ext>
            </a:extLst>
          </p:cNvPr>
          <p:cNvSpPr/>
          <p:nvPr/>
        </p:nvSpPr>
        <p:spPr>
          <a:xfrm flipH="1">
            <a:off x="1947391" y="7016723"/>
            <a:ext cx="6649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A67D99B9-1B13-F243-9E29-C66DCDD4F44B}"/>
              </a:ext>
            </a:extLst>
          </p:cNvPr>
          <p:cNvSpPr txBox="1"/>
          <p:nvPr/>
        </p:nvSpPr>
        <p:spPr>
          <a:xfrm>
            <a:off x="14683676" y="11165433"/>
            <a:ext cx="4237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Skills</a:t>
            </a: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891205D7-9914-444D-A04B-06C3471AB1D1}"/>
              </a:ext>
            </a:extLst>
          </p:cNvPr>
          <p:cNvSpPr/>
          <p:nvPr/>
        </p:nvSpPr>
        <p:spPr>
          <a:xfrm>
            <a:off x="14683675" y="11822968"/>
            <a:ext cx="70256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21B60F90-056C-DE4B-B8AA-29F84744A6D9}"/>
              </a:ext>
            </a:extLst>
          </p:cNvPr>
          <p:cNvSpPr txBox="1"/>
          <p:nvPr/>
        </p:nvSpPr>
        <p:spPr>
          <a:xfrm flipH="1">
            <a:off x="5396930" y="11094392"/>
            <a:ext cx="4237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System</a:t>
            </a:r>
          </a:p>
        </p:txBody>
      </p:sp>
      <p:sp>
        <p:nvSpPr>
          <p:cNvPr id="96" name="Rectangle 56">
            <a:extLst>
              <a:ext uri="{FF2B5EF4-FFF2-40B4-BE49-F238E27FC236}">
                <a16:creationId xmlns:a16="http://schemas.microsoft.com/office/drawing/2014/main" id="{2FF6C356-9792-6B44-B322-D25FF3DE61CD}"/>
              </a:ext>
            </a:extLst>
          </p:cNvPr>
          <p:cNvSpPr/>
          <p:nvPr/>
        </p:nvSpPr>
        <p:spPr>
          <a:xfrm flipH="1">
            <a:off x="2984589" y="11751927"/>
            <a:ext cx="6649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8CDF02D1-E12F-9640-B985-1591FE0DC884}"/>
              </a:ext>
            </a:extLst>
          </p:cNvPr>
          <p:cNvSpPr txBox="1"/>
          <p:nvPr/>
        </p:nvSpPr>
        <p:spPr>
          <a:xfrm>
            <a:off x="16304327" y="8942956"/>
            <a:ext cx="4237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Staff</a:t>
            </a:r>
          </a:p>
        </p:txBody>
      </p:sp>
      <p:sp>
        <p:nvSpPr>
          <p:cNvPr id="99" name="Rectangle 56">
            <a:extLst>
              <a:ext uri="{FF2B5EF4-FFF2-40B4-BE49-F238E27FC236}">
                <a16:creationId xmlns:a16="http://schemas.microsoft.com/office/drawing/2014/main" id="{08AA735B-8B50-404D-AD3E-76F8F3226B2C}"/>
              </a:ext>
            </a:extLst>
          </p:cNvPr>
          <p:cNvSpPr/>
          <p:nvPr/>
        </p:nvSpPr>
        <p:spPr>
          <a:xfrm>
            <a:off x="16304326" y="9600491"/>
            <a:ext cx="70256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1054794F-6A53-0748-B899-F4AD0595531A}"/>
              </a:ext>
            </a:extLst>
          </p:cNvPr>
          <p:cNvSpPr txBox="1"/>
          <p:nvPr/>
        </p:nvSpPr>
        <p:spPr>
          <a:xfrm flipH="1">
            <a:off x="3850963" y="8892448"/>
            <a:ext cx="4237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Structure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59FC947-1782-DB41-8868-E86D210487E1}"/>
              </a:ext>
            </a:extLst>
          </p:cNvPr>
          <p:cNvSpPr/>
          <p:nvPr/>
        </p:nvSpPr>
        <p:spPr>
          <a:xfrm flipH="1">
            <a:off x="1438622" y="9549983"/>
            <a:ext cx="6649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104" name="CuadroTexto 395">
            <a:extLst>
              <a:ext uri="{FF2B5EF4-FFF2-40B4-BE49-F238E27FC236}">
                <a16:creationId xmlns:a16="http://schemas.microsoft.com/office/drawing/2014/main" id="{77D4484F-9514-2342-86CE-9DCF87D53F20}"/>
              </a:ext>
            </a:extLst>
          </p:cNvPr>
          <p:cNvSpPr txBox="1"/>
          <p:nvPr/>
        </p:nvSpPr>
        <p:spPr>
          <a:xfrm>
            <a:off x="13216008" y="4640268"/>
            <a:ext cx="4237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Style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4EEACFA2-561F-5E47-B782-C6F024DCC1EE}"/>
              </a:ext>
            </a:extLst>
          </p:cNvPr>
          <p:cNvSpPr/>
          <p:nvPr/>
        </p:nvSpPr>
        <p:spPr>
          <a:xfrm>
            <a:off x="13216007" y="5297803"/>
            <a:ext cx="70256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56" name="CuadroTexto 350">
            <a:extLst>
              <a:ext uri="{FF2B5EF4-FFF2-40B4-BE49-F238E27FC236}">
                <a16:creationId xmlns:a16="http://schemas.microsoft.com/office/drawing/2014/main" id="{177350A8-C0A4-6945-B040-44A8483D1027}"/>
              </a:ext>
            </a:extLst>
          </p:cNvPr>
          <p:cNvSpPr txBox="1"/>
          <p:nvPr/>
        </p:nvSpPr>
        <p:spPr>
          <a:xfrm>
            <a:off x="6103759" y="1022190"/>
            <a:ext cx="12170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McKinsey 7S Framework</a:t>
            </a:r>
          </a:p>
        </p:txBody>
      </p:sp>
      <p:sp>
        <p:nvSpPr>
          <p:cNvPr id="66" name="CuadroTexto 351">
            <a:extLst>
              <a:ext uri="{FF2B5EF4-FFF2-40B4-BE49-F238E27FC236}">
                <a16:creationId xmlns:a16="http://schemas.microsoft.com/office/drawing/2014/main" id="{4D385C37-EE11-ED40-AB47-BFEE516F6786}"/>
              </a:ext>
            </a:extLst>
          </p:cNvPr>
          <p:cNvSpPr txBox="1"/>
          <p:nvPr/>
        </p:nvSpPr>
        <p:spPr>
          <a:xfrm>
            <a:off x="2668308" y="2383311"/>
            <a:ext cx="1904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55976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exagon 28">
            <a:extLst>
              <a:ext uri="{FF2B5EF4-FFF2-40B4-BE49-F238E27FC236}">
                <a16:creationId xmlns:a16="http://schemas.microsoft.com/office/drawing/2014/main" id="{7DF2822E-A264-4F43-9542-A3FBB738AAEE}"/>
              </a:ext>
            </a:extLst>
          </p:cNvPr>
          <p:cNvSpPr/>
          <p:nvPr/>
        </p:nvSpPr>
        <p:spPr>
          <a:xfrm>
            <a:off x="8597043" y="6322729"/>
            <a:ext cx="7183564" cy="490023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7E8B9B-3B2C-5A47-A4C2-E023E5CB2941}"/>
              </a:ext>
            </a:extLst>
          </p:cNvPr>
          <p:cNvSpPr/>
          <p:nvPr/>
        </p:nvSpPr>
        <p:spPr>
          <a:xfrm>
            <a:off x="13300364" y="5463747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34FB83A-18C4-9B43-848A-BD4645F939F1}"/>
              </a:ext>
            </a:extLst>
          </p:cNvPr>
          <p:cNvSpPr/>
          <p:nvPr/>
        </p:nvSpPr>
        <p:spPr>
          <a:xfrm>
            <a:off x="9248487" y="5463747"/>
            <a:ext cx="1828800" cy="182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16D75E-AA45-F541-A61B-88DAAD4588FC}"/>
              </a:ext>
            </a:extLst>
          </p:cNvPr>
          <p:cNvSpPr/>
          <p:nvPr/>
        </p:nvSpPr>
        <p:spPr>
          <a:xfrm>
            <a:off x="13300364" y="10141364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36167F8-EE9C-A946-BEB6-F9C044404741}"/>
              </a:ext>
            </a:extLst>
          </p:cNvPr>
          <p:cNvSpPr/>
          <p:nvPr/>
        </p:nvSpPr>
        <p:spPr>
          <a:xfrm>
            <a:off x="9248487" y="10141364"/>
            <a:ext cx="1828800" cy="182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6F8B45A-B5BB-B749-B794-AC35D086FBF1}"/>
              </a:ext>
            </a:extLst>
          </p:cNvPr>
          <p:cNvSpPr/>
          <p:nvPr/>
        </p:nvSpPr>
        <p:spPr>
          <a:xfrm>
            <a:off x="7942204" y="7802555"/>
            <a:ext cx="1828800" cy="182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41B233C-56BB-8645-BEE1-DDAEF7DD237B}"/>
              </a:ext>
            </a:extLst>
          </p:cNvPr>
          <p:cNvSpPr/>
          <p:nvPr/>
        </p:nvSpPr>
        <p:spPr>
          <a:xfrm>
            <a:off x="14606646" y="7802555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8FFBB6-5136-8F40-8252-3C634AE4175C}"/>
              </a:ext>
            </a:extLst>
          </p:cNvPr>
          <p:cNvSpPr txBox="1"/>
          <p:nvPr/>
        </p:nvSpPr>
        <p:spPr>
          <a:xfrm>
            <a:off x="10720642" y="8101402"/>
            <a:ext cx="2936366" cy="12311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cs typeface="Poppins SemiBold" pitchFamily="2" charset="77"/>
              </a:rPr>
              <a:t>Shared Values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A9015906-4147-A045-9A90-2E20DCF7BE96}"/>
              </a:ext>
            </a:extLst>
          </p:cNvPr>
          <p:cNvSpPr txBox="1"/>
          <p:nvPr/>
        </p:nvSpPr>
        <p:spPr>
          <a:xfrm>
            <a:off x="9164480" y="6147314"/>
            <a:ext cx="19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C196E353-4BA4-5948-BA22-648BC080B49A}"/>
              </a:ext>
            </a:extLst>
          </p:cNvPr>
          <p:cNvSpPr txBox="1"/>
          <p:nvPr/>
        </p:nvSpPr>
        <p:spPr>
          <a:xfrm>
            <a:off x="7852554" y="8486122"/>
            <a:ext cx="19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Structure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125D45DA-4963-F548-B176-0EE110138B61}"/>
              </a:ext>
            </a:extLst>
          </p:cNvPr>
          <p:cNvSpPr txBox="1"/>
          <p:nvPr/>
        </p:nvSpPr>
        <p:spPr>
          <a:xfrm>
            <a:off x="9164480" y="10842250"/>
            <a:ext cx="19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System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146296F5-537B-A340-A99A-981F3FE19A64}"/>
              </a:ext>
            </a:extLst>
          </p:cNvPr>
          <p:cNvSpPr txBox="1"/>
          <p:nvPr/>
        </p:nvSpPr>
        <p:spPr>
          <a:xfrm>
            <a:off x="13208160" y="6147314"/>
            <a:ext cx="19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Style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5690C828-0C4B-2740-ADD6-03845A0CC906}"/>
              </a:ext>
            </a:extLst>
          </p:cNvPr>
          <p:cNvSpPr txBox="1"/>
          <p:nvPr/>
        </p:nvSpPr>
        <p:spPr>
          <a:xfrm>
            <a:off x="13208160" y="10842250"/>
            <a:ext cx="19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Skills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6262831A-824C-E842-A0F0-F4FAAE754245}"/>
              </a:ext>
            </a:extLst>
          </p:cNvPr>
          <p:cNvSpPr txBox="1"/>
          <p:nvPr/>
        </p:nvSpPr>
        <p:spPr>
          <a:xfrm>
            <a:off x="14528282" y="8486122"/>
            <a:ext cx="19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Staff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BC68605E-A2D7-4A49-8C02-0DB479D1A229}"/>
              </a:ext>
            </a:extLst>
          </p:cNvPr>
          <p:cNvSpPr/>
          <p:nvPr/>
        </p:nvSpPr>
        <p:spPr>
          <a:xfrm>
            <a:off x="14832837" y="4723501"/>
            <a:ext cx="69294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D7D6CD-94D9-D04E-BF79-8FD5CBB4573A}"/>
              </a:ext>
            </a:extLst>
          </p:cNvPr>
          <p:cNvSpPr/>
          <p:nvPr/>
        </p:nvSpPr>
        <p:spPr>
          <a:xfrm>
            <a:off x="14832837" y="11118670"/>
            <a:ext cx="69294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5C98ED5-EDE8-7F4A-B423-8F7123D4F3B3}"/>
              </a:ext>
            </a:extLst>
          </p:cNvPr>
          <p:cNvSpPr/>
          <p:nvPr/>
        </p:nvSpPr>
        <p:spPr>
          <a:xfrm>
            <a:off x="16677381" y="7921085"/>
            <a:ext cx="69294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1BC842B0-B88B-AD4F-AE85-63F76A928973}"/>
              </a:ext>
            </a:extLst>
          </p:cNvPr>
          <p:cNvSpPr/>
          <p:nvPr/>
        </p:nvSpPr>
        <p:spPr>
          <a:xfrm flipH="1">
            <a:off x="2525279" y="4723501"/>
            <a:ext cx="69294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C49497-4FBF-4540-9CC8-7FEAA5EA0759}"/>
              </a:ext>
            </a:extLst>
          </p:cNvPr>
          <p:cNvSpPr/>
          <p:nvPr/>
        </p:nvSpPr>
        <p:spPr>
          <a:xfrm flipH="1">
            <a:off x="2525279" y="11118670"/>
            <a:ext cx="69294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12A6A6-7EB0-4349-8F52-159DADCB2A30}"/>
              </a:ext>
            </a:extLst>
          </p:cNvPr>
          <p:cNvSpPr/>
          <p:nvPr/>
        </p:nvSpPr>
        <p:spPr>
          <a:xfrm flipH="1">
            <a:off x="767731" y="7921085"/>
            <a:ext cx="69294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4" name="CuadroTexto 350">
            <a:extLst>
              <a:ext uri="{FF2B5EF4-FFF2-40B4-BE49-F238E27FC236}">
                <a16:creationId xmlns:a16="http://schemas.microsoft.com/office/drawing/2014/main" id="{640DA4E6-FAD3-8A4E-97E6-1466352CD04E}"/>
              </a:ext>
            </a:extLst>
          </p:cNvPr>
          <p:cNvSpPr txBox="1"/>
          <p:nvPr/>
        </p:nvSpPr>
        <p:spPr>
          <a:xfrm>
            <a:off x="6103759" y="1022190"/>
            <a:ext cx="12170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McKinsey 7S Framework</a:t>
            </a:r>
          </a:p>
        </p:txBody>
      </p:sp>
      <p:sp>
        <p:nvSpPr>
          <p:cNvPr id="25" name="CuadroTexto 351">
            <a:extLst>
              <a:ext uri="{FF2B5EF4-FFF2-40B4-BE49-F238E27FC236}">
                <a16:creationId xmlns:a16="http://schemas.microsoft.com/office/drawing/2014/main" id="{F93E579B-13EB-5447-BC80-92A924983C95}"/>
              </a:ext>
            </a:extLst>
          </p:cNvPr>
          <p:cNvSpPr txBox="1"/>
          <p:nvPr/>
        </p:nvSpPr>
        <p:spPr>
          <a:xfrm>
            <a:off x="2668308" y="2383311"/>
            <a:ext cx="1904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31421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2">
            <a:extLst>
              <a:ext uri="{FF2B5EF4-FFF2-40B4-BE49-F238E27FC236}">
                <a16:creationId xmlns:a16="http://schemas.microsoft.com/office/drawing/2014/main" id="{21AA3EDF-CD8A-CD45-B506-823D0EF1B2D8}"/>
              </a:ext>
            </a:extLst>
          </p:cNvPr>
          <p:cNvSpPr>
            <a:spLocks/>
          </p:cNvSpPr>
          <p:nvPr/>
        </p:nvSpPr>
        <p:spPr bwMode="auto">
          <a:xfrm>
            <a:off x="12329766" y="4915132"/>
            <a:ext cx="2727758" cy="2451131"/>
          </a:xfrm>
          <a:custGeom>
            <a:avLst/>
            <a:gdLst>
              <a:gd name="T0" fmla="*/ 4015 w 7789"/>
              <a:gd name="T1" fmla="*/ 7003 h 7004"/>
              <a:gd name="T2" fmla="*/ 3759 w 7789"/>
              <a:gd name="T3" fmla="*/ 6966 h 7004"/>
              <a:gd name="T4" fmla="*/ 3514 w 7789"/>
              <a:gd name="T5" fmla="*/ 6882 h 7004"/>
              <a:gd name="T6" fmla="*/ 3287 w 7789"/>
              <a:gd name="T7" fmla="*/ 6752 h 7004"/>
              <a:gd name="T8" fmla="*/ 3135 w 7789"/>
              <a:gd name="T9" fmla="*/ 6624 h 7004"/>
              <a:gd name="T10" fmla="*/ 2784 w 7789"/>
              <a:gd name="T11" fmla="*/ 6312 h 7004"/>
              <a:gd name="T12" fmla="*/ 2274 w 7789"/>
              <a:gd name="T13" fmla="*/ 5951 h 7004"/>
              <a:gd name="T14" fmla="*/ 1725 w 7789"/>
              <a:gd name="T15" fmla="*/ 5655 h 7004"/>
              <a:gd name="T16" fmla="*/ 1144 w 7789"/>
              <a:gd name="T17" fmla="*/ 5429 h 7004"/>
              <a:gd name="T18" fmla="*/ 940 w 7789"/>
              <a:gd name="T19" fmla="*/ 5368 h 7004"/>
              <a:gd name="T20" fmla="*/ 734 w 7789"/>
              <a:gd name="T21" fmla="*/ 5280 h 7004"/>
              <a:gd name="T22" fmla="*/ 548 w 7789"/>
              <a:gd name="T23" fmla="*/ 5163 h 7004"/>
              <a:gd name="T24" fmla="*/ 384 w 7789"/>
              <a:gd name="T25" fmla="*/ 5017 h 7004"/>
              <a:gd name="T26" fmla="*/ 246 w 7789"/>
              <a:gd name="T27" fmla="*/ 4848 h 7004"/>
              <a:gd name="T28" fmla="*/ 135 w 7789"/>
              <a:gd name="T29" fmla="*/ 4660 h 7004"/>
              <a:gd name="T30" fmla="*/ 57 w 7789"/>
              <a:gd name="T31" fmla="*/ 4456 h 7004"/>
              <a:gd name="T32" fmla="*/ 11 w 7789"/>
              <a:gd name="T33" fmla="*/ 4239 h 7004"/>
              <a:gd name="T34" fmla="*/ 0 w 7789"/>
              <a:gd name="T35" fmla="*/ 4071 h 7004"/>
              <a:gd name="T36" fmla="*/ 3 w 7789"/>
              <a:gd name="T37" fmla="*/ 1289 h 7004"/>
              <a:gd name="T38" fmla="*/ 52 w 7789"/>
              <a:gd name="T39" fmla="*/ 991 h 7004"/>
              <a:gd name="T40" fmla="*/ 165 w 7789"/>
              <a:gd name="T41" fmla="*/ 716 h 7004"/>
              <a:gd name="T42" fmla="*/ 335 w 7789"/>
              <a:gd name="T43" fmla="*/ 470 h 7004"/>
              <a:gd name="T44" fmla="*/ 498 w 7789"/>
              <a:gd name="T45" fmla="*/ 311 h 7004"/>
              <a:gd name="T46" fmla="*/ 686 w 7789"/>
              <a:gd name="T47" fmla="*/ 181 h 7004"/>
              <a:gd name="T48" fmla="*/ 961 w 7789"/>
              <a:gd name="T49" fmla="*/ 61 h 7004"/>
              <a:gd name="T50" fmla="*/ 1253 w 7789"/>
              <a:gd name="T51" fmla="*/ 4 h 7004"/>
              <a:gd name="T52" fmla="*/ 1556 w 7789"/>
              <a:gd name="T53" fmla="*/ 13 h 7004"/>
              <a:gd name="T54" fmla="*/ 1843 w 7789"/>
              <a:gd name="T55" fmla="*/ 69 h 7004"/>
              <a:gd name="T56" fmla="*/ 2678 w 7789"/>
              <a:gd name="T57" fmla="*/ 289 h 7004"/>
              <a:gd name="T58" fmla="*/ 3489 w 7789"/>
              <a:gd name="T59" fmla="*/ 577 h 7004"/>
              <a:gd name="T60" fmla="*/ 4275 w 7789"/>
              <a:gd name="T61" fmla="*/ 931 h 7004"/>
              <a:gd name="T62" fmla="*/ 4846 w 7789"/>
              <a:gd name="T63" fmla="*/ 1241 h 7004"/>
              <a:gd name="T64" fmla="*/ 5387 w 7789"/>
              <a:gd name="T65" fmla="*/ 1577 h 7004"/>
              <a:gd name="T66" fmla="*/ 6070 w 7789"/>
              <a:gd name="T67" fmla="*/ 2075 h 7004"/>
              <a:gd name="T68" fmla="*/ 6712 w 7789"/>
              <a:gd name="T69" fmla="*/ 2625 h 7004"/>
              <a:gd name="T70" fmla="*/ 7309 w 7789"/>
              <a:gd name="T71" fmla="*/ 3229 h 7004"/>
              <a:gd name="T72" fmla="*/ 7499 w 7789"/>
              <a:gd name="T73" fmla="*/ 3446 h 7004"/>
              <a:gd name="T74" fmla="*/ 7658 w 7789"/>
              <a:gd name="T75" fmla="*/ 3702 h 7004"/>
              <a:gd name="T76" fmla="*/ 7755 w 7789"/>
              <a:gd name="T77" fmla="*/ 3984 h 7004"/>
              <a:gd name="T78" fmla="*/ 7789 w 7789"/>
              <a:gd name="T79" fmla="*/ 4281 h 7004"/>
              <a:gd name="T80" fmla="*/ 7770 w 7789"/>
              <a:gd name="T81" fmla="*/ 4508 h 7004"/>
              <a:gd name="T82" fmla="*/ 7714 w 7789"/>
              <a:gd name="T83" fmla="*/ 4731 h 7004"/>
              <a:gd name="T84" fmla="*/ 7587 w 7789"/>
              <a:gd name="T85" fmla="*/ 5002 h 7004"/>
              <a:gd name="T86" fmla="*/ 7403 w 7789"/>
              <a:gd name="T87" fmla="*/ 5237 h 7004"/>
              <a:gd name="T88" fmla="*/ 7171 w 7789"/>
              <a:gd name="T89" fmla="*/ 5429 h 7004"/>
              <a:gd name="T90" fmla="*/ 4765 w 7789"/>
              <a:gd name="T91" fmla="*/ 6820 h 7004"/>
              <a:gd name="T92" fmla="*/ 4643 w 7789"/>
              <a:gd name="T93" fmla="*/ 6883 h 7004"/>
              <a:gd name="T94" fmla="*/ 4473 w 7789"/>
              <a:gd name="T95" fmla="*/ 6946 h 7004"/>
              <a:gd name="T96" fmla="*/ 4299 w 7789"/>
              <a:gd name="T97" fmla="*/ 6986 h 7004"/>
              <a:gd name="T98" fmla="*/ 4123 w 7789"/>
              <a:gd name="T99" fmla="*/ 7003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789" h="7004">
                <a:moveTo>
                  <a:pt x="4080" y="7004"/>
                </a:moveTo>
                <a:lnTo>
                  <a:pt x="4015" y="7003"/>
                </a:lnTo>
                <a:lnTo>
                  <a:pt x="3885" y="6990"/>
                </a:lnTo>
                <a:lnTo>
                  <a:pt x="3759" y="6966"/>
                </a:lnTo>
                <a:lnTo>
                  <a:pt x="3635" y="6931"/>
                </a:lnTo>
                <a:lnTo>
                  <a:pt x="3514" y="6882"/>
                </a:lnTo>
                <a:lnTo>
                  <a:pt x="3398" y="6823"/>
                </a:lnTo>
                <a:lnTo>
                  <a:pt x="3287" y="6752"/>
                </a:lnTo>
                <a:lnTo>
                  <a:pt x="3183" y="6669"/>
                </a:lnTo>
                <a:lnTo>
                  <a:pt x="3135" y="6624"/>
                </a:lnTo>
                <a:lnTo>
                  <a:pt x="3021" y="6516"/>
                </a:lnTo>
                <a:lnTo>
                  <a:pt x="2784" y="6312"/>
                </a:lnTo>
                <a:lnTo>
                  <a:pt x="2534" y="6124"/>
                </a:lnTo>
                <a:lnTo>
                  <a:pt x="2274" y="5951"/>
                </a:lnTo>
                <a:lnTo>
                  <a:pt x="2004" y="5794"/>
                </a:lnTo>
                <a:lnTo>
                  <a:pt x="1725" y="5655"/>
                </a:lnTo>
                <a:lnTo>
                  <a:pt x="1438" y="5533"/>
                </a:lnTo>
                <a:lnTo>
                  <a:pt x="1144" y="5429"/>
                </a:lnTo>
                <a:lnTo>
                  <a:pt x="995" y="5384"/>
                </a:lnTo>
                <a:lnTo>
                  <a:pt x="940" y="5368"/>
                </a:lnTo>
                <a:lnTo>
                  <a:pt x="835" y="5328"/>
                </a:lnTo>
                <a:lnTo>
                  <a:pt x="734" y="5280"/>
                </a:lnTo>
                <a:lnTo>
                  <a:pt x="639" y="5225"/>
                </a:lnTo>
                <a:lnTo>
                  <a:pt x="548" y="5163"/>
                </a:lnTo>
                <a:lnTo>
                  <a:pt x="463" y="5092"/>
                </a:lnTo>
                <a:lnTo>
                  <a:pt x="384" y="5017"/>
                </a:lnTo>
                <a:lnTo>
                  <a:pt x="311" y="4936"/>
                </a:lnTo>
                <a:lnTo>
                  <a:pt x="246" y="4848"/>
                </a:lnTo>
                <a:lnTo>
                  <a:pt x="187" y="4756"/>
                </a:lnTo>
                <a:lnTo>
                  <a:pt x="135" y="4660"/>
                </a:lnTo>
                <a:lnTo>
                  <a:pt x="92" y="4560"/>
                </a:lnTo>
                <a:lnTo>
                  <a:pt x="57" y="4456"/>
                </a:lnTo>
                <a:lnTo>
                  <a:pt x="30" y="4349"/>
                </a:lnTo>
                <a:lnTo>
                  <a:pt x="11" y="4239"/>
                </a:lnTo>
                <a:lnTo>
                  <a:pt x="2" y="4128"/>
                </a:lnTo>
                <a:lnTo>
                  <a:pt x="0" y="4071"/>
                </a:lnTo>
                <a:lnTo>
                  <a:pt x="0" y="1366"/>
                </a:lnTo>
                <a:lnTo>
                  <a:pt x="3" y="1289"/>
                </a:lnTo>
                <a:lnTo>
                  <a:pt x="19" y="1138"/>
                </a:lnTo>
                <a:lnTo>
                  <a:pt x="52" y="991"/>
                </a:lnTo>
                <a:lnTo>
                  <a:pt x="101" y="851"/>
                </a:lnTo>
                <a:lnTo>
                  <a:pt x="165" y="716"/>
                </a:lnTo>
                <a:lnTo>
                  <a:pt x="242" y="588"/>
                </a:lnTo>
                <a:lnTo>
                  <a:pt x="335" y="470"/>
                </a:lnTo>
                <a:lnTo>
                  <a:pt x="441" y="361"/>
                </a:lnTo>
                <a:lnTo>
                  <a:pt x="498" y="311"/>
                </a:lnTo>
                <a:lnTo>
                  <a:pt x="559" y="263"/>
                </a:lnTo>
                <a:lnTo>
                  <a:pt x="686" y="181"/>
                </a:lnTo>
                <a:lnTo>
                  <a:pt x="820" y="113"/>
                </a:lnTo>
                <a:lnTo>
                  <a:pt x="961" y="61"/>
                </a:lnTo>
                <a:lnTo>
                  <a:pt x="1105" y="25"/>
                </a:lnTo>
                <a:lnTo>
                  <a:pt x="1253" y="4"/>
                </a:lnTo>
                <a:lnTo>
                  <a:pt x="1405" y="0"/>
                </a:lnTo>
                <a:lnTo>
                  <a:pt x="1556" y="13"/>
                </a:lnTo>
                <a:lnTo>
                  <a:pt x="1631" y="26"/>
                </a:lnTo>
                <a:lnTo>
                  <a:pt x="1843" y="69"/>
                </a:lnTo>
                <a:lnTo>
                  <a:pt x="2263" y="171"/>
                </a:lnTo>
                <a:lnTo>
                  <a:pt x="2678" y="289"/>
                </a:lnTo>
                <a:lnTo>
                  <a:pt x="3086" y="424"/>
                </a:lnTo>
                <a:lnTo>
                  <a:pt x="3489" y="577"/>
                </a:lnTo>
                <a:lnTo>
                  <a:pt x="3885" y="745"/>
                </a:lnTo>
                <a:lnTo>
                  <a:pt x="4275" y="931"/>
                </a:lnTo>
                <a:lnTo>
                  <a:pt x="4658" y="1133"/>
                </a:lnTo>
                <a:lnTo>
                  <a:pt x="4846" y="1241"/>
                </a:lnTo>
                <a:lnTo>
                  <a:pt x="5029" y="1349"/>
                </a:lnTo>
                <a:lnTo>
                  <a:pt x="5387" y="1577"/>
                </a:lnTo>
                <a:lnTo>
                  <a:pt x="5733" y="1819"/>
                </a:lnTo>
                <a:lnTo>
                  <a:pt x="6070" y="2075"/>
                </a:lnTo>
                <a:lnTo>
                  <a:pt x="6397" y="2344"/>
                </a:lnTo>
                <a:lnTo>
                  <a:pt x="6712" y="2625"/>
                </a:lnTo>
                <a:lnTo>
                  <a:pt x="7016" y="2921"/>
                </a:lnTo>
                <a:lnTo>
                  <a:pt x="7309" y="3229"/>
                </a:lnTo>
                <a:lnTo>
                  <a:pt x="7451" y="3388"/>
                </a:lnTo>
                <a:lnTo>
                  <a:pt x="7499" y="3446"/>
                </a:lnTo>
                <a:lnTo>
                  <a:pt x="7587" y="3571"/>
                </a:lnTo>
                <a:lnTo>
                  <a:pt x="7658" y="3702"/>
                </a:lnTo>
                <a:lnTo>
                  <a:pt x="7714" y="3841"/>
                </a:lnTo>
                <a:lnTo>
                  <a:pt x="7755" y="3984"/>
                </a:lnTo>
                <a:lnTo>
                  <a:pt x="7780" y="4131"/>
                </a:lnTo>
                <a:lnTo>
                  <a:pt x="7789" y="4281"/>
                </a:lnTo>
                <a:lnTo>
                  <a:pt x="7781" y="4432"/>
                </a:lnTo>
                <a:lnTo>
                  <a:pt x="7770" y="4508"/>
                </a:lnTo>
                <a:lnTo>
                  <a:pt x="7756" y="4584"/>
                </a:lnTo>
                <a:lnTo>
                  <a:pt x="7714" y="4731"/>
                </a:lnTo>
                <a:lnTo>
                  <a:pt x="7658" y="4870"/>
                </a:lnTo>
                <a:lnTo>
                  <a:pt x="7587" y="5002"/>
                </a:lnTo>
                <a:lnTo>
                  <a:pt x="7501" y="5125"/>
                </a:lnTo>
                <a:lnTo>
                  <a:pt x="7403" y="5237"/>
                </a:lnTo>
                <a:lnTo>
                  <a:pt x="7293" y="5340"/>
                </a:lnTo>
                <a:lnTo>
                  <a:pt x="7171" y="5429"/>
                </a:lnTo>
                <a:lnTo>
                  <a:pt x="7105" y="5469"/>
                </a:lnTo>
                <a:lnTo>
                  <a:pt x="4765" y="6820"/>
                </a:lnTo>
                <a:lnTo>
                  <a:pt x="4725" y="6843"/>
                </a:lnTo>
                <a:lnTo>
                  <a:pt x="4643" y="6883"/>
                </a:lnTo>
                <a:lnTo>
                  <a:pt x="4558" y="6918"/>
                </a:lnTo>
                <a:lnTo>
                  <a:pt x="4473" y="6946"/>
                </a:lnTo>
                <a:lnTo>
                  <a:pt x="4387" y="6969"/>
                </a:lnTo>
                <a:lnTo>
                  <a:pt x="4299" y="6986"/>
                </a:lnTo>
                <a:lnTo>
                  <a:pt x="4212" y="6998"/>
                </a:lnTo>
                <a:lnTo>
                  <a:pt x="4123" y="7003"/>
                </a:lnTo>
                <a:lnTo>
                  <a:pt x="4080" y="7004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7C03ED0C-22E0-4B42-8911-ED2EAC952BAD}"/>
              </a:ext>
            </a:extLst>
          </p:cNvPr>
          <p:cNvSpPr>
            <a:spLocks/>
          </p:cNvSpPr>
          <p:nvPr/>
        </p:nvSpPr>
        <p:spPr bwMode="auto">
          <a:xfrm>
            <a:off x="13961518" y="7070376"/>
            <a:ext cx="1819090" cy="2874826"/>
          </a:xfrm>
          <a:custGeom>
            <a:avLst/>
            <a:gdLst>
              <a:gd name="T0" fmla="*/ 3451 w 5193"/>
              <a:gd name="T1" fmla="*/ 2 h 8213"/>
              <a:gd name="T2" fmla="*/ 3148 w 5193"/>
              <a:gd name="T3" fmla="*/ 62 h 8213"/>
              <a:gd name="T4" fmla="*/ 2934 w 5193"/>
              <a:gd name="T5" fmla="*/ 160 h 8213"/>
              <a:gd name="T6" fmla="*/ 554 w 5193"/>
              <a:gd name="T7" fmla="*/ 1535 h 8213"/>
              <a:gd name="T8" fmla="*/ 398 w 5193"/>
              <a:gd name="T9" fmla="*/ 1653 h 8213"/>
              <a:gd name="T10" fmla="*/ 266 w 5193"/>
              <a:gd name="T11" fmla="*/ 1792 h 8213"/>
              <a:gd name="T12" fmla="*/ 159 w 5193"/>
              <a:gd name="T13" fmla="*/ 1949 h 8213"/>
              <a:gd name="T14" fmla="*/ 78 w 5193"/>
              <a:gd name="T15" fmla="*/ 2119 h 8213"/>
              <a:gd name="T16" fmla="*/ 24 w 5193"/>
              <a:gd name="T17" fmla="*/ 2301 h 8213"/>
              <a:gd name="T18" fmla="*/ 0 w 5193"/>
              <a:gd name="T19" fmla="*/ 2490 h 8213"/>
              <a:gd name="T20" fmla="*/ 8 w 5193"/>
              <a:gd name="T21" fmla="*/ 2682 h 8213"/>
              <a:gd name="T22" fmla="*/ 35 w 5193"/>
              <a:gd name="T23" fmla="*/ 2826 h 8213"/>
              <a:gd name="T24" fmla="*/ 131 w 5193"/>
              <a:gd name="T25" fmla="*/ 3300 h 8213"/>
              <a:gd name="T26" fmla="*/ 190 w 5193"/>
              <a:gd name="T27" fmla="*/ 3945 h 8213"/>
              <a:gd name="T28" fmla="*/ 190 w 5193"/>
              <a:gd name="T29" fmla="*/ 4269 h 8213"/>
              <a:gd name="T30" fmla="*/ 131 w 5193"/>
              <a:gd name="T31" fmla="*/ 4913 h 8213"/>
              <a:gd name="T32" fmla="*/ 35 w 5193"/>
              <a:gd name="T33" fmla="*/ 5387 h 8213"/>
              <a:gd name="T34" fmla="*/ 8 w 5193"/>
              <a:gd name="T35" fmla="*/ 5531 h 8213"/>
              <a:gd name="T36" fmla="*/ 0 w 5193"/>
              <a:gd name="T37" fmla="*/ 5723 h 8213"/>
              <a:gd name="T38" fmla="*/ 24 w 5193"/>
              <a:gd name="T39" fmla="*/ 5912 h 8213"/>
              <a:gd name="T40" fmla="*/ 78 w 5193"/>
              <a:gd name="T41" fmla="*/ 6094 h 8213"/>
              <a:gd name="T42" fmla="*/ 159 w 5193"/>
              <a:gd name="T43" fmla="*/ 6264 h 8213"/>
              <a:gd name="T44" fmla="*/ 266 w 5193"/>
              <a:gd name="T45" fmla="*/ 6421 h 8213"/>
              <a:gd name="T46" fmla="*/ 398 w 5193"/>
              <a:gd name="T47" fmla="*/ 6560 h 8213"/>
              <a:gd name="T48" fmla="*/ 554 w 5193"/>
              <a:gd name="T49" fmla="*/ 6678 h 8213"/>
              <a:gd name="T50" fmla="*/ 2934 w 5193"/>
              <a:gd name="T51" fmla="*/ 8054 h 8213"/>
              <a:gd name="T52" fmla="*/ 3114 w 5193"/>
              <a:gd name="T53" fmla="*/ 8138 h 8213"/>
              <a:gd name="T54" fmla="*/ 3366 w 5193"/>
              <a:gd name="T55" fmla="*/ 8202 h 8213"/>
              <a:gd name="T56" fmla="*/ 3626 w 5193"/>
              <a:gd name="T57" fmla="*/ 8210 h 8213"/>
              <a:gd name="T58" fmla="*/ 3883 w 5193"/>
              <a:gd name="T59" fmla="*/ 8159 h 8213"/>
              <a:gd name="T60" fmla="*/ 4008 w 5193"/>
              <a:gd name="T61" fmla="*/ 8112 h 8213"/>
              <a:gd name="T62" fmla="*/ 4234 w 5193"/>
              <a:gd name="T63" fmla="*/ 7981 h 8213"/>
              <a:gd name="T64" fmla="*/ 4423 w 5193"/>
              <a:gd name="T65" fmla="*/ 7806 h 8213"/>
              <a:gd name="T66" fmla="*/ 4571 w 5193"/>
              <a:gd name="T67" fmla="*/ 7593 h 8213"/>
              <a:gd name="T68" fmla="*/ 4649 w 5193"/>
              <a:gd name="T69" fmla="*/ 7412 h 8213"/>
              <a:gd name="T70" fmla="*/ 4833 w 5193"/>
              <a:gd name="T71" fmla="*/ 6810 h 8213"/>
              <a:gd name="T72" fmla="*/ 5021 w 5193"/>
              <a:gd name="T73" fmla="*/ 5992 h 8213"/>
              <a:gd name="T74" fmla="*/ 5140 w 5193"/>
              <a:gd name="T75" fmla="*/ 5161 h 8213"/>
              <a:gd name="T76" fmla="*/ 5192 w 5193"/>
              <a:gd name="T77" fmla="*/ 4318 h 8213"/>
              <a:gd name="T78" fmla="*/ 5192 w 5193"/>
              <a:gd name="T79" fmla="*/ 3895 h 8213"/>
              <a:gd name="T80" fmla="*/ 5140 w 5193"/>
              <a:gd name="T81" fmla="*/ 3052 h 8213"/>
              <a:gd name="T82" fmla="*/ 5021 w 5193"/>
              <a:gd name="T83" fmla="*/ 2221 h 8213"/>
              <a:gd name="T84" fmla="*/ 4833 w 5193"/>
              <a:gd name="T85" fmla="*/ 1403 h 8213"/>
              <a:gd name="T86" fmla="*/ 4649 w 5193"/>
              <a:gd name="T87" fmla="*/ 802 h 8213"/>
              <a:gd name="T88" fmla="*/ 4571 w 5193"/>
              <a:gd name="T89" fmla="*/ 620 h 8213"/>
              <a:gd name="T90" fmla="*/ 4423 w 5193"/>
              <a:gd name="T91" fmla="*/ 407 h 8213"/>
              <a:gd name="T92" fmla="*/ 4234 w 5193"/>
              <a:gd name="T93" fmla="*/ 231 h 8213"/>
              <a:gd name="T94" fmla="*/ 4008 w 5193"/>
              <a:gd name="T95" fmla="*/ 101 h 8213"/>
              <a:gd name="T96" fmla="*/ 3895 w 5193"/>
              <a:gd name="T97" fmla="*/ 58 h 8213"/>
              <a:gd name="T98" fmla="*/ 3686 w 5193"/>
              <a:gd name="T99" fmla="*/ 10 h 8213"/>
              <a:gd name="T100" fmla="*/ 3527 w 5193"/>
              <a:gd name="T101" fmla="*/ 0 h 8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193" h="8213">
                <a:moveTo>
                  <a:pt x="3527" y="0"/>
                </a:moveTo>
                <a:lnTo>
                  <a:pt x="3451" y="2"/>
                </a:lnTo>
                <a:lnTo>
                  <a:pt x="3297" y="22"/>
                </a:lnTo>
                <a:lnTo>
                  <a:pt x="3148" y="62"/>
                </a:lnTo>
                <a:lnTo>
                  <a:pt x="3004" y="121"/>
                </a:lnTo>
                <a:lnTo>
                  <a:pt x="2934" y="160"/>
                </a:lnTo>
                <a:lnTo>
                  <a:pt x="596" y="1509"/>
                </a:lnTo>
                <a:lnTo>
                  <a:pt x="554" y="1535"/>
                </a:lnTo>
                <a:lnTo>
                  <a:pt x="473" y="1591"/>
                </a:lnTo>
                <a:lnTo>
                  <a:pt x="398" y="1653"/>
                </a:lnTo>
                <a:lnTo>
                  <a:pt x="329" y="1720"/>
                </a:lnTo>
                <a:lnTo>
                  <a:pt x="266" y="1792"/>
                </a:lnTo>
                <a:lnTo>
                  <a:pt x="209" y="1868"/>
                </a:lnTo>
                <a:lnTo>
                  <a:pt x="159" y="1949"/>
                </a:lnTo>
                <a:lnTo>
                  <a:pt x="114" y="2033"/>
                </a:lnTo>
                <a:lnTo>
                  <a:pt x="78" y="2119"/>
                </a:lnTo>
                <a:lnTo>
                  <a:pt x="47" y="2209"/>
                </a:lnTo>
                <a:lnTo>
                  <a:pt x="24" y="2301"/>
                </a:lnTo>
                <a:lnTo>
                  <a:pt x="9" y="2395"/>
                </a:lnTo>
                <a:lnTo>
                  <a:pt x="0" y="2490"/>
                </a:lnTo>
                <a:lnTo>
                  <a:pt x="0" y="2586"/>
                </a:lnTo>
                <a:lnTo>
                  <a:pt x="8" y="2682"/>
                </a:lnTo>
                <a:lnTo>
                  <a:pt x="23" y="2778"/>
                </a:lnTo>
                <a:lnTo>
                  <a:pt x="35" y="2826"/>
                </a:lnTo>
                <a:lnTo>
                  <a:pt x="71" y="2982"/>
                </a:lnTo>
                <a:lnTo>
                  <a:pt x="131" y="3300"/>
                </a:lnTo>
                <a:lnTo>
                  <a:pt x="170" y="3621"/>
                </a:lnTo>
                <a:lnTo>
                  <a:pt x="190" y="3945"/>
                </a:lnTo>
                <a:lnTo>
                  <a:pt x="191" y="4107"/>
                </a:lnTo>
                <a:lnTo>
                  <a:pt x="190" y="4269"/>
                </a:lnTo>
                <a:lnTo>
                  <a:pt x="170" y="4593"/>
                </a:lnTo>
                <a:lnTo>
                  <a:pt x="131" y="4913"/>
                </a:lnTo>
                <a:lnTo>
                  <a:pt x="71" y="5231"/>
                </a:lnTo>
                <a:lnTo>
                  <a:pt x="35" y="5387"/>
                </a:lnTo>
                <a:lnTo>
                  <a:pt x="23" y="5435"/>
                </a:lnTo>
                <a:lnTo>
                  <a:pt x="8" y="5531"/>
                </a:lnTo>
                <a:lnTo>
                  <a:pt x="0" y="5627"/>
                </a:lnTo>
                <a:lnTo>
                  <a:pt x="0" y="5723"/>
                </a:lnTo>
                <a:lnTo>
                  <a:pt x="9" y="5818"/>
                </a:lnTo>
                <a:lnTo>
                  <a:pt x="24" y="5912"/>
                </a:lnTo>
                <a:lnTo>
                  <a:pt x="47" y="6004"/>
                </a:lnTo>
                <a:lnTo>
                  <a:pt x="78" y="6094"/>
                </a:lnTo>
                <a:lnTo>
                  <a:pt x="114" y="6180"/>
                </a:lnTo>
                <a:lnTo>
                  <a:pt x="159" y="6264"/>
                </a:lnTo>
                <a:lnTo>
                  <a:pt x="209" y="6345"/>
                </a:lnTo>
                <a:lnTo>
                  <a:pt x="266" y="6421"/>
                </a:lnTo>
                <a:lnTo>
                  <a:pt x="329" y="6493"/>
                </a:lnTo>
                <a:lnTo>
                  <a:pt x="398" y="6560"/>
                </a:lnTo>
                <a:lnTo>
                  <a:pt x="473" y="6622"/>
                </a:lnTo>
                <a:lnTo>
                  <a:pt x="554" y="6678"/>
                </a:lnTo>
                <a:lnTo>
                  <a:pt x="596" y="6704"/>
                </a:lnTo>
                <a:lnTo>
                  <a:pt x="2934" y="8054"/>
                </a:lnTo>
                <a:lnTo>
                  <a:pt x="2993" y="8085"/>
                </a:lnTo>
                <a:lnTo>
                  <a:pt x="3114" y="8138"/>
                </a:lnTo>
                <a:lnTo>
                  <a:pt x="3239" y="8177"/>
                </a:lnTo>
                <a:lnTo>
                  <a:pt x="3366" y="8202"/>
                </a:lnTo>
                <a:lnTo>
                  <a:pt x="3496" y="8213"/>
                </a:lnTo>
                <a:lnTo>
                  <a:pt x="3626" y="8210"/>
                </a:lnTo>
                <a:lnTo>
                  <a:pt x="3755" y="8191"/>
                </a:lnTo>
                <a:lnTo>
                  <a:pt x="3883" y="8159"/>
                </a:lnTo>
                <a:lnTo>
                  <a:pt x="3945" y="8136"/>
                </a:lnTo>
                <a:lnTo>
                  <a:pt x="4008" y="8112"/>
                </a:lnTo>
                <a:lnTo>
                  <a:pt x="4125" y="8053"/>
                </a:lnTo>
                <a:lnTo>
                  <a:pt x="4234" y="7981"/>
                </a:lnTo>
                <a:lnTo>
                  <a:pt x="4333" y="7899"/>
                </a:lnTo>
                <a:lnTo>
                  <a:pt x="4423" y="7806"/>
                </a:lnTo>
                <a:lnTo>
                  <a:pt x="4503" y="7704"/>
                </a:lnTo>
                <a:lnTo>
                  <a:pt x="4571" y="7593"/>
                </a:lnTo>
                <a:lnTo>
                  <a:pt x="4626" y="7474"/>
                </a:lnTo>
                <a:lnTo>
                  <a:pt x="4649" y="7412"/>
                </a:lnTo>
                <a:lnTo>
                  <a:pt x="4714" y="7213"/>
                </a:lnTo>
                <a:lnTo>
                  <a:pt x="4833" y="6810"/>
                </a:lnTo>
                <a:lnTo>
                  <a:pt x="4936" y="6403"/>
                </a:lnTo>
                <a:lnTo>
                  <a:pt x="5021" y="5992"/>
                </a:lnTo>
                <a:lnTo>
                  <a:pt x="5089" y="5579"/>
                </a:lnTo>
                <a:lnTo>
                  <a:pt x="5140" y="5161"/>
                </a:lnTo>
                <a:lnTo>
                  <a:pt x="5174" y="4741"/>
                </a:lnTo>
                <a:lnTo>
                  <a:pt x="5192" y="4318"/>
                </a:lnTo>
                <a:lnTo>
                  <a:pt x="5193" y="4107"/>
                </a:lnTo>
                <a:lnTo>
                  <a:pt x="5192" y="3895"/>
                </a:lnTo>
                <a:lnTo>
                  <a:pt x="5174" y="3473"/>
                </a:lnTo>
                <a:lnTo>
                  <a:pt x="5140" y="3052"/>
                </a:lnTo>
                <a:lnTo>
                  <a:pt x="5089" y="2634"/>
                </a:lnTo>
                <a:lnTo>
                  <a:pt x="5021" y="2221"/>
                </a:lnTo>
                <a:lnTo>
                  <a:pt x="4936" y="1810"/>
                </a:lnTo>
                <a:lnTo>
                  <a:pt x="4833" y="1403"/>
                </a:lnTo>
                <a:lnTo>
                  <a:pt x="4714" y="1000"/>
                </a:lnTo>
                <a:lnTo>
                  <a:pt x="4649" y="802"/>
                </a:lnTo>
                <a:lnTo>
                  <a:pt x="4626" y="739"/>
                </a:lnTo>
                <a:lnTo>
                  <a:pt x="4571" y="620"/>
                </a:lnTo>
                <a:lnTo>
                  <a:pt x="4503" y="509"/>
                </a:lnTo>
                <a:lnTo>
                  <a:pt x="4423" y="407"/>
                </a:lnTo>
                <a:lnTo>
                  <a:pt x="4333" y="314"/>
                </a:lnTo>
                <a:lnTo>
                  <a:pt x="4234" y="231"/>
                </a:lnTo>
                <a:lnTo>
                  <a:pt x="4125" y="160"/>
                </a:lnTo>
                <a:lnTo>
                  <a:pt x="4008" y="101"/>
                </a:lnTo>
                <a:lnTo>
                  <a:pt x="3945" y="77"/>
                </a:lnTo>
                <a:lnTo>
                  <a:pt x="3895" y="58"/>
                </a:lnTo>
                <a:lnTo>
                  <a:pt x="3791" y="29"/>
                </a:lnTo>
                <a:lnTo>
                  <a:pt x="3686" y="10"/>
                </a:lnTo>
                <a:lnTo>
                  <a:pt x="3580" y="1"/>
                </a:lnTo>
                <a:lnTo>
                  <a:pt x="3527" y="0"/>
                </a:lnTo>
                <a:lnTo>
                  <a:pt x="35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2CB45795-AA05-AF46-A134-1181EADBA290}"/>
              </a:ext>
            </a:extLst>
          </p:cNvPr>
          <p:cNvSpPr>
            <a:spLocks/>
          </p:cNvSpPr>
          <p:nvPr/>
        </p:nvSpPr>
        <p:spPr bwMode="auto">
          <a:xfrm>
            <a:off x="8597042" y="7070376"/>
            <a:ext cx="1819090" cy="2874826"/>
          </a:xfrm>
          <a:custGeom>
            <a:avLst/>
            <a:gdLst>
              <a:gd name="T0" fmla="*/ 1612 w 5193"/>
              <a:gd name="T1" fmla="*/ 1 h 8213"/>
              <a:gd name="T2" fmla="*/ 1402 w 5193"/>
              <a:gd name="T3" fmla="*/ 29 h 8213"/>
              <a:gd name="T4" fmla="*/ 1246 w 5193"/>
              <a:gd name="T5" fmla="*/ 77 h 8213"/>
              <a:gd name="T6" fmla="*/ 1068 w 5193"/>
              <a:gd name="T7" fmla="*/ 160 h 8213"/>
              <a:gd name="T8" fmla="*/ 860 w 5193"/>
              <a:gd name="T9" fmla="*/ 314 h 8213"/>
              <a:gd name="T10" fmla="*/ 690 w 5193"/>
              <a:gd name="T11" fmla="*/ 509 h 8213"/>
              <a:gd name="T12" fmla="*/ 567 w 5193"/>
              <a:gd name="T13" fmla="*/ 739 h 8213"/>
              <a:gd name="T14" fmla="*/ 477 w 5193"/>
              <a:gd name="T15" fmla="*/ 1000 h 8213"/>
              <a:gd name="T16" fmla="*/ 257 w 5193"/>
              <a:gd name="T17" fmla="*/ 1810 h 8213"/>
              <a:gd name="T18" fmla="*/ 104 w 5193"/>
              <a:gd name="T19" fmla="*/ 2634 h 8213"/>
              <a:gd name="T20" fmla="*/ 18 w 5193"/>
              <a:gd name="T21" fmla="*/ 3473 h 8213"/>
              <a:gd name="T22" fmla="*/ 0 w 5193"/>
              <a:gd name="T23" fmla="*/ 4107 h 8213"/>
              <a:gd name="T24" fmla="*/ 18 w 5193"/>
              <a:gd name="T25" fmla="*/ 4741 h 8213"/>
              <a:gd name="T26" fmla="*/ 104 w 5193"/>
              <a:gd name="T27" fmla="*/ 5579 h 8213"/>
              <a:gd name="T28" fmla="*/ 257 w 5193"/>
              <a:gd name="T29" fmla="*/ 6403 h 8213"/>
              <a:gd name="T30" fmla="*/ 477 w 5193"/>
              <a:gd name="T31" fmla="*/ 7213 h 8213"/>
              <a:gd name="T32" fmla="*/ 567 w 5193"/>
              <a:gd name="T33" fmla="*/ 7474 h 8213"/>
              <a:gd name="T34" fmla="*/ 690 w 5193"/>
              <a:gd name="T35" fmla="*/ 7704 h 8213"/>
              <a:gd name="T36" fmla="*/ 860 w 5193"/>
              <a:gd name="T37" fmla="*/ 7899 h 8213"/>
              <a:gd name="T38" fmla="*/ 1068 w 5193"/>
              <a:gd name="T39" fmla="*/ 8053 h 8213"/>
              <a:gd name="T40" fmla="*/ 1246 w 5193"/>
              <a:gd name="T41" fmla="*/ 8136 h 8213"/>
              <a:gd name="T42" fmla="*/ 1437 w 5193"/>
              <a:gd name="T43" fmla="*/ 8191 h 8213"/>
              <a:gd name="T44" fmla="*/ 1697 w 5193"/>
              <a:gd name="T45" fmla="*/ 8213 h 8213"/>
              <a:gd name="T46" fmla="*/ 1954 w 5193"/>
              <a:gd name="T47" fmla="*/ 8177 h 8213"/>
              <a:gd name="T48" fmla="*/ 2200 w 5193"/>
              <a:gd name="T49" fmla="*/ 8085 h 8213"/>
              <a:gd name="T50" fmla="*/ 4595 w 5193"/>
              <a:gd name="T51" fmla="*/ 6704 h 8213"/>
              <a:gd name="T52" fmla="*/ 4719 w 5193"/>
              <a:gd name="T53" fmla="*/ 6622 h 8213"/>
              <a:gd name="T54" fmla="*/ 4863 w 5193"/>
              <a:gd name="T55" fmla="*/ 6493 h 8213"/>
              <a:gd name="T56" fmla="*/ 4983 w 5193"/>
              <a:gd name="T57" fmla="*/ 6345 h 8213"/>
              <a:gd name="T58" fmla="*/ 5078 w 5193"/>
              <a:gd name="T59" fmla="*/ 6180 h 8213"/>
              <a:gd name="T60" fmla="*/ 5145 w 5193"/>
              <a:gd name="T61" fmla="*/ 6004 h 8213"/>
              <a:gd name="T62" fmla="*/ 5184 w 5193"/>
              <a:gd name="T63" fmla="*/ 5818 h 8213"/>
              <a:gd name="T64" fmla="*/ 5193 w 5193"/>
              <a:gd name="T65" fmla="*/ 5627 h 8213"/>
              <a:gd name="T66" fmla="*/ 5170 w 5193"/>
              <a:gd name="T67" fmla="*/ 5435 h 8213"/>
              <a:gd name="T68" fmla="*/ 5120 w 5193"/>
              <a:gd name="T69" fmla="*/ 5231 h 8213"/>
              <a:gd name="T70" fmla="*/ 5022 w 5193"/>
              <a:gd name="T71" fmla="*/ 4593 h 8213"/>
              <a:gd name="T72" fmla="*/ 5001 w 5193"/>
              <a:gd name="T73" fmla="*/ 4107 h 8213"/>
              <a:gd name="T74" fmla="*/ 5022 w 5193"/>
              <a:gd name="T75" fmla="*/ 3621 h 8213"/>
              <a:gd name="T76" fmla="*/ 5120 w 5193"/>
              <a:gd name="T77" fmla="*/ 2982 h 8213"/>
              <a:gd name="T78" fmla="*/ 5170 w 5193"/>
              <a:gd name="T79" fmla="*/ 2778 h 8213"/>
              <a:gd name="T80" fmla="*/ 5193 w 5193"/>
              <a:gd name="T81" fmla="*/ 2586 h 8213"/>
              <a:gd name="T82" fmla="*/ 5184 w 5193"/>
              <a:gd name="T83" fmla="*/ 2395 h 8213"/>
              <a:gd name="T84" fmla="*/ 5145 w 5193"/>
              <a:gd name="T85" fmla="*/ 2209 h 8213"/>
              <a:gd name="T86" fmla="*/ 5078 w 5193"/>
              <a:gd name="T87" fmla="*/ 2033 h 8213"/>
              <a:gd name="T88" fmla="*/ 4983 w 5193"/>
              <a:gd name="T89" fmla="*/ 1868 h 8213"/>
              <a:gd name="T90" fmla="*/ 4863 w 5193"/>
              <a:gd name="T91" fmla="*/ 1720 h 8213"/>
              <a:gd name="T92" fmla="*/ 4719 w 5193"/>
              <a:gd name="T93" fmla="*/ 1591 h 8213"/>
              <a:gd name="T94" fmla="*/ 4595 w 5193"/>
              <a:gd name="T95" fmla="*/ 1509 h 8213"/>
              <a:gd name="T96" fmla="*/ 2188 w 5193"/>
              <a:gd name="T97" fmla="*/ 121 h 8213"/>
              <a:gd name="T98" fmla="*/ 1894 w 5193"/>
              <a:gd name="T99" fmla="*/ 22 h 8213"/>
              <a:gd name="T100" fmla="*/ 1665 w 5193"/>
              <a:gd name="T101" fmla="*/ 0 h 8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193" h="8213">
                <a:moveTo>
                  <a:pt x="1665" y="0"/>
                </a:moveTo>
                <a:lnTo>
                  <a:pt x="1612" y="1"/>
                </a:lnTo>
                <a:lnTo>
                  <a:pt x="1507" y="10"/>
                </a:lnTo>
                <a:lnTo>
                  <a:pt x="1402" y="29"/>
                </a:lnTo>
                <a:lnTo>
                  <a:pt x="1298" y="58"/>
                </a:lnTo>
                <a:lnTo>
                  <a:pt x="1246" y="77"/>
                </a:lnTo>
                <a:lnTo>
                  <a:pt x="1185" y="101"/>
                </a:lnTo>
                <a:lnTo>
                  <a:pt x="1068" y="160"/>
                </a:lnTo>
                <a:lnTo>
                  <a:pt x="959" y="231"/>
                </a:lnTo>
                <a:lnTo>
                  <a:pt x="860" y="314"/>
                </a:lnTo>
                <a:lnTo>
                  <a:pt x="770" y="407"/>
                </a:lnTo>
                <a:lnTo>
                  <a:pt x="690" y="509"/>
                </a:lnTo>
                <a:lnTo>
                  <a:pt x="622" y="620"/>
                </a:lnTo>
                <a:lnTo>
                  <a:pt x="567" y="739"/>
                </a:lnTo>
                <a:lnTo>
                  <a:pt x="544" y="802"/>
                </a:lnTo>
                <a:lnTo>
                  <a:pt x="477" y="1000"/>
                </a:lnTo>
                <a:lnTo>
                  <a:pt x="358" y="1403"/>
                </a:lnTo>
                <a:lnTo>
                  <a:pt x="257" y="1810"/>
                </a:lnTo>
                <a:lnTo>
                  <a:pt x="172" y="2221"/>
                </a:lnTo>
                <a:lnTo>
                  <a:pt x="104" y="2634"/>
                </a:lnTo>
                <a:lnTo>
                  <a:pt x="52" y="3052"/>
                </a:lnTo>
                <a:lnTo>
                  <a:pt x="18" y="3473"/>
                </a:lnTo>
                <a:lnTo>
                  <a:pt x="1" y="3895"/>
                </a:lnTo>
                <a:lnTo>
                  <a:pt x="0" y="4107"/>
                </a:lnTo>
                <a:lnTo>
                  <a:pt x="1" y="4318"/>
                </a:lnTo>
                <a:lnTo>
                  <a:pt x="18" y="4741"/>
                </a:lnTo>
                <a:lnTo>
                  <a:pt x="52" y="5161"/>
                </a:lnTo>
                <a:lnTo>
                  <a:pt x="104" y="5579"/>
                </a:lnTo>
                <a:lnTo>
                  <a:pt x="172" y="5992"/>
                </a:lnTo>
                <a:lnTo>
                  <a:pt x="257" y="6403"/>
                </a:lnTo>
                <a:lnTo>
                  <a:pt x="358" y="6810"/>
                </a:lnTo>
                <a:lnTo>
                  <a:pt x="477" y="7213"/>
                </a:lnTo>
                <a:lnTo>
                  <a:pt x="544" y="7412"/>
                </a:lnTo>
                <a:lnTo>
                  <a:pt x="567" y="7474"/>
                </a:lnTo>
                <a:lnTo>
                  <a:pt x="622" y="7593"/>
                </a:lnTo>
                <a:lnTo>
                  <a:pt x="690" y="7704"/>
                </a:lnTo>
                <a:lnTo>
                  <a:pt x="770" y="7806"/>
                </a:lnTo>
                <a:lnTo>
                  <a:pt x="860" y="7899"/>
                </a:lnTo>
                <a:lnTo>
                  <a:pt x="959" y="7982"/>
                </a:lnTo>
                <a:lnTo>
                  <a:pt x="1068" y="8053"/>
                </a:lnTo>
                <a:lnTo>
                  <a:pt x="1185" y="8112"/>
                </a:lnTo>
                <a:lnTo>
                  <a:pt x="1246" y="8136"/>
                </a:lnTo>
                <a:lnTo>
                  <a:pt x="1310" y="8159"/>
                </a:lnTo>
                <a:lnTo>
                  <a:pt x="1437" y="8191"/>
                </a:lnTo>
                <a:lnTo>
                  <a:pt x="1567" y="8210"/>
                </a:lnTo>
                <a:lnTo>
                  <a:pt x="1697" y="8213"/>
                </a:lnTo>
                <a:lnTo>
                  <a:pt x="1826" y="8202"/>
                </a:lnTo>
                <a:lnTo>
                  <a:pt x="1954" y="8177"/>
                </a:lnTo>
                <a:lnTo>
                  <a:pt x="2079" y="8138"/>
                </a:lnTo>
                <a:lnTo>
                  <a:pt x="2200" y="8085"/>
                </a:lnTo>
                <a:lnTo>
                  <a:pt x="2258" y="8054"/>
                </a:lnTo>
                <a:lnTo>
                  <a:pt x="4595" y="6704"/>
                </a:lnTo>
                <a:lnTo>
                  <a:pt x="4639" y="6678"/>
                </a:lnTo>
                <a:lnTo>
                  <a:pt x="4719" y="6622"/>
                </a:lnTo>
                <a:lnTo>
                  <a:pt x="4794" y="6560"/>
                </a:lnTo>
                <a:lnTo>
                  <a:pt x="4863" y="6493"/>
                </a:lnTo>
                <a:lnTo>
                  <a:pt x="4926" y="6421"/>
                </a:lnTo>
                <a:lnTo>
                  <a:pt x="4983" y="6345"/>
                </a:lnTo>
                <a:lnTo>
                  <a:pt x="5034" y="6264"/>
                </a:lnTo>
                <a:lnTo>
                  <a:pt x="5078" y="6180"/>
                </a:lnTo>
                <a:lnTo>
                  <a:pt x="5115" y="6094"/>
                </a:lnTo>
                <a:lnTo>
                  <a:pt x="5145" y="6004"/>
                </a:lnTo>
                <a:lnTo>
                  <a:pt x="5169" y="5912"/>
                </a:lnTo>
                <a:lnTo>
                  <a:pt x="5184" y="5818"/>
                </a:lnTo>
                <a:lnTo>
                  <a:pt x="5193" y="5723"/>
                </a:lnTo>
                <a:lnTo>
                  <a:pt x="5193" y="5627"/>
                </a:lnTo>
                <a:lnTo>
                  <a:pt x="5185" y="5531"/>
                </a:lnTo>
                <a:lnTo>
                  <a:pt x="5170" y="5435"/>
                </a:lnTo>
                <a:lnTo>
                  <a:pt x="5158" y="5387"/>
                </a:lnTo>
                <a:lnTo>
                  <a:pt x="5120" y="5231"/>
                </a:lnTo>
                <a:lnTo>
                  <a:pt x="5062" y="4913"/>
                </a:lnTo>
                <a:lnTo>
                  <a:pt x="5022" y="4593"/>
                </a:lnTo>
                <a:lnTo>
                  <a:pt x="5003" y="4269"/>
                </a:lnTo>
                <a:lnTo>
                  <a:pt x="5001" y="4107"/>
                </a:lnTo>
                <a:lnTo>
                  <a:pt x="5003" y="3945"/>
                </a:lnTo>
                <a:lnTo>
                  <a:pt x="5022" y="3621"/>
                </a:lnTo>
                <a:lnTo>
                  <a:pt x="5062" y="3300"/>
                </a:lnTo>
                <a:lnTo>
                  <a:pt x="5120" y="2982"/>
                </a:lnTo>
                <a:lnTo>
                  <a:pt x="5158" y="2826"/>
                </a:lnTo>
                <a:lnTo>
                  <a:pt x="5170" y="2778"/>
                </a:lnTo>
                <a:lnTo>
                  <a:pt x="5185" y="2682"/>
                </a:lnTo>
                <a:lnTo>
                  <a:pt x="5193" y="2586"/>
                </a:lnTo>
                <a:lnTo>
                  <a:pt x="5193" y="2490"/>
                </a:lnTo>
                <a:lnTo>
                  <a:pt x="5184" y="2395"/>
                </a:lnTo>
                <a:lnTo>
                  <a:pt x="5169" y="2302"/>
                </a:lnTo>
                <a:lnTo>
                  <a:pt x="5145" y="2209"/>
                </a:lnTo>
                <a:lnTo>
                  <a:pt x="5115" y="2119"/>
                </a:lnTo>
                <a:lnTo>
                  <a:pt x="5078" y="2033"/>
                </a:lnTo>
                <a:lnTo>
                  <a:pt x="5034" y="1949"/>
                </a:lnTo>
                <a:lnTo>
                  <a:pt x="4983" y="1868"/>
                </a:lnTo>
                <a:lnTo>
                  <a:pt x="4926" y="1792"/>
                </a:lnTo>
                <a:lnTo>
                  <a:pt x="4863" y="1720"/>
                </a:lnTo>
                <a:lnTo>
                  <a:pt x="4794" y="1653"/>
                </a:lnTo>
                <a:lnTo>
                  <a:pt x="4719" y="1591"/>
                </a:lnTo>
                <a:lnTo>
                  <a:pt x="4639" y="1535"/>
                </a:lnTo>
                <a:lnTo>
                  <a:pt x="4595" y="1509"/>
                </a:lnTo>
                <a:lnTo>
                  <a:pt x="2258" y="159"/>
                </a:lnTo>
                <a:lnTo>
                  <a:pt x="2188" y="121"/>
                </a:lnTo>
                <a:lnTo>
                  <a:pt x="2044" y="62"/>
                </a:lnTo>
                <a:lnTo>
                  <a:pt x="1894" y="22"/>
                </a:lnTo>
                <a:lnTo>
                  <a:pt x="1742" y="2"/>
                </a:lnTo>
                <a:lnTo>
                  <a:pt x="1665" y="0"/>
                </a:lnTo>
                <a:lnTo>
                  <a:pt x="166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C2BCA920-68F0-8E4C-9E71-0EE8D76100EB}"/>
              </a:ext>
            </a:extLst>
          </p:cNvPr>
          <p:cNvSpPr>
            <a:spLocks/>
          </p:cNvSpPr>
          <p:nvPr/>
        </p:nvSpPr>
        <p:spPr bwMode="auto">
          <a:xfrm>
            <a:off x="9384908" y="4978161"/>
            <a:ext cx="2601700" cy="2325072"/>
          </a:xfrm>
          <a:custGeom>
            <a:avLst/>
            <a:gdLst>
              <a:gd name="T0" fmla="*/ 6187 w 7429"/>
              <a:gd name="T1" fmla="*/ 1 h 6644"/>
              <a:gd name="T2" fmla="*/ 6013 w 7429"/>
              <a:gd name="T3" fmla="*/ 23 h 6644"/>
              <a:gd name="T4" fmla="*/ 5398 w 7429"/>
              <a:gd name="T5" fmla="*/ 163 h 6644"/>
              <a:gd name="T6" fmla="*/ 4597 w 7429"/>
              <a:gd name="T7" fmla="*/ 411 h 6644"/>
              <a:gd name="T8" fmla="*/ 3819 w 7429"/>
              <a:gd name="T9" fmla="*/ 723 h 6644"/>
              <a:gd name="T10" fmla="*/ 3069 w 7429"/>
              <a:gd name="T11" fmla="*/ 1098 h 6644"/>
              <a:gd name="T12" fmla="*/ 2350 w 7429"/>
              <a:gd name="T13" fmla="*/ 1532 h 6644"/>
              <a:gd name="T14" fmla="*/ 1670 w 7429"/>
              <a:gd name="T15" fmla="*/ 2023 h 6644"/>
              <a:gd name="T16" fmla="*/ 1030 w 7429"/>
              <a:gd name="T17" fmla="*/ 2570 h 6644"/>
              <a:gd name="T18" fmla="*/ 434 w 7429"/>
              <a:gd name="T19" fmla="*/ 3169 h 6644"/>
              <a:gd name="T20" fmla="*/ 252 w 7429"/>
              <a:gd name="T21" fmla="*/ 3378 h 6644"/>
              <a:gd name="T22" fmla="*/ 115 w 7429"/>
              <a:gd name="T23" fmla="*/ 3600 h 6644"/>
              <a:gd name="T24" fmla="*/ 29 w 7429"/>
              <a:gd name="T25" fmla="*/ 3844 h 6644"/>
              <a:gd name="T26" fmla="*/ 0 w 7429"/>
              <a:gd name="T27" fmla="*/ 4102 h 6644"/>
              <a:gd name="T28" fmla="*/ 18 w 7429"/>
              <a:gd name="T29" fmla="*/ 4299 h 6644"/>
              <a:gd name="T30" fmla="*/ 65 w 7429"/>
              <a:gd name="T31" fmla="*/ 4492 h 6644"/>
              <a:gd name="T32" fmla="*/ 176 w 7429"/>
              <a:gd name="T33" fmla="*/ 4728 h 6644"/>
              <a:gd name="T34" fmla="*/ 335 w 7429"/>
              <a:gd name="T35" fmla="*/ 4932 h 6644"/>
              <a:gd name="T36" fmla="*/ 537 w 7429"/>
              <a:gd name="T37" fmla="*/ 5099 h 6644"/>
              <a:gd name="T38" fmla="*/ 2935 w 7429"/>
              <a:gd name="T39" fmla="*/ 6485 h 6644"/>
              <a:gd name="T40" fmla="*/ 3067 w 7429"/>
              <a:gd name="T41" fmla="*/ 6551 h 6644"/>
              <a:gd name="T42" fmla="*/ 3250 w 7429"/>
              <a:gd name="T43" fmla="*/ 6610 h 6644"/>
              <a:gd name="T44" fmla="*/ 3438 w 7429"/>
              <a:gd name="T45" fmla="*/ 6640 h 6644"/>
              <a:gd name="T46" fmla="*/ 3626 w 7429"/>
              <a:gd name="T47" fmla="*/ 6640 h 6644"/>
              <a:gd name="T48" fmla="*/ 3812 w 7429"/>
              <a:gd name="T49" fmla="*/ 6610 h 6644"/>
              <a:gd name="T50" fmla="*/ 3991 w 7429"/>
              <a:gd name="T51" fmla="*/ 6552 h 6644"/>
              <a:gd name="T52" fmla="*/ 4160 w 7429"/>
              <a:gd name="T53" fmla="*/ 6463 h 6644"/>
              <a:gd name="T54" fmla="*/ 4314 w 7429"/>
              <a:gd name="T55" fmla="*/ 6348 h 6644"/>
              <a:gd name="T56" fmla="*/ 4467 w 7429"/>
              <a:gd name="T57" fmla="*/ 6203 h 6644"/>
              <a:gd name="T58" fmla="*/ 4972 w 7429"/>
              <a:gd name="T59" fmla="*/ 5797 h 6644"/>
              <a:gd name="T60" fmla="*/ 5520 w 7429"/>
              <a:gd name="T61" fmla="*/ 5456 h 6644"/>
              <a:gd name="T62" fmla="*/ 6106 w 7429"/>
              <a:gd name="T63" fmla="*/ 5184 h 6644"/>
              <a:gd name="T64" fmla="*/ 6565 w 7429"/>
              <a:gd name="T65" fmla="*/ 5031 h 6644"/>
              <a:gd name="T66" fmla="*/ 6704 w 7429"/>
              <a:gd name="T67" fmla="*/ 4983 h 6644"/>
              <a:gd name="T68" fmla="*/ 6875 w 7429"/>
              <a:gd name="T69" fmla="*/ 4893 h 6644"/>
              <a:gd name="T70" fmla="*/ 7027 w 7429"/>
              <a:gd name="T71" fmla="*/ 4778 h 6644"/>
              <a:gd name="T72" fmla="*/ 7159 w 7429"/>
              <a:gd name="T73" fmla="*/ 4641 h 6644"/>
              <a:gd name="T74" fmla="*/ 7267 w 7429"/>
              <a:gd name="T75" fmla="*/ 4487 h 6644"/>
              <a:gd name="T76" fmla="*/ 7349 w 7429"/>
              <a:gd name="T77" fmla="*/ 4316 h 6644"/>
              <a:gd name="T78" fmla="*/ 7404 w 7429"/>
              <a:gd name="T79" fmla="*/ 4133 h 6644"/>
              <a:gd name="T80" fmla="*/ 7428 w 7429"/>
              <a:gd name="T81" fmla="*/ 3940 h 6644"/>
              <a:gd name="T82" fmla="*/ 7429 w 7429"/>
              <a:gd name="T83" fmla="*/ 1185 h 6644"/>
              <a:gd name="T84" fmla="*/ 7413 w 7429"/>
              <a:gd name="T85" fmla="*/ 988 h 6644"/>
              <a:gd name="T86" fmla="*/ 7343 w 7429"/>
              <a:gd name="T87" fmla="*/ 738 h 6644"/>
              <a:gd name="T88" fmla="*/ 7219 w 7429"/>
              <a:gd name="T89" fmla="*/ 511 h 6644"/>
              <a:gd name="T90" fmla="*/ 7047 w 7429"/>
              <a:gd name="T91" fmla="*/ 313 h 6644"/>
              <a:gd name="T92" fmla="*/ 6956 w 7429"/>
              <a:gd name="T93" fmla="*/ 238 h 6644"/>
              <a:gd name="T94" fmla="*/ 6782 w 7429"/>
              <a:gd name="T95" fmla="*/ 129 h 6644"/>
              <a:gd name="T96" fmla="*/ 6594 w 7429"/>
              <a:gd name="T97" fmla="*/ 53 h 6644"/>
              <a:gd name="T98" fmla="*/ 6396 w 7429"/>
              <a:gd name="T99" fmla="*/ 10 h 6644"/>
              <a:gd name="T100" fmla="*/ 6244 w 7429"/>
              <a:gd name="T101" fmla="*/ 0 h 6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429" h="6644">
                <a:moveTo>
                  <a:pt x="6244" y="0"/>
                </a:moveTo>
                <a:lnTo>
                  <a:pt x="6187" y="1"/>
                </a:lnTo>
                <a:lnTo>
                  <a:pt x="6071" y="12"/>
                </a:lnTo>
                <a:lnTo>
                  <a:pt x="6013" y="23"/>
                </a:lnTo>
                <a:lnTo>
                  <a:pt x="5808" y="65"/>
                </a:lnTo>
                <a:lnTo>
                  <a:pt x="5398" y="163"/>
                </a:lnTo>
                <a:lnTo>
                  <a:pt x="4996" y="279"/>
                </a:lnTo>
                <a:lnTo>
                  <a:pt x="4597" y="411"/>
                </a:lnTo>
                <a:lnTo>
                  <a:pt x="4205" y="559"/>
                </a:lnTo>
                <a:lnTo>
                  <a:pt x="3819" y="723"/>
                </a:lnTo>
                <a:lnTo>
                  <a:pt x="3440" y="902"/>
                </a:lnTo>
                <a:lnTo>
                  <a:pt x="3069" y="1098"/>
                </a:lnTo>
                <a:lnTo>
                  <a:pt x="2706" y="1307"/>
                </a:lnTo>
                <a:lnTo>
                  <a:pt x="2350" y="1532"/>
                </a:lnTo>
                <a:lnTo>
                  <a:pt x="2005" y="1770"/>
                </a:lnTo>
                <a:lnTo>
                  <a:pt x="1670" y="2023"/>
                </a:lnTo>
                <a:lnTo>
                  <a:pt x="1344" y="2290"/>
                </a:lnTo>
                <a:lnTo>
                  <a:pt x="1030" y="2570"/>
                </a:lnTo>
                <a:lnTo>
                  <a:pt x="726" y="2863"/>
                </a:lnTo>
                <a:lnTo>
                  <a:pt x="434" y="3169"/>
                </a:lnTo>
                <a:lnTo>
                  <a:pt x="294" y="3327"/>
                </a:lnTo>
                <a:lnTo>
                  <a:pt x="252" y="3378"/>
                </a:lnTo>
                <a:lnTo>
                  <a:pt x="176" y="3486"/>
                </a:lnTo>
                <a:lnTo>
                  <a:pt x="115" y="3600"/>
                </a:lnTo>
                <a:lnTo>
                  <a:pt x="65" y="3720"/>
                </a:lnTo>
                <a:lnTo>
                  <a:pt x="29" y="3844"/>
                </a:lnTo>
                <a:lnTo>
                  <a:pt x="8" y="3972"/>
                </a:lnTo>
                <a:lnTo>
                  <a:pt x="0" y="4102"/>
                </a:lnTo>
                <a:lnTo>
                  <a:pt x="8" y="4233"/>
                </a:lnTo>
                <a:lnTo>
                  <a:pt x="18" y="4299"/>
                </a:lnTo>
                <a:lnTo>
                  <a:pt x="29" y="4365"/>
                </a:lnTo>
                <a:lnTo>
                  <a:pt x="65" y="4492"/>
                </a:lnTo>
                <a:lnTo>
                  <a:pt x="115" y="4613"/>
                </a:lnTo>
                <a:lnTo>
                  <a:pt x="176" y="4728"/>
                </a:lnTo>
                <a:lnTo>
                  <a:pt x="250" y="4833"/>
                </a:lnTo>
                <a:lnTo>
                  <a:pt x="335" y="4932"/>
                </a:lnTo>
                <a:lnTo>
                  <a:pt x="431" y="5020"/>
                </a:lnTo>
                <a:lnTo>
                  <a:pt x="537" y="5099"/>
                </a:lnTo>
                <a:lnTo>
                  <a:pt x="594" y="5133"/>
                </a:lnTo>
                <a:lnTo>
                  <a:pt x="2935" y="6485"/>
                </a:lnTo>
                <a:lnTo>
                  <a:pt x="2978" y="6509"/>
                </a:lnTo>
                <a:lnTo>
                  <a:pt x="3067" y="6551"/>
                </a:lnTo>
                <a:lnTo>
                  <a:pt x="3157" y="6584"/>
                </a:lnTo>
                <a:lnTo>
                  <a:pt x="3250" y="6610"/>
                </a:lnTo>
                <a:lnTo>
                  <a:pt x="3343" y="6630"/>
                </a:lnTo>
                <a:lnTo>
                  <a:pt x="3438" y="6640"/>
                </a:lnTo>
                <a:lnTo>
                  <a:pt x="3532" y="6644"/>
                </a:lnTo>
                <a:lnTo>
                  <a:pt x="3626" y="6640"/>
                </a:lnTo>
                <a:lnTo>
                  <a:pt x="3720" y="6629"/>
                </a:lnTo>
                <a:lnTo>
                  <a:pt x="3812" y="6610"/>
                </a:lnTo>
                <a:lnTo>
                  <a:pt x="3903" y="6584"/>
                </a:lnTo>
                <a:lnTo>
                  <a:pt x="3991" y="6552"/>
                </a:lnTo>
                <a:lnTo>
                  <a:pt x="4078" y="6511"/>
                </a:lnTo>
                <a:lnTo>
                  <a:pt x="4160" y="6463"/>
                </a:lnTo>
                <a:lnTo>
                  <a:pt x="4240" y="6409"/>
                </a:lnTo>
                <a:lnTo>
                  <a:pt x="4314" y="6348"/>
                </a:lnTo>
                <a:lnTo>
                  <a:pt x="4350" y="6314"/>
                </a:lnTo>
                <a:lnTo>
                  <a:pt x="4467" y="6203"/>
                </a:lnTo>
                <a:lnTo>
                  <a:pt x="4714" y="5991"/>
                </a:lnTo>
                <a:lnTo>
                  <a:pt x="4972" y="5797"/>
                </a:lnTo>
                <a:lnTo>
                  <a:pt x="5241" y="5618"/>
                </a:lnTo>
                <a:lnTo>
                  <a:pt x="5520" y="5456"/>
                </a:lnTo>
                <a:lnTo>
                  <a:pt x="5809" y="5311"/>
                </a:lnTo>
                <a:lnTo>
                  <a:pt x="6106" y="5184"/>
                </a:lnTo>
                <a:lnTo>
                  <a:pt x="6410" y="5078"/>
                </a:lnTo>
                <a:lnTo>
                  <a:pt x="6565" y="5031"/>
                </a:lnTo>
                <a:lnTo>
                  <a:pt x="6612" y="5017"/>
                </a:lnTo>
                <a:lnTo>
                  <a:pt x="6704" y="4983"/>
                </a:lnTo>
                <a:lnTo>
                  <a:pt x="6792" y="4941"/>
                </a:lnTo>
                <a:lnTo>
                  <a:pt x="6875" y="4893"/>
                </a:lnTo>
                <a:lnTo>
                  <a:pt x="6954" y="4838"/>
                </a:lnTo>
                <a:lnTo>
                  <a:pt x="7027" y="4778"/>
                </a:lnTo>
                <a:lnTo>
                  <a:pt x="7095" y="4713"/>
                </a:lnTo>
                <a:lnTo>
                  <a:pt x="7159" y="4641"/>
                </a:lnTo>
                <a:lnTo>
                  <a:pt x="7216" y="4566"/>
                </a:lnTo>
                <a:lnTo>
                  <a:pt x="7267" y="4487"/>
                </a:lnTo>
                <a:lnTo>
                  <a:pt x="7311" y="4403"/>
                </a:lnTo>
                <a:lnTo>
                  <a:pt x="7349" y="4316"/>
                </a:lnTo>
                <a:lnTo>
                  <a:pt x="7380" y="4225"/>
                </a:lnTo>
                <a:lnTo>
                  <a:pt x="7404" y="4133"/>
                </a:lnTo>
                <a:lnTo>
                  <a:pt x="7420" y="4037"/>
                </a:lnTo>
                <a:lnTo>
                  <a:pt x="7428" y="3940"/>
                </a:lnTo>
                <a:lnTo>
                  <a:pt x="7429" y="3891"/>
                </a:lnTo>
                <a:lnTo>
                  <a:pt x="7429" y="1185"/>
                </a:lnTo>
                <a:lnTo>
                  <a:pt x="7428" y="1119"/>
                </a:lnTo>
                <a:lnTo>
                  <a:pt x="7413" y="988"/>
                </a:lnTo>
                <a:lnTo>
                  <a:pt x="7385" y="861"/>
                </a:lnTo>
                <a:lnTo>
                  <a:pt x="7343" y="738"/>
                </a:lnTo>
                <a:lnTo>
                  <a:pt x="7286" y="621"/>
                </a:lnTo>
                <a:lnTo>
                  <a:pt x="7219" y="511"/>
                </a:lnTo>
                <a:lnTo>
                  <a:pt x="7138" y="407"/>
                </a:lnTo>
                <a:lnTo>
                  <a:pt x="7047" y="313"/>
                </a:lnTo>
                <a:lnTo>
                  <a:pt x="6996" y="270"/>
                </a:lnTo>
                <a:lnTo>
                  <a:pt x="6956" y="238"/>
                </a:lnTo>
                <a:lnTo>
                  <a:pt x="6871" y="180"/>
                </a:lnTo>
                <a:lnTo>
                  <a:pt x="6782" y="129"/>
                </a:lnTo>
                <a:lnTo>
                  <a:pt x="6689" y="87"/>
                </a:lnTo>
                <a:lnTo>
                  <a:pt x="6594" y="53"/>
                </a:lnTo>
                <a:lnTo>
                  <a:pt x="6496" y="27"/>
                </a:lnTo>
                <a:lnTo>
                  <a:pt x="6396" y="10"/>
                </a:lnTo>
                <a:lnTo>
                  <a:pt x="6295" y="1"/>
                </a:lnTo>
                <a:lnTo>
                  <a:pt x="6244" y="0"/>
                </a:lnTo>
                <a:lnTo>
                  <a:pt x="6244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EF6C48A8-3169-1843-9ED7-64069AB0D115}"/>
              </a:ext>
            </a:extLst>
          </p:cNvPr>
          <p:cNvSpPr>
            <a:spLocks/>
          </p:cNvSpPr>
          <p:nvPr/>
        </p:nvSpPr>
        <p:spPr bwMode="auto">
          <a:xfrm>
            <a:off x="12392796" y="9712344"/>
            <a:ext cx="2599949" cy="2326824"/>
          </a:xfrm>
          <a:custGeom>
            <a:avLst/>
            <a:gdLst>
              <a:gd name="T0" fmla="*/ 2961 w 7427"/>
              <a:gd name="T1" fmla="*/ 441 h 6644"/>
              <a:gd name="T2" fmla="*/ 2457 w 7427"/>
              <a:gd name="T3" fmla="*/ 847 h 6644"/>
              <a:gd name="T4" fmla="*/ 1908 w 7427"/>
              <a:gd name="T5" fmla="*/ 1188 h 6644"/>
              <a:gd name="T6" fmla="*/ 1322 w 7427"/>
              <a:gd name="T7" fmla="*/ 1460 h 6644"/>
              <a:gd name="T8" fmla="*/ 863 w 7427"/>
              <a:gd name="T9" fmla="*/ 1613 h 6644"/>
              <a:gd name="T10" fmla="*/ 725 w 7427"/>
              <a:gd name="T11" fmla="*/ 1662 h 6644"/>
              <a:gd name="T12" fmla="*/ 554 w 7427"/>
              <a:gd name="T13" fmla="*/ 1751 h 6644"/>
              <a:gd name="T14" fmla="*/ 402 w 7427"/>
              <a:gd name="T15" fmla="*/ 1866 h 6644"/>
              <a:gd name="T16" fmla="*/ 270 w 7427"/>
              <a:gd name="T17" fmla="*/ 2003 h 6644"/>
              <a:gd name="T18" fmla="*/ 162 w 7427"/>
              <a:gd name="T19" fmla="*/ 2157 h 6644"/>
              <a:gd name="T20" fmla="*/ 80 w 7427"/>
              <a:gd name="T21" fmla="*/ 2328 h 6644"/>
              <a:gd name="T22" fmla="*/ 25 w 7427"/>
              <a:gd name="T23" fmla="*/ 2512 h 6644"/>
              <a:gd name="T24" fmla="*/ 1 w 7427"/>
              <a:gd name="T25" fmla="*/ 2704 h 6644"/>
              <a:gd name="T26" fmla="*/ 0 w 7427"/>
              <a:gd name="T27" fmla="*/ 5459 h 6644"/>
              <a:gd name="T28" fmla="*/ 16 w 7427"/>
              <a:gd name="T29" fmla="*/ 5656 h 6644"/>
              <a:gd name="T30" fmla="*/ 86 w 7427"/>
              <a:gd name="T31" fmla="*/ 5906 h 6644"/>
              <a:gd name="T32" fmla="*/ 209 w 7427"/>
              <a:gd name="T33" fmla="*/ 6133 h 6644"/>
              <a:gd name="T34" fmla="*/ 381 w 7427"/>
              <a:gd name="T35" fmla="*/ 6331 h 6644"/>
              <a:gd name="T36" fmla="*/ 485 w 7427"/>
              <a:gd name="T37" fmla="*/ 6415 h 6644"/>
              <a:gd name="T38" fmla="*/ 712 w 7427"/>
              <a:gd name="T39" fmla="*/ 6546 h 6644"/>
              <a:gd name="T40" fmla="*/ 959 w 7427"/>
              <a:gd name="T41" fmla="*/ 6623 h 6644"/>
              <a:gd name="T42" fmla="*/ 1218 w 7427"/>
              <a:gd name="T43" fmla="*/ 6644 h 6644"/>
              <a:gd name="T44" fmla="*/ 1416 w 7427"/>
              <a:gd name="T45" fmla="*/ 6621 h 6644"/>
              <a:gd name="T46" fmla="*/ 2029 w 7427"/>
              <a:gd name="T47" fmla="*/ 6481 h 6644"/>
              <a:gd name="T48" fmla="*/ 2832 w 7427"/>
              <a:gd name="T49" fmla="*/ 6233 h 6644"/>
              <a:gd name="T50" fmla="*/ 3609 w 7427"/>
              <a:gd name="T51" fmla="*/ 5921 h 6644"/>
              <a:gd name="T52" fmla="*/ 4360 w 7427"/>
              <a:gd name="T53" fmla="*/ 5547 h 6644"/>
              <a:gd name="T54" fmla="*/ 5077 w 7427"/>
              <a:gd name="T55" fmla="*/ 5112 h 6644"/>
              <a:gd name="T56" fmla="*/ 5759 w 7427"/>
              <a:gd name="T57" fmla="*/ 4621 h 6644"/>
              <a:gd name="T58" fmla="*/ 6399 w 7427"/>
              <a:gd name="T59" fmla="*/ 4074 h 6644"/>
              <a:gd name="T60" fmla="*/ 6993 w 7427"/>
              <a:gd name="T61" fmla="*/ 3475 h 6644"/>
              <a:gd name="T62" fmla="*/ 7177 w 7427"/>
              <a:gd name="T63" fmla="*/ 3267 h 6644"/>
              <a:gd name="T64" fmla="*/ 7314 w 7427"/>
              <a:gd name="T65" fmla="*/ 3044 h 6644"/>
              <a:gd name="T66" fmla="*/ 7398 w 7427"/>
              <a:gd name="T67" fmla="*/ 2800 h 6644"/>
              <a:gd name="T68" fmla="*/ 7427 w 7427"/>
              <a:gd name="T69" fmla="*/ 2542 h 6644"/>
              <a:gd name="T70" fmla="*/ 7411 w 7427"/>
              <a:gd name="T71" fmla="*/ 2345 h 6644"/>
              <a:gd name="T72" fmla="*/ 7364 w 7427"/>
              <a:gd name="T73" fmla="*/ 2152 h 6644"/>
              <a:gd name="T74" fmla="*/ 7252 w 7427"/>
              <a:gd name="T75" fmla="*/ 1916 h 6644"/>
              <a:gd name="T76" fmla="*/ 7094 w 7427"/>
              <a:gd name="T77" fmla="*/ 1712 h 6644"/>
              <a:gd name="T78" fmla="*/ 6891 w 7427"/>
              <a:gd name="T79" fmla="*/ 1545 h 6644"/>
              <a:gd name="T80" fmla="*/ 4493 w 7427"/>
              <a:gd name="T81" fmla="*/ 159 h 6644"/>
              <a:gd name="T82" fmla="*/ 4362 w 7427"/>
              <a:gd name="T83" fmla="*/ 93 h 6644"/>
              <a:gd name="T84" fmla="*/ 4179 w 7427"/>
              <a:gd name="T85" fmla="*/ 34 h 6644"/>
              <a:gd name="T86" fmla="*/ 3991 w 7427"/>
              <a:gd name="T87" fmla="*/ 4 h 6644"/>
              <a:gd name="T88" fmla="*/ 3802 w 7427"/>
              <a:gd name="T89" fmla="*/ 4 h 6644"/>
              <a:gd name="T90" fmla="*/ 3616 w 7427"/>
              <a:gd name="T91" fmla="*/ 34 h 6644"/>
              <a:gd name="T92" fmla="*/ 3437 w 7427"/>
              <a:gd name="T93" fmla="*/ 92 h 6644"/>
              <a:gd name="T94" fmla="*/ 3268 w 7427"/>
              <a:gd name="T95" fmla="*/ 181 h 6644"/>
              <a:gd name="T96" fmla="*/ 3115 w 7427"/>
              <a:gd name="T97" fmla="*/ 296 h 6644"/>
              <a:gd name="T98" fmla="*/ 3079 w 7427"/>
              <a:gd name="T99" fmla="*/ 330 h 6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427" h="6644">
                <a:moveTo>
                  <a:pt x="3079" y="330"/>
                </a:moveTo>
                <a:lnTo>
                  <a:pt x="2961" y="441"/>
                </a:lnTo>
                <a:lnTo>
                  <a:pt x="2715" y="653"/>
                </a:lnTo>
                <a:lnTo>
                  <a:pt x="2457" y="847"/>
                </a:lnTo>
                <a:lnTo>
                  <a:pt x="2188" y="1026"/>
                </a:lnTo>
                <a:lnTo>
                  <a:pt x="1908" y="1188"/>
                </a:lnTo>
                <a:lnTo>
                  <a:pt x="1619" y="1333"/>
                </a:lnTo>
                <a:lnTo>
                  <a:pt x="1322" y="1460"/>
                </a:lnTo>
                <a:lnTo>
                  <a:pt x="1018" y="1567"/>
                </a:lnTo>
                <a:lnTo>
                  <a:pt x="863" y="1613"/>
                </a:lnTo>
                <a:lnTo>
                  <a:pt x="815" y="1627"/>
                </a:lnTo>
                <a:lnTo>
                  <a:pt x="725" y="1662"/>
                </a:lnTo>
                <a:lnTo>
                  <a:pt x="637" y="1703"/>
                </a:lnTo>
                <a:lnTo>
                  <a:pt x="554" y="1751"/>
                </a:lnTo>
                <a:lnTo>
                  <a:pt x="475" y="1806"/>
                </a:lnTo>
                <a:lnTo>
                  <a:pt x="402" y="1866"/>
                </a:lnTo>
                <a:lnTo>
                  <a:pt x="332" y="1932"/>
                </a:lnTo>
                <a:lnTo>
                  <a:pt x="270" y="2003"/>
                </a:lnTo>
                <a:lnTo>
                  <a:pt x="213" y="2078"/>
                </a:lnTo>
                <a:lnTo>
                  <a:pt x="162" y="2157"/>
                </a:lnTo>
                <a:lnTo>
                  <a:pt x="118" y="2242"/>
                </a:lnTo>
                <a:lnTo>
                  <a:pt x="80" y="2328"/>
                </a:lnTo>
                <a:lnTo>
                  <a:pt x="48" y="2419"/>
                </a:lnTo>
                <a:lnTo>
                  <a:pt x="25" y="2512"/>
                </a:lnTo>
                <a:lnTo>
                  <a:pt x="8" y="2607"/>
                </a:lnTo>
                <a:lnTo>
                  <a:pt x="1" y="2704"/>
                </a:lnTo>
                <a:lnTo>
                  <a:pt x="0" y="2753"/>
                </a:lnTo>
                <a:lnTo>
                  <a:pt x="0" y="5459"/>
                </a:lnTo>
                <a:lnTo>
                  <a:pt x="1" y="5525"/>
                </a:lnTo>
                <a:lnTo>
                  <a:pt x="16" y="5656"/>
                </a:lnTo>
                <a:lnTo>
                  <a:pt x="44" y="5783"/>
                </a:lnTo>
                <a:lnTo>
                  <a:pt x="86" y="5906"/>
                </a:lnTo>
                <a:lnTo>
                  <a:pt x="141" y="6023"/>
                </a:lnTo>
                <a:lnTo>
                  <a:pt x="209" y="6133"/>
                </a:lnTo>
                <a:lnTo>
                  <a:pt x="289" y="6237"/>
                </a:lnTo>
                <a:lnTo>
                  <a:pt x="381" y="6331"/>
                </a:lnTo>
                <a:lnTo>
                  <a:pt x="432" y="6374"/>
                </a:lnTo>
                <a:lnTo>
                  <a:pt x="485" y="6415"/>
                </a:lnTo>
                <a:lnTo>
                  <a:pt x="595" y="6487"/>
                </a:lnTo>
                <a:lnTo>
                  <a:pt x="712" y="6546"/>
                </a:lnTo>
                <a:lnTo>
                  <a:pt x="834" y="6591"/>
                </a:lnTo>
                <a:lnTo>
                  <a:pt x="959" y="6623"/>
                </a:lnTo>
                <a:lnTo>
                  <a:pt x="1087" y="6641"/>
                </a:lnTo>
                <a:lnTo>
                  <a:pt x="1218" y="6644"/>
                </a:lnTo>
                <a:lnTo>
                  <a:pt x="1350" y="6633"/>
                </a:lnTo>
                <a:lnTo>
                  <a:pt x="1416" y="6621"/>
                </a:lnTo>
                <a:lnTo>
                  <a:pt x="1621" y="6579"/>
                </a:lnTo>
                <a:lnTo>
                  <a:pt x="2029" y="6481"/>
                </a:lnTo>
                <a:lnTo>
                  <a:pt x="2433" y="6365"/>
                </a:lnTo>
                <a:lnTo>
                  <a:pt x="2832" y="6233"/>
                </a:lnTo>
                <a:lnTo>
                  <a:pt x="3224" y="6085"/>
                </a:lnTo>
                <a:lnTo>
                  <a:pt x="3609" y="5921"/>
                </a:lnTo>
                <a:lnTo>
                  <a:pt x="3988" y="5741"/>
                </a:lnTo>
                <a:lnTo>
                  <a:pt x="4360" y="5547"/>
                </a:lnTo>
                <a:lnTo>
                  <a:pt x="4723" y="5337"/>
                </a:lnTo>
                <a:lnTo>
                  <a:pt x="5077" y="5112"/>
                </a:lnTo>
                <a:lnTo>
                  <a:pt x="5423" y="4874"/>
                </a:lnTo>
                <a:lnTo>
                  <a:pt x="5759" y="4621"/>
                </a:lnTo>
                <a:lnTo>
                  <a:pt x="6084" y="4354"/>
                </a:lnTo>
                <a:lnTo>
                  <a:pt x="6399" y="4074"/>
                </a:lnTo>
                <a:lnTo>
                  <a:pt x="6703" y="3781"/>
                </a:lnTo>
                <a:lnTo>
                  <a:pt x="6993" y="3475"/>
                </a:lnTo>
                <a:lnTo>
                  <a:pt x="7134" y="3317"/>
                </a:lnTo>
                <a:lnTo>
                  <a:pt x="7177" y="3267"/>
                </a:lnTo>
                <a:lnTo>
                  <a:pt x="7252" y="3159"/>
                </a:lnTo>
                <a:lnTo>
                  <a:pt x="7314" y="3044"/>
                </a:lnTo>
                <a:lnTo>
                  <a:pt x="7364" y="2924"/>
                </a:lnTo>
                <a:lnTo>
                  <a:pt x="7398" y="2800"/>
                </a:lnTo>
                <a:lnTo>
                  <a:pt x="7420" y="2672"/>
                </a:lnTo>
                <a:lnTo>
                  <a:pt x="7427" y="2542"/>
                </a:lnTo>
                <a:lnTo>
                  <a:pt x="7421" y="2411"/>
                </a:lnTo>
                <a:lnTo>
                  <a:pt x="7411" y="2345"/>
                </a:lnTo>
                <a:lnTo>
                  <a:pt x="7399" y="2279"/>
                </a:lnTo>
                <a:lnTo>
                  <a:pt x="7364" y="2152"/>
                </a:lnTo>
                <a:lnTo>
                  <a:pt x="7314" y="2031"/>
                </a:lnTo>
                <a:lnTo>
                  <a:pt x="7252" y="1916"/>
                </a:lnTo>
                <a:lnTo>
                  <a:pt x="7179" y="1811"/>
                </a:lnTo>
                <a:lnTo>
                  <a:pt x="7094" y="1712"/>
                </a:lnTo>
                <a:lnTo>
                  <a:pt x="6997" y="1624"/>
                </a:lnTo>
                <a:lnTo>
                  <a:pt x="6891" y="1545"/>
                </a:lnTo>
                <a:lnTo>
                  <a:pt x="6834" y="1511"/>
                </a:lnTo>
                <a:lnTo>
                  <a:pt x="4493" y="159"/>
                </a:lnTo>
                <a:lnTo>
                  <a:pt x="4450" y="135"/>
                </a:lnTo>
                <a:lnTo>
                  <a:pt x="4362" y="93"/>
                </a:lnTo>
                <a:lnTo>
                  <a:pt x="4271" y="60"/>
                </a:lnTo>
                <a:lnTo>
                  <a:pt x="4179" y="34"/>
                </a:lnTo>
                <a:lnTo>
                  <a:pt x="4086" y="14"/>
                </a:lnTo>
                <a:lnTo>
                  <a:pt x="3991" y="4"/>
                </a:lnTo>
                <a:lnTo>
                  <a:pt x="3897" y="0"/>
                </a:lnTo>
                <a:lnTo>
                  <a:pt x="3802" y="4"/>
                </a:lnTo>
                <a:lnTo>
                  <a:pt x="3709" y="16"/>
                </a:lnTo>
                <a:lnTo>
                  <a:pt x="3616" y="34"/>
                </a:lnTo>
                <a:lnTo>
                  <a:pt x="3525" y="60"/>
                </a:lnTo>
                <a:lnTo>
                  <a:pt x="3437" y="92"/>
                </a:lnTo>
                <a:lnTo>
                  <a:pt x="3351" y="133"/>
                </a:lnTo>
                <a:lnTo>
                  <a:pt x="3268" y="181"/>
                </a:lnTo>
                <a:lnTo>
                  <a:pt x="3189" y="235"/>
                </a:lnTo>
                <a:lnTo>
                  <a:pt x="3115" y="296"/>
                </a:lnTo>
                <a:lnTo>
                  <a:pt x="3079" y="330"/>
                </a:lnTo>
                <a:lnTo>
                  <a:pt x="3079" y="33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0" name="Freeform 26">
            <a:extLst>
              <a:ext uri="{FF2B5EF4-FFF2-40B4-BE49-F238E27FC236}">
                <a16:creationId xmlns:a16="http://schemas.microsoft.com/office/drawing/2014/main" id="{164E316C-7858-084D-BD26-C06E70461CC2}"/>
              </a:ext>
            </a:extLst>
          </p:cNvPr>
          <p:cNvSpPr>
            <a:spLocks/>
          </p:cNvSpPr>
          <p:nvPr/>
        </p:nvSpPr>
        <p:spPr bwMode="auto">
          <a:xfrm>
            <a:off x="9384908" y="9712344"/>
            <a:ext cx="2601700" cy="2326824"/>
          </a:xfrm>
          <a:custGeom>
            <a:avLst/>
            <a:gdLst>
              <a:gd name="T0" fmla="*/ 3454 w 7429"/>
              <a:gd name="T1" fmla="*/ 2 h 6644"/>
              <a:gd name="T2" fmla="*/ 3151 w 7429"/>
              <a:gd name="T3" fmla="*/ 61 h 6644"/>
              <a:gd name="T4" fmla="*/ 2935 w 7429"/>
              <a:gd name="T5" fmla="*/ 159 h 6644"/>
              <a:gd name="T6" fmla="*/ 537 w 7429"/>
              <a:gd name="T7" fmla="*/ 1545 h 6644"/>
              <a:gd name="T8" fmla="*/ 335 w 7429"/>
              <a:gd name="T9" fmla="*/ 1712 h 6644"/>
              <a:gd name="T10" fmla="*/ 176 w 7429"/>
              <a:gd name="T11" fmla="*/ 1916 h 6644"/>
              <a:gd name="T12" fmla="*/ 65 w 7429"/>
              <a:gd name="T13" fmla="*/ 2152 h 6644"/>
              <a:gd name="T14" fmla="*/ 18 w 7429"/>
              <a:gd name="T15" fmla="*/ 2345 h 6644"/>
              <a:gd name="T16" fmla="*/ 0 w 7429"/>
              <a:gd name="T17" fmla="*/ 2542 h 6644"/>
              <a:gd name="T18" fmla="*/ 29 w 7429"/>
              <a:gd name="T19" fmla="*/ 2800 h 6644"/>
              <a:gd name="T20" fmla="*/ 115 w 7429"/>
              <a:gd name="T21" fmla="*/ 3044 h 6644"/>
              <a:gd name="T22" fmla="*/ 252 w 7429"/>
              <a:gd name="T23" fmla="*/ 3267 h 6644"/>
              <a:gd name="T24" fmla="*/ 434 w 7429"/>
              <a:gd name="T25" fmla="*/ 3475 h 6644"/>
              <a:gd name="T26" fmla="*/ 1030 w 7429"/>
              <a:gd name="T27" fmla="*/ 4074 h 6644"/>
              <a:gd name="T28" fmla="*/ 1670 w 7429"/>
              <a:gd name="T29" fmla="*/ 4621 h 6644"/>
              <a:gd name="T30" fmla="*/ 2350 w 7429"/>
              <a:gd name="T31" fmla="*/ 5112 h 6644"/>
              <a:gd name="T32" fmla="*/ 3069 w 7429"/>
              <a:gd name="T33" fmla="*/ 5547 h 6644"/>
              <a:gd name="T34" fmla="*/ 3819 w 7429"/>
              <a:gd name="T35" fmla="*/ 5921 h 6644"/>
              <a:gd name="T36" fmla="*/ 4597 w 7429"/>
              <a:gd name="T37" fmla="*/ 6233 h 6644"/>
              <a:gd name="T38" fmla="*/ 5398 w 7429"/>
              <a:gd name="T39" fmla="*/ 6481 h 6644"/>
              <a:gd name="T40" fmla="*/ 6013 w 7429"/>
              <a:gd name="T41" fmla="*/ 6621 h 6644"/>
              <a:gd name="T42" fmla="*/ 6211 w 7429"/>
              <a:gd name="T43" fmla="*/ 6644 h 6644"/>
              <a:gd name="T44" fmla="*/ 6470 w 7429"/>
              <a:gd name="T45" fmla="*/ 6623 h 6644"/>
              <a:gd name="T46" fmla="*/ 6717 w 7429"/>
              <a:gd name="T47" fmla="*/ 6546 h 6644"/>
              <a:gd name="T48" fmla="*/ 6944 w 7429"/>
              <a:gd name="T49" fmla="*/ 6415 h 6644"/>
              <a:gd name="T50" fmla="*/ 7047 w 7429"/>
              <a:gd name="T51" fmla="*/ 6331 h 6644"/>
              <a:gd name="T52" fmla="*/ 7219 w 7429"/>
              <a:gd name="T53" fmla="*/ 6133 h 6644"/>
              <a:gd name="T54" fmla="*/ 7343 w 7429"/>
              <a:gd name="T55" fmla="*/ 5906 h 6644"/>
              <a:gd name="T56" fmla="*/ 7413 w 7429"/>
              <a:gd name="T57" fmla="*/ 5656 h 6644"/>
              <a:gd name="T58" fmla="*/ 7429 w 7429"/>
              <a:gd name="T59" fmla="*/ 5459 h 6644"/>
              <a:gd name="T60" fmla="*/ 7428 w 7429"/>
              <a:gd name="T61" fmla="*/ 2704 h 6644"/>
              <a:gd name="T62" fmla="*/ 7404 w 7429"/>
              <a:gd name="T63" fmla="*/ 2512 h 6644"/>
              <a:gd name="T64" fmla="*/ 7349 w 7429"/>
              <a:gd name="T65" fmla="*/ 2328 h 6644"/>
              <a:gd name="T66" fmla="*/ 7267 w 7429"/>
              <a:gd name="T67" fmla="*/ 2157 h 6644"/>
              <a:gd name="T68" fmla="*/ 7159 w 7429"/>
              <a:gd name="T69" fmla="*/ 2003 h 6644"/>
              <a:gd name="T70" fmla="*/ 7027 w 7429"/>
              <a:gd name="T71" fmla="*/ 1866 h 6644"/>
              <a:gd name="T72" fmla="*/ 6875 w 7429"/>
              <a:gd name="T73" fmla="*/ 1751 h 6644"/>
              <a:gd name="T74" fmla="*/ 6704 w 7429"/>
              <a:gd name="T75" fmla="*/ 1662 h 6644"/>
              <a:gd name="T76" fmla="*/ 6565 w 7429"/>
              <a:gd name="T77" fmla="*/ 1613 h 6644"/>
              <a:gd name="T78" fmla="*/ 6106 w 7429"/>
              <a:gd name="T79" fmla="*/ 1460 h 6644"/>
              <a:gd name="T80" fmla="*/ 5520 w 7429"/>
              <a:gd name="T81" fmla="*/ 1188 h 6644"/>
              <a:gd name="T82" fmla="*/ 4972 w 7429"/>
              <a:gd name="T83" fmla="*/ 847 h 6644"/>
              <a:gd name="T84" fmla="*/ 4467 w 7429"/>
              <a:gd name="T85" fmla="*/ 441 h 6644"/>
              <a:gd name="T86" fmla="*/ 4308 w 7429"/>
              <a:gd name="T87" fmla="*/ 290 h 6644"/>
              <a:gd name="T88" fmla="*/ 4121 w 7429"/>
              <a:gd name="T89" fmla="*/ 157 h 6644"/>
              <a:gd name="T90" fmla="*/ 3917 w 7429"/>
              <a:gd name="T91" fmla="*/ 64 h 6644"/>
              <a:gd name="T92" fmla="*/ 3698 w 7429"/>
              <a:gd name="T93" fmla="*/ 12 h 6644"/>
              <a:gd name="T94" fmla="*/ 3530 w 7429"/>
              <a:gd name="T95" fmla="*/ 0 h 6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429" h="6644">
                <a:moveTo>
                  <a:pt x="3530" y="0"/>
                </a:moveTo>
                <a:lnTo>
                  <a:pt x="3454" y="2"/>
                </a:lnTo>
                <a:lnTo>
                  <a:pt x="3301" y="22"/>
                </a:lnTo>
                <a:lnTo>
                  <a:pt x="3151" y="61"/>
                </a:lnTo>
                <a:lnTo>
                  <a:pt x="3005" y="121"/>
                </a:lnTo>
                <a:lnTo>
                  <a:pt x="2935" y="159"/>
                </a:lnTo>
                <a:lnTo>
                  <a:pt x="594" y="1511"/>
                </a:lnTo>
                <a:lnTo>
                  <a:pt x="537" y="1545"/>
                </a:lnTo>
                <a:lnTo>
                  <a:pt x="431" y="1624"/>
                </a:lnTo>
                <a:lnTo>
                  <a:pt x="335" y="1712"/>
                </a:lnTo>
                <a:lnTo>
                  <a:pt x="250" y="1811"/>
                </a:lnTo>
                <a:lnTo>
                  <a:pt x="176" y="1916"/>
                </a:lnTo>
                <a:lnTo>
                  <a:pt x="115" y="2031"/>
                </a:lnTo>
                <a:lnTo>
                  <a:pt x="65" y="2152"/>
                </a:lnTo>
                <a:lnTo>
                  <a:pt x="29" y="2279"/>
                </a:lnTo>
                <a:lnTo>
                  <a:pt x="18" y="2345"/>
                </a:lnTo>
                <a:lnTo>
                  <a:pt x="8" y="2411"/>
                </a:lnTo>
                <a:lnTo>
                  <a:pt x="0" y="2542"/>
                </a:lnTo>
                <a:lnTo>
                  <a:pt x="8" y="2672"/>
                </a:lnTo>
                <a:lnTo>
                  <a:pt x="29" y="2800"/>
                </a:lnTo>
                <a:lnTo>
                  <a:pt x="65" y="2924"/>
                </a:lnTo>
                <a:lnTo>
                  <a:pt x="115" y="3044"/>
                </a:lnTo>
                <a:lnTo>
                  <a:pt x="176" y="3159"/>
                </a:lnTo>
                <a:lnTo>
                  <a:pt x="252" y="3267"/>
                </a:lnTo>
                <a:lnTo>
                  <a:pt x="294" y="3317"/>
                </a:lnTo>
                <a:lnTo>
                  <a:pt x="434" y="3475"/>
                </a:lnTo>
                <a:lnTo>
                  <a:pt x="726" y="3781"/>
                </a:lnTo>
                <a:lnTo>
                  <a:pt x="1030" y="4074"/>
                </a:lnTo>
                <a:lnTo>
                  <a:pt x="1344" y="4354"/>
                </a:lnTo>
                <a:lnTo>
                  <a:pt x="1670" y="4621"/>
                </a:lnTo>
                <a:lnTo>
                  <a:pt x="2005" y="4874"/>
                </a:lnTo>
                <a:lnTo>
                  <a:pt x="2350" y="5112"/>
                </a:lnTo>
                <a:lnTo>
                  <a:pt x="2706" y="5337"/>
                </a:lnTo>
                <a:lnTo>
                  <a:pt x="3069" y="5547"/>
                </a:lnTo>
                <a:lnTo>
                  <a:pt x="3440" y="5741"/>
                </a:lnTo>
                <a:lnTo>
                  <a:pt x="3819" y="5921"/>
                </a:lnTo>
                <a:lnTo>
                  <a:pt x="4205" y="6085"/>
                </a:lnTo>
                <a:lnTo>
                  <a:pt x="4597" y="6233"/>
                </a:lnTo>
                <a:lnTo>
                  <a:pt x="4996" y="6365"/>
                </a:lnTo>
                <a:lnTo>
                  <a:pt x="5398" y="6481"/>
                </a:lnTo>
                <a:lnTo>
                  <a:pt x="5808" y="6579"/>
                </a:lnTo>
                <a:lnTo>
                  <a:pt x="6013" y="6621"/>
                </a:lnTo>
                <a:lnTo>
                  <a:pt x="6079" y="6633"/>
                </a:lnTo>
                <a:lnTo>
                  <a:pt x="6211" y="6644"/>
                </a:lnTo>
                <a:lnTo>
                  <a:pt x="6341" y="6641"/>
                </a:lnTo>
                <a:lnTo>
                  <a:pt x="6470" y="6623"/>
                </a:lnTo>
                <a:lnTo>
                  <a:pt x="6595" y="6591"/>
                </a:lnTo>
                <a:lnTo>
                  <a:pt x="6717" y="6546"/>
                </a:lnTo>
                <a:lnTo>
                  <a:pt x="6834" y="6487"/>
                </a:lnTo>
                <a:lnTo>
                  <a:pt x="6944" y="6415"/>
                </a:lnTo>
                <a:lnTo>
                  <a:pt x="6996" y="6374"/>
                </a:lnTo>
                <a:lnTo>
                  <a:pt x="7047" y="6331"/>
                </a:lnTo>
                <a:lnTo>
                  <a:pt x="7138" y="6237"/>
                </a:lnTo>
                <a:lnTo>
                  <a:pt x="7219" y="6133"/>
                </a:lnTo>
                <a:lnTo>
                  <a:pt x="7286" y="6023"/>
                </a:lnTo>
                <a:lnTo>
                  <a:pt x="7343" y="5906"/>
                </a:lnTo>
                <a:lnTo>
                  <a:pt x="7385" y="5783"/>
                </a:lnTo>
                <a:lnTo>
                  <a:pt x="7413" y="5656"/>
                </a:lnTo>
                <a:lnTo>
                  <a:pt x="7428" y="5525"/>
                </a:lnTo>
                <a:lnTo>
                  <a:pt x="7429" y="5459"/>
                </a:lnTo>
                <a:lnTo>
                  <a:pt x="7429" y="2753"/>
                </a:lnTo>
                <a:lnTo>
                  <a:pt x="7428" y="2704"/>
                </a:lnTo>
                <a:lnTo>
                  <a:pt x="7420" y="2607"/>
                </a:lnTo>
                <a:lnTo>
                  <a:pt x="7404" y="2512"/>
                </a:lnTo>
                <a:lnTo>
                  <a:pt x="7380" y="2419"/>
                </a:lnTo>
                <a:lnTo>
                  <a:pt x="7349" y="2328"/>
                </a:lnTo>
                <a:lnTo>
                  <a:pt x="7311" y="2242"/>
                </a:lnTo>
                <a:lnTo>
                  <a:pt x="7267" y="2157"/>
                </a:lnTo>
                <a:lnTo>
                  <a:pt x="7216" y="2078"/>
                </a:lnTo>
                <a:lnTo>
                  <a:pt x="7159" y="2003"/>
                </a:lnTo>
                <a:lnTo>
                  <a:pt x="7095" y="1932"/>
                </a:lnTo>
                <a:lnTo>
                  <a:pt x="7027" y="1866"/>
                </a:lnTo>
                <a:lnTo>
                  <a:pt x="6954" y="1806"/>
                </a:lnTo>
                <a:lnTo>
                  <a:pt x="6875" y="1751"/>
                </a:lnTo>
                <a:lnTo>
                  <a:pt x="6792" y="1703"/>
                </a:lnTo>
                <a:lnTo>
                  <a:pt x="6704" y="1662"/>
                </a:lnTo>
                <a:lnTo>
                  <a:pt x="6612" y="1627"/>
                </a:lnTo>
                <a:lnTo>
                  <a:pt x="6565" y="1613"/>
                </a:lnTo>
                <a:lnTo>
                  <a:pt x="6410" y="1567"/>
                </a:lnTo>
                <a:lnTo>
                  <a:pt x="6106" y="1460"/>
                </a:lnTo>
                <a:lnTo>
                  <a:pt x="5809" y="1333"/>
                </a:lnTo>
                <a:lnTo>
                  <a:pt x="5520" y="1188"/>
                </a:lnTo>
                <a:lnTo>
                  <a:pt x="5241" y="1026"/>
                </a:lnTo>
                <a:lnTo>
                  <a:pt x="4972" y="847"/>
                </a:lnTo>
                <a:lnTo>
                  <a:pt x="4714" y="653"/>
                </a:lnTo>
                <a:lnTo>
                  <a:pt x="4467" y="441"/>
                </a:lnTo>
                <a:lnTo>
                  <a:pt x="4350" y="330"/>
                </a:lnTo>
                <a:lnTo>
                  <a:pt x="4308" y="290"/>
                </a:lnTo>
                <a:lnTo>
                  <a:pt x="4217" y="219"/>
                </a:lnTo>
                <a:lnTo>
                  <a:pt x="4121" y="157"/>
                </a:lnTo>
                <a:lnTo>
                  <a:pt x="4020" y="105"/>
                </a:lnTo>
                <a:lnTo>
                  <a:pt x="3917" y="64"/>
                </a:lnTo>
                <a:lnTo>
                  <a:pt x="3809" y="33"/>
                </a:lnTo>
                <a:lnTo>
                  <a:pt x="3698" y="12"/>
                </a:lnTo>
                <a:lnTo>
                  <a:pt x="3586" y="2"/>
                </a:lnTo>
                <a:lnTo>
                  <a:pt x="3530" y="0"/>
                </a:lnTo>
                <a:lnTo>
                  <a:pt x="35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80449D-6F6F-0941-86B6-BA88E2A8C14D}"/>
              </a:ext>
            </a:extLst>
          </p:cNvPr>
          <p:cNvSpPr txBox="1"/>
          <p:nvPr/>
        </p:nvSpPr>
        <p:spPr>
          <a:xfrm>
            <a:off x="10710666" y="7920884"/>
            <a:ext cx="2936366" cy="12311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cs typeface="Poppins SemiBold" pitchFamily="2" charset="77"/>
              </a:rPr>
              <a:t>Shared Values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F2DFEF22-60AD-714A-88A7-12A8F78487CD}"/>
              </a:ext>
            </a:extLst>
          </p:cNvPr>
          <p:cNvSpPr txBox="1"/>
          <p:nvPr/>
        </p:nvSpPr>
        <p:spPr>
          <a:xfrm>
            <a:off x="9751313" y="5929472"/>
            <a:ext cx="19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2E1BFA45-720D-8341-932A-05584E10ED43}"/>
              </a:ext>
            </a:extLst>
          </p:cNvPr>
          <p:cNvSpPr txBox="1"/>
          <p:nvPr/>
        </p:nvSpPr>
        <p:spPr>
          <a:xfrm>
            <a:off x="8470918" y="8268280"/>
            <a:ext cx="19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Structure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6DA260B9-E47C-6642-8656-33ED726B502D}"/>
              </a:ext>
            </a:extLst>
          </p:cNvPr>
          <p:cNvSpPr txBox="1"/>
          <p:nvPr/>
        </p:nvSpPr>
        <p:spPr>
          <a:xfrm>
            <a:off x="9751313" y="10624408"/>
            <a:ext cx="19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System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7D27313A-DC12-F64C-890E-7C9765AF23DC}"/>
              </a:ext>
            </a:extLst>
          </p:cNvPr>
          <p:cNvSpPr txBox="1"/>
          <p:nvPr/>
        </p:nvSpPr>
        <p:spPr>
          <a:xfrm>
            <a:off x="12601375" y="5929472"/>
            <a:ext cx="19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Style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5800716F-C9DC-1D46-A3C5-5401C831556A}"/>
              </a:ext>
            </a:extLst>
          </p:cNvPr>
          <p:cNvSpPr txBox="1"/>
          <p:nvPr/>
        </p:nvSpPr>
        <p:spPr>
          <a:xfrm>
            <a:off x="12601375" y="10624408"/>
            <a:ext cx="19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Skills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D5A9634F-0D38-594B-870C-ABE316519377}"/>
              </a:ext>
            </a:extLst>
          </p:cNvPr>
          <p:cNvSpPr txBox="1"/>
          <p:nvPr/>
        </p:nvSpPr>
        <p:spPr>
          <a:xfrm>
            <a:off x="13921497" y="8268280"/>
            <a:ext cx="19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Staff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8BA2FB8C-4E9F-9240-B32D-38B96E8115E4}"/>
              </a:ext>
            </a:extLst>
          </p:cNvPr>
          <p:cNvSpPr/>
          <p:nvPr/>
        </p:nvSpPr>
        <p:spPr>
          <a:xfrm>
            <a:off x="15329133" y="4634510"/>
            <a:ext cx="468487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6A87B6B8-3F60-7845-A6CB-2FE6710F0FE7}"/>
              </a:ext>
            </a:extLst>
          </p:cNvPr>
          <p:cNvSpPr/>
          <p:nvPr/>
        </p:nvSpPr>
        <p:spPr>
          <a:xfrm flipH="1">
            <a:off x="4544178" y="4633958"/>
            <a:ext cx="450434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E1CA4AA9-4276-F842-8A7C-B6E5917C1C74}"/>
              </a:ext>
            </a:extLst>
          </p:cNvPr>
          <p:cNvSpPr/>
          <p:nvPr/>
        </p:nvSpPr>
        <p:spPr>
          <a:xfrm>
            <a:off x="15329133" y="10910249"/>
            <a:ext cx="468487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98CCEA59-FCD3-B94C-BD9D-28526CDB03AB}"/>
              </a:ext>
            </a:extLst>
          </p:cNvPr>
          <p:cNvSpPr/>
          <p:nvPr/>
        </p:nvSpPr>
        <p:spPr>
          <a:xfrm flipH="1">
            <a:off x="4544178" y="10909697"/>
            <a:ext cx="450434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89424307-D357-644F-AB1B-79D765A93AE2}"/>
              </a:ext>
            </a:extLst>
          </p:cNvPr>
          <p:cNvSpPr/>
          <p:nvPr/>
        </p:nvSpPr>
        <p:spPr>
          <a:xfrm>
            <a:off x="16192776" y="7781886"/>
            <a:ext cx="468487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5AEB0D00-1FFA-1A44-AAE8-62FFFE71A6E9}"/>
              </a:ext>
            </a:extLst>
          </p:cNvPr>
          <p:cNvSpPr/>
          <p:nvPr/>
        </p:nvSpPr>
        <p:spPr>
          <a:xfrm>
            <a:off x="3342698" y="7781886"/>
            <a:ext cx="468487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5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36EADA0E-E8D1-1F4D-BE61-F5567EBD62A0}"/>
              </a:ext>
            </a:extLst>
          </p:cNvPr>
          <p:cNvSpPr txBox="1"/>
          <p:nvPr/>
        </p:nvSpPr>
        <p:spPr>
          <a:xfrm>
            <a:off x="6103759" y="1022190"/>
            <a:ext cx="12170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McKinsey 7S Framework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6E5824AB-4786-A34B-B242-9BF478A52016}"/>
              </a:ext>
            </a:extLst>
          </p:cNvPr>
          <p:cNvSpPr txBox="1"/>
          <p:nvPr/>
        </p:nvSpPr>
        <p:spPr>
          <a:xfrm>
            <a:off x="2668308" y="2383311"/>
            <a:ext cx="1904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34909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14">
            <a:extLst>
              <a:ext uri="{FF2B5EF4-FFF2-40B4-BE49-F238E27FC236}">
                <a16:creationId xmlns:a16="http://schemas.microsoft.com/office/drawing/2014/main" id="{9607D894-7B98-694B-A0D1-8C16C7A26976}"/>
              </a:ext>
            </a:extLst>
          </p:cNvPr>
          <p:cNvSpPr/>
          <p:nvPr/>
        </p:nvSpPr>
        <p:spPr>
          <a:xfrm>
            <a:off x="9157854" y="4517913"/>
            <a:ext cx="3372796" cy="3083917"/>
          </a:xfrm>
          <a:custGeom>
            <a:avLst/>
            <a:gdLst>
              <a:gd name="connsiteX0" fmla="*/ 922789 w 1844043"/>
              <a:gd name="connsiteY0" fmla="*/ 0 h 1686102"/>
              <a:gd name="connsiteX1" fmla="*/ 1840814 w 1844043"/>
              <a:gd name="connsiteY1" fmla="*/ 828439 h 1686102"/>
              <a:gd name="connsiteX2" fmla="*/ 1844043 w 1844043"/>
              <a:gd name="connsiteY2" fmla="*/ 892394 h 1686102"/>
              <a:gd name="connsiteX3" fmla="*/ 1793841 w 1844043"/>
              <a:gd name="connsiteY3" fmla="*/ 884732 h 1686102"/>
              <a:gd name="connsiteX4" fmla="*/ 1657154 w 1844043"/>
              <a:gd name="connsiteY4" fmla="*/ 877830 h 1686102"/>
              <a:gd name="connsiteX5" fmla="*/ 1077568 w 1844043"/>
              <a:gd name="connsiteY5" fmla="*/ 1009660 h 1686102"/>
              <a:gd name="connsiteX6" fmla="*/ 960463 w 1844043"/>
              <a:gd name="connsiteY6" fmla="*/ 1076969 h 1686102"/>
              <a:gd name="connsiteX7" fmla="*/ 944256 w 1844043"/>
              <a:gd name="connsiteY7" fmla="*/ 1056996 h 1686102"/>
              <a:gd name="connsiteX8" fmla="*/ 896232 w 1844043"/>
              <a:gd name="connsiteY8" fmla="*/ 1086171 h 1686102"/>
              <a:gd name="connsiteX9" fmla="*/ 460460 w 1844043"/>
              <a:gd name="connsiteY9" fmla="*/ 1565984 h 1686102"/>
              <a:gd name="connsiteX10" fmla="*/ 404399 w 1844043"/>
              <a:gd name="connsiteY10" fmla="*/ 1686102 h 1686102"/>
              <a:gd name="connsiteX11" fmla="*/ 318893 w 1844043"/>
              <a:gd name="connsiteY11" fmla="*/ 1620553 h 1686102"/>
              <a:gd name="connsiteX12" fmla="*/ 0 w 1844043"/>
              <a:gd name="connsiteY12" fmla="*/ 922789 h 1686102"/>
              <a:gd name="connsiteX13" fmla="*/ 922789 w 1844043"/>
              <a:gd name="connsiteY13" fmla="*/ 0 h 168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44043" h="1686102">
                <a:moveTo>
                  <a:pt x="922789" y="0"/>
                </a:moveTo>
                <a:cubicBezTo>
                  <a:pt x="1400579" y="0"/>
                  <a:pt x="1793558" y="363118"/>
                  <a:pt x="1840814" y="828439"/>
                </a:cubicBezTo>
                <a:lnTo>
                  <a:pt x="1844043" y="892394"/>
                </a:lnTo>
                <a:lnTo>
                  <a:pt x="1793841" y="884732"/>
                </a:lnTo>
                <a:cubicBezTo>
                  <a:pt x="1748899" y="880168"/>
                  <a:pt x="1703300" y="877830"/>
                  <a:pt x="1657154" y="877830"/>
                </a:cubicBezTo>
                <a:cubicBezTo>
                  <a:pt x="1449499" y="877830"/>
                  <a:pt x="1252902" y="925175"/>
                  <a:pt x="1077568" y="1009660"/>
                </a:cubicBezTo>
                <a:lnTo>
                  <a:pt x="960463" y="1076969"/>
                </a:lnTo>
                <a:lnTo>
                  <a:pt x="944256" y="1056996"/>
                </a:lnTo>
                <a:lnTo>
                  <a:pt x="896232" y="1086171"/>
                </a:lnTo>
                <a:cubicBezTo>
                  <a:pt x="715224" y="1208458"/>
                  <a:pt x="565216" y="1373146"/>
                  <a:pt x="460460" y="1565984"/>
                </a:cubicBezTo>
                <a:lnTo>
                  <a:pt x="404399" y="1686102"/>
                </a:lnTo>
                <a:lnTo>
                  <a:pt x="318893" y="1620553"/>
                </a:lnTo>
                <a:cubicBezTo>
                  <a:pt x="123561" y="1451351"/>
                  <a:pt x="0" y="1201499"/>
                  <a:pt x="0" y="922789"/>
                </a:cubicBezTo>
                <a:cubicBezTo>
                  <a:pt x="0" y="413147"/>
                  <a:pt x="413147" y="0"/>
                  <a:pt x="92278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9" name="Freeform: Shape 94">
            <a:extLst>
              <a:ext uri="{FF2B5EF4-FFF2-40B4-BE49-F238E27FC236}">
                <a16:creationId xmlns:a16="http://schemas.microsoft.com/office/drawing/2014/main" id="{A0807FD2-7D9C-E648-ACA9-309D86EB3567}"/>
              </a:ext>
            </a:extLst>
          </p:cNvPr>
          <p:cNvSpPr/>
          <p:nvPr/>
        </p:nvSpPr>
        <p:spPr>
          <a:xfrm>
            <a:off x="7807613" y="6880836"/>
            <a:ext cx="2454685" cy="3375603"/>
          </a:xfrm>
          <a:custGeom>
            <a:avLst/>
            <a:gdLst>
              <a:gd name="connsiteX0" fmla="*/ 922789 w 1342075"/>
              <a:gd name="connsiteY0" fmla="*/ 0 h 1845578"/>
              <a:gd name="connsiteX1" fmla="*/ 1281980 w 1342075"/>
              <a:gd name="connsiteY1" fmla="*/ 72518 h 1845578"/>
              <a:gd name="connsiteX2" fmla="*/ 1342075 w 1342075"/>
              <a:gd name="connsiteY2" fmla="*/ 101467 h 1845578"/>
              <a:gd name="connsiteX3" fmla="*/ 1286836 w 1342075"/>
              <a:gd name="connsiteY3" fmla="*/ 175336 h 1845578"/>
              <a:gd name="connsiteX4" fmla="*/ 1058520 w 1342075"/>
              <a:gd name="connsiteY4" fmla="*/ 922790 h 1845578"/>
              <a:gd name="connsiteX5" fmla="*/ 1286836 w 1342075"/>
              <a:gd name="connsiteY5" fmla="*/ 1670244 h 1845578"/>
              <a:gd name="connsiteX6" fmla="*/ 1342074 w 1342075"/>
              <a:gd name="connsiteY6" fmla="*/ 1744112 h 1845578"/>
              <a:gd name="connsiteX7" fmla="*/ 1281980 w 1342075"/>
              <a:gd name="connsiteY7" fmla="*/ 1773061 h 1845578"/>
              <a:gd name="connsiteX8" fmla="*/ 922789 w 1342075"/>
              <a:gd name="connsiteY8" fmla="*/ 1845578 h 1845578"/>
              <a:gd name="connsiteX9" fmla="*/ 0 w 1342075"/>
              <a:gd name="connsiteY9" fmla="*/ 922789 h 1845578"/>
              <a:gd name="connsiteX10" fmla="*/ 922789 w 1342075"/>
              <a:gd name="connsiteY10" fmla="*/ 0 h 18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2075" h="1845578">
                <a:moveTo>
                  <a:pt x="922789" y="0"/>
                </a:moveTo>
                <a:cubicBezTo>
                  <a:pt x="1050200" y="0"/>
                  <a:pt x="1171579" y="25822"/>
                  <a:pt x="1281980" y="72518"/>
                </a:cubicBezTo>
                <a:lnTo>
                  <a:pt x="1342075" y="101467"/>
                </a:lnTo>
                <a:lnTo>
                  <a:pt x="1286836" y="175336"/>
                </a:lnTo>
                <a:cubicBezTo>
                  <a:pt x="1142689" y="388701"/>
                  <a:pt x="1058520" y="645916"/>
                  <a:pt x="1058520" y="922790"/>
                </a:cubicBezTo>
                <a:cubicBezTo>
                  <a:pt x="1058520" y="1199664"/>
                  <a:pt x="1142689" y="1456879"/>
                  <a:pt x="1286836" y="1670244"/>
                </a:cubicBezTo>
                <a:lnTo>
                  <a:pt x="1342074" y="1744112"/>
                </a:lnTo>
                <a:lnTo>
                  <a:pt x="1281980" y="1773061"/>
                </a:lnTo>
                <a:cubicBezTo>
                  <a:pt x="1171579" y="1819757"/>
                  <a:pt x="1050200" y="1845578"/>
                  <a:pt x="922789" y="1845578"/>
                </a:cubicBezTo>
                <a:cubicBezTo>
                  <a:pt x="413147" y="1845578"/>
                  <a:pt x="0" y="1432431"/>
                  <a:pt x="0" y="922789"/>
                </a:cubicBezTo>
                <a:cubicBezTo>
                  <a:pt x="0" y="413147"/>
                  <a:pt x="413147" y="0"/>
                  <a:pt x="9227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1" name="Freeform: Shape 110">
            <a:extLst>
              <a:ext uri="{FF2B5EF4-FFF2-40B4-BE49-F238E27FC236}">
                <a16:creationId xmlns:a16="http://schemas.microsoft.com/office/drawing/2014/main" id="{00B6A3A4-F2A3-044B-B69A-B4E238C24215}"/>
              </a:ext>
            </a:extLst>
          </p:cNvPr>
          <p:cNvSpPr/>
          <p:nvPr/>
        </p:nvSpPr>
        <p:spPr>
          <a:xfrm>
            <a:off x="9157854" y="9514764"/>
            <a:ext cx="3370509" cy="3104597"/>
          </a:xfrm>
          <a:custGeom>
            <a:avLst/>
            <a:gdLst>
              <a:gd name="connsiteX0" fmla="*/ 424218 w 1842793"/>
              <a:gd name="connsiteY0" fmla="*/ 0 h 1697408"/>
              <a:gd name="connsiteX1" fmla="*/ 425347 w 1842793"/>
              <a:gd name="connsiteY1" fmla="*/ 3083 h 1697408"/>
              <a:gd name="connsiteX2" fmla="*/ 758277 w 1842793"/>
              <a:gd name="connsiteY2" fmla="*/ 472287 h 1697408"/>
              <a:gd name="connsiteX3" fmla="*/ 898664 w 1842793"/>
              <a:gd name="connsiteY3" fmla="*/ 582593 h 1697408"/>
              <a:gd name="connsiteX4" fmla="*/ 887090 w 1842793"/>
              <a:gd name="connsiteY4" fmla="*/ 604403 h 1697408"/>
              <a:gd name="connsiteX5" fmla="*/ 896232 w 1842793"/>
              <a:gd name="connsiteY5" fmla="*/ 611240 h 1697408"/>
              <a:gd name="connsiteX6" fmla="*/ 1657154 w 1842793"/>
              <a:gd name="connsiteY6" fmla="*/ 843669 h 1697408"/>
              <a:gd name="connsiteX7" fmla="*/ 1779116 w 1842793"/>
              <a:gd name="connsiteY7" fmla="*/ 838279 h 1697408"/>
              <a:gd name="connsiteX8" fmla="*/ 1842793 w 1842793"/>
              <a:gd name="connsiteY8" fmla="*/ 829785 h 1697408"/>
              <a:gd name="connsiteX9" fmla="*/ 1840814 w 1842793"/>
              <a:gd name="connsiteY9" fmla="*/ 868969 h 1697408"/>
              <a:gd name="connsiteX10" fmla="*/ 922789 w 1842793"/>
              <a:gd name="connsiteY10" fmla="*/ 1697408 h 1697408"/>
              <a:gd name="connsiteX11" fmla="*/ 0 w 1842793"/>
              <a:gd name="connsiteY11" fmla="*/ 774619 h 1697408"/>
              <a:gd name="connsiteX12" fmla="*/ 406849 w 1842793"/>
              <a:gd name="connsiteY12" fmla="*/ 9428 h 169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2793" h="1697408">
                <a:moveTo>
                  <a:pt x="424218" y="0"/>
                </a:moveTo>
                <a:lnTo>
                  <a:pt x="425347" y="3083"/>
                </a:lnTo>
                <a:cubicBezTo>
                  <a:pt x="501452" y="183016"/>
                  <a:pt x="615831" y="342819"/>
                  <a:pt x="758277" y="472287"/>
                </a:cubicBezTo>
                <a:lnTo>
                  <a:pt x="898664" y="582593"/>
                </a:lnTo>
                <a:lnTo>
                  <a:pt x="887090" y="604403"/>
                </a:lnTo>
                <a:lnTo>
                  <a:pt x="896232" y="611240"/>
                </a:lnTo>
                <a:cubicBezTo>
                  <a:pt x="1113442" y="757984"/>
                  <a:pt x="1375292" y="843669"/>
                  <a:pt x="1657154" y="843669"/>
                </a:cubicBezTo>
                <a:cubicBezTo>
                  <a:pt x="1698259" y="843669"/>
                  <a:pt x="1738939" y="841847"/>
                  <a:pt x="1779116" y="838279"/>
                </a:cubicBezTo>
                <a:lnTo>
                  <a:pt x="1842793" y="829785"/>
                </a:lnTo>
                <a:lnTo>
                  <a:pt x="1840814" y="868969"/>
                </a:lnTo>
                <a:cubicBezTo>
                  <a:pt x="1793558" y="1334291"/>
                  <a:pt x="1400579" y="1697408"/>
                  <a:pt x="922789" y="1697408"/>
                </a:cubicBezTo>
                <a:cubicBezTo>
                  <a:pt x="413147" y="1697408"/>
                  <a:pt x="0" y="1284261"/>
                  <a:pt x="0" y="774619"/>
                </a:cubicBezTo>
                <a:cubicBezTo>
                  <a:pt x="0" y="456093"/>
                  <a:pt x="161386" y="175260"/>
                  <a:pt x="406849" y="94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2" name="Freeform: Shape 96">
            <a:extLst>
              <a:ext uri="{FF2B5EF4-FFF2-40B4-BE49-F238E27FC236}">
                <a16:creationId xmlns:a16="http://schemas.microsoft.com/office/drawing/2014/main" id="{C7A8CC07-1378-4A4A-A413-A12A5CB8F77C}"/>
              </a:ext>
            </a:extLst>
          </p:cNvPr>
          <p:cNvSpPr/>
          <p:nvPr/>
        </p:nvSpPr>
        <p:spPr>
          <a:xfrm>
            <a:off x="11934221" y="9475576"/>
            <a:ext cx="3372123" cy="3143785"/>
          </a:xfrm>
          <a:custGeom>
            <a:avLst/>
            <a:gdLst>
              <a:gd name="connsiteX0" fmla="*/ 1379981 w 1843675"/>
              <a:gd name="connsiteY0" fmla="*/ 0 h 1718834"/>
              <a:gd name="connsiteX1" fmla="*/ 1436826 w 1843675"/>
              <a:gd name="connsiteY1" fmla="*/ 30854 h 1718834"/>
              <a:gd name="connsiteX2" fmla="*/ 1843675 w 1843675"/>
              <a:gd name="connsiteY2" fmla="*/ 796045 h 1718834"/>
              <a:gd name="connsiteX3" fmla="*/ 920886 w 1843675"/>
              <a:gd name="connsiteY3" fmla="*/ 1718834 h 1718834"/>
              <a:gd name="connsiteX4" fmla="*/ 2862 w 1843675"/>
              <a:gd name="connsiteY4" fmla="*/ 890395 h 1718834"/>
              <a:gd name="connsiteX5" fmla="*/ 0 w 1843675"/>
              <a:gd name="connsiteY5" fmla="*/ 833720 h 1718834"/>
              <a:gd name="connsiteX6" fmla="*/ 2517 w 1843675"/>
              <a:gd name="connsiteY6" fmla="*/ 834104 h 1718834"/>
              <a:gd name="connsiteX7" fmla="*/ 139203 w 1843675"/>
              <a:gd name="connsiteY7" fmla="*/ 841006 h 1718834"/>
              <a:gd name="connsiteX8" fmla="*/ 1371011 w 1843675"/>
              <a:gd name="connsiteY8" fmla="*/ 24509 h 171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3675" h="1718834">
                <a:moveTo>
                  <a:pt x="1379981" y="0"/>
                </a:moveTo>
                <a:lnTo>
                  <a:pt x="1436826" y="30854"/>
                </a:lnTo>
                <a:cubicBezTo>
                  <a:pt x="1682290" y="196686"/>
                  <a:pt x="1843675" y="477519"/>
                  <a:pt x="1843675" y="796045"/>
                </a:cubicBezTo>
                <a:cubicBezTo>
                  <a:pt x="1843675" y="1305687"/>
                  <a:pt x="1430528" y="1718834"/>
                  <a:pt x="920886" y="1718834"/>
                </a:cubicBezTo>
                <a:cubicBezTo>
                  <a:pt x="443097" y="1718834"/>
                  <a:pt x="50118" y="1355717"/>
                  <a:pt x="2862" y="890395"/>
                </a:cubicBezTo>
                <a:lnTo>
                  <a:pt x="0" y="833720"/>
                </a:lnTo>
                <a:lnTo>
                  <a:pt x="2517" y="834104"/>
                </a:lnTo>
                <a:cubicBezTo>
                  <a:pt x="47458" y="838668"/>
                  <a:pt x="93058" y="841006"/>
                  <a:pt x="139203" y="841006"/>
                </a:cubicBezTo>
                <a:cubicBezTo>
                  <a:pt x="692951" y="841006"/>
                  <a:pt x="1168064" y="504330"/>
                  <a:pt x="1371011" y="2450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3" name="Freeform: Shape 97">
            <a:extLst>
              <a:ext uri="{FF2B5EF4-FFF2-40B4-BE49-F238E27FC236}">
                <a16:creationId xmlns:a16="http://schemas.microsoft.com/office/drawing/2014/main" id="{97DAF801-9EE7-9F46-B207-8C0107A17520}"/>
              </a:ext>
            </a:extLst>
          </p:cNvPr>
          <p:cNvSpPr/>
          <p:nvPr/>
        </p:nvSpPr>
        <p:spPr>
          <a:xfrm>
            <a:off x="14115356" y="6880836"/>
            <a:ext cx="2454681" cy="3375603"/>
          </a:xfrm>
          <a:custGeom>
            <a:avLst/>
            <a:gdLst>
              <a:gd name="connsiteX0" fmla="*/ 419284 w 1342073"/>
              <a:gd name="connsiteY0" fmla="*/ 0 h 1845578"/>
              <a:gd name="connsiteX1" fmla="*/ 1342073 w 1342073"/>
              <a:gd name="connsiteY1" fmla="*/ 922789 h 1845578"/>
              <a:gd name="connsiteX2" fmla="*/ 419284 w 1342073"/>
              <a:gd name="connsiteY2" fmla="*/ 1845578 h 1845578"/>
              <a:gd name="connsiteX3" fmla="*/ 60093 w 1342073"/>
              <a:gd name="connsiteY3" fmla="*/ 1773061 h 1845578"/>
              <a:gd name="connsiteX4" fmla="*/ 1 w 1342073"/>
              <a:gd name="connsiteY4" fmla="*/ 1744113 h 1845578"/>
              <a:gd name="connsiteX5" fmla="*/ 55239 w 1342073"/>
              <a:gd name="connsiteY5" fmla="*/ 1670244 h 1845578"/>
              <a:gd name="connsiteX6" fmla="*/ 283554 w 1342073"/>
              <a:gd name="connsiteY6" fmla="*/ 922790 h 1845578"/>
              <a:gd name="connsiteX7" fmla="*/ 55239 w 1342073"/>
              <a:gd name="connsiteY7" fmla="*/ 175336 h 1845578"/>
              <a:gd name="connsiteX8" fmla="*/ 0 w 1342073"/>
              <a:gd name="connsiteY8" fmla="*/ 101466 h 1845578"/>
              <a:gd name="connsiteX9" fmla="*/ 60093 w 1342073"/>
              <a:gd name="connsiteY9" fmla="*/ 72518 h 1845578"/>
              <a:gd name="connsiteX10" fmla="*/ 419284 w 1342073"/>
              <a:gd name="connsiteY10" fmla="*/ 0 h 18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2073" h="1845578">
                <a:moveTo>
                  <a:pt x="419284" y="0"/>
                </a:moveTo>
                <a:cubicBezTo>
                  <a:pt x="928926" y="0"/>
                  <a:pt x="1342073" y="413147"/>
                  <a:pt x="1342073" y="922789"/>
                </a:cubicBezTo>
                <a:cubicBezTo>
                  <a:pt x="1342073" y="1432431"/>
                  <a:pt x="928926" y="1845578"/>
                  <a:pt x="419284" y="1845578"/>
                </a:cubicBezTo>
                <a:cubicBezTo>
                  <a:pt x="291874" y="1845578"/>
                  <a:pt x="170494" y="1819757"/>
                  <a:pt x="60093" y="1773061"/>
                </a:cubicBezTo>
                <a:lnTo>
                  <a:pt x="1" y="1744113"/>
                </a:lnTo>
                <a:lnTo>
                  <a:pt x="55239" y="1670244"/>
                </a:lnTo>
                <a:cubicBezTo>
                  <a:pt x="199385" y="1456879"/>
                  <a:pt x="283554" y="1199664"/>
                  <a:pt x="283554" y="922790"/>
                </a:cubicBezTo>
                <a:cubicBezTo>
                  <a:pt x="283554" y="645916"/>
                  <a:pt x="199385" y="388701"/>
                  <a:pt x="55239" y="175336"/>
                </a:cubicBezTo>
                <a:lnTo>
                  <a:pt x="0" y="101466"/>
                </a:lnTo>
                <a:lnTo>
                  <a:pt x="60093" y="72518"/>
                </a:lnTo>
                <a:cubicBezTo>
                  <a:pt x="170494" y="25822"/>
                  <a:pt x="291874" y="0"/>
                  <a:pt x="4192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4" name="Freeform: Shape 98">
            <a:extLst>
              <a:ext uri="{FF2B5EF4-FFF2-40B4-BE49-F238E27FC236}">
                <a16:creationId xmlns:a16="http://schemas.microsoft.com/office/drawing/2014/main" id="{DB89A42B-592A-2546-9A1C-CC56DFFB8A52}"/>
              </a:ext>
            </a:extLst>
          </p:cNvPr>
          <p:cNvSpPr/>
          <p:nvPr/>
        </p:nvSpPr>
        <p:spPr>
          <a:xfrm>
            <a:off x="11934221" y="4517915"/>
            <a:ext cx="3372123" cy="3143788"/>
          </a:xfrm>
          <a:custGeom>
            <a:avLst/>
            <a:gdLst>
              <a:gd name="connsiteX0" fmla="*/ 920886 w 1843675"/>
              <a:gd name="connsiteY0" fmla="*/ 0 h 1718835"/>
              <a:gd name="connsiteX1" fmla="*/ 1843675 w 1843675"/>
              <a:gd name="connsiteY1" fmla="*/ 922789 h 1718835"/>
              <a:gd name="connsiteX2" fmla="*/ 1436826 w 1843675"/>
              <a:gd name="connsiteY2" fmla="*/ 1687980 h 1718835"/>
              <a:gd name="connsiteX3" fmla="*/ 1379981 w 1843675"/>
              <a:gd name="connsiteY3" fmla="*/ 1718835 h 1718835"/>
              <a:gd name="connsiteX4" fmla="*/ 1371011 w 1843675"/>
              <a:gd name="connsiteY4" fmla="*/ 1694327 h 1718835"/>
              <a:gd name="connsiteX5" fmla="*/ 139203 w 1843675"/>
              <a:gd name="connsiteY5" fmla="*/ 877830 h 1718835"/>
              <a:gd name="connsiteX6" fmla="*/ 2517 w 1843675"/>
              <a:gd name="connsiteY6" fmla="*/ 884732 h 1718835"/>
              <a:gd name="connsiteX7" fmla="*/ 0 w 1843675"/>
              <a:gd name="connsiteY7" fmla="*/ 885116 h 1718835"/>
              <a:gd name="connsiteX8" fmla="*/ 2862 w 1843675"/>
              <a:gd name="connsiteY8" fmla="*/ 828439 h 1718835"/>
              <a:gd name="connsiteX9" fmla="*/ 920886 w 1843675"/>
              <a:gd name="connsiteY9" fmla="*/ 0 h 17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3675" h="1718835">
                <a:moveTo>
                  <a:pt x="920886" y="0"/>
                </a:moveTo>
                <a:cubicBezTo>
                  <a:pt x="1430528" y="0"/>
                  <a:pt x="1843675" y="413147"/>
                  <a:pt x="1843675" y="922789"/>
                </a:cubicBezTo>
                <a:cubicBezTo>
                  <a:pt x="1843675" y="1241315"/>
                  <a:pt x="1682290" y="1522148"/>
                  <a:pt x="1436826" y="1687980"/>
                </a:cubicBezTo>
                <a:lnTo>
                  <a:pt x="1379981" y="1718835"/>
                </a:lnTo>
                <a:lnTo>
                  <a:pt x="1371011" y="1694327"/>
                </a:lnTo>
                <a:cubicBezTo>
                  <a:pt x="1168064" y="1214506"/>
                  <a:pt x="692951" y="877830"/>
                  <a:pt x="139203" y="877830"/>
                </a:cubicBezTo>
                <a:cubicBezTo>
                  <a:pt x="93058" y="877830"/>
                  <a:pt x="47458" y="880168"/>
                  <a:pt x="2517" y="884732"/>
                </a:cubicBezTo>
                <a:lnTo>
                  <a:pt x="0" y="885116"/>
                </a:lnTo>
                <a:lnTo>
                  <a:pt x="2862" y="828439"/>
                </a:lnTo>
                <a:cubicBezTo>
                  <a:pt x="50118" y="363118"/>
                  <a:pt x="443097" y="0"/>
                  <a:pt x="9208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96E9F4-95F0-654A-A76A-E50C1B9750D8}"/>
              </a:ext>
            </a:extLst>
          </p:cNvPr>
          <p:cNvSpPr/>
          <p:nvPr/>
        </p:nvSpPr>
        <p:spPr>
          <a:xfrm>
            <a:off x="8248265" y="7310458"/>
            <a:ext cx="2516358" cy="251635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8D6B60F-3723-4F45-83F3-079F088C5717}"/>
              </a:ext>
            </a:extLst>
          </p:cNvPr>
          <p:cNvSpPr/>
          <p:nvPr/>
        </p:nvSpPr>
        <p:spPr>
          <a:xfrm>
            <a:off x="9587475" y="4947535"/>
            <a:ext cx="2516358" cy="251635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8B295B-544B-CF48-98FA-85070AC03D33}"/>
              </a:ext>
            </a:extLst>
          </p:cNvPr>
          <p:cNvSpPr/>
          <p:nvPr/>
        </p:nvSpPr>
        <p:spPr>
          <a:xfrm>
            <a:off x="12360361" y="4947535"/>
            <a:ext cx="2516358" cy="251635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595181-0843-2C4B-B542-9C093601F6BA}"/>
              </a:ext>
            </a:extLst>
          </p:cNvPr>
          <p:cNvSpPr/>
          <p:nvPr/>
        </p:nvSpPr>
        <p:spPr>
          <a:xfrm>
            <a:off x="13624054" y="7310458"/>
            <a:ext cx="2516358" cy="251635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0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A9211EF-34A8-E841-A0F8-B97FD638CA5C}"/>
              </a:ext>
            </a:extLst>
          </p:cNvPr>
          <p:cNvSpPr/>
          <p:nvPr/>
        </p:nvSpPr>
        <p:spPr>
          <a:xfrm>
            <a:off x="12360361" y="9673381"/>
            <a:ext cx="2516358" cy="251635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0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9C06A8C-BC96-0C4E-A91F-F74D2FFFC6AD}"/>
              </a:ext>
            </a:extLst>
          </p:cNvPr>
          <p:cNvSpPr/>
          <p:nvPr/>
        </p:nvSpPr>
        <p:spPr>
          <a:xfrm>
            <a:off x="9587475" y="9673381"/>
            <a:ext cx="2516358" cy="251635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352B67-5E3A-0C46-BFB1-897400B4038F}"/>
              </a:ext>
            </a:extLst>
          </p:cNvPr>
          <p:cNvSpPr/>
          <p:nvPr/>
        </p:nvSpPr>
        <p:spPr>
          <a:xfrm>
            <a:off x="9735216" y="6109514"/>
            <a:ext cx="4918246" cy="4918245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3AC419-E40D-8449-992C-D702FE068986}"/>
              </a:ext>
            </a:extLst>
          </p:cNvPr>
          <p:cNvSpPr txBox="1"/>
          <p:nvPr/>
        </p:nvSpPr>
        <p:spPr>
          <a:xfrm>
            <a:off x="10445324" y="7879666"/>
            <a:ext cx="3517366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Century Gothic" panose="020B0502020202020204" pitchFamily="34" charset="0"/>
                <a:cs typeface="Poppins SemiBold" pitchFamily="2" charset="77"/>
              </a:rPr>
              <a:t>Shared Values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16BD0DBB-4CD8-9C43-9B86-BA1E729D2E08}"/>
              </a:ext>
            </a:extLst>
          </p:cNvPr>
          <p:cNvSpPr txBox="1"/>
          <p:nvPr/>
        </p:nvSpPr>
        <p:spPr>
          <a:xfrm>
            <a:off x="9620290" y="5851428"/>
            <a:ext cx="239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F15852E4-19E9-4348-A0C0-5A63A81E0C94}"/>
              </a:ext>
            </a:extLst>
          </p:cNvPr>
          <p:cNvSpPr txBox="1"/>
          <p:nvPr/>
        </p:nvSpPr>
        <p:spPr>
          <a:xfrm>
            <a:off x="8297088" y="8208851"/>
            <a:ext cx="239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Structure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83F57285-2245-4E41-8E02-335EB6979893}"/>
              </a:ext>
            </a:extLst>
          </p:cNvPr>
          <p:cNvSpPr txBox="1"/>
          <p:nvPr/>
        </p:nvSpPr>
        <p:spPr>
          <a:xfrm>
            <a:off x="9620290" y="10747234"/>
            <a:ext cx="239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System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D8E5645C-F87A-B841-BF3D-2245498F81A3}"/>
              </a:ext>
            </a:extLst>
          </p:cNvPr>
          <p:cNvSpPr txBox="1"/>
          <p:nvPr/>
        </p:nvSpPr>
        <p:spPr>
          <a:xfrm>
            <a:off x="12436546" y="5851428"/>
            <a:ext cx="239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Style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F9B65174-A773-054A-B60D-86A3F7E2E8B9}"/>
              </a:ext>
            </a:extLst>
          </p:cNvPr>
          <p:cNvSpPr txBox="1"/>
          <p:nvPr/>
        </p:nvSpPr>
        <p:spPr>
          <a:xfrm>
            <a:off x="12436546" y="10747234"/>
            <a:ext cx="239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Skills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377C7381-27F8-0D41-B962-D4D372A00FF7}"/>
              </a:ext>
            </a:extLst>
          </p:cNvPr>
          <p:cNvSpPr txBox="1"/>
          <p:nvPr/>
        </p:nvSpPr>
        <p:spPr>
          <a:xfrm>
            <a:off x="13789194" y="8208851"/>
            <a:ext cx="239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Staff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3DF1D1BE-889B-C849-89A2-5557D803DD0F}"/>
              </a:ext>
            </a:extLst>
          </p:cNvPr>
          <p:cNvSpPr/>
          <p:nvPr/>
        </p:nvSpPr>
        <p:spPr>
          <a:xfrm>
            <a:off x="15578404" y="5630985"/>
            <a:ext cx="46848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976ECE48-A16F-E749-ACE7-E5ADA63F01B7}"/>
              </a:ext>
            </a:extLst>
          </p:cNvPr>
          <p:cNvSpPr/>
          <p:nvPr/>
        </p:nvSpPr>
        <p:spPr>
          <a:xfrm flipH="1">
            <a:off x="4372475" y="5630433"/>
            <a:ext cx="45043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5FF55B46-E4CF-084B-9B56-75DE45E28C14}"/>
              </a:ext>
            </a:extLst>
          </p:cNvPr>
          <p:cNvSpPr/>
          <p:nvPr/>
        </p:nvSpPr>
        <p:spPr>
          <a:xfrm>
            <a:off x="15578404" y="10480075"/>
            <a:ext cx="46848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6F73D93E-D881-8B43-8C44-E01B6E22345B}"/>
              </a:ext>
            </a:extLst>
          </p:cNvPr>
          <p:cNvSpPr/>
          <p:nvPr/>
        </p:nvSpPr>
        <p:spPr>
          <a:xfrm flipH="1">
            <a:off x="4372475" y="10479523"/>
            <a:ext cx="45043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0E819092-5D43-4240-B3A1-B97E43168304}"/>
              </a:ext>
            </a:extLst>
          </p:cNvPr>
          <p:cNvSpPr/>
          <p:nvPr/>
        </p:nvSpPr>
        <p:spPr>
          <a:xfrm>
            <a:off x="16826078" y="7986257"/>
            <a:ext cx="46848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A82E9701-61D9-DF45-A531-BACD1649255B}"/>
              </a:ext>
            </a:extLst>
          </p:cNvPr>
          <p:cNvSpPr/>
          <p:nvPr/>
        </p:nvSpPr>
        <p:spPr>
          <a:xfrm flipH="1">
            <a:off x="3047232" y="7985705"/>
            <a:ext cx="45043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3EF8528F-A59A-7E41-B9FB-D900B42B751A}"/>
              </a:ext>
            </a:extLst>
          </p:cNvPr>
          <p:cNvSpPr txBox="1"/>
          <p:nvPr/>
        </p:nvSpPr>
        <p:spPr>
          <a:xfrm>
            <a:off x="6103759" y="1022190"/>
            <a:ext cx="12170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McKinsey 7S Framework</a:t>
            </a:r>
          </a:p>
        </p:txBody>
      </p: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B79DF634-504A-B94E-A855-373FBDE1B43D}"/>
              </a:ext>
            </a:extLst>
          </p:cNvPr>
          <p:cNvSpPr txBox="1"/>
          <p:nvPr/>
        </p:nvSpPr>
        <p:spPr>
          <a:xfrm>
            <a:off x="2668308" y="2383311"/>
            <a:ext cx="1904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70452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riangle 80">
            <a:extLst>
              <a:ext uri="{FF2B5EF4-FFF2-40B4-BE49-F238E27FC236}">
                <a16:creationId xmlns:a16="http://schemas.microsoft.com/office/drawing/2014/main" id="{EFEBBCBD-52F6-B34D-8452-7D6D19AAC35A}"/>
              </a:ext>
            </a:extLst>
          </p:cNvPr>
          <p:cNvSpPr/>
          <p:nvPr/>
        </p:nvSpPr>
        <p:spPr>
          <a:xfrm rot="1800000">
            <a:off x="10048767" y="6075996"/>
            <a:ext cx="4578463" cy="3946951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DA9CD5F9-3AAF-8848-9169-2848A1A17F92}"/>
              </a:ext>
            </a:extLst>
          </p:cNvPr>
          <p:cNvSpPr/>
          <p:nvPr/>
        </p:nvSpPr>
        <p:spPr>
          <a:xfrm rot="19800000">
            <a:off x="9748180" y="6075997"/>
            <a:ext cx="4578463" cy="3946951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1" name="Freeform: Shape 53">
            <a:extLst>
              <a:ext uri="{FF2B5EF4-FFF2-40B4-BE49-F238E27FC236}">
                <a16:creationId xmlns:a16="http://schemas.microsoft.com/office/drawing/2014/main" id="{B461EFB8-3370-BD47-86DB-EC3567D863CB}"/>
              </a:ext>
            </a:extLst>
          </p:cNvPr>
          <p:cNvSpPr/>
          <p:nvPr/>
        </p:nvSpPr>
        <p:spPr>
          <a:xfrm>
            <a:off x="12174330" y="5395931"/>
            <a:ext cx="2846133" cy="2003918"/>
          </a:xfrm>
          <a:custGeom>
            <a:avLst/>
            <a:gdLst>
              <a:gd name="connsiteX0" fmla="*/ 2537 w 1472867"/>
              <a:gd name="connsiteY0" fmla="*/ 0 h 1037023"/>
              <a:gd name="connsiteX1" fmla="*/ 1472867 w 1472867"/>
              <a:gd name="connsiteY1" fmla="*/ 848896 h 1037023"/>
              <a:gd name="connsiteX2" fmla="*/ 1470551 w 1472867"/>
              <a:gd name="connsiteY2" fmla="*/ 850233 h 1037023"/>
              <a:gd name="connsiteX3" fmla="*/ 1467118 w 1472867"/>
              <a:gd name="connsiteY3" fmla="*/ 848504 h 1037023"/>
              <a:gd name="connsiteX4" fmla="*/ 1142347 w 1472867"/>
              <a:gd name="connsiteY4" fmla="*/ 1037023 h 1037023"/>
              <a:gd name="connsiteX5" fmla="*/ 3188 w 1472867"/>
              <a:gd name="connsiteY5" fmla="*/ 379329 h 1037023"/>
              <a:gd name="connsiteX6" fmla="*/ 4417 w 1472867"/>
              <a:gd name="connsiteY6" fmla="*/ 4553 h 1037023"/>
              <a:gd name="connsiteX7" fmla="*/ 0 w 1472867"/>
              <a:gd name="connsiteY7" fmla="*/ 1659 h 1037023"/>
              <a:gd name="connsiteX8" fmla="*/ 2537 w 1472867"/>
              <a:gd name="connsiteY8" fmla="*/ 0 h 103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2867" h="1037023">
                <a:moveTo>
                  <a:pt x="2537" y="0"/>
                </a:moveTo>
                <a:lnTo>
                  <a:pt x="1472867" y="848896"/>
                </a:lnTo>
                <a:lnTo>
                  <a:pt x="1470551" y="850233"/>
                </a:lnTo>
                <a:lnTo>
                  <a:pt x="1467118" y="848504"/>
                </a:lnTo>
                <a:lnTo>
                  <a:pt x="1142347" y="1037023"/>
                </a:lnTo>
                <a:lnTo>
                  <a:pt x="3188" y="379329"/>
                </a:lnTo>
                <a:lnTo>
                  <a:pt x="4417" y="4553"/>
                </a:lnTo>
                <a:lnTo>
                  <a:pt x="0" y="1659"/>
                </a:lnTo>
                <a:lnTo>
                  <a:pt x="25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2" name="Freeform: Shape 52">
            <a:extLst>
              <a:ext uri="{FF2B5EF4-FFF2-40B4-BE49-F238E27FC236}">
                <a16:creationId xmlns:a16="http://schemas.microsoft.com/office/drawing/2014/main" id="{9067815F-0477-B145-8BDA-78CEB2680037}"/>
              </a:ext>
            </a:extLst>
          </p:cNvPr>
          <p:cNvSpPr/>
          <p:nvPr/>
        </p:nvSpPr>
        <p:spPr>
          <a:xfrm>
            <a:off x="9337102" y="5397709"/>
            <a:ext cx="2837229" cy="2001544"/>
          </a:xfrm>
          <a:custGeom>
            <a:avLst/>
            <a:gdLst>
              <a:gd name="connsiteX0" fmla="*/ 1467132 w 1468259"/>
              <a:gd name="connsiteY0" fmla="*/ 0 h 1035794"/>
              <a:gd name="connsiteX1" fmla="*/ 1468259 w 1468259"/>
              <a:gd name="connsiteY1" fmla="*/ 738 h 1035794"/>
              <a:gd name="connsiteX2" fmla="*/ 1465246 w 1468259"/>
              <a:gd name="connsiteY2" fmla="*/ 2708 h 1035794"/>
              <a:gd name="connsiteX3" fmla="*/ 1466837 w 1468259"/>
              <a:gd name="connsiteY3" fmla="*/ 379124 h 1035794"/>
              <a:gd name="connsiteX4" fmla="*/ 329452 w 1468259"/>
              <a:gd name="connsiteY4" fmla="*/ 1035794 h 1035794"/>
              <a:gd name="connsiteX5" fmla="*/ 5918 w 1468259"/>
              <a:gd name="connsiteY5" fmla="*/ 847583 h 1035794"/>
              <a:gd name="connsiteX6" fmla="*/ 3251 w 1468259"/>
              <a:gd name="connsiteY6" fmla="*/ 848929 h 1035794"/>
              <a:gd name="connsiteX7" fmla="*/ 0 w 1468259"/>
              <a:gd name="connsiteY7" fmla="*/ 847049 h 1035794"/>
              <a:gd name="connsiteX8" fmla="*/ 1467132 w 1468259"/>
              <a:gd name="connsiteY8" fmla="*/ 0 h 103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259" h="1035794">
                <a:moveTo>
                  <a:pt x="1467132" y="0"/>
                </a:moveTo>
                <a:lnTo>
                  <a:pt x="1468259" y="738"/>
                </a:lnTo>
                <a:lnTo>
                  <a:pt x="1465246" y="2708"/>
                </a:lnTo>
                <a:lnTo>
                  <a:pt x="1466837" y="379124"/>
                </a:lnTo>
                <a:lnTo>
                  <a:pt x="329452" y="1035794"/>
                </a:lnTo>
                <a:lnTo>
                  <a:pt x="5918" y="847583"/>
                </a:lnTo>
                <a:lnTo>
                  <a:pt x="3251" y="848929"/>
                </a:lnTo>
                <a:lnTo>
                  <a:pt x="0" y="847049"/>
                </a:lnTo>
                <a:lnTo>
                  <a:pt x="1467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3" name="Freeform: Shape 49">
            <a:extLst>
              <a:ext uri="{FF2B5EF4-FFF2-40B4-BE49-F238E27FC236}">
                <a16:creationId xmlns:a16="http://schemas.microsoft.com/office/drawing/2014/main" id="{3176C49A-44A5-374E-A112-699E11553668}"/>
              </a:ext>
            </a:extLst>
          </p:cNvPr>
          <p:cNvSpPr/>
          <p:nvPr/>
        </p:nvSpPr>
        <p:spPr>
          <a:xfrm>
            <a:off x="9337100" y="7038159"/>
            <a:ext cx="639891" cy="3276804"/>
          </a:xfrm>
          <a:custGeom>
            <a:avLst/>
            <a:gdLst>
              <a:gd name="connsiteX0" fmla="*/ 3251 w 331142"/>
              <a:gd name="connsiteY0" fmla="*/ 0 h 1695738"/>
              <a:gd name="connsiteX1" fmla="*/ 327938 w 331142"/>
              <a:gd name="connsiteY1" fmla="*/ 187739 h 1695738"/>
              <a:gd name="connsiteX2" fmla="*/ 329452 w 331142"/>
              <a:gd name="connsiteY2" fmla="*/ 186865 h 1695738"/>
              <a:gd name="connsiteX3" fmla="*/ 331142 w 331142"/>
              <a:gd name="connsiteY3" fmla="*/ 187848 h 1695738"/>
              <a:gd name="connsiteX4" fmla="*/ 328183 w 331142"/>
              <a:gd name="connsiteY4" fmla="*/ 190833 h 1695738"/>
              <a:gd name="connsiteX5" fmla="*/ 328183 w 331142"/>
              <a:gd name="connsiteY5" fmla="*/ 1504798 h 1695738"/>
              <a:gd name="connsiteX6" fmla="*/ 2957 w 331142"/>
              <a:gd name="connsiteY6" fmla="*/ 1691147 h 1695738"/>
              <a:gd name="connsiteX7" fmla="*/ 2789 w 331142"/>
              <a:gd name="connsiteY7" fmla="*/ 1694130 h 1695738"/>
              <a:gd name="connsiteX8" fmla="*/ 0 w 331142"/>
              <a:gd name="connsiteY8" fmla="*/ 1695738 h 1695738"/>
              <a:gd name="connsiteX9" fmla="*/ 0 w 331142"/>
              <a:gd name="connsiteY9" fmla="*/ 1640 h 1695738"/>
              <a:gd name="connsiteX10" fmla="*/ 3251 w 331142"/>
              <a:gd name="connsiteY10" fmla="*/ 0 h 169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142" h="1695738">
                <a:moveTo>
                  <a:pt x="3251" y="0"/>
                </a:moveTo>
                <a:lnTo>
                  <a:pt x="327938" y="187739"/>
                </a:lnTo>
                <a:lnTo>
                  <a:pt x="329452" y="186865"/>
                </a:lnTo>
                <a:lnTo>
                  <a:pt x="331142" y="187848"/>
                </a:lnTo>
                <a:lnTo>
                  <a:pt x="328183" y="190833"/>
                </a:lnTo>
                <a:lnTo>
                  <a:pt x="328183" y="1504798"/>
                </a:lnTo>
                <a:lnTo>
                  <a:pt x="2957" y="1691147"/>
                </a:lnTo>
                <a:lnTo>
                  <a:pt x="2789" y="1694130"/>
                </a:lnTo>
                <a:lnTo>
                  <a:pt x="0" y="1695738"/>
                </a:lnTo>
                <a:lnTo>
                  <a:pt x="0" y="1640"/>
                </a:lnTo>
                <a:lnTo>
                  <a:pt x="32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6" name="Freeform: Shape 48">
            <a:extLst>
              <a:ext uri="{FF2B5EF4-FFF2-40B4-BE49-F238E27FC236}">
                <a16:creationId xmlns:a16="http://schemas.microsoft.com/office/drawing/2014/main" id="{3074532A-9A8F-6542-9CF1-AF8BCBA6E228}"/>
              </a:ext>
            </a:extLst>
          </p:cNvPr>
          <p:cNvSpPr/>
          <p:nvPr/>
        </p:nvSpPr>
        <p:spPr>
          <a:xfrm>
            <a:off x="14379525" y="7038901"/>
            <a:ext cx="641286" cy="3276064"/>
          </a:xfrm>
          <a:custGeom>
            <a:avLst/>
            <a:gdLst>
              <a:gd name="connsiteX0" fmla="*/ 329367 w 331864"/>
              <a:gd name="connsiteY0" fmla="*/ 0 h 1695355"/>
              <a:gd name="connsiteX1" fmla="*/ 331864 w 331864"/>
              <a:gd name="connsiteY1" fmla="*/ 1257 h 1695355"/>
              <a:gd name="connsiteX2" fmla="*/ 331864 w 331864"/>
              <a:gd name="connsiteY2" fmla="*/ 1695355 h 1695355"/>
              <a:gd name="connsiteX3" fmla="*/ 328940 w 331864"/>
              <a:gd name="connsiteY3" fmla="*/ 1693673 h 1695355"/>
              <a:gd name="connsiteX4" fmla="*/ 328727 w 331864"/>
              <a:gd name="connsiteY4" fmla="*/ 1689840 h 1695355"/>
              <a:gd name="connsiteX5" fmla="*/ 2966 w 331864"/>
              <a:gd name="connsiteY5" fmla="*/ 1503593 h 1695355"/>
              <a:gd name="connsiteX6" fmla="*/ 2966 w 331864"/>
              <a:gd name="connsiteY6" fmla="*/ 190450 h 1695355"/>
              <a:gd name="connsiteX7" fmla="*/ 0 w 331864"/>
              <a:gd name="connsiteY7" fmla="*/ 187465 h 1695355"/>
              <a:gd name="connsiteX8" fmla="*/ 1163 w 331864"/>
              <a:gd name="connsiteY8" fmla="*/ 186790 h 1695355"/>
              <a:gd name="connsiteX9" fmla="*/ 3388 w 331864"/>
              <a:gd name="connsiteY9" fmla="*/ 188075 h 1695355"/>
              <a:gd name="connsiteX10" fmla="*/ 329367 w 331864"/>
              <a:gd name="connsiteY10" fmla="*/ 0 h 169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864" h="1695355">
                <a:moveTo>
                  <a:pt x="329367" y="0"/>
                </a:moveTo>
                <a:lnTo>
                  <a:pt x="331864" y="1257"/>
                </a:lnTo>
                <a:lnTo>
                  <a:pt x="331864" y="1695355"/>
                </a:lnTo>
                <a:lnTo>
                  <a:pt x="328940" y="1693673"/>
                </a:lnTo>
                <a:lnTo>
                  <a:pt x="328727" y="1689840"/>
                </a:lnTo>
                <a:lnTo>
                  <a:pt x="2966" y="1503593"/>
                </a:lnTo>
                <a:lnTo>
                  <a:pt x="2966" y="190450"/>
                </a:lnTo>
                <a:lnTo>
                  <a:pt x="0" y="187465"/>
                </a:lnTo>
                <a:lnTo>
                  <a:pt x="1163" y="186790"/>
                </a:lnTo>
                <a:lnTo>
                  <a:pt x="3388" y="188075"/>
                </a:lnTo>
                <a:lnTo>
                  <a:pt x="32936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7" name="Freeform: Shape 47">
            <a:extLst>
              <a:ext uri="{FF2B5EF4-FFF2-40B4-BE49-F238E27FC236}">
                <a16:creationId xmlns:a16="http://schemas.microsoft.com/office/drawing/2014/main" id="{4CC4FF35-6950-2344-AC14-7365D38955E8}"/>
              </a:ext>
            </a:extLst>
          </p:cNvPr>
          <p:cNvSpPr/>
          <p:nvPr/>
        </p:nvSpPr>
        <p:spPr>
          <a:xfrm>
            <a:off x="12174228" y="9943241"/>
            <a:ext cx="2841231" cy="2014243"/>
          </a:xfrm>
          <a:custGeom>
            <a:avLst/>
            <a:gdLst>
              <a:gd name="connsiteX0" fmla="*/ 1143147 w 1470330"/>
              <a:gd name="connsiteY0" fmla="*/ 0 h 1042366"/>
              <a:gd name="connsiteX1" fmla="*/ 1144202 w 1470330"/>
              <a:gd name="connsiteY1" fmla="*/ 603 h 1042366"/>
              <a:gd name="connsiteX2" fmla="*/ 1144202 w 1470330"/>
              <a:gd name="connsiteY2" fmla="*/ 3172 h 1042366"/>
              <a:gd name="connsiteX3" fmla="*/ 1470176 w 1470330"/>
              <a:gd name="connsiteY3" fmla="*/ 190683 h 1042366"/>
              <a:gd name="connsiteX4" fmla="*/ 1470330 w 1470330"/>
              <a:gd name="connsiteY4" fmla="*/ 193471 h 1042366"/>
              <a:gd name="connsiteX5" fmla="*/ 0 w 1470330"/>
              <a:gd name="connsiteY5" fmla="*/ 1042366 h 1042366"/>
              <a:gd name="connsiteX6" fmla="*/ 1 w 1470330"/>
              <a:gd name="connsiteY6" fmla="*/ 1040570 h 1042366"/>
              <a:gd name="connsiteX7" fmla="*/ 1510 w 1470330"/>
              <a:gd name="connsiteY7" fmla="*/ 1041441 h 1042366"/>
              <a:gd name="connsiteX8" fmla="*/ 1755 w 1470330"/>
              <a:gd name="connsiteY8" fmla="*/ 662629 h 1042366"/>
              <a:gd name="connsiteX9" fmla="*/ 1556 w 1470330"/>
              <a:gd name="connsiteY9" fmla="*/ 662514 h 1042366"/>
              <a:gd name="connsiteX10" fmla="*/ 1142035 w 1470330"/>
              <a:gd name="connsiteY10" fmla="*/ 4059 h 1042366"/>
              <a:gd name="connsiteX11" fmla="*/ 1143147 w 1470330"/>
              <a:gd name="connsiteY11" fmla="*/ 0 h 104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70330" h="1042366">
                <a:moveTo>
                  <a:pt x="1143147" y="0"/>
                </a:moveTo>
                <a:lnTo>
                  <a:pt x="1144202" y="603"/>
                </a:lnTo>
                <a:lnTo>
                  <a:pt x="1144202" y="3172"/>
                </a:lnTo>
                <a:lnTo>
                  <a:pt x="1470176" y="190683"/>
                </a:lnTo>
                <a:lnTo>
                  <a:pt x="1470330" y="193471"/>
                </a:lnTo>
                <a:lnTo>
                  <a:pt x="0" y="1042366"/>
                </a:lnTo>
                <a:lnTo>
                  <a:pt x="1" y="1040570"/>
                </a:lnTo>
                <a:lnTo>
                  <a:pt x="1510" y="1041441"/>
                </a:lnTo>
                <a:lnTo>
                  <a:pt x="1755" y="662629"/>
                </a:lnTo>
                <a:lnTo>
                  <a:pt x="1556" y="662514"/>
                </a:lnTo>
                <a:lnTo>
                  <a:pt x="1142035" y="4059"/>
                </a:lnTo>
                <a:lnTo>
                  <a:pt x="114314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A5D3EDAB-9483-B045-AB8D-B780231B4374}"/>
              </a:ext>
            </a:extLst>
          </p:cNvPr>
          <p:cNvSpPr/>
          <p:nvPr/>
        </p:nvSpPr>
        <p:spPr>
          <a:xfrm>
            <a:off x="9342095" y="9944629"/>
            <a:ext cx="2835142" cy="2009385"/>
          </a:xfrm>
          <a:custGeom>
            <a:avLst/>
            <a:gdLst>
              <a:gd name="connsiteX0" fmla="*/ 326832 w 1467179"/>
              <a:gd name="connsiteY0" fmla="*/ 0 h 1039852"/>
              <a:gd name="connsiteX1" fmla="*/ 327938 w 1467179"/>
              <a:gd name="connsiteY1" fmla="*/ 4055 h 1039852"/>
              <a:gd name="connsiteX2" fmla="*/ 1467179 w 1467179"/>
              <a:gd name="connsiteY2" fmla="*/ 661796 h 1039852"/>
              <a:gd name="connsiteX3" fmla="*/ 1465735 w 1467179"/>
              <a:gd name="connsiteY3" fmla="*/ 662630 h 1039852"/>
              <a:gd name="connsiteX4" fmla="*/ 1465624 w 1467179"/>
              <a:gd name="connsiteY4" fmla="*/ 1039852 h 1039852"/>
              <a:gd name="connsiteX5" fmla="*/ 0 w 1467179"/>
              <a:gd name="connsiteY5" fmla="*/ 193674 h 1039852"/>
              <a:gd name="connsiteX6" fmla="*/ 205 w 1467179"/>
              <a:gd name="connsiteY6" fmla="*/ 190039 h 1039852"/>
              <a:gd name="connsiteX7" fmla="*/ 325599 w 1467179"/>
              <a:gd name="connsiteY7" fmla="*/ 2454 h 1039852"/>
              <a:gd name="connsiteX8" fmla="*/ 325599 w 1467179"/>
              <a:gd name="connsiteY8" fmla="*/ 707 h 1039852"/>
              <a:gd name="connsiteX9" fmla="*/ 326832 w 1467179"/>
              <a:gd name="connsiteY9" fmla="*/ 0 h 1039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7179" h="1039852">
                <a:moveTo>
                  <a:pt x="326832" y="0"/>
                </a:moveTo>
                <a:lnTo>
                  <a:pt x="327938" y="4055"/>
                </a:lnTo>
                <a:lnTo>
                  <a:pt x="1467179" y="661796"/>
                </a:lnTo>
                <a:lnTo>
                  <a:pt x="1465735" y="662630"/>
                </a:lnTo>
                <a:lnTo>
                  <a:pt x="1465624" y="1039852"/>
                </a:lnTo>
                <a:lnTo>
                  <a:pt x="0" y="193674"/>
                </a:lnTo>
                <a:lnTo>
                  <a:pt x="205" y="190039"/>
                </a:lnTo>
                <a:lnTo>
                  <a:pt x="325599" y="2454"/>
                </a:lnTo>
                <a:lnTo>
                  <a:pt x="325599" y="707"/>
                </a:lnTo>
                <a:lnTo>
                  <a:pt x="32683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3" name="Freeform: Shape 116">
            <a:extLst>
              <a:ext uri="{FF2B5EF4-FFF2-40B4-BE49-F238E27FC236}">
                <a16:creationId xmlns:a16="http://schemas.microsoft.com/office/drawing/2014/main" id="{93BF1122-0744-9F4B-8453-95220FD7A3DB}"/>
              </a:ext>
            </a:extLst>
          </p:cNvPr>
          <p:cNvSpPr/>
          <p:nvPr/>
        </p:nvSpPr>
        <p:spPr>
          <a:xfrm>
            <a:off x="7533439" y="5107443"/>
            <a:ext cx="2840137" cy="7130064"/>
          </a:xfrm>
          <a:custGeom>
            <a:avLst/>
            <a:gdLst>
              <a:gd name="connsiteX0" fmla="*/ 1455018 w 1469764"/>
              <a:gd name="connsiteY0" fmla="*/ 3231748 h 3689791"/>
              <a:gd name="connsiteX1" fmla="*/ 1469764 w 1469764"/>
              <a:gd name="connsiteY1" fmla="*/ 3244471 h 3689791"/>
              <a:gd name="connsiteX2" fmla="*/ 952391 w 1469764"/>
              <a:gd name="connsiteY2" fmla="*/ 3689791 h 3689791"/>
              <a:gd name="connsiteX3" fmla="*/ 0 w 1469764"/>
              <a:gd name="connsiteY3" fmla="*/ 3689791 h 3689791"/>
              <a:gd name="connsiteX4" fmla="*/ 0 w 1469764"/>
              <a:gd name="connsiteY4" fmla="*/ 3671978 h 3689791"/>
              <a:gd name="connsiteX5" fmla="*/ 943508 w 1469764"/>
              <a:gd name="connsiteY5" fmla="*/ 3671978 h 3689791"/>
              <a:gd name="connsiteX6" fmla="*/ 0 w 1469764"/>
              <a:gd name="connsiteY6" fmla="*/ 1832172 h 3689791"/>
              <a:gd name="connsiteX7" fmla="*/ 497044 w 1469764"/>
              <a:gd name="connsiteY7" fmla="*/ 1832172 h 3689791"/>
              <a:gd name="connsiteX8" fmla="*/ 497044 w 1469764"/>
              <a:gd name="connsiteY8" fmla="*/ 1849987 h 3689791"/>
              <a:gd name="connsiteX9" fmla="*/ 0 w 1469764"/>
              <a:gd name="connsiteY9" fmla="*/ 1849987 h 3689791"/>
              <a:gd name="connsiteX10" fmla="*/ 0 w 1469764"/>
              <a:gd name="connsiteY10" fmla="*/ 0 h 3689791"/>
              <a:gd name="connsiteX11" fmla="*/ 952391 w 1469764"/>
              <a:gd name="connsiteY11" fmla="*/ 0 h 3689791"/>
              <a:gd name="connsiteX12" fmla="*/ 955323 w 1469764"/>
              <a:gd name="connsiteY12" fmla="*/ 2552 h 3689791"/>
              <a:gd name="connsiteX13" fmla="*/ 1469764 w 1469764"/>
              <a:gd name="connsiteY13" fmla="*/ 442783 h 3689791"/>
              <a:gd name="connsiteX14" fmla="*/ 1455018 w 1469764"/>
              <a:gd name="connsiteY14" fmla="*/ 455498 h 3689791"/>
              <a:gd name="connsiteX15" fmla="*/ 943508 w 1469764"/>
              <a:gd name="connsiteY15" fmla="*/ 17820 h 3689791"/>
              <a:gd name="connsiteX16" fmla="*/ 0 w 1469764"/>
              <a:gd name="connsiteY16" fmla="*/ 17820 h 368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9764" h="3689791">
                <a:moveTo>
                  <a:pt x="1455018" y="3231748"/>
                </a:moveTo>
                <a:lnTo>
                  <a:pt x="1469764" y="3244471"/>
                </a:lnTo>
                <a:lnTo>
                  <a:pt x="952391" y="3689791"/>
                </a:lnTo>
                <a:lnTo>
                  <a:pt x="0" y="3689791"/>
                </a:lnTo>
                <a:lnTo>
                  <a:pt x="0" y="3671978"/>
                </a:lnTo>
                <a:lnTo>
                  <a:pt x="943508" y="3671978"/>
                </a:lnTo>
                <a:close/>
                <a:moveTo>
                  <a:pt x="0" y="1832172"/>
                </a:moveTo>
                <a:lnTo>
                  <a:pt x="497044" y="1832172"/>
                </a:lnTo>
                <a:lnTo>
                  <a:pt x="497044" y="1849987"/>
                </a:lnTo>
                <a:lnTo>
                  <a:pt x="0" y="1849987"/>
                </a:lnTo>
                <a:close/>
                <a:moveTo>
                  <a:pt x="0" y="0"/>
                </a:moveTo>
                <a:lnTo>
                  <a:pt x="952391" y="0"/>
                </a:lnTo>
                <a:lnTo>
                  <a:pt x="955323" y="2552"/>
                </a:lnTo>
                <a:lnTo>
                  <a:pt x="1469764" y="442783"/>
                </a:lnTo>
                <a:lnTo>
                  <a:pt x="1455018" y="455498"/>
                </a:lnTo>
                <a:lnTo>
                  <a:pt x="943508" y="17820"/>
                </a:lnTo>
                <a:lnTo>
                  <a:pt x="0" y="178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64" name="Freeform: Shape 117">
            <a:extLst>
              <a:ext uri="{FF2B5EF4-FFF2-40B4-BE49-F238E27FC236}">
                <a16:creationId xmlns:a16="http://schemas.microsoft.com/office/drawing/2014/main" id="{16B4F70F-AFA9-E343-A8AA-89FFC059A5DE}"/>
              </a:ext>
            </a:extLst>
          </p:cNvPr>
          <p:cNvSpPr/>
          <p:nvPr/>
        </p:nvSpPr>
        <p:spPr>
          <a:xfrm flipH="1">
            <a:off x="13999398" y="5107443"/>
            <a:ext cx="2844813" cy="7130064"/>
          </a:xfrm>
          <a:custGeom>
            <a:avLst/>
            <a:gdLst>
              <a:gd name="connsiteX0" fmla="*/ 1455018 w 1469764"/>
              <a:gd name="connsiteY0" fmla="*/ 3231748 h 3689791"/>
              <a:gd name="connsiteX1" fmla="*/ 1469764 w 1469764"/>
              <a:gd name="connsiteY1" fmla="*/ 3244471 h 3689791"/>
              <a:gd name="connsiteX2" fmla="*/ 952391 w 1469764"/>
              <a:gd name="connsiteY2" fmla="*/ 3689791 h 3689791"/>
              <a:gd name="connsiteX3" fmla="*/ 0 w 1469764"/>
              <a:gd name="connsiteY3" fmla="*/ 3689791 h 3689791"/>
              <a:gd name="connsiteX4" fmla="*/ 0 w 1469764"/>
              <a:gd name="connsiteY4" fmla="*/ 3671978 h 3689791"/>
              <a:gd name="connsiteX5" fmla="*/ 943508 w 1469764"/>
              <a:gd name="connsiteY5" fmla="*/ 3671978 h 3689791"/>
              <a:gd name="connsiteX6" fmla="*/ 0 w 1469764"/>
              <a:gd name="connsiteY6" fmla="*/ 1832172 h 3689791"/>
              <a:gd name="connsiteX7" fmla="*/ 497044 w 1469764"/>
              <a:gd name="connsiteY7" fmla="*/ 1832172 h 3689791"/>
              <a:gd name="connsiteX8" fmla="*/ 497044 w 1469764"/>
              <a:gd name="connsiteY8" fmla="*/ 1849987 h 3689791"/>
              <a:gd name="connsiteX9" fmla="*/ 0 w 1469764"/>
              <a:gd name="connsiteY9" fmla="*/ 1849987 h 3689791"/>
              <a:gd name="connsiteX10" fmla="*/ 0 w 1469764"/>
              <a:gd name="connsiteY10" fmla="*/ 0 h 3689791"/>
              <a:gd name="connsiteX11" fmla="*/ 952391 w 1469764"/>
              <a:gd name="connsiteY11" fmla="*/ 0 h 3689791"/>
              <a:gd name="connsiteX12" fmla="*/ 955323 w 1469764"/>
              <a:gd name="connsiteY12" fmla="*/ 2552 h 3689791"/>
              <a:gd name="connsiteX13" fmla="*/ 1469764 w 1469764"/>
              <a:gd name="connsiteY13" fmla="*/ 442783 h 3689791"/>
              <a:gd name="connsiteX14" fmla="*/ 1455018 w 1469764"/>
              <a:gd name="connsiteY14" fmla="*/ 455498 h 3689791"/>
              <a:gd name="connsiteX15" fmla="*/ 943508 w 1469764"/>
              <a:gd name="connsiteY15" fmla="*/ 17820 h 3689791"/>
              <a:gd name="connsiteX16" fmla="*/ 0 w 1469764"/>
              <a:gd name="connsiteY16" fmla="*/ 17820 h 368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9764" h="3689791">
                <a:moveTo>
                  <a:pt x="1455018" y="3231748"/>
                </a:moveTo>
                <a:lnTo>
                  <a:pt x="1469764" y="3244471"/>
                </a:lnTo>
                <a:lnTo>
                  <a:pt x="952391" y="3689791"/>
                </a:lnTo>
                <a:lnTo>
                  <a:pt x="0" y="3689791"/>
                </a:lnTo>
                <a:lnTo>
                  <a:pt x="0" y="3671978"/>
                </a:lnTo>
                <a:lnTo>
                  <a:pt x="943508" y="3671978"/>
                </a:lnTo>
                <a:close/>
                <a:moveTo>
                  <a:pt x="0" y="1832172"/>
                </a:moveTo>
                <a:lnTo>
                  <a:pt x="497044" y="1832172"/>
                </a:lnTo>
                <a:lnTo>
                  <a:pt x="497044" y="1849987"/>
                </a:lnTo>
                <a:lnTo>
                  <a:pt x="0" y="1849987"/>
                </a:lnTo>
                <a:close/>
                <a:moveTo>
                  <a:pt x="0" y="0"/>
                </a:moveTo>
                <a:lnTo>
                  <a:pt x="952391" y="0"/>
                </a:lnTo>
                <a:lnTo>
                  <a:pt x="955323" y="2552"/>
                </a:lnTo>
                <a:lnTo>
                  <a:pt x="1469764" y="442783"/>
                </a:lnTo>
                <a:lnTo>
                  <a:pt x="1455018" y="455498"/>
                </a:lnTo>
                <a:lnTo>
                  <a:pt x="943508" y="17820"/>
                </a:lnTo>
                <a:lnTo>
                  <a:pt x="0" y="178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7" name="Figure">
            <a:extLst>
              <a:ext uri="{FF2B5EF4-FFF2-40B4-BE49-F238E27FC236}">
                <a16:creationId xmlns:a16="http://schemas.microsoft.com/office/drawing/2014/main" id="{BE13C70C-F13B-F141-8819-3E738F10B033}"/>
              </a:ext>
            </a:extLst>
          </p:cNvPr>
          <p:cNvSpPr/>
          <p:nvPr/>
        </p:nvSpPr>
        <p:spPr>
          <a:xfrm>
            <a:off x="10065218" y="5653190"/>
            <a:ext cx="1679688" cy="1679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32" h="19632" extrusionOk="0">
                <a:moveTo>
                  <a:pt x="267" y="7550"/>
                </a:moveTo>
                <a:cubicBezTo>
                  <a:pt x="1519" y="2277"/>
                  <a:pt x="6808" y="-984"/>
                  <a:pt x="12082" y="267"/>
                </a:cubicBezTo>
                <a:cubicBezTo>
                  <a:pt x="17355" y="1519"/>
                  <a:pt x="20616" y="6808"/>
                  <a:pt x="19365" y="12082"/>
                </a:cubicBezTo>
                <a:cubicBezTo>
                  <a:pt x="18113" y="17355"/>
                  <a:pt x="12824" y="20616"/>
                  <a:pt x="7550" y="19365"/>
                </a:cubicBezTo>
                <a:cubicBezTo>
                  <a:pt x="2277" y="18113"/>
                  <a:pt x="-984" y="12824"/>
                  <a:pt x="267" y="755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  <a:miter lim="400000"/>
          </a:ln>
        </p:spPr>
        <p:txBody>
          <a:bodyPr lIns="38100" tIns="38100" rIns="38100" bIns="38100" anchor="ctr"/>
          <a:lstStyle/>
          <a:p>
            <a:pPr algn="ctr"/>
            <a:endParaRPr sz="28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8" name="Cercle">
            <a:extLst>
              <a:ext uri="{FF2B5EF4-FFF2-40B4-BE49-F238E27FC236}">
                <a16:creationId xmlns:a16="http://schemas.microsoft.com/office/drawing/2014/main" id="{451F72B9-D9E8-B946-B1E3-C210D2A877B5}"/>
              </a:ext>
            </a:extLst>
          </p:cNvPr>
          <p:cNvSpPr/>
          <p:nvPr/>
        </p:nvSpPr>
        <p:spPr>
          <a:xfrm>
            <a:off x="12579083" y="5653228"/>
            <a:ext cx="1679358" cy="1679358"/>
          </a:xfrm>
          <a:prstGeom prst="ellipse">
            <a:avLst/>
          </a:prstGeom>
          <a:solidFill>
            <a:schemeClr val="accent2"/>
          </a:solidFill>
          <a:ln w="38100">
            <a:noFill/>
            <a:miter lim="400000"/>
          </a:ln>
        </p:spPr>
        <p:txBody>
          <a:bodyPr lIns="38100" tIns="38100" rIns="38100" bIns="38100" anchor="ctr"/>
          <a:lstStyle/>
          <a:p>
            <a:pPr algn="ctr"/>
            <a:endParaRPr sz="28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9" name="Cercle">
            <a:extLst>
              <a:ext uri="{FF2B5EF4-FFF2-40B4-BE49-F238E27FC236}">
                <a16:creationId xmlns:a16="http://schemas.microsoft.com/office/drawing/2014/main" id="{A4A2AA39-259B-164C-B930-3D3F7728E863}"/>
              </a:ext>
            </a:extLst>
          </p:cNvPr>
          <p:cNvSpPr/>
          <p:nvPr/>
        </p:nvSpPr>
        <p:spPr>
          <a:xfrm>
            <a:off x="13893139" y="7812850"/>
            <a:ext cx="1679264" cy="1679256"/>
          </a:xfrm>
          <a:prstGeom prst="ellipse">
            <a:avLst/>
          </a:prstGeom>
          <a:solidFill>
            <a:schemeClr val="accent3"/>
          </a:solidFill>
          <a:ln w="38100">
            <a:noFill/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 dirty="0">
              <a:latin typeface="Century Gothic" panose="020B0502020202020204" pitchFamily="34" charset="0"/>
            </a:endParaRPr>
          </a:p>
        </p:txBody>
      </p:sp>
      <p:sp>
        <p:nvSpPr>
          <p:cNvPr id="60" name="Cercle">
            <a:extLst>
              <a:ext uri="{FF2B5EF4-FFF2-40B4-BE49-F238E27FC236}">
                <a16:creationId xmlns:a16="http://schemas.microsoft.com/office/drawing/2014/main" id="{F0198AB6-7D9B-2847-87BE-53ECAC1EE6AE}"/>
              </a:ext>
            </a:extLst>
          </p:cNvPr>
          <p:cNvSpPr/>
          <p:nvPr/>
        </p:nvSpPr>
        <p:spPr>
          <a:xfrm>
            <a:off x="12579083" y="9978800"/>
            <a:ext cx="1679358" cy="1679358"/>
          </a:xfrm>
          <a:prstGeom prst="ellipse">
            <a:avLst/>
          </a:prstGeom>
          <a:solidFill>
            <a:schemeClr val="accent4"/>
          </a:solidFill>
          <a:ln w="38100">
            <a:noFill/>
            <a:miter lim="400000"/>
          </a:ln>
        </p:spPr>
        <p:txBody>
          <a:bodyPr lIns="38100" tIns="38100" rIns="38100" bIns="38100" anchor="ctr"/>
          <a:lstStyle/>
          <a:p>
            <a:pPr algn="ctr"/>
            <a:endParaRPr sz="28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1" name="Figure">
            <a:extLst>
              <a:ext uri="{FF2B5EF4-FFF2-40B4-BE49-F238E27FC236}">
                <a16:creationId xmlns:a16="http://schemas.microsoft.com/office/drawing/2014/main" id="{4C6CEF11-E4B8-1A4A-9014-109F7C93CDCC}"/>
              </a:ext>
            </a:extLst>
          </p:cNvPr>
          <p:cNvSpPr/>
          <p:nvPr/>
        </p:nvSpPr>
        <p:spPr>
          <a:xfrm>
            <a:off x="10065218" y="9978762"/>
            <a:ext cx="1679688" cy="1679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32" h="19632" extrusionOk="0">
                <a:moveTo>
                  <a:pt x="267" y="7550"/>
                </a:moveTo>
                <a:cubicBezTo>
                  <a:pt x="1519" y="2277"/>
                  <a:pt x="6808" y="-984"/>
                  <a:pt x="12082" y="267"/>
                </a:cubicBezTo>
                <a:cubicBezTo>
                  <a:pt x="17355" y="1519"/>
                  <a:pt x="20616" y="6808"/>
                  <a:pt x="19365" y="12082"/>
                </a:cubicBezTo>
                <a:cubicBezTo>
                  <a:pt x="18113" y="17355"/>
                  <a:pt x="12824" y="20616"/>
                  <a:pt x="7550" y="19365"/>
                </a:cubicBezTo>
                <a:cubicBezTo>
                  <a:pt x="2277" y="18113"/>
                  <a:pt x="-984" y="12824"/>
                  <a:pt x="267" y="7550"/>
                </a:cubicBezTo>
                <a:close/>
              </a:path>
            </a:pathLst>
          </a:custGeom>
          <a:solidFill>
            <a:schemeClr val="accent5"/>
          </a:solidFill>
          <a:ln w="38100">
            <a:noFill/>
            <a:miter lim="400000"/>
          </a:ln>
        </p:spPr>
        <p:txBody>
          <a:bodyPr lIns="38100" tIns="38100" rIns="38100" bIns="38100" anchor="ctr"/>
          <a:lstStyle/>
          <a:p>
            <a:pPr algn="ctr"/>
            <a:endParaRPr sz="28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Cercle">
            <a:extLst>
              <a:ext uri="{FF2B5EF4-FFF2-40B4-BE49-F238E27FC236}">
                <a16:creationId xmlns:a16="http://schemas.microsoft.com/office/drawing/2014/main" id="{733E286B-AF1B-9849-83CE-8FE669FA8BBC}"/>
              </a:ext>
            </a:extLst>
          </p:cNvPr>
          <p:cNvSpPr/>
          <p:nvPr/>
        </p:nvSpPr>
        <p:spPr>
          <a:xfrm>
            <a:off x="8808357" y="7812850"/>
            <a:ext cx="1679258" cy="1679256"/>
          </a:xfrm>
          <a:prstGeom prst="ellipse">
            <a:avLst/>
          </a:prstGeom>
          <a:solidFill>
            <a:schemeClr val="accent6"/>
          </a:solidFill>
          <a:ln w="38100">
            <a:noFill/>
            <a:miter lim="400000"/>
          </a:ln>
        </p:spPr>
        <p:txBody>
          <a:bodyPr lIns="38100" tIns="38100" rIns="38100" bIns="38100" anchor="ctr"/>
          <a:lstStyle/>
          <a:p>
            <a:pPr algn="ctr"/>
            <a:endParaRPr sz="28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D9BBB4-E24E-6942-B874-0EC5C9C8F173}"/>
              </a:ext>
            </a:extLst>
          </p:cNvPr>
          <p:cNvSpPr txBox="1"/>
          <p:nvPr/>
        </p:nvSpPr>
        <p:spPr>
          <a:xfrm>
            <a:off x="10445324" y="8026946"/>
            <a:ext cx="3517366" cy="12311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cs typeface="Poppins SemiBold" pitchFamily="2" charset="77"/>
              </a:rPr>
              <a:t>Shared Values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BDD0E8BD-D52D-A148-8E34-32962B4DFB3B}"/>
              </a:ext>
            </a:extLst>
          </p:cNvPr>
          <p:cNvSpPr txBox="1"/>
          <p:nvPr/>
        </p:nvSpPr>
        <p:spPr>
          <a:xfrm>
            <a:off x="9719680" y="6231446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536ED4C0-3CD1-E64A-9C36-47FAD63812D9}"/>
              </a:ext>
            </a:extLst>
          </p:cNvPr>
          <p:cNvSpPr txBox="1"/>
          <p:nvPr/>
        </p:nvSpPr>
        <p:spPr>
          <a:xfrm>
            <a:off x="8456112" y="8395116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Structure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AB00B061-498F-2A43-84C1-7869A58AE938}"/>
              </a:ext>
            </a:extLst>
          </p:cNvPr>
          <p:cNvSpPr txBox="1"/>
          <p:nvPr/>
        </p:nvSpPr>
        <p:spPr>
          <a:xfrm>
            <a:off x="9719680" y="10594848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System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CB0D9E2D-DF46-2F49-9C2D-F207145A719B}"/>
              </a:ext>
            </a:extLst>
          </p:cNvPr>
          <p:cNvSpPr txBox="1"/>
          <p:nvPr/>
        </p:nvSpPr>
        <p:spPr>
          <a:xfrm>
            <a:off x="12235319" y="6231446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Style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718A9E6B-EB4E-194C-BAB0-BE6483AED746}"/>
              </a:ext>
            </a:extLst>
          </p:cNvPr>
          <p:cNvSpPr txBox="1"/>
          <p:nvPr/>
        </p:nvSpPr>
        <p:spPr>
          <a:xfrm>
            <a:off x="12235319" y="10594848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Skills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ECF40614-EE62-9C45-B311-BF30D956748B}"/>
              </a:ext>
            </a:extLst>
          </p:cNvPr>
          <p:cNvSpPr txBox="1"/>
          <p:nvPr/>
        </p:nvSpPr>
        <p:spPr>
          <a:xfrm>
            <a:off x="13529629" y="8395116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Staff</a:t>
            </a:r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2EB024D3-91E1-4044-8180-A138D4C04671}"/>
              </a:ext>
            </a:extLst>
          </p:cNvPr>
          <p:cNvSpPr/>
          <p:nvPr/>
        </p:nvSpPr>
        <p:spPr>
          <a:xfrm>
            <a:off x="17066581" y="4890986"/>
            <a:ext cx="468487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8676DE4E-817E-1447-AC70-48C1718E1B54}"/>
              </a:ext>
            </a:extLst>
          </p:cNvPr>
          <p:cNvSpPr/>
          <p:nvPr/>
        </p:nvSpPr>
        <p:spPr>
          <a:xfrm flipH="1">
            <a:off x="2826723" y="4890434"/>
            <a:ext cx="4504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8DB5E299-0351-BB49-AA3F-0109F835B200}"/>
              </a:ext>
            </a:extLst>
          </p:cNvPr>
          <p:cNvSpPr/>
          <p:nvPr/>
        </p:nvSpPr>
        <p:spPr>
          <a:xfrm>
            <a:off x="17066581" y="8005661"/>
            <a:ext cx="468487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A6E4C7A2-F23C-B042-8F3D-2DEC57CA2040}"/>
              </a:ext>
            </a:extLst>
          </p:cNvPr>
          <p:cNvSpPr/>
          <p:nvPr/>
        </p:nvSpPr>
        <p:spPr>
          <a:xfrm flipH="1">
            <a:off x="2826723" y="8005109"/>
            <a:ext cx="4504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E86837F0-86E4-6A41-BC5A-C0BC8F34501E}"/>
              </a:ext>
            </a:extLst>
          </p:cNvPr>
          <p:cNvSpPr/>
          <p:nvPr/>
        </p:nvSpPr>
        <p:spPr>
          <a:xfrm>
            <a:off x="17066581" y="10977461"/>
            <a:ext cx="468487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8" name="Rectangle 56">
            <a:extLst>
              <a:ext uri="{FF2B5EF4-FFF2-40B4-BE49-F238E27FC236}">
                <a16:creationId xmlns:a16="http://schemas.microsoft.com/office/drawing/2014/main" id="{26B3F37E-C343-6B46-9FF4-0B8652FB41F1}"/>
              </a:ext>
            </a:extLst>
          </p:cNvPr>
          <p:cNvSpPr/>
          <p:nvPr/>
        </p:nvSpPr>
        <p:spPr>
          <a:xfrm flipH="1">
            <a:off x="2826723" y="10976909"/>
            <a:ext cx="4504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C046431A-301D-5849-BCFC-FCFC552AE088}"/>
              </a:ext>
            </a:extLst>
          </p:cNvPr>
          <p:cNvSpPr txBox="1"/>
          <p:nvPr/>
        </p:nvSpPr>
        <p:spPr>
          <a:xfrm>
            <a:off x="6103759" y="1022190"/>
            <a:ext cx="12170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McKinsey 7S Framework</a:t>
            </a:r>
          </a:p>
        </p:txBody>
      </p:sp>
      <p:sp>
        <p:nvSpPr>
          <p:cNvPr id="35" name="CuadroTexto 351">
            <a:extLst>
              <a:ext uri="{FF2B5EF4-FFF2-40B4-BE49-F238E27FC236}">
                <a16:creationId xmlns:a16="http://schemas.microsoft.com/office/drawing/2014/main" id="{46CBF0FD-0A42-4742-A1B6-D19C4097F6E3}"/>
              </a:ext>
            </a:extLst>
          </p:cNvPr>
          <p:cNvSpPr txBox="1"/>
          <p:nvPr/>
        </p:nvSpPr>
        <p:spPr>
          <a:xfrm>
            <a:off x="2668308" y="2383311"/>
            <a:ext cx="1904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52320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e">
            <a:extLst>
              <a:ext uri="{FF2B5EF4-FFF2-40B4-BE49-F238E27FC236}">
                <a16:creationId xmlns:a16="http://schemas.microsoft.com/office/drawing/2014/main" id="{671A9E34-543A-0548-A002-699132471553}"/>
              </a:ext>
            </a:extLst>
          </p:cNvPr>
          <p:cNvSpPr/>
          <p:nvPr/>
        </p:nvSpPr>
        <p:spPr>
          <a:xfrm>
            <a:off x="9394819" y="4982792"/>
            <a:ext cx="3020486" cy="3020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32" h="19632" extrusionOk="0">
                <a:moveTo>
                  <a:pt x="267" y="7550"/>
                </a:moveTo>
                <a:cubicBezTo>
                  <a:pt x="1519" y="2277"/>
                  <a:pt x="6808" y="-984"/>
                  <a:pt x="12082" y="267"/>
                </a:cubicBezTo>
                <a:cubicBezTo>
                  <a:pt x="17355" y="1519"/>
                  <a:pt x="20616" y="6808"/>
                  <a:pt x="19365" y="12082"/>
                </a:cubicBezTo>
                <a:cubicBezTo>
                  <a:pt x="18113" y="17355"/>
                  <a:pt x="12824" y="20616"/>
                  <a:pt x="7550" y="19365"/>
                </a:cubicBezTo>
                <a:cubicBezTo>
                  <a:pt x="2277" y="18113"/>
                  <a:pt x="-984" y="12824"/>
                  <a:pt x="267" y="755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38100">
            <a:noFill/>
            <a:miter lim="400000"/>
          </a:ln>
        </p:spPr>
        <p:txBody>
          <a:bodyPr lIns="38100" tIns="38100" rIns="38100" bIns="38100" anchor="ctr"/>
          <a:lstStyle/>
          <a:p>
            <a:pPr algn="ctr"/>
            <a:endParaRPr sz="28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5" name="Cercle">
            <a:extLst>
              <a:ext uri="{FF2B5EF4-FFF2-40B4-BE49-F238E27FC236}">
                <a16:creationId xmlns:a16="http://schemas.microsoft.com/office/drawing/2014/main" id="{C5713F8B-E357-904F-90B2-354B625988EF}"/>
              </a:ext>
            </a:extLst>
          </p:cNvPr>
          <p:cNvSpPr/>
          <p:nvPr/>
        </p:nvSpPr>
        <p:spPr>
          <a:xfrm>
            <a:off x="11908816" y="4982961"/>
            <a:ext cx="3019892" cy="30198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38100">
            <a:noFill/>
            <a:miter lim="400000"/>
          </a:ln>
        </p:spPr>
        <p:txBody>
          <a:bodyPr lIns="38100" tIns="38100" rIns="38100" bIns="38100" anchor="ctr"/>
          <a:lstStyle/>
          <a:p>
            <a:pPr algn="ctr"/>
            <a:endParaRPr sz="28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6" name="Cercle">
            <a:extLst>
              <a:ext uri="{FF2B5EF4-FFF2-40B4-BE49-F238E27FC236}">
                <a16:creationId xmlns:a16="http://schemas.microsoft.com/office/drawing/2014/main" id="{DD8564D1-2D80-A742-9836-922F113A37C9}"/>
              </a:ext>
            </a:extLst>
          </p:cNvPr>
          <p:cNvSpPr/>
          <p:nvPr/>
        </p:nvSpPr>
        <p:spPr>
          <a:xfrm>
            <a:off x="13222910" y="7142624"/>
            <a:ext cx="3019722" cy="3019708"/>
          </a:xfrm>
          <a:prstGeom prst="ellipse">
            <a:avLst/>
          </a:prstGeom>
          <a:solidFill>
            <a:schemeClr val="accent3">
              <a:alpha val="80000"/>
            </a:schemeClr>
          </a:solidFill>
          <a:ln w="38100">
            <a:noFill/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 dirty="0">
              <a:latin typeface="Century Gothic" panose="020B0502020202020204" pitchFamily="34" charset="0"/>
            </a:endParaRPr>
          </a:p>
        </p:txBody>
      </p:sp>
      <p:sp>
        <p:nvSpPr>
          <p:cNvPr id="37" name="Cercle">
            <a:extLst>
              <a:ext uri="{FF2B5EF4-FFF2-40B4-BE49-F238E27FC236}">
                <a16:creationId xmlns:a16="http://schemas.microsoft.com/office/drawing/2014/main" id="{A6B02502-5D52-1947-B552-E52037B3923B}"/>
              </a:ext>
            </a:extLst>
          </p:cNvPr>
          <p:cNvSpPr/>
          <p:nvPr/>
        </p:nvSpPr>
        <p:spPr>
          <a:xfrm>
            <a:off x="11908816" y="9308533"/>
            <a:ext cx="3019892" cy="3019892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38100">
            <a:noFill/>
            <a:miter lim="400000"/>
          </a:ln>
        </p:spPr>
        <p:txBody>
          <a:bodyPr lIns="38100" tIns="38100" rIns="38100" bIns="38100" anchor="ctr"/>
          <a:lstStyle/>
          <a:p>
            <a:pPr algn="ctr"/>
            <a:endParaRPr sz="28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8" name="Figure">
            <a:extLst>
              <a:ext uri="{FF2B5EF4-FFF2-40B4-BE49-F238E27FC236}">
                <a16:creationId xmlns:a16="http://schemas.microsoft.com/office/drawing/2014/main" id="{46EB6001-72D3-824D-B7CE-C0E3D45E042B}"/>
              </a:ext>
            </a:extLst>
          </p:cNvPr>
          <p:cNvSpPr/>
          <p:nvPr/>
        </p:nvSpPr>
        <p:spPr>
          <a:xfrm>
            <a:off x="9394819" y="9308364"/>
            <a:ext cx="3020486" cy="3020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32" h="19632" extrusionOk="0">
                <a:moveTo>
                  <a:pt x="267" y="7550"/>
                </a:moveTo>
                <a:cubicBezTo>
                  <a:pt x="1519" y="2277"/>
                  <a:pt x="6808" y="-984"/>
                  <a:pt x="12082" y="267"/>
                </a:cubicBezTo>
                <a:cubicBezTo>
                  <a:pt x="17355" y="1519"/>
                  <a:pt x="20616" y="6808"/>
                  <a:pt x="19365" y="12082"/>
                </a:cubicBezTo>
                <a:cubicBezTo>
                  <a:pt x="18113" y="17355"/>
                  <a:pt x="12824" y="20616"/>
                  <a:pt x="7550" y="19365"/>
                </a:cubicBezTo>
                <a:cubicBezTo>
                  <a:pt x="2277" y="18113"/>
                  <a:pt x="-984" y="12824"/>
                  <a:pt x="267" y="7550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38100">
            <a:noFill/>
            <a:miter lim="400000"/>
          </a:ln>
        </p:spPr>
        <p:txBody>
          <a:bodyPr lIns="38100" tIns="38100" rIns="38100" bIns="38100" anchor="ctr"/>
          <a:lstStyle/>
          <a:p>
            <a:pPr algn="ctr"/>
            <a:endParaRPr sz="28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Cercle">
            <a:extLst>
              <a:ext uri="{FF2B5EF4-FFF2-40B4-BE49-F238E27FC236}">
                <a16:creationId xmlns:a16="http://schemas.microsoft.com/office/drawing/2014/main" id="{4FEE091A-D359-3E42-934E-A1C469BA2416}"/>
              </a:ext>
            </a:extLst>
          </p:cNvPr>
          <p:cNvSpPr/>
          <p:nvPr/>
        </p:nvSpPr>
        <p:spPr>
          <a:xfrm>
            <a:off x="8138130" y="7142624"/>
            <a:ext cx="3019712" cy="3019708"/>
          </a:xfrm>
          <a:prstGeom prst="ellipse">
            <a:avLst/>
          </a:prstGeom>
          <a:solidFill>
            <a:schemeClr val="accent6">
              <a:alpha val="80000"/>
            </a:schemeClr>
          </a:solidFill>
          <a:ln w="38100">
            <a:noFill/>
            <a:miter lim="400000"/>
          </a:ln>
        </p:spPr>
        <p:txBody>
          <a:bodyPr lIns="38100" tIns="38100" rIns="38100" bIns="38100" anchor="ctr"/>
          <a:lstStyle/>
          <a:p>
            <a:pPr algn="ctr"/>
            <a:endParaRPr sz="28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0" name="Figure">
            <a:extLst>
              <a:ext uri="{FF2B5EF4-FFF2-40B4-BE49-F238E27FC236}">
                <a16:creationId xmlns:a16="http://schemas.microsoft.com/office/drawing/2014/main" id="{80A2751F-6D3D-8A43-8C65-AA2F195C6378}"/>
              </a:ext>
            </a:extLst>
          </p:cNvPr>
          <p:cNvSpPr/>
          <p:nvPr/>
        </p:nvSpPr>
        <p:spPr>
          <a:xfrm>
            <a:off x="10557654" y="7022890"/>
            <a:ext cx="3265444" cy="3265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32" h="19632" extrusionOk="0">
                <a:moveTo>
                  <a:pt x="267" y="7550"/>
                </a:moveTo>
                <a:cubicBezTo>
                  <a:pt x="1519" y="2277"/>
                  <a:pt x="6808" y="-984"/>
                  <a:pt x="12082" y="267"/>
                </a:cubicBezTo>
                <a:cubicBezTo>
                  <a:pt x="17355" y="1519"/>
                  <a:pt x="20616" y="6808"/>
                  <a:pt x="19365" y="12082"/>
                </a:cubicBezTo>
                <a:cubicBezTo>
                  <a:pt x="18113" y="17355"/>
                  <a:pt x="12824" y="20616"/>
                  <a:pt x="7550" y="19365"/>
                </a:cubicBezTo>
                <a:cubicBezTo>
                  <a:pt x="2277" y="18113"/>
                  <a:pt x="-984" y="12824"/>
                  <a:pt x="267" y="7550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 w="38100">
            <a:noFill/>
            <a:miter lim="400000"/>
          </a:ln>
        </p:spPr>
        <p:txBody>
          <a:bodyPr lIns="38100" tIns="38100" rIns="38100" bIns="38100" anchor="ctr"/>
          <a:lstStyle/>
          <a:p>
            <a:pPr algn="ctr"/>
            <a:endParaRPr sz="28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4B906D-6B1A-9C40-A106-AD80122E5239}"/>
              </a:ext>
            </a:extLst>
          </p:cNvPr>
          <p:cNvSpPr txBox="1"/>
          <p:nvPr/>
        </p:nvSpPr>
        <p:spPr>
          <a:xfrm>
            <a:off x="10445324" y="8026946"/>
            <a:ext cx="3517366" cy="12311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cs typeface="Poppins SemiBold" pitchFamily="2" charset="77"/>
              </a:rPr>
              <a:t>Shared Values</a:t>
            </a:r>
          </a:p>
        </p:txBody>
      </p:sp>
      <p:sp>
        <p:nvSpPr>
          <p:cNvPr id="65" name="Forma libre 285">
            <a:extLst>
              <a:ext uri="{FF2B5EF4-FFF2-40B4-BE49-F238E27FC236}">
                <a16:creationId xmlns:a16="http://schemas.microsoft.com/office/drawing/2014/main" id="{7F837DBA-C8B3-D24E-A195-DF6066243DEE}"/>
              </a:ext>
            </a:extLst>
          </p:cNvPr>
          <p:cNvSpPr/>
          <p:nvPr/>
        </p:nvSpPr>
        <p:spPr>
          <a:xfrm>
            <a:off x="10514592" y="6025001"/>
            <a:ext cx="661943" cy="661943"/>
          </a:xfrm>
          <a:custGeom>
            <a:avLst/>
            <a:gdLst>
              <a:gd name="connsiteX0" fmla="*/ 245812 w 517651"/>
              <a:gd name="connsiteY0" fmla="*/ 436157 h 517651"/>
              <a:gd name="connsiteX1" fmla="*/ 436254 w 517651"/>
              <a:gd name="connsiteY1" fmla="*/ 245757 h 517651"/>
              <a:gd name="connsiteX2" fmla="*/ 498982 w 517651"/>
              <a:gd name="connsiteY2" fmla="*/ 256568 h 517651"/>
              <a:gd name="connsiteX3" fmla="*/ 503472 w 517651"/>
              <a:gd name="connsiteY3" fmla="*/ 257325 h 517651"/>
              <a:gd name="connsiteX4" fmla="*/ 504004 w 517651"/>
              <a:gd name="connsiteY4" fmla="*/ 257325 h 517651"/>
              <a:gd name="connsiteX5" fmla="*/ 517607 w 517651"/>
              <a:gd name="connsiteY5" fmla="*/ 243725 h 517651"/>
              <a:gd name="connsiteX6" fmla="*/ 516783 w 517651"/>
              <a:gd name="connsiteY6" fmla="*/ 238997 h 517651"/>
              <a:gd name="connsiteX7" fmla="*/ 259415 w 517651"/>
              <a:gd name="connsiteY7" fmla="*/ 956 h 517651"/>
              <a:gd name="connsiteX8" fmla="*/ 956 w 517651"/>
              <a:gd name="connsiteY8" fmla="*/ 259358 h 517651"/>
              <a:gd name="connsiteX9" fmla="*/ 242915 w 517651"/>
              <a:gd name="connsiteY9" fmla="*/ 516948 h 517651"/>
              <a:gd name="connsiteX10" fmla="*/ 243766 w 517651"/>
              <a:gd name="connsiteY10" fmla="*/ 516975 h 517651"/>
              <a:gd name="connsiteX11" fmla="*/ 254606 w 517651"/>
              <a:gd name="connsiteY11" fmla="*/ 511595 h 517651"/>
              <a:gd name="connsiteX12" fmla="*/ 256598 w 517651"/>
              <a:gd name="connsiteY12" fmla="*/ 498899 h 517651"/>
              <a:gd name="connsiteX13" fmla="*/ 245812 w 517651"/>
              <a:gd name="connsiteY13" fmla="*/ 436157 h 517651"/>
              <a:gd name="connsiteX14" fmla="*/ 187372 w 517651"/>
              <a:gd name="connsiteY14" fmla="*/ 350573 h 517651"/>
              <a:gd name="connsiteX15" fmla="*/ 177756 w 517651"/>
              <a:gd name="connsiteY15" fmla="*/ 354557 h 517651"/>
              <a:gd name="connsiteX16" fmla="*/ 168140 w 517651"/>
              <a:gd name="connsiteY16" fmla="*/ 350573 h 517651"/>
              <a:gd name="connsiteX17" fmla="*/ 168140 w 517651"/>
              <a:gd name="connsiteY17" fmla="*/ 331342 h 517651"/>
              <a:gd name="connsiteX18" fmla="*/ 245757 w 517651"/>
              <a:gd name="connsiteY18" fmla="*/ 253726 h 517651"/>
              <a:gd name="connsiteX19" fmla="*/ 245757 w 517651"/>
              <a:gd name="connsiteY19" fmla="*/ 96157 h 517651"/>
              <a:gd name="connsiteX20" fmla="*/ 259358 w 517651"/>
              <a:gd name="connsiteY20" fmla="*/ 82557 h 517651"/>
              <a:gd name="connsiteX21" fmla="*/ 272958 w 517651"/>
              <a:gd name="connsiteY21" fmla="*/ 96157 h 517651"/>
              <a:gd name="connsiteX22" fmla="*/ 272958 w 517651"/>
              <a:gd name="connsiteY22" fmla="*/ 259358 h 517651"/>
              <a:gd name="connsiteX23" fmla="*/ 268974 w 517651"/>
              <a:gd name="connsiteY23" fmla="*/ 268974 h 517651"/>
              <a:gd name="connsiteX24" fmla="*/ 187372 w 517651"/>
              <a:gd name="connsiteY24" fmla="*/ 350573 h 51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7651" h="517651">
                <a:moveTo>
                  <a:pt x="245812" y="436157"/>
                </a:moveTo>
                <a:cubicBezTo>
                  <a:pt x="245812" y="331170"/>
                  <a:pt x="331255" y="245757"/>
                  <a:pt x="436254" y="245757"/>
                </a:cubicBezTo>
                <a:cubicBezTo>
                  <a:pt x="457349" y="245757"/>
                  <a:pt x="478445" y="249396"/>
                  <a:pt x="498982" y="256568"/>
                </a:cubicBezTo>
                <a:cubicBezTo>
                  <a:pt x="500443" y="257073"/>
                  <a:pt x="501958" y="257325"/>
                  <a:pt x="503472" y="257325"/>
                </a:cubicBezTo>
                <a:cubicBezTo>
                  <a:pt x="503685" y="257338"/>
                  <a:pt x="503871" y="257325"/>
                  <a:pt x="504004" y="257325"/>
                </a:cubicBezTo>
                <a:cubicBezTo>
                  <a:pt x="511523" y="257325"/>
                  <a:pt x="517607" y="251242"/>
                  <a:pt x="517607" y="243725"/>
                </a:cubicBezTo>
                <a:cubicBezTo>
                  <a:pt x="517607" y="242065"/>
                  <a:pt x="517315" y="240471"/>
                  <a:pt x="516783" y="238997"/>
                </a:cubicBezTo>
                <a:cubicBezTo>
                  <a:pt x="506289" y="105201"/>
                  <a:pt x="393984" y="956"/>
                  <a:pt x="259415" y="956"/>
                </a:cubicBezTo>
                <a:cubicBezTo>
                  <a:pt x="116901" y="956"/>
                  <a:pt x="956" y="116876"/>
                  <a:pt x="956" y="259358"/>
                </a:cubicBezTo>
                <a:cubicBezTo>
                  <a:pt x="956" y="395212"/>
                  <a:pt x="107230" y="508356"/>
                  <a:pt x="242915" y="516948"/>
                </a:cubicBezTo>
                <a:cubicBezTo>
                  <a:pt x="243180" y="516961"/>
                  <a:pt x="243474" y="516975"/>
                  <a:pt x="243766" y="516975"/>
                </a:cubicBezTo>
                <a:cubicBezTo>
                  <a:pt x="248016" y="516975"/>
                  <a:pt x="252029" y="514996"/>
                  <a:pt x="254606" y="511595"/>
                </a:cubicBezTo>
                <a:cubicBezTo>
                  <a:pt x="257369" y="507969"/>
                  <a:pt x="258113" y="503202"/>
                  <a:pt x="256598" y="498899"/>
                </a:cubicBezTo>
                <a:cubicBezTo>
                  <a:pt x="249451" y="478379"/>
                  <a:pt x="245812" y="457261"/>
                  <a:pt x="245812" y="436157"/>
                </a:cubicBezTo>
                <a:close/>
                <a:moveTo>
                  <a:pt x="187372" y="350573"/>
                </a:moveTo>
                <a:cubicBezTo>
                  <a:pt x="184716" y="353228"/>
                  <a:pt x="181235" y="354557"/>
                  <a:pt x="177756" y="354557"/>
                </a:cubicBezTo>
                <a:cubicBezTo>
                  <a:pt x="174277" y="354557"/>
                  <a:pt x="170797" y="353228"/>
                  <a:pt x="168140" y="350573"/>
                </a:cubicBezTo>
                <a:cubicBezTo>
                  <a:pt x="162827" y="345260"/>
                  <a:pt x="162827" y="336653"/>
                  <a:pt x="168140" y="331342"/>
                </a:cubicBezTo>
                <a:lnTo>
                  <a:pt x="245757" y="253726"/>
                </a:lnTo>
                <a:lnTo>
                  <a:pt x="245757" y="96157"/>
                </a:lnTo>
                <a:cubicBezTo>
                  <a:pt x="245757" y="88640"/>
                  <a:pt x="251840" y="82557"/>
                  <a:pt x="259358" y="82557"/>
                </a:cubicBezTo>
                <a:cubicBezTo>
                  <a:pt x="266875" y="82557"/>
                  <a:pt x="272958" y="88640"/>
                  <a:pt x="272958" y="96157"/>
                </a:cubicBezTo>
                <a:lnTo>
                  <a:pt x="272958" y="259358"/>
                </a:lnTo>
                <a:cubicBezTo>
                  <a:pt x="272958" y="262970"/>
                  <a:pt x="271524" y="266424"/>
                  <a:pt x="268974" y="268974"/>
                </a:cubicBezTo>
                <a:lnTo>
                  <a:pt x="187372" y="3505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70" name="Forma libre 286">
            <a:extLst>
              <a:ext uri="{FF2B5EF4-FFF2-40B4-BE49-F238E27FC236}">
                <a16:creationId xmlns:a16="http://schemas.microsoft.com/office/drawing/2014/main" id="{97675B5D-4642-D94A-9537-3C5BA3B2449A}"/>
              </a:ext>
            </a:extLst>
          </p:cNvPr>
          <p:cNvSpPr/>
          <p:nvPr/>
        </p:nvSpPr>
        <p:spPr>
          <a:xfrm>
            <a:off x="10862409" y="6372818"/>
            <a:ext cx="419013" cy="419013"/>
          </a:xfrm>
          <a:custGeom>
            <a:avLst/>
            <a:gdLst>
              <a:gd name="connsiteX0" fmla="*/ 164157 w 327676"/>
              <a:gd name="connsiteY0" fmla="*/ 956 h 327676"/>
              <a:gd name="connsiteX1" fmla="*/ 956 w 327676"/>
              <a:gd name="connsiteY1" fmla="*/ 164157 h 327676"/>
              <a:gd name="connsiteX2" fmla="*/ 164157 w 327676"/>
              <a:gd name="connsiteY2" fmla="*/ 327357 h 327676"/>
              <a:gd name="connsiteX3" fmla="*/ 327357 w 327676"/>
              <a:gd name="connsiteY3" fmla="*/ 164157 h 327676"/>
              <a:gd name="connsiteX4" fmla="*/ 164157 w 327676"/>
              <a:gd name="connsiteY4" fmla="*/ 956 h 327676"/>
              <a:gd name="connsiteX5" fmla="*/ 157357 w 327676"/>
              <a:gd name="connsiteY5" fmla="*/ 150558 h 327676"/>
              <a:gd name="connsiteX6" fmla="*/ 170958 w 327676"/>
              <a:gd name="connsiteY6" fmla="*/ 150558 h 327676"/>
              <a:gd name="connsiteX7" fmla="*/ 218557 w 327676"/>
              <a:gd name="connsiteY7" fmla="*/ 198157 h 327676"/>
              <a:gd name="connsiteX8" fmla="*/ 177757 w 327676"/>
              <a:gd name="connsiteY8" fmla="*/ 245070 h 327676"/>
              <a:gd name="connsiteX9" fmla="*/ 177757 w 327676"/>
              <a:gd name="connsiteY9" fmla="*/ 259358 h 327676"/>
              <a:gd name="connsiteX10" fmla="*/ 164157 w 327676"/>
              <a:gd name="connsiteY10" fmla="*/ 272958 h 327676"/>
              <a:gd name="connsiteX11" fmla="*/ 150556 w 327676"/>
              <a:gd name="connsiteY11" fmla="*/ 259358 h 327676"/>
              <a:gd name="connsiteX12" fmla="*/ 150556 w 327676"/>
              <a:gd name="connsiteY12" fmla="*/ 245757 h 327676"/>
              <a:gd name="connsiteX13" fmla="*/ 123357 w 327676"/>
              <a:gd name="connsiteY13" fmla="*/ 245757 h 327676"/>
              <a:gd name="connsiteX14" fmla="*/ 109756 w 327676"/>
              <a:gd name="connsiteY14" fmla="*/ 232157 h 327676"/>
              <a:gd name="connsiteX15" fmla="*/ 123357 w 327676"/>
              <a:gd name="connsiteY15" fmla="*/ 218556 h 327676"/>
              <a:gd name="connsiteX16" fmla="*/ 170956 w 327676"/>
              <a:gd name="connsiteY16" fmla="*/ 218556 h 327676"/>
              <a:gd name="connsiteX17" fmla="*/ 191356 w 327676"/>
              <a:gd name="connsiteY17" fmla="*/ 198156 h 327676"/>
              <a:gd name="connsiteX18" fmla="*/ 170956 w 327676"/>
              <a:gd name="connsiteY18" fmla="*/ 177756 h 327676"/>
              <a:gd name="connsiteX19" fmla="*/ 157357 w 327676"/>
              <a:gd name="connsiteY19" fmla="*/ 177756 h 327676"/>
              <a:gd name="connsiteX20" fmla="*/ 109757 w 327676"/>
              <a:gd name="connsiteY20" fmla="*/ 130156 h 327676"/>
              <a:gd name="connsiteX21" fmla="*/ 150558 w 327676"/>
              <a:gd name="connsiteY21" fmla="*/ 83244 h 327676"/>
              <a:gd name="connsiteX22" fmla="*/ 150558 w 327676"/>
              <a:gd name="connsiteY22" fmla="*/ 68956 h 327676"/>
              <a:gd name="connsiteX23" fmla="*/ 164158 w 327676"/>
              <a:gd name="connsiteY23" fmla="*/ 55356 h 327676"/>
              <a:gd name="connsiteX24" fmla="*/ 177757 w 327676"/>
              <a:gd name="connsiteY24" fmla="*/ 68957 h 327676"/>
              <a:gd name="connsiteX25" fmla="*/ 177757 w 327676"/>
              <a:gd name="connsiteY25" fmla="*/ 82558 h 327676"/>
              <a:gd name="connsiteX26" fmla="*/ 204957 w 327676"/>
              <a:gd name="connsiteY26" fmla="*/ 82558 h 327676"/>
              <a:gd name="connsiteX27" fmla="*/ 218557 w 327676"/>
              <a:gd name="connsiteY27" fmla="*/ 96158 h 327676"/>
              <a:gd name="connsiteX28" fmla="*/ 204957 w 327676"/>
              <a:gd name="connsiteY28" fmla="*/ 109759 h 327676"/>
              <a:gd name="connsiteX29" fmla="*/ 157357 w 327676"/>
              <a:gd name="connsiteY29" fmla="*/ 109759 h 327676"/>
              <a:gd name="connsiteX30" fmla="*/ 136957 w 327676"/>
              <a:gd name="connsiteY30" fmla="*/ 130159 h 327676"/>
              <a:gd name="connsiteX31" fmla="*/ 157357 w 327676"/>
              <a:gd name="connsiteY31" fmla="*/ 150558 h 32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7676" h="327676">
                <a:moveTo>
                  <a:pt x="164157" y="956"/>
                </a:moveTo>
                <a:cubicBezTo>
                  <a:pt x="74163" y="956"/>
                  <a:pt x="956" y="74163"/>
                  <a:pt x="956" y="164157"/>
                </a:cubicBezTo>
                <a:cubicBezTo>
                  <a:pt x="956" y="254150"/>
                  <a:pt x="74163" y="327357"/>
                  <a:pt x="164157" y="327357"/>
                </a:cubicBezTo>
                <a:cubicBezTo>
                  <a:pt x="254150" y="327357"/>
                  <a:pt x="327357" y="254150"/>
                  <a:pt x="327357" y="164157"/>
                </a:cubicBezTo>
                <a:cubicBezTo>
                  <a:pt x="327357" y="74163"/>
                  <a:pt x="254152" y="956"/>
                  <a:pt x="164157" y="956"/>
                </a:cubicBezTo>
                <a:close/>
                <a:moveTo>
                  <a:pt x="157357" y="150558"/>
                </a:moveTo>
                <a:lnTo>
                  <a:pt x="170958" y="150558"/>
                </a:lnTo>
                <a:cubicBezTo>
                  <a:pt x="197201" y="150558"/>
                  <a:pt x="218557" y="171914"/>
                  <a:pt x="218557" y="198157"/>
                </a:cubicBezTo>
                <a:cubicBezTo>
                  <a:pt x="218557" y="222074"/>
                  <a:pt x="200766" y="241737"/>
                  <a:pt x="177757" y="245070"/>
                </a:cubicBezTo>
                <a:lnTo>
                  <a:pt x="177757" y="259358"/>
                </a:lnTo>
                <a:cubicBezTo>
                  <a:pt x="177757" y="266875"/>
                  <a:pt x="171674" y="272958"/>
                  <a:pt x="164157" y="272958"/>
                </a:cubicBezTo>
                <a:cubicBezTo>
                  <a:pt x="156639" y="272958"/>
                  <a:pt x="150556" y="266875"/>
                  <a:pt x="150556" y="259358"/>
                </a:cubicBezTo>
                <a:lnTo>
                  <a:pt x="150556" y="245757"/>
                </a:lnTo>
                <a:lnTo>
                  <a:pt x="123357" y="245757"/>
                </a:lnTo>
                <a:cubicBezTo>
                  <a:pt x="115839" y="245757"/>
                  <a:pt x="109756" y="239674"/>
                  <a:pt x="109756" y="232157"/>
                </a:cubicBezTo>
                <a:cubicBezTo>
                  <a:pt x="109756" y="224639"/>
                  <a:pt x="115839" y="218556"/>
                  <a:pt x="123357" y="218556"/>
                </a:cubicBezTo>
                <a:lnTo>
                  <a:pt x="170956" y="218556"/>
                </a:lnTo>
                <a:cubicBezTo>
                  <a:pt x="182193" y="218556"/>
                  <a:pt x="191356" y="209405"/>
                  <a:pt x="191356" y="198156"/>
                </a:cubicBezTo>
                <a:cubicBezTo>
                  <a:pt x="191356" y="186907"/>
                  <a:pt x="182192" y="177756"/>
                  <a:pt x="170956" y="177756"/>
                </a:cubicBezTo>
                <a:lnTo>
                  <a:pt x="157357" y="177756"/>
                </a:lnTo>
                <a:cubicBezTo>
                  <a:pt x="131114" y="177756"/>
                  <a:pt x="109757" y="156400"/>
                  <a:pt x="109757" y="130156"/>
                </a:cubicBezTo>
                <a:cubicBezTo>
                  <a:pt x="109757" y="106240"/>
                  <a:pt x="127549" y="86577"/>
                  <a:pt x="150558" y="83244"/>
                </a:cubicBezTo>
                <a:lnTo>
                  <a:pt x="150558" y="68956"/>
                </a:lnTo>
                <a:cubicBezTo>
                  <a:pt x="150558" y="61439"/>
                  <a:pt x="156641" y="55356"/>
                  <a:pt x="164158" y="55356"/>
                </a:cubicBezTo>
                <a:cubicBezTo>
                  <a:pt x="171676" y="55356"/>
                  <a:pt x="177757" y="61440"/>
                  <a:pt x="177757" y="68957"/>
                </a:cubicBezTo>
                <a:lnTo>
                  <a:pt x="177757" y="82558"/>
                </a:lnTo>
                <a:lnTo>
                  <a:pt x="204957" y="82558"/>
                </a:lnTo>
                <a:cubicBezTo>
                  <a:pt x="212474" y="82558"/>
                  <a:pt x="218557" y="88641"/>
                  <a:pt x="218557" y="96158"/>
                </a:cubicBezTo>
                <a:cubicBezTo>
                  <a:pt x="218557" y="103676"/>
                  <a:pt x="212474" y="109759"/>
                  <a:pt x="204957" y="109759"/>
                </a:cubicBezTo>
                <a:lnTo>
                  <a:pt x="157357" y="109759"/>
                </a:lnTo>
                <a:cubicBezTo>
                  <a:pt x="146121" y="109759"/>
                  <a:pt x="136957" y="118909"/>
                  <a:pt x="136957" y="130159"/>
                </a:cubicBezTo>
                <a:cubicBezTo>
                  <a:pt x="136957" y="141408"/>
                  <a:pt x="146122" y="150558"/>
                  <a:pt x="157357" y="1505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72" name="Forma libre 288">
            <a:extLst>
              <a:ext uri="{FF2B5EF4-FFF2-40B4-BE49-F238E27FC236}">
                <a16:creationId xmlns:a16="http://schemas.microsoft.com/office/drawing/2014/main" id="{C70EF20F-7825-5E43-832D-B6A6E13894A9}"/>
              </a:ext>
            </a:extLst>
          </p:cNvPr>
          <p:cNvSpPr/>
          <p:nvPr/>
        </p:nvSpPr>
        <p:spPr>
          <a:xfrm>
            <a:off x="13109524" y="5960974"/>
            <a:ext cx="766152" cy="766152"/>
          </a:xfrm>
          <a:custGeom>
            <a:avLst/>
            <a:gdLst>
              <a:gd name="connsiteX0" fmla="*/ 597710 w 599144"/>
              <a:gd name="connsiteY0" fmla="*/ 107778 h 599144"/>
              <a:gd name="connsiteX1" fmla="*/ 588415 w 599144"/>
              <a:gd name="connsiteY1" fmla="*/ 100697 h 599144"/>
              <a:gd name="connsiteX2" fmla="*/ 520456 w 599144"/>
              <a:gd name="connsiteY2" fmla="*/ 79272 h 599144"/>
              <a:gd name="connsiteX3" fmla="*/ 499020 w 599144"/>
              <a:gd name="connsiteY3" fmla="*/ 11326 h 599144"/>
              <a:gd name="connsiteX4" fmla="*/ 491963 w 599144"/>
              <a:gd name="connsiteY4" fmla="*/ 2019 h 599144"/>
              <a:gd name="connsiteX5" fmla="*/ 480284 w 599144"/>
              <a:gd name="connsiteY5" fmla="*/ 2676 h 599144"/>
              <a:gd name="connsiteX6" fmla="*/ 424442 w 599144"/>
              <a:gd name="connsiteY6" fmla="*/ 88081 h 599144"/>
              <a:gd name="connsiteX7" fmla="*/ 424442 w 599144"/>
              <a:gd name="connsiteY7" fmla="*/ 132049 h 599144"/>
              <a:gd name="connsiteX8" fmla="*/ 299864 w 599144"/>
              <a:gd name="connsiteY8" fmla="*/ 262490 h 599144"/>
              <a:gd name="connsiteX9" fmla="*/ 299864 w 599144"/>
              <a:gd name="connsiteY9" fmla="*/ 263894 h 599144"/>
              <a:gd name="connsiteX10" fmla="*/ 299864 w 599144"/>
              <a:gd name="connsiteY10" fmla="*/ 277090 h 599144"/>
              <a:gd name="connsiteX11" fmla="*/ 296215 w 599144"/>
              <a:gd name="connsiteY11" fmla="*/ 285898 h 599144"/>
              <a:gd name="connsiteX12" fmla="*/ 241225 w 599144"/>
              <a:gd name="connsiteY12" fmla="*/ 340887 h 599144"/>
              <a:gd name="connsiteX13" fmla="*/ 232417 w 599144"/>
              <a:gd name="connsiteY13" fmla="*/ 344537 h 599144"/>
              <a:gd name="connsiteX14" fmla="*/ 223608 w 599144"/>
              <a:gd name="connsiteY14" fmla="*/ 340887 h 599144"/>
              <a:gd name="connsiteX15" fmla="*/ 223608 w 599144"/>
              <a:gd name="connsiteY15" fmla="*/ 323272 h 599144"/>
              <a:gd name="connsiteX16" fmla="*/ 274948 w 599144"/>
              <a:gd name="connsiteY16" fmla="*/ 271932 h 599144"/>
              <a:gd name="connsiteX17" fmla="*/ 274948 w 599144"/>
              <a:gd name="connsiteY17" fmla="*/ 262492 h 599144"/>
              <a:gd name="connsiteX18" fmla="*/ 275653 w 599144"/>
              <a:gd name="connsiteY18" fmla="*/ 253792 h 599144"/>
              <a:gd name="connsiteX19" fmla="*/ 250031 w 599144"/>
              <a:gd name="connsiteY19" fmla="*/ 250035 h 599144"/>
              <a:gd name="connsiteX20" fmla="*/ 150369 w 599144"/>
              <a:gd name="connsiteY20" fmla="*/ 349697 h 599144"/>
              <a:gd name="connsiteX21" fmla="*/ 250034 w 599144"/>
              <a:gd name="connsiteY21" fmla="*/ 449359 h 599144"/>
              <a:gd name="connsiteX22" fmla="*/ 349696 w 599144"/>
              <a:gd name="connsiteY22" fmla="*/ 349697 h 599144"/>
              <a:gd name="connsiteX23" fmla="*/ 336079 w 599144"/>
              <a:gd name="connsiteY23" fmla="*/ 299865 h 599144"/>
              <a:gd name="connsiteX24" fmla="*/ 337238 w 599144"/>
              <a:gd name="connsiteY24" fmla="*/ 299865 h 599144"/>
              <a:gd name="connsiteX25" fmla="*/ 396204 w 599144"/>
              <a:gd name="connsiteY25" fmla="*/ 255815 h 599144"/>
              <a:gd name="connsiteX26" fmla="*/ 424442 w 599144"/>
              <a:gd name="connsiteY26" fmla="*/ 349697 h 599144"/>
              <a:gd name="connsiteX27" fmla="*/ 250033 w 599144"/>
              <a:gd name="connsiteY27" fmla="*/ 524107 h 599144"/>
              <a:gd name="connsiteX28" fmla="*/ 75623 w 599144"/>
              <a:gd name="connsiteY28" fmla="*/ 349696 h 599144"/>
              <a:gd name="connsiteX29" fmla="*/ 250033 w 599144"/>
              <a:gd name="connsiteY29" fmla="*/ 175286 h 599144"/>
              <a:gd name="connsiteX30" fmla="*/ 321107 w 599144"/>
              <a:gd name="connsiteY30" fmla="*/ 191030 h 599144"/>
              <a:gd name="connsiteX31" fmla="*/ 379693 w 599144"/>
              <a:gd name="connsiteY31" fmla="*/ 137229 h 599144"/>
              <a:gd name="connsiteX32" fmla="*/ 250033 w 599144"/>
              <a:gd name="connsiteY32" fmla="*/ 100539 h 599144"/>
              <a:gd name="connsiteX33" fmla="*/ 876 w 599144"/>
              <a:gd name="connsiteY33" fmla="*/ 349696 h 599144"/>
              <a:gd name="connsiteX34" fmla="*/ 250034 w 599144"/>
              <a:gd name="connsiteY34" fmla="*/ 598854 h 599144"/>
              <a:gd name="connsiteX35" fmla="*/ 499191 w 599144"/>
              <a:gd name="connsiteY35" fmla="*/ 349697 h 599144"/>
              <a:gd name="connsiteX36" fmla="*/ 447902 w 599144"/>
              <a:gd name="connsiteY36" fmla="*/ 198773 h 599144"/>
              <a:gd name="connsiteX37" fmla="*/ 467681 w 599144"/>
              <a:gd name="connsiteY37" fmla="*/ 175287 h 599144"/>
              <a:gd name="connsiteX38" fmla="*/ 511649 w 599144"/>
              <a:gd name="connsiteY38" fmla="*/ 175287 h 599144"/>
              <a:gd name="connsiteX39" fmla="*/ 597053 w 599144"/>
              <a:gd name="connsiteY39" fmla="*/ 119434 h 599144"/>
              <a:gd name="connsiteX40" fmla="*/ 597710 w 599144"/>
              <a:gd name="connsiteY40" fmla="*/ 107778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9144" h="599144">
                <a:moveTo>
                  <a:pt x="597710" y="107778"/>
                </a:moveTo>
                <a:cubicBezTo>
                  <a:pt x="595982" y="104018"/>
                  <a:pt x="592478" y="101366"/>
                  <a:pt x="588415" y="100697"/>
                </a:cubicBezTo>
                <a:cubicBezTo>
                  <a:pt x="565300" y="96913"/>
                  <a:pt x="528948" y="87764"/>
                  <a:pt x="520456" y="79272"/>
                </a:cubicBezTo>
                <a:cubicBezTo>
                  <a:pt x="511964" y="70780"/>
                  <a:pt x="502816" y="34417"/>
                  <a:pt x="499020" y="11326"/>
                </a:cubicBezTo>
                <a:cubicBezTo>
                  <a:pt x="498362" y="7238"/>
                  <a:pt x="495711" y="3759"/>
                  <a:pt x="491963" y="2019"/>
                </a:cubicBezTo>
                <a:cubicBezTo>
                  <a:pt x="488168" y="279"/>
                  <a:pt x="483837" y="547"/>
                  <a:pt x="480284" y="2676"/>
                </a:cubicBezTo>
                <a:cubicBezTo>
                  <a:pt x="477997" y="4051"/>
                  <a:pt x="424442" y="37009"/>
                  <a:pt x="424442" y="88081"/>
                </a:cubicBezTo>
                <a:lnTo>
                  <a:pt x="424442" y="132049"/>
                </a:lnTo>
                <a:cubicBezTo>
                  <a:pt x="366534" y="180068"/>
                  <a:pt x="299864" y="240203"/>
                  <a:pt x="299864" y="262490"/>
                </a:cubicBezTo>
                <a:lnTo>
                  <a:pt x="299864" y="263894"/>
                </a:lnTo>
                <a:lnTo>
                  <a:pt x="299864" y="277090"/>
                </a:lnTo>
                <a:cubicBezTo>
                  <a:pt x="299864" y="280398"/>
                  <a:pt x="298551" y="283562"/>
                  <a:pt x="296215" y="285898"/>
                </a:cubicBezTo>
                <a:lnTo>
                  <a:pt x="241225" y="340887"/>
                </a:lnTo>
                <a:cubicBezTo>
                  <a:pt x="238793" y="343320"/>
                  <a:pt x="235604" y="344537"/>
                  <a:pt x="232417" y="344537"/>
                </a:cubicBezTo>
                <a:cubicBezTo>
                  <a:pt x="229230" y="344537"/>
                  <a:pt x="226042" y="343320"/>
                  <a:pt x="223608" y="340887"/>
                </a:cubicBezTo>
                <a:cubicBezTo>
                  <a:pt x="218742" y="336021"/>
                  <a:pt x="218742" y="328137"/>
                  <a:pt x="223608" y="323272"/>
                </a:cubicBezTo>
                <a:lnTo>
                  <a:pt x="274948" y="271932"/>
                </a:lnTo>
                <a:lnTo>
                  <a:pt x="274948" y="262492"/>
                </a:lnTo>
                <a:cubicBezTo>
                  <a:pt x="274948" y="260020"/>
                  <a:pt x="274992" y="257216"/>
                  <a:pt x="275653" y="253792"/>
                </a:cubicBezTo>
                <a:cubicBezTo>
                  <a:pt x="267428" y="251587"/>
                  <a:pt x="258945" y="250035"/>
                  <a:pt x="250031" y="250035"/>
                </a:cubicBezTo>
                <a:cubicBezTo>
                  <a:pt x="195065" y="250035"/>
                  <a:pt x="150369" y="294744"/>
                  <a:pt x="150369" y="349697"/>
                </a:cubicBezTo>
                <a:cubicBezTo>
                  <a:pt x="150369" y="404650"/>
                  <a:pt x="195068" y="449359"/>
                  <a:pt x="250034" y="449359"/>
                </a:cubicBezTo>
                <a:cubicBezTo>
                  <a:pt x="305000" y="449359"/>
                  <a:pt x="349696" y="404650"/>
                  <a:pt x="349696" y="349697"/>
                </a:cubicBezTo>
                <a:cubicBezTo>
                  <a:pt x="349696" y="331479"/>
                  <a:pt x="344706" y="314488"/>
                  <a:pt x="336079" y="299865"/>
                </a:cubicBezTo>
                <a:lnTo>
                  <a:pt x="337238" y="299865"/>
                </a:lnTo>
                <a:cubicBezTo>
                  <a:pt x="348903" y="299865"/>
                  <a:pt x="370968" y="281528"/>
                  <a:pt x="396204" y="255815"/>
                </a:cubicBezTo>
                <a:cubicBezTo>
                  <a:pt x="414398" y="284000"/>
                  <a:pt x="424442" y="316084"/>
                  <a:pt x="424442" y="349697"/>
                </a:cubicBezTo>
                <a:cubicBezTo>
                  <a:pt x="424442" y="445869"/>
                  <a:pt x="346191" y="524107"/>
                  <a:pt x="250033" y="524107"/>
                </a:cubicBezTo>
                <a:cubicBezTo>
                  <a:pt x="153874" y="524107"/>
                  <a:pt x="75623" y="445867"/>
                  <a:pt x="75623" y="349696"/>
                </a:cubicBezTo>
                <a:cubicBezTo>
                  <a:pt x="75623" y="253524"/>
                  <a:pt x="153874" y="175286"/>
                  <a:pt x="250033" y="175286"/>
                </a:cubicBezTo>
                <a:cubicBezTo>
                  <a:pt x="274866" y="175286"/>
                  <a:pt x="298827" y="180966"/>
                  <a:pt x="321107" y="191030"/>
                </a:cubicBezTo>
                <a:cubicBezTo>
                  <a:pt x="335615" y="176451"/>
                  <a:pt x="354568" y="158857"/>
                  <a:pt x="379693" y="137229"/>
                </a:cubicBezTo>
                <a:cubicBezTo>
                  <a:pt x="340810" y="113503"/>
                  <a:pt x="295948" y="100539"/>
                  <a:pt x="250033" y="100539"/>
                </a:cubicBezTo>
                <a:cubicBezTo>
                  <a:pt x="112657" y="100539"/>
                  <a:pt x="876" y="212307"/>
                  <a:pt x="876" y="349696"/>
                </a:cubicBezTo>
                <a:cubicBezTo>
                  <a:pt x="876" y="487085"/>
                  <a:pt x="112657" y="598854"/>
                  <a:pt x="250034" y="598854"/>
                </a:cubicBezTo>
                <a:cubicBezTo>
                  <a:pt x="387411" y="598854"/>
                  <a:pt x="499191" y="487086"/>
                  <a:pt x="499191" y="349697"/>
                </a:cubicBezTo>
                <a:cubicBezTo>
                  <a:pt x="499191" y="295120"/>
                  <a:pt x="480918" y="242035"/>
                  <a:pt x="447902" y="198773"/>
                </a:cubicBezTo>
                <a:cubicBezTo>
                  <a:pt x="454628" y="190906"/>
                  <a:pt x="461267" y="183020"/>
                  <a:pt x="467681" y="175287"/>
                </a:cubicBezTo>
                <a:lnTo>
                  <a:pt x="511649" y="175287"/>
                </a:lnTo>
                <a:cubicBezTo>
                  <a:pt x="562745" y="175287"/>
                  <a:pt x="595690" y="121721"/>
                  <a:pt x="597053" y="119434"/>
                </a:cubicBezTo>
                <a:cubicBezTo>
                  <a:pt x="599194" y="115893"/>
                  <a:pt x="599437" y="111525"/>
                  <a:pt x="597710" y="10777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76" name="Forma libre 340">
            <a:extLst>
              <a:ext uri="{FF2B5EF4-FFF2-40B4-BE49-F238E27FC236}">
                <a16:creationId xmlns:a16="http://schemas.microsoft.com/office/drawing/2014/main" id="{B711E613-F08B-9147-BEE0-8DE25EC51A42}"/>
              </a:ext>
            </a:extLst>
          </p:cNvPr>
          <p:cNvSpPr/>
          <p:nvPr/>
        </p:nvSpPr>
        <p:spPr>
          <a:xfrm>
            <a:off x="13384660" y="10434928"/>
            <a:ext cx="176083" cy="176083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77" name="Forma libre 341">
            <a:extLst>
              <a:ext uri="{FF2B5EF4-FFF2-40B4-BE49-F238E27FC236}">
                <a16:creationId xmlns:a16="http://schemas.microsoft.com/office/drawing/2014/main" id="{BE69C49B-FFD8-3241-8E99-7B13CE4A5FB1}"/>
              </a:ext>
            </a:extLst>
          </p:cNvPr>
          <p:cNvSpPr/>
          <p:nvPr/>
        </p:nvSpPr>
        <p:spPr>
          <a:xfrm>
            <a:off x="13315096" y="10626227"/>
            <a:ext cx="314668" cy="158148"/>
          </a:xfrm>
          <a:custGeom>
            <a:avLst/>
            <a:gdLst>
              <a:gd name="connsiteX0" fmla="*/ 30095 w 246075"/>
              <a:gd name="connsiteY0" fmla="*/ 123357 h 123675"/>
              <a:gd name="connsiteX1" fmla="*/ 216618 w 246075"/>
              <a:gd name="connsiteY1" fmla="*/ 123357 h 123675"/>
              <a:gd name="connsiteX2" fmla="*/ 245757 w 246075"/>
              <a:gd name="connsiteY2" fmla="*/ 91906 h 123675"/>
              <a:gd name="connsiteX3" fmla="*/ 245757 w 246075"/>
              <a:gd name="connsiteY3" fmla="*/ 83194 h 123675"/>
              <a:gd name="connsiteX4" fmla="*/ 216378 w 246075"/>
              <a:gd name="connsiteY4" fmla="*/ 29019 h 123675"/>
              <a:gd name="connsiteX5" fmla="*/ 123357 w 246075"/>
              <a:gd name="connsiteY5" fmla="*/ 956 h 123675"/>
              <a:gd name="connsiteX6" fmla="*/ 30335 w 246075"/>
              <a:gd name="connsiteY6" fmla="*/ 29019 h 123675"/>
              <a:gd name="connsiteX7" fmla="*/ 956 w 246075"/>
              <a:gd name="connsiteY7" fmla="*/ 83194 h 123675"/>
              <a:gd name="connsiteX8" fmla="*/ 956 w 246075"/>
              <a:gd name="connsiteY8" fmla="*/ 91906 h 123675"/>
              <a:gd name="connsiteX9" fmla="*/ 30095 w 246075"/>
              <a:gd name="connsiteY9" fmla="*/ 123357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30095" y="123357"/>
                </a:move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7" y="60470"/>
                  <a:pt x="234508" y="39711"/>
                  <a:pt x="216378" y="29019"/>
                </a:cubicBez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3"/>
                  <a:pt x="14025" y="123357"/>
                  <a:pt x="30095" y="1233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78" name="Forma libre 342">
            <a:extLst>
              <a:ext uri="{FF2B5EF4-FFF2-40B4-BE49-F238E27FC236}">
                <a16:creationId xmlns:a16="http://schemas.microsoft.com/office/drawing/2014/main" id="{B45F6D29-A930-2742-A8DF-C3D360A23A35}"/>
              </a:ext>
            </a:extLst>
          </p:cNvPr>
          <p:cNvSpPr/>
          <p:nvPr/>
        </p:nvSpPr>
        <p:spPr>
          <a:xfrm>
            <a:off x="13158577" y="10852310"/>
            <a:ext cx="176083" cy="176083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79" name="Forma libre 343">
            <a:extLst>
              <a:ext uri="{FF2B5EF4-FFF2-40B4-BE49-F238E27FC236}">
                <a16:creationId xmlns:a16="http://schemas.microsoft.com/office/drawing/2014/main" id="{6D1E1B70-27B3-694D-B300-8A6879EA50AF}"/>
              </a:ext>
            </a:extLst>
          </p:cNvPr>
          <p:cNvSpPr/>
          <p:nvPr/>
        </p:nvSpPr>
        <p:spPr>
          <a:xfrm>
            <a:off x="13089014" y="11043611"/>
            <a:ext cx="314668" cy="158148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3 h 123675"/>
              <a:gd name="connsiteX4" fmla="*/ 956 w 246075"/>
              <a:gd name="connsiteY4" fmla="*/ 91905 h 123675"/>
              <a:gd name="connsiteX5" fmla="*/ 30095 w 246075"/>
              <a:gd name="connsiteY5" fmla="*/ 123355 h 123675"/>
              <a:gd name="connsiteX6" fmla="*/ 216618 w 246075"/>
              <a:gd name="connsiteY6" fmla="*/ 123355 h 123675"/>
              <a:gd name="connsiteX7" fmla="*/ 245757 w 246075"/>
              <a:gd name="connsiteY7" fmla="*/ 91905 h 123675"/>
              <a:gd name="connsiteX8" fmla="*/ 245757 w 246075"/>
              <a:gd name="connsiteY8" fmla="*/ 83193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50" y="16217"/>
                  <a:pt x="30335" y="29019"/>
                </a:cubicBezTo>
                <a:cubicBezTo>
                  <a:pt x="12206" y="39710"/>
                  <a:pt x="956" y="60468"/>
                  <a:pt x="956" y="83193"/>
                </a:cubicBezTo>
                <a:lnTo>
                  <a:pt x="956" y="91905"/>
                </a:lnTo>
                <a:cubicBezTo>
                  <a:pt x="956" y="109250"/>
                  <a:pt x="14025" y="123355"/>
                  <a:pt x="30095" y="123355"/>
                </a:cubicBezTo>
                <a:lnTo>
                  <a:pt x="216618" y="123355"/>
                </a:lnTo>
                <a:cubicBezTo>
                  <a:pt x="232688" y="123355"/>
                  <a:pt x="245757" y="109250"/>
                  <a:pt x="245757" y="91905"/>
                </a:cubicBezTo>
                <a:lnTo>
                  <a:pt x="245757" y="83193"/>
                </a:lnTo>
                <a:cubicBezTo>
                  <a:pt x="245757" y="60468"/>
                  <a:pt x="234508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89" name="Forma libre 344">
            <a:extLst>
              <a:ext uri="{FF2B5EF4-FFF2-40B4-BE49-F238E27FC236}">
                <a16:creationId xmlns:a16="http://schemas.microsoft.com/office/drawing/2014/main" id="{25A0E727-E41A-F844-917E-B898E844A20F}"/>
              </a:ext>
            </a:extLst>
          </p:cNvPr>
          <p:cNvSpPr/>
          <p:nvPr/>
        </p:nvSpPr>
        <p:spPr>
          <a:xfrm>
            <a:off x="13610741" y="10852310"/>
            <a:ext cx="176083" cy="176083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90" name="Forma libre 345">
            <a:extLst>
              <a:ext uri="{FF2B5EF4-FFF2-40B4-BE49-F238E27FC236}">
                <a16:creationId xmlns:a16="http://schemas.microsoft.com/office/drawing/2014/main" id="{2396913E-F598-C74F-B1EC-AB31F3E162AF}"/>
              </a:ext>
            </a:extLst>
          </p:cNvPr>
          <p:cNvSpPr/>
          <p:nvPr/>
        </p:nvSpPr>
        <p:spPr>
          <a:xfrm>
            <a:off x="13541179" y="11043611"/>
            <a:ext cx="314668" cy="158148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4 h 123675"/>
              <a:gd name="connsiteX4" fmla="*/ 956 w 246075"/>
              <a:gd name="connsiteY4" fmla="*/ 91906 h 123675"/>
              <a:gd name="connsiteX5" fmla="*/ 30095 w 246075"/>
              <a:gd name="connsiteY5" fmla="*/ 123357 h 123675"/>
              <a:gd name="connsiteX6" fmla="*/ 216618 w 246075"/>
              <a:gd name="connsiteY6" fmla="*/ 123357 h 123675"/>
              <a:gd name="connsiteX7" fmla="*/ 245757 w 246075"/>
              <a:gd name="connsiteY7" fmla="*/ 91906 h 123675"/>
              <a:gd name="connsiteX8" fmla="*/ 245757 w 246075"/>
              <a:gd name="connsiteY8" fmla="*/ 83194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1"/>
                  <a:pt x="14025" y="123357"/>
                  <a:pt x="30095" y="123357"/>
                </a:cubicBez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6" y="60468"/>
                  <a:pt x="234506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91" name="Forma libre 346">
            <a:extLst>
              <a:ext uri="{FF2B5EF4-FFF2-40B4-BE49-F238E27FC236}">
                <a16:creationId xmlns:a16="http://schemas.microsoft.com/office/drawing/2014/main" id="{FE9A591A-88F7-3847-B964-0C484D3E9491}"/>
              </a:ext>
            </a:extLst>
          </p:cNvPr>
          <p:cNvSpPr/>
          <p:nvPr/>
        </p:nvSpPr>
        <p:spPr>
          <a:xfrm>
            <a:off x="13367266" y="10817528"/>
            <a:ext cx="210322" cy="210322"/>
          </a:xfrm>
          <a:custGeom>
            <a:avLst/>
            <a:gdLst>
              <a:gd name="connsiteX0" fmla="*/ 150545 w 164475"/>
              <a:gd name="connsiteY0" fmla="*/ 164157 h 164475"/>
              <a:gd name="connsiteX1" fmla="*/ 161184 w 164475"/>
              <a:gd name="connsiteY1" fmla="*/ 159057 h 164475"/>
              <a:gd name="connsiteX2" fmla="*/ 159058 w 164475"/>
              <a:gd name="connsiteY2" fmla="*/ 139932 h 164475"/>
              <a:gd name="connsiteX3" fmla="*/ 96158 w 164475"/>
              <a:gd name="connsiteY3" fmla="*/ 89612 h 164475"/>
              <a:gd name="connsiteX4" fmla="*/ 96158 w 164475"/>
              <a:gd name="connsiteY4" fmla="*/ 14557 h 164475"/>
              <a:gd name="connsiteX5" fmla="*/ 82558 w 164475"/>
              <a:gd name="connsiteY5" fmla="*/ 956 h 164475"/>
              <a:gd name="connsiteX6" fmla="*/ 68957 w 164475"/>
              <a:gd name="connsiteY6" fmla="*/ 14555 h 164475"/>
              <a:gd name="connsiteX7" fmla="*/ 68957 w 164475"/>
              <a:gd name="connsiteY7" fmla="*/ 89621 h 164475"/>
              <a:gd name="connsiteX8" fmla="*/ 6058 w 164475"/>
              <a:gd name="connsiteY8" fmla="*/ 139930 h 164475"/>
              <a:gd name="connsiteX9" fmla="*/ 3932 w 164475"/>
              <a:gd name="connsiteY9" fmla="*/ 159055 h 164475"/>
              <a:gd name="connsiteX10" fmla="*/ 14571 w 164475"/>
              <a:gd name="connsiteY10" fmla="*/ 164156 h 164475"/>
              <a:gd name="connsiteX11" fmla="*/ 23057 w 164475"/>
              <a:gd name="connsiteY11" fmla="*/ 161181 h 164475"/>
              <a:gd name="connsiteX12" fmla="*/ 82558 w 164475"/>
              <a:gd name="connsiteY12" fmla="*/ 113581 h 164475"/>
              <a:gd name="connsiteX13" fmla="*/ 142057 w 164475"/>
              <a:gd name="connsiteY13" fmla="*/ 161181 h 164475"/>
              <a:gd name="connsiteX14" fmla="*/ 150545 w 164475"/>
              <a:gd name="connsiteY14" fmla="*/ 164157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4475" h="164475">
                <a:moveTo>
                  <a:pt x="150545" y="164157"/>
                </a:moveTo>
                <a:cubicBezTo>
                  <a:pt x="154542" y="164157"/>
                  <a:pt x="158487" y="162404"/>
                  <a:pt x="161184" y="159057"/>
                </a:cubicBezTo>
                <a:cubicBezTo>
                  <a:pt x="165872" y="153187"/>
                  <a:pt x="164916" y="144633"/>
                  <a:pt x="159058" y="139932"/>
                </a:cubicBezTo>
                <a:lnTo>
                  <a:pt x="96158" y="89612"/>
                </a:lnTo>
                <a:lnTo>
                  <a:pt x="96158" y="14557"/>
                </a:lnTo>
                <a:cubicBezTo>
                  <a:pt x="96158" y="7039"/>
                  <a:pt x="90075" y="956"/>
                  <a:pt x="82558" y="956"/>
                </a:cubicBezTo>
                <a:cubicBezTo>
                  <a:pt x="75041" y="956"/>
                  <a:pt x="68957" y="7038"/>
                  <a:pt x="68957" y="14555"/>
                </a:cubicBezTo>
                <a:lnTo>
                  <a:pt x="68957" y="89621"/>
                </a:lnTo>
                <a:lnTo>
                  <a:pt x="6058" y="139930"/>
                </a:lnTo>
                <a:cubicBezTo>
                  <a:pt x="200" y="144633"/>
                  <a:pt x="-756" y="153185"/>
                  <a:pt x="3932" y="159055"/>
                </a:cubicBezTo>
                <a:cubicBezTo>
                  <a:pt x="6629" y="162402"/>
                  <a:pt x="10572" y="164156"/>
                  <a:pt x="14571" y="164156"/>
                </a:cubicBezTo>
                <a:cubicBezTo>
                  <a:pt x="17545" y="164156"/>
                  <a:pt x="20548" y="163187"/>
                  <a:pt x="23057" y="161181"/>
                </a:cubicBezTo>
                <a:lnTo>
                  <a:pt x="82558" y="113581"/>
                </a:lnTo>
                <a:lnTo>
                  <a:pt x="142057" y="161181"/>
                </a:lnTo>
                <a:cubicBezTo>
                  <a:pt x="144568" y="163187"/>
                  <a:pt x="147569" y="164157"/>
                  <a:pt x="150545" y="1641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93" name="Forma libre 384">
            <a:extLst>
              <a:ext uri="{FF2B5EF4-FFF2-40B4-BE49-F238E27FC236}">
                <a16:creationId xmlns:a16="http://schemas.microsoft.com/office/drawing/2014/main" id="{FC9E5422-7F8F-684E-A653-A74B076D149E}"/>
              </a:ext>
            </a:extLst>
          </p:cNvPr>
          <p:cNvSpPr/>
          <p:nvPr/>
        </p:nvSpPr>
        <p:spPr>
          <a:xfrm>
            <a:off x="9604818" y="8310470"/>
            <a:ext cx="376117" cy="339208"/>
          </a:xfrm>
          <a:custGeom>
            <a:avLst/>
            <a:gdLst>
              <a:gd name="connsiteX0" fmla="*/ 96362 w 273433"/>
              <a:gd name="connsiteY0" fmla="*/ 246283 h 246601"/>
              <a:gd name="connsiteX1" fmla="*/ 182122 w 273433"/>
              <a:gd name="connsiteY1" fmla="*/ 191364 h 246601"/>
              <a:gd name="connsiteX2" fmla="*/ 273541 w 273433"/>
              <a:gd name="connsiteY2" fmla="*/ 96362 h 246601"/>
              <a:gd name="connsiteX3" fmla="*/ 178137 w 273433"/>
              <a:gd name="connsiteY3" fmla="*/ 958 h 246601"/>
              <a:gd name="connsiteX4" fmla="*/ 92067 w 273433"/>
              <a:gd name="connsiteY4" fmla="*/ 55910 h 246601"/>
              <a:gd name="connsiteX5" fmla="*/ 958 w 273433"/>
              <a:gd name="connsiteY5" fmla="*/ 150879 h 246601"/>
              <a:gd name="connsiteX6" fmla="*/ 96362 w 273433"/>
              <a:gd name="connsiteY6" fmla="*/ 246283 h 246601"/>
              <a:gd name="connsiteX7" fmla="*/ 164508 w 273433"/>
              <a:gd name="connsiteY7" fmla="*/ 69105 h 246601"/>
              <a:gd name="connsiteX8" fmla="*/ 178137 w 273433"/>
              <a:gd name="connsiteY8" fmla="*/ 55475 h 246601"/>
              <a:gd name="connsiteX9" fmla="*/ 191767 w 273433"/>
              <a:gd name="connsiteY9" fmla="*/ 69105 h 246601"/>
              <a:gd name="connsiteX10" fmla="*/ 191767 w 273433"/>
              <a:gd name="connsiteY10" fmla="*/ 123622 h 246601"/>
              <a:gd name="connsiteX11" fmla="*/ 178137 w 273433"/>
              <a:gd name="connsiteY11" fmla="*/ 137251 h 246601"/>
              <a:gd name="connsiteX12" fmla="*/ 164508 w 273433"/>
              <a:gd name="connsiteY12" fmla="*/ 123622 h 246601"/>
              <a:gd name="connsiteX13" fmla="*/ 164508 w 273433"/>
              <a:gd name="connsiteY13" fmla="*/ 69105 h 246601"/>
              <a:gd name="connsiteX14" fmla="*/ 83966 w 273433"/>
              <a:gd name="connsiteY14" fmla="*/ 84164 h 246601"/>
              <a:gd name="connsiteX15" fmla="*/ 82733 w 273433"/>
              <a:gd name="connsiteY15" fmla="*/ 96364 h 246601"/>
              <a:gd name="connsiteX16" fmla="*/ 84984 w 273433"/>
              <a:gd name="connsiteY16" fmla="*/ 116561 h 246601"/>
              <a:gd name="connsiteX17" fmla="*/ 82733 w 273433"/>
              <a:gd name="connsiteY17" fmla="*/ 123622 h 246601"/>
              <a:gd name="connsiteX18" fmla="*/ 82733 w 273433"/>
              <a:gd name="connsiteY18" fmla="*/ 178138 h 246601"/>
              <a:gd name="connsiteX19" fmla="*/ 96362 w 273433"/>
              <a:gd name="connsiteY19" fmla="*/ 191768 h 246601"/>
              <a:gd name="connsiteX20" fmla="*/ 109992 w 273433"/>
              <a:gd name="connsiteY20" fmla="*/ 178138 h 246601"/>
              <a:gd name="connsiteX21" fmla="*/ 109992 w 273433"/>
              <a:gd name="connsiteY21" fmla="*/ 162921 h 246601"/>
              <a:gd name="connsiteX22" fmla="*/ 152939 w 273433"/>
              <a:gd name="connsiteY22" fmla="*/ 187959 h 246601"/>
              <a:gd name="connsiteX23" fmla="*/ 96362 w 273433"/>
              <a:gd name="connsiteY23" fmla="*/ 219026 h 246601"/>
              <a:gd name="connsiteX24" fmla="*/ 28217 w 273433"/>
              <a:gd name="connsiteY24" fmla="*/ 150881 h 246601"/>
              <a:gd name="connsiteX25" fmla="*/ 83966 w 273433"/>
              <a:gd name="connsiteY25" fmla="*/ 84164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3433" h="246601">
                <a:moveTo>
                  <a:pt x="96362" y="246283"/>
                </a:moveTo>
                <a:cubicBezTo>
                  <a:pt x="133337" y="246283"/>
                  <a:pt x="166488" y="224502"/>
                  <a:pt x="182122" y="191364"/>
                </a:cubicBezTo>
                <a:cubicBezTo>
                  <a:pt x="232840" y="189223"/>
                  <a:pt x="273541" y="147598"/>
                  <a:pt x="273541" y="96362"/>
                </a:cubicBezTo>
                <a:cubicBezTo>
                  <a:pt x="273541" y="43762"/>
                  <a:pt x="230737" y="958"/>
                  <a:pt x="178137" y="958"/>
                </a:cubicBezTo>
                <a:cubicBezTo>
                  <a:pt x="140048" y="958"/>
                  <a:pt x="107350" y="23554"/>
                  <a:pt x="92067" y="55910"/>
                </a:cubicBezTo>
                <a:cubicBezTo>
                  <a:pt x="41494" y="58211"/>
                  <a:pt x="958" y="99751"/>
                  <a:pt x="958" y="150879"/>
                </a:cubicBezTo>
                <a:cubicBezTo>
                  <a:pt x="958" y="203480"/>
                  <a:pt x="43762" y="246283"/>
                  <a:pt x="96362" y="246283"/>
                </a:cubicBezTo>
                <a:close/>
                <a:moveTo>
                  <a:pt x="164508" y="69105"/>
                </a:moveTo>
                <a:cubicBezTo>
                  <a:pt x="164508" y="61571"/>
                  <a:pt x="170604" y="55475"/>
                  <a:pt x="178137" y="55475"/>
                </a:cubicBezTo>
                <a:cubicBezTo>
                  <a:pt x="185671" y="55475"/>
                  <a:pt x="191767" y="61571"/>
                  <a:pt x="191767" y="69105"/>
                </a:cubicBezTo>
                <a:lnTo>
                  <a:pt x="191767" y="123622"/>
                </a:lnTo>
                <a:cubicBezTo>
                  <a:pt x="191767" y="131155"/>
                  <a:pt x="185671" y="137251"/>
                  <a:pt x="178137" y="137251"/>
                </a:cubicBezTo>
                <a:cubicBezTo>
                  <a:pt x="170604" y="137251"/>
                  <a:pt x="164508" y="131155"/>
                  <a:pt x="164508" y="123622"/>
                </a:cubicBezTo>
                <a:lnTo>
                  <a:pt x="164508" y="69105"/>
                </a:lnTo>
                <a:close/>
                <a:moveTo>
                  <a:pt x="83966" y="84164"/>
                </a:moveTo>
                <a:cubicBezTo>
                  <a:pt x="83442" y="88202"/>
                  <a:pt x="82733" y="92187"/>
                  <a:pt x="82733" y="96364"/>
                </a:cubicBezTo>
                <a:cubicBezTo>
                  <a:pt x="82733" y="103304"/>
                  <a:pt x="83570" y="110038"/>
                  <a:pt x="84984" y="116561"/>
                </a:cubicBezTo>
                <a:cubicBezTo>
                  <a:pt x="83684" y="118650"/>
                  <a:pt x="82733" y="120977"/>
                  <a:pt x="82733" y="123622"/>
                </a:cubicBezTo>
                <a:lnTo>
                  <a:pt x="82733" y="178138"/>
                </a:lnTo>
                <a:cubicBezTo>
                  <a:pt x="82733" y="185672"/>
                  <a:pt x="88829" y="191768"/>
                  <a:pt x="96362" y="191768"/>
                </a:cubicBezTo>
                <a:cubicBezTo>
                  <a:pt x="103896" y="191768"/>
                  <a:pt x="109992" y="185672"/>
                  <a:pt x="109992" y="178138"/>
                </a:cubicBezTo>
                <a:lnTo>
                  <a:pt x="109992" y="162921"/>
                </a:lnTo>
                <a:cubicBezTo>
                  <a:pt x="121630" y="174834"/>
                  <a:pt x="136440" y="183404"/>
                  <a:pt x="152939" y="187959"/>
                </a:cubicBezTo>
                <a:cubicBezTo>
                  <a:pt x="140578" y="206943"/>
                  <a:pt x="119516" y="219026"/>
                  <a:pt x="96362" y="219026"/>
                </a:cubicBezTo>
                <a:cubicBezTo>
                  <a:pt x="58776" y="219026"/>
                  <a:pt x="28217" y="188453"/>
                  <a:pt x="28217" y="150881"/>
                </a:cubicBezTo>
                <a:cubicBezTo>
                  <a:pt x="28216" y="117773"/>
                  <a:pt x="51986" y="90186"/>
                  <a:pt x="83966" y="841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94" name="Forma libre 385">
            <a:extLst>
              <a:ext uri="{FF2B5EF4-FFF2-40B4-BE49-F238E27FC236}">
                <a16:creationId xmlns:a16="http://schemas.microsoft.com/office/drawing/2014/main" id="{1FB83513-136A-AC4E-8EA7-BB6E78CBBDEF}"/>
              </a:ext>
            </a:extLst>
          </p:cNvPr>
          <p:cNvSpPr/>
          <p:nvPr/>
        </p:nvSpPr>
        <p:spPr>
          <a:xfrm>
            <a:off x="9154884" y="8572934"/>
            <a:ext cx="221452" cy="339208"/>
          </a:xfrm>
          <a:custGeom>
            <a:avLst/>
            <a:gdLst>
              <a:gd name="connsiteX0" fmla="*/ 128252 w 160993"/>
              <a:gd name="connsiteY0" fmla="*/ 23422 h 246601"/>
              <a:gd name="connsiteX1" fmla="*/ 17249 w 160993"/>
              <a:gd name="connsiteY1" fmla="*/ 1222 h 246601"/>
              <a:gd name="connsiteX2" fmla="*/ 5936 w 160993"/>
              <a:gd name="connsiteY2" fmla="*/ 4043 h 246601"/>
              <a:gd name="connsiteX3" fmla="*/ 958 w 160993"/>
              <a:gd name="connsiteY3" fmla="*/ 14584 h 246601"/>
              <a:gd name="connsiteX4" fmla="*/ 958 w 160993"/>
              <a:gd name="connsiteY4" fmla="*/ 232650 h 246601"/>
              <a:gd name="connsiteX5" fmla="*/ 14588 w 160993"/>
              <a:gd name="connsiteY5" fmla="*/ 246280 h 246601"/>
              <a:gd name="connsiteX6" fmla="*/ 99982 w 160993"/>
              <a:gd name="connsiteY6" fmla="*/ 246280 h 246601"/>
              <a:gd name="connsiteX7" fmla="*/ 140471 w 160993"/>
              <a:gd name="connsiteY7" fmla="*/ 211182 h 246601"/>
              <a:gd name="connsiteX8" fmla="*/ 160728 w 160993"/>
              <a:gd name="connsiteY8" fmla="*/ 69300 h 246601"/>
              <a:gd name="connsiteX9" fmla="*/ 128252 w 160993"/>
              <a:gd name="connsiteY9" fmla="*/ 23422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993" h="246601">
                <a:moveTo>
                  <a:pt x="128252" y="23422"/>
                </a:moveTo>
                <a:lnTo>
                  <a:pt x="17249" y="1222"/>
                </a:lnTo>
                <a:cubicBezTo>
                  <a:pt x="13283" y="423"/>
                  <a:pt x="9104" y="1462"/>
                  <a:pt x="5936" y="4043"/>
                </a:cubicBezTo>
                <a:cubicBezTo>
                  <a:pt x="2794" y="6638"/>
                  <a:pt x="958" y="10498"/>
                  <a:pt x="958" y="14584"/>
                </a:cubicBezTo>
                <a:lnTo>
                  <a:pt x="958" y="232650"/>
                </a:lnTo>
                <a:cubicBezTo>
                  <a:pt x="958" y="240184"/>
                  <a:pt x="7054" y="246280"/>
                  <a:pt x="14588" y="246280"/>
                </a:cubicBezTo>
                <a:lnTo>
                  <a:pt x="99982" y="246280"/>
                </a:lnTo>
                <a:cubicBezTo>
                  <a:pt x="120213" y="246280"/>
                  <a:pt x="137622" y="231186"/>
                  <a:pt x="140471" y="211182"/>
                </a:cubicBezTo>
                <a:lnTo>
                  <a:pt x="160728" y="69300"/>
                </a:lnTo>
                <a:cubicBezTo>
                  <a:pt x="163789" y="47818"/>
                  <a:pt x="149548" y="27668"/>
                  <a:pt x="128252" y="2342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95" name="Forma libre 386">
            <a:extLst>
              <a:ext uri="{FF2B5EF4-FFF2-40B4-BE49-F238E27FC236}">
                <a16:creationId xmlns:a16="http://schemas.microsoft.com/office/drawing/2014/main" id="{15CE4A3B-B68A-734A-8318-343930BFF0E8}"/>
              </a:ext>
            </a:extLst>
          </p:cNvPr>
          <p:cNvSpPr/>
          <p:nvPr/>
        </p:nvSpPr>
        <p:spPr>
          <a:xfrm>
            <a:off x="9381137" y="8629166"/>
            <a:ext cx="674901" cy="358541"/>
          </a:xfrm>
          <a:custGeom>
            <a:avLst/>
            <a:gdLst>
              <a:gd name="connsiteX0" fmla="*/ 408897 w 490647"/>
              <a:gd name="connsiteY0" fmla="*/ 82737 h 260656"/>
              <a:gd name="connsiteX1" fmla="*/ 337377 w 490647"/>
              <a:gd name="connsiteY1" fmla="*/ 95278 h 260656"/>
              <a:gd name="connsiteX2" fmla="*/ 327113 w 490647"/>
              <a:gd name="connsiteY2" fmla="*/ 109176 h 260656"/>
              <a:gd name="connsiteX3" fmla="*/ 327122 w 490647"/>
              <a:gd name="connsiteY3" fmla="*/ 109995 h 260656"/>
              <a:gd name="connsiteX4" fmla="*/ 301594 w 490647"/>
              <a:gd name="connsiteY4" fmla="*/ 160998 h 260656"/>
              <a:gd name="connsiteX5" fmla="*/ 237175 w 490647"/>
              <a:gd name="connsiteY5" fmla="*/ 178446 h 260656"/>
              <a:gd name="connsiteX6" fmla="*/ 84567 w 490647"/>
              <a:gd name="connsiteY6" fmla="*/ 149425 h 260656"/>
              <a:gd name="connsiteX7" fmla="*/ 74270 w 490647"/>
              <a:gd name="connsiteY7" fmla="*/ 133657 h 260656"/>
              <a:gd name="connsiteX8" fmla="*/ 91541 w 490647"/>
              <a:gd name="connsiteY8" fmla="*/ 123063 h 260656"/>
              <a:gd name="connsiteX9" fmla="*/ 237175 w 490647"/>
              <a:gd name="connsiteY9" fmla="*/ 151186 h 260656"/>
              <a:gd name="connsiteX10" fmla="*/ 285303 w 490647"/>
              <a:gd name="connsiteY10" fmla="*/ 139141 h 260656"/>
              <a:gd name="connsiteX11" fmla="*/ 299864 w 490647"/>
              <a:gd name="connsiteY11" fmla="*/ 109992 h 260656"/>
              <a:gd name="connsiteX12" fmla="*/ 299159 w 490647"/>
              <a:gd name="connsiteY12" fmla="*/ 103516 h 260656"/>
              <a:gd name="connsiteX13" fmla="*/ 193547 w 490647"/>
              <a:gd name="connsiteY13" fmla="*/ 42113 h 260656"/>
              <a:gd name="connsiteX14" fmla="*/ 135304 w 490647"/>
              <a:gd name="connsiteY14" fmla="*/ 20630 h 260656"/>
              <a:gd name="connsiteX15" fmla="*/ 68170 w 490647"/>
              <a:gd name="connsiteY15" fmla="*/ 958 h 260656"/>
              <a:gd name="connsiteX16" fmla="*/ 35360 w 490647"/>
              <a:gd name="connsiteY16" fmla="*/ 3213 h 260656"/>
              <a:gd name="connsiteX17" fmla="*/ 23585 w 490647"/>
              <a:gd name="connsiteY17" fmla="*/ 17764 h 260656"/>
              <a:gd name="connsiteX18" fmla="*/ 23209 w 490647"/>
              <a:gd name="connsiteY18" fmla="*/ 32275 h 260656"/>
              <a:gd name="connsiteX19" fmla="*/ 2952 w 490647"/>
              <a:gd name="connsiteY19" fmla="*/ 174197 h 260656"/>
              <a:gd name="connsiteX20" fmla="*/ 2073 w 490647"/>
              <a:gd name="connsiteY20" fmla="*/ 177883 h 260656"/>
              <a:gd name="connsiteX21" fmla="*/ 1354 w 490647"/>
              <a:gd name="connsiteY21" fmla="*/ 180611 h 260656"/>
              <a:gd name="connsiteX22" fmla="*/ 9020 w 490647"/>
              <a:gd name="connsiteY22" fmla="*/ 196317 h 260656"/>
              <a:gd name="connsiteX23" fmla="*/ 204459 w 490647"/>
              <a:gd name="connsiteY23" fmla="*/ 259910 h 260656"/>
              <a:gd name="connsiteX24" fmla="*/ 438177 w 490647"/>
              <a:gd name="connsiteY24" fmla="*/ 171002 h 260656"/>
              <a:gd name="connsiteX25" fmla="*/ 482233 w 490647"/>
              <a:gd name="connsiteY25" fmla="*/ 149861 h 260656"/>
              <a:gd name="connsiteX26" fmla="*/ 490667 w 490647"/>
              <a:gd name="connsiteY26" fmla="*/ 137746 h 260656"/>
              <a:gd name="connsiteX27" fmla="*/ 408897 w 490647"/>
              <a:gd name="connsiteY27" fmla="*/ 82737 h 26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0647" h="260656">
                <a:moveTo>
                  <a:pt x="408897" y="82737"/>
                </a:moveTo>
                <a:cubicBezTo>
                  <a:pt x="391880" y="82737"/>
                  <a:pt x="363181" y="88803"/>
                  <a:pt x="337377" y="95278"/>
                </a:cubicBezTo>
                <a:cubicBezTo>
                  <a:pt x="331059" y="96863"/>
                  <a:pt x="326970" y="102664"/>
                  <a:pt x="327113" y="109176"/>
                </a:cubicBezTo>
                <a:cubicBezTo>
                  <a:pt x="327119" y="109448"/>
                  <a:pt x="327122" y="109720"/>
                  <a:pt x="327122" y="109995"/>
                </a:cubicBezTo>
                <a:cubicBezTo>
                  <a:pt x="327122" y="130611"/>
                  <a:pt x="318045" y="148712"/>
                  <a:pt x="301594" y="160998"/>
                </a:cubicBezTo>
                <a:cubicBezTo>
                  <a:pt x="285649" y="172897"/>
                  <a:pt x="265179" y="178446"/>
                  <a:pt x="237175" y="178446"/>
                </a:cubicBezTo>
                <a:cubicBezTo>
                  <a:pt x="200499" y="178446"/>
                  <a:pt x="150586" y="168949"/>
                  <a:pt x="84567" y="149425"/>
                </a:cubicBezTo>
                <a:cubicBezTo>
                  <a:pt x="77753" y="147410"/>
                  <a:pt x="72937" y="140637"/>
                  <a:pt x="74270" y="133657"/>
                </a:cubicBezTo>
                <a:cubicBezTo>
                  <a:pt x="75806" y="125607"/>
                  <a:pt x="83929" y="120786"/>
                  <a:pt x="91541" y="123063"/>
                </a:cubicBezTo>
                <a:cubicBezTo>
                  <a:pt x="154523" y="141723"/>
                  <a:pt x="203502" y="151186"/>
                  <a:pt x="237175" y="151186"/>
                </a:cubicBezTo>
                <a:cubicBezTo>
                  <a:pt x="265845" y="151186"/>
                  <a:pt x="278382" y="144318"/>
                  <a:pt x="285303" y="139141"/>
                </a:cubicBezTo>
                <a:cubicBezTo>
                  <a:pt x="294832" y="132033"/>
                  <a:pt x="299864" y="121958"/>
                  <a:pt x="299864" y="109992"/>
                </a:cubicBezTo>
                <a:cubicBezTo>
                  <a:pt x="299864" y="107706"/>
                  <a:pt x="299448" y="105648"/>
                  <a:pt x="299159" y="103516"/>
                </a:cubicBezTo>
                <a:cubicBezTo>
                  <a:pt x="293999" y="65889"/>
                  <a:pt x="244454" y="52453"/>
                  <a:pt x="193547" y="42113"/>
                </a:cubicBezTo>
                <a:cubicBezTo>
                  <a:pt x="169909" y="37321"/>
                  <a:pt x="152313" y="28843"/>
                  <a:pt x="135304" y="20630"/>
                </a:cubicBezTo>
                <a:cubicBezTo>
                  <a:pt x="114328" y="10514"/>
                  <a:pt x="94523" y="958"/>
                  <a:pt x="68170" y="958"/>
                </a:cubicBezTo>
                <a:cubicBezTo>
                  <a:pt x="57722" y="958"/>
                  <a:pt x="46687" y="1719"/>
                  <a:pt x="35360" y="3213"/>
                </a:cubicBezTo>
                <a:cubicBezTo>
                  <a:pt x="28208" y="4156"/>
                  <a:pt x="23046" y="10571"/>
                  <a:pt x="23585" y="17764"/>
                </a:cubicBezTo>
                <a:cubicBezTo>
                  <a:pt x="23981" y="23048"/>
                  <a:pt x="23874" y="27788"/>
                  <a:pt x="23209" y="32275"/>
                </a:cubicBezTo>
                <a:lnTo>
                  <a:pt x="2952" y="174197"/>
                </a:lnTo>
                <a:cubicBezTo>
                  <a:pt x="2765" y="175474"/>
                  <a:pt x="2392" y="176673"/>
                  <a:pt x="2073" y="177883"/>
                </a:cubicBezTo>
                <a:cubicBezTo>
                  <a:pt x="2046" y="178003"/>
                  <a:pt x="1380" y="180505"/>
                  <a:pt x="1354" y="180611"/>
                </a:cubicBezTo>
                <a:cubicBezTo>
                  <a:pt x="-217" y="187012"/>
                  <a:pt x="3004" y="193628"/>
                  <a:pt x="9020" y="196317"/>
                </a:cubicBezTo>
                <a:cubicBezTo>
                  <a:pt x="73865" y="225331"/>
                  <a:pt x="160431" y="259910"/>
                  <a:pt x="204459" y="259910"/>
                </a:cubicBezTo>
                <a:cubicBezTo>
                  <a:pt x="257325" y="259910"/>
                  <a:pt x="366172" y="206406"/>
                  <a:pt x="438177" y="171002"/>
                </a:cubicBezTo>
                <a:cubicBezTo>
                  <a:pt x="456763" y="161868"/>
                  <a:pt x="472165" y="154286"/>
                  <a:pt x="482233" y="149861"/>
                </a:cubicBezTo>
                <a:cubicBezTo>
                  <a:pt x="487111" y="147718"/>
                  <a:pt x="490610" y="143074"/>
                  <a:pt x="490667" y="137746"/>
                </a:cubicBezTo>
                <a:cubicBezTo>
                  <a:pt x="491017" y="105382"/>
                  <a:pt x="457299" y="82737"/>
                  <a:pt x="408897" y="8273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97" name="Forma libre 397">
            <a:extLst>
              <a:ext uri="{FF2B5EF4-FFF2-40B4-BE49-F238E27FC236}">
                <a16:creationId xmlns:a16="http://schemas.microsoft.com/office/drawing/2014/main" id="{D348A02A-29E7-3B4D-9528-1B3890B735D3}"/>
              </a:ext>
            </a:extLst>
          </p:cNvPr>
          <p:cNvSpPr/>
          <p:nvPr/>
        </p:nvSpPr>
        <p:spPr>
          <a:xfrm>
            <a:off x="10442697" y="10477525"/>
            <a:ext cx="838183" cy="349651"/>
          </a:xfrm>
          <a:custGeom>
            <a:avLst/>
            <a:gdLst>
              <a:gd name="connsiteX0" fmla="*/ 600638 w 655474"/>
              <a:gd name="connsiteY0" fmla="*/ 82734 h 273433"/>
              <a:gd name="connsiteX1" fmla="*/ 464348 w 655474"/>
              <a:gd name="connsiteY1" fmla="*/ 82734 h 273433"/>
              <a:gd name="connsiteX2" fmla="*/ 464348 w 655474"/>
              <a:gd name="connsiteY2" fmla="*/ 55475 h 273433"/>
              <a:gd name="connsiteX3" fmla="*/ 409831 w 655474"/>
              <a:gd name="connsiteY3" fmla="*/ 958 h 273433"/>
              <a:gd name="connsiteX4" fmla="*/ 246282 w 655474"/>
              <a:gd name="connsiteY4" fmla="*/ 958 h 273433"/>
              <a:gd name="connsiteX5" fmla="*/ 191765 w 655474"/>
              <a:gd name="connsiteY5" fmla="*/ 55475 h 273433"/>
              <a:gd name="connsiteX6" fmla="*/ 191765 w 655474"/>
              <a:gd name="connsiteY6" fmla="*/ 82733 h 273433"/>
              <a:gd name="connsiteX7" fmla="*/ 55475 w 655474"/>
              <a:gd name="connsiteY7" fmla="*/ 82733 h 273433"/>
              <a:gd name="connsiteX8" fmla="*/ 958 w 655474"/>
              <a:gd name="connsiteY8" fmla="*/ 137250 h 273433"/>
              <a:gd name="connsiteX9" fmla="*/ 958 w 655474"/>
              <a:gd name="connsiteY9" fmla="*/ 219024 h 273433"/>
              <a:gd name="connsiteX10" fmla="*/ 55475 w 655474"/>
              <a:gd name="connsiteY10" fmla="*/ 273541 h 273433"/>
              <a:gd name="connsiteX11" fmla="*/ 273541 w 655474"/>
              <a:gd name="connsiteY11" fmla="*/ 273541 h 273433"/>
              <a:gd name="connsiteX12" fmla="*/ 273541 w 655474"/>
              <a:gd name="connsiteY12" fmla="*/ 259912 h 273433"/>
              <a:gd name="connsiteX13" fmla="*/ 287171 w 655474"/>
              <a:gd name="connsiteY13" fmla="*/ 246282 h 273433"/>
              <a:gd name="connsiteX14" fmla="*/ 368945 w 655474"/>
              <a:gd name="connsiteY14" fmla="*/ 246282 h 273433"/>
              <a:gd name="connsiteX15" fmla="*/ 382575 w 655474"/>
              <a:gd name="connsiteY15" fmla="*/ 259912 h 273433"/>
              <a:gd name="connsiteX16" fmla="*/ 382575 w 655474"/>
              <a:gd name="connsiteY16" fmla="*/ 273541 h 273433"/>
              <a:gd name="connsiteX17" fmla="*/ 600641 w 655474"/>
              <a:gd name="connsiteY17" fmla="*/ 273541 h 273433"/>
              <a:gd name="connsiteX18" fmla="*/ 655155 w 655474"/>
              <a:gd name="connsiteY18" fmla="*/ 219024 h 273433"/>
              <a:gd name="connsiteX19" fmla="*/ 655155 w 655474"/>
              <a:gd name="connsiteY19" fmla="*/ 137250 h 273433"/>
              <a:gd name="connsiteX20" fmla="*/ 600638 w 655474"/>
              <a:gd name="connsiteY20" fmla="*/ 82734 h 273433"/>
              <a:gd name="connsiteX21" fmla="*/ 409831 w 655474"/>
              <a:gd name="connsiteY21" fmla="*/ 82734 h 273433"/>
              <a:gd name="connsiteX22" fmla="*/ 246282 w 655474"/>
              <a:gd name="connsiteY22" fmla="*/ 82734 h 273433"/>
              <a:gd name="connsiteX23" fmla="*/ 246282 w 655474"/>
              <a:gd name="connsiteY23" fmla="*/ 55475 h 273433"/>
              <a:gd name="connsiteX24" fmla="*/ 409831 w 655474"/>
              <a:gd name="connsiteY24" fmla="*/ 55475 h 273433"/>
              <a:gd name="connsiteX25" fmla="*/ 409831 w 655474"/>
              <a:gd name="connsiteY25" fmla="*/ 82734 h 27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474" h="273433">
                <a:moveTo>
                  <a:pt x="600638" y="82734"/>
                </a:moveTo>
                <a:lnTo>
                  <a:pt x="464348" y="82734"/>
                </a:lnTo>
                <a:lnTo>
                  <a:pt x="464348" y="55475"/>
                </a:lnTo>
                <a:cubicBezTo>
                  <a:pt x="464348" y="25409"/>
                  <a:pt x="439899" y="958"/>
                  <a:pt x="409831" y="958"/>
                </a:cubicBezTo>
                <a:lnTo>
                  <a:pt x="246282" y="958"/>
                </a:lnTo>
                <a:cubicBezTo>
                  <a:pt x="216216" y="958"/>
                  <a:pt x="191765" y="25408"/>
                  <a:pt x="191765" y="55475"/>
                </a:cubicBezTo>
                <a:lnTo>
                  <a:pt x="191765" y="82733"/>
                </a:lnTo>
                <a:lnTo>
                  <a:pt x="55475" y="82733"/>
                </a:lnTo>
                <a:cubicBezTo>
                  <a:pt x="25408" y="82734"/>
                  <a:pt x="958" y="107184"/>
                  <a:pt x="958" y="137250"/>
                </a:cubicBezTo>
                <a:lnTo>
                  <a:pt x="958" y="219024"/>
                </a:lnTo>
                <a:cubicBezTo>
                  <a:pt x="958" y="249092"/>
                  <a:pt x="25408" y="273541"/>
                  <a:pt x="55475" y="273541"/>
                </a:cubicBezTo>
                <a:lnTo>
                  <a:pt x="273541" y="273541"/>
                </a:lnTo>
                <a:lnTo>
                  <a:pt x="273541" y="259912"/>
                </a:lnTo>
                <a:cubicBezTo>
                  <a:pt x="273541" y="252378"/>
                  <a:pt x="279637" y="246282"/>
                  <a:pt x="287171" y="246282"/>
                </a:cubicBezTo>
                <a:lnTo>
                  <a:pt x="368945" y="246282"/>
                </a:lnTo>
                <a:cubicBezTo>
                  <a:pt x="376479" y="246282"/>
                  <a:pt x="382575" y="252378"/>
                  <a:pt x="382575" y="259912"/>
                </a:cubicBezTo>
                <a:lnTo>
                  <a:pt x="382575" y="273541"/>
                </a:lnTo>
                <a:lnTo>
                  <a:pt x="600641" y="273541"/>
                </a:lnTo>
                <a:cubicBezTo>
                  <a:pt x="630706" y="273541"/>
                  <a:pt x="655155" y="249092"/>
                  <a:pt x="655155" y="219024"/>
                </a:cubicBezTo>
                <a:lnTo>
                  <a:pt x="655155" y="137250"/>
                </a:lnTo>
                <a:cubicBezTo>
                  <a:pt x="655155" y="107184"/>
                  <a:pt x="630706" y="82734"/>
                  <a:pt x="600638" y="82734"/>
                </a:cubicBezTo>
                <a:close/>
                <a:moveTo>
                  <a:pt x="409831" y="82734"/>
                </a:moveTo>
                <a:lnTo>
                  <a:pt x="246282" y="82734"/>
                </a:lnTo>
                <a:lnTo>
                  <a:pt x="246282" y="55475"/>
                </a:lnTo>
                <a:lnTo>
                  <a:pt x="409831" y="55475"/>
                </a:lnTo>
                <a:lnTo>
                  <a:pt x="409831" y="8273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98" name="Forma libre 398">
            <a:extLst>
              <a:ext uri="{FF2B5EF4-FFF2-40B4-BE49-F238E27FC236}">
                <a16:creationId xmlns:a16="http://schemas.microsoft.com/office/drawing/2014/main" id="{EB0C0F69-EC41-2543-97A3-DB119D01D49F}"/>
              </a:ext>
            </a:extLst>
          </p:cNvPr>
          <p:cNvSpPr/>
          <p:nvPr/>
        </p:nvSpPr>
        <p:spPr>
          <a:xfrm>
            <a:off x="10442697" y="10843053"/>
            <a:ext cx="838183" cy="333313"/>
          </a:xfrm>
          <a:custGeom>
            <a:avLst/>
            <a:gdLst>
              <a:gd name="connsiteX0" fmla="*/ 647595 w 655474"/>
              <a:gd name="connsiteY0" fmla="*/ 2398 h 260656"/>
              <a:gd name="connsiteX1" fmla="*/ 633300 w 655474"/>
              <a:gd name="connsiteY1" fmla="*/ 3742 h 260656"/>
              <a:gd name="connsiteX2" fmla="*/ 600637 w 655474"/>
              <a:gd name="connsiteY2" fmla="*/ 14949 h 260656"/>
              <a:gd name="connsiteX3" fmla="*/ 382574 w 655474"/>
              <a:gd name="connsiteY3" fmla="*/ 14949 h 260656"/>
              <a:gd name="connsiteX4" fmla="*/ 382574 w 655474"/>
              <a:gd name="connsiteY4" fmla="*/ 55836 h 260656"/>
              <a:gd name="connsiteX5" fmla="*/ 368944 w 655474"/>
              <a:gd name="connsiteY5" fmla="*/ 69466 h 260656"/>
              <a:gd name="connsiteX6" fmla="*/ 287169 w 655474"/>
              <a:gd name="connsiteY6" fmla="*/ 69466 h 260656"/>
              <a:gd name="connsiteX7" fmla="*/ 273540 w 655474"/>
              <a:gd name="connsiteY7" fmla="*/ 55836 h 260656"/>
              <a:gd name="connsiteX8" fmla="*/ 273540 w 655474"/>
              <a:gd name="connsiteY8" fmla="*/ 14949 h 260656"/>
              <a:gd name="connsiteX9" fmla="*/ 55475 w 655474"/>
              <a:gd name="connsiteY9" fmla="*/ 14949 h 260656"/>
              <a:gd name="connsiteX10" fmla="*/ 22813 w 655474"/>
              <a:gd name="connsiteY10" fmla="*/ 3742 h 260656"/>
              <a:gd name="connsiteX11" fmla="*/ 8517 w 655474"/>
              <a:gd name="connsiteY11" fmla="*/ 2398 h 260656"/>
              <a:gd name="connsiteX12" fmla="*/ 958 w 655474"/>
              <a:gd name="connsiteY12" fmla="*/ 14604 h 260656"/>
              <a:gd name="connsiteX13" fmla="*/ 958 w 655474"/>
              <a:gd name="connsiteY13" fmla="*/ 205757 h 260656"/>
              <a:gd name="connsiteX14" fmla="*/ 55475 w 655474"/>
              <a:gd name="connsiteY14" fmla="*/ 260274 h 260656"/>
              <a:gd name="connsiteX15" fmla="*/ 600640 w 655474"/>
              <a:gd name="connsiteY15" fmla="*/ 260274 h 260656"/>
              <a:gd name="connsiteX16" fmla="*/ 655157 w 655474"/>
              <a:gd name="connsiteY16" fmla="*/ 205757 h 260656"/>
              <a:gd name="connsiteX17" fmla="*/ 655157 w 655474"/>
              <a:gd name="connsiteY17" fmla="*/ 14604 h 260656"/>
              <a:gd name="connsiteX18" fmla="*/ 647595 w 655474"/>
              <a:gd name="connsiteY18" fmla="*/ 2398 h 26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55474" h="260656">
                <a:moveTo>
                  <a:pt x="647595" y="2398"/>
                </a:moveTo>
                <a:cubicBezTo>
                  <a:pt x="642950" y="95"/>
                  <a:pt x="637400" y="628"/>
                  <a:pt x="633300" y="3742"/>
                </a:cubicBezTo>
                <a:cubicBezTo>
                  <a:pt x="623611" y="11076"/>
                  <a:pt x="612323" y="14949"/>
                  <a:pt x="600637" y="14949"/>
                </a:cubicBezTo>
                <a:lnTo>
                  <a:pt x="382574" y="14949"/>
                </a:lnTo>
                <a:lnTo>
                  <a:pt x="382574" y="55836"/>
                </a:lnTo>
                <a:cubicBezTo>
                  <a:pt x="382574" y="63370"/>
                  <a:pt x="376478" y="69466"/>
                  <a:pt x="368944" y="69466"/>
                </a:cubicBezTo>
                <a:lnTo>
                  <a:pt x="287169" y="69466"/>
                </a:lnTo>
                <a:cubicBezTo>
                  <a:pt x="279636" y="69466"/>
                  <a:pt x="273540" y="63370"/>
                  <a:pt x="273540" y="55836"/>
                </a:cubicBezTo>
                <a:lnTo>
                  <a:pt x="273540" y="14949"/>
                </a:lnTo>
                <a:lnTo>
                  <a:pt x="55475" y="14949"/>
                </a:lnTo>
                <a:cubicBezTo>
                  <a:pt x="43789" y="14949"/>
                  <a:pt x="32503" y="11076"/>
                  <a:pt x="22813" y="3742"/>
                </a:cubicBezTo>
                <a:cubicBezTo>
                  <a:pt x="18700" y="601"/>
                  <a:pt x="13163" y="68"/>
                  <a:pt x="8517" y="2398"/>
                </a:cubicBezTo>
                <a:cubicBezTo>
                  <a:pt x="3887" y="4701"/>
                  <a:pt x="958" y="9425"/>
                  <a:pt x="958" y="14604"/>
                </a:cubicBezTo>
                <a:lnTo>
                  <a:pt x="958" y="205757"/>
                </a:lnTo>
                <a:cubicBezTo>
                  <a:pt x="958" y="235823"/>
                  <a:pt x="25408" y="260274"/>
                  <a:pt x="55475" y="260274"/>
                </a:cubicBezTo>
                <a:lnTo>
                  <a:pt x="600640" y="260274"/>
                </a:lnTo>
                <a:cubicBezTo>
                  <a:pt x="630706" y="260274"/>
                  <a:pt x="655157" y="235825"/>
                  <a:pt x="655157" y="205757"/>
                </a:cubicBezTo>
                <a:lnTo>
                  <a:pt x="655157" y="14604"/>
                </a:lnTo>
                <a:cubicBezTo>
                  <a:pt x="655155" y="9425"/>
                  <a:pt x="652227" y="4701"/>
                  <a:pt x="647595" y="239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pic>
        <p:nvPicPr>
          <p:cNvPr id="99" name="Gráfico 446">
            <a:extLst>
              <a:ext uri="{FF2B5EF4-FFF2-40B4-BE49-F238E27FC236}">
                <a16:creationId xmlns:a16="http://schemas.microsoft.com/office/drawing/2014/main" id="{2A332388-20F2-FC49-B130-C9F52EF58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21250" y="8279769"/>
            <a:ext cx="751848" cy="751848"/>
          </a:xfrm>
          <a:prstGeom prst="rect">
            <a:avLst/>
          </a:prstGeom>
        </p:spPr>
      </p:pic>
      <p:sp>
        <p:nvSpPr>
          <p:cNvPr id="101" name="CuadroTexto 395">
            <a:extLst>
              <a:ext uri="{FF2B5EF4-FFF2-40B4-BE49-F238E27FC236}">
                <a16:creationId xmlns:a16="http://schemas.microsoft.com/office/drawing/2014/main" id="{90100AAA-DE28-644A-9721-562F5419FCD1}"/>
              </a:ext>
            </a:extLst>
          </p:cNvPr>
          <p:cNvSpPr txBox="1"/>
          <p:nvPr/>
        </p:nvSpPr>
        <p:spPr>
          <a:xfrm>
            <a:off x="15551232" y="5188235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Style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BC72EB10-570E-2F47-B2D2-EB17FEFD02FD}"/>
              </a:ext>
            </a:extLst>
          </p:cNvPr>
          <p:cNvSpPr/>
          <p:nvPr/>
        </p:nvSpPr>
        <p:spPr>
          <a:xfrm>
            <a:off x="15551232" y="5812561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104" name="CuadroTexto 395">
            <a:extLst>
              <a:ext uri="{FF2B5EF4-FFF2-40B4-BE49-F238E27FC236}">
                <a16:creationId xmlns:a16="http://schemas.microsoft.com/office/drawing/2014/main" id="{CA3BD099-A8E3-EA4F-B759-F442888B4609}"/>
              </a:ext>
            </a:extLst>
          </p:cNvPr>
          <p:cNvSpPr txBox="1"/>
          <p:nvPr/>
        </p:nvSpPr>
        <p:spPr>
          <a:xfrm flipH="1">
            <a:off x="3930036" y="5184863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FD005158-52F6-4B4C-9473-AF6A1041ECCF}"/>
              </a:ext>
            </a:extLst>
          </p:cNvPr>
          <p:cNvSpPr/>
          <p:nvPr/>
        </p:nvSpPr>
        <p:spPr>
          <a:xfrm flipH="1">
            <a:off x="1896985" y="5809189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FEB5BC90-A1D3-0143-8371-43796059ADC3}"/>
              </a:ext>
            </a:extLst>
          </p:cNvPr>
          <p:cNvSpPr txBox="1"/>
          <p:nvPr/>
        </p:nvSpPr>
        <p:spPr>
          <a:xfrm>
            <a:off x="15551232" y="10536711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Skills</a:t>
            </a:r>
          </a:p>
        </p:txBody>
      </p:sp>
      <p:sp>
        <p:nvSpPr>
          <p:cNvPr id="108" name="Rectangle 56">
            <a:extLst>
              <a:ext uri="{FF2B5EF4-FFF2-40B4-BE49-F238E27FC236}">
                <a16:creationId xmlns:a16="http://schemas.microsoft.com/office/drawing/2014/main" id="{C81227FD-F3F5-0F49-9D43-9A6772F8F533}"/>
              </a:ext>
            </a:extLst>
          </p:cNvPr>
          <p:cNvSpPr/>
          <p:nvPr/>
        </p:nvSpPr>
        <p:spPr>
          <a:xfrm>
            <a:off x="15551232" y="11161037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08C4BF12-C85E-E744-8EA9-F79AED28B2C8}"/>
              </a:ext>
            </a:extLst>
          </p:cNvPr>
          <p:cNvSpPr txBox="1"/>
          <p:nvPr/>
        </p:nvSpPr>
        <p:spPr>
          <a:xfrm flipH="1">
            <a:off x="3930036" y="10533339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System</a:t>
            </a:r>
          </a:p>
        </p:txBody>
      </p:sp>
      <p:sp>
        <p:nvSpPr>
          <p:cNvPr id="111" name="Rectangle 56">
            <a:extLst>
              <a:ext uri="{FF2B5EF4-FFF2-40B4-BE49-F238E27FC236}">
                <a16:creationId xmlns:a16="http://schemas.microsoft.com/office/drawing/2014/main" id="{F5197EA8-EEFD-3E45-9A00-CCEEF190427A}"/>
              </a:ext>
            </a:extLst>
          </p:cNvPr>
          <p:cNvSpPr/>
          <p:nvPr/>
        </p:nvSpPr>
        <p:spPr>
          <a:xfrm flipH="1">
            <a:off x="1896985" y="11157665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1A7DFBE-DFAE-C243-A065-12735A47BB13}"/>
              </a:ext>
            </a:extLst>
          </p:cNvPr>
          <p:cNvGrpSpPr/>
          <p:nvPr/>
        </p:nvGrpSpPr>
        <p:grpSpPr>
          <a:xfrm>
            <a:off x="16631887" y="7793511"/>
            <a:ext cx="6929433" cy="1578433"/>
            <a:chOff x="2491082" y="8215868"/>
            <a:chExt cx="6929433" cy="1578433"/>
          </a:xfrm>
        </p:grpSpPr>
        <p:sp>
          <p:nvSpPr>
            <p:cNvPr id="113" name="CuadroTexto 395">
              <a:extLst>
                <a:ext uri="{FF2B5EF4-FFF2-40B4-BE49-F238E27FC236}">
                  <a16:creationId xmlns:a16="http://schemas.microsoft.com/office/drawing/2014/main" id="{5E07E243-B6AE-9E47-94F1-6B354C2AA4E9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Staff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0D3A93B7-9A0F-6240-BC40-7441F382B3D4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</a:t>
              </a:r>
            </a:p>
          </p:txBody>
        </p:sp>
      </p:grp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D388E3FF-C6B5-F542-9D85-D87E951F3D40}"/>
              </a:ext>
            </a:extLst>
          </p:cNvPr>
          <p:cNvSpPr txBox="1"/>
          <p:nvPr/>
        </p:nvSpPr>
        <p:spPr>
          <a:xfrm flipH="1">
            <a:off x="2798975" y="7789085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Structure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8E5B0577-6C59-4B4C-9495-AE164FFA9409}"/>
              </a:ext>
            </a:extLst>
          </p:cNvPr>
          <p:cNvSpPr/>
          <p:nvPr/>
        </p:nvSpPr>
        <p:spPr>
          <a:xfrm flipH="1">
            <a:off x="765924" y="8413411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51" name="CuadroTexto 350">
            <a:extLst>
              <a:ext uri="{FF2B5EF4-FFF2-40B4-BE49-F238E27FC236}">
                <a16:creationId xmlns:a16="http://schemas.microsoft.com/office/drawing/2014/main" id="{8649E913-BA86-2943-ADC8-9165972633B6}"/>
              </a:ext>
            </a:extLst>
          </p:cNvPr>
          <p:cNvSpPr txBox="1"/>
          <p:nvPr/>
        </p:nvSpPr>
        <p:spPr>
          <a:xfrm>
            <a:off x="6103759" y="1022190"/>
            <a:ext cx="12170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McKinsey 7S Framework</a:t>
            </a:r>
          </a:p>
        </p:txBody>
      </p:sp>
      <p:sp>
        <p:nvSpPr>
          <p:cNvPr id="52" name="CuadroTexto 351">
            <a:extLst>
              <a:ext uri="{FF2B5EF4-FFF2-40B4-BE49-F238E27FC236}">
                <a16:creationId xmlns:a16="http://schemas.microsoft.com/office/drawing/2014/main" id="{C76128B0-6629-B940-949B-AB6C88DD640A}"/>
              </a:ext>
            </a:extLst>
          </p:cNvPr>
          <p:cNvSpPr txBox="1"/>
          <p:nvPr/>
        </p:nvSpPr>
        <p:spPr>
          <a:xfrm>
            <a:off x="2668308" y="2383311"/>
            <a:ext cx="1904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8861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100">
            <a:extLst>
              <a:ext uri="{FF2B5EF4-FFF2-40B4-BE49-F238E27FC236}">
                <a16:creationId xmlns:a16="http://schemas.microsoft.com/office/drawing/2014/main" id="{E27BACFE-0D45-C641-A112-FA3CA22E2EAC}"/>
              </a:ext>
            </a:extLst>
          </p:cNvPr>
          <p:cNvSpPr>
            <a:spLocks/>
          </p:cNvSpPr>
          <p:nvPr/>
        </p:nvSpPr>
        <p:spPr bwMode="auto">
          <a:xfrm>
            <a:off x="8597854" y="5213350"/>
            <a:ext cx="7181132" cy="6969871"/>
          </a:xfrm>
          <a:custGeom>
            <a:avLst/>
            <a:gdLst>
              <a:gd name="connsiteX0" fmla="*/ 1320167 w 4298405"/>
              <a:gd name="connsiteY0" fmla="*/ 6351 h 4171951"/>
              <a:gd name="connsiteX1" fmla="*/ 1414038 w 4298405"/>
              <a:gd name="connsiteY1" fmla="*/ 236832 h 4171951"/>
              <a:gd name="connsiteX2" fmla="*/ 392501 w 4298405"/>
              <a:gd name="connsiteY2" fmla="*/ 1322245 h 4171951"/>
              <a:gd name="connsiteX3" fmla="*/ 1438982 w 4298405"/>
              <a:gd name="connsiteY3" fmla="*/ 3940138 h 4171951"/>
              <a:gd name="connsiteX4" fmla="*/ 1348348 w 4298405"/>
              <a:gd name="connsiteY4" fmla="*/ 4171951 h 4171951"/>
              <a:gd name="connsiteX5" fmla="*/ 172200 w 4298405"/>
              <a:gd name="connsiteY5" fmla="*/ 2963590 h 4171951"/>
              <a:gd name="connsiteX6" fmla="*/ 1320167 w 4298405"/>
              <a:gd name="connsiteY6" fmla="*/ 6351 h 4171951"/>
              <a:gd name="connsiteX7" fmla="*/ 2976823 w 4298405"/>
              <a:gd name="connsiteY7" fmla="*/ 0 h 4171951"/>
              <a:gd name="connsiteX8" fmla="*/ 4126021 w 4298405"/>
              <a:gd name="connsiteY8" fmla="*/ 2957239 h 4171951"/>
              <a:gd name="connsiteX9" fmla="*/ 2948612 w 4298405"/>
              <a:gd name="connsiteY9" fmla="*/ 4165600 h 4171951"/>
              <a:gd name="connsiteX10" fmla="*/ 2857881 w 4298405"/>
              <a:gd name="connsiteY10" fmla="*/ 3933787 h 4171951"/>
              <a:gd name="connsiteX11" fmla="*/ 3905483 w 4298405"/>
              <a:gd name="connsiteY11" fmla="*/ 1315894 h 4171951"/>
              <a:gd name="connsiteX12" fmla="*/ 2882851 w 4298405"/>
              <a:gd name="connsiteY12" fmla="*/ 230481 h 417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98405" h="4171951">
                <a:moveTo>
                  <a:pt x="1320167" y="6351"/>
                </a:moveTo>
                <a:lnTo>
                  <a:pt x="1414038" y="236832"/>
                </a:lnTo>
                <a:cubicBezTo>
                  <a:pt x="950396" y="443904"/>
                  <a:pt x="583480" y="833876"/>
                  <a:pt x="392501" y="1322245"/>
                </a:cubicBezTo>
                <a:cubicBezTo>
                  <a:pt x="-8688" y="2347895"/>
                  <a:pt x="459906" y="3520095"/>
                  <a:pt x="1438982" y="3940138"/>
                </a:cubicBezTo>
                <a:lnTo>
                  <a:pt x="1348348" y="4171951"/>
                </a:lnTo>
                <a:cubicBezTo>
                  <a:pt x="818443" y="3946989"/>
                  <a:pt x="395548" y="3512482"/>
                  <a:pt x="172200" y="2963590"/>
                </a:cubicBezTo>
                <a:cubicBezTo>
                  <a:pt x="-294299" y="1816513"/>
                  <a:pt x="219611" y="492626"/>
                  <a:pt x="1320167" y="6351"/>
                </a:cubicBezTo>
                <a:close/>
                <a:moveTo>
                  <a:pt x="2976823" y="0"/>
                </a:moveTo>
                <a:cubicBezTo>
                  <a:pt x="4078558" y="486275"/>
                  <a:pt x="4593019" y="1810162"/>
                  <a:pt x="4126021" y="2957239"/>
                </a:cubicBezTo>
                <a:cubicBezTo>
                  <a:pt x="3902433" y="3506131"/>
                  <a:pt x="3479085" y="3940638"/>
                  <a:pt x="2948612" y="4165600"/>
                </a:cubicBezTo>
                <a:lnTo>
                  <a:pt x="2857881" y="3933787"/>
                </a:lnTo>
                <a:cubicBezTo>
                  <a:pt x="3838006" y="3513744"/>
                  <a:pt x="4307102" y="2341544"/>
                  <a:pt x="3905483" y="1315894"/>
                </a:cubicBezTo>
                <a:cubicBezTo>
                  <a:pt x="3714299" y="827525"/>
                  <a:pt x="3346991" y="437553"/>
                  <a:pt x="2882851" y="230481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4" name="Freeform: Shape 35">
            <a:extLst>
              <a:ext uri="{FF2B5EF4-FFF2-40B4-BE49-F238E27FC236}">
                <a16:creationId xmlns:a16="http://schemas.microsoft.com/office/drawing/2014/main" id="{FCEC04A8-7949-1C42-BC45-327D4305C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3906" y="5550175"/>
            <a:ext cx="1919890" cy="1920162"/>
          </a:xfrm>
          <a:custGeom>
            <a:avLst/>
            <a:gdLst>
              <a:gd name="connsiteX0" fmla="*/ 573718 w 1149187"/>
              <a:gd name="connsiteY0" fmla="*/ 0 h 1149350"/>
              <a:gd name="connsiteX1" fmla="*/ 1149187 w 1149187"/>
              <a:gd name="connsiteY1" fmla="*/ 574675 h 1149350"/>
              <a:gd name="connsiteX2" fmla="*/ 573718 w 1149187"/>
              <a:gd name="connsiteY2" fmla="*/ 1149350 h 1149350"/>
              <a:gd name="connsiteX3" fmla="*/ 490027 w 1149187"/>
              <a:gd name="connsiteY3" fmla="*/ 1140925 h 1149350"/>
              <a:gd name="connsiteX4" fmla="*/ 468404 w 1149187"/>
              <a:gd name="connsiteY4" fmla="*/ 1096138 h 1149350"/>
              <a:gd name="connsiteX5" fmla="*/ 60454 w 1149187"/>
              <a:gd name="connsiteY5" fmla="*/ 602436 h 1149350"/>
              <a:gd name="connsiteX6" fmla="*/ 0 w 1149187"/>
              <a:gd name="connsiteY6" fmla="*/ 557330 h 1149350"/>
              <a:gd name="connsiteX7" fmla="*/ 9941 w 1149187"/>
              <a:gd name="connsiteY7" fmla="*/ 458858 h 1149350"/>
              <a:gd name="connsiteX8" fmla="*/ 573718 w 1149187"/>
              <a:gd name="connsiteY8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187" h="1149350">
                <a:moveTo>
                  <a:pt x="573718" y="0"/>
                </a:moveTo>
                <a:cubicBezTo>
                  <a:pt x="891541" y="0"/>
                  <a:pt x="1149187" y="257291"/>
                  <a:pt x="1149187" y="574675"/>
                </a:cubicBezTo>
                <a:cubicBezTo>
                  <a:pt x="1149187" y="892059"/>
                  <a:pt x="891541" y="1149350"/>
                  <a:pt x="573718" y="1149350"/>
                </a:cubicBezTo>
                <a:lnTo>
                  <a:pt x="490027" y="1140925"/>
                </a:lnTo>
                <a:lnTo>
                  <a:pt x="468404" y="1096138"/>
                </a:lnTo>
                <a:cubicBezTo>
                  <a:pt x="365117" y="906425"/>
                  <a:pt x="226136" y="738866"/>
                  <a:pt x="60454" y="602436"/>
                </a:cubicBezTo>
                <a:lnTo>
                  <a:pt x="0" y="557330"/>
                </a:lnTo>
                <a:lnTo>
                  <a:pt x="9941" y="458858"/>
                </a:lnTo>
                <a:cubicBezTo>
                  <a:pt x="63601" y="196989"/>
                  <a:pt x="295623" y="0"/>
                  <a:pt x="573718" y="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5" name="Freeform: Shape 36">
            <a:extLst>
              <a:ext uri="{FF2B5EF4-FFF2-40B4-BE49-F238E27FC236}">
                <a16:creationId xmlns:a16="http://schemas.microsoft.com/office/drawing/2014/main" id="{CF963CDE-D044-8F4B-93C8-C7E286DD7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1490" y="7735552"/>
            <a:ext cx="1634910" cy="1922815"/>
          </a:xfrm>
          <a:custGeom>
            <a:avLst/>
            <a:gdLst>
              <a:gd name="connsiteX0" fmla="*/ 402344 w 978607"/>
              <a:gd name="connsiteY0" fmla="*/ 0 h 1150938"/>
              <a:gd name="connsiteX1" fmla="*/ 978607 w 978607"/>
              <a:gd name="connsiteY1" fmla="*/ 575469 h 1150938"/>
              <a:gd name="connsiteX2" fmla="*/ 402344 w 978607"/>
              <a:gd name="connsiteY2" fmla="*/ 1150938 h 1150938"/>
              <a:gd name="connsiteX3" fmla="*/ 80150 w 978607"/>
              <a:gd name="connsiteY3" fmla="*/ 1052657 h 1150938"/>
              <a:gd name="connsiteX4" fmla="*/ 4387 w 978607"/>
              <a:gd name="connsiteY4" fmla="*/ 990233 h 1150938"/>
              <a:gd name="connsiteX5" fmla="*/ 21692 w 978607"/>
              <a:gd name="connsiteY5" fmla="*/ 923082 h 1150938"/>
              <a:gd name="connsiteX6" fmla="*/ 55769 w 978607"/>
              <a:gd name="connsiteY6" fmla="*/ 585788 h 1150938"/>
              <a:gd name="connsiteX7" fmla="*/ 21692 w 978607"/>
              <a:gd name="connsiteY7" fmla="*/ 248494 h 1150938"/>
              <a:gd name="connsiteX8" fmla="*/ 0 w 978607"/>
              <a:gd name="connsiteY8" fmla="*/ 164320 h 1150938"/>
              <a:gd name="connsiteX9" fmla="*/ 80150 w 978607"/>
              <a:gd name="connsiteY9" fmla="*/ 98281 h 1150938"/>
              <a:gd name="connsiteX10" fmla="*/ 402344 w 978607"/>
              <a:gd name="connsiteY10" fmla="*/ 0 h 115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8607" h="1150938">
                <a:moveTo>
                  <a:pt x="402344" y="0"/>
                </a:moveTo>
                <a:cubicBezTo>
                  <a:pt x="720605" y="0"/>
                  <a:pt x="978607" y="257646"/>
                  <a:pt x="978607" y="575469"/>
                </a:cubicBezTo>
                <a:cubicBezTo>
                  <a:pt x="978607" y="893292"/>
                  <a:pt x="720605" y="1150938"/>
                  <a:pt x="402344" y="1150938"/>
                </a:cubicBezTo>
                <a:cubicBezTo>
                  <a:pt x="282996" y="1150938"/>
                  <a:pt x="172122" y="1114707"/>
                  <a:pt x="80150" y="1052657"/>
                </a:cubicBezTo>
                <a:lnTo>
                  <a:pt x="4387" y="990233"/>
                </a:lnTo>
                <a:lnTo>
                  <a:pt x="21692" y="923082"/>
                </a:lnTo>
                <a:cubicBezTo>
                  <a:pt x="44035" y="814133"/>
                  <a:pt x="55769" y="701328"/>
                  <a:pt x="55769" y="585788"/>
                </a:cubicBezTo>
                <a:cubicBezTo>
                  <a:pt x="55769" y="470248"/>
                  <a:pt x="44035" y="357443"/>
                  <a:pt x="21692" y="248494"/>
                </a:cubicBezTo>
                <a:lnTo>
                  <a:pt x="0" y="164320"/>
                </a:lnTo>
                <a:lnTo>
                  <a:pt x="80150" y="98281"/>
                </a:lnTo>
                <a:cubicBezTo>
                  <a:pt x="172122" y="36232"/>
                  <a:pt x="282996" y="0"/>
                  <a:pt x="402344" y="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7" name="Freeform: Shape 37">
            <a:extLst>
              <a:ext uri="{FF2B5EF4-FFF2-40B4-BE49-F238E27FC236}">
                <a16:creationId xmlns:a16="http://schemas.microsoft.com/office/drawing/2014/main" id="{32E7B0EC-9D88-DC47-A346-69B92FF24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274" y="9952756"/>
            <a:ext cx="1919520" cy="1922815"/>
          </a:xfrm>
          <a:custGeom>
            <a:avLst/>
            <a:gdLst>
              <a:gd name="connsiteX0" fmla="*/ 573497 w 1148966"/>
              <a:gd name="connsiteY0" fmla="*/ 0 h 1150938"/>
              <a:gd name="connsiteX1" fmla="*/ 1148966 w 1148966"/>
              <a:gd name="connsiteY1" fmla="*/ 575469 h 1150938"/>
              <a:gd name="connsiteX2" fmla="*/ 573497 w 1148966"/>
              <a:gd name="connsiteY2" fmla="*/ 1150938 h 1150938"/>
              <a:gd name="connsiteX3" fmla="*/ 9720 w 1148966"/>
              <a:gd name="connsiteY3" fmla="*/ 691446 h 1150938"/>
              <a:gd name="connsiteX4" fmla="*/ 0 w 1148966"/>
              <a:gd name="connsiteY4" fmla="*/ 595032 h 1150938"/>
              <a:gd name="connsiteX5" fmla="*/ 60233 w 1148966"/>
              <a:gd name="connsiteY5" fmla="*/ 550090 h 1150938"/>
              <a:gd name="connsiteX6" fmla="*/ 468183 w 1148966"/>
              <a:gd name="connsiteY6" fmla="*/ 56388 h 1150938"/>
              <a:gd name="connsiteX7" fmla="*/ 491412 w 1148966"/>
              <a:gd name="connsiteY7" fmla="*/ 8275 h 115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8966" h="1150938">
                <a:moveTo>
                  <a:pt x="573497" y="0"/>
                </a:moveTo>
                <a:cubicBezTo>
                  <a:pt x="891320" y="0"/>
                  <a:pt x="1148966" y="257646"/>
                  <a:pt x="1148966" y="575469"/>
                </a:cubicBezTo>
                <a:cubicBezTo>
                  <a:pt x="1148966" y="893292"/>
                  <a:pt x="891320" y="1150938"/>
                  <a:pt x="573497" y="1150938"/>
                </a:cubicBezTo>
                <a:cubicBezTo>
                  <a:pt x="295402" y="1150938"/>
                  <a:pt x="63380" y="953678"/>
                  <a:pt x="9720" y="691446"/>
                </a:cubicBezTo>
                <a:lnTo>
                  <a:pt x="0" y="595032"/>
                </a:lnTo>
                <a:lnTo>
                  <a:pt x="60233" y="550090"/>
                </a:lnTo>
                <a:cubicBezTo>
                  <a:pt x="225915" y="413660"/>
                  <a:pt x="364896" y="246102"/>
                  <a:pt x="468183" y="56388"/>
                </a:cubicBezTo>
                <a:lnTo>
                  <a:pt x="491412" y="8275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8" name="Freeform: Shape 40">
            <a:extLst>
              <a:ext uri="{FF2B5EF4-FFF2-40B4-BE49-F238E27FC236}">
                <a16:creationId xmlns:a16="http://schemas.microsoft.com/office/drawing/2014/main" id="{54BF09D3-253E-E34D-9847-0F62428B369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83059" y="5560785"/>
            <a:ext cx="1917835" cy="1920162"/>
          </a:xfrm>
          <a:custGeom>
            <a:avLst/>
            <a:gdLst>
              <a:gd name="connsiteX0" fmla="*/ 573718 w 1149187"/>
              <a:gd name="connsiteY0" fmla="*/ 0 h 1149350"/>
              <a:gd name="connsiteX1" fmla="*/ 1149187 w 1149187"/>
              <a:gd name="connsiteY1" fmla="*/ 574675 h 1149350"/>
              <a:gd name="connsiteX2" fmla="*/ 573718 w 1149187"/>
              <a:gd name="connsiteY2" fmla="*/ 1149350 h 1149350"/>
              <a:gd name="connsiteX3" fmla="*/ 490027 w 1149187"/>
              <a:gd name="connsiteY3" fmla="*/ 1140925 h 1149350"/>
              <a:gd name="connsiteX4" fmla="*/ 468404 w 1149187"/>
              <a:gd name="connsiteY4" fmla="*/ 1096138 h 1149350"/>
              <a:gd name="connsiteX5" fmla="*/ 60454 w 1149187"/>
              <a:gd name="connsiteY5" fmla="*/ 602436 h 1149350"/>
              <a:gd name="connsiteX6" fmla="*/ 0 w 1149187"/>
              <a:gd name="connsiteY6" fmla="*/ 557330 h 1149350"/>
              <a:gd name="connsiteX7" fmla="*/ 9941 w 1149187"/>
              <a:gd name="connsiteY7" fmla="*/ 458858 h 1149350"/>
              <a:gd name="connsiteX8" fmla="*/ 573718 w 1149187"/>
              <a:gd name="connsiteY8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187" h="1149350">
                <a:moveTo>
                  <a:pt x="573718" y="0"/>
                </a:moveTo>
                <a:cubicBezTo>
                  <a:pt x="891541" y="0"/>
                  <a:pt x="1149187" y="257291"/>
                  <a:pt x="1149187" y="574675"/>
                </a:cubicBezTo>
                <a:cubicBezTo>
                  <a:pt x="1149187" y="892059"/>
                  <a:pt x="891541" y="1149350"/>
                  <a:pt x="573718" y="1149350"/>
                </a:cubicBezTo>
                <a:lnTo>
                  <a:pt x="490027" y="1140925"/>
                </a:lnTo>
                <a:lnTo>
                  <a:pt x="468404" y="1096138"/>
                </a:lnTo>
                <a:cubicBezTo>
                  <a:pt x="365117" y="906425"/>
                  <a:pt x="226136" y="738866"/>
                  <a:pt x="60454" y="602436"/>
                </a:cubicBezTo>
                <a:lnTo>
                  <a:pt x="0" y="557330"/>
                </a:lnTo>
                <a:lnTo>
                  <a:pt x="9941" y="458858"/>
                </a:lnTo>
                <a:cubicBezTo>
                  <a:pt x="63601" y="196989"/>
                  <a:pt x="295623" y="0"/>
                  <a:pt x="573718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9" name="Freeform: Shape 41">
            <a:extLst>
              <a:ext uri="{FF2B5EF4-FFF2-40B4-BE49-F238E27FC236}">
                <a16:creationId xmlns:a16="http://schemas.microsoft.com/office/drawing/2014/main" id="{E563AD23-DA8A-0A48-AFC5-D47B200EBB4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841250" y="7746163"/>
            <a:ext cx="1633161" cy="1922815"/>
          </a:xfrm>
          <a:custGeom>
            <a:avLst/>
            <a:gdLst>
              <a:gd name="connsiteX0" fmla="*/ 402344 w 978607"/>
              <a:gd name="connsiteY0" fmla="*/ 0 h 1150938"/>
              <a:gd name="connsiteX1" fmla="*/ 978607 w 978607"/>
              <a:gd name="connsiteY1" fmla="*/ 575469 h 1150938"/>
              <a:gd name="connsiteX2" fmla="*/ 402344 w 978607"/>
              <a:gd name="connsiteY2" fmla="*/ 1150938 h 1150938"/>
              <a:gd name="connsiteX3" fmla="*/ 80150 w 978607"/>
              <a:gd name="connsiteY3" fmla="*/ 1052657 h 1150938"/>
              <a:gd name="connsiteX4" fmla="*/ 4387 w 978607"/>
              <a:gd name="connsiteY4" fmla="*/ 990233 h 1150938"/>
              <a:gd name="connsiteX5" fmla="*/ 21692 w 978607"/>
              <a:gd name="connsiteY5" fmla="*/ 923082 h 1150938"/>
              <a:gd name="connsiteX6" fmla="*/ 55769 w 978607"/>
              <a:gd name="connsiteY6" fmla="*/ 585788 h 1150938"/>
              <a:gd name="connsiteX7" fmla="*/ 21692 w 978607"/>
              <a:gd name="connsiteY7" fmla="*/ 248494 h 1150938"/>
              <a:gd name="connsiteX8" fmla="*/ 0 w 978607"/>
              <a:gd name="connsiteY8" fmla="*/ 164320 h 1150938"/>
              <a:gd name="connsiteX9" fmla="*/ 80150 w 978607"/>
              <a:gd name="connsiteY9" fmla="*/ 98281 h 1150938"/>
              <a:gd name="connsiteX10" fmla="*/ 402344 w 978607"/>
              <a:gd name="connsiteY10" fmla="*/ 0 h 115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8607" h="1150938">
                <a:moveTo>
                  <a:pt x="402344" y="0"/>
                </a:moveTo>
                <a:cubicBezTo>
                  <a:pt x="720605" y="0"/>
                  <a:pt x="978607" y="257646"/>
                  <a:pt x="978607" y="575469"/>
                </a:cubicBezTo>
                <a:cubicBezTo>
                  <a:pt x="978607" y="893292"/>
                  <a:pt x="720605" y="1150938"/>
                  <a:pt x="402344" y="1150938"/>
                </a:cubicBezTo>
                <a:cubicBezTo>
                  <a:pt x="282996" y="1150938"/>
                  <a:pt x="172122" y="1114707"/>
                  <a:pt x="80150" y="1052657"/>
                </a:cubicBezTo>
                <a:lnTo>
                  <a:pt x="4387" y="990233"/>
                </a:lnTo>
                <a:lnTo>
                  <a:pt x="21692" y="923082"/>
                </a:lnTo>
                <a:cubicBezTo>
                  <a:pt x="44035" y="814133"/>
                  <a:pt x="55769" y="701328"/>
                  <a:pt x="55769" y="585788"/>
                </a:cubicBezTo>
                <a:cubicBezTo>
                  <a:pt x="55769" y="470248"/>
                  <a:pt x="44035" y="357443"/>
                  <a:pt x="21692" y="248494"/>
                </a:cubicBezTo>
                <a:lnTo>
                  <a:pt x="0" y="164320"/>
                </a:lnTo>
                <a:lnTo>
                  <a:pt x="80150" y="98281"/>
                </a:lnTo>
                <a:cubicBezTo>
                  <a:pt x="172122" y="36232"/>
                  <a:pt x="282996" y="0"/>
                  <a:pt x="40234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0" name="Freeform: Shape 72">
            <a:extLst>
              <a:ext uri="{FF2B5EF4-FFF2-40B4-BE49-F238E27FC236}">
                <a16:creationId xmlns:a16="http://schemas.microsoft.com/office/drawing/2014/main" id="{41AA108E-B7FE-0748-8F9F-094BD6B21D6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83060" y="9963366"/>
            <a:ext cx="1917465" cy="1922815"/>
          </a:xfrm>
          <a:custGeom>
            <a:avLst/>
            <a:gdLst>
              <a:gd name="connsiteX0" fmla="*/ 573497 w 1148966"/>
              <a:gd name="connsiteY0" fmla="*/ 0 h 1150938"/>
              <a:gd name="connsiteX1" fmla="*/ 1148966 w 1148966"/>
              <a:gd name="connsiteY1" fmla="*/ 575469 h 1150938"/>
              <a:gd name="connsiteX2" fmla="*/ 573497 w 1148966"/>
              <a:gd name="connsiteY2" fmla="*/ 1150938 h 1150938"/>
              <a:gd name="connsiteX3" fmla="*/ 9720 w 1148966"/>
              <a:gd name="connsiteY3" fmla="*/ 691446 h 1150938"/>
              <a:gd name="connsiteX4" fmla="*/ 0 w 1148966"/>
              <a:gd name="connsiteY4" fmla="*/ 595032 h 1150938"/>
              <a:gd name="connsiteX5" fmla="*/ 60233 w 1148966"/>
              <a:gd name="connsiteY5" fmla="*/ 550090 h 1150938"/>
              <a:gd name="connsiteX6" fmla="*/ 468183 w 1148966"/>
              <a:gd name="connsiteY6" fmla="*/ 56388 h 1150938"/>
              <a:gd name="connsiteX7" fmla="*/ 491412 w 1148966"/>
              <a:gd name="connsiteY7" fmla="*/ 8275 h 115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8966" h="1150938">
                <a:moveTo>
                  <a:pt x="573497" y="0"/>
                </a:moveTo>
                <a:cubicBezTo>
                  <a:pt x="891320" y="0"/>
                  <a:pt x="1148966" y="257646"/>
                  <a:pt x="1148966" y="575469"/>
                </a:cubicBezTo>
                <a:cubicBezTo>
                  <a:pt x="1148966" y="893292"/>
                  <a:pt x="891320" y="1150938"/>
                  <a:pt x="573497" y="1150938"/>
                </a:cubicBezTo>
                <a:cubicBezTo>
                  <a:pt x="295402" y="1150938"/>
                  <a:pt x="63380" y="953678"/>
                  <a:pt x="9720" y="691446"/>
                </a:cubicBezTo>
                <a:lnTo>
                  <a:pt x="0" y="595032"/>
                </a:lnTo>
                <a:lnTo>
                  <a:pt x="60233" y="550090"/>
                </a:lnTo>
                <a:cubicBezTo>
                  <a:pt x="225915" y="413660"/>
                  <a:pt x="364896" y="246102"/>
                  <a:pt x="468183" y="56388"/>
                </a:cubicBezTo>
                <a:lnTo>
                  <a:pt x="491412" y="8275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AF903-AA2A-154B-9C0D-D687F2EC3464}"/>
              </a:ext>
            </a:extLst>
          </p:cNvPr>
          <p:cNvSpPr/>
          <p:nvPr/>
        </p:nvSpPr>
        <p:spPr>
          <a:xfrm>
            <a:off x="10517744" y="7026283"/>
            <a:ext cx="3341352" cy="334135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7" name="Forma libre 285">
            <a:extLst>
              <a:ext uri="{FF2B5EF4-FFF2-40B4-BE49-F238E27FC236}">
                <a16:creationId xmlns:a16="http://schemas.microsoft.com/office/drawing/2014/main" id="{1595C2ED-05BB-754D-B7F9-78DBE903799A}"/>
              </a:ext>
            </a:extLst>
          </p:cNvPr>
          <p:cNvSpPr/>
          <p:nvPr/>
        </p:nvSpPr>
        <p:spPr>
          <a:xfrm>
            <a:off x="9130689" y="6121404"/>
            <a:ext cx="495568" cy="495568"/>
          </a:xfrm>
          <a:custGeom>
            <a:avLst/>
            <a:gdLst>
              <a:gd name="connsiteX0" fmla="*/ 245812 w 517651"/>
              <a:gd name="connsiteY0" fmla="*/ 436157 h 517651"/>
              <a:gd name="connsiteX1" fmla="*/ 436254 w 517651"/>
              <a:gd name="connsiteY1" fmla="*/ 245757 h 517651"/>
              <a:gd name="connsiteX2" fmla="*/ 498982 w 517651"/>
              <a:gd name="connsiteY2" fmla="*/ 256568 h 517651"/>
              <a:gd name="connsiteX3" fmla="*/ 503472 w 517651"/>
              <a:gd name="connsiteY3" fmla="*/ 257325 h 517651"/>
              <a:gd name="connsiteX4" fmla="*/ 504004 w 517651"/>
              <a:gd name="connsiteY4" fmla="*/ 257325 h 517651"/>
              <a:gd name="connsiteX5" fmla="*/ 517607 w 517651"/>
              <a:gd name="connsiteY5" fmla="*/ 243725 h 517651"/>
              <a:gd name="connsiteX6" fmla="*/ 516783 w 517651"/>
              <a:gd name="connsiteY6" fmla="*/ 238997 h 517651"/>
              <a:gd name="connsiteX7" fmla="*/ 259415 w 517651"/>
              <a:gd name="connsiteY7" fmla="*/ 956 h 517651"/>
              <a:gd name="connsiteX8" fmla="*/ 956 w 517651"/>
              <a:gd name="connsiteY8" fmla="*/ 259358 h 517651"/>
              <a:gd name="connsiteX9" fmla="*/ 242915 w 517651"/>
              <a:gd name="connsiteY9" fmla="*/ 516948 h 517651"/>
              <a:gd name="connsiteX10" fmla="*/ 243766 w 517651"/>
              <a:gd name="connsiteY10" fmla="*/ 516975 h 517651"/>
              <a:gd name="connsiteX11" fmla="*/ 254606 w 517651"/>
              <a:gd name="connsiteY11" fmla="*/ 511595 h 517651"/>
              <a:gd name="connsiteX12" fmla="*/ 256598 w 517651"/>
              <a:gd name="connsiteY12" fmla="*/ 498899 h 517651"/>
              <a:gd name="connsiteX13" fmla="*/ 245812 w 517651"/>
              <a:gd name="connsiteY13" fmla="*/ 436157 h 517651"/>
              <a:gd name="connsiteX14" fmla="*/ 187372 w 517651"/>
              <a:gd name="connsiteY14" fmla="*/ 350573 h 517651"/>
              <a:gd name="connsiteX15" fmla="*/ 177756 w 517651"/>
              <a:gd name="connsiteY15" fmla="*/ 354557 h 517651"/>
              <a:gd name="connsiteX16" fmla="*/ 168140 w 517651"/>
              <a:gd name="connsiteY16" fmla="*/ 350573 h 517651"/>
              <a:gd name="connsiteX17" fmla="*/ 168140 w 517651"/>
              <a:gd name="connsiteY17" fmla="*/ 331342 h 517651"/>
              <a:gd name="connsiteX18" fmla="*/ 245757 w 517651"/>
              <a:gd name="connsiteY18" fmla="*/ 253726 h 517651"/>
              <a:gd name="connsiteX19" fmla="*/ 245757 w 517651"/>
              <a:gd name="connsiteY19" fmla="*/ 96157 h 517651"/>
              <a:gd name="connsiteX20" fmla="*/ 259358 w 517651"/>
              <a:gd name="connsiteY20" fmla="*/ 82557 h 517651"/>
              <a:gd name="connsiteX21" fmla="*/ 272958 w 517651"/>
              <a:gd name="connsiteY21" fmla="*/ 96157 h 517651"/>
              <a:gd name="connsiteX22" fmla="*/ 272958 w 517651"/>
              <a:gd name="connsiteY22" fmla="*/ 259358 h 517651"/>
              <a:gd name="connsiteX23" fmla="*/ 268974 w 517651"/>
              <a:gd name="connsiteY23" fmla="*/ 268974 h 517651"/>
              <a:gd name="connsiteX24" fmla="*/ 187372 w 517651"/>
              <a:gd name="connsiteY24" fmla="*/ 350573 h 51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7651" h="517651">
                <a:moveTo>
                  <a:pt x="245812" y="436157"/>
                </a:moveTo>
                <a:cubicBezTo>
                  <a:pt x="245812" y="331170"/>
                  <a:pt x="331255" y="245757"/>
                  <a:pt x="436254" y="245757"/>
                </a:cubicBezTo>
                <a:cubicBezTo>
                  <a:pt x="457349" y="245757"/>
                  <a:pt x="478445" y="249396"/>
                  <a:pt x="498982" y="256568"/>
                </a:cubicBezTo>
                <a:cubicBezTo>
                  <a:pt x="500443" y="257073"/>
                  <a:pt x="501958" y="257325"/>
                  <a:pt x="503472" y="257325"/>
                </a:cubicBezTo>
                <a:cubicBezTo>
                  <a:pt x="503685" y="257338"/>
                  <a:pt x="503871" y="257325"/>
                  <a:pt x="504004" y="257325"/>
                </a:cubicBezTo>
                <a:cubicBezTo>
                  <a:pt x="511523" y="257325"/>
                  <a:pt x="517607" y="251242"/>
                  <a:pt x="517607" y="243725"/>
                </a:cubicBezTo>
                <a:cubicBezTo>
                  <a:pt x="517607" y="242065"/>
                  <a:pt x="517315" y="240471"/>
                  <a:pt x="516783" y="238997"/>
                </a:cubicBezTo>
                <a:cubicBezTo>
                  <a:pt x="506289" y="105201"/>
                  <a:pt x="393984" y="956"/>
                  <a:pt x="259415" y="956"/>
                </a:cubicBezTo>
                <a:cubicBezTo>
                  <a:pt x="116901" y="956"/>
                  <a:pt x="956" y="116876"/>
                  <a:pt x="956" y="259358"/>
                </a:cubicBezTo>
                <a:cubicBezTo>
                  <a:pt x="956" y="395212"/>
                  <a:pt x="107230" y="508356"/>
                  <a:pt x="242915" y="516948"/>
                </a:cubicBezTo>
                <a:cubicBezTo>
                  <a:pt x="243180" y="516961"/>
                  <a:pt x="243474" y="516975"/>
                  <a:pt x="243766" y="516975"/>
                </a:cubicBezTo>
                <a:cubicBezTo>
                  <a:pt x="248016" y="516975"/>
                  <a:pt x="252029" y="514996"/>
                  <a:pt x="254606" y="511595"/>
                </a:cubicBezTo>
                <a:cubicBezTo>
                  <a:pt x="257369" y="507969"/>
                  <a:pt x="258113" y="503202"/>
                  <a:pt x="256598" y="498899"/>
                </a:cubicBezTo>
                <a:cubicBezTo>
                  <a:pt x="249451" y="478379"/>
                  <a:pt x="245812" y="457261"/>
                  <a:pt x="245812" y="436157"/>
                </a:cubicBezTo>
                <a:close/>
                <a:moveTo>
                  <a:pt x="187372" y="350573"/>
                </a:moveTo>
                <a:cubicBezTo>
                  <a:pt x="184716" y="353228"/>
                  <a:pt x="181235" y="354557"/>
                  <a:pt x="177756" y="354557"/>
                </a:cubicBezTo>
                <a:cubicBezTo>
                  <a:pt x="174277" y="354557"/>
                  <a:pt x="170797" y="353228"/>
                  <a:pt x="168140" y="350573"/>
                </a:cubicBezTo>
                <a:cubicBezTo>
                  <a:pt x="162827" y="345260"/>
                  <a:pt x="162827" y="336653"/>
                  <a:pt x="168140" y="331342"/>
                </a:cubicBezTo>
                <a:lnTo>
                  <a:pt x="245757" y="253726"/>
                </a:lnTo>
                <a:lnTo>
                  <a:pt x="245757" y="96157"/>
                </a:lnTo>
                <a:cubicBezTo>
                  <a:pt x="245757" y="88640"/>
                  <a:pt x="251840" y="82557"/>
                  <a:pt x="259358" y="82557"/>
                </a:cubicBezTo>
                <a:cubicBezTo>
                  <a:pt x="266875" y="82557"/>
                  <a:pt x="272958" y="88640"/>
                  <a:pt x="272958" y="96157"/>
                </a:cubicBezTo>
                <a:lnTo>
                  <a:pt x="272958" y="259358"/>
                </a:lnTo>
                <a:cubicBezTo>
                  <a:pt x="272958" y="262970"/>
                  <a:pt x="271524" y="266424"/>
                  <a:pt x="268974" y="268974"/>
                </a:cubicBezTo>
                <a:lnTo>
                  <a:pt x="187372" y="3505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28" name="Forma libre 286">
            <a:extLst>
              <a:ext uri="{FF2B5EF4-FFF2-40B4-BE49-F238E27FC236}">
                <a16:creationId xmlns:a16="http://schemas.microsoft.com/office/drawing/2014/main" id="{070EF15F-8B07-BE4B-A2E2-3F6FB65AB004}"/>
              </a:ext>
            </a:extLst>
          </p:cNvPr>
          <p:cNvSpPr/>
          <p:nvPr/>
        </p:nvSpPr>
        <p:spPr>
          <a:xfrm>
            <a:off x="9391085" y="6381800"/>
            <a:ext cx="313697" cy="313697"/>
          </a:xfrm>
          <a:custGeom>
            <a:avLst/>
            <a:gdLst>
              <a:gd name="connsiteX0" fmla="*/ 164157 w 327676"/>
              <a:gd name="connsiteY0" fmla="*/ 956 h 327676"/>
              <a:gd name="connsiteX1" fmla="*/ 956 w 327676"/>
              <a:gd name="connsiteY1" fmla="*/ 164157 h 327676"/>
              <a:gd name="connsiteX2" fmla="*/ 164157 w 327676"/>
              <a:gd name="connsiteY2" fmla="*/ 327357 h 327676"/>
              <a:gd name="connsiteX3" fmla="*/ 327357 w 327676"/>
              <a:gd name="connsiteY3" fmla="*/ 164157 h 327676"/>
              <a:gd name="connsiteX4" fmla="*/ 164157 w 327676"/>
              <a:gd name="connsiteY4" fmla="*/ 956 h 327676"/>
              <a:gd name="connsiteX5" fmla="*/ 157357 w 327676"/>
              <a:gd name="connsiteY5" fmla="*/ 150558 h 327676"/>
              <a:gd name="connsiteX6" fmla="*/ 170958 w 327676"/>
              <a:gd name="connsiteY6" fmla="*/ 150558 h 327676"/>
              <a:gd name="connsiteX7" fmla="*/ 218557 w 327676"/>
              <a:gd name="connsiteY7" fmla="*/ 198157 h 327676"/>
              <a:gd name="connsiteX8" fmla="*/ 177757 w 327676"/>
              <a:gd name="connsiteY8" fmla="*/ 245070 h 327676"/>
              <a:gd name="connsiteX9" fmla="*/ 177757 w 327676"/>
              <a:gd name="connsiteY9" fmla="*/ 259358 h 327676"/>
              <a:gd name="connsiteX10" fmla="*/ 164157 w 327676"/>
              <a:gd name="connsiteY10" fmla="*/ 272958 h 327676"/>
              <a:gd name="connsiteX11" fmla="*/ 150556 w 327676"/>
              <a:gd name="connsiteY11" fmla="*/ 259358 h 327676"/>
              <a:gd name="connsiteX12" fmla="*/ 150556 w 327676"/>
              <a:gd name="connsiteY12" fmla="*/ 245757 h 327676"/>
              <a:gd name="connsiteX13" fmla="*/ 123357 w 327676"/>
              <a:gd name="connsiteY13" fmla="*/ 245757 h 327676"/>
              <a:gd name="connsiteX14" fmla="*/ 109756 w 327676"/>
              <a:gd name="connsiteY14" fmla="*/ 232157 h 327676"/>
              <a:gd name="connsiteX15" fmla="*/ 123357 w 327676"/>
              <a:gd name="connsiteY15" fmla="*/ 218556 h 327676"/>
              <a:gd name="connsiteX16" fmla="*/ 170956 w 327676"/>
              <a:gd name="connsiteY16" fmla="*/ 218556 h 327676"/>
              <a:gd name="connsiteX17" fmla="*/ 191356 w 327676"/>
              <a:gd name="connsiteY17" fmla="*/ 198156 h 327676"/>
              <a:gd name="connsiteX18" fmla="*/ 170956 w 327676"/>
              <a:gd name="connsiteY18" fmla="*/ 177756 h 327676"/>
              <a:gd name="connsiteX19" fmla="*/ 157357 w 327676"/>
              <a:gd name="connsiteY19" fmla="*/ 177756 h 327676"/>
              <a:gd name="connsiteX20" fmla="*/ 109757 w 327676"/>
              <a:gd name="connsiteY20" fmla="*/ 130156 h 327676"/>
              <a:gd name="connsiteX21" fmla="*/ 150558 w 327676"/>
              <a:gd name="connsiteY21" fmla="*/ 83244 h 327676"/>
              <a:gd name="connsiteX22" fmla="*/ 150558 w 327676"/>
              <a:gd name="connsiteY22" fmla="*/ 68956 h 327676"/>
              <a:gd name="connsiteX23" fmla="*/ 164158 w 327676"/>
              <a:gd name="connsiteY23" fmla="*/ 55356 h 327676"/>
              <a:gd name="connsiteX24" fmla="*/ 177757 w 327676"/>
              <a:gd name="connsiteY24" fmla="*/ 68957 h 327676"/>
              <a:gd name="connsiteX25" fmla="*/ 177757 w 327676"/>
              <a:gd name="connsiteY25" fmla="*/ 82558 h 327676"/>
              <a:gd name="connsiteX26" fmla="*/ 204957 w 327676"/>
              <a:gd name="connsiteY26" fmla="*/ 82558 h 327676"/>
              <a:gd name="connsiteX27" fmla="*/ 218557 w 327676"/>
              <a:gd name="connsiteY27" fmla="*/ 96158 h 327676"/>
              <a:gd name="connsiteX28" fmla="*/ 204957 w 327676"/>
              <a:gd name="connsiteY28" fmla="*/ 109759 h 327676"/>
              <a:gd name="connsiteX29" fmla="*/ 157357 w 327676"/>
              <a:gd name="connsiteY29" fmla="*/ 109759 h 327676"/>
              <a:gd name="connsiteX30" fmla="*/ 136957 w 327676"/>
              <a:gd name="connsiteY30" fmla="*/ 130159 h 327676"/>
              <a:gd name="connsiteX31" fmla="*/ 157357 w 327676"/>
              <a:gd name="connsiteY31" fmla="*/ 150558 h 32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7676" h="327676">
                <a:moveTo>
                  <a:pt x="164157" y="956"/>
                </a:moveTo>
                <a:cubicBezTo>
                  <a:pt x="74163" y="956"/>
                  <a:pt x="956" y="74163"/>
                  <a:pt x="956" y="164157"/>
                </a:cubicBezTo>
                <a:cubicBezTo>
                  <a:pt x="956" y="254150"/>
                  <a:pt x="74163" y="327357"/>
                  <a:pt x="164157" y="327357"/>
                </a:cubicBezTo>
                <a:cubicBezTo>
                  <a:pt x="254150" y="327357"/>
                  <a:pt x="327357" y="254150"/>
                  <a:pt x="327357" y="164157"/>
                </a:cubicBezTo>
                <a:cubicBezTo>
                  <a:pt x="327357" y="74163"/>
                  <a:pt x="254152" y="956"/>
                  <a:pt x="164157" y="956"/>
                </a:cubicBezTo>
                <a:close/>
                <a:moveTo>
                  <a:pt x="157357" y="150558"/>
                </a:moveTo>
                <a:lnTo>
                  <a:pt x="170958" y="150558"/>
                </a:lnTo>
                <a:cubicBezTo>
                  <a:pt x="197201" y="150558"/>
                  <a:pt x="218557" y="171914"/>
                  <a:pt x="218557" y="198157"/>
                </a:cubicBezTo>
                <a:cubicBezTo>
                  <a:pt x="218557" y="222074"/>
                  <a:pt x="200766" y="241737"/>
                  <a:pt x="177757" y="245070"/>
                </a:cubicBezTo>
                <a:lnTo>
                  <a:pt x="177757" y="259358"/>
                </a:lnTo>
                <a:cubicBezTo>
                  <a:pt x="177757" y="266875"/>
                  <a:pt x="171674" y="272958"/>
                  <a:pt x="164157" y="272958"/>
                </a:cubicBezTo>
                <a:cubicBezTo>
                  <a:pt x="156639" y="272958"/>
                  <a:pt x="150556" y="266875"/>
                  <a:pt x="150556" y="259358"/>
                </a:cubicBezTo>
                <a:lnTo>
                  <a:pt x="150556" y="245757"/>
                </a:lnTo>
                <a:lnTo>
                  <a:pt x="123357" y="245757"/>
                </a:lnTo>
                <a:cubicBezTo>
                  <a:pt x="115839" y="245757"/>
                  <a:pt x="109756" y="239674"/>
                  <a:pt x="109756" y="232157"/>
                </a:cubicBezTo>
                <a:cubicBezTo>
                  <a:pt x="109756" y="224639"/>
                  <a:pt x="115839" y="218556"/>
                  <a:pt x="123357" y="218556"/>
                </a:cubicBezTo>
                <a:lnTo>
                  <a:pt x="170956" y="218556"/>
                </a:lnTo>
                <a:cubicBezTo>
                  <a:pt x="182193" y="218556"/>
                  <a:pt x="191356" y="209405"/>
                  <a:pt x="191356" y="198156"/>
                </a:cubicBezTo>
                <a:cubicBezTo>
                  <a:pt x="191356" y="186907"/>
                  <a:pt x="182192" y="177756"/>
                  <a:pt x="170956" y="177756"/>
                </a:cubicBezTo>
                <a:lnTo>
                  <a:pt x="157357" y="177756"/>
                </a:lnTo>
                <a:cubicBezTo>
                  <a:pt x="131114" y="177756"/>
                  <a:pt x="109757" y="156400"/>
                  <a:pt x="109757" y="130156"/>
                </a:cubicBezTo>
                <a:cubicBezTo>
                  <a:pt x="109757" y="106240"/>
                  <a:pt x="127549" y="86577"/>
                  <a:pt x="150558" y="83244"/>
                </a:cubicBezTo>
                <a:lnTo>
                  <a:pt x="150558" y="68956"/>
                </a:lnTo>
                <a:cubicBezTo>
                  <a:pt x="150558" y="61439"/>
                  <a:pt x="156641" y="55356"/>
                  <a:pt x="164158" y="55356"/>
                </a:cubicBezTo>
                <a:cubicBezTo>
                  <a:pt x="171676" y="55356"/>
                  <a:pt x="177757" y="61440"/>
                  <a:pt x="177757" y="68957"/>
                </a:cubicBezTo>
                <a:lnTo>
                  <a:pt x="177757" y="82558"/>
                </a:lnTo>
                <a:lnTo>
                  <a:pt x="204957" y="82558"/>
                </a:lnTo>
                <a:cubicBezTo>
                  <a:pt x="212474" y="82558"/>
                  <a:pt x="218557" y="88641"/>
                  <a:pt x="218557" y="96158"/>
                </a:cubicBezTo>
                <a:cubicBezTo>
                  <a:pt x="218557" y="103676"/>
                  <a:pt x="212474" y="109759"/>
                  <a:pt x="204957" y="109759"/>
                </a:cubicBezTo>
                <a:lnTo>
                  <a:pt x="157357" y="109759"/>
                </a:lnTo>
                <a:cubicBezTo>
                  <a:pt x="146121" y="109759"/>
                  <a:pt x="136957" y="118909"/>
                  <a:pt x="136957" y="130159"/>
                </a:cubicBezTo>
                <a:cubicBezTo>
                  <a:pt x="136957" y="141408"/>
                  <a:pt x="146122" y="150558"/>
                  <a:pt x="157357" y="1505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30" name="Forma libre 288">
            <a:extLst>
              <a:ext uri="{FF2B5EF4-FFF2-40B4-BE49-F238E27FC236}">
                <a16:creationId xmlns:a16="http://schemas.microsoft.com/office/drawing/2014/main" id="{606BAB9A-0EF9-C24B-A7FA-3265772C4959}"/>
              </a:ext>
            </a:extLst>
          </p:cNvPr>
          <p:cNvSpPr/>
          <p:nvPr/>
        </p:nvSpPr>
        <p:spPr>
          <a:xfrm>
            <a:off x="14619877" y="6057351"/>
            <a:ext cx="573584" cy="573584"/>
          </a:xfrm>
          <a:custGeom>
            <a:avLst/>
            <a:gdLst>
              <a:gd name="connsiteX0" fmla="*/ 597710 w 599144"/>
              <a:gd name="connsiteY0" fmla="*/ 107778 h 599144"/>
              <a:gd name="connsiteX1" fmla="*/ 588415 w 599144"/>
              <a:gd name="connsiteY1" fmla="*/ 100697 h 599144"/>
              <a:gd name="connsiteX2" fmla="*/ 520456 w 599144"/>
              <a:gd name="connsiteY2" fmla="*/ 79272 h 599144"/>
              <a:gd name="connsiteX3" fmla="*/ 499020 w 599144"/>
              <a:gd name="connsiteY3" fmla="*/ 11326 h 599144"/>
              <a:gd name="connsiteX4" fmla="*/ 491963 w 599144"/>
              <a:gd name="connsiteY4" fmla="*/ 2019 h 599144"/>
              <a:gd name="connsiteX5" fmla="*/ 480284 w 599144"/>
              <a:gd name="connsiteY5" fmla="*/ 2676 h 599144"/>
              <a:gd name="connsiteX6" fmla="*/ 424442 w 599144"/>
              <a:gd name="connsiteY6" fmla="*/ 88081 h 599144"/>
              <a:gd name="connsiteX7" fmla="*/ 424442 w 599144"/>
              <a:gd name="connsiteY7" fmla="*/ 132049 h 599144"/>
              <a:gd name="connsiteX8" fmla="*/ 299864 w 599144"/>
              <a:gd name="connsiteY8" fmla="*/ 262490 h 599144"/>
              <a:gd name="connsiteX9" fmla="*/ 299864 w 599144"/>
              <a:gd name="connsiteY9" fmla="*/ 263894 h 599144"/>
              <a:gd name="connsiteX10" fmla="*/ 299864 w 599144"/>
              <a:gd name="connsiteY10" fmla="*/ 277090 h 599144"/>
              <a:gd name="connsiteX11" fmla="*/ 296215 w 599144"/>
              <a:gd name="connsiteY11" fmla="*/ 285898 h 599144"/>
              <a:gd name="connsiteX12" fmla="*/ 241225 w 599144"/>
              <a:gd name="connsiteY12" fmla="*/ 340887 h 599144"/>
              <a:gd name="connsiteX13" fmla="*/ 232417 w 599144"/>
              <a:gd name="connsiteY13" fmla="*/ 344537 h 599144"/>
              <a:gd name="connsiteX14" fmla="*/ 223608 w 599144"/>
              <a:gd name="connsiteY14" fmla="*/ 340887 h 599144"/>
              <a:gd name="connsiteX15" fmla="*/ 223608 w 599144"/>
              <a:gd name="connsiteY15" fmla="*/ 323272 h 599144"/>
              <a:gd name="connsiteX16" fmla="*/ 274948 w 599144"/>
              <a:gd name="connsiteY16" fmla="*/ 271932 h 599144"/>
              <a:gd name="connsiteX17" fmla="*/ 274948 w 599144"/>
              <a:gd name="connsiteY17" fmla="*/ 262492 h 599144"/>
              <a:gd name="connsiteX18" fmla="*/ 275653 w 599144"/>
              <a:gd name="connsiteY18" fmla="*/ 253792 h 599144"/>
              <a:gd name="connsiteX19" fmla="*/ 250031 w 599144"/>
              <a:gd name="connsiteY19" fmla="*/ 250035 h 599144"/>
              <a:gd name="connsiteX20" fmla="*/ 150369 w 599144"/>
              <a:gd name="connsiteY20" fmla="*/ 349697 h 599144"/>
              <a:gd name="connsiteX21" fmla="*/ 250034 w 599144"/>
              <a:gd name="connsiteY21" fmla="*/ 449359 h 599144"/>
              <a:gd name="connsiteX22" fmla="*/ 349696 w 599144"/>
              <a:gd name="connsiteY22" fmla="*/ 349697 h 599144"/>
              <a:gd name="connsiteX23" fmla="*/ 336079 w 599144"/>
              <a:gd name="connsiteY23" fmla="*/ 299865 h 599144"/>
              <a:gd name="connsiteX24" fmla="*/ 337238 w 599144"/>
              <a:gd name="connsiteY24" fmla="*/ 299865 h 599144"/>
              <a:gd name="connsiteX25" fmla="*/ 396204 w 599144"/>
              <a:gd name="connsiteY25" fmla="*/ 255815 h 599144"/>
              <a:gd name="connsiteX26" fmla="*/ 424442 w 599144"/>
              <a:gd name="connsiteY26" fmla="*/ 349697 h 599144"/>
              <a:gd name="connsiteX27" fmla="*/ 250033 w 599144"/>
              <a:gd name="connsiteY27" fmla="*/ 524107 h 599144"/>
              <a:gd name="connsiteX28" fmla="*/ 75623 w 599144"/>
              <a:gd name="connsiteY28" fmla="*/ 349696 h 599144"/>
              <a:gd name="connsiteX29" fmla="*/ 250033 w 599144"/>
              <a:gd name="connsiteY29" fmla="*/ 175286 h 599144"/>
              <a:gd name="connsiteX30" fmla="*/ 321107 w 599144"/>
              <a:gd name="connsiteY30" fmla="*/ 191030 h 599144"/>
              <a:gd name="connsiteX31" fmla="*/ 379693 w 599144"/>
              <a:gd name="connsiteY31" fmla="*/ 137229 h 599144"/>
              <a:gd name="connsiteX32" fmla="*/ 250033 w 599144"/>
              <a:gd name="connsiteY32" fmla="*/ 100539 h 599144"/>
              <a:gd name="connsiteX33" fmla="*/ 876 w 599144"/>
              <a:gd name="connsiteY33" fmla="*/ 349696 h 599144"/>
              <a:gd name="connsiteX34" fmla="*/ 250034 w 599144"/>
              <a:gd name="connsiteY34" fmla="*/ 598854 h 599144"/>
              <a:gd name="connsiteX35" fmla="*/ 499191 w 599144"/>
              <a:gd name="connsiteY35" fmla="*/ 349697 h 599144"/>
              <a:gd name="connsiteX36" fmla="*/ 447902 w 599144"/>
              <a:gd name="connsiteY36" fmla="*/ 198773 h 599144"/>
              <a:gd name="connsiteX37" fmla="*/ 467681 w 599144"/>
              <a:gd name="connsiteY37" fmla="*/ 175287 h 599144"/>
              <a:gd name="connsiteX38" fmla="*/ 511649 w 599144"/>
              <a:gd name="connsiteY38" fmla="*/ 175287 h 599144"/>
              <a:gd name="connsiteX39" fmla="*/ 597053 w 599144"/>
              <a:gd name="connsiteY39" fmla="*/ 119434 h 599144"/>
              <a:gd name="connsiteX40" fmla="*/ 597710 w 599144"/>
              <a:gd name="connsiteY40" fmla="*/ 107778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9144" h="599144">
                <a:moveTo>
                  <a:pt x="597710" y="107778"/>
                </a:moveTo>
                <a:cubicBezTo>
                  <a:pt x="595982" y="104018"/>
                  <a:pt x="592478" y="101366"/>
                  <a:pt x="588415" y="100697"/>
                </a:cubicBezTo>
                <a:cubicBezTo>
                  <a:pt x="565300" y="96913"/>
                  <a:pt x="528948" y="87764"/>
                  <a:pt x="520456" y="79272"/>
                </a:cubicBezTo>
                <a:cubicBezTo>
                  <a:pt x="511964" y="70780"/>
                  <a:pt x="502816" y="34417"/>
                  <a:pt x="499020" y="11326"/>
                </a:cubicBezTo>
                <a:cubicBezTo>
                  <a:pt x="498362" y="7238"/>
                  <a:pt x="495711" y="3759"/>
                  <a:pt x="491963" y="2019"/>
                </a:cubicBezTo>
                <a:cubicBezTo>
                  <a:pt x="488168" y="279"/>
                  <a:pt x="483837" y="547"/>
                  <a:pt x="480284" y="2676"/>
                </a:cubicBezTo>
                <a:cubicBezTo>
                  <a:pt x="477997" y="4051"/>
                  <a:pt x="424442" y="37009"/>
                  <a:pt x="424442" y="88081"/>
                </a:cubicBezTo>
                <a:lnTo>
                  <a:pt x="424442" y="132049"/>
                </a:lnTo>
                <a:cubicBezTo>
                  <a:pt x="366534" y="180068"/>
                  <a:pt x="299864" y="240203"/>
                  <a:pt x="299864" y="262490"/>
                </a:cubicBezTo>
                <a:lnTo>
                  <a:pt x="299864" y="263894"/>
                </a:lnTo>
                <a:lnTo>
                  <a:pt x="299864" y="277090"/>
                </a:lnTo>
                <a:cubicBezTo>
                  <a:pt x="299864" y="280398"/>
                  <a:pt x="298551" y="283562"/>
                  <a:pt x="296215" y="285898"/>
                </a:cubicBezTo>
                <a:lnTo>
                  <a:pt x="241225" y="340887"/>
                </a:lnTo>
                <a:cubicBezTo>
                  <a:pt x="238793" y="343320"/>
                  <a:pt x="235604" y="344537"/>
                  <a:pt x="232417" y="344537"/>
                </a:cubicBezTo>
                <a:cubicBezTo>
                  <a:pt x="229230" y="344537"/>
                  <a:pt x="226042" y="343320"/>
                  <a:pt x="223608" y="340887"/>
                </a:cubicBezTo>
                <a:cubicBezTo>
                  <a:pt x="218742" y="336021"/>
                  <a:pt x="218742" y="328137"/>
                  <a:pt x="223608" y="323272"/>
                </a:cubicBezTo>
                <a:lnTo>
                  <a:pt x="274948" y="271932"/>
                </a:lnTo>
                <a:lnTo>
                  <a:pt x="274948" y="262492"/>
                </a:lnTo>
                <a:cubicBezTo>
                  <a:pt x="274948" y="260020"/>
                  <a:pt x="274992" y="257216"/>
                  <a:pt x="275653" y="253792"/>
                </a:cubicBezTo>
                <a:cubicBezTo>
                  <a:pt x="267428" y="251587"/>
                  <a:pt x="258945" y="250035"/>
                  <a:pt x="250031" y="250035"/>
                </a:cubicBezTo>
                <a:cubicBezTo>
                  <a:pt x="195065" y="250035"/>
                  <a:pt x="150369" y="294744"/>
                  <a:pt x="150369" y="349697"/>
                </a:cubicBezTo>
                <a:cubicBezTo>
                  <a:pt x="150369" y="404650"/>
                  <a:pt x="195068" y="449359"/>
                  <a:pt x="250034" y="449359"/>
                </a:cubicBezTo>
                <a:cubicBezTo>
                  <a:pt x="305000" y="449359"/>
                  <a:pt x="349696" y="404650"/>
                  <a:pt x="349696" y="349697"/>
                </a:cubicBezTo>
                <a:cubicBezTo>
                  <a:pt x="349696" y="331479"/>
                  <a:pt x="344706" y="314488"/>
                  <a:pt x="336079" y="299865"/>
                </a:cubicBezTo>
                <a:lnTo>
                  <a:pt x="337238" y="299865"/>
                </a:lnTo>
                <a:cubicBezTo>
                  <a:pt x="348903" y="299865"/>
                  <a:pt x="370968" y="281528"/>
                  <a:pt x="396204" y="255815"/>
                </a:cubicBezTo>
                <a:cubicBezTo>
                  <a:pt x="414398" y="284000"/>
                  <a:pt x="424442" y="316084"/>
                  <a:pt x="424442" y="349697"/>
                </a:cubicBezTo>
                <a:cubicBezTo>
                  <a:pt x="424442" y="445869"/>
                  <a:pt x="346191" y="524107"/>
                  <a:pt x="250033" y="524107"/>
                </a:cubicBezTo>
                <a:cubicBezTo>
                  <a:pt x="153874" y="524107"/>
                  <a:pt x="75623" y="445867"/>
                  <a:pt x="75623" y="349696"/>
                </a:cubicBezTo>
                <a:cubicBezTo>
                  <a:pt x="75623" y="253524"/>
                  <a:pt x="153874" y="175286"/>
                  <a:pt x="250033" y="175286"/>
                </a:cubicBezTo>
                <a:cubicBezTo>
                  <a:pt x="274866" y="175286"/>
                  <a:pt x="298827" y="180966"/>
                  <a:pt x="321107" y="191030"/>
                </a:cubicBezTo>
                <a:cubicBezTo>
                  <a:pt x="335615" y="176451"/>
                  <a:pt x="354568" y="158857"/>
                  <a:pt x="379693" y="137229"/>
                </a:cubicBezTo>
                <a:cubicBezTo>
                  <a:pt x="340810" y="113503"/>
                  <a:pt x="295948" y="100539"/>
                  <a:pt x="250033" y="100539"/>
                </a:cubicBezTo>
                <a:cubicBezTo>
                  <a:pt x="112657" y="100539"/>
                  <a:pt x="876" y="212307"/>
                  <a:pt x="876" y="349696"/>
                </a:cubicBezTo>
                <a:cubicBezTo>
                  <a:pt x="876" y="487085"/>
                  <a:pt x="112657" y="598854"/>
                  <a:pt x="250034" y="598854"/>
                </a:cubicBezTo>
                <a:cubicBezTo>
                  <a:pt x="387411" y="598854"/>
                  <a:pt x="499191" y="487086"/>
                  <a:pt x="499191" y="349697"/>
                </a:cubicBezTo>
                <a:cubicBezTo>
                  <a:pt x="499191" y="295120"/>
                  <a:pt x="480918" y="242035"/>
                  <a:pt x="447902" y="198773"/>
                </a:cubicBezTo>
                <a:cubicBezTo>
                  <a:pt x="454628" y="190906"/>
                  <a:pt x="461267" y="183020"/>
                  <a:pt x="467681" y="175287"/>
                </a:cubicBezTo>
                <a:lnTo>
                  <a:pt x="511649" y="175287"/>
                </a:lnTo>
                <a:cubicBezTo>
                  <a:pt x="562745" y="175287"/>
                  <a:pt x="595690" y="121721"/>
                  <a:pt x="597053" y="119434"/>
                </a:cubicBezTo>
                <a:cubicBezTo>
                  <a:pt x="599194" y="115893"/>
                  <a:pt x="599437" y="111525"/>
                  <a:pt x="597710" y="10777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32" name="Forma libre 340">
            <a:extLst>
              <a:ext uri="{FF2B5EF4-FFF2-40B4-BE49-F238E27FC236}">
                <a16:creationId xmlns:a16="http://schemas.microsoft.com/office/drawing/2014/main" id="{83EA41CA-DDA0-1E48-8C3A-8023FD9B0385}"/>
              </a:ext>
            </a:extLst>
          </p:cNvPr>
          <p:cNvSpPr/>
          <p:nvPr/>
        </p:nvSpPr>
        <p:spPr>
          <a:xfrm>
            <a:off x="14820730" y="10531331"/>
            <a:ext cx="131825" cy="131825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33" name="Forma libre 341">
            <a:extLst>
              <a:ext uri="{FF2B5EF4-FFF2-40B4-BE49-F238E27FC236}">
                <a16:creationId xmlns:a16="http://schemas.microsoft.com/office/drawing/2014/main" id="{49B6302F-58E3-0B42-BC4F-3A1C911BE856}"/>
              </a:ext>
            </a:extLst>
          </p:cNvPr>
          <p:cNvSpPr/>
          <p:nvPr/>
        </p:nvSpPr>
        <p:spPr>
          <a:xfrm>
            <a:off x="14768651" y="10674549"/>
            <a:ext cx="235578" cy="118399"/>
          </a:xfrm>
          <a:custGeom>
            <a:avLst/>
            <a:gdLst>
              <a:gd name="connsiteX0" fmla="*/ 30095 w 246075"/>
              <a:gd name="connsiteY0" fmla="*/ 123357 h 123675"/>
              <a:gd name="connsiteX1" fmla="*/ 216618 w 246075"/>
              <a:gd name="connsiteY1" fmla="*/ 123357 h 123675"/>
              <a:gd name="connsiteX2" fmla="*/ 245757 w 246075"/>
              <a:gd name="connsiteY2" fmla="*/ 91906 h 123675"/>
              <a:gd name="connsiteX3" fmla="*/ 245757 w 246075"/>
              <a:gd name="connsiteY3" fmla="*/ 83194 h 123675"/>
              <a:gd name="connsiteX4" fmla="*/ 216378 w 246075"/>
              <a:gd name="connsiteY4" fmla="*/ 29019 h 123675"/>
              <a:gd name="connsiteX5" fmla="*/ 123357 w 246075"/>
              <a:gd name="connsiteY5" fmla="*/ 956 h 123675"/>
              <a:gd name="connsiteX6" fmla="*/ 30335 w 246075"/>
              <a:gd name="connsiteY6" fmla="*/ 29019 h 123675"/>
              <a:gd name="connsiteX7" fmla="*/ 956 w 246075"/>
              <a:gd name="connsiteY7" fmla="*/ 83194 h 123675"/>
              <a:gd name="connsiteX8" fmla="*/ 956 w 246075"/>
              <a:gd name="connsiteY8" fmla="*/ 91906 h 123675"/>
              <a:gd name="connsiteX9" fmla="*/ 30095 w 246075"/>
              <a:gd name="connsiteY9" fmla="*/ 123357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30095" y="123357"/>
                </a:move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7" y="60470"/>
                  <a:pt x="234508" y="39711"/>
                  <a:pt x="216378" y="29019"/>
                </a:cubicBez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3"/>
                  <a:pt x="14025" y="123357"/>
                  <a:pt x="30095" y="1233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34" name="Forma libre 342">
            <a:extLst>
              <a:ext uri="{FF2B5EF4-FFF2-40B4-BE49-F238E27FC236}">
                <a16:creationId xmlns:a16="http://schemas.microsoft.com/office/drawing/2014/main" id="{822096AC-8086-844B-8936-216078FB2013}"/>
              </a:ext>
            </a:extLst>
          </p:cNvPr>
          <p:cNvSpPr/>
          <p:nvPr/>
        </p:nvSpPr>
        <p:spPr>
          <a:xfrm>
            <a:off x="14651472" y="10843807"/>
            <a:ext cx="131825" cy="131825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35" name="Forma libre 343">
            <a:extLst>
              <a:ext uri="{FF2B5EF4-FFF2-40B4-BE49-F238E27FC236}">
                <a16:creationId xmlns:a16="http://schemas.microsoft.com/office/drawing/2014/main" id="{C8C57AB7-AF9E-1E45-8913-8F54B32E2E94}"/>
              </a:ext>
            </a:extLst>
          </p:cNvPr>
          <p:cNvSpPr/>
          <p:nvPr/>
        </p:nvSpPr>
        <p:spPr>
          <a:xfrm>
            <a:off x="14599393" y="10987026"/>
            <a:ext cx="235578" cy="118399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3 h 123675"/>
              <a:gd name="connsiteX4" fmla="*/ 956 w 246075"/>
              <a:gd name="connsiteY4" fmla="*/ 91905 h 123675"/>
              <a:gd name="connsiteX5" fmla="*/ 30095 w 246075"/>
              <a:gd name="connsiteY5" fmla="*/ 123355 h 123675"/>
              <a:gd name="connsiteX6" fmla="*/ 216618 w 246075"/>
              <a:gd name="connsiteY6" fmla="*/ 123355 h 123675"/>
              <a:gd name="connsiteX7" fmla="*/ 245757 w 246075"/>
              <a:gd name="connsiteY7" fmla="*/ 91905 h 123675"/>
              <a:gd name="connsiteX8" fmla="*/ 245757 w 246075"/>
              <a:gd name="connsiteY8" fmla="*/ 83193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50" y="16217"/>
                  <a:pt x="30335" y="29019"/>
                </a:cubicBezTo>
                <a:cubicBezTo>
                  <a:pt x="12206" y="39710"/>
                  <a:pt x="956" y="60468"/>
                  <a:pt x="956" y="83193"/>
                </a:cubicBezTo>
                <a:lnTo>
                  <a:pt x="956" y="91905"/>
                </a:lnTo>
                <a:cubicBezTo>
                  <a:pt x="956" y="109250"/>
                  <a:pt x="14025" y="123355"/>
                  <a:pt x="30095" y="123355"/>
                </a:cubicBezTo>
                <a:lnTo>
                  <a:pt x="216618" y="123355"/>
                </a:lnTo>
                <a:cubicBezTo>
                  <a:pt x="232688" y="123355"/>
                  <a:pt x="245757" y="109250"/>
                  <a:pt x="245757" y="91905"/>
                </a:cubicBezTo>
                <a:lnTo>
                  <a:pt x="245757" y="83193"/>
                </a:lnTo>
                <a:cubicBezTo>
                  <a:pt x="245757" y="60468"/>
                  <a:pt x="234508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36" name="Forma libre 344">
            <a:extLst>
              <a:ext uri="{FF2B5EF4-FFF2-40B4-BE49-F238E27FC236}">
                <a16:creationId xmlns:a16="http://schemas.microsoft.com/office/drawing/2014/main" id="{96F7339E-A4DD-DB48-BC90-4682799A8D4D}"/>
              </a:ext>
            </a:extLst>
          </p:cNvPr>
          <p:cNvSpPr/>
          <p:nvPr/>
        </p:nvSpPr>
        <p:spPr>
          <a:xfrm>
            <a:off x="14989988" y="10843807"/>
            <a:ext cx="131825" cy="131825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37" name="Forma libre 345">
            <a:extLst>
              <a:ext uri="{FF2B5EF4-FFF2-40B4-BE49-F238E27FC236}">
                <a16:creationId xmlns:a16="http://schemas.microsoft.com/office/drawing/2014/main" id="{7ADCC5A8-52D3-5A4B-8E4D-630AB518B7D4}"/>
              </a:ext>
            </a:extLst>
          </p:cNvPr>
          <p:cNvSpPr/>
          <p:nvPr/>
        </p:nvSpPr>
        <p:spPr>
          <a:xfrm>
            <a:off x="14937909" y="10987026"/>
            <a:ext cx="235578" cy="118399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4 h 123675"/>
              <a:gd name="connsiteX4" fmla="*/ 956 w 246075"/>
              <a:gd name="connsiteY4" fmla="*/ 91906 h 123675"/>
              <a:gd name="connsiteX5" fmla="*/ 30095 w 246075"/>
              <a:gd name="connsiteY5" fmla="*/ 123357 h 123675"/>
              <a:gd name="connsiteX6" fmla="*/ 216618 w 246075"/>
              <a:gd name="connsiteY6" fmla="*/ 123357 h 123675"/>
              <a:gd name="connsiteX7" fmla="*/ 245757 w 246075"/>
              <a:gd name="connsiteY7" fmla="*/ 91906 h 123675"/>
              <a:gd name="connsiteX8" fmla="*/ 245757 w 246075"/>
              <a:gd name="connsiteY8" fmla="*/ 83194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1"/>
                  <a:pt x="14025" y="123357"/>
                  <a:pt x="30095" y="123357"/>
                </a:cubicBez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6" y="60468"/>
                  <a:pt x="234506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38" name="Forma libre 346">
            <a:extLst>
              <a:ext uri="{FF2B5EF4-FFF2-40B4-BE49-F238E27FC236}">
                <a16:creationId xmlns:a16="http://schemas.microsoft.com/office/drawing/2014/main" id="{E199C9B1-BD33-F744-8718-E76D74DA812D}"/>
              </a:ext>
            </a:extLst>
          </p:cNvPr>
          <p:cNvSpPr/>
          <p:nvPr/>
        </p:nvSpPr>
        <p:spPr>
          <a:xfrm>
            <a:off x="14807709" y="10817767"/>
            <a:ext cx="157459" cy="157459"/>
          </a:xfrm>
          <a:custGeom>
            <a:avLst/>
            <a:gdLst>
              <a:gd name="connsiteX0" fmla="*/ 150545 w 164475"/>
              <a:gd name="connsiteY0" fmla="*/ 164157 h 164475"/>
              <a:gd name="connsiteX1" fmla="*/ 161184 w 164475"/>
              <a:gd name="connsiteY1" fmla="*/ 159057 h 164475"/>
              <a:gd name="connsiteX2" fmla="*/ 159058 w 164475"/>
              <a:gd name="connsiteY2" fmla="*/ 139932 h 164475"/>
              <a:gd name="connsiteX3" fmla="*/ 96158 w 164475"/>
              <a:gd name="connsiteY3" fmla="*/ 89612 h 164475"/>
              <a:gd name="connsiteX4" fmla="*/ 96158 w 164475"/>
              <a:gd name="connsiteY4" fmla="*/ 14557 h 164475"/>
              <a:gd name="connsiteX5" fmla="*/ 82558 w 164475"/>
              <a:gd name="connsiteY5" fmla="*/ 956 h 164475"/>
              <a:gd name="connsiteX6" fmla="*/ 68957 w 164475"/>
              <a:gd name="connsiteY6" fmla="*/ 14555 h 164475"/>
              <a:gd name="connsiteX7" fmla="*/ 68957 w 164475"/>
              <a:gd name="connsiteY7" fmla="*/ 89621 h 164475"/>
              <a:gd name="connsiteX8" fmla="*/ 6058 w 164475"/>
              <a:gd name="connsiteY8" fmla="*/ 139930 h 164475"/>
              <a:gd name="connsiteX9" fmla="*/ 3932 w 164475"/>
              <a:gd name="connsiteY9" fmla="*/ 159055 h 164475"/>
              <a:gd name="connsiteX10" fmla="*/ 14571 w 164475"/>
              <a:gd name="connsiteY10" fmla="*/ 164156 h 164475"/>
              <a:gd name="connsiteX11" fmla="*/ 23057 w 164475"/>
              <a:gd name="connsiteY11" fmla="*/ 161181 h 164475"/>
              <a:gd name="connsiteX12" fmla="*/ 82558 w 164475"/>
              <a:gd name="connsiteY12" fmla="*/ 113581 h 164475"/>
              <a:gd name="connsiteX13" fmla="*/ 142057 w 164475"/>
              <a:gd name="connsiteY13" fmla="*/ 161181 h 164475"/>
              <a:gd name="connsiteX14" fmla="*/ 150545 w 164475"/>
              <a:gd name="connsiteY14" fmla="*/ 164157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4475" h="164475">
                <a:moveTo>
                  <a:pt x="150545" y="164157"/>
                </a:moveTo>
                <a:cubicBezTo>
                  <a:pt x="154542" y="164157"/>
                  <a:pt x="158487" y="162404"/>
                  <a:pt x="161184" y="159057"/>
                </a:cubicBezTo>
                <a:cubicBezTo>
                  <a:pt x="165872" y="153187"/>
                  <a:pt x="164916" y="144633"/>
                  <a:pt x="159058" y="139932"/>
                </a:cubicBezTo>
                <a:lnTo>
                  <a:pt x="96158" y="89612"/>
                </a:lnTo>
                <a:lnTo>
                  <a:pt x="96158" y="14557"/>
                </a:lnTo>
                <a:cubicBezTo>
                  <a:pt x="96158" y="7039"/>
                  <a:pt x="90075" y="956"/>
                  <a:pt x="82558" y="956"/>
                </a:cubicBezTo>
                <a:cubicBezTo>
                  <a:pt x="75041" y="956"/>
                  <a:pt x="68957" y="7038"/>
                  <a:pt x="68957" y="14555"/>
                </a:cubicBezTo>
                <a:lnTo>
                  <a:pt x="68957" y="89621"/>
                </a:lnTo>
                <a:lnTo>
                  <a:pt x="6058" y="139930"/>
                </a:lnTo>
                <a:cubicBezTo>
                  <a:pt x="200" y="144633"/>
                  <a:pt x="-756" y="153185"/>
                  <a:pt x="3932" y="159055"/>
                </a:cubicBezTo>
                <a:cubicBezTo>
                  <a:pt x="6629" y="162402"/>
                  <a:pt x="10572" y="164156"/>
                  <a:pt x="14571" y="164156"/>
                </a:cubicBezTo>
                <a:cubicBezTo>
                  <a:pt x="17545" y="164156"/>
                  <a:pt x="20548" y="163187"/>
                  <a:pt x="23057" y="161181"/>
                </a:cubicBezTo>
                <a:lnTo>
                  <a:pt x="82558" y="113581"/>
                </a:lnTo>
                <a:lnTo>
                  <a:pt x="142057" y="161181"/>
                </a:lnTo>
                <a:cubicBezTo>
                  <a:pt x="144568" y="163187"/>
                  <a:pt x="147569" y="164157"/>
                  <a:pt x="150545" y="1641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40" name="Forma libre 384">
            <a:extLst>
              <a:ext uri="{FF2B5EF4-FFF2-40B4-BE49-F238E27FC236}">
                <a16:creationId xmlns:a16="http://schemas.microsoft.com/office/drawing/2014/main" id="{F74E8560-9459-0344-9544-781801B44B15}"/>
              </a:ext>
            </a:extLst>
          </p:cNvPr>
          <p:cNvSpPr/>
          <p:nvPr/>
        </p:nvSpPr>
        <p:spPr>
          <a:xfrm>
            <a:off x="8730101" y="8422414"/>
            <a:ext cx="251831" cy="227118"/>
          </a:xfrm>
          <a:custGeom>
            <a:avLst/>
            <a:gdLst>
              <a:gd name="connsiteX0" fmla="*/ 96362 w 273433"/>
              <a:gd name="connsiteY0" fmla="*/ 246283 h 246601"/>
              <a:gd name="connsiteX1" fmla="*/ 182122 w 273433"/>
              <a:gd name="connsiteY1" fmla="*/ 191364 h 246601"/>
              <a:gd name="connsiteX2" fmla="*/ 273541 w 273433"/>
              <a:gd name="connsiteY2" fmla="*/ 96362 h 246601"/>
              <a:gd name="connsiteX3" fmla="*/ 178137 w 273433"/>
              <a:gd name="connsiteY3" fmla="*/ 958 h 246601"/>
              <a:gd name="connsiteX4" fmla="*/ 92067 w 273433"/>
              <a:gd name="connsiteY4" fmla="*/ 55910 h 246601"/>
              <a:gd name="connsiteX5" fmla="*/ 958 w 273433"/>
              <a:gd name="connsiteY5" fmla="*/ 150879 h 246601"/>
              <a:gd name="connsiteX6" fmla="*/ 96362 w 273433"/>
              <a:gd name="connsiteY6" fmla="*/ 246283 h 246601"/>
              <a:gd name="connsiteX7" fmla="*/ 164508 w 273433"/>
              <a:gd name="connsiteY7" fmla="*/ 69105 h 246601"/>
              <a:gd name="connsiteX8" fmla="*/ 178137 w 273433"/>
              <a:gd name="connsiteY8" fmla="*/ 55475 h 246601"/>
              <a:gd name="connsiteX9" fmla="*/ 191767 w 273433"/>
              <a:gd name="connsiteY9" fmla="*/ 69105 h 246601"/>
              <a:gd name="connsiteX10" fmla="*/ 191767 w 273433"/>
              <a:gd name="connsiteY10" fmla="*/ 123622 h 246601"/>
              <a:gd name="connsiteX11" fmla="*/ 178137 w 273433"/>
              <a:gd name="connsiteY11" fmla="*/ 137251 h 246601"/>
              <a:gd name="connsiteX12" fmla="*/ 164508 w 273433"/>
              <a:gd name="connsiteY12" fmla="*/ 123622 h 246601"/>
              <a:gd name="connsiteX13" fmla="*/ 164508 w 273433"/>
              <a:gd name="connsiteY13" fmla="*/ 69105 h 246601"/>
              <a:gd name="connsiteX14" fmla="*/ 83966 w 273433"/>
              <a:gd name="connsiteY14" fmla="*/ 84164 h 246601"/>
              <a:gd name="connsiteX15" fmla="*/ 82733 w 273433"/>
              <a:gd name="connsiteY15" fmla="*/ 96364 h 246601"/>
              <a:gd name="connsiteX16" fmla="*/ 84984 w 273433"/>
              <a:gd name="connsiteY16" fmla="*/ 116561 h 246601"/>
              <a:gd name="connsiteX17" fmla="*/ 82733 w 273433"/>
              <a:gd name="connsiteY17" fmla="*/ 123622 h 246601"/>
              <a:gd name="connsiteX18" fmla="*/ 82733 w 273433"/>
              <a:gd name="connsiteY18" fmla="*/ 178138 h 246601"/>
              <a:gd name="connsiteX19" fmla="*/ 96362 w 273433"/>
              <a:gd name="connsiteY19" fmla="*/ 191768 h 246601"/>
              <a:gd name="connsiteX20" fmla="*/ 109992 w 273433"/>
              <a:gd name="connsiteY20" fmla="*/ 178138 h 246601"/>
              <a:gd name="connsiteX21" fmla="*/ 109992 w 273433"/>
              <a:gd name="connsiteY21" fmla="*/ 162921 h 246601"/>
              <a:gd name="connsiteX22" fmla="*/ 152939 w 273433"/>
              <a:gd name="connsiteY22" fmla="*/ 187959 h 246601"/>
              <a:gd name="connsiteX23" fmla="*/ 96362 w 273433"/>
              <a:gd name="connsiteY23" fmla="*/ 219026 h 246601"/>
              <a:gd name="connsiteX24" fmla="*/ 28217 w 273433"/>
              <a:gd name="connsiteY24" fmla="*/ 150881 h 246601"/>
              <a:gd name="connsiteX25" fmla="*/ 83966 w 273433"/>
              <a:gd name="connsiteY25" fmla="*/ 84164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3433" h="246601">
                <a:moveTo>
                  <a:pt x="96362" y="246283"/>
                </a:moveTo>
                <a:cubicBezTo>
                  <a:pt x="133337" y="246283"/>
                  <a:pt x="166488" y="224502"/>
                  <a:pt x="182122" y="191364"/>
                </a:cubicBezTo>
                <a:cubicBezTo>
                  <a:pt x="232840" y="189223"/>
                  <a:pt x="273541" y="147598"/>
                  <a:pt x="273541" y="96362"/>
                </a:cubicBezTo>
                <a:cubicBezTo>
                  <a:pt x="273541" y="43762"/>
                  <a:pt x="230737" y="958"/>
                  <a:pt x="178137" y="958"/>
                </a:cubicBezTo>
                <a:cubicBezTo>
                  <a:pt x="140048" y="958"/>
                  <a:pt x="107350" y="23554"/>
                  <a:pt x="92067" y="55910"/>
                </a:cubicBezTo>
                <a:cubicBezTo>
                  <a:pt x="41494" y="58211"/>
                  <a:pt x="958" y="99751"/>
                  <a:pt x="958" y="150879"/>
                </a:cubicBezTo>
                <a:cubicBezTo>
                  <a:pt x="958" y="203480"/>
                  <a:pt x="43762" y="246283"/>
                  <a:pt x="96362" y="246283"/>
                </a:cubicBezTo>
                <a:close/>
                <a:moveTo>
                  <a:pt x="164508" y="69105"/>
                </a:moveTo>
                <a:cubicBezTo>
                  <a:pt x="164508" y="61571"/>
                  <a:pt x="170604" y="55475"/>
                  <a:pt x="178137" y="55475"/>
                </a:cubicBezTo>
                <a:cubicBezTo>
                  <a:pt x="185671" y="55475"/>
                  <a:pt x="191767" y="61571"/>
                  <a:pt x="191767" y="69105"/>
                </a:cubicBezTo>
                <a:lnTo>
                  <a:pt x="191767" y="123622"/>
                </a:lnTo>
                <a:cubicBezTo>
                  <a:pt x="191767" y="131155"/>
                  <a:pt x="185671" y="137251"/>
                  <a:pt x="178137" y="137251"/>
                </a:cubicBezTo>
                <a:cubicBezTo>
                  <a:pt x="170604" y="137251"/>
                  <a:pt x="164508" y="131155"/>
                  <a:pt x="164508" y="123622"/>
                </a:cubicBezTo>
                <a:lnTo>
                  <a:pt x="164508" y="69105"/>
                </a:lnTo>
                <a:close/>
                <a:moveTo>
                  <a:pt x="83966" y="84164"/>
                </a:moveTo>
                <a:cubicBezTo>
                  <a:pt x="83442" y="88202"/>
                  <a:pt x="82733" y="92187"/>
                  <a:pt x="82733" y="96364"/>
                </a:cubicBezTo>
                <a:cubicBezTo>
                  <a:pt x="82733" y="103304"/>
                  <a:pt x="83570" y="110038"/>
                  <a:pt x="84984" y="116561"/>
                </a:cubicBezTo>
                <a:cubicBezTo>
                  <a:pt x="83684" y="118650"/>
                  <a:pt x="82733" y="120977"/>
                  <a:pt x="82733" y="123622"/>
                </a:cubicBezTo>
                <a:lnTo>
                  <a:pt x="82733" y="178138"/>
                </a:lnTo>
                <a:cubicBezTo>
                  <a:pt x="82733" y="185672"/>
                  <a:pt x="88829" y="191768"/>
                  <a:pt x="96362" y="191768"/>
                </a:cubicBezTo>
                <a:cubicBezTo>
                  <a:pt x="103896" y="191768"/>
                  <a:pt x="109992" y="185672"/>
                  <a:pt x="109992" y="178138"/>
                </a:cubicBezTo>
                <a:lnTo>
                  <a:pt x="109992" y="162921"/>
                </a:lnTo>
                <a:cubicBezTo>
                  <a:pt x="121630" y="174834"/>
                  <a:pt x="136440" y="183404"/>
                  <a:pt x="152939" y="187959"/>
                </a:cubicBezTo>
                <a:cubicBezTo>
                  <a:pt x="140578" y="206943"/>
                  <a:pt x="119516" y="219026"/>
                  <a:pt x="96362" y="219026"/>
                </a:cubicBezTo>
                <a:cubicBezTo>
                  <a:pt x="58776" y="219026"/>
                  <a:pt x="28217" y="188453"/>
                  <a:pt x="28217" y="150881"/>
                </a:cubicBezTo>
                <a:cubicBezTo>
                  <a:pt x="28216" y="117773"/>
                  <a:pt x="51986" y="90186"/>
                  <a:pt x="83966" y="841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41" name="Forma libre 385">
            <a:extLst>
              <a:ext uri="{FF2B5EF4-FFF2-40B4-BE49-F238E27FC236}">
                <a16:creationId xmlns:a16="http://schemas.microsoft.com/office/drawing/2014/main" id="{4C5D8A1B-EA45-C243-80A2-04776169AC0F}"/>
              </a:ext>
            </a:extLst>
          </p:cNvPr>
          <p:cNvSpPr/>
          <p:nvPr/>
        </p:nvSpPr>
        <p:spPr>
          <a:xfrm>
            <a:off x="8428846" y="8598148"/>
            <a:ext cx="148275" cy="227118"/>
          </a:xfrm>
          <a:custGeom>
            <a:avLst/>
            <a:gdLst>
              <a:gd name="connsiteX0" fmla="*/ 128252 w 160993"/>
              <a:gd name="connsiteY0" fmla="*/ 23422 h 246601"/>
              <a:gd name="connsiteX1" fmla="*/ 17249 w 160993"/>
              <a:gd name="connsiteY1" fmla="*/ 1222 h 246601"/>
              <a:gd name="connsiteX2" fmla="*/ 5936 w 160993"/>
              <a:gd name="connsiteY2" fmla="*/ 4043 h 246601"/>
              <a:gd name="connsiteX3" fmla="*/ 958 w 160993"/>
              <a:gd name="connsiteY3" fmla="*/ 14584 h 246601"/>
              <a:gd name="connsiteX4" fmla="*/ 958 w 160993"/>
              <a:gd name="connsiteY4" fmla="*/ 232650 h 246601"/>
              <a:gd name="connsiteX5" fmla="*/ 14588 w 160993"/>
              <a:gd name="connsiteY5" fmla="*/ 246280 h 246601"/>
              <a:gd name="connsiteX6" fmla="*/ 99982 w 160993"/>
              <a:gd name="connsiteY6" fmla="*/ 246280 h 246601"/>
              <a:gd name="connsiteX7" fmla="*/ 140471 w 160993"/>
              <a:gd name="connsiteY7" fmla="*/ 211182 h 246601"/>
              <a:gd name="connsiteX8" fmla="*/ 160728 w 160993"/>
              <a:gd name="connsiteY8" fmla="*/ 69300 h 246601"/>
              <a:gd name="connsiteX9" fmla="*/ 128252 w 160993"/>
              <a:gd name="connsiteY9" fmla="*/ 23422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993" h="246601">
                <a:moveTo>
                  <a:pt x="128252" y="23422"/>
                </a:moveTo>
                <a:lnTo>
                  <a:pt x="17249" y="1222"/>
                </a:lnTo>
                <a:cubicBezTo>
                  <a:pt x="13283" y="423"/>
                  <a:pt x="9104" y="1462"/>
                  <a:pt x="5936" y="4043"/>
                </a:cubicBezTo>
                <a:cubicBezTo>
                  <a:pt x="2794" y="6638"/>
                  <a:pt x="958" y="10498"/>
                  <a:pt x="958" y="14584"/>
                </a:cubicBezTo>
                <a:lnTo>
                  <a:pt x="958" y="232650"/>
                </a:lnTo>
                <a:cubicBezTo>
                  <a:pt x="958" y="240184"/>
                  <a:pt x="7054" y="246280"/>
                  <a:pt x="14588" y="246280"/>
                </a:cubicBezTo>
                <a:lnTo>
                  <a:pt x="99982" y="246280"/>
                </a:lnTo>
                <a:cubicBezTo>
                  <a:pt x="120213" y="246280"/>
                  <a:pt x="137622" y="231186"/>
                  <a:pt x="140471" y="211182"/>
                </a:cubicBezTo>
                <a:lnTo>
                  <a:pt x="160728" y="69300"/>
                </a:lnTo>
                <a:cubicBezTo>
                  <a:pt x="163789" y="47818"/>
                  <a:pt x="149548" y="27668"/>
                  <a:pt x="128252" y="2342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42" name="Forma libre 386">
            <a:extLst>
              <a:ext uri="{FF2B5EF4-FFF2-40B4-BE49-F238E27FC236}">
                <a16:creationId xmlns:a16="http://schemas.microsoft.com/office/drawing/2014/main" id="{BF772318-78AD-F747-BDE0-691D66FC3314}"/>
              </a:ext>
            </a:extLst>
          </p:cNvPr>
          <p:cNvSpPr/>
          <p:nvPr/>
        </p:nvSpPr>
        <p:spPr>
          <a:xfrm>
            <a:off x="8580335" y="8635798"/>
            <a:ext cx="451884" cy="240063"/>
          </a:xfrm>
          <a:custGeom>
            <a:avLst/>
            <a:gdLst>
              <a:gd name="connsiteX0" fmla="*/ 408897 w 490647"/>
              <a:gd name="connsiteY0" fmla="*/ 82737 h 260656"/>
              <a:gd name="connsiteX1" fmla="*/ 337377 w 490647"/>
              <a:gd name="connsiteY1" fmla="*/ 95278 h 260656"/>
              <a:gd name="connsiteX2" fmla="*/ 327113 w 490647"/>
              <a:gd name="connsiteY2" fmla="*/ 109176 h 260656"/>
              <a:gd name="connsiteX3" fmla="*/ 327122 w 490647"/>
              <a:gd name="connsiteY3" fmla="*/ 109995 h 260656"/>
              <a:gd name="connsiteX4" fmla="*/ 301594 w 490647"/>
              <a:gd name="connsiteY4" fmla="*/ 160998 h 260656"/>
              <a:gd name="connsiteX5" fmla="*/ 237175 w 490647"/>
              <a:gd name="connsiteY5" fmla="*/ 178446 h 260656"/>
              <a:gd name="connsiteX6" fmla="*/ 84567 w 490647"/>
              <a:gd name="connsiteY6" fmla="*/ 149425 h 260656"/>
              <a:gd name="connsiteX7" fmla="*/ 74270 w 490647"/>
              <a:gd name="connsiteY7" fmla="*/ 133657 h 260656"/>
              <a:gd name="connsiteX8" fmla="*/ 91541 w 490647"/>
              <a:gd name="connsiteY8" fmla="*/ 123063 h 260656"/>
              <a:gd name="connsiteX9" fmla="*/ 237175 w 490647"/>
              <a:gd name="connsiteY9" fmla="*/ 151186 h 260656"/>
              <a:gd name="connsiteX10" fmla="*/ 285303 w 490647"/>
              <a:gd name="connsiteY10" fmla="*/ 139141 h 260656"/>
              <a:gd name="connsiteX11" fmla="*/ 299864 w 490647"/>
              <a:gd name="connsiteY11" fmla="*/ 109992 h 260656"/>
              <a:gd name="connsiteX12" fmla="*/ 299159 w 490647"/>
              <a:gd name="connsiteY12" fmla="*/ 103516 h 260656"/>
              <a:gd name="connsiteX13" fmla="*/ 193547 w 490647"/>
              <a:gd name="connsiteY13" fmla="*/ 42113 h 260656"/>
              <a:gd name="connsiteX14" fmla="*/ 135304 w 490647"/>
              <a:gd name="connsiteY14" fmla="*/ 20630 h 260656"/>
              <a:gd name="connsiteX15" fmla="*/ 68170 w 490647"/>
              <a:gd name="connsiteY15" fmla="*/ 958 h 260656"/>
              <a:gd name="connsiteX16" fmla="*/ 35360 w 490647"/>
              <a:gd name="connsiteY16" fmla="*/ 3213 h 260656"/>
              <a:gd name="connsiteX17" fmla="*/ 23585 w 490647"/>
              <a:gd name="connsiteY17" fmla="*/ 17764 h 260656"/>
              <a:gd name="connsiteX18" fmla="*/ 23209 w 490647"/>
              <a:gd name="connsiteY18" fmla="*/ 32275 h 260656"/>
              <a:gd name="connsiteX19" fmla="*/ 2952 w 490647"/>
              <a:gd name="connsiteY19" fmla="*/ 174197 h 260656"/>
              <a:gd name="connsiteX20" fmla="*/ 2073 w 490647"/>
              <a:gd name="connsiteY20" fmla="*/ 177883 h 260656"/>
              <a:gd name="connsiteX21" fmla="*/ 1354 w 490647"/>
              <a:gd name="connsiteY21" fmla="*/ 180611 h 260656"/>
              <a:gd name="connsiteX22" fmla="*/ 9020 w 490647"/>
              <a:gd name="connsiteY22" fmla="*/ 196317 h 260656"/>
              <a:gd name="connsiteX23" fmla="*/ 204459 w 490647"/>
              <a:gd name="connsiteY23" fmla="*/ 259910 h 260656"/>
              <a:gd name="connsiteX24" fmla="*/ 438177 w 490647"/>
              <a:gd name="connsiteY24" fmla="*/ 171002 h 260656"/>
              <a:gd name="connsiteX25" fmla="*/ 482233 w 490647"/>
              <a:gd name="connsiteY25" fmla="*/ 149861 h 260656"/>
              <a:gd name="connsiteX26" fmla="*/ 490667 w 490647"/>
              <a:gd name="connsiteY26" fmla="*/ 137746 h 260656"/>
              <a:gd name="connsiteX27" fmla="*/ 408897 w 490647"/>
              <a:gd name="connsiteY27" fmla="*/ 82737 h 26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0647" h="260656">
                <a:moveTo>
                  <a:pt x="408897" y="82737"/>
                </a:moveTo>
                <a:cubicBezTo>
                  <a:pt x="391880" y="82737"/>
                  <a:pt x="363181" y="88803"/>
                  <a:pt x="337377" y="95278"/>
                </a:cubicBezTo>
                <a:cubicBezTo>
                  <a:pt x="331059" y="96863"/>
                  <a:pt x="326970" y="102664"/>
                  <a:pt x="327113" y="109176"/>
                </a:cubicBezTo>
                <a:cubicBezTo>
                  <a:pt x="327119" y="109448"/>
                  <a:pt x="327122" y="109720"/>
                  <a:pt x="327122" y="109995"/>
                </a:cubicBezTo>
                <a:cubicBezTo>
                  <a:pt x="327122" y="130611"/>
                  <a:pt x="318045" y="148712"/>
                  <a:pt x="301594" y="160998"/>
                </a:cubicBezTo>
                <a:cubicBezTo>
                  <a:pt x="285649" y="172897"/>
                  <a:pt x="265179" y="178446"/>
                  <a:pt x="237175" y="178446"/>
                </a:cubicBezTo>
                <a:cubicBezTo>
                  <a:pt x="200499" y="178446"/>
                  <a:pt x="150586" y="168949"/>
                  <a:pt x="84567" y="149425"/>
                </a:cubicBezTo>
                <a:cubicBezTo>
                  <a:pt x="77753" y="147410"/>
                  <a:pt x="72937" y="140637"/>
                  <a:pt x="74270" y="133657"/>
                </a:cubicBezTo>
                <a:cubicBezTo>
                  <a:pt x="75806" y="125607"/>
                  <a:pt x="83929" y="120786"/>
                  <a:pt x="91541" y="123063"/>
                </a:cubicBezTo>
                <a:cubicBezTo>
                  <a:pt x="154523" y="141723"/>
                  <a:pt x="203502" y="151186"/>
                  <a:pt x="237175" y="151186"/>
                </a:cubicBezTo>
                <a:cubicBezTo>
                  <a:pt x="265845" y="151186"/>
                  <a:pt x="278382" y="144318"/>
                  <a:pt x="285303" y="139141"/>
                </a:cubicBezTo>
                <a:cubicBezTo>
                  <a:pt x="294832" y="132033"/>
                  <a:pt x="299864" y="121958"/>
                  <a:pt x="299864" y="109992"/>
                </a:cubicBezTo>
                <a:cubicBezTo>
                  <a:pt x="299864" y="107706"/>
                  <a:pt x="299448" y="105648"/>
                  <a:pt x="299159" y="103516"/>
                </a:cubicBezTo>
                <a:cubicBezTo>
                  <a:pt x="293999" y="65889"/>
                  <a:pt x="244454" y="52453"/>
                  <a:pt x="193547" y="42113"/>
                </a:cubicBezTo>
                <a:cubicBezTo>
                  <a:pt x="169909" y="37321"/>
                  <a:pt x="152313" y="28843"/>
                  <a:pt x="135304" y="20630"/>
                </a:cubicBezTo>
                <a:cubicBezTo>
                  <a:pt x="114328" y="10514"/>
                  <a:pt x="94523" y="958"/>
                  <a:pt x="68170" y="958"/>
                </a:cubicBezTo>
                <a:cubicBezTo>
                  <a:pt x="57722" y="958"/>
                  <a:pt x="46687" y="1719"/>
                  <a:pt x="35360" y="3213"/>
                </a:cubicBezTo>
                <a:cubicBezTo>
                  <a:pt x="28208" y="4156"/>
                  <a:pt x="23046" y="10571"/>
                  <a:pt x="23585" y="17764"/>
                </a:cubicBezTo>
                <a:cubicBezTo>
                  <a:pt x="23981" y="23048"/>
                  <a:pt x="23874" y="27788"/>
                  <a:pt x="23209" y="32275"/>
                </a:cubicBezTo>
                <a:lnTo>
                  <a:pt x="2952" y="174197"/>
                </a:lnTo>
                <a:cubicBezTo>
                  <a:pt x="2765" y="175474"/>
                  <a:pt x="2392" y="176673"/>
                  <a:pt x="2073" y="177883"/>
                </a:cubicBezTo>
                <a:cubicBezTo>
                  <a:pt x="2046" y="178003"/>
                  <a:pt x="1380" y="180505"/>
                  <a:pt x="1354" y="180611"/>
                </a:cubicBezTo>
                <a:cubicBezTo>
                  <a:pt x="-217" y="187012"/>
                  <a:pt x="3004" y="193628"/>
                  <a:pt x="9020" y="196317"/>
                </a:cubicBezTo>
                <a:cubicBezTo>
                  <a:pt x="73865" y="225331"/>
                  <a:pt x="160431" y="259910"/>
                  <a:pt x="204459" y="259910"/>
                </a:cubicBezTo>
                <a:cubicBezTo>
                  <a:pt x="257325" y="259910"/>
                  <a:pt x="366172" y="206406"/>
                  <a:pt x="438177" y="171002"/>
                </a:cubicBezTo>
                <a:cubicBezTo>
                  <a:pt x="456763" y="161868"/>
                  <a:pt x="472165" y="154286"/>
                  <a:pt x="482233" y="149861"/>
                </a:cubicBezTo>
                <a:cubicBezTo>
                  <a:pt x="487111" y="147718"/>
                  <a:pt x="490610" y="143074"/>
                  <a:pt x="490667" y="137746"/>
                </a:cubicBezTo>
                <a:cubicBezTo>
                  <a:pt x="491017" y="105382"/>
                  <a:pt x="457299" y="82737"/>
                  <a:pt x="408897" y="8273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44" name="Forma libre 397">
            <a:extLst>
              <a:ext uri="{FF2B5EF4-FFF2-40B4-BE49-F238E27FC236}">
                <a16:creationId xmlns:a16="http://schemas.microsoft.com/office/drawing/2014/main" id="{5D38E390-4762-8840-8DF3-6C22E2156FD5}"/>
              </a:ext>
            </a:extLst>
          </p:cNvPr>
          <p:cNvSpPr/>
          <p:nvPr/>
        </p:nvSpPr>
        <p:spPr>
          <a:xfrm>
            <a:off x="9243365" y="10783648"/>
            <a:ext cx="461642" cy="192575"/>
          </a:xfrm>
          <a:custGeom>
            <a:avLst/>
            <a:gdLst>
              <a:gd name="connsiteX0" fmla="*/ 600638 w 655474"/>
              <a:gd name="connsiteY0" fmla="*/ 82734 h 273433"/>
              <a:gd name="connsiteX1" fmla="*/ 464348 w 655474"/>
              <a:gd name="connsiteY1" fmla="*/ 82734 h 273433"/>
              <a:gd name="connsiteX2" fmla="*/ 464348 w 655474"/>
              <a:gd name="connsiteY2" fmla="*/ 55475 h 273433"/>
              <a:gd name="connsiteX3" fmla="*/ 409831 w 655474"/>
              <a:gd name="connsiteY3" fmla="*/ 958 h 273433"/>
              <a:gd name="connsiteX4" fmla="*/ 246282 w 655474"/>
              <a:gd name="connsiteY4" fmla="*/ 958 h 273433"/>
              <a:gd name="connsiteX5" fmla="*/ 191765 w 655474"/>
              <a:gd name="connsiteY5" fmla="*/ 55475 h 273433"/>
              <a:gd name="connsiteX6" fmla="*/ 191765 w 655474"/>
              <a:gd name="connsiteY6" fmla="*/ 82733 h 273433"/>
              <a:gd name="connsiteX7" fmla="*/ 55475 w 655474"/>
              <a:gd name="connsiteY7" fmla="*/ 82733 h 273433"/>
              <a:gd name="connsiteX8" fmla="*/ 958 w 655474"/>
              <a:gd name="connsiteY8" fmla="*/ 137250 h 273433"/>
              <a:gd name="connsiteX9" fmla="*/ 958 w 655474"/>
              <a:gd name="connsiteY9" fmla="*/ 219024 h 273433"/>
              <a:gd name="connsiteX10" fmla="*/ 55475 w 655474"/>
              <a:gd name="connsiteY10" fmla="*/ 273541 h 273433"/>
              <a:gd name="connsiteX11" fmla="*/ 273541 w 655474"/>
              <a:gd name="connsiteY11" fmla="*/ 273541 h 273433"/>
              <a:gd name="connsiteX12" fmla="*/ 273541 w 655474"/>
              <a:gd name="connsiteY12" fmla="*/ 259912 h 273433"/>
              <a:gd name="connsiteX13" fmla="*/ 287171 w 655474"/>
              <a:gd name="connsiteY13" fmla="*/ 246282 h 273433"/>
              <a:gd name="connsiteX14" fmla="*/ 368945 w 655474"/>
              <a:gd name="connsiteY14" fmla="*/ 246282 h 273433"/>
              <a:gd name="connsiteX15" fmla="*/ 382575 w 655474"/>
              <a:gd name="connsiteY15" fmla="*/ 259912 h 273433"/>
              <a:gd name="connsiteX16" fmla="*/ 382575 w 655474"/>
              <a:gd name="connsiteY16" fmla="*/ 273541 h 273433"/>
              <a:gd name="connsiteX17" fmla="*/ 600641 w 655474"/>
              <a:gd name="connsiteY17" fmla="*/ 273541 h 273433"/>
              <a:gd name="connsiteX18" fmla="*/ 655155 w 655474"/>
              <a:gd name="connsiteY18" fmla="*/ 219024 h 273433"/>
              <a:gd name="connsiteX19" fmla="*/ 655155 w 655474"/>
              <a:gd name="connsiteY19" fmla="*/ 137250 h 273433"/>
              <a:gd name="connsiteX20" fmla="*/ 600638 w 655474"/>
              <a:gd name="connsiteY20" fmla="*/ 82734 h 273433"/>
              <a:gd name="connsiteX21" fmla="*/ 409831 w 655474"/>
              <a:gd name="connsiteY21" fmla="*/ 82734 h 273433"/>
              <a:gd name="connsiteX22" fmla="*/ 246282 w 655474"/>
              <a:gd name="connsiteY22" fmla="*/ 82734 h 273433"/>
              <a:gd name="connsiteX23" fmla="*/ 246282 w 655474"/>
              <a:gd name="connsiteY23" fmla="*/ 55475 h 273433"/>
              <a:gd name="connsiteX24" fmla="*/ 409831 w 655474"/>
              <a:gd name="connsiteY24" fmla="*/ 55475 h 273433"/>
              <a:gd name="connsiteX25" fmla="*/ 409831 w 655474"/>
              <a:gd name="connsiteY25" fmla="*/ 82734 h 27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474" h="273433">
                <a:moveTo>
                  <a:pt x="600638" y="82734"/>
                </a:moveTo>
                <a:lnTo>
                  <a:pt x="464348" y="82734"/>
                </a:lnTo>
                <a:lnTo>
                  <a:pt x="464348" y="55475"/>
                </a:lnTo>
                <a:cubicBezTo>
                  <a:pt x="464348" y="25409"/>
                  <a:pt x="439899" y="958"/>
                  <a:pt x="409831" y="958"/>
                </a:cubicBezTo>
                <a:lnTo>
                  <a:pt x="246282" y="958"/>
                </a:lnTo>
                <a:cubicBezTo>
                  <a:pt x="216216" y="958"/>
                  <a:pt x="191765" y="25408"/>
                  <a:pt x="191765" y="55475"/>
                </a:cubicBezTo>
                <a:lnTo>
                  <a:pt x="191765" y="82733"/>
                </a:lnTo>
                <a:lnTo>
                  <a:pt x="55475" y="82733"/>
                </a:lnTo>
                <a:cubicBezTo>
                  <a:pt x="25408" y="82734"/>
                  <a:pt x="958" y="107184"/>
                  <a:pt x="958" y="137250"/>
                </a:cubicBezTo>
                <a:lnTo>
                  <a:pt x="958" y="219024"/>
                </a:lnTo>
                <a:cubicBezTo>
                  <a:pt x="958" y="249092"/>
                  <a:pt x="25408" y="273541"/>
                  <a:pt x="55475" y="273541"/>
                </a:cubicBezTo>
                <a:lnTo>
                  <a:pt x="273541" y="273541"/>
                </a:lnTo>
                <a:lnTo>
                  <a:pt x="273541" y="259912"/>
                </a:lnTo>
                <a:cubicBezTo>
                  <a:pt x="273541" y="252378"/>
                  <a:pt x="279637" y="246282"/>
                  <a:pt x="287171" y="246282"/>
                </a:cubicBezTo>
                <a:lnTo>
                  <a:pt x="368945" y="246282"/>
                </a:lnTo>
                <a:cubicBezTo>
                  <a:pt x="376479" y="246282"/>
                  <a:pt x="382575" y="252378"/>
                  <a:pt x="382575" y="259912"/>
                </a:cubicBezTo>
                <a:lnTo>
                  <a:pt x="382575" y="273541"/>
                </a:lnTo>
                <a:lnTo>
                  <a:pt x="600641" y="273541"/>
                </a:lnTo>
                <a:cubicBezTo>
                  <a:pt x="630706" y="273541"/>
                  <a:pt x="655155" y="249092"/>
                  <a:pt x="655155" y="219024"/>
                </a:cubicBezTo>
                <a:lnTo>
                  <a:pt x="655155" y="137250"/>
                </a:lnTo>
                <a:cubicBezTo>
                  <a:pt x="655155" y="107184"/>
                  <a:pt x="630706" y="82734"/>
                  <a:pt x="600638" y="82734"/>
                </a:cubicBezTo>
                <a:close/>
                <a:moveTo>
                  <a:pt x="409831" y="82734"/>
                </a:moveTo>
                <a:lnTo>
                  <a:pt x="246282" y="82734"/>
                </a:lnTo>
                <a:lnTo>
                  <a:pt x="246282" y="55475"/>
                </a:lnTo>
                <a:lnTo>
                  <a:pt x="409831" y="55475"/>
                </a:lnTo>
                <a:lnTo>
                  <a:pt x="409831" y="8273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45" name="Forma libre 398">
            <a:extLst>
              <a:ext uri="{FF2B5EF4-FFF2-40B4-BE49-F238E27FC236}">
                <a16:creationId xmlns:a16="http://schemas.microsoft.com/office/drawing/2014/main" id="{AD78FF1A-F068-424D-BCFB-0CD2D667FAF9}"/>
              </a:ext>
            </a:extLst>
          </p:cNvPr>
          <p:cNvSpPr/>
          <p:nvPr/>
        </p:nvSpPr>
        <p:spPr>
          <a:xfrm>
            <a:off x="9243365" y="10984968"/>
            <a:ext cx="461642" cy="183576"/>
          </a:xfrm>
          <a:custGeom>
            <a:avLst/>
            <a:gdLst>
              <a:gd name="connsiteX0" fmla="*/ 647595 w 655474"/>
              <a:gd name="connsiteY0" fmla="*/ 2398 h 260656"/>
              <a:gd name="connsiteX1" fmla="*/ 633300 w 655474"/>
              <a:gd name="connsiteY1" fmla="*/ 3742 h 260656"/>
              <a:gd name="connsiteX2" fmla="*/ 600637 w 655474"/>
              <a:gd name="connsiteY2" fmla="*/ 14949 h 260656"/>
              <a:gd name="connsiteX3" fmla="*/ 382574 w 655474"/>
              <a:gd name="connsiteY3" fmla="*/ 14949 h 260656"/>
              <a:gd name="connsiteX4" fmla="*/ 382574 w 655474"/>
              <a:gd name="connsiteY4" fmla="*/ 55836 h 260656"/>
              <a:gd name="connsiteX5" fmla="*/ 368944 w 655474"/>
              <a:gd name="connsiteY5" fmla="*/ 69466 h 260656"/>
              <a:gd name="connsiteX6" fmla="*/ 287169 w 655474"/>
              <a:gd name="connsiteY6" fmla="*/ 69466 h 260656"/>
              <a:gd name="connsiteX7" fmla="*/ 273540 w 655474"/>
              <a:gd name="connsiteY7" fmla="*/ 55836 h 260656"/>
              <a:gd name="connsiteX8" fmla="*/ 273540 w 655474"/>
              <a:gd name="connsiteY8" fmla="*/ 14949 h 260656"/>
              <a:gd name="connsiteX9" fmla="*/ 55475 w 655474"/>
              <a:gd name="connsiteY9" fmla="*/ 14949 h 260656"/>
              <a:gd name="connsiteX10" fmla="*/ 22813 w 655474"/>
              <a:gd name="connsiteY10" fmla="*/ 3742 h 260656"/>
              <a:gd name="connsiteX11" fmla="*/ 8517 w 655474"/>
              <a:gd name="connsiteY11" fmla="*/ 2398 h 260656"/>
              <a:gd name="connsiteX12" fmla="*/ 958 w 655474"/>
              <a:gd name="connsiteY12" fmla="*/ 14604 h 260656"/>
              <a:gd name="connsiteX13" fmla="*/ 958 w 655474"/>
              <a:gd name="connsiteY13" fmla="*/ 205757 h 260656"/>
              <a:gd name="connsiteX14" fmla="*/ 55475 w 655474"/>
              <a:gd name="connsiteY14" fmla="*/ 260274 h 260656"/>
              <a:gd name="connsiteX15" fmla="*/ 600640 w 655474"/>
              <a:gd name="connsiteY15" fmla="*/ 260274 h 260656"/>
              <a:gd name="connsiteX16" fmla="*/ 655157 w 655474"/>
              <a:gd name="connsiteY16" fmla="*/ 205757 h 260656"/>
              <a:gd name="connsiteX17" fmla="*/ 655157 w 655474"/>
              <a:gd name="connsiteY17" fmla="*/ 14604 h 260656"/>
              <a:gd name="connsiteX18" fmla="*/ 647595 w 655474"/>
              <a:gd name="connsiteY18" fmla="*/ 2398 h 26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55474" h="260656">
                <a:moveTo>
                  <a:pt x="647595" y="2398"/>
                </a:moveTo>
                <a:cubicBezTo>
                  <a:pt x="642950" y="95"/>
                  <a:pt x="637400" y="628"/>
                  <a:pt x="633300" y="3742"/>
                </a:cubicBezTo>
                <a:cubicBezTo>
                  <a:pt x="623611" y="11076"/>
                  <a:pt x="612323" y="14949"/>
                  <a:pt x="600637" y="14949"/>
                </a:cubicBezTo>
                <a:lnTo>
                  <a:pt x="382574" y="14949"/>
                </a:lnTo>
                <a:lnTo>
                  <a:pt x="382574" y="55836"/>
                </a:lnTo>
                <a:cubicBezTo>
                  <a:pt x="382574" y="63370"/>
                  <a:pt x="376478" y="69466"/>
                  <a:pt x="368944" y="69466"/>
                </a:cubicBezTo>
                <a:lnTo>
                  <a:pt x="287169" y="69466"/>
                </a:lnTo>
                <a:cubicBezTo>
                  <a:pt x="279636" y="69466"/>
                  <a:pt x="273540" y="63370"/>
                  <a:pt x="273540" y="55836"/>
                </a:cubicBezTo>
                <a:lnTo>
                  <a:pt x="273540" y="14949"/>
                </a:lnTo>
                <a:lnTo>
                  <a:pt x="55475" y="14949"/>
                </a:lnTo>
                <a:cubicBezTo>
                  <a:pt x="43789" y="14949"/>
                  <a:pt x="32503" y="11076"/>
                  <a:pt x="22813" y="3742"/>
                </a:cubicBezTo>
                <a:cubicBezTo>
                  <a:pt x="18700" y="601"/>
                  <a:pt x="13163" y="68"/>
                  <a:pt x="8517" y="2398"/>
                </a:cubicBezTo>
                <a:cubicBezTo>
                  <a:pt x="3887" y="4701"/>
                  <a:pt x="958" y="9425"/>
                  <a:pt x="958" y="14604"/>
                </a:cubicBezTo>
                <a:lnTo>
                  <a:pt x="958" y="205757"/>
                </a:lnTo>
                <a:cubicBezTo>
                  <a:pt x="958" y="235823"/>
                  <a:pt x="25408" y="260274"/>
                  <a:pt x="55475" y="260274"/>
                </a:cubicBezTo>
                <a:lnTo>
                  <a:pt x="600640" y="260274"/>
                </a:lnTo>
                <a:cubicBezTo>
                  <a:pt x="630706" y="260274"/>
                  <a:pt x="655157" y="235825"/>
                  <a:pt x="655157" y="205757"/>
                </a:cubicBezTo>
                <a:lnTo>
                  <a:pt x="655157" y="14604"/>
                </a:lnTo>
                <a:cubicBezTo>
                  <a:pt x="655155" y="9425"/>
                  <a:pt x="652227" y="4701"/>
                  <a:pt x="647595" y="239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pic>
        <p:nvPicPr>
          <p:cNvPr id="146" name="Gráfico 446">
            <a:extLst>
              <a:ext uri="{FF2B5EF4-FFF2-40B4-BE49-F238E27FC236}">
                <a16:creationId xmlns:a16="http://schemas.microsoft.com/office/drawing/2014/main" id="{41C0B765-F128-B148-BFE0-3D5C0BE80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64465" y="8436933"/>
            <a:ext cx="508960" cy="50896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16123FEF-26FC-B646-B9A8-CDE45FF40331}"/>
              </a:ext>
            </a:extLst>
          </p:cNvPr>
          <p:cNvSpPr txBox="1"/>
          <p:nvPr/>
        </p:nvSpPr>
        <p:spPr>
          <a:xfrm>
            <a:off x="10429737" y="8082732"/>
            <a:ext cx="3517366" cy="12311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cs typeface="Poppins SemiBold" pitchFamily="2" charset="77"/>
              </a:rPr>
              <a:t>Shared Values</a:t>
            </a:r>
          </a:p>
        </p:txBody>
      </p:sp>
      <p:sp>
        <p:nvSpPr>
          <p:cNvPr id="149" name="CuadroTexto 395">
            <a:extLst>
              <a:ext uri="{FF2B5EF4-FFF2-40B4-BE49-F238E27FC236}">
                <a16:creationId xmlns:a16="http://schemas.microsoft.com/office/drawing/2014/main" id="{DCB3F191-0468-D040-9704-95C47189FE21}"/>
              </a:ext>
            </a:extLst>
          </p:cNvPr>
          <p:cNvSpPr txBox="1"/>
          <p:nvPr/>
        </p:nvSpPr>
        <p:spPr>
          <a:xfrm>
            <a:off x="16039382" y="5188235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Style</a:t>
            </a:r>
          </a:p>
        </p:txBody>
      </p:sp>
      <p:sp>
        <p:nvSpPr>
          <p:cNvPr id="150" name="Rectangle 56">
            <a:extLst>
              <a:ext uri="{FF2B5EF4-FFF2-40B4-BE49-F238E27FC236}">
                <a16:creationId xmlns:a16="http://schemas.microsoft.com/office/drawing/2014/main" id="{086DCC18-BC13-BD45-9733-A84FEA1F622B}"/>
              </a:ext>
            </a:extLst>
          </p:cNvPr>
          <p:cNvSpPr/>
          <p:nvPr/>
        </p:nvSpPr>
        <p:spPr>
          <a:xfrm>
            <a:off x="16039382" y="5812561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152" name="CuadroTexto 395">
            <a:extLst>
              <a:ext uri="{FF2B5EF4-FFF2-40B4-BE49-F238E27FC236}">
                <a16:creationId xmlns:a16="http://schemas.microsoft.com/office/drawing/2014/main" id="{8FF98C7C-8DEF-9F44-8D78-EC4DFF7E402E}"/>
              </a:ext>
            </a:extLst>
          </p:cNvPr>
          <p:cNvSpPr txBox="1"/>
          <p:nvPr/>
        </p:nvSpPr>
        <p:spPr>
          <a:xfrm flipH="1">
            <a:off x="3421628" y="5184863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153" name="Rectangle 56">
            <a:extLst>
              <a:ext uri="{FF2B5EF4-FFF2-40B4-BE49-F238E27FC236}">
                <a16:creationId xmlns:a16="http://schemas.microsoft.com/office/drawing/2014/main" id="{F16DE810-E9C6-954E-BCF4-3F0B6BCB955E}"/>
              </a:ext>
            </a:extLst>
          </p:cNvPr>
          <p:cNvSpPr/>
          <p:nvPr/>
        </p:nvSpPr>
        <p:spPr>
          <a:xfrm flipH="1">
            <a:off x="1388577" y="5809189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155" name="CuadroTexto 395">
            <a:extLst>
              <a:ext uri="{FF2B5EF4-FFF2-40B4-BE49-F238E27FC236}">
                <a16:creationId xmlns:a16="http://schemas.microsoft.com/office/drawing/2014/main" id="{DCBBDC9B-AB7E-7F4D-81DF-3ED2AC93D0AC}"/>
              </a:ext>
            </a:extLst>
          </p:cNvPr>
          <p:cNvSpPr txBox="1"/>
          <p:nvPr/>
        </p:nvSpPr>
        <p:spPr>
          <a:xfrm>
            <a:off x="16039382" y="10536711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Skills</a:t>
            </a:r>
          </a:p>
        </p:txBody>
      </p:sp>
      <p:sp>
        <p:nvSpPr>
          <p:cNvPr id="156" name="Rectangle 56">
            <a:extLst>
              <a:ext uri="{FF2B5EF4-FFF2-40B4-BE49-F238E27FC236}">
                <a16:creationId xmlns:a16="http://schemas.microsoft.com/office/drawing/2014/main" id="{05464424-527B-B340-A1FE-F06FE8ECFA80}"/>
              </a:ext>
            </a:extLst>
          </p:cNvPr>
          <p:cNvSpPr/>
          <p:nvPr/>
        </p:nvSpPr>
        <p:spPr>
          <a:xfrm>
            <a:off x="16039382" y="11161037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158" name="CuadroTexto 395">
            <a:extLst>
              <a:ext uri="{FF2B5EF4-FFF2-40B4-BE49-F238E27FC236}">
                <a16:creationId xmlns:a16="http://schemas.microsoft.com/office/drawing/2014/main" id="{C5ADF2AA-FE75-2B49-B292-F6CC8C5F5375}"/>
              </a:ext>
            </a:extLst>
          </p:cNvPr>
          <p:cNvSpPr txBox="1"/>
          <p:nvPr/>
        </p:nvSpPr>
        <p:spPr>
          <a:xfrm flipH="1">
            <a:off x="3421628" y="10533339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System</a:t>
            </a:r>
          </a:p>
        </p:txBody>
      </p:sp>
      <p:sp>
        <p:nvSpPr>
          <p:cNvPr id="159" name="Rectangle 56">
            <a:extLst>
              <a:ext uri="{FF2B5EF4-FFF2-40B4-BE49-F238E27FC236}">
                <a16:creationId xmlns:a16="http://schemas.microsoft.com/office/drawing/2014/main" id="{1B48BFD7-2719-014C-8FD8-0E8BD484F68C}"/>
              </a:ext>
            </a:extLst>
          </p:cNvPr>
          <p:cNvSpPr/>
          <p:nvPr/>
        </p:nvSpPr>
        <p:spPr>
          <a:xfrm flipH="1">
            <a:off x="1388577" y="11157665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161" name="CuadroTexto 395">
            <a:extLst>
              <a:ext uri="{FF2B5EF4-FFF2-40B4-BE49-F238E27FC236}">
                <a16:creationId xmlns:a16="http://schemas.microsoft.com/office/drawing/2014/main" id="{517491F8-766A-4845-B207-4F2F33945AC1}"/>
              </a:ext>
            </a:extLst>
          </p:cNvPr>
          <p:cNvSpPr txBox="1"/>
          <p:nvPr/>
        </p:nvSpPr>
        <p:spPr>
          <a:xfrm>
            <a:off x="17120037" y="7793511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Staff</a:t>
            </a:r>
          </a:p>
        </p:txBody>
      </p:sp>
      <p:sp>
        <p:nvSpPr>
          <p:cNvPr id="162" name="Rectangle 56">
            <a:extLst>
              <a:ext uri="{FF2B5EF4-FFF2-40B4-BE49-F238E27FC236}">
                <a16:creationId xmlns:a16="http://schemas.microsoft.com/office/drawing/2014/main" id="{2C721CB6-EC8D-F041-9222-1CBB3286244D}"/>
              </a:ext>
            </a:extLst>
          </p:cNvPr>
          <p:cNvSpPr/>
          <p:nvPr/>
        </p:nvSpPr>
        <p:spPr>
          <a:xfrm>
            <a:off x="17120037" y="8417837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194F122-7E43-E445-8AE8-F8E5BFF93BB0}"/>
              </a:ext>
            </a:extLst>
          </p:cNvPr>
          <p:cNvGrpSpPr/>
          <p:nvPr/>
        </p:nvGrpSpPr>
        <p:grpSpPr>
          <a:xfrm flipH="1">
            <a:off x="257516" y="7789085"/>
            <a:ext cx="6929433" cy="1578433"/>
            <a:chOff x="2491082" y="8215868"/>
            <a:chExt cx="6929433" cy="1578433"/>
          </a:xfrm>
        </p:grpSpPr>
        <p:sp>
          <p:nvSpPr>
            <p:cNvPr id="164" name="CuadroTexto 395">
              <a:extLst>
                <a:ext uri="{FF2B5EF4-FFF2-40B4-BE49-F238E27FC236}">
                  <a16:creationId xmlns:a16="http://schemas.microsoft.com/office/drawing/2014/main" id="{75871545-FB1F-4E4A-A3CF-F501392DA72D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Structure</a:t>
              </a:r>
            </a:p>
          </p:txBody>
        </p:sp>
        <p:sp>
          <p:nvSpPr>
            <p:cNvPr id="165" name="Rectangle 56">
              <a:extLst>
                <a:ext uri="{FF2B5EF4-FFF2-40B4-BE49-F238E27FC236}">
                  <a16:creationId xmlns:a16="http://schemas.microsoft.com/office/drawing/2014/main" id="{18B729E3-10BE-E942-9419-F81E29534118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</a:t>
              </a:r>
            </a:p>
          </p:txBody>
        </p:sp>
      </p:grpSp>
      <p:sp>
        <p:nvSpPr>
          <p:cNvPr id="50" name="CuadroTexto 350">
            <a:extLst>
              <a:ext uri="{FF2B5EF4-FFF2-40B4-BE49-F238E27FC236}">
                <a16:creationId xmlns:a16="http://schemas.microsoft.com/office/drawing/2014/main" id="{DC6C751E-07F5-4040-A8EA-B444F1EF4983}"/>
              </a:ext>
            </a:extLst>
          </p:cNvPr>
          <p:cNvSpPr txBox="1"/>
          <p:nvPr/>
        </p:nvSpPr>
        <p:spPr>
          <a:xfrm>
            <a:off x="6103759" y="1022190"/>
            <a:ext cx="12170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McKinsey 7S Framework</a:t>
            </a:r>
          </a:p>
        </p:txBody>
      </p:sp>
      <p:sp>
        <p:nvSpPr>
          <p:cNvPr id="51" name="CuadroTexto 351">
            <a:extLst>
              <a:ext uri="{FF2B5EF4-FFF2-40B4-BE49-F238E27FC236}">
                <a16:creationId xmlns:a16="http://schemas.microsoft.com/office/drawing/2014/main" id="{48988532-3584-2D43-B621-2A347D1F6EF7}"/>
              </a:ext>
            </a:extLst>
          </p:cNvPr>
          <p:cNvSpPr txBox="1"/>
          <p:nvPr/>
        </p:nvSpPr>
        <p:spPr>
          <a:xfrm>
            <a:off x="2668308" y="2383311"/>
            <a:ext cx="1904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31966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">
            <a:extLst>
              <a:ext uri="{FF2B5EF4-FFF2-40B4-BE49-F238E27FC236}">
                <a16:creationId xmlns:a16="http://schemas.microsoft.com/office/drawing/2014/main" id="{1D6BA2D0-8A9F-5F43-8D7F-92C9C49DC632}"/>
              </a:ext>
            </a:extLst>
          </p:cNvPr>
          <p:cNvSpPr/>
          <p:nvPr/>
        </p:nvSpPr>
        <p:spPr>
          <a:xfrm>
            <a:off x="8716815" y="6766201"/>
            <a:ext cx="3364835" cy="3865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099" y="3183"/>
                  <a:pt x="3304" y="6867"/>
                  <a:pt x="3304" y="10800"/>
                </a:cubicBezTo>
                <a:cubicBezTo>
                  <a:pt x="3304" y="14724"/>
                  <a:pt x="2099" y="18417"/>
                  <a:pt x="0" y="21600"/>
                </a:cubicBezTo>
                <a:lnTo>
                  <a:pt x="21600" y="10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7" name="Shape">
            <a:extLst>
              <a:ext uri="{FF2B5EF4-FFF2-40B4-BE49-F238E27FC236}">
                <a16:creationId xmlns:a16="http://schemas.microsoft.com/office/drawing/2014/main" id="{59BCF850-4A32-3043-A90A-0313A37CAFC0}"/>
              </a:ext>
            </a:extLst>
          </p:cNvPr>
          <p:cNvSpPr/>
          <p:nvPr/>
        </p:nvSpPr>
        <p:spPr>
          <a:xfrm>
            <a:off x="8773365" y="4780409"/>
            <a:ext cx="3373441" cy="3853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9" y="0"/>
                </a:moveTo>
                <a:cubicBezTo>
                  <a:pt x="19462" y="3126"/>
                  <a:pt x="16398" y="5827"/>
                  <a:pt x="12530" y="7766"/>
                </a:cubicBezTo>
                <a:cubicBezTo>
                  <a:pt x="8574" y="9744"/>
                  <a:pt x="4254" y="10689"/>
                  <a:pt x="0" y="10679"/>
                </a:cubicBezTo>
                <a:cubicBezTo>
                  <a:pt x="22" y="10708"/>
                  <a:pt x="33" y="10737"/>
                  <a:pt x="55" y="10766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8" name="Shape">
            <a:extLst>
              <a:ext uri="{FF2B5EF4-FFF2-40B4-BE49-F238E27FC236}">
                <a16:creationId xmlns:a16="http://schemas.microsoft.com/office/drawing/2014/main" id="{DFCABCE9-DA41-0B42-9C3A-EBB7476AA25D}"/>
              </a:ext>
            </a:extLst>
          </p:cNvPr>
          <p:cNvSpPr/>
          <p:nvPr/>
        </p:nvSpPr>
        <p:spPr>
          <a:xfrm>
            <a:off x="12258676" y="4780409"/>
            <a:ext cx="3397535" cy="3870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09"/>
                </a:moveTo>
                <a:cubicBezTo>
                  <a:pt x="17365" y="10718"/>
                  <a:pt x="13076" y="9787"/>
                  <a:pt x="9137" y="7818"/>
                </a:cubicBezTo>
                <a:cubicBezTo>
                  <a:pt x="5252" y="5868"/>
                  <a:pt x="2188" y="3141"/>
                  <a:pt x="66" y="0"/>
                </a:cubicBezTo>
                <a:cubicBezTo>
                  <a:pt x="44" y="29"/>
                  <a:pt x="22" y="58"/>
                  <a:pt x="0" y="96"/>
                </a:cubicBezTo>
                <a:lnTo>
                  <a:pt x="0" y="21600"/>
                </a:lnTo>
                <a:lnTo>
                  <a:pt x="21600" y="10709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9" name="Shape">
            <a:extLst>
              <a:ext uri="{FF2B5EF4-FFF2-40B4-BE49-F238E27FC236}">
                <a16:creationId xmlns:a16="http://schemas.microsoft.com/office/drawing/2014/main" id="{BBF62E61-7E3D-EC4B-9FD8-D72111613808}"/>
              </a:ext>
            </a:extLst>
          </p:cNvPr>
          <p:cNvSpPr/>
          <p:nvPr/>
        </p:nvSpPr>
        <p:spPr>
          <a:xfrm>
            <a:off x="8757700" y="8787692"/>
            <a:ext cx="3375160" cy="3848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" y="10848"/>
                </a:moveTo>
                <a:cubicBezTo>
                  <a:pt x="44" y="10887"/>
                  <a:pt x="22" y="10916"/>
                  <a:pt x="0" y="10955"/>
                </a:cubicBezTo>
                <a:cubicBezTo>
                  <a:pt x="4263" y="10945"/>
                  <a:pt x="8592" y="11882"/>
                  <a:pt x="12557" y="13862"/>
                </a:cubicBezTo>
                <a:cubicBezTo>
                  <a:pt x="16423" y="15794"/>
                  <a:pt x="19463" y="18489"/>
                  <a:pt x="21600" y="21600"/>
                </a:cubicBezTo>
                <a:lnTo>
                  <a:pt x="21600" y="0"/>
                </a:lnTo>
                <a:lnTo>
                  <a:pt x="66" y="10848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40" name="Shape">
            <a:extLst>
              <a:ext uri="{FF2B5EF4-FFF2-40B4-BE49-F238E27FC236}">
                <a16:creationId xmlns:a16="http://schemas.microsoft.com/office/drawing/2014/main" id="{F47BDC2C-BB0F-D544-BB51-E06D1962A00B}"/>
              </a:ext>
            </a:extLst>
          </p:cNvPr>
          <p:cNvSpPr/>
          <p:nvPr/>
        </p:nvSpPr>
        <p:spPr>
          <a:xfrm>
            <a:off x="12296002" y="6748989"/>
            <a:ext cx="3399258" cy="3898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64" y="10805"/>
                </a:moveTo>
                <a:cubicBezTo>
                  <a:pt x="18264" y="6866"/>
                  <a:pt x="19478" y="3176"/>
                  <a:pt x="21600" y="0"/>
                </a:cubicBezTo>
                <a:cubicBezTo>
                  <a:pt x="21600" y="0"/>
                  <a:pt x="21589" y="0"/>
                  <a:pt x="21589" y="0"/>
                </a:cubicBezTo>
                <a:lnTo>
                  <a:pt x="0" y="10805"/>
                </a:lnTo>
                <a:lnTo>
                  <a:pt x="21545" y="21600"/>
                </a:lnTo>
                <a:cubicBezTo>
                  <a:pt x="21556" y="21600"/>
                  <a:pt x="21567" y="21600"/>
                  <a:pt x="21578" y="21600"/>
                </a:cubicBezTo>
                <a:cubicBezTo>
                  <a:pt x="19467" y="18415"/>
                  <a:pt x="18264" y="14734"/>
                  <a:pt x="18264" y="1080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41" name="Shape">
            <a:extLst>
              <a:ext uri="{FF2B5EF4-FFF2-40B4-BE49-F238E27FC236}">
                <a16:creationId xmlns:a16="http://schemas.microsoft.com/office/drawing/2014/main" id="{366FC10E-F34C-BD4C-B498-2CCEACB5789E}"/>
              </a:ext>
            </a:extLst>
          </p:cNvPr>
          <p:cNvSpPr/>
          <p:nvPr/>
        </p:nvSpPr>
        <p:spPr>
          <a:xfrm>
            <a:off x="12259236" y="8770764"/>
            <a:ext cx="3390652" cy="3870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75"/>
                </a:moveTo>
                <a:cubicBezTo>
                  <a:pt x="33" y="21514"/>
                  <a:pt x="55" y="21562"/>
                  <a:pt x="88" y="21600"/>
                </a:cubicBezTo>
                <a:cubicBezTo>
                  <a:pt x="2215" y="18450"/>
                  <a:pt x="5274" y="15722"/>
                  <a:pt x="9166" y="13773"/>
                </a:cubicBezTo>
                <a:cubicBezTo>
                  <a:pt x="13092" y="11804"/>
                  <a:pt x="17379" y="10872"/>
                  <a:pt x="21600" y="10872"/>
                </a:cubicBezTo>
                <a:lnTo>
                  <a:pt x="0" y="0"/>
                </a:lnTo>
                <a:lnTo>
                  <a:pt x="0" y="21475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42" name="Shape">
            <a:extLst>
              <a:ext uri="{FF2B5EF4-FFF2-40B4-BE49-F238E27FC236}">
                <a16:creationId xmlns:a16="http://schemas.microsoft.com/office/drawing/2014/main" id="{355ABFC1-4C59-364A-8F8E-5340DAEA5E15}"/>
              </a:ext>
            </a:extLst>
          </p:cNvPr>
          <p:cNvSpPr/>
          <p:nvPr/>
        </p:nvSpPr>
        <p:spPr>
          <a:xfrm>
            <a:off x="8707364" y="4718043"/>
            <a:ext cx="6962921" cy="79757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1436" y="15955"/>
                </a:moveTo>
                <a:lnTo>
                  <a:pt x="11687" y="11056"/>
                </a:lnTo>
                <a:cubicBezTo>
                  <a:pt x="11719" y="10977"/>
                  <a:pt x="11735" y="10889"/>
                  <a:pt x="11735" y="10800"/>
                </a:cubicBezTo>
                <a:cubicBezTo>
                  <a:pt x="11735" y="10711"/>
                  <a:pt x="11719" y="10623"/>
                  <a:pt x="11687" y="10544"/>
                </a:cubicBezTo>
                <a:lnTo>
                  <a:pt x="21436" y="5645"/>
                </a:lnTo>
                <a:cubicBezTo>
                  <a:pt x="21532" y="5593"/>
                  <a:pt x="21569" y="5486"/>
                  <a:pt x="21510" y="5402"/>
                </a:cubicBezTo>
                <a:cubicBezTo>
                  <a:pt x="21452" y="5318"/>
                  <a:pt x="21329" y="5290"/>
                  <a:pt x="21234" y="5337"/>
                </a:cubicBezTo>
                <a:lnTo>
                  <a:pt x="11485" y="10236"/>
                </a:lnTo>
                <a:cubicBezTo>
                  <a:pt x="11352" y="10110"/>
                  <a:pt x="11176" y="10017"/>
                  <a:pt x="10974" y="9980"/>
                </a:cubicBezTo>
                <a:lnTo>
                  <a:pt x="10974" y="177"/>
                </a:lnTo>
                <a:cubicBezTo>
                  <a:pt x="10974" y="79"/>
                  <a:pt x="10883" y="0"/>
                  <a:pt x="10772" y="0"/>
                </a:cubicBezTo>
                <a:cubicBezTo>
                  <a:pt x="10660" y="0"/>
                  <a:pt x="10569" y="79"/>
                  <a:pt x="10569" y="177"/>
                </a:cubicBezTo>
                <a:lnTo>
                  <a:pt x="10569" y="9980"/>
                </a:lnTo>
                <a:cubicBezTo>
                  <a:pt x="10367" y="10017"/>
                  <a:pt x="10191" y="10110"/>
                  <a:pt x="10058" y="10236"/>
                </a:cubicBezTo>
                <a:lnTo>
                  <a:pt x="310" y="5337"/>
                </a:lnTo>
                <a:cubicBezTo>
                  <a:pt x="214" y="5286"/>
                  <a:pt x="86" y="5318"/>
                  <a:pt x="33" y="5402"/>
                </a:cubicBezTo>
                <a:cubicBezTo>
                  <a:pt x="-26" y="5486"/>
                  <a:pt x="12" y="5598"/>
                  <a:pt x="107" y="5645"/>
                </a:cubicBezTo>
                <a:lnTo>
                  <a:pt x="9856" y="10544"/>
                </a:lnTo>
                <a:cubicBezTo>
                  <a:pt x="9824" y="10623"/>
                  <a:pt x="9808" y="10711"/>
                  <a:pt x="9808" y="10800"/>
                </a:cubicBezTo>
                <a:cubicBezTo>
                  <a:pt x="9808" y="10889"/>
                  <a:pt x="9824" y="10977"/>
                  <a:pt x="9856" y="11056"/>
                </a:cubicBezTo>
                <a:lnTo>
                  <a:pt x="102" y="15955"/>
                </a:lnTo>
                <a:cubicBezTo>
                  <a:pt x="6" y="16007"/>
                  <a:pt x="-31" y="16114"/>
                  <a:pt x="28" y="16198"/>
                </a:cubicBezTo>
                <a:cubicBezTo>
                  <a:pt x="65" y="16254"/>
                  <a:pt x="134" y="16286"/>
                  <a:pt x="203" y="16286"/>
                </a:cubicBezTo>
                <a:cubicBezTo>
                  <a:pt x="235" y="16286"/>
                  <a:pt x="272" y="16277"/>
                  <a:pt x="304" y="16263"/>
                </a:cubicBezTo>
                <a:lnTo>
                  <a:pt x="10053" y="11364"/>
                </a:lnTo>
                <a:cubicBezTo>
                  <a:pt x="10186" y="11490"/>
                  <a:pt x="10362" y="11583"/>
                  <a:pt x="10564" y="11620"/>
                </a:cubicBezTo>
                <a:lnTo>
                  <a:pt x="10564" y="21423"/>
                </a:lnTo>
                <a:cubicBezTo>
                  <a:pt x="10564" y="21521"/>
                  <a:pt x="10655" y="21600"/>
                  <a:pt x="10766" y="21600"/>
                </a:cubicBezTo>
                <a:cubicBezTo>
                  <a:pt x="10878" y="21600"/>
                  <a:pt x="10969" y="21521"/>
                  <a:pt x="10969" y="21423"/>
                </a:cubicBezTo>
                <a:lnTo>
                  <a:pt x="10969" y="11620"/>
                </a:lnTo>
                <a:cubicBezTo>
                  <a:pt x="11171" y="11583"/>
                  <a:pt x="11347" y="11490"/>
                  <a:pt x="11480" y="11364"/>
                </a:cubicBezTo>
                <a:lnTo>
                  <a:pt x="21228" y="16263"/>
                </a:lnTo>
                <a:cubicBezTo>
                  <a:pt x="21260" y="16277"/>
                  <a:pt x="21297" y="16286"/>
                  <a:pt x="21329" y="16286"/>
                </a:cubicBezTo>
                <a:cubicBezTo>
                  <a:pt x="21399" y="16286"/>
                  <a:pt x="21468" y="16254"/>
                  <a:pt x="21505" y="16198"/>
                </a:cubicBezTo>
                <a:cubicBezTo>
                  <a:pt x="21564" y="16114"/>
                  <a:pt x="21532" y="16007"/>
                  <a:pt x="21436" y="15955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en-US" dirty="0">
                <a:latin typeface="Century Gothic" panose="020B0502020202020204" pitchFamily="34" charset="0"/>
              </a:rPr>
              <a:t>˝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43" name="Circle">
            <a:extLst>
              <a:ext uri="{FF2B5EF4-FFF2-40B4-BE49-F238E27FC236}">
                <a16:creationId xmlns:a16="http://schemas.microsoft.com/office/drawing/2014/main" id="{6971405E-F3A3-4D44-BD53-C275D0F22492}"/>
              </a:ext>
            </a:extLst>
          </p:cNvPr>
          <p:cNvSpPr/>
          <p:nvPr/>
        </p:nvSpPr>
        <p:spPr>
          <a:xfrm>
            <a:off x="12011958" y="8521764"/>
            <a:ext cx="354557" cy="354556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81" name="CuadroTexto 395">
            <a:extLst>
              <a:ext uri="{FF2B5EF4-FFF2-40B4-BE49-F238E27FC236}">
                <a16:creationId xmlns:a16="http://schemas.microsoft.com/office/drawing/2014/main" id="{031FDB04-C2F9-7D46-A0C6-78A687B8F6C7}"/>
              </a:ext>
            </a:extLst>
          </p:cNvPr>
          <p:cNvSpPr txBox="1"/>
          <p:nvPr/>
        </p:nvSpPr>
        <p:spPr>
          <a:xfrm rot="19800000">
            <a:off x="9923927" y="6382938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5DC97DE7-D8C1-7B42-BCC6-7EB4EDCCD396}"/>
              </a:ext>
            </a:extLst>
          </p:cNvPr>
          <p:cNvSpPr txBox="1"/>
          <p:nvPr/>
        </p:nvSpPr>
        <p:spPr>
          <a:xfrm rot="16200000">
            <a:off x="8484507" y="8475263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Structure</a:t>
            </a:r>
          </a:p>
        </p:txBody>
      </p: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394715BE-82B9-7C4E-86BD-1B5F85151728}"/>
              </a:ext>
            </a:extLst>
          </p:cNvPr>
          <p:cNvSpPr txBox="1"/>
          <p:nvPr/>
        </p:nvSpPr>
        <p:spPr>
          <a:xfrm rot="1800000">
            <a:off x="9753108" y="10634136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System</a:t>
            </a:r>
          </a:p>
        </p:txBody>
      </p:sp>
      <p:sp>
        <p:nvSpPr>
          <p:cNvPr id="84" name="CuadroTexto 395">
            <a:extLst>
              <a:ext uri="{FF2B5EF4-FFF2-40B4-BE49-F238E27FC236}">
                <a16:creationId xmlns:a16="http://schemas.microsoft.com/office/drawing/2014/main" id="{DC717866-4032-FC47-AFEC-A22AD055A87C}"/>
              </a:ext>
            </a:extLst>
          </p:cNvPr>
          <p:cNvSpPr txBox="1"/>
          <p:nvPr/>
        </p:nvSpPr>
        <p:spPr>
          <a:xfrm rot="1800000">
            <a:off x="12158545" y="6413071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Style</a:t>
            </a:r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C567DC1E-5F1B-974D-92A4-74FBC3B5FC1D}"/>
              </a:ext>
            </a:extLst>
          </p:cNvPr>
          <p:cNvSpPr txBox="1"/>
          <p:nvPr/>
        </p:nvSpPr>
        <p:spPr>
          <a:xfrm rot="19800000">
            <a:off x="12154271" y="10571592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Skills</a:t>
            </a:r>
          </a:p>
        </p:txBody>
      </p:sp>
      <p:sp>
        <p:nvSpPr>
          <p:cNvPr id="86" name="CuadroTexto 395">
            <a:extLst>
              <a:ext uri="{FF2B5EF4-FFF2-40B4-BE49-F238E27FC236}">
                <a16:creationId xmlns:a16="http://schemas.microsoft.com/office/drawing/2014/main" id="{69F1EFA8-917E-EA4B-A127-EEA6064A710A}"/>
              </a:ext>
            </a:extLst>
          </p:cNvPr>
          <p:cNvSpPr txBox="1"/>
          <p:nvPr/>
        </p:nvSpPr>
        <p:spPr>
          <a:xfrm rot="5400000">
            <a:off x="13504336" y="8475263"/>
            <a:ext cx="2391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Staff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5BD39226-0F83-1B4C-B14A-3A00B4278AB6}"/>
              </a:ext>
            </a:extLst>
          </p:cNvPr>
          <p:cNvSpPr/>
          <p:nvPr/>
        </p:nvSpPr>
        <p:spPr>
          <a:xfrm>
            <a:off x="14676756" y="4890986"/>
            <a:ext cx="46848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88" name="Rectangle 56">
            <a:extLst>
              <a:ext uri="{FF2B5EF4-FFF2-40B4-BE49-F238E27FC236}">
                <a16:creationId xmlns:a16="http://schemas.microsoft.com/office/drawing/2014/main" id="{4F8C9863-3F84-ED4F-9838-357F7FC0A80D}"/>
              </a:ext>
            </a:extLst>
          </p:cNvPr>
          <p:cNvSpPr/>
          <p:nvPr/>
        </p:nvSpPr>
        <p:spPr>
          <a:xfrm flipH="1">
            <a:off x="5215340" y="4890434"/>
            <a:ext cx="45043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79015022-DCEA-4242-8E2B-631EFC70C46F}"/>
              </a:ext>
            </a:extLst>
          </p:cNvPr>
          <p:cNvSpPr/>
          <p:nvPr/>
        </p:nvSpPr>
        <p:spPr>
          <a:xfrm>
            <a:off x="15768703" y="8005661"/>
            <a:ext cx="46848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90" name="Rectangle 56">
            <a:extLst>
              <a:ext uri="{FF2B5EF4-FFF2-40B4-BE49-F238E27FC236}">
                <a16:creationId xmlns:a16="http://schemas.microsoft.com/office/drawing/2014/main" id="{AC731150-65D7-FF44-81BA-7B8B2C99D15F}"/>
              </a:ext>
            </a:extLst>
          </p:cNvPr>
          <p:cNvSpPr/>
          <p:nvPr/>
        </p:nvSpPr>
        <p:spPr>
          <a:xfrm flipH="1">
            <a:off x="4246053" y="8005109"/>
            <a:ext cx="45043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91" name="Rectangle 56">
            <a:extLst>
              <a:ext uri="{FF2B5EF4-FFF2-40B4-BE49-F238E27FC236}">
                <a16:creationId xmlns:a16="http://schemas.microsoft.com/office/drawing/2014/main" id="{4226AD1E-E713-FD42-8FBC-3746C47DCFC5}"/>
              </a:ext>
            </a:extLst>
          </p:cNvPr>
          <p:cNvSpPr/>
          <p:nvPr/>
        </p:nvSpPr>
        <p:spPr>
          <a:xfrm>
            <a:off x="14676756" y="10977461"/>
            <a:ext cx="46848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BBD4C3D7-DF9B-F848-BACE-1FDCC02164A3}"/>
              </a:ext>
            </a:extLst>
          </p:cNvPr>
          <p:cNvSpPr/>
          <p:nvPr/>
        </p:nvSpPr>
        <p:spPr>
          <a:xfrm flipH="1">
            <a:off x="5215340" y="10976909"/>
            <a:ext cx="45043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DCC5EF4-E859-014E-8E7B-CE146064192C}"/>
              </a:ext>
            </a:extLst>
          </p:cNvPr>
          <p:cNvSpPr/>
          <p:nvPr/>
        </p:nvSpPr>
        <p:spPr>
          <a:xfrm>
            <a:off x="10913673" y="7422212"/>
            <a:ext cx="2549494" cy="254949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2771541-C51F-DD4B-BB03-DBA35FAF3053}"/>
              </a:ext>
            </a:extLst>
          </p:cNvPr>
          <p:cNvSpPr txBox="1"/>
          <p:nvPr/>
        </p:nvSpPr>
        <p:spPr>
          <a:xfrm>
            <a:off x="11033690" y="8191806"/>
            <a:ext cx="2309460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Poppins SemiBold" pitchFamily="2" charset="77"/>
              </a:rPr>
              <a:t>Shared Values</a:t>
            </a:r>
          </a:p>
        </p:txBody>
      </p:sp>
      <p:sp>
        <p:nvSpPr>
          <p:cNvPr id="27" name="CuadroTexto 350">
            <a:extLst>
              <a:ext uri="{FF2B5EF4-FFF2-40B4-BE49-F238E27FC236}">
                <a16:creationId xmlns:a16="http://schemas.microsoft.com/office/drawing/2014/main" id="{102B8575-30C2-0547-BCA2-714C23F3534B}"/>
              </a:ext>
            </a:extLst>
          </p:cNvPr>
          <p:cNvSpPr txBox="1"/>
          <p:nvPr/>
        </p:nvSpPr>
        <p:spPr>
          <a:xfrm>
            <a:off x="6103759" y="1022190"/>
            <a:ext cx="12170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McKinsey 7S Framework</a:t>
            </a:r>
          </a:p>
        </p:txBody>
      </p:sp>
      <p:sp>
        <p:nvSpPr>
          <p:cNvPr id="28" name="CuadroTexto 351">
            <a:extLst>
              <a:ext uri="{FF2B5EF4-FFF2-40B4-BE49-F238E27FC236}">
                <a16:creationId xmlns:a16="http://schemas.microsoft.com/office/drawing/2014/main" id="{0A6707D5-DF7A-D942-B641-301E3C9FAFC2}"/>
              </a:ext>
            </a:extLst>
          </p:cNvPr>
          <p:cNvSpPr txBox="1"/>
          <p:nvPr/>
        </p:nvSpPr>
        <p:spPr>
          <a:xfrm>
            <a:off x="2668308" y="2383311"/>
            <a:ext cx="1904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71532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ograpify - McKinsey">
      <a:dk1>
        <a:srgbClr val="545454"/>
      </a:dk1>
      <a:lt1>
        <a:srgbClr val="FFFFFF"/>
      </a:lt1>
      <a:dk2>
        <a:srgbClr val="001B51"/>
      </a:dk2>
      <a:lt2>
        <a:srgbClr val="FFFFFF"/>
      </a:lt2>
      <a:accent1>
        <a:srgbClr val="367CFF"/>
      </a:accent1>
      <a:accent2>
        <a:srgbClr val="2A91FC"/>
      </a:accent2>
      <a:accent3>
        <a:srgbClr val="1FA5FB"/>
      </a:accent3>
      <a:accent4>
        <a:srgbClr val="14BBF9"/>
      </a:accent4>
      <a:accent5>
        <a:srgbClr val="0CC4F9"/>
      </a:accent5>
      <a:accent6>
        <a:srgbClr val="16DCFF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130486</TotalTime>
  <Words>2070</Words>
  <Application>Microsoft Macintosh PowerPoint</Application>
  <PresentationFormat>Custom</PresentationFormat>
  <Paragraphs>317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20843</cp:revision>
  <dcterms:created xsi:type="dcterms:W3CDTF">2014-11-12T21:47:38Z</dcterms:created>
  <dcterms:modified xsi:type="dcterms:W3CDTF">2020-11-05T12:13:51Z</dcterms:modified>
  <cp:category/>
</cp:coreProperties>
</file>