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49" r:id="rId2"/>
    <p:sldId id="4351" r:id="rId3"/>
    <p:sldId id="4352" r:id="rId4"/>
    <p:sldId id="4370" r:id="rId5"/>
    <p:sldId id="4353" r:id="rId6"/>
    <p:sldId id="4355" r:id="rId7"/>
    <p:sldId id="4354" r:id="rId8"/>
    <p:sldId id="4356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48E"/>
    <a:srgbClr val="8F5722"/>
    <a:srgbClr val="6C421D"/>
    <a:srgbClr val="FFBE76"/>
    <a:srgbClr val="DBF9FF"/>
    <a:srgbClr val="F2F2F2"/>
    <a:srgbClr val="EFF1F8"/>
    <a:srgbClr val="373737"/>
    <a:srgbClr val="44546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87" autoAdjust="0"/>
    <p:restoredTop sz="38338" autoAdjust="0"/>
  </p:normalViewPr>
  <p:slideViewPr>
    <p:cSldViewPr snapToGrid="0" snapToObjects="1">
      <p:cViewPr varScale="1">
        <p:scale>
          <a:sx n="55" d="100"/>
          <a:sy n="55" d="100"/>
        </p:scale>
        <p:origin x="616" y="22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: Shape 5964">
            <a:extLst>
              <a:ext uri="{FF2B5EF4-FFF2-40B4-BE49-F238E27FC236}">
                <a16:creationId xmlns:a16="http://schemas.microsoft.com/office/drawing/2014/main" id="{07B02296-7E60-3E4C-A42C-C9468D2180B2}"/>
              </a:ext>
            </a:extLst>
          </p:cNvPr>
          <p:cNvSpPr/>
          <p:nvPr/>
        </p:nvSpPr>
        <p:spPr>
          <a:xfrm>
            <a:off x="6535586" y="6970137"/>
            <a:ext cx="3162513" cy="118737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2" h="313">
                <a:moveTo>
                  <a:pt x="814" y="280"/>
                </a:moveTo>
                <a:cubicBezTo>
                  <a:pt x="804" y="280"/>
                  <a:pt x="797" y="285"/>
                  <a:pt x="797" y="294"/>
                </a:cubicBezTo>
                <a:lnTo>
                  <a:pt x="292" y="294"/>
                </a:lnTo>
                <a:lnTo>
                  <a:pt x="292" y="14"/>
                </a:lnTo>
                <a:lnTo>
                  <a:pt x="36" y="14"/>
                </a:lnTo>
                <a:cubicBezTo>
                  <a:pt x="34" y="7"/>
                  <a:pt x="26" y="0"/>
                  <a:pt x="17" y="0"/>
                </a:cubicBezTo>
                <a:cubicBezTo>
                  <a:pt x="9" y="0"/>
                  <a:pt x="0" y="8"/>
                  <a:pt x="0" y="17"/>
                </a:cubicBezTo>
                <a:cubicBezTo>
                  <a:pt x="0" y="28"/>
                  <a:pt x="9" y="35"/>
                  <a:pt x="17" y="35"/>
                </a:cubicBezTo>
                <a:cubicBezTo>
                  <a:pt x="26" y="35"/>
                  <a:pt x="34" y="29"/>
                  <a:pt x="36" y="21"/>
                </a:cubicBezTo>
                <a:lnTo>
                  <a:pt x="284" y="21"/>
                </a:lnTo>
                <a:lnTo>
                  <a:pt x="284" y="302"/>
                </a:lnTo>
                <a:lnTo>
                  <a:pt x="797" y="302"/>
                </a:lnTo>
                <a:cubicBezTo>
                  <a:pt x="800" y="309"/>
                  <a:pt x="805" y="313"/>
                  <a:pt x="814" y="313"/>
                </a:cubicBezTo>
                <a:cubicBezTo>
                  <a:pt x="823" y="313"/>
                  <a:pt x="832" y="306"/>
                  <a:pt x="832" y="296"/>
                </a:cubicBezTo>
                <a:cubicBezTo>
                  <a:pt x="832" y="287"/>
                  <a:pt x="823" y="280"/>
                  <a:pt x="814" y="280"/>
                </a:cubicBezTo>
                <a:close/>
              </a:path>
            </a:pathLst>
          </a:custGeom>
          <a:solidFill>
            <a:schemeClr val="bg1">
              <a:lumMod val="50000"/>
              <a:alpha val="5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" name="Freeform: Shape 5922">
            <a:extLst>
              <a:ext uri="{FF2B5EF4-FFF2-40B4-BE49-F238E27FC236}">
                <a16:creationId xmlns:a16="http://schemas.microsoft.com/office/drawing/2014/main" id="{4E20072C-9995-1D40-93FC-91E905F117D5}"/>
              </a:ext>
            </a:extLst>
          </p:cNvPr>
          <p:cNvSpPr/>
          <p:nvPr/>
        </p:nvSpPr>
        <p:spPr>
          <a:xfrm>
            <a:off x="14531303" y="9843408"/>
            <a:ext cx="3158707" cy="119117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1" h="314">
                <a:moveTo>
                  <a:pt x="18" y="278"/>
                </a:moveTo>
                <a:cubicBezTo>
                  <a:pt x="26" y="278"/>
                  <a:pt x="34" y="284"/>
                  <a:pt x="36" y="293"/>
                </a:cubicBezTo>
                <a:lnTo>
                  <a:pt x="541" y="293"/>
                </a:lnTo>
                <a:lnTo>
                  <a:pt x="541" y="13"/>
                </a:lnTo>
                <a:lnTo>
                  <a:pt x="797" y="13"/>
                </a:lnTo>
                <a:cubicBezTo>
                  <a:pt x="798" y="6"/>
                  <a:pt x="806" y="0"/>
                  <a:pt x="813" y="0"/>
                </a:cubicBezTo>
                <a:cubicBezTo>
                  <a:pt x="823" y="0"/>
                  <a:pt x="831" y="7"/>
                  <a:pt x="831" y="18"/>
                </a:cubicBezTo>
                <a:cubicBezTo>
                  <a:pt x="831" y="26"/>
                  <a:pt x="823" y="35"/>
                  <a:pt x="813" y="35"/>
                </a:cubicBezTo>
                <a:cubicBezTo>
                  <a:pt x="806" y="35"/>
                  <a:pt x="798" y="30"/>
                  <a:pt x="797" y="21"/>
                </a:cubicBezTo>
                <a:lnTo>
                  <a:pt x="548" y="21"/>
                </a:lnTo>
                <a:lnTo>
                  <a:pt x="548" y="300"/>
                </a:lnTo>
                <a:lnTo>
                  <a:pt x="34" y="300"/>
                </a:lnTo>
                <a:cubicBezTo>
                  <a:pt x="33" y="307"/>
                  <a:pt x="26" y="314"/>
                  <a:pt x="18" y="314"/>
                </a:cubicBezTo>
                <a:cubicBezTo>
                  <a:pt x="9" y="314"/>
                  <a:pt x="0" y="305"/>
                  <a:pt x="0" y="296"/>
                </a:cubicBezTo>
                <a:cubicBezTo>
                  <a:pt x="0" y="286"/>
                  <a:pt x="9" y="278"/>
                  <a:pt x="18" y="278"/>
                </a:cubicBezTo>
                <a:close/>
              </a:path>
            </a:pathLst>
          </a:custGeom>
          <a:solidFill>
            <a:schemeClr val="bg1">
              <a:lumMod val="50000"/>
              <a:alpha val="5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" name="Freeform: Shape 5880">
            <a:extLst>
              <a:ext uri="{FF2B5EF4-FFF2-40B4-BE49-F238E27FC236}">
                <a16:creationId xmlns:a16="http://schemas.microsoft.com/office/drawing/2014/main" id="{0A9DC4BA-5BBE-0641-81BD-D923CB3AE1C6}"/>
              </a:ext>
            </a:extLst>
          </p:cNvPr>
          <p:cNvSpPr/>
          <p:nvPr/>
        </p:nvSpPr>
        <p:spPr>
          <a:xfrm>
            <a:off x="14923287" y="5555795"/>
            <a:ext cx="2766723" cy="119117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28" h="314">
                <a:moveTo>
                  <a:pt x="19" y="36"/>
                </a:moveTo>
                <a:cubicBezTo>
                  <a:pt x="28" y="36"/>
                  <a:pt x="35" y="28"/>
                  <a:pt x="36" y="20"/>
                </a:cubicBezTo>
                <a:lnTo>
                  <a:pt x="438" y="20"/>
                </a:lnTo>
                <a:lnTo>
                  <a:pt x="438" y="299"/>
                </a:lnTo>
                <a:lnTo>
                  <a:pt x="694" y="299"/>
                </a:lnTo>
                <a:cubicBezTo>
                  <a:pt x="695" y="308"/>
                  <a:pt x="703" y="314"/>
                  <a:pt x="710" y="314"/>
                </a:cubicBezTo>
                <a:cubicBezTo>
                  <a:pt x="720" y="314"/>
                  <a:pt x="728" y="306"/>
                  <a:pt x="728" y="296"/>
                </a:cubicBezTo>
                <a:cubicBezTo>
                  <a:pt x="728" y="286"/>
                  <a:pt x="720" y="278"/>
                  <a:pt x="710" y="278"/>
                </a:cubicBezTo>
                <a:cubicBezTo>
                  <a:pt x="703" y="278"/>
                  <a:pt x="695" y="285"/>
                  <a:pt x="694" y="292"/>
                </a:cubicBezTo>
                <a:lnTo>
                  <a:pt x="445" y="292"/>
                </a:lnTo>
                <a:lnTo>
                  <a:pt x="445" y="12"/>
                </a:lnTo>
                <a:lnTo>
                  <a:pt x="36" y="12"/>
                </a:lnTo>
                <a:cubicBezTo>
                  <a:pt x="33" y="4"/>
                  <a:pt x="28" y="0"/>
                  <a:pt x="19" y="0"/>
                </a:cubicBezTo>
                <a:cubicBezTo>
                  <a:pt x="10" y="0"/>
                  <a:pt x="0" y="8"/>
                  <a:pt x="0" y="17"/>
                </a:cubicBezTo>
                <a:cubicBezTo>
                  <a:pt x="0" y="28"/>
                  <a:pt x="10" y="36"/>
                  <a:pt x="19" y="36"/>
                </a:cubicBezTo>
                <a:close/>
              </a:path>
            </a:pathLst>
          </a:custGeom>
          <a:solidFill>
            <a:schemeClr val="bg1">
              <a:lumMod val="50000"/>
              <a:alpha val="5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5774">
            <a:extLst>
              <a:ext uri="{FF2B5EF4-FFF2-40B4-BE49-F238E27FC236}">
                <a16:creationId xmlns:a16="http://schemas.microsoft.com/office/drawing/2014/main" id="{B05068E8-E80B-CF48-A011-CA27E13E6BEC}"/>
              </a:ext>
            </a:extLst>
          </p:cNvPr>
          <p:cNvSpPr/>
          <p:nvPr/>
        </p:nvSpPr>
        <p:spPr>
          <a:xfrm>
            <a:off x="10687574" y="5067301"/>
            <a:ext cx="4467859" cy="605863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75" h="1593">
                <a:moveTo>
                  <a:pt x="899" y="1555"/>
                </a:moveTo>
                <a:cubicBezTo>
                  <a:pt x="825" y="1554"/>
                  <a:pt x="738" y="1524"/>
                  <a:pt x="641" y="1459"/>
                </a:cubicBezTo>
                <a:cubicBezTo>
                  <a:pt x="333" y="1255"/>
                  <a:pt x="64" y="787"/>
                  <a:pt x="40" y="416"/>
                </a:cubicBezTo>
                <a:cubicBezTo>
                  <a:pt x="16" y="58"/>
                  <a:pt x="233" y="-68"/>
                  <a:pt x="533" y="132"/>
                </a:cubicBezTo>
                <a:cubicBezTo>
                  <a:pt x="841" y="338"/>
                  <a:pt x="1111" y="806"/>
                  <a:pt x="1134" y="1175"/>
                </a:cubicBezTo>
                <a:cubicBezTo>
                  <a:pt x="1142" y="1281"/>
                  <a:pt x="1129" y="1366"/>
                  <a:pt x="1097" y="1430"/>
                </a:cubicBezTo>
                <a:cubicBezTo>
                  <a:pt x="1108" y="1435"/>
                  <a:pt x="1118" y="1443"/>
                  <a:pt x="1129" y="1452"/>
                </a:cubicBezTo>
                <a:cubicBezTo>
                  <a:pt x="1164" y="1382"/>
                  <a:pt x="1181" y="1289"/>
                  <a:pt x="1173" y="1172"/>
                </a:cubicBezTo>
                <a:cubicBezTo>
                  <a:pt x="1148" y="791"/>
                  <a:pt x="872" y="313"/>
                  <a:pt x="554" y="101"/>
                </a:cubicBezTo>
                <a:cubicBezTo>
                  <a:pt x="228" y="-117"/>
                  <a:pt x="-23" y="29"/>
                  <a:pt x="2" y="419"/>
                </a:cubicBezTo>
                <a:cubicBezTo>
                  <a:pt x="27" y="800"/>
                  <a:pt x="303" y="1280"/>
                  <a:pt x="621" y="1492"/>
                </a:cubicBezTo>
                <a:cubicBezTo>
                  <a:pt x="726" y="1561"/>
                  <a:pt x="824" y="1594"/>
                  <a:pt x="906" y="1593"/>
                </a:cubicBezTo>
                <a:cubicBezTo>
                  <a:pt x="902" y="1581"/>
                  <a:pt x="899" y="1567"/>
                  <a:pt x="899" y="1555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7" name="Freeform: Shape 5790">
            <a:extLst>
              <a:ext uri="{FF2B5EF4-FFF2-40B4-BE49-F238E27FC236}">
                <a16:creationId xmlns:a16="http://schemas.microsoft.com/office/drawing/2014/main" id="{6391C36A-9569-CF40-B7E3-8366FBF9685C}"/>
              </a:ext>
            </a:extLst>
          </p:cNvPr>
          <p:cNvSpPr/>
          <p:nvPr/>
        </p:nvSpPr>
        <p:spPr>
          <a:xfrm>
            <a:off x="11193728" y="6543902"/>
            <a:ext cx="3451744" cy="310162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8" h="816">
                <a:moveTo>
                  <a:pt x="227" y="15"/>
                </a:moveTo>
                <a:cubicBezTo>
                  <a:pt x="377" y="-5"/>
                  <a:pt x="533" y="-5"/>
                  <a:pt x="682" y="15"/>
                </a:cubicBezTo>
                <a:cubicBezTo>
                  <a:pt x="772" y="133"/>
                  <a:pt x="850" y="270"/>
                  <a:pt x="908" y="408"/>
                </a:cubicBezTo>
                <a:cubicBezTo>
                  <a:pt x="852" y="547"/>
                  <a:pt x="772" y="683"/>
                  <a:pt x="682" y="800"/>
                </a:cubicBezTo>
                <a:cubicBezTo>
                  <a:pt x="533" y="821"/>
                  <a:pt x="377" y="821"/>
                  <a:pt x="228" y="800"/>
                </a:cubicBezTo>
                <a:cubicBezTo>
                  <a:pt x="137" y="683"/>
                  <a:pt x="58" y="547"/>
                  <a:pt x="0" y="408"/>
                </a:cubicBezTo>
                <a:cubicBezTo>
                  <a:pt x="58" y="270"/>
                  <a:pt x="137" y="133"/>
                  <a:pt x="227" y="1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" name="Freeform: Shape 5878">
            <a:extLst>
              <a:ext uri="{FF2B5EF4-FFF2-40B4-BE49-F238E27FC236}">
                <a16:creationId xmlns:a16="http://schemas.microsoft.com/office/drawing/2014/main" id="{884EE427-3D6D-2241-A2A3-882BA92541B8}"/>
              </a:ext>
            </a:extLst>
          </p:cNvPr>
          <p:cNvSpPr/>
          <p:nvPr/>
        </p:nvSpPr>
        <p:spPr>
          <a:xfrm>
            <a:off x="13937619" y="10218595"/>
            <a:ext cx="1468988" cy="147510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1" h="242">
                <a:moveTo>
                  <a:pt x="121" y="0"/>
                </a:moveTo>
                <a:cubicBezTo>
                  <a:pt x="53" y="0"/>
                  <a:pt x="0" y="54"/>
                  <a:pt x="0" y="121"/>
                </a:cubicBezTo>
                <a:cubicBezTo>
                  <a:pt x="0" y="188"/>
                  <a:pt x="53" y="242"/>
                  <a:pt x="121" y="242"/>
                </a:cubicBezTo>
                <a:cubicBezTo>
                  <a:pt x="187" y="242"/>
                  <a:pt x="241" y="188"/>
                  <a:pt x="241" y="121"/>
                </a:cubicBezTo>
                <a:cubicBezTo>
                  <a:pt x="241" y="54"/>
                  <a:pt x="187" y="0"/>
                  <a:pt x="121" y="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6006">
            <a:extLst>
              <a:ext uri="{FF2B5EF4-FFF2-40B4-BE49-F238E27FC236}">
                <a16:creationId xmlns:a16="http://schemas.microsoft.com/office/drawing/2014/main" id="{DED23216-19C0-AE4D-AE4C-83EC230E31C5}"/>
              </a:ext>
            </a:extLst>
          </p:cNvPr>
          <p:cNvSpPr/>
          <p:nvPr/>
        </p:nvSpPr>
        <p:spPr>
          <a:xfrm>
            <a:off x="10687574" y="5067301"/>
            <a:ext cx="4464053" cy="605863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74" h="1593">
                <a:moveTo>
                  <a:pt x="1134" y="308"/>
                </a:moveTo>
                <a:cubicBezTo>
                  <a:pt x="1137" y="342"/>
                  <a:pt x="1137" y="379"/>
                  <a:pt x="1134" y="417"/>
                </a:cubicBezTo>
                <a:cubicBezTo>
                  <a:pt x="1111" y="788"/>
                  <a:pt x="841" y="1256"/>
                  <a:pt x="533" y="1460"/>
                </a:cubicBezTo>
                <a:cubicBezTo>
                  <a:pt x="234" y="1660"/>
                  <a:pt x="16" y="1535"/>
                  <a:pt x="40" y="1176"/>
                </a:cubicBezTo>
                <a:cubicBezTo>
                  <a:pt x="64" y="807"/>
                  <a:pt x="333" y="339"/>
                  <a:pt x="641" y="133"/>
                </a:cubicBezTo>
                <a:cubicBezTo>
                  <a:pt x="829" y="7"/>
                  <a:pt x="985" y="10"/>
                  <a:pt x="1069" y="119"/>
                </a:cubicBezTo>
                <a:cubicBezTo>
                  <a:pt x="1080" y="111"/>
                  <a:pt x="1090" y="105"/>
                  <a:pt x="1104" y="101"/>
                </a:cubicBezTo>
                <a:cubicBezTo>
                  <a:pt x="1008" y="-28"/>
                  <a:pt x="829" y="-39"/>
                  <a:pt x="621" y="102"/>
                </a:cubicBezTo>
                <a:cubicBezTo>
                  <a:pt x="304" y="314"/>
                  <a:pt x="27" y="792"/>
                  <a:pt x="2" y="1173"/>
                </a:cubicBezTo>
                <a:cubicBezTo>
                  <a:pt x="-23" y="1563"/>
                  <a:pt x="228" y="1709"/>
                  <a:pt x="554" y="1493"/>
                </a:cubicBezTo>
                <a:cubicBezTo>
                  <a:pt x="872" y="1281"/>
                  <a:pt x="1148" y="801"/>
                  <a:pt x="1173" y="420"/>
                </a:cubicBezTo>
                <a:cubicBezTo>
                  <a:pt x="1176" y="378"/>
                  <a:pt x="1174" y="338"/>
                  <a:pt x="1172" y="301"/>
                </a:cubicBezTo>
                <a:cubicBezTo>
                  <a:pt x="1160" y="305"/>
                  <a:pt x="1148" y="308"/>
                  <a:pt x="1134" y="308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Freeform: Shape 6007">
            <a:extLst>
              <a:ext uri="{FF2B5EF4-FFF2-40B4-BE49-F238E27FC236}">
                <a16:creationId xmlns:a16="http://schemas.microsoft.com/office/drawing/2014/main" id="{7CCF4694-8823-AE43-A2B1-0E9FB4B57FA3}"/>
              </a:ext>
            </a:extLst>
          </p:cNvPr>
          <p:cNvSpPr/>
          <p:nvPr/>
        </p:nvSpPr>
        <p:spPr>
          <a:xfrm>
            <a:off x="9629597" y="6403092"/>
            <a:ext cx="6640898" cy="338704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46" h="891">
                <a:moveTo>
                  <a:pt x="1484" y="126"/>
                </a:moveTo>
                <a:cubicBezTo>
                  <a:pt x="1142" y="-42"/>
                  <a:pt x="589" y="-42"/>
                  <a:pt x="247" y="126"/>
                </a:cubicBezTo>
                <a:cubicBezTo>
                  <a:pt x="115" y="191"/>
                  <a:pt x="32" y="273"/>
                  <a:pt x="0" y="359"/>
                </a:cubicBezTo>
                <a:cubicBezTo>
                  <a:pt x="1" y="359"/>
                  <a:pt x="1" y="359"/>
                  <a:pt x="3" y="359"/>
                </a:cubicBezTo>
                <a:cubicBezTo>
                  <a:pt x="15" y="359"/>
                  <a:pt x="28" y="362"/>
                  <a:pt x="38" y="366"/>
                </a:cubicBezTo>
                <a:cubicBezTo>
                  <a:pt x="68" y="292"/>
                  <a:pt x="143" y="219"/>
                  <a:pt x="264" y="161"/>
                </a:cubicBezTo>
                <a:cubicBezTo>
                  <a:pt x="595" y="-4"/>
                  <a:pt x="1135" y="-4"/>
                  <a:pt x="1467" y="161"/>
                </a:cubicBezTo>
                <a:cubicBezTo>
                  <a:pt x="1789" y="319"/>
                  <a:pt x="1789" y="571"/>
                  <a:pt x="1467" y="729"/>
                </a:cubicBezTo>
                <a:cubicBezTo>
                  <a:pt x="1135" y="893"/>
                  <a:pt x="595" y="893"/>
                  <a:pt x="264" y="729"/>
                </a:cubicBezTo>
                <a:cubicBezTo>
                  <a:pt x="143" y="671"/>
                  <a:pt x="68" y="599"/>
                  <a:pt x="38" y="523"/>
                </a:cubicBezTo>
                <a:cubicBezTo>
                  <a:pt x="28" y="528"/>
                  <a:pt x="15" y="531"/>
                  <a:pt x="3" y="531"/>
                </a:cubicBezTo>
                <a:cubicBezTo>
                  <a:pt x="1" y="531"/>
                  <a:pt x="1" y="531"/>
                  <a:pt x="0" y="531"/>
                </a:cubicBezTo>
                <a:cubicBezTo>
                  <a:pt x="32" y="617"/>
                  <a:pt x="115" y="698"/>
                  <a:pt x="247" y="763"/>
                </a:cubicBezTo>
                <a:cubicBezTo>
                  <a:pt x="589" y="934"/>
                  <a:pt x="1142" y="934"/>
                  <a:pt x="1484" y="763"/>
                </a:cubicBezTo>
                <a:cubicBezTo>
                  <a:pt x="1834" y="592"/>
                  <a:pt x="1834" y="300"/>
                  <a:pt x="1484" y="126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7" name="Freeform: Shape 5878">
            <a:extLst>
              <a:ext uri="{FF2B5EF4-FFF2-40B4-BE49-F238E27FC236}">
                <a16:creationId xmlns:a16="http://schemas.microsoft.com/office/drawing/2014/main" id="{622D35E6-3C84-754E-B3AE-A86C8C1A05A7}"/>
              </a:ext>
            </a:extLst>
          </p:cNvPr>
          <p:cNvSpPr/>
          <p:nvPr/>
        </p:nvSpPr>
        <p:spPr>
          <a:xfrm>
            <a:off x="9026619" y="7357162"/>
            <a:ext cx="1468988" cy="147510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1" h="242">
                <a:moveTo>
                  <a:pt x="121" y="0"/>
                </a:moveTo>
                <a:cubicBezTo>
                  <a:pt x="53" y="0"/>
                  <a:pt x="0" y="54"/>
                  <a:pt x="0" y="121"/>
                </a:cubicBezTo>
                <a:cubicBezTo>
                  <a:pt x="0" y="188"/>
                  <a:pt x="53" y="242"/>
                  <a:pt x="121" y="242"/>
                </a:cubicBezTo>
                <a:cubicBezTo>
                  <a:pt x="187" y="242"/>
                  <a:pt x="241" y="188"/>
                  <a:pt x="241" y="121"/>
                </a:cubicBezTo>
                <a:cubicBezTo>
                  <a:pt x="241" y="54"/>
                  <a:pt x="187" y="0"/>
                  <a:pt x="121" y="0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8" name="Freeform: Shape 5878">
            <a:extLst>
              <a:ext uri="{FF2B5EF4-FFF2-40B4-BE49-F238E27FC236}">
                <a16:creationId xmlns:a16="http://schemas.microsoft.com/office/drawing/2014/main" id="{AAA3DB1D-3425-9544-A292-F3497B46AC0E}"/>
              </a:ext>
            </a:extLst>
          </p:cNvPr>
          <p:cNvSpPr/>
          <p:nvPr/>
        </p:nvSpPr>
        <p:spPr>
          <a:xfrm>
            <a:off x="14188793" y="4924185"/>
            <a:ext cx="1468988" cy="147510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1" h="242">
                <a:moveTo>
                  <a:pt x="121" y="0"/>
                </a:moveTo>
                <a:cubicBezTo>
                  <a:pt x="53" y="0"/>
                  <a:pt x="0" y="54"/>
                  <a:pt x="0" y="121"/>
                </a:cubicBezTo>
                <a:cubicBezTo>
                  <a:pt x="0" y="188"/>
                  <a:pt x="53" y="242"/>
                  <a:pt x="121" y="242"/>
                </a:cubicBezTo>
                <a:cubicBezTo>
                  <a:pt x="187" y="242"/>
                  <a:pt x="241" y="188"/>
                  <a:pt x="241" y="121"/>
                </a:cubicBezTo>
                <a:cubicBezTo>
                  <a:pt x="241" y="54"/>
                  <a:pt x="187" y="0"/>
                  <a:pt x="121" y="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3F5F340-D0F8-D245-BE22-97B07FF3B6BD}"/>
              </a:ext>
            </a:extLst>
          </p:cNvPr>
          <p:cNvGrpSpPr/>
          <p:nvPr/>
        </p:nvGrpSpPr>
        <p:grpSpPr>
          <a:xfrm>
            <a:off x="17881630" y="5805325"/>
            <a:ext cx="5968914" cy="1682297"/>
            <a:chOff x="2101749" y="8794522"/>
            <a:chExt cx="5968914" cy="1682297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D2A09BA-AEA6-4640-95C4-2DCCC2261B26}"/>
                </a:ext>
              </a:extLst>
            </p:cNvPr>
            <p:cNvSpPr txBox="1"/>
            <p:nvPr/>
          </p:nvSpPr>
          <p:spPr>
            <a:xfrm>
              <a:off x="2101749" y="9387867"/>
              <a:ext cx="5968914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9FD7EC5-188C-CA44-A0D7-F0E0BCF08EDF}"/>
                </a:ext>
              </a:extLst>
            </p:cNvPr>
            <p:cNvSpPr/>
            <p:nvPr/>
          </p:nvSpPr>
          <p:spPr>
            <a:xfrm>
              <a:off x="2101750" y="8794522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6135C44-72B9-634F-896A-95612003F8C5}"/>
              </a:ext>
            </a:extLst>
          </p:cNvPr>
          <p:cNvGrpSpPr/>
          <p:nvPr/>
        </p:nvGrpSpPr>
        <p:grpSpPr>
          <a:xfrm>
            <a:off x="17881630" y="9002259"/>
            <a:ext cx="5968914" cy="1682297"/>
            <a:chOff x="2101749" y="8794522"/>
            <a:chExt cx="5968914" cy="1682297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22B1D1F-0E27-6740-9D14-677A794298A1}"/>
                </a:ext>
              </a:extLst>
            </p:cNvPr>
            <p:cNvSpPr txBox="1"/>
            <p:nvPr/>
          </p:nvSpPr>
          <p:spPr>
            <a:xfrm>
              <a:off x="2101749" y="9387867"/>
              <a:ext cx="5968914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E2A67D81-0EBD-CF4C-8FCA-20DA76348D7A}"/>
                </a:ext>
              </a:extLst>
            </p:cNvPr>
            <p:cNvSpPr/>
            <p:nvPr/>
          </p:nvSpPr>
          <p:spPr>
            <a:xfrm>
              <a:off x="2101750" y="8794522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EBDF292-5818-9349-BBE7-845B1550EAA5}"/>
              </a:ext>
            </a:extLst>
          </p:cNvPr>
          <p:cNvGrpSpPr/>
          <p:nvPr/>
        </p:nvGrpSpPr>
        <p:grpSpPr>
          <a:xfrm flipH="1">
            <a:off x="374705" y="6151383"/>
            <a:ext cx="5968914" cy="1682297"/>
            <a:chOff x="2101749" y="8794522"/>
            <a:chExt cx="5968914" cy="1682297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732EA606-2742-3540-9EFE-F7AF13CC179C}"/>
                </a:ext>
              </a:extLst>
            </p:cNvPr>
            <p:cNvSpPr txBox="1"/>
            <p:nvPr/>
          </p:nvSpPr>
          <p:spPr>
            <a:xfrm>
              <a:off x="2101749" y="9387867"/>
              <a:ext cx="5968914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5BB50B-D261-A24C-8909-4C66420EF760}"/>
                </a:ext>
              </a:extLst>
            </p:cNvPr>
            <p:cNvSpPr/>
            <p:nvPr/>
          </p:nvSpPr>
          <p:spPr>
            <a:xfrm>
              <a:off x="2101750" y="8794522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BD2B82-17FB-7448-90A9-15D06086A7CF}"/>
              </a:ext>
            </a:extLst>
          </p:cNvPr>
          <p:cNvGrpSpPr/>
          <p:nvPr/>
        </p:nvGrpSpPr>
        <p:grpSpPr>
          <a:xfrm>
            <a:off x="14513031" y="5256674"/>
            <a:ext cx="840612" cy="728172"/>
            <a:chOff x="25199036" y="2802101"/>
            <a:chExt cx="1377705" cy="1193426"/>
          </a:xfrm>
        </p:grpSpPr>
        <p:sp>
          <p:nvSpPr>
            <p:cNvPr id="122" name="Freeform 338">
              <a:extLst>
                <a:ext uri="{FF2B5EF4-FFF2-40B4-BE49-F238E27FC236}">
                  <a16:creationId xmlns:a16="http://schemas.microsoft.com/office/drawing/2014/main" id="{30C9A9C1-02CD-BD4C-9A70-B9E48DD5B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99036" y="2802101"/>
              <a:ext cx="1377705" cy="1193426"/>
            </a:xfrm>
            <a:custGeom>
              <a:avLst/>
              <a:gdLst>
                <a:gd name="T0" fmla="*/ 1291 w 1384"/>
                <a:gd name="T1" fmla="*/ 248 h 1201"/>
                <a:gd name="T2" fmla="*/ 1291 w 1384"/>
                <a:gd name="T3" fmla="*/ 248 h 1201"/>
                <a:gd name="T4" fmla="*/ 1154 w 1384"/>
                <a:gd name="T5" fmla="*/ 248 h 1201"/>
                <a:gd name="T6" fmla="*/ 1017 w 1384"/>
                <a:gd name="T7" fmla="*/ 74 h 1201"/>
                <a:gd name="T8" fmla="*/ 687 w 1384"/>
                <a:gd name="T9" fmla="*/ 0 h 1201"/>
                <a:gd name="T10" fmla="*/ 357 w 1384"/>
                <a:gd name="T11" fmla="*/ 74 h 1201"/>
                <a:gd name="T12" fmla="*/ 220 w 1384"/>
                <a:gd name="T13" fmla="*/ 248 h 1201"/>
                <a:gd name="T14" fmla="*/ 92 w 1384"/>
                <a:gd name="T15" fmla="*/ 248 h 1201"/>
                <a:gd name="T16" fmla="*/ 0 w 1384"/>
                <a:gd name="T17" fmla="*/ 330 h 1201"/>
                <a:gd name="T18" fmla="*/ 0 w 1384"/>
                <a:gd name="T19" fmla="*/ 1109 h 1201"/>
                <a:gd name="T20" fmla="*/ 92 w 1384"/>
                <a:gd name="T21" fmla="*/ 1200 h 1201"/>
                <a:gd name="T22" fmla="*/ 1291 w 1384"/>
                <a:gd name="T23" fmla="*/ 1200 h 1201"/>
                <a:gd name="T24" fmla="*/ 1383 w 1384"/>
                <a:gd name="T25" fmla="*/ 1109 h 1201"/>
                <a:gd name="T26" fmla="*/ 1383 w 1384"/>
                <a:gd name="T27" fmla="*/ 330 h 1201"/>
                <a:gd name="T28" fmla="*/ 1291 w 1384"/>
                <a:gd name="T29" fmla="*/ 248 h 1201"/>
                <a:gd name="T30" fmla="*/ 394 w 1384"/>
                <a:gd name="T31" fmla="*/ 138 h 1201"/>
                <a:gd name="T32" fmla="*/ 394 w 1384"/>
                <a:gd name="T33" fmla="*/ 138 h 1201"/>
                <a:gd name="T34" fmla="*/ 687 w 1384"/>
                <a:gd name="T35" fmla="*/ 74 h 1201"/>
                <a:gd name="T36" fmla="*/ 980 w 1384"/>
                <a:gd name="T37" fmla="*/ 138 h 1201"/>
                <a:gd name="T38" fmla="*/ 1090 w 1384"/>
                <a:gd name="T39" fmla="*/ 248 h 1201"/>
                <a:gd name="T40" fmla="*/ 284 w 1384"/>
                <a:gd name="T41" fmla="*/ 248 h 1201"/>
                <a:gd name="T42" fmla="*/ 394 w 1384"/>
                <a:gd name="T43" fmla="*/ 138 h 1201"/>
                <a:gd name="T44" fmla="*/ 1319 w 1384"/>
                <a:gd name="T45" fmla="*/ 1109 h 1201"/>
                <a:gd name="T46" fmla="*/ 1319 w 1384"/>
                <a:gd name="T47" fmla="*/ 1109 h 1201"/>
                <a:gd name="T48" fmla="*/ 1291 w 1384"/>
                <a:gd name="T49" fmla="*/ 1127 h 1201"/>
                <a:gd name="T50" fmla="*/ 92 w 1384"/>
                <a:gd name="T51" fmla="*/ 1127 h 1201"/>
                <a:gd name="T52" fmla="*/ 73 w 1384"/>
                <a:gd name="T53" fmla="*/ 1109 h 1201"/>
                <a:gd name="T54" fmla="*/ 73 w 1384"/>
                <a:gd name="T55" fmla="*/ 330 h 1201"/>
                <a:gd name="T56" fmla="*/ 92 w 1384"/>
                <a:gd name="T57" fmla="*/ 312 h 1201"/>
                <a:gd name="T58" fmla="*/ 1291 w 1384"/>
                <a:gd name="T59" fmla="*/ 312 h 1201"/>
                <a:gd name="T60" fmla="*/ 1319 w 1384"/>
                <a:gd name="T61" fmla="*/ 330 h 1201"/>
                <a:gd name="T62" fmla="*/ 1319 w 1384"/>
                <a:gd name="T63" fmla="*/ 1109 h 1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4" h="1201">
                  <a:moveTo>
                    <a:pt x="1291" y="248"/>
                  </a:moveTo>
                  <a:lnTo>
                    <a:pt x="1291" y="248"/>
                  </a:lnTo>
                  <a:cubicBezTo>
                    <a:pt x="1154" y="248"/>
                    <a:pt x="1154" y="248"/>
                    <a:pt x="1154" y="248"/>
                  </a:cubicBezTo>
                  <a:cubicBezTo>
                    <a:pt x="1145" y="183"/>
                    <a:pt x="1099" y="120"/>
                    <a:pt x="1017" y="74"/>
                  </a:cubicBezTo>
                  <a:cubicBezTo>
                    <a:pt x="925" y="28"/>
                    <a:pt x="806" y="0"/>
                    <a:pt x="687" y="0"/>
                  </a:cubicBezTo>
                  <a:cubicBezTo>
                    <a:pt x="568" y="0"/>
                    <a:pt x="449" y="28"/>
                    <a:pt x="357" y="74"/>
                  </a:cubicBezTo>
                  <a:cubicBezTo>
                    <a:pt x="275" y="120"/>
                    <a:pt x="229" y="183"/>
                    <a:pt x="220" y="248"/>
                  </a:cubicBezTo>
                  <a:cubicBezTo>
                    <a:pt x="92" y="248"/>
                    <a:pt x="92" y="248"/>
                    <a:pt x="92" y="248"/>
                  </a:cubicBezTo>
                  <a:cubicBezTo>
                    <a:pt x="37" y="248"/>
                    <a:pt x="0" y="284"/>
                    <a:pt x="0" y="330"/>
                  </a:cubicBezTo>
                  <a:cubicBezTo>
                    <a:pt x="0" y="1109"/>
                    <a:pt x="0" y="1109"/>
                    <a:pt x="0" y="1109"/>
                  </a:cubicBezTo>
                  <a:cubicBezTo>
                    <a:pt x="0" y="1154"/>
                    <a:pt x="37" y="1200"/>
                    <a:pt x="92" y="1200"/>
                  </a:cubicBezTo>
                  <a:cubicBezTo>
                    <a:pt x="1291" y="1200"/>
                    <a:pt x="1291" y="1200"/>
                    <a:pt x="1291" y="1200"/>
                  </a:cubicBezTo>
                  <a:cubicBezTo>
                    <a:pt x="1346" y="1200"/>
                    <a:pt x="1383" y="1154"/>
                    <a:pt x="1383" y="1109"/>
                  </a:cubicBezTo>
                  <a:cubicBezTo>
                    <a:pt x="1383" y="330"/>
                    <a:pt x="1383" y="330"/>
                    <a:pt x="1383" y="330"/>
                  </a:cubicBezTo>
                  <a:cubicBezTo>
                    <a:pt x="1383" y="284"/>
                    <a:pt x="1346" y="248"/>
                    <a:pt x="1291" y="248"/>
                  </a:cubicBezTo>
                  <a:close/>
                  <a:moveTo>
                    <a:pt x="394" y="138"/>
                  </a:moveTo>
                  <a:lnTo>
                    <a:pt x="394" y="138"/>
                  </a:lnTo>
                  <a:cubicBezTo>
                    <a:pt x="467" y="92"/>
                    <a:pt x="577" y="74"/>
                    <a:pt x="687" y="74"/>
                  </a:cubicBezTo>
                  <a:cubicBezTo>
                    <a:pt x="797" y="74"/>
                    <a:pt x="907" y="92"/>
                    <a:pt x="980" y="138"/>
                  </a:cubicBezTo>
                  <a:cubicBezTo>
                    <a:pt x="1035" y="165"/>
                    <a:pt x="1072" y="202"/>
                    <a:pt x="1090" y="248"/>
                  </a:cubicBezTo>
                  <a:cubicBezTo>
                    <a:pt x="284" y="248"/>
                    <a:pt x="284" y="248"/>
                    <a:pt x="284" y="248"/>
                  </a:cubicBezTo>
                  <a:cubicBezTo>
                    <a:pt x="302" y="202"/>
                    <a:pt x="339" y="165"/>
                    <a:pt x="394" y="138"/>
                  </a:cubicBezTo>
                  <a:close/>
                  <a:moveTo>
                    <a:pt x="1319" y="1109"/>
                  </a:moveTo>
                  <a:lnTo>
                    <a:pt x="1319" y="1109"/>
                  </a:lnTo>
                  <a:cubicBezTo>
                    <a:pt x="1319" y="1118"/>
                    <a:pt x="1310" y="1127"/>
                    <a:pt x="1291" y="1127"/>
                  </a:cubicBezTo>
                  <a:cubicBezTo>
                    <a:pt x="92" y="1127"/>
                    <a:pt x="92" y="1127"/>
                    <a:pt x="92" y="1127"/>
                  </a:cubicBezTo>
                  <a:cubicBezTo>
                    <a:pt x="83" y="1127"/>
                    <a:pt x="73" y="1118"/>
                    <a:pt x="73" y="1109"/>
                  </a:cubicBezTo>
                  <a:cubicBezTo>
                    <a:pt x="73" y="330"/>
                    <a:pt x="73" y="330"/>
                    <a:pt x="73" y="330"/>
                  </a:cubicBezTo>
                  <a:cubicBezTo>
                    <a:pt x="73" y="321"/>
                    <a:pt x="83" y="312"/>
                    <a:pt x="92" y="312"/>
                  </a:cubicBezTo>
                  <a:cubicBezTo>
                    <a:pt x="1291" y="312"/>
                    <a:pt x="1291" y="312"/>
                    <a:pt x="1291" y="312"/>
                  </a:cubicBezTo>
                  <a:cubicBezTo>
                    <a:pt x="1310" y="312"/>
                    <a:pt x="1319" y="321"/>
                    <a:pt x="1319" y="330"/>
                  </a:cubicBezTo>
                  <a:lnTo>
                    <a:pt x="1319" y="110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" name="Freeform 339">
              <a:extLst>
                <a:ext uri="{FF2B5EF4-FFF2-40B4-BE49-F238E27FC236}">
                  <a16:creationId xmlns:a16="http://schemas.microsoft.com/office/drawing/2014/main" id="{96BEAF87-9CC1-494F-B96E-2ED2AABAE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9021" y="3254022"/>
              <a:ext cx="513347" cy="513350"/>
            </a:xfrm>
            <a:custGeom>
              <a:avLst/>
              <a:gdLst>
                <a:gd name="T0" fmla="*/ 477 w 514"/>
                <a:gd name="T1" fmla="*/ 110 h 514"/>
                <a:gd name="T2" fmla="*/ 477 w 514"/>
                <a:gd name="T3" fmla="*/ 110 h 514"/>
                <a:gd name="T4" fmla="*/ 403 w 514"/>
                <a:gd name="T5" fmla="*/ 110 h 514"/>
                <a:gd name="T6" fmla="*/ 403 w 514"/>
                <a:gd name="T7" fmla="*/ 37 h 514"/>
                <a:gd name="T8" fmla="*/ 367 w 514"/>
                <a:gd name="T9" fmla="*/ 0 h 514"/>
                <a:gd name="T10" fmla="*/ 147 w 514"/>
                <a:gd name="T11" fmla="*/ 0 h 514"/>
                <a:gd name="T12" fmla="*/ 110 w 514"/>
                <a:gd name="T13" fmla="*/ 37 h 514"/>
                <a:gd name="T14" fmla="*/ 110 w 514"/>
                <a:gd name="T15" fmla="*/ 110 h 514"/>
                <a:gd name="T16" fmla="*/ 37 w 514"/>
                <a:gd name="T17" fmla="*/ 110 h 514"/>
                <a:gd name="T18" fmla="*/ 0 w 514"/>
                <a:gd name="T19" fmla="*/ 147 h 514"/>
                <a:gd name="T20" fmla="*/ 0 w 514"/>
                <a:gd name="T21" fmla="*/ 367 h 514"/>
                <a:gd name="T22" fmla="*/ 37 w 514"/>
                <a:gd name="T23" fmla="*/ 403 h 514"/>
                <a:gd name="T24" fmla="*/ 110 w 514"/>
                <a:gd name="T25" fmla="*/ 403 h 514"/>
                <a:gd name="T26" fmla="*/ 110 w 514"/>
                <a:gd name="T27" fmla="*/ 477 h 514"/>
                <a:gd name="T28" fmla="*/ 147 w 514"/>
                <a:gd name="T29" fmla="*/ 513 h 514"/>
                <a:gd name="T30" fmla="*/ 367 w 514"/>
                <a:gd name="T31" fmla="*/ 513 h 514"/>
                <a:gd name="T32" fmla="*/ 403 w 514"/>
                <a:gd name="T33" fmla="*/ 477 h 514"/>
                <a:gd name="T34" fmla="*/ 403 w 514"/>
                <a:gd name="T35" fmla="*/ 403 h 514"/>
                <a:gd name="T36" fmla="*/ 477 w 514"/>
                <a:gd name="T37" fmla="*/ 403 h 514"/>
                <a:gd name="T38" fmla="*/ 513 w 514"/>
                <a:gd name="T39" fmla="*/ 367 h 514"/>
                <a:gd name="T40" fmla="*/ 513 w 514"/>
                <a:gd name="T41" fmla="*/ 147 h 514"/>
                <a:gd name="T42" fmla="*/ 477 w 514"/>
                <a:gd name="T43" fmla="*/ 110 h 514"/>
                <a:gd name="T44" fmla="*/ 440 w 514"/>
                <a:gd name="T45" fmla="*/ 330 h 514"/>
                <a:gd name="T46" fmla="*/ 440 w 514"/>
                <a:gd name="T47" fmla="*/ 330 h 514"/>
                <a:gd name="T48" fmla="*/ 367 w 514"/>
                <a:gd name="T49" fmla="*/ 330 h 514"/>
                <a:gd name="T50" fmla="*/ 330 w 514"/>
                <a:gd name="T51" fmla="*/ 367 h 514"/>
                <a:gd name="T52" fmla="*/ 330 w 514"/>
                <a:gd name="T53" fmla="*/ 440 h 514"/>
                <a:gd name="T54" fmla="*/ 184 w 514"/>
                <a:gd name="T55" fmla="*/ 440 h 514"/>
                <a:gd name="T56" fmla="*/ 184 w 514"/>
                <a:gd name="T57" fmla="*/ 367 h 514"/>
                <a:gd name="T58" fmla="*/ 147 w 514"/>
                <a:gd name="T59" fmla="*/ 330 h 514"/>
                <a:gd name="T60" fmla="*/ 74 w 514"/>
                <a:gd name="T61" fmla="*/ 330 h 514"/>
                <a:gd name="T62" fmla="*/ 74 w 514"/>
                <a:gd name="T63" fmla="*/ 183 h 514"/>
                <a:gd name="T64" fmla="*/ 147 w 514"/>
                <a:gd name="T65" fmla="*/ 183 h 514"/>
                <a:gd name="T66" fmla="*/ 184 w 514"/>
                <a:gd name="T67" fmla="*/ 147 h 514"/>
                <a:gd name="T68" fmla="*/ 184 w 514"/>
                <a:gd name="T69" fmla="*/ 74 h 514"/>
                <a:gd name="T70" fmla="*/ 330 w 514"/>
                <a:gd name="T71" fmla="*/ 74 h 514"/>
                <a:gd name="T72" fmla="*/ 330 w 514"/>
                <a:gd name="T73" fmla="*/ 147 h 514"/>
                <a:gd name="T74" fmla="*/ 367 w 514"/>
                <a:gd name="T75" fmla="*/ 183 h 514"/>
                <a:gd name="T76" fmla="*/ 440 w 514"/>
                <a:gd name="T77" fmla="*/ 183 h 514"/>
                <a:gd name="T78" fmla="*/ 440 w 514"/>
                <a:gd name="T79" fmla="*/ 33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4" h="514">
                  <a:moveTo>
                    <a:pt x="477" y="110"/>
                  </a:moveTo>
                  <a:lnTo>
                    <a:pt x="477" y="110"/>
                  </a:lnTo>
                  <a:cubicBezTo>
                    <a:pt x="403" y="110"/>
                    <a:pt x="403" y="110"/>
                    <a:pt x="403" y="110"/>
                  </a:cubicBezTo>
                  <a:cubicBezTo>
                    <a:pt x="403" y="37"/>
                    <a:pt x="403" y="37"/>
                    <a:pt x="403" y="37"/>
                  </a:cubicBezTo>
                  <a:cubicBezTo>
                    <a:pt x="403" y="19"/>
                    <a:pt x="385" y="0"/>
                    <a:pt x="367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29" y="0"/>
                    <a:pt x="110" y="19"/>
                    <a:pt x="110" y="37"/>
                  </a:cubicBezTo>
                  <a:cubicBezTo>
                    <a:pt x="110" y="110"/>
                    <a:pt x="110" y="110"/>
                    <a:pt x="110" y="110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19" y="110"/>
                    <a:pt x="0" y="128"/>
                    <a:pt x="0" y="147"/>
                  </a:cubicBezTo>
                  <a:cubicBezTo>
                    <a:pt x="0" y="367"/>
                    <a:pt x="0" y="367"/>
                    <a:pt x="0" y="367"/>
                  </a:cubicBezTo>
                  <a:cubicBezTo>
                    <a:pt x="0" y="385"/>
                    <a:pt x="19" y="403"/>
                    <a:pt x="37" y="403"/>
                  </a:cubicBezTo>
                  <a:cubicBezTo>
                    <a:pt x="110" y="403"/>
                    <a:pt x="110" y="403"/>
                    <a:pt x="110" y="403"/>
                  </a:cubicBezTo>
                  <a:cubicBezTo>
                    <a:pt x="110" y="477"/>
                    <a:pt x="110" y="477"/>
                    <a:pt x="110" y="477"/>
                  </a:cubicBezTo>
                  <a:cubicBezTo>
                    <a:pt x="110" y="495"/>
                    <a:pt x="129" y="513"/>
                    <a:pt x="147" y="513"/>
                  </a:cubicBezTo>
                  <a:cubicBezTo>
                    <a:pt x="367" y="513"/>
                    <a:pt x="367" y="513"/>
                    <a:pt x="367" y="513"/>
                  </a:cubicBezTo>
                  <a:cubicBezTo>
                    <a:pt x="385" y="513"/>
                    <a:pt x="403" y="495"/>
                    <a:pt x="403" y="477"/>
                  </a:cubicBezTo>
                  <a:cubicBezTo>
                    <a:pt x="403" y="403"/>
                    <a:pt x="403" y="403"/>
                    <a:pt x="403" y="403"/>
                  </a:cubicBezTo>
                  <a:cubicBezTo>
                    <a:pt x="477" y="403"/>
                    <a:pt x="477" y="403"/>
                    <a:pt x="477" y="403"/>
                  </a:cubicBezTo>
                  <a:cubicBezTo>
                    <a:pt x="495" y="403"/>
                    <a:pt x="513" y="385"/>
                    <a:pt x="513" y="367"/>
                  </a:cubicBezTo>
                  <a:cubicBezTo>
                    <a:pt x="513" y="147"/>
                    <a:pt x="513" y="147"/>
                    <a:pt x="513" y="147"/>
                  </a:cubicBezTo>
                  <a:cubicBezTo>
                    <a:pt x="513" y="128"/>
                    <a:pt x="495" y="110"/>
                    <a:pt x="477" y="110"/>
                  </a:cubicBezTo>
                  <a:close/>
                  <a:moveTo>
                    <a:pt x="440" y="330"/>
                  </a:moveTo>
                  <a:lnTo>
                    <a:pt x="440" y="330"/>
                  </a:lnTo>
                  <a:cubicBezTo>
                    <a:pt x="367" y="330"/>
                    <a:pt x="367" y="330"/>
                    <a:pt x="367" y="330"/>
                  </a:cubicBezTo>
                  <a:cubicBezTo>
                    <a:pt x="349" y="330"/>
                    <a:pt x="330" y="348"/>
                    <a:pt x="330" y="367"/>
                  </a:cubicBezTo>
                  <a:cubicBezTo>
                    <a:pt x="330" y="440"/>
                    <a:pt x="330" y="440"/>
                    <a:pt x="330" y="440"/>
                  </a:cubicBezTo>
                  <a:cubicBezTo>
                    <a:pt x="184" y="440"/>
                    <a:pt x="184" y="440"/>
                    <a:pt x="184" y="440"/>
                  </a:cubicBezTo>
                  <a:cubicBezTo>
                    <a:pt x="184" y="367"/>
                    <a:pt x="184" y="367"/>
                    <a:pt x="184" y="367"/>
                  </a:cubicBezTo>
                  <a:cubicBezTo>
                    <a:pt x="184" y="348"/>
                    <a:pt x="165" y="330"/>
                    <a:pt x="147" y="330"/>
                  </a:cubicBezTo>
                  <a:cubicBezTo>
                    <a:pt x="74" y="330"/>
                    <a:pt x="74" y="330"/>
                    <a:pt x="74" y="330"/>
                  </a:cubicBezTo>
                  <a:cubicBezTo>
                    <a:pt x="74" y="183"/>
                    <a:pt x="74" y="183"/>
                    <a:pt x="74" y="183"/>
                  </a:cubicBezTo>
                  <a:cubicBezTo>
                    <a:pt x="147" y="183"/>
                    <a:pt x="147" y="183"/>
                    <a:pt x="147" y="183"/>
                  </a:cubicBezTo>
                  <a:cubicBezTo>
                    <a:pt x="165" y="183"/>
                    <a:pt x="184" y="165"/>
                    <a:pt x="184" y="147"/>
                  </a:cubicBezTo>
                  <a:cubicBezTo>
                    <a:pt x="184" y="74"/>
                    <a:pt x="184" y="74"/>
                    <a:pt x="184" y="74"/>
                  </a:cubicBezTo>
                  <a:cubicBezTo>
                    <a:pt x="330" y="74"/>
                    <a:pt x="330" y="74"/>
                    <a:pt x="330" y="74"/>
                  </a:cubicBezTo>
                  <a:cubicBezTo>
                    <a:pt x="330" y="147"/>
                    <a:pt x="330" y="147"/>
                    <a:pt x="330" y="147"/>
                  </a:cubicBezTo>
                  <a:cubicBezTo>
                    <a:pt x="330" y="165"/>
                    <a:pt x="349" y="183"/>
                    <a:pt x="367" y="183"/>
                  </a:cubicBezTo>
                  <a:cubicBezTo>
                    <a:pt x="440" y="183"/>
                    <a:pt x="440" y="183"/>
                    <a:pt x="440" y="183"/>
                  </a:cubicBezTo>
                  <a:lnTo>
                    <a:pt x="440" y="33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6AE1DAE-4C24-8642-9741-AC993E5A6B33}"/>
              </a:ext>
            </a:extLst>
          </p:cNvPr>
          <p:cNvGrpSpPr/>
          <p:nvPr/>
        </p:nvGrpSpPr>
        <p:grpSpPr>
          <a:xfrm>
            <a:off x="14430398" y="10514495"/>
            <a:ext cx="495266" cy="840610"/>
            <a:chOff x="25484228" y="5570672"/>
            <a:chExt cx="811706" cy="1377705"/>
          </a:xfrm>
        </p:grpSpPr>
        <p:sp>
          <p:nvSpPr>
            <p:cNvPr id="124" name="Freeform 340">
              <a:extLst>
                <a:ext uri="{FF2B5EF4-FFF2-40B4-BE49-F238E27FC236}">
                  <a16:creationId xmlns:a16="http://schemas.microsoft.com/office/drawing/2014/main" id="{9F2046B8-886E-7E47-9F28-A25CCB151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84228" y="5570672"/>
              <a:ext cx="811706" cy="1377705"/>
            </a:xfrm>
            <a:custGeom>
              <a:avLst/>
              <a:gdLst>
                <a:gd name="T0" fmla="*/ 733 w 816"/>
                <a:gd name="T1" fmla="*/ 376 h 1384"/>
                <a:gd name="T2" fmla="*/ 733 w 816"/>
                <a:gd name="T3" fmla="*/ 376 h 1384"/>
                <a:gd name="T4" fmla="*/ 632 w 816"/>
                <a:gd name="T5" fmla="*/ 376 h 1384"/>
                <a:gd name="T6" fmla="*/ 632 w 816"/>
                <a:gd name="T7" fmla="*/ 202 h 1384"/>
                <a:gd name="T8" fmla="*/ 669 w 816"/>
                <a:gd name="T9" fmla="*/ 202 h 1384"/>
                <a:gd name="T10" fmla="*/ 705 w 816"/>
                <a:gd name="T11" fmla="*/ 165 h 1384"/>
                <a:gd name="T12" fmla="*/ 669 w 816"/>
                <a:gd name="T13" fmla="*/ 129 h 1384"/>
                <a:gd name="T14" fmla="*/ 632 w 816"/>
                <a:gd name="T15" fmla="*/ 129 h 1384"/>
                <a:gd name="T16" fmla="*/ 632 w 816"/>
                <a:gd name="T17" fmla="*/ 28 h 1384"/>
                <a:gd name="T18" fmla="*/ 604 w 816"/>
                <a:gd name="T19" fmla="*/ 0 h 1384"/>
                <a:gd name="T20" fmla="*/ 220 w 816"/>
                <a:gd name="T21" fmla="*/ 0 h 1384"/>
                <a:gd name="T22" fmla="*/ 183 w 816"/>
                <a:gd name="T23" fmla="*/ 28 h 1384"/>
                <a:gd name="T24" fmla="*/ 183 w 816"/>
                <a:gd name="T25" fmla="*/ 129 h 1384"/>
                <a:gd name="T26" fmla="*/ 146 w 816"/>
                <a:gd name="T27" fmla="*/ 129 h 1384"/>
                <a:gd name="T28" fmla="*/ 119 w 816"/>
                <a:gd name="T29" fmla="*/ 165 h 1384"/>
                <a:gd name="T30" fmla="*/ 146 w 816"/>
                <a:gd name="T31" fmla="*/ 202 h 1384"/>
                <a:gd name="T32" fmla="*/ 183 w 816"/>
                <a:gd name="T33" fmla="*/ 202 h 1384"/>
                <a:gd name="T34" fmla="*/ 183 w 816"/>
                <a:gd name="T35" fmla="*/ 376 h 1384"/>
                <a:gd name="T36" fmla="*/ 92 w 816"/>
                <a:gd name="T37" fmla="*/ 376 h 1384"/>
                <a:gd name="T38" fmla="*/ 0 w 816"/>
                <a:gd name="T39" fmla="*/ 467 h 1384"/>
                <a:gd name="T40" fmla="*/ 0 w 816"/>
                <a:gd name="T41" fmla="*/ 1292 h 1384"/>
                <a:gd name="T42" fmla="*/ 92 w 816"/>
                <a:gd name="T43" fmla="*/ 1383 h 1384"/>
                <a:gd name="T44" fmla="*/ 733 w 816"/>
                <a:gd name="T45" fmla="*/ 1383 h 1384"/>
                <a:gd name="T46" fmla="*/ 815 w 816"/>
                <a:gd name="T47" fmla="*/ 1292 h 1384"/>
                <a:gd name="T48" fmla="*/ 815 w 816"/>
                <a:gd name="T49" fmla="*/ 467 h 1384"/>
                <a:gd name="T50" fmla="*/ 733 w 816"/>
                <a:gd name="T51" fmla="*/ 376 h 1384"/>
                <a:gd name="T52" fmla="*/ 256 w 816"/>
                <a:gd name="T53" fmla="*/ 64 h 1384"/>
                <a:gd name="T54" fmla="*/ 256 w 816"/>
                <a:gd name="T55" fmla="*/ 64 h 1384"/>
                <a:gd name="T56" fmla="*/ 568 w 816"/>
                <a:gd name="T57" fmla="*/ 64 h 1384"/>
                <a:gd name="T58" fmla="*/ 568 w 816"/>
                <a:gd name="T59" fmla="*/ 129 h 1384"/>
                <a:gd name="T60" fmla="*/ 256 w 816"/>
                <a:gd name="T61" fmla="*/ 129 h 1384"/>
                <a:gd name="T62" fmla="*/ 256 w 816"/>
                <a:gd name="T63" fmla="*/ 64 h 1384"/>
                <a:gd name="T64" fmla="*/ 256 w 816"/>
                <a:gd name="T65" fmla="*/ 202 h 1384"/>
                <a:gd name="T66" fmla="*/ 256 w 816"/>
                <a:gd name="T67" fmla="*/ 202 h 1384"/>
                <a:gd name="T68" fmla="*/ 568 w 816"/>
                <a:gd name="T69" fmla="*/ 202 h 1384"/>
                <a:gd name="T70" fmla="*/ 568 w 816"/>
                <a:gd name="T71" fmla="*/ 376 h 1384"/>
                <a:gd name="T72" fmla="*/ 256 w 816"/>
                <a:gd name="T73" fmla="*/ 376 h 1384"/>
                <a:gd name="T74" fmla="*/ 256 w 816"/>
                <a:gd name="T75" fmla="*/ 202 h 1384"/>
                <a:gd name="T76" fmla="*/ 751 w 816"/>
                <a:gd name="T77" fmla="*/ 1292 h 1384"/>
                <a:gd name="T78" fmla="*/ 751 w 816"/>
                <a:gd name="T79" fmla="*/ 1292 h 1384"/>
                <a:gd name="T80" fmla="*/ 733 w 816"/>
                <a:gd name="T81" fmla="*/ 1310 h 1384"/>
                <a:gd name="T82" fmla="*/ 92 w 816"/>
                <a:gd name="T83" fmla="*/ 1310 h 1384"/>
                <a:gd name="T84" fmla="*/ 73 w 816"/>
                <a:gd name="T85" fmla="*/ 1292 h 1384"/>
                <a:gd name="T86" fmla="*/ 73 w 816"/>
                <a:gd name="T87" fmla="*/ 467 h 1384"/>
                <a:gd name="T88" fmla="*/ 92 w 816"/>
                <a:gd name="T89" fmla="*/ 449 h 1384"/>
                <a:gd name="T90" fmla="*/ 220 w 816"/>
                <a:gd name="T91" fmla="*/ 449 h 1384"/>
                <a:gd name="T92" fmla="*/ 604 w 816"/>
                <a:gd name="T93" fmla="*/ 449 h 1384"/>
                <a:gd name="T94" fmla="*/ 733 w 816"/>
                <a:gd name="T95" fmla="*/ 449 h 1384"/>
                <a:gd name="T96" fmla="*/ 751 w 816"/>
                <a:gd name="T97" fmla="*/ 467 h 1384"/>
                <a:gd name="T98" fmla="*/ 751 w 816"/>
                <a:gd name="T99" fmla="*/ 1292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16" h="1384">
                  <a:moveTo>
                    <a:pt x="733" y="376"/>
                  </a:moveTo>
                  <a:lnTo>
                    <a:pt x="733" y="376"/>
                  </a:lnTo>
                  <a:cubicBezTo>
                    <a:pt x="632" y="376"/>
                    <a:pt x="632" y="376"/>
                    <a:pt x="632" y="376"/>
                  </a:cubicBezTo>
                  <a:cubicBezTo>
                    <a:pt x="632" y="202"/>
                    <a:pt x="632" y="202"/>
                    <a:pt x="632" y="202"/>
                  </a:cubicBezTo>
                  <a:cubicBezTo>
                    <a:pt x="669" y="202"/>
                    <a:pt x="669" y="202"/>
                    <a:pt x="669" y="202"/>
                  </a:cubicBezTo>
                  <a:cubicBezTo>
                    <a:pt x="687" y="202"/>
                    <a:pt x="705" y="183"/>
                    <a:pt x="705" y="165"/>
                  </a:cubicBezTo>
                  <a:cubicBezTo>
                    <a:pt x="705" y="147"/>
                    <a:pt x="687" y="129"/>
                    <a:pt x="669" y="129"/>
                  </a:cubicBezTo>
                  <a:cubicBezTo>
                    <a:pt x="632" y="129"/>
                    <a:pt x="632" y="129"/>
                    <a:pt x="632" y="129"/>
                  </a:cubicBezTo>
                  <a:cubicBezTo>
                    <a:pt x="632" y="28"/>
                    <a:pt x="632" y="28"/>
                    <a:pt x="632" y="28"/>
                  </a:cubicBezTo>
                  <a:cubicBezTo>
                    <a:pt x="632" y="10"/>
                    <a:pt x="623" y="0"/>
                    <a:pt x="60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01" y="0"/>
                    <a:pt x="183" y="10"/>
                    <a:pt x="183" y="28"/>
                  </a:cubicBezTo>
                  <a:cubicBezTo>
                    <a:pt x="183" y="129"/>
                    <a:pt x="183" y="129"/>
                    <a:pt x="183" y="129"/>
                  </a:cubicBezTo>
                  <a:cubicBezTo>
                    <a:pt x="146" y="129"/>
                    <a:pt x="146" y="129"/>
                    <a:pt x="146" y="129"/>
                  </a:cubicBezTo>
                  <a:cubicBezTo>
                    <a:pt x="128" y="129"/>
                    <a:pt x="119" y="147"/>
                    <a:pt x="119" y="165"/>
                  </a:cubicBezTo>
                  <a:cubicBezTo>
                    <a:pt x="119" y="183"/>
                    <a:pt x="128" y="202"/>
                    <a:pt x="146" y="202"/>
                  </a:cubicBezTo>
                  <a:cubicBezTo>
                    <a:pt x="183" y="202"/>
                    <a:pt x="183" y="202"/>
                    <a:pt x="183" y="202"/>
                  </a:cubicBezTo>
                  <a:cubicBezTo>
                    <a:pt x="183" y="376"/>
                    <a:pt x="183" y="376"/>
                    <a:pt x="183" y="376"/>
                  </a:cubicBezTo>
                  <a:cubicBezTo>
                    <a:pt x="92" y="376"/>
                    <a:pt x="92" y="376"/>
                    <a:pt x="92" y="376"/>
                  </a:cubicBezTo>
                  <a:cubicBezTo>
                    <a:pt x="36" y="376"/>
                    <a:pt x="0" y="413"/>
                    <a:pt x="0" y="467"/>
                  </a:cubicBezTo>
                  <a:cubicBezTo>
                    <a:pt x="0" y="1292"/>
                    <a:pt x="0" y="1292"/>
                    <a:pt x="0" y="1292"/>
                  </a:cubicBezTo>
                  <a:cubicBezTo>
                    <a:pt x="0" y="1337"/>
                    <a:pt x="36" y="1383"/>
                    <a:pt x="92" y="1383"/>
                  </a:cubicBezTo>
                  <a:cubicBezTo>
                    <a:pt x="733" y="1383"/>
                    <a:pt x="733" y="1383"/>
                    <a:pt x="733" y="1383"/>
                  </a:cubicBezTo>
                  <a:cubicBezTo>
                    <a:pt x="779" y="1383"/>
                    <a:pt x="815" y="1337"/>
                    <a:pt x="815" y="1292"/>
                  </a:cubicBezTo>
                  <a:cubicBezTo>
                    <a:pt x="815" y="467"/>
                    <a:pt x="815" y="467"/>
                    <a:pt x="815" y="467"/>
                  </a:cubicBezTo>
                  <a:cubicBezTo>
                    <a:pt x="815" y="413"/>
                    <a:pt x="779" y="376"/>
                    <a:pt x="733" y="376"/>
                  </a:cubicBezTo>
                  <a:close/>
                  <a:moveTo>
                    <a:pt x="256" y="64"/>
                  </a:moveTo>
                  <a:lnTo>
                    <a:pt x="256" y="64"/>
                  </a:lnTo>
                  <a:cubicBezTo>
                    <a:pt x="568" y="64"/>
                    <a:pt x="568" y="64"/>
                    <a:pt x="568" y="64"/>
                  </a:cubicBezTo>
                  <a:cubicBezTo>
                    <a:pt x="568" y="129"/>
                    <a:pt x="568" y="129"/>
                    <a:pt x="568" y="129"/>
                  </a:cubicBezTo>
                  <a:cubicBezTo>
                    <a:pt x="256" y="129"/>
                    <a:pt x="256" y="129"/>
                    <a:pt x="256" y="129"/>
                  </a:cubicBezTo>
                  <a:lnTo>
                    <a:pt x="256" y="64"/>
                  </a:lnTo>
                  <a:close/>
                  <a:moveTo>
                    <a:pt x="256" y="202"/>
                  </a:moveTo>
                  <a:lnTo>
                    <a:pt x="256" y="202"/>
                  </a:lnTo>
                  <a:cubicBezTo>
                    <a:pt x="568" y="202"/>
                    <a:pt x="568" y="202"/>
                    <a:pt x="568" y="202"/>
                  </a:cubicBezTo>
                  <a:cubicBezTo>
                    <a:pt x="568" y="376"/>
                    <a:pt x="568" y="376"/>
                    <a:pt x="568" y="376"/>
                  </a:cubicBezTo>
                  <a:cubicBezTo>
                    <a:pt x="256" y="376"/>
                    <a:pt x="256" y="376"/>
                    <a:pt x="256" y="376"/>
                  </a:cubicBezTo>
                  <a:lnTo>
                    <a:pt x="256" y="202"/>
                  </a:lnTo>
                  <a:close/>
                  <a:moveTo>
                    <a:pt x="751" y="1292"/>
                  </a:moveTo>
                  <a:lnTo>
                    <a:pt x="751" y="1292"/>
                  </a:lnTo>
                  <a:cubicBezTo>
                    <a:pt x="751" y="1301"/>
                    <a:pt x="742" y="1310"/>
                    <a:pt x="733" y="1310"/>
                  </a:cubicBezTo>
                  <a:cubicBezTo>
                    <a:pt x="92" y="1310"/>
                    <a:pt x="92" y="1310"/>
                    <a:pt x="92" y="1310"/>
                  </a:cubicBezTo>
                  <a:cubicBezTo>
                    <a:pt x="82" y="1310"/>
                    <a:pt x="73" y="1301"/>
                    <a:pt x="73" y="1292"/>
                  </a:cubicBezTo>
                  <a:cubicBezTo>
                    <a:pt x="73" y="467"/>
                    <a:pt x="73" y="467"/>
                    <a:pt x="73" y="467"/>
                  </a:cubicBezTo>
                  <a:cubicBezTo>
                    <a:pt x="73" y="449"/>
                    <a:pt x="82" y="449"/>
                    <a:pt x="92" y="449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604" y="449"/>
                    <a:pt x="604" y="449"/>
                    <a:pt x="604" y="449"/>
                  </a:cubicBezTo>
                  <a:cubicBezTo>
                    <a:pt x="733" y="449"/>
                    <a:pt x="733" y="449"/>
                    <a:pt x="733" y="449"/>
                  </a:cubicBezTo>
                  <a:cubicBezTo>
                    <a:pt x="742" y="449"/>
                    <a:pt x="751" y="449"/>
                    <a:pt x="751" y="467"/>
                  </a:cubicBezTo>
                  <a:lnTo>
                    <a:pt x="751" y="129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5" name="Freeform 341">
              <a:extLst>
                <a:ext uri="{FF2B5EF4-FFF2-40B4-BE49-F238E27FC236}">
                  <a16:creationId xmlns:a16="http://schemas.microsoft.com/office/drawing/2014/main" id="{C36C3336-D0FD-C742-9AB3-C4C3DC4A6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7796" y="6189324"/>
              <a:ext cx="513347" cy="513347"/>
            </a:xfrm>
            <a:custGeom>
              <a:avLst/>
              <a:gdLst>
                <a:gd name="T0" fmla="*/ 448 w 514"/>
                <a:gd name="T1" fmla="*/ 137 h 514"/>
                <a:gd name="T2" fmla="*/ 448 w 514"/>
                <a:gd name="T3" fmla="*/ 137 h 514"/>
                <a:gd name="T4" fmla="*/ 375 w 514"/>
                <a:gd name="T5" fmla="*/ 137 h 514"/>
                <a:gd name="T6" fmla="*/ 375 w 514"/>
                <a:gd name="T7" fmla="*/ 64 h 514"/>
                <a:gd name="T8" fmla="*/ 302 w 514"/>
                <a:gd name="T9" fmla="*/ 0 h 514"/>
                <a:gd name="T10" fmla="*/ 210 w 514"/>
                <a:gd name="T11" fmla="*/ 0 h 514"/>
                <a:gd name="T12" fmla="*/ 137 w 514"/>
                <a:gd name="T13" fmla="*/ 64 h 514"/>
                <a:gd name="T14" fmla="*/ 137 w 514"/>
                <a:gd name="T15" fmla="*/ 137 h 514"/>
                <a:gd name="T16" fmla="*/ 64 w 514"/>
                <a:gd name="T17" fmla="*/ 137 h 514"/>
                <a:gd name="T18" fmla="*/ 0 w 514"/>
                <a:gd name="T19" fmla="*/ 211 h 514"/>
                <a:gd name="T20" fmla="*/ 0 w 514"/>
                <a:gd name="T21" fmla="*/ 302 h 514"/>
                <a:gd name="T22" fmla="*/ 64 w 514"/>
                <a:gd name="T23" fmla="*/ 366 h 514"/>
                <a:gd name="T24" fmla="*/ 137 w 514"/>
                <a:gd name="T25" fmla="*/ 366 h 514"/>
                <a:gd name="T26" fmla="*/ 137 w 514"/>
                <a:gd name="T27" fmla="*/ 440 h 514"/>
                <a:gd name="T28" fmla="*/ 210 w 514"/>
                <a:gd name="T29" fmla="*/ 513 h 514"/>
                <a:gd name="T30" fmla="*/ 302 w 514"/>
                <a:gd name="T31" fmla="*/ 513 h 514"/>
                <a:gd name="T32" fmla="*/ 375 w 514"/>
                <a:gd name="T33" fmla="*/ 440 h 514"/>
                <a:gd name="T34" fmla="*/ 375 w 514"/>
                <a:gd name="T35" fmla="*/ 366 h 514"/>
                <a:gd name="T36" fmla="*/ 448 w 514"/>
                <a:gd name="T37" fmla="*/ 366 h 514"/>
                <a:gd name="T38" fmla="*/ 513 w 514"/>
                <a:gd name="T39" fmla="*/ 302 h 514"/>
                <a:gd name="T40" fmla="*/ 513 w 514"/>
                <a:gd name="T41" fmla="*/ 211 h 514"/>
                <a:gd name="T42" fmla="*/ 448 w 514"/>
                <a:gd name="T43" fmla="*/ 137 h 514"/>
                <a:gd name="T44" fmla="*/ 448 w 514"/>
                <a:gd name="T45" fmla="*/ 302 h 514"/>
                <a:gd name="T46" fmla="*/ 448 w 514"/>
                <a:gd name="T47" fmla="*/ 302 h 514"/>
                <a:gd name="T48" fmla="*/ 302 w 514"/>
                <a:gd name="T49" fmla="*/ 302 h 514"/>
                <a:gd name="T50" fmla="*/ 302 w 514"/>
                <a:gd name="T51" fmla="*/ 440 h 514"/>
                <a:gd name="T52" fmla="*/ 210 w 514"/>
                <a:gd name="T53" fmla="*/ 440 h 514"/>
                <a:gd name="T54" fmla="*/ 210 w 514"/>
                <a:gd name="T55" fmla="*/ 302 h 514"/>
                <a:gd name="T56" fmla="*/ 64 w 514"/>
                <a:gd name="T57" fmla="*/ 302 h 514"/>
                <a:gd name="T58" fmla="*/ 64 w 514"/>
                <a:gd name="T59" fmla="*/ 211 h 514"/>
                <a:gd name="T60" fmla="*/ 210 w 514"/>
                <a:gd name="T61" fmla="*/ 211 h 514"/>
                <a:gd name="T62" fmla="*/ 210 w 514"/>
                <a:gd name="T63" fmla="*/ 64 h 514"/>
                <a:gd name="T64" fmla="*/ 302 w 514"/>
                <a:gd name="T65" fmla="*/ 64 h 514"/>
                <a:gd name="T66" fmla="*/ 302 w 514"/>
                <a:gd name="T67" fmla="*/ 211 h 514"/>
                <a:gd name="T68" fmla="*/ 448 w 514"/>
                <a:gd name="T69" fmla="*/ 211 h 514"/>
                <a:gd name="T70" fmla="*/ 448 w 514"/>
                <a:gd name="T71" fmla="*/ 302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4" h="514">
                  <a:moveTo>
                    <a:pt x="448" y="137"/>
                  </a:moveTo>
                  <a:lnTo>
                    <a:pt x="448" y="137"/>
                  </a:lnTo>
                  <a:cubicBezTo>
                    <a:pt x="375" y="137"/>
                    <a:pt x="375" y="137"/>
                    <a:pt x="375" y="137"/>
                  </a:cubicBezTo>
                  <a:cubicBezTo>
                    <a:pt x="375" y="64"/>
                    <a:pt x="375" y="64"/>
                    <a:pt x="375" y="64"/>
                  </a:cubicBezTo>
                  <a:cubicBezTo>
                    <a:pt x="375" y="28"/>
                    <a:pt x="339" y="0"/>
                    <a:pt x="302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174" y="0"/>
                    <a:pt x="137" y="28"/>
                    <a:pt x="137" y="64"/>
                  </a:cubicBezTo>
                  <a:cubicBezTo>
                    <a:pt x="137" y="137"/>
                    <a:pt x="137" y="137"/>
                    <a:pt x="137" y="137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27" y="137"/>
                    <a:pt x="0" y="165"/>
                    <a:pt x="0" y="211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39"/>
                    <a:pt x="27" y="366"/>
                    <a:pt x="64" y="366"/>
                  </a:cubicBezTo>
                  <a:cubicBezTo>
                    <a:pt x="137" y="366"/>
                    <a:pt x="137" y="366"/>
                    <a:pt x="137" y="366"/>
                  </a:cubicBezTo>
                  <a:cubicBezTo>
                    <a:pt x="137" y="440"/>
                    <a:pt x="137" y="440"/>
                    <a:pt x="137" y="440"/>
                  </a:cubicBezTo>
                  <a:cubicBezTo>
                    <a:pt x="137" y="486"/>
                    <a:pt x="174" y="513"/>
                    <a:pt x="210" y="513"/>
                  </a:cubicBezTo>
                  <a:cubicBezTo>
                    <a:pt x="302" y="513"/>
                    <a:pt x="302" y="513"/>
                    <a:pt x="302" y="513"/>
                  </a:cubicBezTo>
                  <a:cubicBezTo>
                    <a:pt x="339" y="513"/>
                    <a:pt x="375" y="486"/>
                    <a:pt x="375" y="440"/>
                  </a:cubicBezTo>
                  <a:cubicBezTo>
                    <a:pt x="375" y="366"/>
                    <a:pt x="375" y="366"/>
                    <a:pt x="375" y="366"/>
                  </a:cubicBezTo>
                  <a:cubicBezTo>
                    <a:pt x="448" y="366"/>
                    <a:pt x="448" y="366"/>
                    <a:pt x="448" y="366"/>
                  </a:cubicBezTo>
                  <a:cubicBezTo>
                    <a:pt x="485" y="366"/>
                    <a:pt x="513" y="339"/>
                    <a:pt x="513" y="302"/>
                  </a:cubicBezTo>
                  <a:cubicBezTo>
                    <a:pt x="513" y="211"/>
                    <a:pt x="513" y="211"/>
                    <a:pt x="513" y="211"/>
                  </a:cubicBezTo>
                  <a:cubicBezTo>
                    <a:pt x="513" y="165"/>
                    <a:pt x="485" y="137"/>
                    <a:pt x="448" y="137"/>
                  </a:cubicBezTo>
                  <a:close/>
                  <a:moveTo>
                    <a:pt x="448" y="302"/>
                  </a:moveTo>
                  <a:lnTo>
                    <a:pt x="448" y="302"/>
                  </a:lnTo>
                  <a:cubicBezTo>
                    <a:pt x="302" y="302"/>
                    <a:pt x="302" y="302"/>
                    <a:pt x="302" y="302"/>
                  </a:cubicBezTo>
                  <a:cubicBezTo>
                    <a:pt x="302" y="440"/>
                    <a:pt x="302" y="440"/>
                    <a:pt x="302" y="440"/>
                  </a:cubicBezTo>
                  <a:cubicBezTo>
                    <a:pt x="210" y="440"/>
                    <a:pt x="210" y="440"/>
                    <a:pt x="210" y="440"/>
                  </a:cubicBezTo>
                  <a:cubicBezTo>
                    <a:pt x="210" y="302"/>
                    <a:pt x="210" y="302"/>
                    <a:pt x="210" y="302"/>
                  </a:cubicBezTo>
                  <a:cubicBezTo>
                    <a:pt x="64" y="302"/>
                    <a:pt x="64" y="302"/>
                    <a:pt x="64" y="302"/>
                  </a:cubicBezTo>
                  <a:cubicBezTo>
                    <a:pt x="64" y="211"/>
                    <a:pt x="64" y="211"/>
                    <a:pt x="64" y="211"/>
                  </a:cubicBezTo>
                  <a:cubicBezTo>
                    <a:pt x="210" y="211"/>
                    <a:pt x="210" y="211"/>
                    <a:pt x="210" y="211"/>
                  </a:cubicBezTo>
                  <a:cubicBezTo>
                    <a:pt x="210" y="64"/>
                    <a:pt x="210" y="64"/>
                    <a:pt x="210" y="64"/>
                  </a:cubicBezTo>
                  <a:cubicBezTo>
                    <a:pt x="302" y="64"/>
                    <a:pt x="302" y="64"/>
                    <a:pt x="302" y="64"/>
                  </a:cubicBezTo>
                  <a:cubicBezTo>
                    <a:pt x="302" y="211"/>
                    <a:pt x="302" y="211"/>
                    <a:pt x="302" y="211"/>
                  </a:cubicBezTo>
                  <a:cubicBezTo>
                    <a:pt x="448" y="211"/>
                    <a:pt x="448" y="211"/>
                    <a:pt x="448" y="211"/>
                  </a:cubicBezTo>
                  <a:lnTo>
                    <a:pt x="448" y="30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26" name="Freeform 342">
            <a:extLst>
              <a:ext uri="{FF2B5EF4-FFF2-40B4-BE49-F238E27FC236}">
                <a16:creationId xmlns:a16="http://schemas.microsoft.com/office/drawing/2014/main" id="{429194D8-B3B6-C94E-938A-038B54A14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807" y="7722960"/>
            <a:ext cx="840612" cy="762976"/>
          </a:xfrm>
          <a:custGeom>
            <a:avLst/>
            <a:gdLst>
              <a:gd name="T0" fmla="*/ 1383 w 1384"/>
              <a:gd name="T1" fmla="*/ 568 h 1256"/>
              <a:gd name="T2" fmla="*/ 1383 w 1384"/>
              <a:gd name="T3" fmla="*/ 568 h 1256"/>
              <a:gd name="T4" fmla="*/ 1218 w 1384"/>
              <a:gd name="T5" fmla="*/ 165 h 1256"/>
              <a:gd name="T6" fmla="*/ 824 w 1384"/>
              <a:gd name="T7" fmla="*/ 0 h 1256"/>
              <a:gd name="T8" fmla="*/ 430 w 1384"/>
              <a:gd name="T9" fmla="*/ 165 h 1256"/>
              <a:gd name="T10" fmla="*/ 403 w 1384"/>
              <a:gd name="T11" fmla="*/ 156 h 1256"/>
              <a:gd name="T12" fmla="*/ 156 w 1384"/>
              <a:gd name="T13" fmla="*/ 311 h 1256"/>
              <a:gd name="T14" fmla="*/ 0 w 1384"/>
              <a:gd name="T15" fmla="*/ 714 h 1256"/>
              <a:gd name="T16" fmla="*/ 174 w 1384"/>
              <a:gd name="T17" fmla="*/ 1099 h 1256"/>
              <a:gd name="T18" fmla="*/ 531 w 1384"/>
              <a:gd name="T19" fmla="*/ 1255 h 1256"/>
              <a:gd name="T20" fmla="*/ 559 w 1384"/>
              <a:gd name="T21" fmla="*/ 1255 h 1256"/>
              <a:gd name="T22" fmla="*/ 898 w 1384"/>
              <a:gd name="T23" fmla="*/ 1145 h 1256"/>
              <a:gd name="T24" fmla="*/ 907 w 1384"/>
              <a:gd name="T25" fmla="*/ 1117 h 1256"/>
              <a:gd name="T26" fmla="*/ 1218 w 1384"/>
              <a:gd name="T27" fmla="*/ 961 h 1256"/>
              <a:gd name="T28" fmla="*/ 1383 w 1384"/>
              <a:gd name="T29" fmla="*/ 568 h 1256"/>
              <a:gd name="T30" fmla="*/ 1200 w 1384"/>
              <a:gd name="T31" fmla="*/ 247 h 1256"/>
              <a:gd name="T32" fmla="*/ 1200 w 1384"/>
              <a:gd name="T33" fmla="*/ 247 h 1256"/>
              <a:gd name="T34" fmla="*/ 504 w 1384"/>
              <a:gd name="T35" fmla="*/ 934 h 1256"/>
              <a:gd name="T36" fmla="*/ 476 w 1384"/>
              <a:gd name="T37" fmla="*/ 916 h 1256"/>
              <a:gd name="T38" fmla="*/ 449 w 1384"/>
              <a:gd name="T39" fmla="*/ 888 h 1256"/>
              <a:gd name="T40" fmla="*/ 1145 w 1384"/>
              <a:gd name="T41" fmla="*/ 192 h 1256"/>
              <a:gd name="T42" fmla="*/ 1172 w 1384"/>
              <a:gd name="T43" fmla="*/ 220 h 1256"/>
              <a:gd name="T44" fmla="*/ 1200 w 1384"/>
              <a:gd name="T45" fmla="*/ 247 h 1256"/>
              <a:gd name="T46" fmla="*/ 824 w 1384"/>
              <a:gd name="T47" fmla="*/ 73 h 1256"/>
              <a:gd name="T48" fmla="*/ 824 w 1384"/>
              <a:gd name="T49" fmla="*/ 73 h 1256"/>
              <a:gd name="T50" fmla="*/ 1090 w 1384"/>
              <a:gd name="T51" fmla="*/ 146 h 1256"/>
              <a:gd name="T52" fmla="*/ 412 w 1384"/>
              <a:gd name="T53" fmla="*/ 833 h 1256"/>
              <a:gd name="T54" fmla="*/ 330 w 1384"/>
              <a:gd name="T55" fmla="*/ 568 h 1256"/>
              <a:gd name="T56" fmla="*/ 476 w 1384"/>
              <a:gd name="T57" fmla="*/ 220 h 1256"/>
              <a:gd name="T58" fmla="*/ 824 w 1384"/>
              <a:gd name="T59" fmla="*/ 73 h 1256"/>
              <a:gd name="T60" fmla="*/ 73 w 1384"/>
              <a:gd name="T61" fmla="*/ 705 h 1256"/>
              <a:gd name="T62" fmla="*/ 73 w 1384"/>
              <a:gd name="T63" fmla="*/ 705 h 1256"/>
              <a:gd name="T64" fmla="*/ 73 w 1384"/>
              <a:gd name="T65" fmla="*/ 678 h 1256"/>
              <a:gd name="T66" fmla="*/ 275 w 1384"/>
              <a:gd name="T67" fmla="*/ 668 h 1256"/>
              <a:gd name="T68" fmla="*/ 293 w 1384"/>
              <a:gd name="T69" fmla="*/ 741 h 1256"/>
              <a:gd name="T70" fmla="*/ 73 w 1384"/>
              <a:gd name="T71" fmla="*/ 751 h 1256"/>
              <a:gd name="T72" fmla="*/ 73 w 1384"/>
              <a:gd name="T73" fmla="*/ 705 h 1256"/>
              <a:gd name="T74" fmla="*/ 201 w 1384"/>
              <a:gd name="T75" fmla="*/ 357 h 1256"/>
              <a:gd name="T76" fmla="*/ 201 w 1384"/>
              <a:gd name="T77" fmla="*/ 357 h 1256"/>
              <a:gd name="T78" fmla="*/ 357 w 1384"/>
              <a:gd name="T79" fmla="*/ 247 h 1256"/>
              <a:gd name="T80" fmla="*/ 266 w 1384"/>
              <a:gd name="T81" fmla="*/ 568 h 1256"/>
              <a:gd name="T82" fmla="*/ 266 w 1384"/>
              <a:gd name="T83" fmla="*/ 595 h 1256"/>
              <a:gd name="T84" fmla="*/ 83 w 1384"/>
              <a:gd name="T85" fmla="*/ 604 h 1256"/>
              <a:gd name="T86" fmla="*/ 201 w 1384"/>
              <a:gd name="T87" fmla="*/ 357 h 1256"/>
              <a:gd name="T88" fmla="*/ 531 w 1384"/>
              <a:gd name="T89" fmla="*/ 1190 h 1256"/>
              <a:gd name="T90" fmla="*/ 531 w 1384"/>
              <a:gd name="T91" fmla="*/ 1190 h 1256"/>
              <a:gd name="T92" fmla="*/ 220 w 1384"/>
              <a:gd name="T93" fmla="*/ 1053 h 1256"/>
              <a:gd name="T94" fmla="*/ 83 w 1384"/>
              <a:gd name="T95" fmla="*/ 815 h 1256"/>
              <a:gd name="T96" fmla="*/ 320 w 1384"/>
              <a:gd name="T97" fmla="*/ 806 h 1256"/>
              <a:gd name="T98" fmla="*/ 421 w 1384"/>
              <a:gd name="T99" fmla="*/ 961 h 1256"/>
              <a:gd name="T100" fmla="*/ 806 w 1384"/>
              <a:gd name="T101" fmla="*/ 1126 h 1256"/>
              <a:gd name="T102" fmla="*/ 531 w 1384"/>
              <a:gd name="T103" fmla="*/ 1190 h 1256"/>
              <a:gd name="T104" fmla="*/ 824 w 1384"/>
              <a:gd name="T105" fmla="*/ 1053 h 1256"/>
              <a:gd name="T106" fmla="*/ 824 w 1384"/>
              <a:gd name="T107" fmla="*/ 1053 h 1256"/>
              <a:gd name="T108" fmla="*/ 559 w 1384"/>
              <a:gd name="T109" fmla="*/ 980 h 1256"/>
              <a:gd name="T110" fmla="*/ 1236 w 1384"/>
              <a:gd name="T111" fmla="*/ 302 h 1256"/>
              <a:gd name="T112" fmla="*/ 1319 w 1384"/>
              <a:gd name="T113" fmla="*/ 568 h 1256"/>
              <a:gd name="T114" fmla="*/ 1172 w 1384"/>
              <a:gd name="T115" fmla="*/ 916 h 1256"/>
              <a:gd name="T116" fmla="*/ 824 w 1384"/>
              <a:gd name="T117" fmla="*/ 1053 h 1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84" h="1256">
                <a:moveTo>
                  <a:pt x="1383" y="568"/>
                </a:moveTo>
                <a:lnTo>
                  <a:pt x="1383" y="568"/>
                </a:lnTo>
                <a:cubicBezTo>
                  <a:pt x="1383" y="412"/>
                  <a:pt x="1328" y="275"/>
                  <a:pt x="1218" y="165"/>
                </a:cubicBezTo>
                <a:cubicBezTo>
                  <a:pt x="1117" y="64"/>
                  <a:pt x="971" y="0"/>
                  <a:pt x="824" y="0"/>
                </a:cubicBezTo>
                <a:cubicBezTo>
                  <a:pt x="678" y="0"/>
                  <a:pt x="540" y="55"/>
                  <a:pt x="430" y="165"/>
                </a:cubicBezTo>
                <a:cubicBezTo>
                  <a:pt x="421" y="156"/>
                  <a:pt x="412" y="156"/>
                  <a:pt x="403" y="156"/>
                </a:cubicBezTo>
                <a:cubicBezTo>
                  <a:pt x="311" y="183"/>
                  <a:pt x="220" y="238"/>
                  <a:pt x="156" y="311"/>
                </a:cubicBezTo>
                <a:cubicBezTo>
                  <a:pt x="55" y="421"/>
                  <a:pt x="0" y="559"/>
                  <a:pt x="0" y="714"/>
                </a:cubicBezTo>
                <a:cubicBezTo>
                  <a:pt x="9" y="861"/>
                  <a:pt x="64" y="998"/>
                  <a:pt x="174" y="1099"/>
                </a:cubicBezTo>
                <a:cubicBezTo>
                  <a:pt x="275" y="1190"/>
                  <a:pt x="394" y="1245"/>
                  <a:pt x="531" y="1255"/>
                </a:cubicBezTo>
                <a:cubicBezTo>
                  <a:pt x="540" y="1255"/>
                  <a:pt x="550" y="1255"/>
                  <a:pt x="559" y="1255"/>
                </a:cubicBezTo>
                <a:cubicBezTo>
                  <a:pt x="678" y="1255"/>
                  <a:pt x="797" y="1218"/>
                  <a:pt x="898" y="1145"/>
                </a:cubicBezTo>
                <a:cubicBezTo>
                  <a:pt x="907" y="1145"/>
                  <a:pt x="907" y="1126"/>
                  <a:pt x="907" y="1117"/>
                </a:cubicBezTo>
                <a:cubicBezTo>
                  <a:pt x="1026" y="1099"/>
                  <a:pt x="1136" y="1044"/>
                  <a:pt x="1218" y="961"/>
                </a:cubicBezTo>
                <a:cubicBezTo>
                  <a:pt x="1328" y="852"/>
                  <a:pt x="1383" y="714"/>
                  <a:pt x="1383" y="568"/>
                </a:cubicBezTo>
                <a:close/>
                <a:moveTo>
                  <a:pt x="1200" y="247"/>
                </a:moveTo>
                <a:lnTo>
                  <a:pt x="1200" y="247"/>
                </a:lnTo>
                <a:cubicBezTo>
                  <a:pt x="504" y="934"/>
                  <a:pt x="504" y="934"/>
                  <a:pt x="504" y="934"/>
                </a:cubicBezTo>
                <a:cubicBezTo>
                  <a:pt x="495" y="925"/>
                  <a:pt x="485" y="925"/>
                  <a:pt x="476" y="916"/>
                </a:cubicBezTo>
                <a:cubicBezTo>
                  <a:pt x="467" y="906"/>
                  <a:pt x="458" y="897"/>
                  <a:pt x="449" y="888"/>
                </a:cubicBezTo>
                <a:cubicBezTo>
                  <a:pt x="1145" y="192"/>
                  <a:pt x="1145" y="192"/>
                  <a:pt x="1145" y="192"/>
                </a:cubicBezTo>
                <a:cubicBezTo>
                  <a:pt x="1154" y="201"/>
                  <a:pt x="1163" y="210"/>
                  <a:pt x="1172" y="220"/>
                </a:cubicBezTo>
                <a:cubicBezTo>
                  <a:pt x="1182" y="220"/>
                  <a:pt x="1191" y="238"/>
                  <a:pt x="1200" y="247"/>
                </a:cubicBezTo>
                <a:close/>
                <a:moveTo>
                  <a:pt x="824" y="73"/>
                </a:moveTo>
                <a:lnTo>
                  <a:pt x="824" y="73"/>
                </a:lnTo>
                <a:cubicBezTo>
                  <a:pt x="916" y="73"/>
                  <a:pt x="1007" y="101"/>
                  <a:pt x="1090" y="146"/>
                </a:cubicBezTo>
                <a:cubicBezTo>
                  <a:pt x="412" y="833"/>
                  <a:pt x="412" y="833"/>
                  <a:pt x="412" y="833"/>
                </a:cubicBezTo>
                <a:cubicBezTo>
                  <a:pt x="357" y="751"/>
                  <a:pt x="330" y="659"/>
                  <a:pt x="330" y="568"/>
                </a:cubicBezTo>
                <a:cubicBezTo>
                  <a:pt x="330" y="430"/>
                  <a:pt x="385" y="311"/>
                  <a:pt x="476" y="220"/>
                </a:cubicBezTo>
                <a:cubicBezTo>
                  <a:pt x="568" y="119"/>
                  <a:pt x="687" y="73"/>
                  <a:pt x="824" y="73"/>
                </a:cubicBezTo>
                <a:close/>
                <a:moveTo>
                  <a:pt x="73" y="705"/>
                </a:moveTo>
                <a:lnTo>
                  <a:pt x="73" y="705"/>
                </a:lnTo>
                <a:cubicBezTo>
                  <a:pt x="73" y="696"/>
                  <a:pt x="73" y="687"/>
                  <a:pt x="73" y="678"/>
                </a:cubicBezTo>
                <a:cubicBezTo>
                  <a:pt x="275" y="668"/>
                  <a:pt x="275" y="668"/>
                  <a:pt x="275" y="668"/>
                </a:cubicBezTo>
                <a:cubicBezTo>
                  <a:pt x="275" y="696"/>
                  <a:pt x="284" y="714"/>
                  <a:pt x="293" y="741"/>
                </a:cubicBezTo>
                <a:cubicBezTo>
                  <a:pt x="73" y="751"/>
                  <a:pt x="73" y="751"/>
                  <a:pt x="73" y="751"/>
                </a:cubicBezTo>
                <a:cubicBezTo>
                  <a:pt x="73" y="732"/>
                  <a:pt x="73" y="723"/>
                  <a:pt x="73" y="705"/>
                </a:cubicBezTo>
                <a:close/>
                <a:moveTo>
                  <a:pt x="201" y="357"/>
                </a:moveTo>
                <a:lnTo>
                  <a:pt x="201" y="357"/>
                </a:lnTo>
                <a:cubicBezTo>
                  <a:pt x="247" y="311"/>
                  <a:pt x="302" y="275"/>
                  <a:pt x="357" y="247"/>
                </a:cubicBezTo>
                <a:cubicBezTo>
                  <a:pt x="293" y="339"/>
                  <a:pt x="266" y="449"/>
                  <a:pt x="266" y="568"/>
                </a:cubicBezTo>
                <a:cubicBezTo>
                  <a:pt x="266" y="577"/>
                  <a:pt x="266" y="586"/>
                  <a:pt x="266" y="595"/>
                </a:cubicBezTo>
                <a:cubicBezTo>
                  <a:pt x="83" y="604"/>
                  <a:pt x="83" y="604"/>
                  <a:pt x="83" y="604"/>
                </a:cubicBezTo>
                <a:cubicBezTo>
                  <a:pt x="92" y="513"/>
                  <a:pt x="137" y="430"/>
                  <a:pt x="201" y="357"/>
                </a:cubicBezTo>
                <a:close/>
                <a:moveTo>
                  <a:pt x="531" y="1190"/>
                </a:moveTo>
                <a:lnTo>
                  <a:pt x="531" y="1190"/>
                </a:lnTo>
                <a:cubicBezTo>
                  <a:pt x="421" y="1181"/>
                  <a:pt x="311" y="1135"/>
                  <a:pt x="220" y="1053"/>
                </a:cubicBezTo>
                <a:cubicBezTo>
                  <a:pt x="156" y="989"/>
                  <a:pt x="110" y="906"/>
                  <a:pt x="83" y="815"/>
                </a:cubicBezTo>
                <a:cubicBezTo>
                  <a:pt x="320" y="806"/>
                  <a:pt x="320" y="806"/>
                  <a:pt x="320" y="806"/>
                </a:cubicBezTo>
                <a:cubicBezTo>
                  <a:pt x="348" y="861"/>
                  <a:pt x="385" y="916"/>
                  <a:pt x="421" y="961"/>
                </a:cubicBezTo>
                <a:cubicBezTo>
                  <a:pt x="531" y="1062"/>
                  <a:pt x="660" y="1117"/>
                  <a:pt x="806" y="1126"/>
                </a:cubicBezTo>
                <a:cubicBezTo>
                  <a:pt x="723" y="1172"/>
                  <a:pt x="632" y="1190"/>
                  <a:pt x="531" y="1190"/>
                </a:cubicBezTo>
                <a:close/>
                <a:moveTo>
                  <a:pt x="824" y="1053"/>
                </a:moveTo>
                <a:lnTo>
                  <a:pt x="824" y="1053"/>
                </a:lnTo>
                <a:cubicBezTo>
                  <a:pt x="723" y="1053"/>
                  <a:pt x="641" y="1025"/>
                  <a:pt x="559" y="980"/>
                </a:cubicBezTo>
                <a:cubicBezTo>
                  <a:pt x="1236" y="302"/>
                  <a:pt x="1236" y="302"/>
                  <a:pt x="1236" y="302"/>
                </a:cubicBezTo>
                <a:cubicBezTo>
                  <a:pt x="1291" y="375"/>
                  <a:pt x="1319" y="467"/>
                  <a:pt x="1319" y="568"/>
                </a:cubicBezTo>
                <a:cubicBezTo>
                  <a:pt x="1319" y="696"/>
                  <a:pt x="1264" y="815"/>
                  <a:pt x="1172" y="916"/>
                </a:cubicBezTo>
                <a:cubicBezTo>
                  <a:pt x="1081" y="1007"/>
                  <a:pt x="953" y="1053"/>
                  <a:pt x="824" y="105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5" name="Grupo 349">
            <a:extLst>
              <a:ext uri="{FF2B5EF4-FFF2-40B4-BE49-F238E27FC236}">
                <a16:creationId xmlns:a16="http://schemas.microsoft.com/office/drawing/2014/main" id="{42AC237C-3AB7-9948-B051-CA3425396B54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6" name="CuadroTexto 350">
              <a:extLst>
                <a:ext uri="{FF2B5EF4-FFF2-40B4-BE49-F238E27FC236}">
                  <a16:creationId xmlns:a16="http://schemas.microsoft.com/office/drawing/2014/main" id="{2F446BE8-B3A9-BF47-96AE-4CDAFAF188B9}"/>
                </a:ext>
              </a:extLst>
            </p:cNvPr>
            <p:cNvSpPr txBox="1"/>
            <p:nvPr/>
          </p:nvSpPr>
          <p:spPr>
            <a:xfrm>
              <a:off x="7531171" y="861425"/>
              <a:ext cx="93153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Medical Infographic</a:t>
              </a:r>
            </a:p>
          </p:txBody>
        </p:sp>
        <p:sp>
          <p:nvSpPr>
            <p:cNvPr id="37" name="CuadroTexto 351">
              <a:extLst>
                <a:ext uri="{FF2B5EF4-FFF2-40B4-BE49-F238E27FC236}">
                  <a16:creationId xmlns:a16="http://schemas.microsoft.com/office/drawing/2014/main" id="{E07CDF8D-C297-E841-983B-B897D5C8010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423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AAE7089-A6CC-EA4B-A01C-06CE650CA82F}"/>
              </a:ext>
            </a:extLst>
          </p:cNvPr>
          <p:cNvGrpSpPr/>
          <p:nvPr/>
        </p:nvGrpSpPr>
        <p:grpSpPr>
          <a:xfrm>
            <a:off x="10302256" y="6338776"/>
            <a:ext cx="3773138" cy="3773138"/>
            <a:chOff x="11036429" y="5372100"/>
            <a:chExt cx="3143250" cy="3143250"/>
          </a:xfrm>
          <a:solidFill>
            <a:schemeClr val="accent1">
              <a:lumMod val="50000"/>
            </a:schemeClr>
          </a:solidFill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0EA65CCA-E848-C044-8570-8B9ECB088E08}"/>
                </a:ext>
              </a:extLst>
            </p:cNvPr>
            <p:cNvSpPr/>
            <p:nvPr/>
          </p:nvSpPr>
          <p:spPr>
            <a:xfrm>
              <a:off x="12030204" y="5372100"/>
              <a:ext cx="1155700" cy="3143250"/>
            </a:xfrm>
            <a:prstGeom prst="roundRect">
              <a:avLst>
                <a:gd name="adj" fmla="val 69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42E0C6FA-B361-7742-8B82-E0B65EE9F6F6}"/>
                </a:ext>
              </a:extLst>
            </p:cNvPr>
            <p:cNvSpPr/>
            <p:nvPr/>
          </p:nvSpPr>
          <p:spPr>
            <a:xfrm rot="16200000">
              <a:off x="12030204" y="5372100"/>
              <a:ext cx="1155700" cy="3143250"/>
            </a:xfrm>
            <a:prstGeom prst="roundRect">
              <a:avLst>
                <a:gd name="adj" fmla="val 69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CBA6B69-97CB-8E4D-BC2C-5D9727D58533}"/>
              </a:ext>
            </a:extLst>
          </p:cNvPr>
          <p:cNvGrpSpPr/>
          <p:nvPr/>
        </p:nvGrpSpPr>
        <p:grpSpPr>
          <a:xfrm rot="10800000" flipH="1">
            <a:off x="6512360" y="9652199"/>
            <a:ext cx="4031343" cy="2791117"/>
            <a:chOff x="3949698" y="3492499"/>
            <a:chExt cx="4914899" cy="3402851"/>
          </a:xfrm>
          <a:solidFill>
            <a:schemeClr val="accent4"/>
          </a:solidFill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6AC6F023-5312-DF42-9655-DAE04CECC2BE}"/>
                </a:ext>
              </a:extLst>
            </p:cNvPr>
            <p:cNvSpPr/>
            <p:nvPr/>
          </p:nvSpPr>
          <p:spPr>
            <a:xfrm>
              <a:off x="3949698" y="3492499"/>
              <a:ext cx="4914899" cy="29373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164">
              <a:extLst>
                <a:ext uri="{FF2B5EF4-FFF2-40B4-BE49-F238E27FC236}">
                  <a16:creationId xmlns:a16="http://schemas.microsoft.com/office/drawing/2014/main" id="{30738FE1-068A-EB4D-BA7A-3D8802B162F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0000">
              <a:off x="7468275" y="6065917"/>
              <a:ext cx="958826" cy="829433"/>
            </a:xfrm>
            <a:custGeom>
              <a:avLst/>
              <a:gdLst>
                <a:gd name="T0" fmla="*/ 642 w 1275"/>
                <a:gd name="T1" fmla="*/ 1103 h 1104"/>
                <a:gd name="T2" fmla="*/ 958 w 1275"/>
                <a:gd name="T3" fmla="*/ 547 h 1104"/>
                <a:gd name="T4" fmla="*/ 1274 w 1275"/>
                <a:gd name="T5" fmla="*/ 0 h 1104"/>
                <a:gd name="T6" fmla="*/ 642 w 1275"/>
                <a:gd name="T7" fmla="*/ 0 h 1104"/>
                <a:gd name="T8" fmla="*/ 0 w 1275"/>
                <a:gd name="T9" fmla="*/ 0 h 1104"/>
                <a:gd name="T10" fmla="*/ 325 w 1275"/>
                <a:gd name="T11" fmla="*/ 547 h 1104"/>
                <a:gd name="T12" fmla="*/ 642 w 1275"/>
                <a:gd name="T13" fmla="*/ 1103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5" h="1104">
                  <a:moveTo>
                    <a:pt x="642" y="1103"/>
                  </a:moveTo>
                  <a:lnTo>
                    <a:pt x="958" y="547"/>
                  </a:lnTo>
                  <a:lnTo>
                    <a:pt x="1274" y="0"/>
                  </a:lnTo>
                  <a:lnTo>
                    <a:pt x="642" y="0"/>
                  </a:lnTo>
                  <a:lnTo>
                    <a:pt x="0" y="0"/>
                  </a:lnTo>
                  <a:lnTo>
                    <a:pt x="325" y="547"/>
                  </a:lnTo>
                  <a:lnTo>
                    <a:pt x="642" y="1103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D6F2E51-84C6-C74D-A6C2-699F8490D8CC}"/>
              </a:ext>
            </a:extLst>
          </p:cNvPr>
          <p:cNvGrpSpPr/>
          <p:nvPr/>
        </p:nvGrpSpPr>
        <p:grpSpPr>
          <a:xfrm rot="10800000">
            <a:off x="13833946" y="9652200"/>
            <a:ext cx="4031343" cy="2791116"/>
            <a:chOff x="3949700" y="3492500"/>
            <a:chExt cx="4914900" cy="3402850"/>
          </a:xfrm>
          <a:solidFill>
            <a:schemeClr val="accent3"/>
          </a:solidFill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2D2B365F-E990-3945-A6C9-8B51A691ED97}"/>
                </a:ext>
              </a:extLst>
            </p:cNvPr>
            <p:cNvSpPr/>
            <p:nvPr/>
          </p:nvSpPr>
          <p:spPr>
            <a:xfrm>
              <a:off x="3949700" y="3492500"/>
              <a:ext cx="4914900" cy="293733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164">
              <a:extLst>
                <a:ext uri="{FF2B5EF4-FFF2-40B4-BE49-F238E27FC236}">
                  <a16:creationId xmlns:a16="http://schemas.microsoft.com/office/drawing/2014/main" id="{E7D10C22-1581-524C-AE01-55EE0C80F14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0000">
              <a:off x="7468275" y="6065917"/>
              <a:ext cx="958826" cy="829433"/>
            </a:xfrm>
            <a:custGeom>
              <a:avLst/>
              <a:gdLst>
                <a:gd name="T0" fmla="*/ 642 w 1275"/>
                <a:gd name="T1" fmla="*/ 1103 h 1104"/>
                <a:gd name="T2" fmla="*/ 958 w 1275"/>
                <a:gd name="T3" fmla="*/ 547 h 1104"/>
                <a:gd name="T4" fmla="*/ 1274 w 1275"/>
                <a:gd name="T5" fmla="*/ 0 h 1104"/>
                <a:gd name="T6" fmla="*/ 642 w 1275"/>
                <a:gd name="T7" fmla="*/ 0 h 1104"/>
                <a:gd name="T8" fmla="*/ 0 w 1275"/>
                <a:gd name="T9" fmla="*/ 0 h 1104"/>
                <a:gd name="T10" fmla="*/ 325 w 1275"/>
                <a:gd name="T11" fmla="*/ 547 h 1104"/>
                <a:gd name="T12" fmla="*/ 642 w 1275"/>
                <a:gd name="T13" fmla="*/ 1103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5" h="1104">
                  <a:moveTo>
                    <a:pt x="642" y="1103"/>
                  </a:moveTo>
                  <a:lnTo>
                    <a:pt x="958" y="547"/>
                  </a:lnTo>
                  <a:lnTo>
                    <a:pt x="1274" y="0"/>
                  </a:lnTo>
                  <a:lnTo>
                    <a:pt x="642" y="0"/>
                  </a:lnTo>
                  <a:lnTo>
                    <a:pt x="0" y="0"/>
                  </a:lnTo>
                  <a:lnTo>
                    <a:pt x="325" y="547"/>
                  </a:lnTo>
                  <a:lnTo>
                    <a:pt x="642" y="1103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7BF9054-B173-7B47-9D1C-17343B88DBD1}"/>
              </a:ext>
            </a:extLst>
          </p:cNvPr>
          <p:cNvGrpSpPr/>
          <p:nvPr/>
        </p:nvGrpSpPr>
        <p:grpSpPr>
          <a:xfrm flipH="1">
            <a:off x="13833946" y="3995253"/>
            <a:ext cx="4031343" cy="2791116"/>
            <a:chOff x="3949700" y="3492500"/>
            <a:chExt cx="4914900" cy="3402850"/>
          </a:xfrm>
          <a:solidFill>
            <a:schemeClr val="accent2"/>
          </a:solidFill>
        </p:grpSpPr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8D4AC96F-25CC-DA41-B781-8443212CADA4}"/>
                </a:ext>
              </a:extLst>
            </p:cNvPr>
            <p:cNvSpPr/>
            <p:nvPr/>
          </p:nvSpPr>
          <p:spPr>
            <a:xfrm>
              <a:off x="3949700" y="3492500"/>
              <a:ext cx="4914900" cy="293733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164">
              <a:extLst>
                <a:ext uri="{FF2B5EF4-FFF2-40B4-BE49-F238E27FC236}">
                  <a16:creationId xmlns:a16="http://schemas.microsoft.com/office/drawing/2014/main" id="{9A19A627-DEBB-4F4A-A978-F165C0F37ED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0000">
              <a:off x="7468275" y="6065917"/>
              <a:ext cx="958826" cy="829433"/>
            </a:xfrm>
            <a:custGeom>
              <a:avLst/>
              <a:gdLst>
                <a:gd name="T0" fmla="*/ 642 w 1275"/>
                <a:gd name="T1" fmla="*/ 1103 h 1104"/>
                <a:gd name="T2" fmla="*/ 958 w 1275"/>
                <a:gd name="T3" fmla="*/ 547 h 1104"/>
                <a:gd name="T4" fmla="*/ 1274 w 1275"/>
                <a:gd name="T5" fmla="*/ 0 h 1104"/>
                <a:gd name="T6" fmla="*/ 642 w 1275"/>
                <a:gd name="T7" fmla="*/ 0 h 1104"/>
                <a:gd name="T8" fmla="*/ 0 w 1275"/>
                <a:gd name="T9" fmla="*/ 0 h 1104"/>
                <a:gd name="T10" fmla="*/ 325 w 1275"/>
                <a:gd name="T11" fmla="*/ 547 h 1104"/>
                <a:gd name="T12" fmla="*/ 642 w 1275"/>
                <a:gd name="T13" fmla="*/ 1103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5" h="1104">
                  <a:moveTo>
                    <a:pt x="642" y="1103"/>
                  </a:moveTo>
                  <a:lnTo>
                    <a:pt x="958" y="547"/>
                  </a:lnTo>
                  <a:lnTo>
                    <a:pt x="1274" y="0"/>
                  </a:lnTo>
                  <a:lnTo>
                    <a:pt x="642" y="0"/>
                  </a:lnTo>
                  <a:lnTo>
                    <a:pt x="0" y="0"/>
                  </a:lnTo>
                  <a:lnTo>
                    <a:pt x="325" y="547"/>
                  </a:lnTo>
                  <a:lnTo>
                    <a:pt x="642" y="1103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5626542-987E-9C46-87E3-FA452E378A93}"/>
              </a:ext>
            </a:extLst>
          </p:cNvPr>
          <p:cNvGrpSpPr/>
          <p:nvPr/>
        </p:nvGrpSpPr>
        <p:grpSpPr>
          <a:xfrm>
            <a:off x="6512360" y="3995253"/>
            <a:ext cx="4031343" cy="2791116"/>
            <a:chOff x="3949700" y="3492500"/>
            <a:chExt cx="4914900" cy="3402850"/>
          </a:xfrm>
          <a:solidFill>
            <a:schemeClr val="accent1"/>
          </a:solidFill>
        </p:grpSpPr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51BC53F7-B4C3-5D45-8ED7-584759495A03}"/>
                </a:ext>
              </a:extLst>
            </p:cNvPr>
            <p:cNvSpPr/>
            <p:nvPr/>
          </p:nvSpPr>
          <p:spPr>
            <a:xfrm>
              <a:off x="3949700" y="3492500"/>
              <a:ext cx="4914900" cy="293733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164">
              <a:extLst>
                <a:ext uri="{FF2B5EF4-FFF2-40B4-BE49-F238E27FC236}">
                  <a16:creationId xmlns:a16="http://schemas.microsoft.com/office/drawing/2014/main" id="{C2BE6CF6-54F1-A446-833E-E977DD805A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0000">
              <a:off x="7468275" y="6065917"/>
              <a:ext cx="958826" cy="829433"/>
            </a:xfrm>
            <a:custGeom>
              <a:avLst/>
              <a:gdLst>
                <a:gd name="T0" fmla="*/ 642 w 1275"/>
                <a:gd name="T1" fmla="*/ 1103 h 1104"/>
                <a:gd name="T2" fmla="*/ 958 w 1275"/>
                <a:gd name="T3" fmla="*/ 547 h 1104"/>
                <a:gd name="T4" fmla="*/ 1274 w 1275"/>
                <a:gd name="T5" fmla="*/ 0 h 1104"/>
                <a:gd name="T6" fmla="*/ 642 w 1275"/>
                <a:gd name="T7" fmla="*/ 0 h 1104"/>
                <a:gd name="T8" fmla="*/ 0 w 1275"/>
                <a:gd name="T9" fmla="*/ 0 h 1104"/>
                <a:gd name="T10" fmla="*/ 325 w 1275"/>
                <a:gd name="T11" fmla="*/ 547 h 1104"/>
                <a:gd name="T12" fmla="*/ 642 w 1275"/>
                <a:gd name="T13" fmla="*/ 1103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5" h="1104">
                  <a:moveTo>
                    <a:pt x="642" y="1103"/>
                  </a:moveTo>
                  <a:lnTo>
                    <a:pt x="958" y="547"/>
                  </a:lnTo>
                  <a:lnTo>
                    <a:pt x="1274" y="0"/>
                  </a:lnTo>
                  <a:lnTo>
                    <a:pt x="642" y="0"/>
                  </a:lnTo>
                  <a:lnTo>
                    <a:pt x="0" y="0"/>
                  </a:lnTo>
                  <a:lnTo>
                    <a:pt x="325" y="547"/>
                  </a:lnTo>
                  <a:lnTo>
                    <a:pt x="642" y="1103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897B5E-4670-F946-A028-19F89F3589CD}"/>
              </a:ext>
            </a:extLst>
          </p:cNvPr>
          <p:cNvGrpSpPr/>
          <p:nvPr/>
        </p:nvGrpSpPr>
        <p:grpSpPr>
          <a:xfrm>
            <a:off x="7696525" y="4418523"/>
            <a:ext cx="1584473" cy="1372537"/>
            <a:chOff x="26544811" y="2315366"/>
            <a:chExt cx="1377705" cy="1193426"/>
          </a:xfrm>
        </p:grpSpPr>
        <p:sp>
          <p:nvSpPr>
            <p:cNvPr id="71" name="Freeform 338">
              <a:extLst>
                <a:ext uri="{FF2B5EF4-FFF2-40B4-BE49-F238E27FC236}">
                  <a16:creationId xmlns:a16="http://schemas.microsoft.com/office/drawing/2014/main" id="{D0CA1E48-51F8-FB47-BDAD-D4E5562EE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4811" y="2315366"/>
              <a:ext cx="1377705" cy="1193426"/>
            </a:xfrm>
            <a:custGeom>
              <a:avLst/>
              <a:gdLst>
                <a:gd name="T0" fmla="*/ 1291 w 1384"/>
                <a:gd name="T1" fmla="*/ 248 h 1201"/>
                <a:gd name="T2" fmla="*/ 1291 w 1384"/>
                <a:gd name="T3" fmla="*/ 248 h 1201"/>
                <a:gd name="T4" fmla="*/ 1154 w 1384"/>
                <a:gd name="T5" fmla="*/ 248 h 1201"/>
                <a:gd name="T6" fmla="*/ 1017 w 1384"/>
                <a:gd name="T7" fmla="*/ 74 h 1201"/>
                <a:gd name="T8" fmla="*/ 687 w 1384"/>
                <a:gd name="T9" fmla="*/ 0 h 1201"/>
                <a:gd name="T10" fmla="*/ 357 w 1384"/>
                <a:gd name="T11" fmla="*/ 74 h 1201"/>
                <a:gd name="T12" fmla="*/ 220 w 1384"/>
                <a:gd name="T13" fmla="*/ 248 h 1201"/>
                <a:gd name="T14" fmla="*/ 92 w 1384"/>
                <a:gd name="T15" fmla="*/ 248 h 1201"/>
                <a:gd name="T16" fmla="*/ 0 w 1384"/>
                <a:gd name="T17" fmla="*/ 330 h 1201"/>
                <a:gd name="T18" fmla="*/ 0 w 1384"/>
                <a:gd name="T19" fmla="*/ 1109 h 1201"/>
                <a:gd name="T20" fmla="*/ 92 w 1384"/>
                <a:gd name="T21" fmla="*/ 1200 h 1201"/>
                <a:gd name="T22" fmla="*/ 1291 w 1384"/>
                <a:gd name="T23" fmla="*/ 1200 h 1201"/>
                <a:gd name="T24" fmla="*/ 1383 w 1384"/>
                <a:gd name="T25" fmla="*/ 1109 h 1201"/>
                <a:gd name="T26" fmla="*/ 1383 w 1384"/>
                <a:gd name="T27" fmla="*/ 330 h 1201"/>
                <a:gd name="T28" fmla="*/ 1291 w 1384"/>
                <a:gd name="T29" fmla="*/ 248 h 1201"/>
                <a:gd name="T30" fmla="*/ 394 w 1384"/>
                <a:gd name="T31" fmla="*/ 138 h 1201"/>
                <a:gd name="T32" fmla="*/ 394 w 1384"/>
                <a:gd name="T33" fmla="*/ 138 h 1201"/>
                <a:gd name="T34" fmla="*/ 687 w 1384"/>
                <a:gd name="T35" fmla="*/ 74 h 1201"/>
                <a:gd name="T36" fmla="*/ 980 w 1384"/>
                <a:gd name="T37" fmla="*/ 138 h 1201"/>
                <a:gd name="T38" fmla="*/ 1090 w 1384"/>
                <a:gd name="T39" fmla="*/ 248 h 1201"/>
                <a:gd name="T40" fmla="*/ 284 w 1384"/>
                <a:gd name="T41" fmla="*/ 248 h 1201"/>
                <a:gd name="T42" fmla="*/ 394 w 1384"/>
                <a:gd name="T43" fmla="*/ 138 h 1201"/>
                <a:gd name="T44" fmla="*/ 1319 w 1384"/>
                <a:gd name="T45" fmla="*/ 1109 h 1201"/>
                <a:gd name="T46" fmla="*/ 1319 w 1384"/>
                <a:gd name="T47" fmla="*/ 1109 h 1201"/>
                <a:gd name="T48" fmla="*/ 1291 w 1384"/>
                <a:gd name="T49" fmla="*/ 1127 h 1201"/>
                <a:gd name="T50" fmla="*/ 92 w 1384"/>
                <a:gd name="T51" fmla="*/ 1127 h 1201"/>
                <a:gd name="T52" fmla="*/ 73 w 1384"/>
                <a:gd name="T53" fmla="*/ 1109 h 1201"/>
                <a:gd name="T54" fmla="*/ 73 w 1384"/>
                <a:gd name="T55" fmla="*/ 330 h 1201"/>
                <a:gd name="T56" fmla="*/ 92 w 1384"/>
                <a:gd name="T57" fmla="*/ 312 h 1201"/>
                <a:gd name="T58" fmla="*/ 1291 w 1384"/>
                <a:gd name="T59" fmla="*/ 312 h 1201"/>
                <a:gd name="T60" fmla="*/ 1319 w 1384"/>
                <a:gd name="T61" fmla="*/ 330 h 1201"/>
                <a:gd name="T62" fmla="*/ 1319 w 1384"/>
                <a:gd name="T63" fmla="*/ 1109 h 1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4" h="1201">
                  <a:moveTo>
                    <a:pt x="1291" y="248"/>
                  </a:moveTo>
                  <a:lnTo>
                    <a:pt x="1291" y="248"/>
                  </a:lnTo>
                  <a:cubicBezTo>
                    <a:pt x="1154" y="248"/>
                    <a:pt x="1154" y="248"/>
                    <a:pt x="1154" y="248"/>
                  </a:cubicBezTo>
                  <a:cubicBezTo>
                    <a:pt x="1145" y="183"/>
                    <a:pt x="1099" y="120"/>
                    <a:pt x="1017" y="74"/>
                  </a:cubicBezTo>
                  <a:cubicBezTo>
                    <a:pt x="925" y="28"/>
                    <a:pt x="806" y="0"/>
                    <a:pt x="687" y="0"/>
                  </a:cubicBezTo>
                  <a:cubicBezTo>
                    <a:pt x="568" y="0"/>
                    <a:pt x="449" y="28"/>
                    <a:pt x="357" y="74"/>
                  </a:cubicBezTo>
                  <a:cubicBezTo>
                    <a:pt x="275" y="120"/>
                    <a:pt x="229" y="183"/>
                    <a:pt x="220" y="248"/>
                  </a:cubicBezTo>
                  <a:cubicBezTo>
                    <a:pt x="92" y="248"/>
                    <a:pt x="92" y="248"/>
                    <a:pt x="92" y="248"/>
                  </a:cubicBezTo>
                  <a:cubicBezTo>
                    <a:pt x="37" y="248"/>
                    <a:pt x="0" y="284"/>
                    <a:pt x="0" y="330"/>
                  </a:cubicBezTo>
                  <a:cubicBezTo>
                    <a:pt x="0" y="1109"/>
                    <a:pt x="0" y="1109"/>
                    <a:pt x="0" y="1109"/>
                  </a:cubicBezTo>
                  <a:cubicBezTo>
                    <a:pt x="0" y="1154"/>
                    <a:pt x="37" y="1200"/>
                    <a:pt x="92" y="1200"/>
                  </a:cubicBezTo>
                  <a:cubicBezTo>
                    <a:pt x="1291" y="1200"/>
                    <a:pt x="1291" y="1200"/>
                    <a:pt x="1291" y="1200"/>
                  </a:cubicBezTo>
                  <a:cubicBezTo>
                    <a:pt x="1346" y="1200"/>
                    <a:pt x="1383" y="1154"/>
                    <a:pt x="1383" y="1109"/>
                  </a:cubicBezTo>
                  <a:cubicBezTo>
                    <a:pt x="1383" y="330"/>
                    <a:pt x="1383" y="330"/>
                    <a:pt x="1383" y="330"/>
                  </a:cubicBezTo>
                  <a:cubicBezTo>
                    <a:pt x="1383" y="284"/>
                    <a:pt x="1346" y="248"/>
                    <a:pt x="1291" y="248"/>
                  </a:cubicBezTo>
                  <a:close/>
                  <a:moveTo>
                    <a:pt x="394" y="138"/>
                  </a:moveTo>
                  <a:lnTo>
                    <a:pt x="394" y="138"/>
                  </a:lnTo>
                  <a:cubicBezTo>
                    <a:pt x="467" y="92"/>
                    <a:pt x="577" y="74"/>
                    <a:pt x="687" y="74"/>
                  </a:cubicBezTo>
                  <a:cubicBezTo>
                    <a:pt x="797" y="74"/>
                    <a:pt x="907" y="92"/>
                    <a:pt x="980" y="138"/>
                  </a:cubicBezTo>
                  <a:cubicBezTo>
                    <a:pt x="1035" y="165"/>
                    <a:pt x="1072" y="202"/>
                    <a:pt x="1090" y="248"/>
                  </a:cubicBezTo>
                  <a:cubicBezTo>
                    <a:pt x="284" y="248"/>
                    <a:pt x="284" y="248"/>
                    <a:pt x="284" y="248"/>
                  </a:cubicBezTo>
                  <a:cubicBezTo>
                    <a:pt x="302" y="202"/>
                    <a:pt x="339" y="165"/>
                    <a:pt x="394" y="138"/>
                  </a:cubicBezTo>
                  <a:close/>
                  <a:moveTo>
                    <a:pt x="1319" y="1109"/>
                  </a:moveTo>
                  <a:lnTo>
                    <a:pt x="1319" y="1109"/>
                  </a:lnTo>
                  <a:cubicBezTo>
                    <a:pt x="1319" y="1118"/>
                    <a:pt x="1310" y="1127"/>
                    <a:pt x="1291" y="1127"/>
                  </a:cubicBezTo>
                  <a:cubicBezTo>
                    <a:pt x="92" y="1127"/>
                    <a:pt x="92" y="1127"/>
                    <a:pt x="92" y="1127"/>
                  </a:cubicBezTo>
                  <a:cubicBezTo>
                    <a:pt x="83" y="1127"/>
                    <a:pt x="73" y="1118"/>
                    <a:pt x="73" y="1109"/>
                  </a:cubicBezTo>
                  <a:cubicBezTo>
                    <a:pt x="73" y="330"/>
                    <a:pt x="73" y="330"/>
                    <a:pt x="73" y="330"/>
                  </a:cubicBezTo>
                  <a:cubicBezTo>
                    <a:pt x="73" y="321"/>
                    <a:pt x="83" y="312"/>
                    <a:pt x="92" y="312"/>
                  </a:cubicBezTo>
                  <a:cubicBezTo>
                    <a:pt x="1291" y="312"/>
                    <a:pt x="1291" y="312"/>
                    <a:pt x="1291" y="312"/>
                  </a:cubicBezTo>
                  <a:cubicBezTo>
                    <a:pt x="1310" y="312"/>
                    <a:pt x="1319" y="321"/>
                    <a:pt x="1319" y="330"/>
                  </a:cubicBezTo>
                  <a:lnTo>
                    <a:pt x="1319" y="110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" name="Freeform 339">
              <a:extLst>
                <a:ext uri="{FF2B5EF4-FFF2-40B4-BE49-F238E27FC236}">
                  <a16:creationId xmlns:a16="http://schemas.microsoft.com/office/drawing/2014/main" id="{358AE6E7-74BE-0745-ADA9-A958C239B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4796" y="2767287"/>
              <a:ext cx="513347" cy="513350"/>
            </a:xfrm>
            <a:custGeom>
              <a:avLst/>
              <a:gdLst>
                <a:gd name="T0" fmla="*/ 477 w 514"/>
                <a:gd name="T1" fmla="*/ 110 h 514"/>
                <a:gd name="T2" fmla="*/ 477 w 514"/>
                <a:gd name="T3" fmla="*/ 110 h 514"/>
                <a:gd name="T4" fmla="*/ 403 w 514"/>
                <a:gd name="T5" fmla="*/ 110 h 514"/>
                <a:gd name="T6" fmla="*/ 403 w 514"/>
                <a:gd name="T7" fmla="*/ 37 h 514"/>
                <a:gd name="T8" fmla="*/ 367 w 514"/>
                <a:gd name="T9" fmla="*/ 0 h 514"/>
                <a:gd name="T10" fmla="*/ 147 w 514"/>
                <a:gd name="T11" fmla="*/ 0 h 514"/>
                <a:gd name="T12" fmla="*/ 110 w 514"/>
                <a:gd name="T13" fmla="*/ 37 h 514"/>
                <a:gd name="T14" fmla="*/ 110 w 514"/>
                <a:gd name="T15" fmla="*/ 110 h 514"/>
                <a:gd name="T16" fmla="*/ 37 w 514"/>
                <a:gd name="T17" fmla="*/ 110 h 514"/>
                <a:gd name="T18" fmla="*/ 0 w 514"/>
                <a:gd name="T19" fmla="*/ 147 h 514"/>
                <a:gd name="T20" fmla="*/ 0 w 514"/>
                <a:gd name="T21" fmla="*/ 367 h 514"/>
                <a:gd name="T22" fmla="*/ 37 w 514"/>
                <a:gd name="T23" fmla="*/ 403 h 514"/>
                <a:gd name="T24" fmla="*/ 110 w 514"/>
                <a:gd name="T25" fmla="*/ 403 h 514"/>
                <a:gd name="T26" fmla="*/ 110 w 514"/>
                <a:gd name="T27" fmla="*/ 477 h 514"/>
                <a:gd name="T28" fmla="*/ 147 w 514"/>
                <a:gd name="T29" fmla="*/ 513 h 514"/>
                <a:gd name="T30" fmla="*/ 367 w 514"/>
                <a:gd name="T31" fmla="*/ 513 h 514"/>
                <a:gd name="T32" fmla="*/ 403 w 514"/>
                <a:gd name="T33" fmla="*/ 477 h 514"/>
                <a:gd name="T34" fmla="*/ 403 w 514"/>
                <a:gd name="T35" fmla="*/ 403 h 514"/>
                <a:gd name="T36" fmla="*/ 477 w 514"/>
                <a:gd name="T37" fmla="*/ 403 h 514"/>
                <a:gd name="T38" fmla="*/ 513 w 514"/>
                <a:gd name="T39" fmla="*/ 367 h 514"/>
                <a:gd name="T40" fmla="*/ 513 w 514"/>
                <a:gd name="T41" fmla="*/ 147 h 514"/>
                <a:gd name="T42" fmla="*/ 477 w 514"/>
                <a:gd name="T43" fmla="*/ 110 h 514"/>
                <a:gd name="T44" fmla="*/ 440 w 514"/>
                <a:gd name="T45" fmla="*/ 330 h 514"/>
                <a:gd name="T46" fmla="*/ 440 w 514"/>
                <a:gd name="T47" fmla="*/ 330 h 514"/>
                <a:gd name="T48" fmla="*/ 367 w 514"/>
                <a:gd name="T49" fmla="*/ 330 h 514"/>
                <a:gd name="T50" fmla="*/ 330 w 514"/>
                <a:gd name="T51" fmla="*/ 367 h 514"/>
                <a:gd name="T52" fmla="*/ 330 w 514"/>
                <a:gd name="T53" fmla="*/ 440 h 514"/>
                <a:gd name="T54" fmla="*/ 184 w 514"/>
                <a:gd name="T55" fmla="*/ 440 h 514"/>
                <a:gd name="T56" fmla="*/ 184 w 514"/>
                <a:gd name="T57" fmla="*/ 367 h 514"/>
                <a:gd name="T58" fmla="*/ 147 w 514"/>
                <a:gd name="T59" fmla="*/ 330 h 514"/>
                <a:gd name="T60" fmla="*/ 74 w 514"/>
                <a:gd name="T61" fmla="*/ 330 h 514"/>
                <a:gd name="T62" fmla="*/ 74 w 514"/>
                <a:gd name="T63" fmla="*/ 183 h 514"/>
                <a:gd name="T64" fmla="*/ 147 w 514"/>
                <a:gd name="T65" fmla="*/ 183 h 514"/>
                <a:gd name="T66" fmla="*/ 184 w 514"/>
                <a:gd name="T67" fmla="*/ 147 h 514"/>
                <a:gd name="T68" fmla="*/ 184 w 514"/>
                <a:gd name="T69" fmla="*/ 74 h 514"/>
                <a:gd name="T70" fmla="*/ 330 w 514"/>
                <a:gd name="T71" fmla="*/ 74 h 514"/>
                <a:gd name="T72" fmla="*/ 330 w 514"/>
                <a:gd name="T73" fmla="*/ 147 h 514"/>
                <a:gd name="T74" fmla="*/ 367 w 514"/>
                <a:gd name="T75" fmla="*/ 183 h 514"/>
                <a:gd name="T76" fmla="*/ 440 w 514"/>
                <a:gd name="T77" fmla="*/ 183 h 514"/>
                <a:gd name="T78" fmla="*/ 440 w 514"/>
                <a:gd name="T79" fmla="*/ 33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4" h="514">
                  <a:moveTo>
                    <a:pt x="477" y="110"/>
                  </a:moveTo>
                  <a:lnTo>
                    <a:pt x="477" y="110"/>
                  </a:lnTo>
                  <a:cubicBezTo>
                    <a:pt x="403" y="110"/>
                    <a:pt x="403" y="110"/>
                    <a:pt x="403" y="110"/>
                  </a:cubicBezTo>
                  <a:cubicBezTo>
                    <a:pt x="403" y="37"/>
                    <a:pt x="403" y="37"/>
                    <a:pt x="403" y="37"/>
                  </a:cubicBezTo>
                  <a:cubicBezTo>
                    <a:pt x="403" y="19"/>
                    <a:pt x="385" y="0"/>
                    <a:pt x="367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29" y="0"/>
                    <a:pt x="110" y="19"/>
                    <a:pt x="110" y="37"/>
                  </a:cubicBezTo>
                  <a:cubicBezTo>
                    <a:pt x="110" y="110"/>
                    <a:pt x="110" y="110"/>
                    <a:pt x="110" y="110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19" y="110"/>
                    <a:pt x="0" y="128"/>
                    <a:pt x="0" y="147"/>
                  </a:cubicBezTo>
                  <a:cubicBezTo>
                    <a:pt x="0" y="367"/>
                    <a:pt x="0" y="367"/>
                    <a:pt x="0" y="367"/>
                  </a:cubicBezTo>
                  <a:cubicBezTo>
                    <a:pt x="0" y="385"/>
                    <a:pt x="19" y="403"/>
                    <a:pt x="37" y="403"/>
                  </a:cubicBezTo>
                  <a:cubicBezTo>
                    <a:pt x="110" y="403"/>
                    <a:pt x="110" y="403"/>
                    <a:pt x="110" y="403"/>
                  </a:cubicBezTo>
                  <a:cubicBezTo>
                    <a:pt x="110" y="477"/>
                    <a:pt x="110" y="477"/>
                    <a:pt x="110" y="477"/>
                  </a:cubicBezTo>
                  <a:cubicBezTo>
                    <a:pt x="110" y="495"/>
                    <a:pt x="129" y="513"/>
                    <a:pt x="147" y="513"/>
                  </a:cubicBezTo>
                  <a:cubicBezTo>
                    <a:pt x="367" y="513"/>
                    <a:pt x="367" y="513"/>
                    <a:pt x="367" y="513"/>
                  </a:cubicBezTo>
                  <a:cubicBezTo>
                    <a:pt x="385" y="513"/>
                    <a:pt x="403" y="495"/>
                    <a:pt x="403" y="477"/>
                  </a:cubicBezTo>
                  <a:cubicBezTo>
                    <a:pt x="403" y="403"/>
                    <a:pt x="403" y="403"/>
                    <a:pt x="403" y="403"/>
                  </a:cubicBezTo>
                  <a:cubicBezTo>
                    <a:pt x="477" y="403"/>
                    <a:pt x="477" y="403"/>
                    <a:pt x="477" y="403"/>
                  </a:cubicBezTo>
                  <a:cubicBezTo>
                    <a:pt x="495" y="403"/>
                    <a:pt x="513" y="385"/>
                    <a:pt x="513" y="367"/>
                  </a:cubicBezTo>
                  <a:cubicBezTo>
                    <a:pt x="513" y="147"/>
                    <a:pt x="513" y="147"/>
                    <a:pt x="513" y="147"/>
                  </a:cubicBezTo>
                  <a:cubicBezTo>
                    <a:pt x="513" y="128"/>
                    <a:pt x="495" y="110"/>
                    <a:pt x="477" y="110"/>
                  </a:cubicBezTo>
                  <a:close/>
                  <a:moveTo>
                    <a:pt x="440" y="330"/>
                  </a:moveTo>
                  <a:lnTo>
                    <a:pt x="440" y="330"/>
                  </a:lnTo>
                  <a:cubicBezTo>
                    <a:pt x="367" y="330"/>
                    <a:pt x="367" y="330"/>
                    <a:pt x="367" y="330"/>
                  </a:cubicBezTo>
                  <a:cubicBezTo>
                    <a:pt x="349" y="330"/>
                    <a:pt x="330" y="348"/>
                    <a:pt x="330" y="367"/>
                  </a:cubicBezTo>
                  <a:cubicBezTo>
                    <a:pt x="330" y="440"/>
                    <a:pt x="330" y="440"/>
                    <a:pt x="330" y="440"/>
                  </a:cubicBezTo>
                  <a:cubicBezTo>
                    <a:pt x="184" y="440"/>
                    <a:pt x="184" y="440"/>
                    <a:pt x="184" y="440"/>
                  </a:cubicBezTo>
                  <a:cubicBezTo>
                    <a:pt x="184" y="367"/>
                    <a:pt x="184" y="367"/>
                    <a:pt x="184" y="367"/>
                  </a:cubicBezTo>
                  <a:cubicBezTo>
                    <a:pt x="184" y="348"/>
                    <a:pt x="165" y="330"/>
                    <a:pt x="147" y="330"/>
                  </a:cubicBezTo>
                  <a:cubicBezTo>
                    <a:pt x="74" y="330"/>
                    <a:pt x="74" y="330"/>
                    <a:pt x="74" y="330"/>
                  </a:cubicBezTo>
                  <a:cubicBezTo>
                    <a:pt x="74" y="183"/>
                    <a:pt x="74" y="183"/>
                    <a:pt x="74" y="183"/>
                  </a:cubicBezTo>
                  <a:cubicBezTo>
                    <a:pt x="147" y="183"/>
                    <a:pt x="147" y="183"/>
                    <a:pt x="147" y="183"/>
                  </a:cubicBezTo>
                  <a:cubicBezTo>
                    <a:pt x="165" y="183"/>
                    <a:pt x="184" y="165"/>
                    <a:pt x="184" y="147"/>
                  </a:cubicBezTo>
                  <a:cubicBezTo>
                    <a:pt x="184" y="74"/>
                    <a:pt x="184" y="74"/>
                    <a:pt x="184" y="74"/>
                  </a:cubicBezTo>
                  <a:cubicBezTo>
                    <a:pt x="330" y="74"/>
                    <a:pt x="330" y="74"/>
                    <a:pt x="330" y="74"/>
                  </a:cubicBezTo>
                  <a:cubicBezTo>
                    <a:pt x="330" y="147"/>
                    <a:pt x="330" y="147"/>
                    <a:pt x="330" y="147"/>
                  </a:cubicBezTo>
                  <a:cubicBezTo>
                    <a:pt x="330" y="165"/>
                    <a:pt x="349" y="183"/>
                    <a:pt x="367" y="183"/>
                  </a:cubicBezTo>
                  <a:cubicBezTo>
                    <a:pt x="440" y="183"/>
                    <a:pt x="440" y="183"/>
                    <a:pt x="440" y="183"/>
                  </a:cubicBezTo>
                  <a:lnTo>
                    <a:pt x="440" y="33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4A99B4-6D2C-7741-95E8-155D511B583C}"/>
              </a:ext>
            </a:extLst>
          </p:cNvPr>
          <p:cNvGrpSpPr/>
          <p:nvPr/>
        </p:nvGrpSpPr>
        <p:grpSpPr>
          <a:xfrm>
            <a:off x="15428573" y="4403994"/>
            <a:ext cx="933528" cy="1584473"/>
            <a:chOff x="26830003" y="5083937"/>
            <a:chExt cx="811706" cy="1377705"/>
          </a:xfrm>
        </p:grpSpPr>
        <p:sp>
          <p:nvSpPr>
            <p:cNvPr id="73" name="Freeform 340">
              <a:extLst>
                <a:ext uri="{FF2B5EF4-FFF2-40B4-BE49-F238E27FC236}">
                  <a16:creationId xmlns:a16="http://schemas.microsoft.com/office/drawing/2014/main" id="{672EF38C-2CA8-B242-8738-EAB1DB26F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30003" y="5083937"/>
              <a:ext cx="811706" cy="1377705"/>
            </a:xfrm>
            <a:custGeom>
              <a:avLst/>
              <a:gdLst>
                <a:gd name="T0" fmla="*/ 733 w 816"/>
                <a:gd name="T1" fmla="*/ 376 h 1384"/>
                <a:gd name="T2" fmla="*/ 733 w 816"/>
                <a:gd name="T3" fmla="*/ 376 h 1384"/>
                <a:gd name="T4" fmla="*/ 632 w 816"/>
                <a:gd name="T5" fmla="*/ 376 h 1384"/>
                <a:gd name="T6" fmla="*/ 632 w 816"/>
                <a:gd name="T7" fmla="*/ 202 h 1384"/>
                <a:gd name="T8" fmla="*/ 669 w 816"/>
                <a:gd name="T9" fmla="*/ 202 h 1384"/>
                <a:gd name="T10" fmla="*/ 705 w 816"/>
                <a:gd name="T11" fmla="*/ 165 h 1384"/>
                <a:gd name="T12" fmla="*/ 669 w 816"/>
                <a:gd name="T13" fmla="*/ 129 h 1384"/>
                <a:gd name="T14" fmla="*/ 632 w 816"/>
                <a:gd name="T15" fmla="*/ 129 h 1384"/>
                <a:gd name="T16" fmla="*/ 632 w 816"/>
                <a:gd name="T17" fmla="*/ 28 h 1384"/>
                <a:gd name="T18" fmla="*/ 604 w 816"/>
                <a:gd name="T19" fmla="*/ 0 h 1384"/>
                <a:gd name="T20" fmla="*/ 220 w 816"/>
                <a:gd name="T21" fmla="*/ 0 h 1384"/>
                <a:gd name="T22" fmla="*/ 183 w 816"/>
                <a:gd name="T23" fmla="*/ 28 h 1384"/>
                <a:gd name="T24" fmla="*/ 183 w 816"/>
                <a:gd name="T25" fmla="*/ 129 h 1384"/>
                <a:gd name="T26" fmla="*/ 146 w 816"/>
                <a:gd name="T27" fmla="*/ 129 h 1384"/>
                <a:gd name="T28" fmla="*/ 119 w 816"/>
                <a:gd name="T29" fmla="*/ 165 h 1384"/>
                <a:gd name="T30" fmla="*/ 146 w 816"/>
                <a:gd name="T31" fmla="*/ 202 h 1384"/>
                <a:gd name="T32" fmla="*/ 183 w 816"/>
                <a:gd name="T33" fmla="*/ 202 h 1384"/>
                <a:gd name="T34" fmla="*/ 183 w 816"/>
                <a:gd name="T35" fmla="*/ 376 h 1384"/>
                <a:gd name="T36" fmla="*/ 92 w 816"/>
                <a:gd name="T37" fmla="*/ 376 h 1384"/>
                <a:gd name="T38" fmla="*/ 0 w 816"/>
                <a:gd name="T39" fmla="*/ 467 h 1384"/>
                <a:gd name="T40" fmla="*/ 0 w 816"/>
                <a:gd name="T41" fmla="*/ 1292 h 1384"/>
                <a:gd name="T42" fmla="*/ 92 w 816"/>
                <a:gd name="T43" fmla="*/ 1383 h 1384"/>
                <a:gd name="T44" fmla="*/ 733 w 816"/>
                <a:gd name="T45" fmla="*/ 1383 h 1384"/>
                <a:gd name="T46" fmla="*/ 815 w 816"/>
                <a:gd name="T47" fmla="*/ 1292 h 1384"/>
                <a:gd name="T48" fmla="*/ 815 w 816"/>
                <a:gd name="T49" fmla="*/ 467 h 1384"/>
                <a:gd name="T50" fmla="*/ 733 w 816"/>
                <a:gd name="T51" fmla="*/ 376 h 1384"/>
                <a:gd name="T52" fmla="*/ 256 w 816"/>
                <a:gd name="T53" fmla="*/ 64 h 1384"/>
                <a:gd name="T54" fmla="*/ 256 w 816"/>
                <a:gd name="T55" fmla="*/ 64 h 1384"/>
                <a:gd name="T56" fmla="*/ 568 w 816"/>
                <a:gd name="T57" fmla="*/ 64 h 1384"/>
                <a:gd name="T58" fmla="*/ 568 w 816"/>
                <a:gd name="T59" fmla="*/ 129 h 1384"/>
                <a:gd name="T60" fmla="*/ 256 w 816"/>
                <a:gd name="T61" fmla="*/ 129 h 1384"/>
                <a:gd name="T62" fmla="*/ 256 w 816"/>
                <a:gd name="T63" fmla="*/ 64 h 1384"/>
                <a:gd name="T64" fmla="*/ 256 w 816"/>
                <a:gd name="T65" fmla="*/ 202 h 1384"/>
                <a:gd name="T66" fmla="*/ 256 w 816"/>
                <a:gd name="T67" fmla="*/ 202 h 1384"/>
                <a:gd name="T68" fmla="*/ 568 w 816"/>
                <a:gd name="T69" fmla="*/ 202 h 1384"/>
                <a:gd name="T70" fmla="*/ 568 w 816"/>
                <a:gd name="T71" fmla="*/ 376 h 1384"/>
                <a:gd name="T72" fmla="*/ 256 w 816"/>
                <a:gd name="T73" fmla="*/ 376 h 1384"/>
                <a:gd name="T74" fmla="*/ 256 w 816"/>
                <a:gd name="T75" fmla="*/ 202 h 1384"/>
                <a:gd name="T76" fmla="*/ 751 w 816"/>
                <a:gd name="T77" fmla="*/ 1292 h 1384"/>
                <a:gd name="T78" fmla="*/ 751 w 816"/>
                <a:gd name="T79" fmla="*/ 1292 h 1384"/>
                <a:gd name="T80" fmla="*/ 733 w 816"/>
                <a:gd name="T81" fmla="*/ 1310 h 1384"/>
                <a:gd name="T82" fmla="*/ 92 w 816"/>
                <a:gd name="T83" fmla="*/ 1310 h 1384"/>
                <a:gd name="T84" fmla="*/ 73 w 816"/>
                <a:gd name="T85" fmla="*/ 1292 h 1384"/>
                <a:gd name="T86" fmla="*/ 73 w 816"/>
                <a:gd name="T87" fmla="*/ 467 h 1384"/>
                <a:gd name="T88" fmla="*/ 92 w 816"/>
                <a:gd name="T89" fmla="*/ 449 h 1384"/>
                <a:gd name="T90" fmla="*/ 220 w 816"/>
                <a:gd name="T91" fmla="*/ 449 h 1384"/>
                <a:gd name="T92" fmla="*/ 604 w 816"/>
                <a:gd name="T93" fmla="*/ 449 h 1384"/>
                <a:gd name="T94" fmla="*/ 733 w 816"/>
                <a:gd name="T95" fmla="*/ 449 h 1384"/>
                <a:gd name="T96" fmla="*/ 751 w 816"/>
                <a:gd name="T97" fmla="*/ 467 h 1384"/>
                <a:gd name="T98" fmla="*/ 751 w 816"/>
                <a:gd name="T99" fmla="*/ 1292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16" h="1384">
                  <a:moveTo>
                    <a:pt x="733" y="376"/>
                  </a:moveTo>
                  <a:lnTo>
                    <a:pt x="733" y="376"/>
                  </a:lnTo>
                  <a:cubicBezTo>
                    <a:pt x="632" y="376"/>
                    <a:pt x="632" y="376"/>
                    <a:pt x="632" y="376"/>
                  </a:cubicBezTo>
                  <a:cubicBezTo>
                    <a:pt x="632" y="202"/>
                    <a:pt x="632" y="202"/>
                    <a:pt x="632" y="202"/>
                  </a:cubicBezTo>
                  <a:cubicBezTo>
                    <a:pt x="669" y="202"/>
                    <a:pt x="669" y="202"/>
                    <a:pt x="669" y="202"/>
                  </a:cubicBezTo>
                  <a:cubicBezTo>
                    <a:pt x="687" y="202"/>
                    <a:pt x="705" y="183"/>
                    <a:pt x="705" y="165"/>
                  </a:cubicBezTo>
                  <a:cubicBezTo>
                    <a:pt x="705" y="147"/>
                    <a:pt x="687" y="129"/>
                    <a:pt x="669" y="129"/>
                  </a:cubicBezTo>
                  <a:cubicBezTo>
                    <a:pt x="632" y="129"/>
                    <a:pt x="632" y="129"/>
                    <a:pt x="632" y="129"/>
                  </a:cubicBezTo>
                  <a:cubicBezTo>
                    <a:pt x="632" y="28"/>
                    <a:pt x="632" y="28"/>
                    <a:pt x="632" y="28"/>
                  </a:cubicBezTo>
                  <a:cubicBezTo>
                    <a:pt x="632" y="10"/>
                    <a:pt x="623" y="0"/>
                    <a:pt x="60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01" y="0"/>
                    <a:pt x="183" y="10"/>
                    <a:pt x="183" y="28"/>
                  </a:cubicBezTo>
                  <a:cubicBezTo>
                    <a:pt x="183" y="129"/>
                    <a:pt x="183" y="129"/>
                    <a:pt x="183" y="129"/>
                  </a:cubicBezTo>
                  <a:cubicBezTo>
                    <a:pt x="146" y="129"/>
                    <a:pt x="146" y="129"/>
                    <a:pt x="146" y="129"/>
                  </a:cubicBezTo>
                  <a:cubicBezTo>
                    <a:pt x="128" y="129"/>
                    <a:pt x="119" y="147"/>
                    <a:pt x="119" y="165"/>
                  </a:cubicBezTo>
                  <a:cubicBezTo>
                    <a:pt x="119" y="183"/>
                    <a:pt x="128" y="202"/>
                    <a:pt x="146" y="202"/>
                  </a:cubicBezTo>
                  <a:cubicBezTo>
                    <a:pt x="183" y="202"/>
                    <a:pt x="183" y="202"/>
                    <a:pt x="183" y="202"/>
                  </a:cubicBezTo>
                  <a:cubicBezTo>
                    <a:pt x="183" y="376"/>
                    <a:pt x="183" y="376"/>
                    <a:pt x="183" y="376"/>
                  </a:cubicBezTo>
                  <a:cubicBezTo>
                    <a:pt x="92" y="376"/>
                    <a:pt x="92" y="376"/>
                    <a:pt x="92" y="376"/>
                  </a:cubicBezTo>
                  <a:cubicBezTo>
                    <a:pt x="36" y="376"/>
                    <a:pt x="0" y="413"/>
                    <a:pt x="0" y="467"/>
                  </a:cubicBezTo>
                  <a:cubicBezTo>
                    <a:pt x="0" y="1292"/>
                    <a:pt x="0" y="1292"/>
                    <a:pt x="0" y="1292"/>
                  </a:cubicBezTo>
                  <a:cubicBezTo>
                    <a:pt x="0" y="1337"/>
                    <a:pt x="36" y="1383"/>
                    <a:pt x="92" y="1383"/>
                  </a:cubicBezTo>
                  <a:cubicBezTo>
                    <a:pt x="733" y="1383"/>
                    <a:pt x="733" y="1383"/>
                    <a:pt x="733" y="1383"/>
                  </a:cubicBezTo>
                  <a:cubicBezTo>
                    <a:pt x="779" y="1383"/>
                    <a:pt x="815" y="1337"/>
                    <a:pt x="815" y="1292"/>
                  </a:cubicBezTo>
                  <a:cubicBezTo>
                    <a:pt x="815" y="467"/>
                    <a:pt x="815" y="467"/>
                    <a:pt x="815" y="467"/>
                  </a:cubicBezTo>
                  <a:cubicBezTo>
                    <a:pt x="815" y="413"/>
                    <a:pt x="779" y="376"/>
                    <a:pt x="733" y="376"/>
                  </a:cubicBezTo>
                  <a:close/>
                  <a:moveTo>
                    <a:pt x="256" y="64"/>
                  </a:moveTo>
                  <a:lnTo>
                    <a:pt x="256" y="64"/>
                  </a:lnTo>
                  <a:cubicBezTo>
                    <a:pt x="568" y="64"/>
                    <a:pt x="568" y="64"/>
                    <a:pt x="568" y="64"/>
                  </a:cubicBezTo>
                  <a:cubicBezTo>
                    <a:pt x="568" y="129"/>
                    <a:pt x="568" y="129"/>
                    <a:pt x="568" y="129"/>
                  </a:cubicBezTo>
                  <a:cubicBezTo>
                    <a:pt x="256" y="129"/>
                    <a:pt x="256" y="129"/>
                    <a:pt x="256" y="129"/>
                  </a:cubicBezTo>
                  <a:lnTo>
                    <a:pt x="256" y="64"/>
                  </a:lnTo>
                  <a:close/>
                  <a:moveTo>
                    <a:pt x="256" y="202"/>
                  </a:moveTo>
                  <a:lnTo>
                    <a:pt x="256" y="202"/>
                  </a:lnTo>
                  <a:cubicBezTo>
                    <a:pt x="568" y="202"/>
                    <a:pt x="568" y="202"/>
                    <a:pt x="568" y="202"/>
                  </a:cubicBezTo>
                  <a:cubicBezTo>
                    <a:pt x="568" y="376"/>
                    <a:pt x="568" y="376"/>
                    <a:pt x="568" y="376"/>
                  </a:cubicBezTo>
                  <a:cubicBezTo>
                    <a:pt x="256" y="376"/>
                    <a:pt x="256" y="376"/>
                    <a:pt x="256" y="376"/>
                  </a:cubicBezTo>
                  <a:lnTo>
                    <a:pt x="256" y="202"/>
                  </a:lnTo>
                  <a:close/>
                  <a:moveTo>
                    <a:pt x="751" y="1292"/>
                  </a:moveTo>
                  <a:lnTo>
                    <a:pt x="751" y="1292"/>
                  </a:lnTo>
                  <a:cubicBezTo>
                    <a:pt x="751" y="1301"/>
                    <a:pt x="742" y="1310"/>
                    <a:pt x="733" y="1310"/>
                  </a:cubicBezTo>
                  <a:cubicBezTo>
                    <a:pt x="92" y="1310"/>
                    <a:pt x="92" y="1310"/>
                    <a:pt x="92" y="1310"/>
                  </a:cubicBezTo>
                  <a:cubicBezTo>
                    <a:pt x="82" y="1310"/>
                    <a:pt x="73" y="1301"/>
                    <a:pt x="73" y="1292"/>
                  </a:cubicBezTo>
                  <a:cubicBezTo>
                    <a:pt x="73" y="467"/>
                    <a:pt x="73" y="467"/>
                    <a:pt x="73" y="467"/>
                  </a:cubicBezTo>
                  <a:cubicBezTo>
                    <a:pt x="73" y="449"/>
                    <a:pt x="82" y="449"/>
                    <a:pt x="92" y="449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604" y="449"/>
                    <a:pt x="604" y="449"/>
                    <a:pt x="604" y="449"/>
                  </a:cubicBezTo>
                  <a:cubicBezTo>
                    <a:pt x="733" y="449"/>
                    <a:pt x="733" y="449"/>
                    <a:pt x="733" y="449"/>
                  </a:cubicBezTo>
                  <a:cubicBezTo>
                    <a:pt x="742" y="449"/>
                    <a:pt x="751" y="449"/>
                    <a:pt x="751" y="467"/>
                  </a:cubicBezTo>
                  <a:lnTo>
                    <a:pt x="751" y="129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" name="Freeform 341">
              <a:extLst>
                <a:ext uri="{FF2B5EF4-FFF2-40B4-BE49-F238E27FC236}">
                  <a16:creationId xmlns:a16="http://schemas.microsoft.com/office/drawing/2014/main" id="{CF954758-FA7C-2740-AC82-8ED741522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3571" y="5702589"/>
              <a:ext cx="513347" cy="513347"/>
            </a:xfrm>
            <a:custGeom>
              <a:avLst/>
              <a:gdLst>
                <a:gd name="T0" fmla="*/ 448 w 514"/>
                <a:gd name="T1" fmla="*/ 137 h 514"/>
                <a:gd name="T2" fmla="*/ 448 w 514"/>
                <a:gd name="T3" fmla="*/ 137 h 514"/>
                <a:gd name="T4" fmla="*/ 375 w 514"/>
                <a:gd name="T5" fmla="*/ 137 h 514"/>
                <a:gd name="T6" fmla="*/ 375 w 514"/>
                <a:gd name="T7" fmla="*/ 64 h 514"/>
                <a:gd name="T8" fmla="*/ 302 w 514"/>
                <a:gd name="T9" fmla="*/ 0 h 514"/>
                <a:gd name="T10" fmla="*/ 210 w 514"/>
                <a:gd name="T11" fmla="*/ 0 h 514"/>
                <a:gd name="T12" fmla="*/ 137 w 514"/>
                <a:gd name="T13" fmla="*/ 64 h 514"/>
                <a:gd name="T14" fmla="*/ 137 w 514"/>
                <a:gd name="T15" fmla="*/ 137 h 514"/>
                <a:gd name="T16" fmla="*/ 64 w 514"/>
                <a:gd name="T17" fmla="*/ 137 h 514"/>
                <a:gd name="T18" fmla="*/ 0 w 514"/>
                <a:gd name="T19" fmla="*/ 211 h 514"/>
                <a:gd name="T20" fmla="*/ 0 w 514"/>
                <a:gd name="T21" fmla="*/ 302 h 514"/>
                <a:gd name="T22" fmla="*/ 64 w 514"/>
                <a:gd name="T23" fmla="*/ 366 h 514"/>
                <a:gd name="T24" fmla="*/ 137 w 514"/>
                <a:gd name="T25" fmla="*/ 366 h 514"/>
                <a:gd name="T26" fmla="*/ 137 w 514"/>
                <a:gd name="T27" fmla="*/ 440 h 514"/>
                <a:gd name="T28" fmla="*/ 210 w 514"/>
                <a:gd name="T29" fmla="*/ 513 h 514"/>
                <a:gd name="T30" fmla="*/ 302 w 514"/>
                <a:gd name="T31" fmla="*/ 513 h 514"/>
                <a:gd name="T32" fmla="*/ 375 w 514"/>
                <a:gd name="T33" fmla="*/ 440 h 514"/>
                <a:gd name="T34" fmla="*/ 375 w 514"/>
                <a:gd name="T35" fmla="*/ 366 h 514"/>
                <a:gd name="T36" fmla="*/ 448 w 514"/>
                <a:gd name="T37" fmla="*/ 366 h 514"/>
                <a:gd name="T38" fmla="*/ 513 w 514"/>
                <a:gd name="T39" fmla="*/ 302 h 514"/>
                <a:gd name="T40" fmla="*/ 513 w 514"/>
                <a:gd name="T41" fmla="*/ 211 h 514"/>
                <a:gd name="T42" fmla="*/ 448 w 514"/>
                <a:gd name="T43" fmla="*/ 137 h 514"/>
                <a:gd name="T44" fmla="*/ 448 w 514"/>
                <a:gd name="T45" fmla="*/ 302 h 514"/>
                <a:gd name="T46" fmla="*/ 448 w 514"/>
                <a:gd name="T47" fmla="*/ 302 h 514"/>
                <a:gd name="T48" fmla="*/ 302 w 514"/>
                <a:gd name="T49" fmla="*/ 302 h 514"/>
                <a:gd name="T50" fmla="*/ 302 w 514"/>
                <a:gd name="T51" fmla="*/ 440 h 514"/>
                <a:gd name="T52" fmla="*/ 210 w 514"/>
                <a:gd name="T53" fmla="*/ 440 h 514"/>
                <a:gd name="T54" fmla="*/ 210 w 514"/>
                <a:gd name="T55" fmla="*/ 302 h 514"/>
                <a:gd name="T56" fmla="*/ 64 w 514"/>
                <a:gd name="T57" fmla="*/ 302 h 514"/>
                <a:gd name="T58" fmla="*/ 64 w 514"/>
                <a:gd name="T59" fmla="*/ 211 h 514"/>
                <a:gd name="T60" fmla="*/ 210 w 514"/>
                <a:gd name="T61" fmla="*/ 211 h 514"/>
                <a:gd name="T62" fmla="*/ 210 w 514"/>
                <a:gd name="T63" fmla="*/ 64 h 514"/>
                <a:gd name="T64" fmla="*/ 302 w 514"/>
                <a:gd name="T65" fmla="*/ 64 h 514"/>
                <a:gd name="T66" fmla="*/ 302 w 514"/>
                <a:gd name="T67" fmla="*/ 211 h 514"/>
                <a:gd name="T68" fmla="*/ 448 w 514"/>
                <a:gd name="T69" fmla="*/ 211 h 514"/>
                <a:gd name="T70" fmla="*/ 448 w 514"/>
                <a:gd name="T71" fmla="*/ 302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4" h="514">
                  <a:moveTo>
                    <a:pt x="448" y="137"/>
                  </a:moveTo>
                  <a:lnTo>
                    <a:pt x="448" y="137"/>
                  </a:lnTo>
                  <a:cubicBezTo>
                    <a:pt x="375" y="137"/>
                    <a:pt x="375" y="137"/>
                    <a:pt x="375" y="137"/>
                  </a:cubicBezTo>
                  <a:cubicBezTo>
                    <a:pt x="375" y="64"/>
                    <a:pt x="375" y="64"/>
                    <a:pt x="375" y="64"/>
                  </a:cubicBezTo>
                  <a:cubicBezTo>
                    <a:pt x="375" y="28"/>
                    <a:pt x="339" y="0"/>
                    <a:pt x="302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174" y="0"/>
                    <a:pt x="137" y="28"/>
                    <a:pt x="137" y="64"/>
                  </a:cubicBezTo>
                  <a:cubicBezTo>
                    <a:pt x="137" y="137"/>
                    <a:pt x="137" y="137"/>
                    <a:pt x="137" y="137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27" y="137"/>
                    <a:pt x="0" y="165"/>
                    <a:pt x="0" y="211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39"/>
                    <a:pt x="27" y="366"/>
                    <a:pt x="64" y="366"/>
                  </a:cubicBezTo>
                  <a:cubicBezTo>
                    <a:pt x="137" y="366"/>
                    <a:pt x="137" y="366"/>
                    <a:pt x="137" y="366"/>
                  </a:cubicBezTo>
                  <a:cubicBezTo>
                    <a:pt x="137" y="440"/>
                    <a:pt x="137" y="440"/>
                    <a:pt x="137" y="440"/>
                  </a:cubicBezTo>
                  <a:cubicBezTo>
                    <a:pt x="137" y="486"/>
                    <a:pt x="174" y="513"/>
                    <a:pt x="210" y="513"/>
                  </a:cubicBezTo>
                  <a:cubicBezTo>
                    <a:pt x="302" y="513"/>
                    <a:pt x="302" y="513"/>
                    <a:pt x="302" y="513"/>
                  </a:cubicBezTo>
                  <a:cubicBezTo>
                    <a:pt x="339" y="513"/>
                    <a:pt x="375" y="486"/>
                    <a:pt x="375" y="440"/>
                  </a:cubicBezTo>
                  <a:cubicBezTo>
                    <a:pt x="375" y="366"/>
                    <a:pt x="375" y="366"/>
                    <a:pt x="375" y="366"/>
                  </a:cubicBezTo>
                  <a:cubicBezTo>
                    <a:pt x="448" y="366"/>
                    <a:pt x="448" y="366"/>
                    <a:pt x="448" y="366"/>
                  </a:cubicBezTo>
                  <a:cubicBezTo>
                    <a:pt x="485" y="366"/>
                    <a:pt x="513" y="339"/>
                    <a:pt x="513" y="302"/>
                  </a:cubicBezTo>
                  <a:cubicBezTo>
                    <a:pt x="513" y="211"/>
                    <a:pt x="513" y="211"/>
                    <a:pt x="513" y="211"/>
                  </a:cubicBezTo>
                  <a:cubicBezTo>
                    <a:pt x="513" y="165"/>
                    <a:pt x="485" y="137"/>
                    <a:pt x="448" y="137"/>
                  </a:cubicBezTo>
                  <a:close/>
                  <a:moveTo>
                    <a:pt x="448" y="302"/>
                  </a:moveTo>
                  <a:lnTo>
                    <a:pt x="448" y="302"/>
                  </a:lnTo>
                  <a:cubicBezTo>
                    <a:pt x="302" y="302"/>
                    <a:pt x="302" y="302"/>
                    <a:pt x="302" y="302"/>
                  </a:cubicBezTo>
                  <a:cubicBezTo>
                    <a:pt x="302" y="440"/>
                    <a:pt x="302" y="440"/>
                    <a:pt x="302" y="440"/>
                  </a:cubicBezTo>
                  <a:cubicBezTo>
                    <a:pt x="210" y="440"/>
                    <a:pt x="210" y="440"/>
                    <a:pt x="210" y="440"/>
                  </a:cubicBezTo>
                  <a:cubicBezTo>
                    <a:pt x="210" y="302"/>
                    <a:pt x="210" y="302"/>
                    <a:pt x="210" y="302"/>
                  </a:cubicBezTo>
                  <a:cubicBezTo>
                    <a:pt x="64" y="302"/>
                    <a:pt x="64" y="302"/>
                    <a:pt x="64" y="302"/>
                  </a:cubicBezTo>
                  <a:cubicBezTo>
                    <a:pt x="64" y="211"/>
                    <a:pt x="64" y="211"/>
                    <a:pt x="64" y="211"/>
                  </a:cubicBezTo>
                  <a:cubicBezTo>
                    <a:pt x="210" y="211"/>
                    <a:pt x="210" y="211"/>
                    <a:pt x="210" y="211"/>
                  </a:cubicBezTo>
                  <a:cubicBezTo>
                    <a:pt x="210" y="64"/>
                    <a:pt x="210" y="64"/>
                    <a:pt x="210" y="64"/>
                  </a:cubicBezTo>
                  <a:cubicBezTo>
                    <a:pt x="302" y="64"/>
                    <a:pt x="302" y="64"/>
                    <a:pt x="302" y="64"/>
                  </a:cubicBezTo>
                  <a:cubicBezTo>
                    <a:pt x="302" y="211"/>
                    <a:pt x="302" y="211"/>
                    <a:pt x="302" y="211"/>
                  </a:cubicBezTo>
                  <a:cubicBezTo>
                    <a:pt x="448" y="211"/>
                    <a:pt x="448" y="211"/>
                    <a:pt x="448" y="211"/>
                  </a:cubicBezTo>
                  <a:lnTo>
                    <a:pt x="448" y="30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75" name="Freeform 342">
            <a:extLst>
              <a:ext uri="{FF2B5EF4-FFF2-40B4-BE49-F238E27FC236}">
                <a16:creationId xmlns:a16="http://schemas.microsoft.com/office/drawing/2014/main" id="{9242D5C4-A1B6-7140-86DA-BA2D58EC7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3100" y="10511147"/>
            <a:ext cx="1584473" cy="1438138"/>
          </a:xfrm>
          <a:custGeom>
            <a:avLst/>
            <a:gdLst>
              <a:gd name="T0" fmla="*/ 1383 w 1384"/>
              <a:gd name="T1" fmla="*/ 568 h 1256"/>
              <a:gd name="T2" fmla="*/ 1383 w 1384"/>
              <a:gd name="T3" fmla="*/ 568 h 1256"/>
              <a:gd name="T4" fmla="*/ 1218 w 1384"/>
              <a:gd name="T5" fmla="*/ 165 h 1256"/>
              <a:gd name="T6" fmla="*/ 824 w 1384"/>
              <a:gd name="T7" fmla="*/ 0 h 1256"/>
              <a:gd name="T8" fmla="*/ 430 w 1384"/>
              <a:gd name="T9" fmla="*/ 165 h 1256"/>
              <a:gd name="T10" fmla="*/ 403 w 1384"/>
              <a:gd name="T11" fmla="*/ 156 h 1256"/>
              <a:gd name="T12" fmla="*/ 156 w 1384"/>
              <a:gd name="T13" fmla="*/ 311 h 1256"/>
              <a:gd name="T14" fmla="*/ 0 w 1384"/>
              <a:gd name="T15" fmla="*/ 714 h 1256"/>
              <a:gd name="T16" fmla="*/ 174 w 1384"/>
              <a:gd name="T17" fmla="*/ 1099 h 1256"/>
              <a:gd name="T18" fmla="*/ 531 w 1384"/>
              <a:gd name="T19" fmla="*/ 1255 h 1256"/>
              <a:gd name="T20" fmla="*/ 559 w 1384"/>
              <a:gd name="T21" fmla="*/ 1255 h 1256"/>
              <a:gd name="T22" fmla="*/ 898 w 1384"/>
              <a:gd name="T23" fmla="*/ 1145 h 1256"/>
              <a:gd name="T24" fmla="*/ 907 w 1384"/>
              <a:gd name="T25" fmla="*/ 1117 h 1256"/>
              <a:gd name="T26" fmla="*/ 1218 w 1384"/>
              <a:gd name="T27" fmla="*/ 961 h 1256"/>
              <a:gd name="T28" fmla="*/ 1383 w 1384"/>
              <a:gd name="T29" fmla="*/ 568 h 1256"/>
              <a:gd name="T30" fmla="*/ 1200 w 1384"/>
              <a:gd name="T31" fmla="*/ 247 h 1256"/>
              <a:gd name="T32" fmla="*/ 1200 w 1384"/>
              <a:gd name="T33" fmla="*/ 247 h 1256"/>
              <a:gd name="T34" fmla="*/ 504 w 1384"/>
              <a:gd name="T35" fmla="*/ 934 h 1256"/>
              <a:gd name="T36" fmla="*/ 476 w 1384"/>
              <a:gd name="T37" fmla="*/ 916 h 1256"/>
              <a:gd name="T38" fmla="*/ 449 w 1384"/>
              <a:gd name="T39" fmla="*/ 888 h 1256"/>
              <a:gd name="T40" fmla="*/ 1145 w 1384"/>
              <a:gd name="T41" fmla="*/ 192 h 1256"/>
              <a:gd name="T42" fmla="*/ 1172 w 1384"/>
              <a:gd name="T43" fmla="*/ 220 h 1256"/>
              <a:gd name="T44" fmla="*/ 1200 w 1384"/>
              <a:gd name="T45" fmla="*/ 247 h 1256"/>
              <a:gd name="T46" fmla="*/ 824 w 1384"/>
              <a:gd name="T47" fmla="*/ 73 h 1256"/>
              <a:gd name="T48" fmla="*/ 824 w 1384"/>
              <a:gd name="T49" fmla="*/ 73 h 1256"/>
              <a:gd name="T50" fmla="*/ 1090 w 1384"/>
              <a:gd name="T51" fmla="*/ 146 h 1256"/>
              <a:gd name="T52" fmla="*/ 412 w 1384"/>
              <a:gd name="T53" fmla="*/ 833 h 1256"/>
              <a:gd name="T54" fmla="*/ 330 w 1384"/>
              <a:gd name="T55" fmla="*/ 568 h 1256"/>
              <a:gd name="T56" fmla="*/ 476 w 1384"/>
              <a:gd name="T57" fmla="*/ 220 h 1256"/>
              <a:gd name="T58" fmla="*/ 824 w 1384"/>
              <a:gd name="T59" fmla="*/ 73 h 1256"/>
              <a:gd name="T60" fmla="*/ 73 w 1384"/>
              <a:gd name="T61" fmla="*/ 705 h 1256"/>
              <a:gd name="T62" fmla="*/ 73 w 1384"/>
              <a:gd name="T63" fmla="*/ 705 h 1256"/>
              <a:gd name="T64" fmla="*/ 73 w 1384"/>
              <a:gd name="T65" fmla="*/ 678 h 1256"/>
              <a:gd name="T66" fmla="*/ 275 w 1384"/>
              <a:gd name="T67" fmla="*/ 668 h 1256"/>
              <a:gd name="T68" fmla="*/ 293 w 1384"/>
              <a:gd name="T69" fmla="*/ 741 h 1256"/>
              <a:gd name="T70" fmla="*/ 73 w 1384"/>
              <a:gd name="T71" fmla="*/ 751 h 1256"/>
              <a:gd name="T72" fmla="*/ 73 w 1384"/>
              <a:gd name="T73" fmla="*/ 705 h 1256"/>
              <a:gd name="T74" fmla="*/ 201 w 1384"/>
              <a:gd name="T75" fmla="*/ 357 h 1256"/>
              <a:gd name="T76" fmla="*/ 201 w 1384"/>
              <a:gd name="T77" fmla="*/ 357 h 1256"/>
              <a:gd name="T78" fmla="*/ 357 w 1384"/>
              <a:gd name="T79" fmla="*/ 247 h 1256"/>
              <a:gd name="T80" fmla="*/ 266 w 1384"/>
              <a:gd name="T81" fmla="*/ 568 h 1256"/>
              <a:gd name="T82" fmla="*/ 266 w 1384"/>
              <a:gd name="T83" fmla="*/ 595 h 1256"/>
              <a:gd name="T84" fmla="*/ 83 w 1384"/>
              <a:gd name="T85" fmla="*/ 604 h 1256"/>
              <a:gd name="T86" fmla="*/ 201 w 1384"/>
              <a:gd name="T87" fmla="*/ 357 h 1256"/>
              <a:gd name="T88" fmla="*/ 531 w 1384"/>
              <a:gd name="T89" fmla="*/ 1190 h 1256"/>
              <a:gd name="T90" fmla="*/ 531 w 1384"/>
              <a:gd name="T91" fmla="*/ 1190 h 1256"/>
              <a:gd name="T92" fmla="*/ 220 w 1384"/>
              <a:gd name="T93" fmla="*/ 1053 h 1256"/>
              <a:gd name="T94" fmla="*/ 83 w 1384"/>
              <a:gd name="T95" fmla="*/ 815 h 1256"/>
              <a:gd name="T96" fmla="*/ 320 w 1384"/>
              <a:gd name="T97" fmla="*/ 806 h 1256"/>
              <a:gd name="T98" fmla="*/ 421 w 1384"/>
              <a:gd name="T99" fmla="*/ 961 h 1256"/>
              <a:gd name="T100" fmla="*/ 806 w 1384"/>
              <a:gd name="T101" fmla="*/ 1126 h 1256"/>
              <a:gd name="T102" fmla="*/ 531 w 1384"/>
              <a:gd name="T103" fmla="*/ 1190 h 1256"/>
              <a:gd name="T104" fmla="*/ 824 w 1384"/>
              <a:gd name="T105" fmla="*/ 1053 h 1256"/>
              <a:gd name="T106" fmla="*/ 824 w 1384"/>
              <a:gd name="T107" fmla="*/ 1053 h 1256"/>
              <a:gd name="T108" fmla="*/ 559 w 1384"/>
              <a:gd name="T109" fmla="*/ 980 h 1256"/>
              <a:gd name="T110" fmla="*/ 1236 w 1384"/>
              <a:gd name="T111" fmla="*/ 302 h 1256"/>
              <a:gd name="T112" fmla="*/ 1319 w 1384"/>
              <a:gd name="T113" fmla="*/ 568 h 1256"/>
              <a:gd name="T114" fmla="*/ 1172 w 1384"/>
              <a:gd name="T115" fmla="*/ 916 h 1256"/>
              <a:gd name="T116" fmla="*/ 824 w 1384"/>
              <a:gd name="T117" fmla="*/ 1053 h 1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84" h="1256">
                <a:moveTo>
                  <a:pt x="1383" y="568"/>
                </a:moveTo>
                <a:lnTo>
                  <a:pt x="1383" y="568"/>
                </a:lnTo>
                <a:cubicBezTo>
                  <a:pt x="1383" y="412"/>
                  <a:pt x="1328" y="275"/>
                  <a:pt x="1218" y="165"/>
                </a:cubicBezTo>
                <a:cubicBezTo>
                  <a:pt x="1117" y="64"/>
                  <a:pt x="971" y="0"/>
                  <a:pt x="824" y="0"/>
                </a:cubicBezTo>
                <a:cubicBezTo>
                  <a:pt x="678" y="0"/>
                  <a:pt x="540" y="55"/>
                  <a:pt x="430" y="165"/>
                </a:cubicBezTo>
                <a:cubicBezTo>
                  <a:pt x="421" y="156"/>
                  <a:pt x="412" y="156"/>
                  <a:pt x="403" y="156"/>
                </a:cubicBezTo>
                <a:cubicBezTo>
                  <a:pt x="311" y="183"/>
                  <a:pt x="220" y="238"/>
                  <a:pt x="156" y="311"/>
                </a:cubicBezTo>
                <a:cubicBezTo>
                  <a:pt x="55" y="421"/>
                  <a:pt x="0" y="559"/>
                  <a:pt x="0" y="714"/>
                </a:cubicBezTo>
                <a:cubicBezTo>
                  <a:pt x="9" y="861"/>
                  <a:pt x="64" y="998"/>
                  <a:pt x="174" y="1099"/>
                </a:cubicBezTo>
                <a:cubicBezTo>
                  <a:pt x="275" y="1190"/>
                  <a:pt x="394" y="1245"/>
                  <a:pt x="531" y="1255"/>
                </a:cubicBezTo>
                <a:cubicBezTo>
                  <a:pt x="540" y="1255"/>
                  <a:pt x="550" y="1255"/>
                  <a:pt x="559" y="1255"/>
                </a:cubicBezTo>
                <a:cubicBezTo>
                  <a:pt x="678" y="1255"/>
                  <a:pt x="797" y="1218"/>
                  <a:pt x="898" y="1145"/>
                </a:cubicBezTo>
                <a:cubicBezTo>
                  <a:pt x="907" y="1145"/>
                  <a:pt x="907" y="1126"/>
                  <a:pt x="907" y="1117"/>
                </a:cubicBezTo>
                <a:cubicBezTo>
                  <a:pt x="1026" y="1099"/>
                  <a:pt x="1136" y="1044"/>
                  <a:pt x="1218" y="961"/>
                </a:cubicBezTo>
                <a:cubicBezTo>
                  <a:pt x="1328" y="852"/>
                  <a:pt x="1383" y="714"/>
                  <a:pt x="1383" y="568"/>
                </a:cubicBezTo>
                <a:close/>
                <a:moveTo>
                  <a:pt x="1200" y="247"/>
                </a:moveTo>
                <a:lnTo>
                  <a:pt x="1200" y="247"/>
                </a:lnTo>
                <a:cubicBezTo>
                  <a:pt x="504" y="934"/>
                  <a:pt x="504" y="934"/>
                  <a:pt x="504" y="934"/>
                </a:cubicBezTo>
                <a:cubicBezTo>
                  <a:pt x="495" y="925"/>
                  <a:pt x="485" y="925"/>
                  <a:pt x="476" y="916"/>
                </a:cubicBezTo>
                <a:cubicBezTo>
                  <a:pt x="467" y="906"/>
                  <a:pt x="458" y="897"/>
                  <a:pt x="449" y="888"/>
                </a:cubicBezTo>
                <a:cubicBezTo>
                  <a:pt x="1145" y="192"/>
                  <a:pt x="1145" y="192"/>
                  <a:pt x="1145" y="192"/>
                </a:cubicBezTo>
                <a:cubicBezTo>
                  <a:pt x="1154" y="201"/>
                  <a:pt x="1163" y="210"/>
                  <a:pt x="1172" y="220"/>
                </a:cubicBezTo>
                <a:cubicBezTo>
                  <a:pt x="1182" y="220"/>
                  <a:pt x="1191" y="238"/>
                  <a:pt x="1200" y="247"/>
                </a:cubicBezTo>
                <a:close/>
                <a:moveTo>
                  <a:pt x="824" y="73"/>
                </a:moveTo>
                <a:lnTo>
                  <a:pt x="824" y="73"/>
                </a:lnTo>
                <a:cubicBezTo>
                  <a:pt x="916" y="73"/>
                  <a:pt x="1007" y="101"/>
                  <a:pt x="1090" y="146"/>
                </a:cubicBezTo>
                <a:cubicBezTo>
                  <a:pt x="412" y="833"/>
                  <a:pt x="412" y="833"/>
                  <a:pt x="412" y="833"/>
                </a:cubicBezTo>
                <a:cubicBezTo>
                  <a:pt x="357" y="751"/>
                  <a:pt x="330" y="659"/>
                  <a:pt x="330" y="568"/>
                </a:cubicBezTo>
                <a:cubicBezTo>
                  <a:pt x="330" y="430"/>
                  <a:pt x="385" y="311"/>
                  <a:pt x="476" y="220"/>
                </a:cubicBezTo>
                <a:cubicBezTo>
                  <a:pt x="568" y="119"/>
                  <a:pt x="687" y="73"/>
                  <a:pt x="824" y="73"/>
                </a:cubicBezTo>
                <a:close/>
                <a:moveTo>
                  <a:pt x="73" y="705"/>
                </a:moveTo>
                <a:lnTo>
                  <a:pt x="73" y="705"/>
                </a:lnTo>
                <a:cubicBezTo>
                  <a:pt x="73" y="696"/>
                  <a:pt x="73" y="687"/>
                  <a:pt x="73" y="678"/>
                </a:cubicBezTo>
                <a:cubicBezTo>
                  <a:pt x="275" y="668"/>
                  <a:pt x="275" y="668"/>
                  <a:pt x="275" y="668"/>
                </a:cubicBezTo>
                <a:cubicBezTo>
                  <a:pt x="275" y="696"/>
                  <a:pt x="284" y="714"/>
                  <a:pt x="293" y="741"/>
                </a:cubicBezTo>
                <a:cubicBezTo>
                  <a:pt x="73" y="751"/>
                  <a:pt x="73" y="751"/>
                  <a:pt x="73" y="751"/>
                </a:cubicBezTo>
                <a:cubicBezTo>
                  <a:pt x="73" y="732"/>
                  <a:pt x="73" y="723"/>
                  <a:pt x="73" y="705"/>
                </a:cubicBezTo>
                <a:close/>
                <a:moveTo>
                  <a:pt x="201" y="357"/>
                </a:moveTo>
                <a:lnTo>
                  <a:pt x="201" y="357"/>
                </a:lnTo>
                <a:cubicBezTo>
                  <a:pt x="247" y="311"/>
                  <a:pt x="302" y="275"/>
                  <a:pt x="357" y="247"/>
                </a:cubicBezTo>
                <a:cubicBezTo>
                  <a:pt x="293" y="339"/>
                  <a:pt x="266" y="449"/>
                  <a:pt x="266" y="568"/>
                </a:cubicBezTo>
                <a:cubicBezTo>
                  <a:pt x="266" y="577"/>
                  <a:pt x="266" y="586"/>
                  <a:pt x="266" y="595"/>
                </a:cubicBezTo>
                <a:cubicBezTo>
                  <a:pt x="83" y="604"/>
                  <a:pt x="83" y="604"/>
                  <a:pt x="83" y="604"/>
                </a:cubicBezTo>
                <a:cubicBezTo>
                  <a:pt x="92" y="513"/>
                  <a:pt x="137" y="430"/>
                  <a:pt x="201" y="357"/>
                </a:cubicBezTo>
                <a:close/>
                <a:moveTo>
                  <a:pt x="531" y="1190"/>
                </a:moveTo>
                <a:lnTo>
                  <a:pt x="531" y="1190"/>
                </a:lnTo>
                <a:cubicBezTo>
                  <a:pt x="421" y="1181"/>
                  <a:pt x="311" y="1135"/>
                  <a:pt x="220" y="1053"/>
                </a:cubicBezTo>
                <a:cubicBezTo>
                  <a:pt x="156" y="989"/>
                  <a:pt x="110" y="906"/>
                  <a:pt x="83" y="815"/>
                </a:cubicBezTo>
                <a:cubicBezTo>
                  <a:pt x="320" y="806"/>
                  <a:pt x="320" y="806"/>
                  <a:pt x="320" y="806"/>
                </a:cubicBezTo>
                <a:cubicBezTo>
                  <a:pt x="348" y="861"/>
                  <a:pt x="385" y="916"/>
                  <a:pt x="421" y="961"/>
                </a:cubicBezTo>
                <a:cubicBezTo>
                  <a:pt x="531" y="1062"/>
                  <a:pt x="660" y="1117"/>
                  <a:pt x="806" y="1126"/>
                </a:cubicBezTo>
                <a:cubicBezTo>
                  <a:pt x="723" y="1172"/>
                  <a:pt x="632" y="1190"/>
                  <a:pt x="531" y="1190"/>
                </a:cubicBezTo>
                <a:close/>
                <a:moveTo>
                  <a:pt x="824" y="1053"/>
                </a:moveTo>
                <a:lnTo>
                  <a:pt x="824" y="1053"/>
                </a:lnTo>
                <a:cubicBezTo>
                  <a:pt x="723" y="1053"/>
                  <a:pt x="641" y="1025"/>
                  <a:pt x="559" y="980"/>
                </a:cubicBezTo>
                <a:cubicBezTo>
                  <a:pt x="1236" y="302"/>
                  <a:pt x="1236" y="302"/>
                  <a:pt x="1236" y="302"/>
                </a:cubicBezTo>
                <a:cubicBezTo>
                  <a:pt x="1291" y="375"/>
                  <a:pt x="1319" y="467"/>
                  <a:pt x="1319" y="568"/>
                </a:cubicBezTo>
                <a:cubicBezTo>
                  <a:pt x="1319" y="696"/>
                  <a:pt x="1264" y="815"/>
                  <a:pt x="1172" y="916"/>
                </a:cubicBezTo>
                <a:cubicBezTo>
                  <a:pt x="1081" y="1007"/>
                  <a:pt x="953" y="1053"/>
                  <a:pt x="824" y="105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92F0C51-16D9-CF47-80F6-1CB3858159EF}"/>
              </a:ext>
            </a:extLst>
          </p:cNvPr>
          <p:cNvGrpSpPr/>
          <p:nvPr/>
        </p:nvGrpSpPr>
        <p:grpSpPr>
          <a:xfrm>
            <a:off x="8030990" y="10483566"/>
            <a:ext cx="994082" cy="1584473"/>
            <a:chOff x="26803678" y="10796585"/>
            <a:chExt cx="864358" cy="1377705"/>
          </a:xfrm>
        </p:grpSpPr>
        <p:sp>
          <p:nvSpPr>
            <p:cNvPr id="76" name="Freeform 343">
              <a:extLst>
                <a:ext uri="{FF2B5EF4-FFF2-40B4-BE49-F238E27FC236}">
                  <a16:creationId xmlns:a16="http://schemas.microsoft.com/office/drawing/2014/main" id="{85B9576B-FF35-DF42-8C19-D47BCD050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03678" y="10796585"/>
              <a:ext cx="864358" cy="1377705"/>
            </a:xfrm>
            <a:custGeom>
              <a:avLst/>
              <a:gdLst>
                <a:gd name="T0" fmla="*/ 741 w 870"/>
                <a:gd name="T1" fmla="*/ 129 h 1384"/>
                <a:gd name="T2" fmla="*/ 741 w 870"/>
                <a:gd name="T3" fmla="*/ 129 h 1384"/>
                <a:gd name="T4" fmla="*/ 439 w 870"/>
                <a:gd name="T5" fmla="*/ 0 h 1384"/>
                <a:gd name="T6" fmla="*/ 128 w 870"/>
                <a:gd name="T7" fmla="*/ 129 h 1384"/>
                <a:gd name="T8" fmla="*/ 0 w 870"/>
                <a:gd name="T9" fmla="*/ 431 h 1384"/>
                <a:gd name="T10" fmla="*/ 201 w 870"/>
                <a:gd name="T11" fmla="*/ 989 h 1384"/>
                <a:gd name="T12" fmla="*/ 403 w 870"/>
                <a:gd name="T13" fmla="*/ 1365 h 1384"/>
                <a:gd name="T14" fmla="*/ 430 w 870"/>
                <a:gd name="T15" fmla="*/ 1383 h 1384"/>
                <a:gd name="T16" fmla="*/ 430 w 870"/>
                <a:gd name="T17" fmla="*/ 1383 h 1384"/>
                <a:gd name="T18" fmla="*/ 457 w 870"/>
                <a:gd name="T19" fmla="*/ 1365 h 1384"/>
                <a:gd name="T20" fmla="*/ 668 w 870"/>
                <a:gd name="T21" fmla="*/ 989 h 1384"/>
                <a:gd name="T22" fmla="*/ 869 w 870"/>
                <a:gd name="T23" fmla="*/ 431 h 1384"/>
                <a:gd name="T24" fmla="*/ 741 w 870"/>
                <a:gd name="T25" fmla="*/ 129 h 1384"/>
                <a:gd name="T26" fmla="*/ 604 w 870"/>
                <a:gd name="T27" fmla="*/ 962 h 1384"/>
                <a:gd name="T28" fmla="*/ 604 w 870"/>
                <a:gd name="T29" fmla="*/ 962 h 1384"/>
                <a:gd name="T30" fmla="*/ 430 w 870"/>
                <a:gd name="T31" fmla="*/ 1273 h 1384"/>
                <a:gd name="T32" fmla="*/ 265 w 870"/>
                <a:gd name="T33" fmla="*/ 962 h 1384"/>
                <a:gd name="T34" fmla="*/ 73 w 870"/>
                <a:gd name="T35" fmla="*/ 431 h 1384"/>
                <a:gd name="T36" fmla="*/ 439 w 870"/>
                <a:gd name="T37" fmla="*/ 64 h 1384"/>
                <a:gd name="T38" fmla="*/ 806 w 870"/>
                <a:gd name="T39" fmla="*/ 431 h 1384"/>
                <a:gd name="T40" fmla="*/ 604 w 870"/>
                <a:gd name="T41" fmla="*/ 962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70" h="1384">
                  <a:moveTo>
                    <a:pt x="741" y="129"/>
                  </a:moveTo>
                  <a:lnTo>
                    <a:pt x="741" y="129"/>
                  </a:lnTo>
                  <a:cubicBezTo>
                    <a:pt x="659" y="46"/>
                    <a:pt x="549" y="0"/>
                    <a:pt x="439" y="0"/>
                  </a:cubicBezTo>
                  <a:cubicBezTo>
                    <a:pt x="320" y="0"/>
                    <a:pt x="210" y="46"/>
                    <a:pt x="128" y="129"/>
                  </a:cubicBezTo>
                  <a:cubicBezTo>
                    <a:pt x="45" y="211"/>
                    <a:pt x="0" y="321"/>
                    <a:pt x="0" y="431"/>
                  </a:cubicBezTo>
                  <a:cubicBezTo>
                    <a:pt x="0" y="532"/>
                    <a:pt x="73" y="715"/>
                    <a:pt x="201" y="989"/>
                  </a:cubicBezTo>
                  <a:cubicBezTo>
                    <a:pt x="302" y="1191"/>
                    <a:pt x="403" y="1365"/>
                    <a:pt x="403" y="1365"/>
                  </a:cubicBezTo>
                  <a:cubicBezTo>
                    <a:pt x="412" y="1374"/>
                    <a:pt x="421" y="1383"/>
                    <a:pt x="430" y="1383"/>
                  </a:cubicBezTo>
                  <a:lnTo>
                    <a:pt x="430" y="1383"/>
                  </a:lnTo>
                  <a:cubicBezTo>
                    <a:pt x="448" y="1383"/>
                    <a:pt x="457" y="1374"/>
                    <a:pt x="457" y="1365"/>
                  </a:cubicBezTo>
                  <a:cubicBezTo>
                    <a:pt x="466" y="1365"/>
                    <a:pt x="567" y="1191"/>
                    <a:pt x="668" y="989"/>
                  </a:cubicBezTo>
                  <a:cubicBezTo>
                    <a:pt x="806" y="715"/>
                    <a:pt x="869" y="532"/>
                    <a:pt x="869" y="431"/>
                  </a:cubicBezTo>
                  <a:cubicBezTo>
                    <a:pt x="869" y="321"/>
                    <a:pt x="824" y="211"/>
                    <a:pt x="741" y="129"/>
                  </a:cubicBezTo>
                  <a:close/>
                  <a:moveTo>
                    <a:pt x="604" y="962"/>
                  </a:moveTo>
                  <a:lnTo>
                    <a:pt x="604" y="962"/>
                  </a:lnTo>
                  <a:cubicBezTo>
                    <a:pt x="540" y="1090"/>
                    <a:pt x="466" y="1209"/>
                    <a:pt x="430" y="1273"/>
                  </a:cubicBezTo>
                  <a:cubicBezTo>
                    <a:pt x="393" y="1209"/>
                    <a:pt x="329" y="1090"/>
                    <a:pt x="265" y="962"/>
                  </a:cubicBezTo>
                  <a:cubicBezTo>
                    <a:pt x="100" y="632"/>
                    <a:pt x="73" y="495"/>
                    <a:pt x="73" y="431"/>
                  </a:cubicBezTo>
                  <a:cubicBezTo>
                    <a:pt x="73" y="229"/>
                    <a:pt x="238" y="64"/>
                    <a:pt x="439" y="64"/>
                  </a:cubicBezTo>
                  <a:cubicBezTo>
                    <a:pt x="641" y="64"/>
                    <a:pt x="806" y="229"/>
                    <a:pt x="806" y="431"/>
                  </a:cubicBezTo>
                  <a:cubicBezTo>
                    <a:pt x="806" y="495"/>
                    <a:pt x="769" y="632"/>
                    <a:pt x="604" y="96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" name="Freeform 344">
              <a:extLst>
                <a:ext uri="{FF2B5EF4-FFF2-40B4-BE49-F238E27FC236}">
                  <a16:creationId xmlns:a16="http://schemas.microsoft.com/office/drawing/2014/main" id="{CA7EF4EB-8E3D-CA4D-9FDC-779F5407E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1121" y="10985253"/>
              <a:ext cx="465085" cy="465085"/>
            </a:xfrm>
            <a:custGeom>
              <a:avLst/>
              <a:gdLst>
                <a:gd name="T0" fmla="*/ 403 w 468"/>
                <a:gd name="T1" fmla="*/ 120 h 469"/>
                <a:gd name="T2" fmla="*/ 403 w 468"/>
                <a:gd name="T3" fmla="*/ 120 h 469"/>
                <a:gd name="T4" fmla="*/ 348 w 468"/>
                <a:gd name="T5" fmla="*/ 120 h 469"/>
                <a:gd name="T6" fmla="*/ 348 w 468"/>
                <a:gd name="T7" fmla="*/ 65 h 469"/>
                <a:gd name="T8" fmla="*/ 275 w 468"/>
                <a:gd name="T9" fmla="*/ 0 h 469"/>
                <a:gd name="T10" fmla="*/ 192 w 468"/>
                <a:gd name="T11" fmla="*/ 0 h 469"/>
                <a:gd name="T12" fmla="*/ 128 w 468"/>
                <a:gd name="T13" fmla="*/ 65 h 469"/>
                <a:gd name="T14" fmla="*/ 128 w 468"/>
                <a:gd name="T15" fmla="*/ 120 h 469"/>
                <a:gd name="T16" fmla="*/ 73 w 468"/>
                <a:gd name="T17" fmla="*/ 120 h 469"/>
                <a:gd name="T18" fmla="*/ 0 w 468"/>
                <a:gd name="T19" fmla="*/ 193 h 469"/>
                <a:gd name="T20" fmla="*/ 0 w 468"/>
                <a:gd name="T21" fmla="*/ 275 h 469"/>
                <a:gd name="T22" fmla="*/ 73 w 468"/>
                <a:gd name="T23" fmla="*/ 340 h 469"/>
                <a:gd name="T24" fmla="*/ 128 w 468"/>
                <a:gd name="T25" fmla="*/ 340 h 469"/>
                <a:gd name="T26" fmla="*/ 128 w 468"/>
                <a:gd name="T27" fmla="*/ 403 h 469"/>
                <a:gd name="T28" fmla="*/ 192 w 468"/>
                <a:gd name="T29" fmla="*/ 468 h 469"/>
                <a:gd name="T30" fmla="*/ 275 w 468"/>
                <a:gd name="T31" fmla="*/ 468 h 469"/>
                <a:gd name="T32" fmla="*/ 348 w 468"/>
                <a:gd name="T33" fmla="*/ 403 h 469"/>
                <a:gd name="T34" fmla="*/ 348 w 468"/>
                <a:gd name="T35" fmla="*/ 340 h 469"/>
                <a:gd name="T36" fmla="*/ 403 w 468"/>
                <a:gd name="T37" fmla="*/ 340 h 469"/>
                <a:gd name="T38" fmla="*/ 467 w 468"/>
                <a:gd name="T39" fmla="*/ 275 h 469"/>
                <a:gd name="T40" fmla="*/ 467 w 468"/>
                <a:gd name="T41" fmla="*/ 193 h 469"/>
                <a:gd name="T42" fmla="*/ 403 w 468"/>
                <a:gd name="T43" fmla="*/ 120 h 469"/>
                <a:gd name="T44" fmla="*/ 403 w 468"/>
                <a:gd name="T45" fmla="*/ 275 h 469"/>
                <a:gd name="T46" fmla="*/ 403 w 468"/>
                <a:gd name="T47" fmla="*/ 275 h 469"/>
                <a:gd name="T48" fmla="*/ 275 w 468"/>
                <a:gd name="T49" fmla="*/ 275 h 469"/>
                <a:gd name="T50" fmla="*/ 275 w 468"/>
                <a:gd name="T51" fmla="*/ 403 h 469"/>
                <a:gd name="T52" fmla="*/ 192 w 468"/>
                <a:gd name="T53" fmla="*/ 403 h 469"/>
                <a:gd name="T54" fmla="*/ 192 w 468"/>
                <a:gd name="T55" fmla="*/ 275 h 469"/>
                <a:gd name="T56" fmla="*/ 73 w 468"/>
                <a:gd name="T57" fmla="*/ 275 h 469"/>
                <a:gd name="T58" fmla="*/ 73 w 468"/>
                <a:gd name="T59" fmla="*/ 193 h 469"/>
                <a:gd name="T60" fmla="*/ 192 w 468"/>
                <a:gd name="T61" fmla="*/ 193 h 469"/>
                <a:gd name="T62" fmla="*/ 192 w 468"/>
                <a:gd name="T63" fmla="*/ 65 h 469"/>
                <a:gd name="T64" fmla="*/ 275 w 468"/>
                <a:gd name="T65" fmla="*/ 65 h 469"/>
                <a:gd name="T66" fmla="*/ 275 w 468"/>
                <a:gd name="T67" fmla="*/ 193 h 469"/>
                <a:gd name="T68" fmla="*/ 403 w 468"/>
                <a:gd name="T69" fmla="*/ 193 h 469"/>
                <a:gd name="T70" fmla="*/ 403 w 468"/>
                <a:gd name="T71" fmla="*/ 275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" h="469">
                  <a:moveTo>
                    <a:pt x="403" y="120"/>
                  </a:moveTo>
                  <a:lnTo>
                    <a:pt x="403" y="120"/>
                  </a:lnTo>
                  <a:cubicBezTo>
                    <a:pt x="348" y="120"/>
                    <a:pt x="348" y="120"/>
                    <a:pt x="348" y="120"/>
                  </a:cubicBezTo>
                  <a:cubicBezTo>
                    <a:pt x="348" y="65"/>
                    <a:pt x="348" y="65"/>
                    <a:pt x="348" y="65"/>
                  </a:cubicBezTo>
                  <a:cubicBezTo>
                    <a:pt x="348" y="28"/>
                    <a:pt x="311" y="0"/>
                    <a:pt x="275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56" y="0"/>
                    <a:pt x="128" y="28"/>
                    <a:pt x="128" y="65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73" y="120"/>
                    <a:pt x="73" y="120"/>
                    <a:pt x="73" y="120"/>
                  </a:cubicBezTo>
                  <a:cubicBezTo>
                    <a:pt x="27" y="120"/>
                    <a:pt x="0" y="156"/>
                    <a:pt x="0" y="193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312"/>
                    <a:pt x="27" y="340"/>
                    <a:pt x="73" y="340"/>
                  </a:cubicBezTo>
                  <a:cubicBezTo>
                    <a:pt x="128" y="340"/>
                    <a:pt x="128" y="340"/>
                    <a:pt x="128" y="340"/>
                  </a:cubicBezTo>
                  <a:cubicBezTo>
                    <a:pt x="128" y="403"/>
                    <a:pt x="128" y="403"/>
                    <a:pt x="128" y="403"/>
                  </a:cubicBezTo>
                  <a:cubicBezTo>
                    <a:pt x="128" y="440"/>
                    <a:pt x="156" y="468"/>
                    <a:pt x="192" y="468"/>
                  </a:cubicBezTo>
                  <a:cubicBezTo>
                    <a:pt x="275" y="468"/>
                    <a:pt x="275" y="468"/>
                    <a:pt x="275" y="468"/>
                  </a:cubicBezTo>
                  <a:cubicBezTo>
                    <a:pt x="311" y="468"/>
                    <a:pt x="348" y="440"/>
                    <a:pt x="348" y="403"/>
                  </a:cubicBezTo>
                  <a:cubicBezTo>
                    <a:pt x="348" y="340"/>
                    <a:pt x="348" y="340"/>
                    <a:pt x="348" y="340"/>
                  </a:cubicBezTo>
                  <a:cubicBezTo>
                    <a:pt x="403" y="340"/>
                    <a:pt x="403" y="340"/>
                    <a:pt x="403" y="340"/>
                  </a:cubicBezTo>
                  <a:cubicBezTo>
                    <a:pt x="440" y="340"/>
                    <a:pt x="467" y="312"/>
                    <a:pt x="467" y="275"/>
                  </a:cubicBezTo>
                  <a:cubicBezTo>
                    <a:pt x="467" y="193"/>
                    <a:pt x="467" y="193"/>
                    <a:pt x="467" y="193"/>
                  </a:cubicBezTo>
                  <a:cubicBezTo>
                    <a:pt x="467" y="156"/>
                    <a:pt x="440" y="120"/>
                    <a:pt x="403" y="120"/>
                  </a:cubicBezTo>
                  <a:close/>
                  <a:moveTo>
                    <a:pt x="403" y="275"/>
                  </a:moveTo>
                  <a:lnTo>
                    <a:pt x="403" y="275"/>
                  </a:lnTo>
                  <a:cubicBezTo>
                    <a:pt x="275" y="275"/>
                    <a:pt x="275" y="275"/>
                    <a:pt x="275" y="275"/>
                  </a:cubicBezTo>
                  <a:cubicBezTo>
                    <a:pt x="275" y="403"/>
                    <a:pt x="275" y="403"/>
                    <a:pt x="275" y="403"/>
                  </a:cubicBezTo>
                  <a:cubicBezTo>
                    <a:pt x="192" y="403"/>
                    <a:pt x="192" y="403"/>
                    <a:pt x="192" y="403"/>
                  </a:cubicBezTo>
                  <a:cubicBezTo>
                    <a:pt x="192" y="275"/>
                    <a:pt x="192" y="275"/>
                    <a:pt x="192" y="275"/>
                  </a:cubicBezTo>
                  <a:cubicBezTo>
                    <a:pt x="73" y="275"/>
                    <a:pt x="73" y="275"/>
                    <a:pt x="73" y="275"/>
                  </a:cubicBezTo>
                  <a:cubicBezTo>
                    <a:pt x="73" y="193"/>
                    <a:pt x="73" y="193"/>
                    <a:pt x="73" y="193"/>
                  </a:cubicBezTo>
                  <a:cubicBezTo>
                    <a:pt x="192" y="193"/>
                    <a:pt x="192" y="193"/>
                    <a:pt x="192" y="193"/>
                  </a:cubicBezTo>
                  <a:cubicBezTo>
                    <a:pt x="192" y="65"/>
                    <a:pt x="192" y="65"/>
                    <a:pt x="192" y="65"/>
                  </a:cubicBezTo>
                  <a:cubicBezTo>
                    <a:pt x="275" y="65"/>
                    <a:pt x="275" y="65"/>
                    <a:pt x="275" y="65"/>
                  </a:cubicBezTo>
                  <a:cubicBezTo>
                    <a:pt x="275" y="193"/>
                    <a:pt x="275" y="193"/>
                    <a:pt x="275" y="193"/>
                  </a:cubicBezTo>
                  <a:cubicBezTo>
                    <a:pt x="403" y="193"/>
                    <a:pt x="403" y="193"/>
                    <a:pt x="403" y="193"/>
                  </a:cubicBezTo>
                  <a:lnTo>
                    <a:pt x="403" y="27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D006995-1507-A943-B7E3-F82076021C7D}"/>
              </a:ext>
            </a:extLst>
          </p:cNvPr>
          <p:cNvGrpSpPr/>
          <p:nvPr/>
        </p:nvGrpSpPr>
        <p:grpSpPr>
          <a:xfrm>
            <a:off x="18523857" y="4081446"/>
            <a:ext cx="4357989" cy="2208082"/>
            <a:chOff x="2197209" y="4655883"/>
            <a:chExt cx="4357989" cy="2208082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37AC1E7-769F-CE41-A025-838AAA42FB6F}"/>
                </a:ext>
              </a:extLst>
            </p:cNvPr>
            <p:cNvSpPr txBox="1"/>
            <p:nvPr/>
          </p:nvSpPr>
          <p:spPr>
            <a:xfrm>
              <a:off x="2197209" y="5249228"/>
              <a:ext cx="4357989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F697FCC-5013-D149-8E88-68AE604399B5}"/>
                </a:ext>
              </a:extLst>
            </p:cNvPr>
            <p:cNvSpPr/>
            <p:nvPr/>
          </p:nvSpPr>
          <p:spPr>
            <a:xfrm>
              <a:off x="2197210" y="4655883"/>
              <a:ext cx="43579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371473B-5059-D341-BC82-AAF5776123A6}"/>
              </a:ext>
            </a:extLst>
          </p:cNvPr>
          <p:cNvGrpSpPr/>
          <p:nvPr/>
        </p:nvGrpSpPr>
        <p:grpSpPr>
          <a:xfrm>
            <a:off x="18523857" y="10126175"/>
            <a:ext cx="4357989" cy="2208082"/>
            <a:chOff x="2197209" y="4655883"/>
            <a:chExt cx="4357989" cy="2208082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9629526-5DC7-D346-81B6-1ED9B3B2C189}"/>
                </a:ext>
              </a:extLst>
            </p:cNvPr>
            <p:cNvSpPr txBox="1"/>
            <p:nvPr/>
          </p:nvSpPr>
          <p:spPr>
            <a:xfrm>
              <a:off x="2197209" y="5249228"/>
              <a:ext cx="4357989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B7C622F-242F-8540-8847-BD215018B5BF}"/>
                </a:ext>
              </a:extLst>
            </p:cNvPr>
            <p:cNvSpPr/>
            <p:nvPr/>
          </p:nvSpPr>
          <p:spPr>
            <a:xfrm>
              <a:off x="2197210" y="4655883"/>
              <a:ext cx="43579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7F95E5F-D25A-2C48-94C9-69D433DF9C21}"/>
              </a:ext>
            </a:extLst>
          </p:cNvPr>
          <p:cNvGrpSpPr/>
          <p:nvPr/>
        </p:nvGrpSpPr>
        <p:grpSpPr>
          <a:xfrm flipH="1">
            <a:off x="1406289" y="4081446"/>
            <a:ext cx="4357989" cy="2208082"/>
            <a:chOff x="2197209" y="4655883"/>
            <a:chExt cx="4357989" cy="2208082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1FB57AF-C783-FA4D-8806-D4F02C9280F0}"/>
                </a:ext>
              </a:extLst>
            </p:cNvPr>
            <p:cNvSpPr txBox="1"/>
            <p:nvPr/>
          </p:nvSpPr>
          <p:spPr>
            <a:xfrm>
              <a:off x="2197209" y="5249228"/>
              <a:ext cx="4357989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5FA104D-2E9F-074E-979A-562F631B0B4F}"/>
                </a:ext>
              </a:extLst>
            </p:cNvPr>
            <p:cNvSpPr/>
            <p:nvPr/>
          </p:nvSpPr>
          <p:spPr>
            <a:xfrm>
              <a:off x="2197210" y="4655883"/>
              <a:ext cx="43579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9F415C4-FCB1-414D-955D-DF032AE6E3AE}"/>
              </a:ext>
            </a:extLst>
          </p:cNvPr>
          <p:cNvGrpSpPr/>
          <p:nvPr/>
        </p:nvGrpSpPr>
        <p:grpSpPr>
          <a:xfrm flipH="1">
            <a:off x="1406289" y="10126175"/>
            <a:ext cx="4357989" cy="2208082"/>
            <a:chOff x="2197209" y="4655883"/>
            <a:chExt cx="4357989" cy="2208082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594B23B-F3CF-3843-9945-1F76B665F565}"/>
                </a:ext>
              </a:extLst>
            </p:cNvPr>
            <p:cNvSpPr txBox="1"/>
            <p:nvPr/>
          </p:nvSpPr>
          <p:spPr>
            <a:xfrm>
              <a:off x="2197209" y="5249228"/>
              <a:ext cx="4357989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0F95BD7-26DD-264A-8E37-A39E881ABDB0}"/>
                </a:ext>
              </a:extLst>
            </p:cNvPr>
            <p:cNvSpPr/>
            <p:nvPr/>
          </p:nvSpPr>
          <p:spPr>
            <a:xfrm>
              <a:off x="2197210" y="4655883"/>
              <a:ext cx="43579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CF147542-B344-8944-8D1F-0214FD685A61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A84DC657-7888-9046-8C0C-2EDA6C8F89E4}"/>
                </a:ext>
              </a:extLst>
            </p:cNvPr>
            <p:cNvSpPr txBox="1"/>
            <p:nvPr/>
          </p:nvSpPr>
          <p:spPr>
            <a:xfrm>
              <a:off x="7531171" y="861425"/>
              <a:ext cx="93153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Medical Infographic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0856B51D-7397-E94F-8A7E-ED1ADEEBE5A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306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41700FDB-023E-9348-9E26-AA3A2DCC365C}"/>
              </a:ext>
            </a:extLst>
          </p:cNvPr>
          <p:cNvSpPr/>
          <p:nvPr/>
        </p:nvSpPr>
        <p:spPr>
          <a:xfrm>
            <a:off x="9124496" y="4090043"/>
            <a:ext cx="6128658" cy="8418585"/>
          </a:xfrm>
          <a:prstGeom prst="roundRect">
            <a:avLst>
              <a:gd name="adj" fmla="val 358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7F881C44-456D-9448-9D84-9C77EF2F17B4}"/>
              </a:ext>
            </a:extLst>
          </p:cNvPr>
          <p:cNvSpPr/>
          <p:nvPr/>
        </p:nvSpPr>
        <p:spPr>
          <a:xfrm>
            <a:off x="9621318" y="4547815"/>
            <a:ext cx="5137741" cy="7061312"/>
          </a:xfrm>
          <a:prstGeom prst="roundRect">
            <a:avLst>
              <a:gd name="adj" fmla="val 49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3">
            <a:extLst>
              <a:ext uri="{FF2B5EF4-FFF2-40B4-BE49-F238E27FC236}">
                <a16:creationId xmlns:a16="http://schemas.microsoft.com/office/drawing/2014/main" id="{94AF38CC-5C02-7E46-842A-F05624931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5459" y="3931681"/>
            <a:ext cx="2983563" cy="1076870"/>
          </a:xfrm>
          <a:custGeom>
            <a:avLst/>
            <a:gdLst>
              <a:gd name="T0" fmla="*/ 4155 w 4156"/>
              <a:gd name="T1" fmla="*/ 0 h 1501"/>
              <a:gd name="T2" fmla="*/ 4155 w 4156"/>
              <a:gd name="T3" fmla="*/ 0 h 1501"/>
              <a:gd name="T4" fmla="*/ 4155 w 4156"/>
              <a:gd name="T5" fmla="*/ 1344 h 1501"/>
              <a:gd name="T6" fmla="*/ 4030 w 4156"/>
              <a:gd name="T7" fmla="*/ 1500 h 1501"/>
              <a:gd name="T8" fmla="*/ 125 w 4156"/>
              <a:gd name="T9" fmla="*/ 1500 h 1501"/>
              <a:gd name="T10" fmla="*/ 0 w 4156"/>
              <a:gd name="T11" fmla="*/ 1344 h 1501"/>
              <a:gd name="T12" fmla="*/ 0 w 4156"/>
              <a:gd name="T13" fmla="*/ 0 h 1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56" h="1501">
                <a:moveTo>
                  <a:pt x="4155" y="0"/>
                </a:moveTo>
                <a:lnTo>
                  <a:pt x="4155" y="0"/>
                </a:lnTo>
                <a:cubicBezTo>
                  <a:pt x="4155" y="1344"/>
                  <a:pt x="4155" y="1344"/>
                  <a:pt x="4155" y="1344"/>
                </a:cubicBezTo>
                <a:cubicBezTo>
                  <a:pt x="4155" y="1438"/>
                  <a:pt x="4093" y="1500"/>
                  <a:pt x="4030" y="1500"/>
                </a:cubicBezTo>
                <a:cubicBezTo>
                  <a:pt x="125" y="1500"/>
                  <a:pt x="125" y="1500"/>
                  <a:pt x="125" y="1500"/>
                </a:cubicBezTo>
                <a:cubicBezTo>
                  <a:pt x="62" y="1500"/>
                  <a:pt x="0" y="1438"/>
                  <a:pt x="0" y="1344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5616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Freeform 4">
            <a:extLst>
              <a:ext uri="{FF2B5EF4-FFF2-40B4-BE49-F238E27FC236}">
                <a16:creationId xmlns:a16="http://schemas.microsoft.com/office/drawing/2014/main" id="{0F9C2C89-9633-0044-A084-BF449976E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4926" y="3776484"/>
            <a:ext cx="3322460" cy="361068"/>
          </a:xfrm>
          <a:custGeom>
            <a:avLst/>
            <a:gdLst>
              <a:gd name="T0" fmla="*/ 4405 w 4625"/>
              <a:gd name="T1" fmla="*/ 501 h 502"/>
              <a:gd name="T2" fmla="*/ 4405 w 4625"/>
              <a:gd name="T3" fmla="*/ 501 h 502"/>
              <a:gd name="T4" fmla="*/ 250 w 4625"/>
              <a:gd name="T5" fmla="*/ 501 h 502"/>
              <a:gd name="T6" fmla="*/ 0 w 4625"/>
              <a:gd name="T7" fmla="*/ 251 h 502"/>
              <a:gd name="T8" fmla="*/ 0 w 4625"/>
              <a:gd name="T9" fmla="*/ 251 h 502"/>
              <a:gd name="T10" fmla="*/ 250 w 4625"/>
              <a:gd name="T11" fmla="*/ 0 h 502"/>
              <a:gd name="T12" fmla="*/ 4405 w 4625"/>
              <a:gd name="T13" fmla="*/ 0 h 502"/>
              <a:gd name="T14" fmla="*/ 4624 w 4625"/>
              <a:gd name="T15" fmla="*/ 251 h 502"/>
              <a:gd name="T16" fmla="*/ 4624 w 4625"/>
              <a:gd name="T17" fmla="*/ 251 h 502"/>
              <a:gd name="T18" fmla="*/ 4405 w 4625"/>
              <a:gd name="T19" fmla="*/ 501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25" h="502">
                <a:moveTo>
                  <a:pt x="4405" y="501"/>
                </a:moveTo>
                <a:lnTo>
                  <a:pt x="4405" y="501"/>
                </a:lnTo>
                <a:cubicBezTo>
                  <a:pt x="250" y="501"/>
                  <a:pt x="250" y="501"/>
                  <a:pt x="250" y="501"/>
                </a:cubicBezTo>
                <a:cubicBezTo>
                  <a:pt x="125" y="501"/>
                  <a:pt x="0" y="376"/>
                  <a:pt x="0" y="251"/>
                </a:cubicBezTo>
                <a:lnTo>
                  <a:pt x="0" y="251"/>
                </a:lnTo>
                <a:cubicBezTo>
                  <a:pt x="0" y="94"/>
                  <a:pt x="125" y="0"/>
                  <a:pt x="250" y="0"/>
                </a:cubicBezTo>
                <a:cubicBezTo>
                  <a:pt x="4405" y="0"/>
                  <a:pt x="4405" y="0"/>
                  <a:pt x="4405" y="0"/>
                </a:cubicBezTo>
                <a:cubicBezTo>
                  <a:pt x="4530" y="0"/>
                  <a:pt x="4624" y="94"/>
                  <a:pt x="4624" y="251"/>
                </a:cubicBezTo>
                <a:lnTo>
                  <a:pt x="4624" y="251"/>
                </a:lnTo>
                <a:cubicBezTo>
                  <a:pt x="4624" y="376"/>
                  <a:pt x="4530" y="501"/>
                  <a:pt x="4405" y="50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6A6A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07FA59E5-CE82-6445-B5D6-3EE197E05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6491" y="5841540"/>
            <a:ext cx="4443671" cy="136193"/>
          </a:xfrm>
          <a:custGeom>
            <a:avLst/>
            <a:gdLst>
              <a:gd name="T0" fmla="*/ 6093 w 6187"/>
              <a:gd name="T1" fmla="*/ 187 h 188"/>
              <a:gd name="T2" fmla="*/ 6093 w 6187"/>
              <a:gd name="T3" fmla="*/ 187 h 188"/>
              <a:gd name="T4" fmla="*/ 94 w 6187"/>
              <a:gd name="T5" fmla="*/ 187 h 188"/>
              <a:gd name="T6" fmla="*/ 0 w 6187"/>
              <a:gd name="T7" fmla="*/ 93 h 188"/>
              <a:gd name="T8" fmla="*/ 0 w 6187"/>
              <a:gd name="T9" fmla="*/ 93 h 188"/>
              <a:gd name="T10" fmla="*/ 94 w 6187"/>
              <a:gd name="T11" fmla="*/ 0 h 188"/>
              <a:gd name="T12" fmla="*/ 6093 w 6187"/>
              <a:gd name="T13" fmla="*/ 0 h 188"/>
              <a:gd name="T14" fmla="*/ 6186 w 6187"/>
              <a:gd name="T15" fmla="*/ 93 h 188"/>
              <a:gd name="T16" fmla="*/ 6186 w 6187"/>
              <a:gd name="T17" fmla="*/ 93 h 188"/>
              <a:gd name="T18" fmla="*/ 6093 w 6187"/>
              <a:gd name="T19" fmla="*/ 18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87" h="188">
                <a:moveTo>
                  <a:pt x="6093" y="187"/>
                </a:moveTo>
                <a:lnTo>
                  <a:pt x="6093" y="187"/>
                </a:lnTo>
                <a:cubicBezTo>
                  <a:pt x="94" y="187"/>
                  <a:pt x="94" y="187"/>
                  <a:pt x="94" y="187"/>
                </a:cubicBezTo>
                <a:cubicBezTo>
                  <a:pt x="31" y="187"/>
                  <a:pt x="0" y="156"/>
                  <a:pt x="0" y="93"/>
                </a:cubicBezTo>
                <a:lnTo>
                  <a:pt x="0" y="93"/>
                </a:lnTo>
                <a:cubicBezTo>
                  <a:pt x="0" y="31"/>
                  <a:pt x="31" y="0"/>
                  <a:pt x="94" y="0"/>
                </a:cubicBezTo>
                <a:cubicBezTo>
                  <a:pt x="6093" y="0"/>
                  <a:pt x="6093" y="0"/>
                  <a:pt x="6093" y="0"/>
                </a:cubicBezTo>
                <a:cubicBezTo>
                  <a:pt x="6155" y="0"/>
                  <a:pt x="6186" y="31"/>
                  <a:pt x="6186" y="93"/>
                </a:cubicBezTo>
                <a:lnTo>
                  <a:pt x="6186" y="93"/>
                </a:lnTo>
                <a:cubicBezTo>
                  <a:pt x="6186" y="156"/>
                  <a:pt x="6155" y="187"/>
                  <a:pt x="6093" y="187"/>
                </a:cubicBezTo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6">
            <a:extLst>
              <a:ext uri="{FF2B5EF4-FFF2-40B4-BE49-F238E27FC236}">
                <a16:creationId xmlns:a16="http://schemas.microsoft.com/office/drawing/2014/main" id="{E99D40C9-706D-B64B-89C4-2CADCC47E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6491" y="6221611"/>
            <a:ext cx="4443671" cy="136193"/>
          </a:xfrm>
          <a:custGeom>
            <a:avLst/>
            <a:gdLst>
              <a:gd name="T0" fmla="*/ 6093 w 6187"/>
              <a:gd name="T1" fmla="*/ 187 h 188"/>
              <a:gd name="T2" fmla="*/ 6093 w 6187"/>
              <a:gd name="T3" fmla="*/ 187 h 188"/>
              <a:gd name="T4" fmla="*/ 94 w 6187"/>
              <a:gd name="T5" fmla="*/ 187 h 188"/>
              <a:gd name="T6" fmla="*/ 0 w 6187"/>
              <a:gd name="T7" fmla="*/ 94 h 188"/>
              <a:gd name="T8" fmla="*/ 0 w 6187"/>
              <a:gd name="T9" fmla="*/ 94 h 188"/>
              <a:gd name="T10" fmla="*/ 94 w 6187"/>
              <a:gd name="T11" fmla="*/ 0 h 188"/>
              <a:gd name="T12" fmla="*/ 6093 w 6187"/>
              <a:gd name="T13" fmla="*/ 0 h 188"/>
              <a:gd name="T14" fmla="*/ 6186 w 6187"/>
              <a:gd name="T15" fmla="*/ 94 h 188"/>
              <a:gd name="T16" fmla="*/ 6186 w 6187"/>
              <a:gd name="T17" fmla="*/ 94 h 188"/>
              <a:gd name="T18" fmla="*/ 6093 w 6187"/>
              <a:gd name="T19" fmla="*/ 18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87" h="188">
                <a:moveTo>
                  <a:pt x="6093" y="187"/>
                </a:moveTo>
                <a:lnTo>
                  <a:pt x="6093" y="187"/>
                </a:lnTo>
                <a:cubicBezTo>
                  <a:pt x="94" y="187"/>
                  <a:pt x="94" y="187"/>
                  <a:pt x="94" y="187"/>
                </a:cubicBezTo>
                <a:cubicBezTo>
                  <a:pt x="31" y="187"/>
                  <a:pt x="0" y="156"/>
                  <a:pt x="0" y="94"/>
                </a:cubicBezTo>
                <a:lnTo>
                  <a:pt x="0" y="94"/>
                </a:lnTo>
                <a:cubicBezTo>
                  <a:pt x="0" y="31"/>
                  <a:pt x="31" y="0"/>
                  <a:pt x="94" y="0"/>
                </a:cubicBezTo>
                <a:cubicBezTo>
                  <a:pt x="6093" y="0"/>
                  <a:pt x="6093" y="0"/>
                  <a:pt x="6093" y="0"/>
                </a:cubicBezTo>
                <a:cubicBezTo>
                  <a:pt x="6155" y="0"/>
                  <a:pt x="6186" y="31"/>
                  <a:pt x="6186" y="94"/>
                </a:cubicBezTo>
                <a:lnTo>
                  <a:pt x="6186" y="94"/>
                </a:lnTo>
                <a:cubicBezTo>
                  <a:pt x="6186" y="156"/>
                  <a:pt x="6155" y="187"/>
                  <a:pt x="6093" y="187"/>
                </a:cubicBezTo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7">
            <a:extLst>
              <a:ext uri="{FF2B5EF4-FFF2-40B4-BE49-F238E27FC236}">
                <a16:creationId xmlns:a16="http://schemas.microsoft.com/office/drawing/2014/main" id="{80138E8D-2D92-514B-8D71-24FF0E9CF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6491" y="6604851"/>
            <a:ext cx="4443671" cy="136191"/>
          </a:xfrm>
          <a:custGeom>
            <a:avLst/>
            <a:gdLst>
              <a:gd name="T0" fmla="*/ 6093 w 6187"/>
              <a:gd name="T1" fmla="*/ 188 h 189"/>
              <a:gd name="T2" fmla="*/ 6093 w 6187"/>
              <a:gd name="T3" fmla="*/ 188 h 189"/>
              <a:gd name="T4" fmla="*/ 94 w 6187"/>
              <a:gd name="T5" fmla="*/ 188 h 189"/>
              <a:gd name="T6" fmla="*/ 0 w 6187"/>
              <a:gd name="T7" fmla="*/ 94 h 189"/>
              <a:gd name="T8" fmla="*/ 0 w 6187"/>
              <a:gd name="T9" fmla="*/ 94 h 189"/>
              <a:gd name="T10" fmla="*/ 94 w 6187"/>
              <a:gd name="T11" fmla="*/ 0 h 189"/>
              <a:gd name="T12" fmla="*/ 6093 w 6187"/>
              <a:gd name="T13" fmla="*/ 0 h 189"/>
              <a:gd name="T14" fmla="*/ 6186 w 6187"/>
              <a:gd name="T15" fmla="*/ 94 h 189"/>
              <a:gd name="T16" fmla="*/ 6186 w 6187"/>
              <a:gd name="T17" fmla="*/ 94 h 189"/>
              <a:gd name="T18" fmla="*/ 6093 w 6187"/>
              <a:gd name="T19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87" h="189">
                <a:moveTo>
                  <a:pt x="6093" y="188"/>
                </a:moveTo>
                <a:lnTo>
                  <a:pt x="6093" y="188"/>
                </a:lnTo>
                <a:cubicBezTo>
                  <a:pt x="94" y="188"/>
                  <a:pt x="94" y="188"/>
                  <a:pt x="94" y="188"/>
                </a:cubicBezTo>
                <a:cubicBezTo>
                  <a:pt x="31" y="188"/>
                  <a:pt x="0" y="156"/>
                  <a:pt x="0" y="94"/>
                </a:cubicBezTo>
                <a:lnTo>
                  <a:pt x="0" y="94"/>
                </a:lnTo>
                <a:cubicBezTo>
                  <a:pt x="0" y="63"/>
                  <a:pt x="31" y="0"/>
                  <a:pt x="94" y="0"/>
                </a:cubicBezTo>
                <a:cubicBezTo>
                  <a:pt x="6093" y="0"/>
                  <a:pt x="6093" y="0"/>
                  <a:pt x="6093" y="0"/>
                </a:cubicBezTo>
                <a:cubicBezTo>
                  <a:pt x="6155" y="0"/>
                  <a:pt x="6186" y="63"/>
                  <a:pt x="6186" y="94"/>
                </a:cubicBezTo>
                <a:lnTo>
                  <a:pt x="6186" y="94"/>
                </a:lnTo>
                <a:cubicBezTo>
                  <a:pt x="6186" y="156"/>
                  <a:pt x="6155" y="188"/>
                  <a:pt x="6093" y="188"/>
                </a:cubicBezTo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A3DC3A8-082B-734C-9288-FAA762B4692B}"/>
              </a:ext>
            </a:extLst>
          </p:cNvPr>
          <p:cNvSpPr/>
          <p:nvPr/>
        </p:nvSpPr>
        <p:spPr>
          <a:xfrm>
            <a:off x="9954318" y="9743606"/>
            <a:ext cx="2148280" cy="1530801"/>
          </a:xfrm>
          <a:prstGeom prst="roundRect">
            <a:avLst>
              <a:gd name="adj" fmla="val 1091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E1300FD8-1F2E-E046-9C34-F493C496E43D}"/>
              </a:ext>
            </a:extLst>
          </p:cNvPr>
          <p:cNvSpPr/>
          <p:nvPr/>
        </p:nvSpPr>
        <p:spPr>
          <a:xfrm>
            <a:off x="12275054" y="9743606"/>
            <a:ext cx="2148280" cy="1530801"/>
          </a:xfrm>
          <a:prstGeom prst="roundRect">
            <a:avLst>
              <a:gd name="adj" fmla="val 1091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72FB4CC-106D-FD43-A405-E1D6D59CA2C2}"/>
              </a:ext>
            </a:extLst>
          </p:cNvPr>
          <p:cNvSpPr/>
          <p:nvPr/>
        </p:nvSpPr>
        <p:spPr>
          <a:xfrm>
            <a:off x="9954318" y="8056025"/>
            <a:ext cx="2148280" cy="1530801"/>
          </a:xfrm>
          <a:prstGeom prst="roundRect">
            <a:avLst>
              <a:gd name="adj" fmla="val 1091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68948E92-BCC9-924C-8E9B-479B42D2238D}"/>
              </a:ext>
            </a:extLst>
          </p:cNvPr>
          <p:cNvSpPr/>
          <p:nvPr/>
        </p:nvSpPr>
        <p:spPr>
          <a:xfrm>
            <a:off x="12275054" y="8056025"/>
            <a:ext cx="2148280" cy="1530801"/>
          </a:xfrm>
          <a:prstGeom prst="roundRect">
            <a:avLst>
              <a:gd name="adj" fmla="val 1091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6">
            <a:extLst>
              <a:ext uri="{FF2B5EF4-FFF2-40B4-BE49-F238E27FC236}">
                <a16:creationId xmlns:a16="http://schemas.microsoft.com/office/drawing/2014/main" id="{57C5D0A7-C13B-9942-8F91-402D7160E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6491" y="6993984"/>
            <a:ext cx="4443671" cy="136193"/>
          </a:xfrm>
          <a:custGeom>
            <a:avLst/>
            <a:gdLst>
              <a:gd name="T0" fmla="*/ 6093 w 6187"/>
              <a:gd name="T1" fmla="*/ 187 h 188"/>
              <a:gd name="T2" fmla="*/ 6093 w 6187"/>
              <a:gd name="T3" fmla="*/ 187 h 188"/>
              <a:gd name="T4" fmla="*/ 94 w 6187"/>
              <a:gd name="T5" fmla="*/ 187 h 188"/>
              <a:gd name="T6" fmla="*/ 0 w 6187"/>
              <a:gd name="T7" fmla="*/ 94 h 188"/>
              <a:gd name="T8" fmla="*/ 0 w 6187"/>
              <a:gd name="T9" fmla="*/ 94 h 188"/>
              <a:gd name="T10" fmla="*/ 94 w 6187"/>
              <a:gd name="T11" fmla="*/ 0 h 188"/>
              <a:gd name="T12" fmla="*/ 6093 w 6187"/>
              <a:gd name="T13" fmla="*/ 0 h 188"/>
              <a:gd name="T14" fmla="*/ 6186 w 6187"/>
              <a:gd name="T15" fmla="*/ 94 h 188"/>
              <a:gd name="T16" fmla="*/ 6186 w 6187"/>
              <a:gd name="T17" fmla="*/ 94 h 188"/>
              <a:gd name="T18" fmla="*/ 6093 w 6187"/>
              <a:gd name="T19" fmla="*/ 18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87" h="188">
                <a:moveTo>
                  <a:pt x="6093" y="187"/>
                </a:moveTo>
                <a:lnTo>
                  <a:pt x="6093" y="187"/>
                </a:lnTo>
                <a:cubicBezTo>
                  <a:pt x="94" y="187"/>
                  <a:pt x="94" y="187"/>
                  <a:pt x="94" y="187"/>
                </a:cubicBezTo>
                <a:cubicBezTo>
                  <a:pt x="31" y="187"/>
                  <a:pt x="0" y="156"/>
                  <a:pt x="0" y="94"/>
                </a:cubicBezTo>
                <a:lnTo>
                  <a:pt x="0" y="94"/>
                </a:lnTo>
                <a:cubicBezTo>
                  <a:pt x="0" y="31"/>
                  <a:pt x="31" y="0"/>
                  <a:pt x="94" y="0"/>
                </a:cubicBezTo>
                <a:cubicBezTo>
                  <a:pt x="6093" y="0"/>
                  <a:pt x="6093" y="0"/>
                  <a:pt x="6093" y="0"/>
                </a:cubicBezTo>
                <a:cubicBezTo>
                  <a:pt x="6155" y="0"/>
                  <a:pt x="6186" y="31"/>
                  <a:pt x="6186" y="94"/>
                </a:cubicBezTo>
                <a:lnTo>
                  <a:pt x="6186" y="94"/>
                </a:lnTo>
                <a:cubicBezTo>
                  <a:pt x="6186" y="156"/>
                  <a:pt x="6155" y="187"/>
                  <a:pt x="6093" y="187"/>
                </a:cubicBezTo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Freeform 7">
            <a:extLst>
              <a:ext uri="{FF2B5EF4-FFF2-40B4-BE49-F238E27FC236}">
                <a16:creationId xmlns:a16="http://schemas.microsoft.com/office/drawing/2014/main" id="{159ED1B9-A019-144F-AD3C-5E92726C9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6491" y="7377224"/>
            <a:ext cx="4443671" cy="136191"/>
          </a:xfrm>
          <a:custGeom>
            <a:avLst/>
            <a:gdLst>
              <a:gd name="T0" fmla="*/ 6093 w 6187"/>
              <a:gd name="T1" fmla="*/ 188 h 189"/>
              <a:gd name="T2" fmla="*/ 6093 w 6187"/>
              <a:gd name="T3" fmla="*/ 188 h 189"/>
              <a:gd name="T4" fmla="*/ 94 w 6187"/>
              <a:gd name="T5" fmla="*/ 188 h 189"/>
              <a:gd name="T6" fmla="*/ 0 w 6187"/>
              <a:gd name="T7" fmla="*/ 94 h 189"/>
              <a:gd name="T8" fmla="*/ 0 w 6187"/>
              <a:gd name="T9" fmla="*/ 94 h 189"/>
              <a:gd name="T10" fmla="*/ 94 w 6187"/>
              <a:gd name="T11" fmla="*/ 0 h 189"/>
              <a:gd name="T12" fmla="*/ 6093 w 6187"/>
              <a:gd name="T13" fmla="*/ 0 h 189"/>
              <a:gd name="T14" fmla="*/ 6186 w 6187"/>
              <a:gd name="T15" fmla="*/ 94 h 189"/>
              <a:gd name="T16" fmla="*/ 6186 w 6187"/>
              <a:gd name="T17" fmla="*/ 94 h 189"/>
              <a:gd name="T18" fmla="*/ 6093 w 6187"/>
              <a:gd name="T19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87" h="189">
                <a:moveTo>
                  <a:pt x="6093" y="188"/>
                </a:moveTo>
                <a:lnTo>
                  <a:pt x="6093" y="188"/>
                </a:lnTo>
                <a:cubicBezTo>
                  <a:pt x="94" y="188"/>
                  <a:pt x="94" y="188"/>
                  <a:pt x="94" y="188"/>
                </a:cubicBezTo>
                <a:cubicBezTo>
                  <a:pt x="31" y="188"/>
                  <a:pt x="0" y="156"/>
                  <a:pt x="0" y="94"/>
                </a:cubicBezTo>
                <a:lnTo>
                  <a:pt x="0" y="94"/>
                </a:lnTo>
                <a:cubicBezTo>
                  <a:pt x="0" y="63"/>
                  <a:pt x="31" y="0"/>
                  <a:pt x="94" y="0"/>
                </a:cubicBezTo>
                <a:cubicBezTo>
                  <a:pt x="6093" y="0"/>
                  <a:pt x="6093" y="0"/>
                  <a:pt x="6093" y="0"/>
                </a:cubicBezTo>
                <a:cubicBezTo>
                  <a:pt x="6155" y="0"/>
                  <a:pt x="6186" y="63"/>
                  <a:pt x="6186" y="94"/>
                </a:cubicBezTo>
                <a:lnTo>
                  <a:pt x="6186" y="94"/>
                </a:lnTo>
                <a:cubicBezTo>
                  <a:pt x="6186" y="156"/>
                  <a:pt x="6155" y="188"/>
                  <a:pt x="6093" y="188"/>
                </a:cubicBezTo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480D50F-5E84-EB41-A1DE-9EA9F79A823D}"/>
              </a:ext>
            </a:extLst>
          </p:cNvPr>
          <p:cNvGrpSpPr/>
          <p:nvPr/>
        </p:nvGrpSpPr>
        <p:grpSpPr>
          <a:xfrm>
            <a:off x="10568493" y="8371734"/>
            <a:ext cx="965937" cy="836735"/>
            <a:chOff x="26544811" y="2315366"/>
            <a:chExt cx="1377705" cy="1193426"/>
          </a:xfrm>
        </p:grpSpPr>
        <p:sp>
          <p:nvSpPr>
            <p:cNvPr id="98" name="Freeform 338">
              <a:extLst>
                <a:ext uri="{FF2B5EF4-FFF2-40B4-BE49-F238E27FC236}">
                  <a16:creationId xmlns:a16="http://schemas.microsoft.com/office/drawing/2014/main" id="{B8ADEF18-0DA4-0746-9DF6-FF3B414F3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4811" y="2315366"/>
              <a:ext cx="1377705" cy="1193426"/>
            </a:xfrm>
            <a:custGeom>
              <a:avLst/>
              <a:gdLst>
                <a:gd name="T0" fmla="*/ 1291 w 1384"/>
                <a:gd name="T1" fmla="*/ 248 h 1201"/>
                <a:gd name="T2" fmla="*/ 1291 w 1384"/>
                <a:gd name="T3" fmla="*/ 248 h 1201"/>
                <a:gd name="T4" fmla="*/ 1154 w 1384"/>
                <a:gd name="T5" fmla="*/ 248 h 1201"/>
                <a:gd name="T6" fmla="*/ 1017 w 1384"/>
                <a:gd name="T7" fmla="*/ 74 h 1201"/>
                <a:gd name="T8" fmla="*/ 687 w 1384"/>
                <a:gd name="T9" fmla="*/ 0 h 1201"/>
                <a:gd name="T10" fmla="*/ 357 w 1384"/>
                <a:gd name="T11" fmla="*/ 74 h 1201"/>
                <a:gd name="T12" fmla="*/ 220 w 1384"/>
                <a:gd name="T13" fmla="*/ 248 h 1201"/>
                <a:gd name="T14" fmla="*/ 92 w 1384"/>
                <a:gd name="T15" fmla="*/ 248 h 1201"/>
                <a:gd name="T16" fmla="*/ 0 w 1384"/>
                <a:gd name="T17" fmla="*/ 330 h 1201"/>
                <a:gd name="T18" fmla="*/ 0 w 1384"/>
                <a:gd name="T19" fmla="*/ 1109 h 1201"/>
                <a:gd name="T20" fmla="*/ 92 w 1384"/>
                <a:gd name="T21" fmla="*/ 1200 h 1201"/>
                <a:gd name="T22" fmla="*/ 1291 w 1384"/>
                <a:gd name="T23" fmla="*/ 1200 h 1201"/>
                <a:gd name="T24" fmla="*/ 1383 w 1384"/>
                <a:gd name="T25" fmla="*/ 1109 h 1201"/>
                <a:gd name="T26" fmla="*/ 1383 w 1384"/>
                <a:gd name="T27" fmla="*/ 330 h 1201"/>
                <a:gd name="T28" fmla="*/ 1291 w 1384"/>
                <a:gd name="T29" fmla="*/ 248 h 1201"/>
                <a:gd name="T30" fmla="*/ 394 w 1384"/>
                <a:gd name="T31" fmla="*/ 138 h 1201"/>
                <a:gd name="T32" fmla="*/ 394 w 1384"/>
                <a:gd name="T33" fmla="*/ 138 h 1201"/>
                <a:gd name="T34" fmla="*/ 687 w 1384"/>
                <a:gd name="T35" fmla="*/ 74 h 1201"/>
                <a:gd name="T36" fmla="*/ 980 w 1384"/>
                <a:gd name="T37" fmla="*/ 138 h 1201"/>
                <a:gd name="T38" fmla="*/ 1090 w 1384"/>
                <a:gd name="T39" fmla="*/ 248 h 1201"/>
                <a:gd name="T40" fmla="*/ 284 w 1384"/>
                <a:gd name="T41" fmla="*/ 248 h 1201"/>
                <a:gd name="T42" fmla="*/ 394 w 1384"/>
                <a:gd name="T43" fmla="*/ 138 h 1201"/>
                <a:gd name="T44" fmla="*/ 1319 w 1384"/>
                <a:gd name="T45" fmla="*/ 1109 h 1201"/>
                <a:gd name="T46" fmla="*/ 1319 w 1384"/>
                <a:gd name="T47" fmla="*/ 1109 h 1201"/>
                <a:gd name="T48" fmla="*/ 1291 w 1384"/>
                <a:gd name="T49" fmla="*/ 1127 h 1201"/>
                <a:gd name="T50" fmla="*/ 92 w 1384"/>
                <a:gd name="T51" fmla="*/ 1127 h 1201"/>
                <a:gd name="T52" fmla="*/ 73 w 1384"/>
                <a:gd name="T53" fmla="*/ 1109 h 1201"/>
                <a:gd name="T54" fmla="*/ 73 w 1384"/>
                <a:gd name="T55" fmla="*/ 330 h 1201"/>
                <a:gd name="T56" fmla="*/ 92 w 1384"/>
                <a:gd name="T57" fmla="*/ 312 h 1201"/>
                <a:gd name="T58" fmla="*/ 1291 w 1384"/>
                <a:gd name="T59" fmla="*/ 312 h 1201"/>
                <a:gd name="T60" fmla="*/ 1319 w 1384"/>
                <a:gd name="T61" fmla="*/ 330 h 1201"/>
                <a:gd name="T62" fmla="*/ 1319 w 1384"/>
                <a:gd name="T63" fmla="*/ 1109 h 1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4" h="1201">
                  <a:moveTo>
                    <a:pt x="1291" y="248"/>
                  </a:moveTo>
                  <a:lnTo>
                    <a:pt x="1291" y="248"/>
                  </a:lnTo>
                  <a:cubicBezTo>
                    <a:pt x="1154" y="248"/>
                    <a:pt x="1154" y="248"/>
                    <a:pt x="1154" y="248"/>
                  </a:cubicBezTo>
                  <a:cubicBezTo>
                    <a:pt x="1145" y="183"/>
                    <a:pt x="1099" y="120"/>
                    <a:pt x="1017" y="74"/>
                  </a:cubicBezTo>
                  <a:cubicBezTo>
                    <a:pt x="925" y="28"/>
                    <a:pt x="806" y="0"/>
                    <a:pt x="687" y="0"/>
                  </a:cubicBezTo>
                  <a:cubicBezTo>
                    <a:pt x="568" y="0"/>
                    <a:pt x="449" y="28"/>
                    <a:pt x="357" y="74"/>
                  </a:cubicBezTo>
                  <a:cubicBezTo>
                    <a:pt x="275" y="120"/>
                    <a:pt x="229" y="183"/>
                    <a:pt x="220" y="248"/>
                  </a:cubicBezTo>
                  <a:cubicBezTo>
                    <a:pt x="92" y="248"/>
                    <a:pt x="92" y="248"/>
                    <a:pt x="92" y="248"/>
                  </a:cubicBezTo>
                  <a:cubicBezTo>
                    <a:pt x="37" y="248"/>
                    <a:pt x="0" y="284"/>
                    <a:pt x="0" y="330"/>
                  </a:cubicBezTo>
                  <a:cubicBezTo>
                    <a:pt x="0" y="1109"/>
                    <a:pt x="0" y="1109"/>
                    <a:pt x="0" y="1109"/>
                  </a:cubicBezTo>
                  <a:cubicBezTo>
                    <a:pt x="0" y="1154"/>
                    <a:pt x="37" y="1200"/>
                    <a:pt x="92" y="1200"/>
                  </a:cubicBezTo>
                  <a:cubicBezTo>
                    <a:pt x="1291" y="1200"/>
                    <a:pt x="1291" y="1200"/>
                    <a:pt x="1291" y="1200"/>
                  </a:cubicBezTo>
                  <a:cubicBezTo>
                    <a:pt x="1346" y="1200"/>
                    <a:pt x="1383" y="1154"/>
                    <a:pt x="1383" y="1109"/>
                  </a:cubicBezTo>
                  <a:cubicBezTo>
                    <a:pt x="1383" y="330"/>
                    <a:pt x="1383" y="330"/>
                    <a:pt x="1383" y="330"/>
                  </a:cubicBezTo>
                  <a:cubicBezTo>
                    <a:pt x="1383" y="284"/>
                    <a:pt x="1346" y="248"/>
                    <a:pt x="1291" y="248"/>
                  </a:cubicBezTo>
                  <a:close/>
                  <a:moveTo>
                    <a:pt x="394" y="138"/>
                  </a:moveTo>
                  <a:lnTo>
                    <a:pt x="394" y="138"/>
                  </a:lnTo>
                  <a:cubicBezTo>
                    <a:pt x="467" y="92"/>
                    <a:pt x="577" y="74"/>
                    <a:pt x="687" y="74"/>
                  </a:cubicBezTo>
                  <a:cubicBezTo>
                    <a:pt x="797" y="74"/>
                    <a:pt x="907" y="92"/>
                    <a:pt x="980" y="138"/>
                  </a:cubicBezTo>
                  <a:cubicBezTo>
                    <a:pt x="1035" y="165"/>
                    <a:pt x="1072" y="202"/>
                    <a:pt x="1090" y="248"/>
                  </a:cubicBezTo>
                  <a:cubicBezTo>
                    <a:pt x="284" y="248"/>
                    <a:pt x="284" y="248"/>
                    <a:pt x="284" y="248"/>
                  </a:cubicBezTo>
                  <a:cubicBezTo>
                    <a:pt x="302" y="202"/>
                    <a:pt x="339" y="165"/>
                    <a:pt x="394" y="138"/>
                  </a:cubicBezTo>
                  <a:close/>
                  <a:moveTo>
                    <a:pt x="1319" y="1109"/>
                  </a:moveTo>
                  <a:lnTo>
                    <a:pt x="1319" y="1109"/>
                  </a:lnTo>
                  <a:cubicBezTo>
                    <a:pt x="1319" y="1118"/>
                    <a:pt x="1310" y="1127"/>
                    <a:pt x="1291" y="1127"/>
                  </a:cubicBezTo>
                  <a:cubicBezTo>
                    <a:pt x="92" y="1127"/>
                    <a:pt x="92" y="1127"/>
                    <a:pt x="92" y="1127"/>
                  </a:cubicBezTo>
                  <a:cubicBezTo>
                    <a:pt x="83" y="1127"/>
                    <a:pt x="73" y="1118"/>
                    <a:pt x="73" y="1109"/>
                  </a:cubicBezTo>
                  <a:cubicBezTo>
                    <a:pt x="73" y="330"/>
                    <a:pt x="73" y="330"/>
                    <a:pt x="73" y="330"/>
                  </a:cubicBezTo>
                  <a:cubicBezTo>
                    <a:pt x="73" y="321"/>
                    <a:pt x="83" y="312"/>
                    <a:pt x="92" y="312"/>
                  </a:cubicBezTo>
                  <a:cubicBezTo>
                    <a:pt x="1291" y="312"/>
                    <a:pt x="1291" y="312"/>
                    <a:pt x="1291" y="312"/>
                  </a:cubicBezTo>
                  <a:cubicBezTo>
                    <a:pt x="1310" y="312"/>
                    <a:pt x="1319" y="321"/>
                    <a:pt x="1319" y="330"/>
                  </a:cubicBezTo>
                  <a:lnTo>
                    <a:pt x="1319" y="110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9" name="Freeform 339">
              <a:extLst>
                <a:ext uri="{FF2B5EF4-FFF2-40B4-BE49-F238E27FC236}">
                  <a16:creationId xmlns:a16="http://schemas.microsoft.com/office/drawing/2014/main" id="{F5BCE24D-31FE-5644-BF5A-DDAD00E20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4796" y="2767287"/>
              <a:ext cx="513347" cy="513350"/>
            </a:xfrm>
            <a:custGeom>
              <a:avLst/>
              <a:gdLst>
                <a:gd name="T0" fmla="*/ 477 w 514"/>
                <a:gd name="T1" fmla="*/ 110 h 514"/>
                <a:gd name="T2" fmla="*/ 477 w 514"/>
                <a:gd name="T3" fmla="*/ 110 h 514"/>
                <a:gd name="T4" fmla="*/ 403 w 514"/>
                <a:gd name="T5" fmla="*/ 110 h 514"/>
                <a:gd name="T6" fmla="*/ 403 w 514"/>
                <a:gd name="T7" fmla="*/ 37 h 514"/>
                <a:gd name="T8" fmla="*/ 367 w 514"/>
                <a:gd name="T9" fmla="*/ 0 h 514"/>
                <a:gd name="T10" fmla="*/ 147 w 514"/>
                <a:gd name="T11" fmla="*/ 0 h 514"/>
                <a:gd name="T12" fmla="*/ 110 w 514"/>
                <a:gd name="T13" fmla="*/ 37 h 514"/>
                <a:gd name="T14" fmla="*/ 110 w 514"/>
                <a:gd name="T15" fmla="*/ 110 h 514"/>
                <a:gd name="T16" fmla="*/ 37 w 514"/>
                <a:gd name="T17" fmla="*/ 110 h 514"/>
                <a:gd name="T18" fmla="*/ 0 w 514"/>
                <a:gd name="T19" fmla="*/ 147 h 514"/>
                <a:gd name="T20" fmla="*/ 0 w 514"/>
                <a:gd name="T21" fmla="*/ 367 h 514"/>
                <a:gd name="T22" fmla="*/ 37 w 514"/>
                <a:gd name="T23" fmla="*/ 403 h 514"/>
                <a:gd name="T24" fmla="*/ 110 w 514"/>
                <a:gd name="T25" fmla="*/ 403 h 514"/>
                <a:gd name="T26" fmla="*/ 110 w 514"/>
                <a:gd name="T27" fmla="*/ 477 h 514"/>
                <a:gd name="T28" fmla="*/ 147 w 514"/>
                <a:gd name="T29" fmla="*/ 513 h 514"/>
                <a:gd name="T30" fmla="*/ 367 w 514"/>
                <a:gd name="T31" fmla="*/ 513 h 514"/>
                <a:gd name="T32" fmla="*/ 403 w 514"/>
                <a:gd name="T33" fmla="*/ 477 h 514"/>
                <a:gd name="T34" fmla="*/ 403 w 514"/>
                <a:gd name="T35" fmla="*/ 403 h 514"/>
                <a:gd name="T36" fmla="*/ 477 w 514"/>
                <a:gd name="T37" fmla="*/ 403 h 514"/>
                <a:gd name="T38" fmla="*/ 513 w 514"/>
                <a:gd name="T39" fmla="*/ 367 h 514"/>
                <a:gd name="T40" fmla="*/ 513 w 514"/>
                <a:gd name="T41" fmla="*/ 147 h 514"/>
                <a:gd name="T42" fmla="*/ 477 w 514"/>
                <a:gd name="T43" fmla="*/ 110 h 514"/>
                <a:gd name="T44" fmla="*/ 440 w 514"/>
                <a:gd name="T45" fmla="*/ 330 h 514"/>
                <a:gd name="T46" fmla="*/ 440 w 514"/>
                <a:gd name="T47" fmla="*/ 330 h 514"/>
                <a:gd name="T48" fmla="*/ 367 w 514"/>
                <a:gd name="T49" fmla="*/ 330 h 514"/>
                <a:gd name="T50" fmla="*/ 330 w 514"/>
                <a:gd name="T51" fmla="*/ 367 h 514"/>
                <a:gd name="T52" fmla="*/ 330 w 514"/>
                <a:gd name="T53" fmla="*/ 440 h 514"/>
                <a:gd name="T54" fmla="*/ 184 w 514"/>
                <a:gd name="T55" fmla="*/ 440 h 514"/>
                <a:gd name="T56" fmla="*/ 184 w 514"/>
                <a:gd name="T57" fmla="*/ 367 h 514"/>
                <a:gd name="T58" fmla="*/ 147 w 514"/>
                <a:gd name="T59" fmla="*/ 330 h 514"/>
                <a:gd name="T60" fmla="*/ 74 w 514"/>
                <a:gd name="T61" fmla="*/ 330 h 514"/>
                <a:gd name="T62" fmla="*/ 74 w 514"/>
                <a:gd name="T63" fmla="*/ 183 h 514"/>
                <a:gd name="T64" fmla="*/ 147 w 514"/>
                <a:gd name="T65" fmla="*/ 183 h 514"/>
                <a:gd name="T66" fmla="*/ 184 w 514"/>
                <a:gd name="T67" fmla="*/ 147 h 514"/>
                <a:gd name="T68" fmla="*/ 184 w 514"/>
                <a:gd name="T69" fmla="*/ 74 h 514"/>
                <a:gd name="T70" fmla="*/ 330 w 514"/>
                <a:gd name="T71" fmla="*/ 74 h 514"/>
                <a:gd name="T72" fmla="*/ 330 w 514"/>
                <a:gd name="T73" fmla="*/ 147 h 514"/>
                <a:gd name="T74" fmla="*/ 367 w 514"/>
                <a:gd name="T75" fmla="*/ 183 h 514"/>
                <a:gd name="T76" fmla="*/ 440 w 514"/>
                <a:gd name="T77" fmla="*/ 183 h 514"/>
                <a:gd name="T78" fmla="*/ 440 w 514"/>
                <a:gd name="T79" fmla="*/ 33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4" h="514">
                  <a:moveTo>
                    <a:pt x="477" y="110"/>
                  </a:moveTo>
                  <a:lnTo>
                    <a:pt x="477" y="110"/>
                  </a:lnTo>
                  <a:cubicBezTo>
                    <a:pt x="403" y="110"/>
                    <a:pt x="403" y="110"/>
                    <a:pt x="403" y="110"/>
                  </a:cubicBezTo>
                  <a:cubicBezTo>
                    <a:pt x="403" y="37"/>
                    <a:pt x="403" y="37"/>
                    <a:pt x="403" y="37"/>
                  </a:cubicBezTo>
                  <a:cubicBezTo>
                    <a:pt x="403" y="19"/>
                    <a:pt x="385" y="0"/>
                    <a:pt x="367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29" y="0"/>
                    <a:pt x="110" y="19"/>
                    <a:pt x="110" y="37"/>
                  </a:cubicBezTo>
                  <a:cubicBezTo>
                    <a:pt x="110" y="110"/>
                    <a:pt x="110" y="110"/>
                    <a:pt x="110" y="110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19" y="110"/>
                    <a:pt x="0" y="128"/>
                    <a:pt x="0" y="147"/>
                  </a:cubicBezTo>
                  <a:cubicBezTo>
                    <a:pt x="0" y="367"/>
                    <a:pt x="0" y="367"/>
                    <a:pt x="0" y="367"/>
                  </a:cubicBezTo>
                  <a:cubicBezTo>
                    <a:pt x="0" y="385"/>
                    <a:pt x="19" y="403"/>
                    <a:pt x="37" y="403"/>
                  </a:cubicBezTo>
                  <a:cubicBezTo>
                    <a:pt x="110" y="403"/>
                    <a:pt x="110" y="403"/>
                    <a:pt x="110" y="403"/>
                  </a:cubicBezTo>
                  <a:cubicBezTo>
                    <a:pt x="110" y="477"/>
                    <a:pt x="110" y="477"/>
                    <a:pt x="110" y="477"/>
                  </a:cubicBezTo>
                  <a:cubicBezTo>
                    <a:pt x="110" y="495"/>
                    <a:pt x="129" y="513"/>
                    <a:pt x="147" y="513"/>
                  </a:cubicBezTo>
                  <a:cubicBezTo>
                    <a:pt x="367" y="513"/>
                    <a:pt x="367" y="513"/>
                    <a:pt x="367" y="513"/>
                  </a:cubicBezTo>
                  <a:cubicBezTo>
                    <a:pt x="385" y="513"/>
                    <a:pt x="403" y="495"/>
                    <a:pt x="403" y="477"/>
                  </a:cubicBezTo>
                  <a:cubicBezTo>
                    <a:pt x="403" y="403"/>
                    <a:pt x="403" y="403"/>
                    <a:pt x="403" y="403"/>
                  </a:cubicBezTo>
                  <a:cubicBezTo>
                    <a:pt x="477" y="403"/>
                    <a:pt x="477" y="403"/>
                    <a:pt x="477" y="403"/>
                  </a:cubicBezTo>
                  <a:cubicBezTo>
                    <a:pt x="495" y="403"/>
                    <a:pt x="513" y="385"/>
                    <a:pt x="513" y="367"/>
                  </a:cubicBezTo>
                  <a:cubicBezTo>
                    <a:pt x="513" y="147"/>
                    <a:pt x="513" y="147"/>
                    <a:pt x="513" y="147"/>
                  </a:cubicBezTo>
                  <a:cubicBezTo>
                    <a:pt x="513" y="128"/>
                    <a:pt x="495" y="110"/>
                    <a:pt x="477" y="110"/>
                  </a:cubicBezTo>
                  <a:close/>
                  <a:moveTo>
                    <a:pt x="440" y="330"/>
                  </a:moveTo>
                  <a:lnTo>
                    <a:pt x="440" y="330"/>
                  </a:lnTo>
                  <a:cubicBezTo>
                    <a:pt x="367" y="330"/>
                    <a:pt x="367" y="330"/>
                    <a:pt x="367" y="330"/>
                  </a:cubicBezTo>
                  <a:cubicBezTo>
                    <a:pt x="349" y="330"/>
                    <a:pt x="330" y="348"/>
                    <a:pt x="330" y="367"/>
                  </a:cubicBezTo>
                  <a:cubicBezTo>
                    <a:pt x="330" y="440"/>
                    <a:pt x="330" y="440"/>
                    <a:pt x="330" y="440"/>
                  </a:cubicBezTo>
                  <a:cubicBezTo>
                    <a:pt x="184" y="440"/>
                    <a:pt x="184" y="440"/>
                    <a:pt x="184" y="440"/>
                  </a:cubicBezTo>
                  <a:cubicBezTo>
                    <a:pt x="184" y="367"/>
                    <a:pt x="184" y="367"/>
                    <a:pt x="184" y="367"/>
                  </a:cubicBezTo>
                  <a:cubicBezTo>
                    <a:pt x="184" y="348"/>
                    <a:pt x="165" y="330"/>
                    <a:pt x="147" y="330"/>
                  </a:cubicBezTo>
                  <a:cubicBezTo>
                    <a:pt x="74" y="330"/>
                    <a:pt x="74" y="330"/>
                    <a:pt x="74" y="330"/>
                  </a:cubicBezTo>
                  <a:cubicBezTo>
                    <a:pt x="74" y="183"/>
                    <a:pt x="74" y="183"/>
                    <a:pt x="74" y="183"/>
                  </a:cubicBezTo>
                  <a:cubicBezTo>
                    <a:pt x="147" y="183"/>
                    <a:pt x="147" y="183"/>
                    <a:pt x="147" y="183"/>
                  </a:cubicBezTo>
                  <a:cubicBezTo>
                    <a:pt x="165" y="183"/>
                    <a:pt x="184" y="165"/>
                    <a:pt x="184" y="147"/>
                  </a:cubicBezTo>
                  <a:cubicBezTo>
                    <a:pt x="184" y="74"/>
                    <a:pt x="184" y="74"/>
                    <a:pt x="184" y="74"/>
                  </a:cubicBezTo>
                  <a:cubicBezTo>
                    <a:pt x="330" y="74"/>
                    <a:pt x="330" y="74"/>
                    <a:pt x="330" y="74"/>
                  </a:cubicBezTo>
                  <a:cubicBezTo>
                    <a:pt x="330" y="147"/>
                    <a:pt x="330" y="147"/>
                    <a:pt x="330" y="147"/>
                  </a:cubicBezTo>
                  <a:cubicBezTo>
                    <a:pt x="330" y="165"/>
                    <a:pt x="349" y="183"/>
                    <a:pt x="367" y="183"/>
                  </a:cubicBezTo>
                  <a:cubicBezTo>
                    <a:pt x="440" y="183"/>
                    <a:pt x="440" y="183"/>
                    <a:pt x="440" y="183"/>
                  </a:cubicBezTo>
                  <a:lnTo>
                    <a:pt x="440" y="33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50F9F06-A069-044E-848F-90D755827A0F}"/>
              </a:ext>
            </a:extLst>
          </p:cNvPr>
          <p:cNvGrpSpPr/>
          <p:nvPr/>
        </p:nvGrpSpPr>
        <p:grpSpPr>
          <a:xfrm>
            <a:off x="13064642" y="8315753"/>
            <a:ext cx="569104" cy="965938"/>
            <a:chOff x="26830003" y="5083937"/>
            <a:chExt cx="811706" cy="1377705"/>
          </a:xfrm>
        </p:grpSpPr>
        <p:sp>
          <p:nvSpPr>
            <p:cNvPr id="101" name="Freeform 340">
              <a:extLst>
                <a:ext uri="{FF2B5EF4-FFF2-40B4-BE49-F238E27FC236}">
                  <a16:creationId xmlns:a16="http://schemas.microsoft.com/office/drawing/2014/main" id="{ED92FE7F-C0CA-F84C-89ED-C1481E818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30003" y="5083937"/>
              <a:ext cx="811706" cy="1377705"/>
            </a:xfrm>
            <a:custGeom>
              <a:avLst/>
              <a:gdLst>
                <a:gd name="T0" fmla="*/ 733 w 816"/>
                <a:gd name="T1" fmla="*/ 376 h 1384"/>
                <a:gd name="T2" fmla="*/ 733 w 816"/>
                <a:gd name="T3" fmla="*/ 376 h 1384"/>
                <a:gd name="T4" fmla="*/ 632 w 816"/>
                <a:gd name="T5" fmla="*/ 376 h 1384"/>
                <a:gd name="T6" fmla="*/ 632 w 816"/>
                <a:gd name="T7" fmla="*/ 202 h 1384"/>
                <a:gd name="T8" fmla="*/ 669 w 816"/>
                <a:gd name="T9" fmla="*/ 202 h 1384"/>
                <a:gd name="T10" fmla="*/ 705 w 816"/>
                <a:gd name="T11" fmla="*/ 165 h 1384"/>
                <a:gd name="T12" fmla="*/ 669 w 816"/>
                <a:gd name="T13" fmla="*/ 129 h 1384"/>
                <a:gd name="T14" fmla="*/ 632 w 816"/>
                <a:gd name="T15" fmla="*/ 129 h 1384"/>
                <a:gd name="T16" fmla="*/ 632 w 816"/>
                <a:gd name="T17" fmla="*/ 28 h 1384"/>
                <a:gd name="T18" fmla="*/ 604 w 816"/>
                <a:gd name="T19" fmla="*/ 0 h 1384"/>
                <a:gd name="T20" fmla="*/ 220 w 816"/>
                <a:gd name="T21" fmla="*/ 0 h 1384"/>
                <a:gd name="T22" fmla="*/ 183 w 816"/>
                <a:gd name="T23" fmla="*/ 28 h 1384"/>
                <a:gd name="T24" fmla="*/ 183 w 816"/>
                <a:gd name="T25" fmla="*/ 129 h 1384"/>
                <a:gd name="T26" fmla="*/ 146 w 816"/>
                <a:gd name="T27" fmla="*/ 129 h 1384"/>
                <a:gd name="T28" fmla="*/ 119 w 816"/>
                <a:gd name="T29" fmla="*/ 165 h 1384"/>
                <a:gd name="T30" fmla="*/ 146 w 816"/>
                <a:gd name="T31" fmla="*/ 202 h 1384"/>
                <a:gd name="T32" fmla="*/ 183 w 816"/>
                <a:gd name="T33" fmla="*/ 202 h 1384"/>
                <a:gd name="T34" fmla="*/ 183 w 816"/>
                <a:gd name="T35" fmla="*/ 376 h 1384"/>
                <a:gd name="T36" fmla="*/ 92 w 816"/>
                <a:gd name="T37" fmla="*/ 376 h 1384"/>
                <a:gd name="T38" fmla="*/ 0 w 816"/>
                <a:gd name="T39" fmla="*/ 467 h 1384"/>
                <a:gd name="T40" fmla="*/ 0 w 816"/>
                <a:gd name="T41" fmla="*/ 1292 h 1384"/>
                <a:gd name="T42" fmla="*/ 92 w 816"/>
                <a:gd name="T43" fmla="*/ 1383 h 1384"/>
                <a:gd name="T44" fmla="*/ 733 w 816"/>
                <a:gd name="T45" fmla="*/ 1383 h 1384"/>
                <a:gd name="T46" fmla="*/ 815 w 816"/>
                <a:gd name="T47" fmla="*/ 1292 h 1384"/>
                <a:gd name="T48" fmla="*/ 815 w 816"/>
                <a:gd name="T49" fmla="*/ 467 h 1384"/>
                <a:gd name="T50" fmla="*/ 733 w 816"/>
                <a:gd name="T51" fmla="*/ 376 h 1384"/>
                <a:gd name="T52" fmla="*/ 256 w 816"/>
                <a:gd name="T53" fmla="*/ 64 h 1384"/>
                <a:gd name="T54" fmla="*/ 256 w 816"/>
                <a:gd name="T55" fmla="*/ 64 h 1384"/>
                <a:gd name="T56" fmla="*/ 568 w 816"/>
                <a:gd name="T57" fmla="*/ 64 h 1384"/>
                <a:gd name="T58" fmla="*/ 568 w 816"/>
                <a:gd name="T59" fmla="*/ 129 h 1384"/>
                <a:gd name="T60" fmla="*/ 256 w 816"/>
                <a:gd name="T61" fmla="*/ 129 h 1384"/>
                <a:gd name="T62" fmla="*/ 256 w 816"/>
                <a:gd name="T63" fmla="*/ 64 h 1384"/>
                <a:gd name="T64" fmla="*/ 256 w 816"/>
                <a:gd name="T65" fmla="*/ 202 h 1384"/>
                <a:gd name="T66" fmla="*/ 256 w 816"/>
                <a:gd name="T67" fmla="*/ 202 h 1384"/>
                <a:gd name="T68" fmla="*/ 568 w 816"/>
                <a:gd name="T69" fmla="*/ 202 h 1384"/>
                <a:gd name="T70" fmla="*/ 568 w 816"/>
                <a:gd name="T71" fmla="*/ 376 h 1384"/>
                <a:gd name="T72" fmla="*/ 256 w 816"/>
                <a:gd name="T73" fmla="*/ 376 h 1384"/>
                <a:gd name="T74" fmla="*/ 256 w 816"/>
                <a:gd name="T75" fmla="*/ 202 h 1384"/>
                <a:gd name="T76" fmla="*/ 751 w 816"/>
                <a:gd name="T77" fmla="*/ 1292 h 1384"/>
                <a:gd name="T78" fmla="*/ 751 w 816"/>
                <a:gd name="T79" fmla="*/ 1292 h 1384"/>
                <a:gd name="T80" fmla="*/ 733 w 816"/>
                <a:gd name="T81" fmla="*/ 1310 h 1384"/>
                <a:gd name="T82" fmla="*/ 92 w 816"/>
                <a:gd name="T83" fmla="*/ 1310 h 1384"/>
                <a:gd name="T84" fmla="*/ 73 w 816"/>
                <a:gd name="T85" fmla="*/ 1292 h 1384"/>
                <a:gd name="T86" fmla="*/ 73 w 816"/>
                <a:gd name="T87" fmla="*/ 467 h 1384"/>
                <a:gd name="T88" fmla="*/ 92 w 816"/>
                <a:gd name="T89" fmla="*/ 449 h 1384"/>
                <a:gd name="T90" fmla="*/ 220 w 816"/>
                <a:gd name="T91" fmla="*/ 449 h 1384"/>
                <a:gd name="T92" fmla="*/ 604 w 816"/>
                <a:gd name="T93" fmla="*/ 449 h 1384"/>
                <a:gd name="T94" fmla="*/ 733 w 816"/>
                <a:gd name="T95" fmla="*/ 449 h 1384"/>
                <a:gd name="T96" fmla="*/ 751 w 816"/>
                <a:gd name="T97" fmla="*/ 467 h 1384"/>
                <a:gd name="T98" fmla="*/ 751 w 816"/>
                <a:gd name="T99" fmla="*/ 1292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16" h="1384">
                  <a:moveTo>
                    <a:pt x="733" y="376"/>
                  </a:moveTo>
                  <a:lnTo>
                    <a:pt x="733" y="376"/>
                  </a:lnTo>
                  <a:cubicBezTo>
                    <a:pt x="632" y="376"/>
                    <a:pt x="632" y="376"/>
                    <a:pt x="632" y="376"/>
                  </a:cubicBezTo>
                  <a:cubicBezTo>
                    <a:pt x="632" y="202"/>
                    <a:pt x="632" y="202"/>
                    <a:pt x="632" y="202"/>
                  </a:cubicBezTo>
                  <a:cubicBezTo>
                    <a:pt x="669" y="202"/>
                    <a:pt x="669" y="202"/>
                    <a:pt x="669" y="202"/>
                  </a:cubicBezTo>
                  <a:cubicBezTo>
                    <a:pt x="687" y="202"/>
                    <a:pt x="705" y="183"/>
                    <a:pt x="705" y="165"/>
                  </a:cubicBezTo>
                  <a:cubicBezTo>
                    <a:pt x="705" y="147"/>
                    <a:pt x="687" y="129"/>
                    <a:pt x="669" y="129"/>
                  </a:cubicBezTo>
                  <a:cubicBezTo>
                    <a:pt x="632" y="129"/>
                    <a:pt x="632" y="129"/>
                    <a:pt x="632" y="129"/>
                  </a:cubicBezTo>
                  <a:cubicBezTo>
                    <a:pt x="632" y="28"/>
                    <a:pt x="632" y="28"/>
                    <a:pt x="632" y="28"/>
                  </a:cubicBezTo>
                  <a:cubicBezTo>
                    <a:pt x="632" y="10"/>
                    <a:pt x="623" y="0"/>
                    <a:pt x="60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01" y="0"/>
                    <a:pt x="183" y="10"/>
                    <a:pt x="183" y="28"/>
                  </a:cubicBezTo>
                  <a:cubicBezTo>
                    <a:pt x="183" y="129"/>
                    <a:pt x="183" y="129"/>
                    <a:pt x="183" y="129"/>
                  </a:cubicBezTo>
                  <a:cubicBezTo>
                    <a:pt x="146" y="129"/>
                    <a:pt x="146" y="129"/>
                    <a:pt x="146" y="129"/>
                  </a:cubicBezTo>
                  <a:cubicBezTo>
                    <a:pt x="128" y="129"/>
                    <a:pt x="119" y="147"/>
                    <a:pt x="119" y="165"/>
                  </a:cubicBezTo>
                  <a:cubicBezTo>
                    <a:pt x="119" y="183"/>
                    <a:pt x="128" y="202"/>
                    <a:pt x="146" y="202"/>
                  </a:cubicBezTo>
                  <a:cubicBezTo>
                    <a:pt x="183" y="202"/>
                    <a:pt x="183" y="202"/>
                    <a:pt x="183" y="202"/>
                  </a:cubicBezTo>
                  <a:cubicBezTo>
                    <a:pt x="183" y="376"/>
                    <a:pt x="183" y="376"/>
                    <a:pt x="183" y="376"/>
                  </a:cubicBezTo>
                  <a:cubicBezTo>
                    <a:pt x="92" y="376"/>
                    <a:pt x="92" y="376"/>
                    <a:pt x="92" y="376"/>
                  </a:cubicBezTo>
                  <a:cubicBezTo>
                    <a:pt x="36" y="376"/>
                    <a:pt x="0" y="413"/>
                    <a:pt x="0" y="467"/>
                  </a:cubicBezTo>
                  <a:cubicBezTo>
                    <a:pt x="0" y="1292"/>
                    <a:pt x="0" y="1292"/>
                    <a:pt x="0" y="1292"/>
                  </a:cubicBezTo>
                  <a:cubicBezTo>
                    <a:pt x="0" y="1337"/>
                    <a:pt x="36" y="1383"/>
                    <a:pt x="92" y="1383"/>
                  </a:cubicBezTo>
                  <a:cubicBezTo>
                    <a:pt x="733" y="1383"/>
                    <a:pt x="733" y="1383"/>
                    <a:pt x="733" y="1383"/>
                  </a:cubicBezTo>
                  <a:cubicBezTo>
                    <a:pt x="779" y="1383"/>
                    <a:pt x="815" y="1337"/>
                    <a:pt x="815" y="1292"/>
                  </a:cubicBezTo>
                  <a:cubicBezTo>
                    <a:pt x="815" y="467"/>
                    <a:pt x="815" y="467"/>
                    <a:pt x="815" y="467"/>
                  </a:cubicBezTo>
                  <a:cubicBezTo>
                    <a:pt x="815" y="413"/>
                    <a:pt x="779" y="376"/>
                    <a:pt x="733" y="376"/>
                  </a:cubicBezTo>
                  <a:close/>
                  <a:moveTo>
                    <a:pt x="256" y="64"/>
                  </a:moveTo>
                  <a:lnTo>
                    <a:pt x="256" y="64"/>
                  </a:lnTo>
                  <a:cubicBezTo>
                    <a:pt x="568" y="64"/>
                    <a:pt x="568" y="64"/>
                    <a:pt x="568" y="64"/>
                  </a:cubicBezTo>
                  <a:cubicBezTo>
                    <a:pt x="568" y="129"/>
                    <a:pt x="568" y="129"/>
                    <a:pt x="568" y="129"/>
                  </a:cubicBezTo>
                  <a:cubicBezTo>
                    <a:pt x="256" y="129"/>
                    <a:pt x="256" y="129"/>
                    <a:pt x="256" y="129"/>
                  </a:cubicBezTo>
                  <a:lnTo>
                    <a:pt x="256" y="64"/>
                  </a:lnTo>
                  <a:close/>
                  <a:moveTo>
                    <a:pt x="256" y="202"/>
                  </a:moveTo>
                  <a:lnTo>
                    <a:pt x="256" y="202"/>
                  </a:lnTo>
                  <a:cubicBezTo>
                    <a:pt x="568" y="202"/>
                    <a:pt x="568" y="202"/>
                    <a:pt x="568" y="202"/>
                  </a:cubicBezTo>
                  <a:cubicBezTo>
                    <a:pt x="568" y="376"/>
                    <a:pt x="568" y="376"/>
                    <a:pt x="568" y="376"/>
                  </a:cubicBezTo>
                  <a:cubicBezTo>
                    <a:pt x="256" y="376"/>
                    <a:pt x="256" y="376"/>
                    <a:pt x="256" y="376"/>
                  </a:cubicBezTo>
                  <a:lnTo>
                    <a:pt x="256" y="202"/>
                  </a:lnTo>
                  <a:close/>
                  <a:moveTo>
                    <a:pt x="751" y="1292"/>
                  </a:moveTo>
                  <a:lnTo>
                    <a:pt x="751" y="1292"/>
                  </a:lnTo>
                  <a:cubicBezTo>
                    <a:pt x="751" y="1301"/>
                    <a:pt x="742" y="1310"/>
                    <a:pt x="733" y="1310"/>
                  </a:cubicBezTo>
                  <a:cubicBezTo>
                    <a:pt x="92" y="1310"/>
                    <a:pt x="92" y="1310"/>
                    <a:pt x="92" y="1310"/>
                  </a:cubicBezTo>
                  <a:cubicBezTo>
                    <a:pt x="82" y="1310"/>
                    <a:pt x="73" y="1301"/>
                    <a:pt x="73" y="1292"/>
                  </a:cubicBezTo>
                  <a:cubicBezTo>
                    <a:pt x="73" y="467"/>
                    <a:pt x="73" y="467"/>
                    <a:pt x="73" y="467"/>
                  </a:cubicBezTo>
                  <a:cubicBezTo>
                    <a:pt x="73" y="449"/>
                    <a:pt x="82" y="449"/>
                    <a:pt x="92" y="449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604" y="449"/>
                    <a:pt x="604" y="449"/>
                    <a:pt x="604" y="449"/>
                  </a:cubicBezTo>
                  <a:cubicBezTo>
                    <a:pt x="733" y="449"/>
                    <a:pt x="733" y="449"/>
                    <a:pt x="733" y="449"/>
                  </a:cubicBezTo>
                  <a:cubicBezTo>
                    <a:pt x="742" y="449"/>
                    <a:pt x="751" y="449"/>
                    <a:pt x="751" y="467"/>
                  </a:cubicBezTo>
                  <a:lnTo>
                    <a:pt x="751" y="129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2" name="Freeform 341">
              <a:extLst>
                <a:ext uri="{FF2B5EF4-FFF2-40B4-BE49-F238E27FC236}">
                  <a16:creationId xmlns:a16="http://schemas.microsoft.com/office/drawing/2014/main" id="{F3E12966-8538-DC48-8220-1C9A5FBBF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3571" y="5702589"/>
              <a:ext cx="513347" cy="513347"/>
            </a:xfrm>
            <a:custGeom>
              <a:avLst/>
              <a:gdLst>
                <a:gd name="T0" fmla="*/ 448 w 514"/>
                <a:gd name="T1" fmla="*/ 137 h 514"/>
                <a:gd name="T2" fmla="*/ 448 w 514"/>
                <a:gd name="T3" fmla="*/ 137 h 514"/>
                <a:gd name="T4" fmla="*/ 375 w 514"/>
                <a:gd name="T5" fmla="*/ 137 h 514"/>
                <a:gd name="T6" fmla="*/ 375 w 514"/>
                <a:gd name="T7" fmla="*/ 64 h 514"/>
                <a:gd name="T8" fmla="*/ 302 w 514"/>
                <a:gd name="T9" fmla="*/ 0 h 514"/>
                <a:gd name="T10" fmla="*/ 210 w 514"/>
                <a:gd name="T11" fmla="*/ 0 h 514"/>
                <a:gd name="T12" fmla="*/ 137 w 514"/>
                <a:gd name="T13" fmla="*/ 64 h 514"/>
                <a:gd name="T14" fmla="*/ 137 w 514"/>
                <a:gd name="T15" fmla="*/ 137 h 514"/>
                <a:gd name="T16" fmla="*/ 64 w 514"/>
                <a:gd name="T17" fmla="*/ 137 h 514"/>
                <a:gd name="T18" fmla="*/ 0 w 514"/>
                <a:gd name="T19" fmla="*/ 211 h 514"/>
                <a:gd name="T20" fmla="*/ 0 w 514"/>
                <a:gd name="T21" fmla="*/ 302 h 514"/>
                <a:gd name="T22" fmla="*/ 64 w 514"/>
                <a:gd name="T23" fmla="*/ 366 h 514"/>
                <a:gd name="T24" fmla="*/ 137 w 514"/>
                <a:gd name="T25" fmla="*/ 366 h 514"/>
                <a:gd name="T26" fmla="*/ 137 w 514"/>
                <a:gd name="T27" fmla="*/ 440 h 514"/>
                <a:gd name="T28" fmla="*/ 210 w 514"/>
                <a:gd name="T29" fmla="*/ 513 h 514"/>
                <a:gd name="T30" fmla="*/ 302 w 514"/>
                <a:gd name="T31" fmla="*/ 513 h 514"/>
                <a:gd name="T32" fmla="*/ 375 w 514"/>
                <a:gd name="T33" fmla="*/ 440 h 514"/>
                <a:gd name="T34" fmla="*/ 375 w 514"/>
                <a:gd name="T35" fmla="*/ 366 h 514"/>
                <a:gd name="T36" fmla="*/ 448 w 514"/>
                <a:gd name="T37" fmla="*/ 366 h 514"/>
                <a:gd name="T38" fmla="*/ 513 w 514"/>
                <a:gd name="T39" fmla="*/ 302 h 514"/>
                <a:gd name="T40" fmla="*/ 513 w 514"/>
                <a:gd name="T41" fmla="*/ 211 h 514"/>
                <a:gd name="T42" fmla="*/ 448 w 514"/>
                <a:gd name="T43" fmla="*/ 137 h 514"/>
                <a:gd name="T44" fmla="*/ 448 w 514"/>
                <a:gd name="T45" fmla="*/ 302 h 514"/>
                <a:gd name="T46" fmla="*/ 448 w 514"/>
                <a:gd name="T47" fmla="*/ 302 h 514"/>
                <a:gd name="T48" fmla="*/ 302 w 514"/>
                <a:gd name="T49" fmla="*/ 302 h 514"/>
                <a:gd name="T50" fmla="*/ 302 w 514"/>
                <a:gd name="T51" fmla="*/ 440 h 514"/>
                <a:gd name="T52" fmla="*/ 210 w 514"/>
                <a:gd name="T53" fmla="*/ 440 h 514"/>
                <a:gd name="T54" fmla="*/ 210 w 514"/>
                <a:gd name="T55" fmla="*/ 302 h 514"/>
                <a:gd name="T56" fmla="*/ 64 w 514"/>
                <a:gd name="T57" fmla="*/ 302 h 514"/>
                <a:gd name="T58" fmla="*/ 64 w 514"/>
                <a:gd name="T59" fmla="*/ 211 h 514"/>
                <a:gd name="T60" fmla="*/ 210 w 514"/>
                <a:gd name="T61" fmla="*/ 211 h 514"/>
                <a:gd name="T62" fmla="*/ 210 w 514"/>
                <a:gd name="T63" fmla="*/ 64 h 514"/>
                <a:gd name="T64" fmla="*/ 302 w 514"/>
                <a:gd name="T65" fmla="*/ 64 h 514"/>
                <a:gd name="T66" fmla="*/ 302 w 514"/>
                <a:gd name="T67" fmla="*/ 211 h 514"/>
                <a:gd name="T68" fmla="*/ 448 w 514"/>
                <a:gd name="T69" fmla="*/ 211 h 514"/>
                <a:gd name="T70" fmla="*/ 448 w 514"/>
                <a:gd name="T71" fmla="*/ 302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4" h="514">
                  <a:moveTo>
                    <a:pt x="448" y="137"/>
                  </a:moveTo>
                  <a:lnTo>
                    <a:pt x="448" y="137"/>
                  </a:lnTo>
                  <a:cubicBezTo>
                    <a:pt x="375" y="137"/>
                    <a:pt x="375" y="137"/>
                    <a:pt x="375" y="137"/>
                  </a:cubicBezTo>
                  <a:cubicBezTo>
                    <a:pt x="375" y="64"/>
                    <a:pt x="375" y="64"/>
                    <a:pt x="375" y="64"/>
                  </a:cubicBezTo>
                  <a:cubicBezTo>
                    <a:pt x="375" y="28"/>
                    <a:pt x="339" y="0"/>
                    <a:pt x="302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174" y="0"/>
                    <a:pt x="137" y="28"/>
                    <a:pt x="137" y="64"/>
                  </a:cubicBezTo>
                  <a:cubicBezTo>
                    <a:pt x="137" y="137"/>
                    <a:pt x="137" y="137"/>
                    <a:pt x="137" y="137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27" y="137"/>
                    <a:pt x="0" y="165"/>
                    <a:pt x="0" y="211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39"/>
                    <a:pt x="27" y="366"/>
                    <a:pt x="64" y="366"/>
                  </a:cubicBezTo>
                  <a:cubicBezTo>
                    <a:pt x="137" y="366"/>
                    <a:pt x="137" y="366"/>
                    <a:pt x="137" y="366"/>
                  </a:cubicBezTo>
                  <a:cubicBezTo>
                    <a:pt x="137" y="440"/>
                    <a:pt x="137" y="440"/>
                    <a:pt x="137" y="440"/>
                  </a:cubicBezTo>
                  <a:cubicBezTo>
                    <a:pt x="137" y="486"/>
                    <a:pt x="174" y="513"/>
                    <a:pt x="210" y="513"/>
                  </a:cubicBezTo>
                  <a:cubicBezTo>
                    <a:pt x="302" y="513"/>
                    <a:pt x="302" y="513"/>
                    <a:pt x="302" y="513"/>
                  </a:cubicBezTo>
                  <a:cubicBezTo>
                    <a:pt x="339" y="513"/>
                    <a:pt x="375" y="486"/>
                    <a:pt x="375" y="440"/>
                  </a:cubicBezTo>
                  <a:cubicBezTo>
                    <a:pt x="375" y="366"/>
                    <a:pt x="375" y="366"/>
                    <a:pt x="375" y="366"/>
                  </a:cubicBezTo>
                  <a:cubicBezTo>
                    <a:pt x="448" y="366"/>
                    <a:pt x="448" y="366"/>
                    <a:pt x="448" y="366"/>
                  </a:cubicBezTo>
                  <a:cubicBezTo>
                    <a:pt x="485" y="366"/>
                    <a:pt x="513" y="339"/>
                    <a:pt x="513" y="302"/>
                  </a:cubicBezTo>
                  <a:cubicBezTo>
                    <a:pt x="513" y="211"/>
                    <a:pt x="513" y="211"/>
                    <a:pt x="513" y="211"/>
                  </a:cubicBezTo>
                  <a:cubicBezTo>
                    <a:pt x="513" y="165"/>
                    <a:pt x="485" y="137"/>
                    <a:pt x="448" y="137"/>
                  </a:cubicBezTo>
                  <a:close/>
                  <a:moveTo>
                    <a:pt x="448" y="302"/>
                  </a:moveTo>
                  <a:lnTo>
                    <a:pt x="448" y="302"/>
                  </a:lnTo>
                  <a:cubicBezTo>
                    <a:pt x="302" y="302"/>
                    <a:pt x="302" y="302"/>
                    <a:pt x="302" y="302"/>
                  </a:cubicBezTo>
                  <a:cubicBezTo>
                    <a:pt x="302" y="440"/>
                    <a:pt x="302" y="440"/>
                    <a:pt x="302" y="440"/>
                  </a:cubicBezTo>
                  <a:cubicBezTo>
                    <a:pt x="210" y="440"/>
                    <a:pt x="210" y="440"/>
                    <a:pt x="210" y="440"/>
                  </a:cubicBezTo>
                  <a:cubicBezTo>
                    <a:pt x="210" y="302"/>
                    <a:pt x="210" y="302"/>
                    <a:pt x="210" y="302"/>
                  </a:cubicBezTo>
                  <a:cubicBezTo>
                    <a:pt x="64" y="302"/>
                    <a:pt x="64" y="302"/>
                    <a:pt x="64" y="302"/>
                  </a:cubicBezTo>
                  <a:cubicBezTo>
                    <a:pt x="64" y="211"/>
                    <a:pt x="64" y="211"/>
                    <a:pt x="64" y="211"/>
                  </a:cubicBezTo>
                  <a:cubicBezTo>
                    <a:pt x="210" y="211"/>
                    <a:pt x="210" y="211"/>
                    <a:pt x="210" y="211"/>
                  </a:cubicBezTo>
                  <a:cubicBezTo>
                    <a:pt x="210" y="64"/>
                    <a:pt x="210" y="64"/>
                    <a:pt x="210" y="64"/>
                  </a:cubicBezTo>
                  <a:cubicBezTo>
                    <a:pt x="302" y="64"/>
                    <a:pt x="302" y="64"/>
                    <a:pt x="302" y="64"/>
                  </a:cubicBezTo>
                  <a:cubicBezTo>
                    <a:pt x="302" y="211"/>
                    <a:pt x="302" y="211"/>
                    <a:pt x="302" y="211"/>
                  </a:cubicBezTo>
                  <a:cubicBezTo>
                    <a:pt x="448" y="211"/>
                    <a:pt x="448" y="211"/>
                    <a:pt x="448" y="211"/>
                  </a:cubicBezTo>
                  <a:lnTo>
                    <a:pt x="448" y="30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03" name="Freeform 342">
            <a:extLst>
              <a:ext uri="{FF2B5EF4-FFF2-40B4-BE49-F238E27FC236}">
                <a16:creationId xmlns:a16="http://schemas.microsoft.com/office/drawing/2014/main" id="{3123D5CB-84E3-944A-8ECE-A3F89A65B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7508" y="10070642"/>
            <a:ext cx="965937" cy="876727"/>
          </a:xfrm>
          <a:custGeom>
            <a:avLst/>
            <a:gdLst>
              <a:gd name="T0" fmla="*/ 1383 w 1384"/>
              <a:gd name="T1" fmla="*/ 568 h 1256"/>
              <a:gd name="T2" fmla="*/ 1383 w 1384"/>
              <a:gd name="T3" fmla="*/ 568 h 1256"/>
              <a:gd name="T4" fmla="*/ 1218 w 1384"/>
              <a:gd name="T5" fmla="*/ 165 h 1256"/>
              <a:gd name="T6" fmla="*/ 824 w 1384"/>
              <a:gd name="T7" fmla="*/ 0 h 1256"/>
              <a:gd name="T8" fmla="*/ 430 w 1384"/>
              <a:gd name="T9" fmla="*/ 165 h 1256"/>
              <a:gd name="T10" fmla="*/ 403 w 1384"/>
              <a:gd name="T11" fmla="*/ 156 h 1256"/>
              <a:gd name="T12" fmla="*/ 156 w 1384"/>
              <a:gd name="T13" fmla="*/ 311 h 1256"/>
              <a:gd name="T14" fmla="*/ 0 w 1384"/>
              <a:gd name="T15" fmla="*/ 714 h 1256"/>
              <a:gd name="T16" fmla="*/ 174 w 1384"/>
              <a:gd name="T17" fmla="*/ 1099 h 1256"/>
              <a:gd name="T18" fmla="*/ 531 w 1384"/>
              <a:gd name="T19" fmla="*/ 1255 h 1256"/>
              <a:gd name="T20" fmla="*/ 559 w 1384"/>
              <a:gd name="T21" fmla="*/ 1255 h 1256"/>
              <a:gd name="T22" fmla="*/ 898 w 1384"/>
              <a:gd name="T23" fmla="*/ 1145 h 1256"/>
              <a:gd name="T24" fmla="*/ 907 w 1384"/>
              <a:gd name="T25" fmla="*/ 1117 h 1256"/>
              <a:gd name="T26" fmla="*/ 1218 w 1384"/>
              <a:gd name="T27" fmla="*/ 961 h 1256"/>
              <a:gd name="T28" fmla="*/ 1383 w 1384"/>
              <a:gd name="T29" fmla="*/ 568 h 1256"/>
              <a:gd name="T30" fmla="*/ 1200 w 1384"/>
              <a:gd name="T31" fmla="*/ 247 h 1256"/>
              <a:gd name="T32" fmla="*/ 1200 w 1384"/>
              <a:gd name="T33" fmla="*/ 247 h 1256"/>
              <a:gd name="T34" fmla="*/ 504 w 1384"/>
              <a:gd name="T35" fmla="*/ 934 h 1256"/>
              <a:gd name="T36" fmla="*/ 476 w 1384"/>
              <a:gd name="T37" fmla="*/ 916 h 1256"/>
              <a:gd name="T38" fmla="*/ 449 w 1384"/>
              <a:gd name="T39" fmla="*/ 888 h 1256"/>
              <a:gd name="T40" fmla="*/ 1145 w 1384"/>
              <a:gd name="T41" fmla="*/ 192 h 1256"/>
              <a:gd name="T42" fmla="*/ 1172 w 1384"/>
              <a:gd name="T43" fmla="*/ 220 h 1256"/>
              <a:gd name="T44" fmla="*/ 1200 w 1384"/>
              <a:gd name="T45" fmla="*/ 247 h 1256"/>
              <a:gd name="T46" fmla="*/ 824 w 1384"/>
              <a:gd name="T47" fmla="*/ 73 h 1256"/>
              <a:gd name="T48" fmla="*/ 824 w 1384"/>
              <a:gd name="T49" fmla="*/ 73 h 1256"/>
              <a:gd name="T50" fmla="*/ 1090 w 1384"/>
              <a:gd name="T51" fmla="*/ 146 h 1256"/>
              <a:gd name="T52" fmla="*/ 412 w 1384"/>
              <a:gd name="T53" fmla="*/ 833 h 1256"/>
              <a:gd name="T54" fmla="*/ 330 w 1384"/>
              <a:gd name="T55" fmla="*/ 568 h 1256"/>
              <a:gd name="T56" fmla="*/ 476 w 1384"/>
              <a:gd name="T57" fmla="*/ 220 h 1256"/>
              <a:gd name="T58" fmla="*/ 824 w 1384"/>
              <a:gd name="T59" fmla="*/ 73 h 1256"/>
              <a:gd name="T60" fmla="*/ 73 w 1384"/>
              <a:gd name="T61" fmla="*/ 705 h 1256"/>
              <a:gd name="T62" fmla="*/ 73 w 1384"/>
              <a:gd name="T63" fmla="*/ 705 h 1256"/>
              <a:gd name="T64" fmla="*/ 73 w 1384"/>
              <a:gd name="T65" fmla="*/ 678 h 1256"/>
              <a:gd name="T66" fmla="*/ 275 w 1384"/>
              <a:gd name="T67" fmla="*/ 668 h 1256"/>
              <a:gd name="T68" fmla="*/ 293 w 1384"/>
              <a:gd name="T69" fmla="*/ 741 h 1256"/>
              <a:gd name="T70" fmla="*/ 73 w 1384"/>
              <a:gd name="T71" fmla="*/ 751 h 1256"/>
              <a:gd name="T72" fmla="*/ 73 w 1384"/>
              <a:gd name="T73" fmla="*/ 705 h 1256"/>
              <a:gd name="T74" fmla="*/ 201 w 1384"/>
              <a:gd name="T75" fmla="*/ 357 h 1256"/>
              <a:gd name="T76" fmla="*/ 201 w 1384"/>
              <a:gd name="T77" fmla="*/ 357 h 1256"/>
              <a:gd name="T78" fmla="*/ 357 w 1384"/>
              <a:gd name="T79" fmla="*/ 247 h 1256"/>
              <a:gd name="T80" fmla="*/ 266 w 1384"/>
              <a:gd name="T81" fmla="*/ 568 h 1256"/>
              <a:gd name="T82" fmla="*/ 266 w 1384"/>
              <a:gd name="T83" fmla="*/ 595 h 1256"/>
              <a:gd name="T84" fmla="*/ 83 w 1384"/>
              <a:gd name="T85" fmla="*/ 604 h 1256"/>
              <a:gd name="T86" fmla="*/ 201 w 1384"/>
              <a:gd name="T87" fmla="*/ 357 h 1256"/>
              <a:gd name="T88" fmla="*/ 531 w 1384"/>
              <a:gd name="T89" fmla="*/ 1190 h 1256"/>
              <a:gd name="T90" fmla="*/ 531 w 1384"/>
              <a:gd name="T91" fmla="*/ 1190 h 1256"/>
              <a:gd name="T92" fmla="*/ 220 w 1384"/>
              <a:gd name="T93" fmla="*/ 1053 h 1256"/>
              <a:gd name="T94" fmla="*/ 83 w 1384"/>
              <a:gd name="T95" fmla="*/ 815 h 1256"/>
              <a:gd name="T96" fmla="*/ 320 w 1384"/>
              <a:gd name="T97" fmla="*/ 806 h 1256"/>
              <a:gd name="T98" fmla="*/ 421 w 1384"/>
              <a:gd name="T99" fmla="*/ 961 h 1256"/>
              <a:gd name="T100" fmla="*/ 806 w 1384"/>
              <a:gd name="T101" fmla="*/ 1126 h 1256"/>
              <a:gd name="T102" fmla="*/ 531 w 1384"/>
              <a:gd name="T103" fmla="*/ 1190 h 1256"/>
              <a:gd name="T104" fmla="*/ 824 w 1384"/>
              <a:gd name="T105" fmla="*/ 1053 h 1256"/>
              <a:gd name="T106" fmla="*/ 824 w 1384"/>
              <a:gd name="T107" fmla="*/ 1053 h 1256"/>
              <a:gd name="T108" fmla="*/ 559 w 1384"/>
              <a:gd name="T109" fmla="*/ 980 h 1256"/>
              <a:gd name="T110" fmla="*/ 1236 w 1384"/>
              <a:gd name="T111" fmla="*/ 302 h 1256"/>
              <a:gd name="T112" fmla="*/ 1319 w 1384"/>
              <a:gd name="T113" fmla="*/ 568 h 1256"/>
              <a:gd name="T114" fmla="*/ 1172 w 1384"/>
              <a:gd name="T115" fmla="*/ 916 h 1256"/>
              <a:gd name="T116" fmla="*/ 824 w 1384"/>
              <a:gd name="T117" fmla="*/ 1053 h 1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84" h="1256">
                <a:moveTo>
                  <a:pt x="1383" y="568"/>
                </a:moveTo>
                <a:lnTo>
                  <a:pt x="1383" y="568"/>
                </a:lnTo>
                <a:cubicBezTo>
                  <a:pt x="1383" y="412"/>
                  <a:pt x="1328" y="275"/>
                  <a:pt x="1218" y="165"/>
                </a:cubicBezTo>
                <a:cubicBezTo>
                  <a:pt x="1117" y="64"/>
                  <a:pt x="971" y="0"/>
                  <a:pt x="824" y="0"/>
                </a:cubicBezTo>
                <a:cubicBezTo>
                  <a:pt x="678" y="0"/>
                  <a:pt x="540" y="55"/>
                  <a:pt x="430" y="165"/>
                </a:cubicBezTo>
                <a:cubicBezTo>
                  <a:pt x="421" y="156"/>
                  <a:pt x="412" y="156"/>
                  <a:pt x="403" y="156"/>
                </a:cubicBezTo>
                <a:cubicBezTo>
                  <a:pt x="311" y="183"/>
                  <a:pt x="220" y="238"/>
                  <a:pt x="156" y="311"/>
                </a:cubicBezTo>
                <a:cubicBezTo>
                  <a:pt x="55" y="421"/>
                  <a:pt x="0" y="559"/>
                  <a:pt x="0" y="714"/>
                </a:cubicBezTo>
                <a:cubicBezTo>
                  <a:pt x="9" y="861"/>
                  <a:pt x="64" y="998"/>
                  <a:pt x="174" y="1099"/>
                </a:cubicBezTo>
                <a:cubicBezTo>
                  <a:pt x="275" y="1190"/>
                  <a:pt x="394" y="1245"/>
                  <a:pt x="531" y="1255"/>
                </a:cubicBezTo>
                <a:cubicBezTo>
                  <a:pt x="540" y="1255"/>
                  <a:pt x="550" y="1255"/>
                  <a:pt x="559" y="1255"/>
                </a:cubicBezTo>
                <a:cubicBezTo>
                  <a:pt x="678" y="1255"/>
                  <a:pt x="797" y="1218"/>
                  <a:pt x="898" y="1145"/>
                </a:cubicBezTo>
                <a:cubicBezTo>
                  <a:pt x="907" y="1145"/>
                  <a:pt x="907" y="1126"/>
                  <a:pt x="907" y="1117"/>
                </a:cubicBezTo>
                <a:cubicBezTo>
                  <a:pt x="1026" y="1099"/>
                  <a:pt x="1136" y="1044"/>
                  <a:pt x="1218" y="961"/>
                </a:cubicBezTo>
                <a:cubicBezTo>
                  <a:pt x="1328" y="852"/>
                  <a:pt x="1383" y="714"/>
                  <a:pt x="1383" y="568"/>
                </a:cubicBezTo>
                <a:close/>
                <a:moveTo>
                  <a:pt x="1200" y="247"/>
                </a:moveTo>
                <a:lnTo>
                  <a:pt x="1200" y="247"/>
                </a:lnTo>
                <a:cubicBezTo>
                  <a:pt x="504" y="934"/>
                  <a:pt x="504" y="934"/>
                  <a:pt x="504" y="934"/>
                </a:cubicBezTo>
                <a:cubicBezTo>
                  <a:pt x="495" y="925"/>
                  <a:pt x="485" y="925"/>
                  <a:pt x="476" y="916"/>
                </a:cubicBezTo>
                <a:cubicBezTo>
                  <a:pt x="467" y="906"/>
                  <a:pt x="458" y="897"/>
                  <a:pt x="449" y="888"/>
                </a:cubicBezTo>
                <a:cubicBezTo>
                  <a:pt x="1145" y="192"/>
                  <a:pt x="1145" y="192"/>
                  <a:pt x="1145" y="192"/>
                </a:cubicBezTo>
                <a:cubicBezTo>
                  <a:pt x="1154" y="201"/>
                  <a:pt x="1163" y="210"/>
                  <a:pt x="1172" y="220"/>
                </a:cubicBezTo>
                <a:cubicBezTo>
                  <a:pt x="1182" y="220"/>
                  <a:pt x="1191" y="238"/>
                  <a:pt x="1200" y="247"/>
                </a:cubicBezTo>
                <a:close/>
                <a:moveTo>
                  <a:pt x="824" y="73"/>
                </a:moveTo>
                <a:lnTo>
                  <a:pt x="824" y="73"/>
                </a:lnTo>
                <a:cubicBezTo>
                  <a:pt x="916" y="73"/>
                  <a:pt x="1007" y="101"/>
                  <a:pt x="1090" y="146"/>
                </a:cubicBezTo>
                <a:cubicBezTo>
                  <a:pt x="412" y="833"/>
                  <a:pt x="412" y="833"/>
                  <a:pt x="412" y="833"/>
                </a:cubicBezTo>
                <a:cubicBezTo>
                  <a:pt x="357" y="751"/>
                  <a:pt x="330" y="659"/>
                  <a:pt x="330" y="568"/>
                </a:cubicBezTo>
                <a:cubicBezTo>
                  <a:pt x="330" y="430"/>
                  <a:pt x="385" y="311"/>
                  <a:pt x="476" y="220"/>
                </a:cubicBezTo>
                <a:cubicBezTo>
                  <a:pt x="568" y="119"/>
                  <a:pt x="687" y="73"/>
                  <a:pt x="824" y="73"/>
                </a:cubicBezTo>
                <a:close/>
                <a:moveTo>
                  <a:pt x="73" y="705"/>
                </a:moveTo>
                <a:lnTo>
                  <a:pt x="73" y="705"/>
                </a:lnTo>
                <a:cubicBezTo>
                  <a:pt x="73" y="696"/>
                  <a:pt x="73" y="687"/>
                  <a:pt x="73" y="678"/>
                </a:cubicBezTo>
                <a:cubicBezTo>
                  <a:pt x="275" y="668"/>
                  <a:pt x="275" y="668"/>
                  <a:pt x="275" y="668"/>
                </a:cubicBezTo>
                <a:cubicBezTo>
                  <a:pt x="275" y="696"/>
                  <a:pt x="284" y="714"/>
                  <a:pt x="293" y="741"/>
                </a:cubicBezTo>
                <a:cubicBezTo>
                  <a:pt x="73" y="751"/>
                  <a:pt x="73" y="751"/>
                  <a:pt x="73" y="751"/>
                </a:cubicBezTo>
                <a:cubicBezTo>
                  <a:pt x="73" y="732"/>
                  <a:pt x="73" y="723"/>
                  <a:pt x="73" y="705"/>
                </a:cubicBezTo>
                <a:close/>
                <a:moveTo>
                  <a:pt x="201" y="357"/>
                </a:moveTo>
                <a:lnTo>
                  <a:pt x="201" y="357"/>
                </a:lnTo>
                <a:cubicBezTo>
                  <a:pt x="247" y="311"/>
                  <a:pt x="302" y="275"/>
                  <a:pt x="357" y="247"/>
                </a:cubicBezTo>
                <a:cubicBezTo>
                  <a:pt x="293" y="339"/>
                  <a:pt x="266" y="449"/>
                  <a:pt x="266" y="568"/>
                </a:cubicBezTo>
                <a:cubicBezTo>
                  <a:pt x="266" y="577"/>
                  <a:pt x="266" y="586"/>
                  <a:pt x="266" y="595"/>
                </a:cubicBezTo>
                <a:cubicBezTo>
                  <a:pt x="83" y="604"/>
                  <a:pt x="83" y="604"/>
                  <a:pt x="83" y="604"/>
                </a:cubicBezTo>
                <a:cubicBezTo>
                  <a:pt x="92" y="513"/>
                  <a:pt x="137" y="430"/>
                  <a:pt x="201" y="357"/>
                </a:cubicBezTo>
                <a:close/>
                <a:moveTo>
                  <a:pt x="531" y="1190"/>
                </a:moveTo>
                <a:lnTo>
                  <a:pt x="531" y="1190"/>
                </a:lnTo>
                <a:cubicBezTo>
                  <a:pt x="421" y="1181"/>
                  <a:pt x="311" y="1135"/>
                  <a:pt x="220" y="1053"/>
                </a:cubicBezTo>
                <a:cubicBezTo>
                  <a:pt x="156" y="989"/>
                  <a:pt x="110" y="906"/>
                  <a:pt x="83" y="815"/>
                </a:cubicBezTo>
                <a:cubicBezTo>
                  <a:pt x="320" y="806"/>
                  <a:pt x="320" y="806"/>
                  <a:pt x="320" y="806"/>
                </a:cubicBezTo>
                <a:cubicBezTo>
                  <a:pt x="348" y="861"/>
                  <a:pt x="385" y="916"/>
                  <a:pt x="421" y="961"/>
                </a:cubicBezTo>
                <a:cubicBezTo>
                  <a:pt x="531" y="1062"/>
                  <a:pt x="660" y="1117"/>
                  <a:pt x="806" y="1126"/>
                </a:cubicBezTo>
                <a:cubicBezTo>
                  <a:pt x="723" y="1172"/>
                  <a:pt x="632" y="1190"/>
                  <a:pt x="531" y="1190"/>
                </a:cubicBezTo>
                <a:close/>
                <a:moveTo>
                  <a:pt x="824" y="1053"/>
                </a:moveTo>
                <a:lnTo>
                  <a:pt x="824" y="1053"/>
                </a:lnTo>
                <a:cubicBezTo>
                  <a:pt x="723" y="1053"/>
                  <a:pt x="641" y="1025"/>
                  <a:pt x="559" y="980"/>
                </a:cubicBezTo>
                <a:cubicBezTo>
                  <a:pt x="1236" y="302"/>
                  <a:pt x="1236" y="302"/>
                  <a:pt x="1236" y="302"/>
                </a:cubicBezTo>
                <a:cubicBezTo>
                  <a:pt x="1291" y="375"/>
                  <a:pt x="1319" y="467"/>
                  <a:pt x="1319" y="568"/>
                </a:cubicBezTo>
                <a:cubicBezTo>
                  <a:pt x="1319" y="696"/>
                  <a:pt x="1264" y="815"/>
                  <a:pt x="1172" y="916"/>
                </a:cubicBezTo>
                <a:cubicBezTo>
                  <a:pt x="1081" y="1007"/>
                  <a:pt x="953" y="1053"/>
                  <a:pt x="824" y="105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1613133-2B59-4145-9D46-34B5A8BC2C64}"/>
              </a:ext>
            </a:extLst>
          </p:cNvPr>
          <p:cNvGrpSpPr/>
          <p:nvPr/>
        </p:nvGrpSpPr>
        <p:grpSpPr>
          <a:xfrm>
            <a:off x="10746913" y="10055688"/>
            <a:ext cx="606019" cy="965937"/>
            <a:chOff x="26803678" y="10796585"/>
            <a:chExt cx="864358" cy="1377705"/>
          </a:xfrm>
        </p:grpSpPr>
        <p:sp>
          <p:nvSpPr>
            <p:cNvPr id="105" name="Freeform 343">
              <a:extLst>
                <a:ext uri="{FF2B5EF4-FFF2-40B4-BE49-F238E27FC236}">
                  <a16:creationId xmlns:a16="http://schemas.microsoft.com/office/drawing/2014/main" id="{40A85CBA-E916-9B40-9FF7-69B766C9A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03678" y="10796585"/>
              <a:ext cx="864358" cy="1377705"/>
            </a:xfrm>
            <a:custGeom>
              <a:avLst/>
              <a:gdLst>
                <a:gd name="T0" fmla="*/ 741 w 870"/>
                <a:gd name="T1" fmla="*/ 129 h 1384"/>
                <a:gd name="T2" fmla="*/ 741 w 870"/>
                <a:gd name="T3" fmla="*/ 129 h 1384"/>
                <a:gd name="T4" fmla="*/ 439 w 870"/>
                <a:gd name="T5" fmla="*/ 0 h 1384"/>
                <a:gd name="T6" fmla="*/ 128 w 870"/>
                <a:gd name="T7" fmla="*/ 129 h 1384"/>
                <a:gd name="T8" fmla="*/ 0 w 870"/>
                <a:gd name="T9" fmla="*/ 431 h 1384"/>
                <a:gd name="T10" fmla="*/ 201 w 870"/>
                <a:gd name="T11" fmla="*/ 989 h 1384"/>
                <a:gd name="T12" fmla="*/ 403 w 870"/>
                <a:gd name="T13" fmla="*/ 1365 h 1384"/>
                <a:gd name="T14" fmla="*/ 430 w 870"/>
                <a:gd name="T15" fmla="*/ 1383 h 1384"/>
                <a:gd name="T16" fmla="*/ 430 w 870"/>
                <a:gd name="T17" fmla="*/ 1383 h 1384"/>
                <a:gd name="T18" fmla="*/ 457 w 870"/>
                <a:gd name="T19" fmla="*/ 1365 h 1384"/>
                <a:gd name="T20" fmla="*/ 668 w 870"/>
                <a:gd name="T21" fmla="*/ 989 h 1384"/>
                <a:gd name="T22" fmla="*/ 869 w 870"/>
                <a:gd name="T23" fmla="*/ 431 h 1384"/>
                <a:gd name="T24" fmla="*/ 741 w 870"/>
                <a:gd name="T25" fmla="*/ 129 h 1384"/>
                <a:gd name="T26" fmla="*/ 604 w 870"/>
                <a:gd name="T27" fmla="*/ 962 h 1384"/>
                <a:gd name="T28" fmla="*/ 604 w 870"/>
                <a:gd name="T29" fmla="*/ 962 h 1384"/>
                <a:gd name="T30" fmla="*/ 430 w 870"/>
                <a:gd name="T31" fmla="*/ 1273 h 1384"/>
                <a:gd name="T32" fmla="*/ 265 w 870"/>
                <a:gd name="T33" fmla="*/ 962 h 1384"/>
                <a:gd name="T34" fmla="*/ 73 w 870"/>
                <a:gd name="T35" fmla="*/ 431 h 1384"/>
                <a:gd name="T36" fmla="*/ 439 w 870"/>
                <a:gd name="T37" fmla="*/ 64 h 1384"/>
                <a:gd name="T38" fmla="*/ 806 w 870"/>
                <a:gd name="T39" fmla="*/ 431 h 1384"/>
                <a:gd name="T40" fmla="*/ 604 w 870"/>
                <a:gd name="T41" fmla="*/ 962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70" h="1384">
                  <a:moveTo>
                    <a:pt x="741" y="129"/>
                  </a:moveTo>
                  <a:lnTo>
                    <a:pt x="741" y="129"/>
                  </a:lnTo>
                  <a:cubicBezTo>
                    <a:pt x="659" y="46"/>
                    <a:pt x="549" y="0"/>
                    <a:pt x="439" y="0"/>
                  </a:cubicBezTo>
                  <a:cubicBezTo>
                    <a:pt x="320" y="0"/>
                    <a:pt x="210" y="46"/>
                    <a:pt x="128" y="129"/>
                  </a:cubicBezTo>
                  <a:cubicBezTo>
                    <a:pt x="45" y="211"/>
                    <a:pt x="0" y="321"/>
                    <a:pt x="0" y="431"/>
                  </a:cubicBezTo>
                  <a:cubicBezTo>
                    <a:pt x="0" y="532"/>
                    <a:pt x="73" y="715"/>
                    <a:pt x="201" y="989"/>
                  </a:cubicBezTo>
                  <a:cubicBezTo>
                    <a:pt x="302" y="1191"/>
                    <a:pt x="403" y="1365"/>
                    <a:pt x="403" y="1365"/>
                  </a:cubicBezTo>
                  <a:cubicBezTo>
                    <a:pt x="412" y="1374"/>
                    <a:pt x="421" y="1383"/>
                    <a:pt x="430" y="1383"/>
                  </a:cubicBezTo>
                  <a:lnTo>
                    <a:pt x="430" y="1383"/>
                  </a:lnTo>
                  <a:cubicBezTo>
                    <a:pt x="448" y="1383"/>
                    <a:pt x="457" y="1374"/>
                    <a:pt x="457" y="1365"/>
                  </a:cubicBezTo>
                  <a:cubicBezTo>
                    <a:pt x="466" y="1365"/>
                    <a:pt x="567" y="1191"/>
                    <a:pt x="668" y="989"/>
                  </a:cubicBezTo>
                  <a:cubicBezTo>
                    <a:pt x="806" y="715"/>
                    <a:pt x="869" y="532"/>
                    <a:pt x="869" y="431"/>
                  </a:cubicBezTo>
                  <a:cubicBezTo>
                    <a:pt x="869" y="321"/>
                    <a:pt x="824" y="211"/>
                    <a:pt x="741" y="129"/>
                  </a:cubicBezTo>
                  <a:close/>
                  <a:moveTo>
                    <a:pt x="604" y="962"/>
                  </a:moveTo>
                  <a:lnTo>
                    <a:pt x="604" y="962"/>
                  </a:lnTo>
                  <a:cubicBezTo>
                    <a:pt x="540" y="1090"/>
                    <a:pt x="466" y="1209"/>
                    <a:pt x="430" y="1273"/>
                  </a:cubicBezTo>
                  <a:cubicBezTo>
                    <a:pt x="393" y="1209"/>
                    <a:pt x="329" y="1090"/>
                    <a:pt x="265" y="962"/>
                  </a:cubicBezTo>
                  <a:cubicBezTo>
                    <a:pt x="100" y="632"/>
                    <a:pt x="73" y="495"/>
                    <a:pt x="73" y="431"/>
                  </a:cubicBezTo>
                  <a:cubicBezTo>
                    <a:pt x="73" y="229"/>
                    <a:pt x="238" y="64"/>
                    <a:pt x="439" y="64"/>
                  </a:cubicBezTo>
                  <a:cubicBezTo>
                    <a:pt x="641" y="64"/>
                    <a:pt x="806" y="229"/>
                    <a:pt x="806" y="431"/>
                  </a:cubicBezTo>
                  <a:cubicBezTo>
                    <a:pt x="806" y="495"/>
                    <a:pt x="769" y="632"/>
                    <a:pt x="604" y="96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6" name="Freeform 344">
              <a:extLst>
                <a:ext uri="{FF2B5EF4-FFF2-40B4-BE49-F238E27FC236}">
                  <a16:creationId xmlns:a16="http://schemas.microsoft.com/office/drawing/2014/main" id="{AB125330-8714-0641-9AAC-2D2E6E188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1121" y="10985253"/>
              <a:ext cx="465085" cy="465085"/>
            </a:xfrm>
            <a:custGeom>
              <a:avLst/>
              <a:gdLst>
                <a:gd name="T0" fmla="*/ 403 w 468"/>
                <a:gd name="T1" fmla="*/ 120 h 469"/>
                <a:gd name="T2" fmla="*/ 403 w 468"/>
                <a:gd name="T3" fmla="*/ 120 h 469"/>
                <a:gd name="T4" fmla="*/ 348 w 468"/>
                <a:gd name="T5" fmla="*/ 120 h 469"/>
                <a:gd name="T6" fmla="*/ 348 w 468"/>
                <a:gd name="T7" fmla="*/ 65 h 469"/>
                <a:gd name="T8" fmla="*/ 275 w 468"/>
                <a:gd name="T9" fmla="*/ 0 h 469"/>
                <a:gd name="T10" fmla="*/ 192 w 468"/>
                <a:gd name="T11" fmla="*/ 0 h 469"/>
                <a:gd name="T12" fmla="*/ 128 w 468"/>
                <a:gd name="T13" fmla="*/ 65 h 469"/>
                <a:gd name="T14" fmla="*/ 128 w 468"/>
                <a:gd name="T15" fmla="*/ 120 h 469"/>
                <a:gd name="T16" fmla="*/ 73 w 468"/>
                <a:gd name="T17" fmla="*/ 120 h 469"/>
                <a:gd name="T18" fmla="*/ 0 w 468"/>
                <a:gd name="T19" fmla="*/ 193 h 469"/>
                <a:gd name="T20" fmla="*/ 0 w 468"/>
                <a:gd name="T21" fmla="*/ 275 h 469"/>
                <a:gd name="T22" fmla="*/ 73 w 468"/>
                <a:gd name="T23" fmla="*/ 340 h 469"/>
                <a:gd name="T24" fmla="*/ 128 w 468"/>
                <a:gd name="T25" fmla="*/ 340 h 469"/>
                <a:gd name="T26" fmla="*/ 128 w 468"/>
                <a:gd name="T27" fmla="*/ 403 h 469"/>
                <a:gd name="T28" fmla="*/ 192 w 468"/>
                <a:gd name="T29" fmla="*/ 468 h 469"/>
                <a:gd name="T30" fmla="*/ 275 w 468"/>
                <a:gd name="T31" fmla="*/ 468 h 469"/>
                <a:gd name="T32" fmla="*/ 348 w 468"/>
                <a:gd name="T33" fmla="*/ 403 h 469"/>
                <a:gd name="T34" fmla="*/ 348 w 468"/>
                <a:gd name="T35" fmla="*/ 340 h 469"/>
                <a:gd name="T36" fmla="*/ 403 w 468"/>
                <a:gd name="T37" fmla="*/ 340 h 469"/>
                <a:gd name="T38" fmla="*/ 467 w 468"/>
                <a:gd name="T39" fmla="*/ 275 h 469"/>
                <a:gd name="T40" fmla="*/ 467 w 468"/>
                <a:gd name="T41" fmla="*/ 193 h 469"/>
                <a:gd name="T42" fmla="*/ 403 w 468"/>
                <a:gd name="T43" fmla="*/ 120 h 469"/>
                <a:gd name="T44" fmla="*/ 403 w 468"/>
                <a:gd name="T45" fmla="*/ 275 h 469"/>
                <a:gd name="T46" fmla="*/ 403 w 468"/>
                <a:gd name="T47" fmla="*/ 275 h 469"/>
                <a:gd name="T48" fmla="*/ 275 w 468"/>
                <a:gd name="T49" fmla="*/ 275 h 469"/>
                <a:gd name="T50" fmla="*/ 275 w 468"/>
                <a:gd name="T51" fmla="*/ 403 h 469"/>
                <a:gd name="T52" fmla="*/ 192 w 468"/>
                <a:gd name="T53" fmla="*/ 403 h 469"/>
                <a:gd name="T54" fmla="*/ 192 w 468"/>
                <a:gd name="T55" fmla="*/ 275 h 469"/>
                <a:gd name="T56" fmla="*/ 73 w 468"/>
                <a:gd name="T57" fmla="*/ 275 h 469"/>
                <a:gd name="T58" fmla="*/ 73 w 468"/>
                <a:gd name="T59" fmla="*/ 193 h 469"/>
                <a:gd name="T60" fmla="*/ 192 w 468"/>
                <a:gd name="T61" fmla="*/ 193 h 469"/>
                <a:gd name="T62" fmla="*/ 192 w 468"/>
                <a:gd name="T63" fmla="*/ 65 h 469"/>
                <a:gd name="T64" fmla="*/ 275 w 468"/>
                <a:gd name="T65" fmla="*/ 65 h 469"/>
                <a:gd name="T66" fmla="*/ 275 w 468"/>
                <a:gd name="T67" fmla="*/ 193 h 469"/>
                <a:gd name="T68" fmla="*/ 403 w 468"/>
                <a:gd name="T69" fmla="*/ 193 h 469"/>
                <a:gd name="T70" fmla="*/ 403 w 468"/>
                <a:gd name="T71" fmla="*/ 275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" h="469">
                  <a:moveTo>
                    <a:pt x="403" y="120"/>
                  </a:moveTo>
                  <a:lnTo>
                    <a:pt x="403" y="120"/>
                  </a:lnTo>
                  <a:cubicBezTo>
                    <a:pt x="348" y="120"/>
                    <a:pt x="348" y="120"/>
                    <a:pt x="348" y="120"/>
                  </a:cubicBezTo>
                  <a:cubicBezTo>
                    <a:pt x="348" y="65"/>
                    <a:pt x="348" y="65"/>
                    <a:pt x="348" y="65"/>
                  </a:cubicBezTo>
                  <a:cubicBezTo>
                    <a:pt x="348" y="28"/>
                    <a:pt x="311" y="0"/>
                    <a:pt x="275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56" y="0"/>
                    <a:pt x="128" y="28"/>
                    <a:pt x="128" y="65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73" y="120"/>
                    <a:pt x="73" y="120"/>
                    <a:pt x="73" y="120"/>
                  </a:cubicBezTo>
                  <a:cubicBezTo>
                    <a:pt x="27" y="120"/>
                    <a:pt x="0" y="156"/>
                    <a:pt x="0" y="193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312"/>
                    <a:pt x="27" y="340"/>
                    <a:pt x="73" y="340"/>
                  </a:cubicBezTo>
                  <a:cubicBezTo>
                    <a:pt x="128" y="340"/>
                    <a:pt x="128" y="340"/>
                    <a:pt x="128" y="340"/>
                  </a:cubicBezTo>
                  <a:cubicBezTo>
                    <a:pt x="128" y="403"/>
                    <a:pt x="128" y="403"/>
                    <a:pt x="128" y="403"/>
                  </a:cubicBezTo>
                  <a:cubicBezTo>
                    <a:pt x="128" y="440"/>
                    <a:pt x="156" y="468"/>
                    <a:pt x="192" y="468"/>
                  </a:cubicBezTo>
                  <a:cubicBezTo>
                    <a:pt x="275" y="468"/>
                    <a:pt x="275" y="468"/>
                    <a:pt x="275" y="468"/>
                  </a:cubicBezTo>
                  <a:cubicBezTo>
                    <a:pt x="311" y="468"/>
                    <a:pt x="348" y="440"/>
                    <a:pt x="348" y="403"/>
                  </a:cubicBezTo>
                  <a:cubicBezTo>
                    <a:pt x="348" y="340"/>
                    <a:pt x="348" y="340"/>
                    <a:pt x="348" y="340"/>
                  </a:cubicBezTo>
                  <a:cubicBezTo>
                    <a:pt x="403" y="340"/>
                    <a:pt x="403" y="340"/>
                    <a:pt x="403" y="340"/>
                  </a:cubicBezTo>
                  <a:cubicBezTo>
                    <a:pt x="440" y="340"/>
                    <a:pt x="467" y="312"/>
                    <a:pt x="467" y="275"/>
                  </a:cubicBezTo>
                  <a:cubicBezTo>
                    <a:pt x="467" y="193"/>
                    <a:pt x="467" y="193"/>
                    <a:pt x="467" y="193"/>
                  </a:cubicBezTo>
                  <a:cubicBezTo>
                    <a:pt x="467" y="156"/>
                    <a:pt x="440" y="120"/>
                    <a:pt x="403" y="120"/>
                  </a:cubicBezTo>
                  <a:close/>
                  <a:moveTo>
                    <a:pt x="403" y="275"/>
                  </a:moveTo>
                  <a:lnTo>
                    <a:pt x="403" y="275"/>
                  </a:lnTo>
                  <a:cubicBezTo>
                    <a:pt x="275" y="275"/>
                    <a:pt x="275" y="275"/>
                    <a:pt x="275" y="275"/>
                  </a:cubicBezTo>
                  <a:cubicBezTo>
                    <a:pt x="275" y="403"/>
                    <a:pt x="275" y="403"/>
                    <a:pt x="275" y="403"/>
                  </a:cubicBezTo>
                  <a:cubicBezTo>
                    <a:pt x="192" y="403"/>
                    <a:pt x="192" y="403"/>
                    <a:pt x="192" y="403"/>
                  </a:cubicBezTo>
                  <a:cubicBezTo>
                    <a:pt x="192" y="275"/>
                    <a:pt x="192" y="275"/>
                    <a:pt x="192" y="275"/>
                  </a:cubicBezTo>
                  <a:cubicBezTo>
                    <a:pt x="73" y="275"/>
                    <a:pt x="73" y="275"/>
                    <a:pt x="73" y="275"/>
                  </a:cubicBezTo>
                  <a:cubicBezTo>
                    <a:pt x="73" y="193"/>
                    <a:pt x="73" y="193"/>
                    <a:pt x="73" y="193"/>
                  </a:cubicBezTo>
                  <a:cubicBezTo>
                    <a:pt x="192" y="193"/>
                    <a:pt x="192" y="193"/>
                    <a:pt x="192" y="193"/>
                  </a:cubicBezTo>
                  <a:cubicBezTo>
                    <a:pt x="192" y="65"/>
                    <a:pt x="192" y="65"/>
                    <a:pt x="192" y="65"/>
                  </a:cubicBezTo>
                  <a:cubicBezTo>
                    <a:pt x="275" y="65"/>
                    <a:pt x="275" y="65"/>
                    <a:pt x="275" y="65"/>
                  </a:cubicBezTo>
                  <a:cubicBezTo>
                    <a:pt x="275" y="193"/>
                    <a:pt x="275" y="193"/>
                    <a:pt x="275" y="193"/>
                  </a:cubicBezTo>
                  <a:cubicBezTo>
                    <a:pt x="403" y="193"/>
                    <a:pt x="403" y="193"/>
                    <a:pt x="403" y="193"/>
                  </a:cubicBezTo>
                  <a:lnTo>
                    <a:pt x="403" y="27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2CF2849-7781-3747-A662-DA75DA25554D}"/>
              </a:ext>
            </a:extLst>
          </p:cNvPr>
          <p:cNvGrpSpPr/>
          <p:nvPr/>
        </p:nvGrpSpPr>
        <p:grpSpPr>
          <a:xfrm>
            <a:off x="16976451" y="4081446"/>
            <a:ext cx="4357989" cy="2208082"/>
            <a:chOff x="2197209" y="4655883"/>
            <a:chExt cx="4357989" cy="2208082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A72E221-BCE0-8B49-A249-2395F208D52B}"/>
                </a:ext>
              </a:extLst>
            </p:cNvPr>
            <p:cNvSpPr txBox="1"/>
            <p:nvPr/>
          </p:nvSpPr>
          <p:spPr>
            <a:xfrm>
              <a:off x="2197209" y="5249228"/>
              <a:ext cx="4357989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4CB007E2-9A29-BE44-8479-F08CDF892598}"/>
                </a:ext>
              </a:extLst>
            </p:cNvPr>
            <p:cNvSpPr/>
            <p:nvPr/>
          </p:nvSpPr>
          <p:spPr>
            <a:xfrm>
              <a:off x="2197210" y="4655883"/>
              <a:ext cx="43579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25ABEBA-FD43-9449-8BFF-819E820CAD4C}"/>
              </a:ext>
            </a:extLst>
          </p:cNvPr>
          <p:cNvGrpSpPr/>
          <p:nvPr/>
        </p:nvGrpSpPr>
        <p:grpSpPr>
          <a:xfrm>
            <a:off x="16976451" y="10126175"/>
            <a:ext cx="4357989" cy="2208082"/>
            <a:chOff x="2197209" y="4655883"/>
            <a:chExt cx="4357989" cy="2208082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3A475629-CA79-F34F-B2CE-7D9CCFB4D3B1}"/>
                </a:ext>
              </a:extLst>
            </p:cNvPr>
            <p:cNvSpPr txBox="1"/>
            <p:nvPr/>
          </p:nvSpPr>
          <p:spPr>
            <a:xfrm>
              <a:off x="2197209" y="5249228"/>
              <a:ext cx="4357989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9DA24EB-979A-0A4A-914C-497E825DFA8C}"/>
                </a:ext>
              </a:extLst>
            </p:cNvPr>
            <p:cNvSpPr/>
            <p:nvPr/>
          </p:nvSpPr>
          <p:spPr>
            <a:xfrm>
              <a:off x="2197210" y="4655883"/>
              <a:ext cx="43579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54E947B-0182-1642-A787-FF03A0990E39}"/>
              </a:ext>
            </a:extLst>
          </p:cNvPr>
          <p:cNvGrpSpPr/>
          <p:nvPr/>
        </p:nvGrpSpPr>
        <p:grpSpPr>
          <a:xfrm flipH="1">
            <a:off x="3043210" y="4081446"/>
            <a:ext cx="4357989" cy="2208082"/>
            <a:chOff x="2197209" y="4655883"/>
            <a:chExt cx="4357989" cy="2208082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A6EA24C-5C15-7F4C-AB30-996D469100DE}"/>
                </a:ext>
              </a:extLst>
            </p:cNvPr>
            <p:cNvSpPr txBox="1"/>
            <p:nvPr/>
          </p:nvSpPr>
          <p:spPr>
            <a:xfrm>
              <a:off x="2197209" y="5249228"/>
              <a:ext cx="4357989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90897C6D-D080-B34F-9E0C-8B12107F53CB}"/>
                </a:ext>
              </a:extLst>
            </p:cNvPr>
            <p:cNvSpPr/>
            <p:nvPr/>
          </p:nvSpPr>
          <p:spPr>
            <a:xfrm>
              <a:off x="2197210" y="4655883"/>
              <a:ext cx="43579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D99B50E-82A0-1A4E-AC7E-746FF86B1BEC}"/>
              </a:ext>
            </a:extLst>
          </p:cNvPr>
          <p:cNvGrpSpPr/>
          <p:nvPr/>
        </p:nvGrpSpPr>
        <p:grpSpPr>
          <a:xfrm flipH="1">
            <a:off x="3043210" y="10126175"/>
            <a:ext cx="4357989" cy="2208082"/>
            <a:chOff x="2197209" y="4655883"/>
            <a:chExt cx="4357989" cy="2208082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57EB73A6-EBE3-6F45-AC54-92392EDD7AD5}"/>
                </a:ext>
              </a:extLst>
            </p:cNvPr>
            <p:cNvSpPr txBox="1"/>
            <p:nvPr/>
          </p:nvSpPr>
          <p:spPr>
            <a:xfrm>
              <a:off x="2197209" y="5249228"/>
              <a:ext cx="4357989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FD69BB9-1043-114F-BD1D-DF86F8C0238F}"/>
                </a:ext>
              </a:extLst>
            </p:cNvPr>
            <p:cNvSpPr/>
            <p:nvPr/>
          </p:nvSpPr>
          <p:spPr>
            <a:xfrm>
              <a:off x="2197210" y="4655883"/>
              <a:ext cx="43579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FD6BBC87-8C43-4F40-B6A6-067B80067CB3}"/>
              </a:ext>
            </a:extLst>
          </p:cNvPr>
          <p:cNvSpPr/>
          <p:nvPr/>
        </p:nvSpPr>
        <p:spPr>
          <a:xfrm>
            <a:off x="7676148" y="4250207"/>
            <a:ext cx="368312" cy="36831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AD688F9-8394-7745-BA8C-F3E41A550F9E}"/>
              </a:ext>
            </a:extLst>
          </p:cNvPr>
          <p:cNvSpPr/>
          <p:nvPr/>
        </p:nvSpPr>
        <p:spPr>
          <a:xfrm>
            <a:off x="7676148" y="10265184"/>
            <a:ext cx="368312" cy="3683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903E5051-EC45-244B-86EF-695DD22A9542}"/>
              </a:ext>
            </a:extLst>
          </p:cNvPr>
          <p:cNvSpPr/>
          <p:nvPr/>
        </p:nvSpPr>
        <p:spPr>
          <a:xfrm>
            <a:off x="16334634" y="4250207"/>
            <a:ext cx="368312" cy="3683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6B1A5AE9-7F69-FB41-A9C2-9D97758E58F5}"/>
              </a:ext>
            </a:extLst>
          </p:cNvPr>
          <p:cNvSpPr/>
          <p:nvPr/>
        </p:nvSpPr>
        <p:spPr>
          <a:xfrm>
            <a:off x="16334634" y="10265184"/>
            <a:ext cx="368312" cy="3683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uadroTexto 350">
            <a:extLst>
              <a:ext uri="{FF2B5EF4-FFF2-40B4-BE49-F238E27FC236}">
                <a16:creationId xmlns:a16="http://schemas.microsoft.com/office/drawing/2014/main" id="{7B62CEA4-875F-9F4A-90FE-945F8979988C}"/>
              </a:ext>
            </a:extLst>
          </p:cNvPr>
          <p:cNvSpPr txBox="1"/>
          <p:nvPr/>
        </p:nvSpPr>
        <p:spPr>
          <a:xfrm>
            <a:off x="7531171" y="1022190"/>
            <a:ext cx="93153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Medical Infographic</a:t>
            </a:r>
          </a:p>
        </p:txBody>
      </p:sp>
    </p:spTree>
    <p:extLst>
      <p:ext uri="{BB962C8B-B14F-4D97-AF65-F5344CB8AC3E}">
        <p14:creationId xmlns:p14="http://schemas.microsoft.com/office/powerpoint/2010/main" val="2147953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253">
            <a:extLst>
              <a:ext uri="{FF2B5EF4-FFF2-40B4-BE49-F238E27FC236}">
                <a16:creationId xmlns:a16="http://schemas.microsoft.com/office/drawing/2014/main" id="{37E549B9-61FD-9843-9C44-3649D7516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8690" y="4202924"/>
            <a:ext cx="4700270" cy="7829508"/>
          </a:xfrm>
          <a:custGeom>
            <a:avLst/>
            <a:gdLst>
              <a:gd name="T0" fmla="*/ 2688 w 3233"/>
              <a:gd name="T1" fmla="*/ 5385 h 5386"/>
              <a:gd name="T2" fmla="*/ 2688 w 3233"/>
              <a:gd name="T3" fmla="*/ 5385 h 5386"/>
              <a:gd name="T4" fmla="*/ 544 w 3233"/>
              <a:gd name="T5" fmla="*/ 5385 h 5386"/>
              <a:gd name="T6" fmla="*/ 0 w 3233"/>
              <a:gd name="T7" fmla="*/ 4840 h 5386"/>
              <a:gd name="T8" fmla="*/ 0 w 3233"/>
              <a:gd name="T9" fmla="*/ 545 h 5386"/>
              <a:gd name="T10" fmla="*/ 544 w 3233"/>
              <a:gd name="T11" fmla="*/ 0 h 5386"/>
              <a:gd name="T12" fmla="*/ 2688 w 3233"/>
              <a:gd name="T13" fmla="*/ 0 h 5386"/>
              <a:gd name="T14" fmla="*/ 3232 w 3233"/>
              <a:gd name="T15" fmla="*/ 545 h 5386"/>
              <a:gd name="T16" fmla="*/ 3232 w 3233"/>
              <a:gd name="T17" fmla="*/ 4840 h 5386"/>
              <a:gd name="T18" fmla="*/ 2688 w 3233"/>
              <a:gd name="T19" fmla="*/ 5385 h 5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33" h="5386">
                <a:moveTo>
                  <a:pt x="2688" y="5385"/>
                </a:moveTo>
                <a:lnTo>
                  <a:pt x="2688" y="5385"/>
                </a:lnTo>
                <a:cubicBezTo>
                  <a:pt x="544" y="5385"/>
                  <a:pt x="544" y="5385"/>
                  <a:pt x="544" y="5385"/>
                </a:cubicBezTo>
                <a:cubicBezTo>
                  <a:pt x="243" y="5385"/>
                  <a:pt x="0" y="5141"/>
                  <a:pt x="0" y="4840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243"/>
                  <a:pt x="243" y="0"/>
                  <a:pt x="544" y="0"/>
                </a:cubicBezTo>
                <a:cubicBezTo>
                  <a:pt x="2688" y="0"/>
                  <a:pt x="2688" y="0"/>
                  <a:pt x="2688" y="0"/>
                </a:cubicBezTo>
                <a:cubicBezTo>
                  <a:pt x="2989" y="0"/>
                  <a:pt x="3232" y="243"/>
                  <a:pt x="3232" y="545"/>
                </a:cubicBezTo>
                <a:cubicBezTo>
                  <a:pt x="3232" y="4840"/>
                  <a:pt x="3232" y="4840"/>
                  <a:pt x="3232" y="4840"/>
                </a:cubicBezTo>
                <a:cubicBezTo>
                  <a:pt x="3232" y="5141"/>
                  <a:pt x="2989" y="5385"/>
                  <a:pt x="2688" y="5385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" name="Freeform 254">
            <a:extLst>
              <a:ext uri="{FF2B5EF4-FFF2-40B4-BE49-F238E27FC236}">
                <a16:creationId xmlns:a16="http://schemas.microsoft.com/office/drawing/2014/main" id="{6BA2882F-7DC3-3F43-9BCA-1950C521D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7908" y="4485068"/>
            <a:ext cx="109009" cy="7271629"/>
          </a:xfrm>
          <a:custGeom>
            <a:avLst/>
            <a:gdLst>
              <a:gd name="T0" fmla="*/ 42 w 76"/>
              <a:gd name="T1" fmla="*/ 4999 h 5000"/>
              <a:gd name="T2" fmla="*/ 42 w 76"/>
              <a:gd name="T3" fmla="*/ 4999 h 5000"/>
              <a:gd name="T4" fmla="*/ 42 w 76"/>
              <a:gd name="T5" fmla="*/ 4999 h 5000"/>
              <a:gd name="T6" fmla="*/ 0 w 76"/>
              <a:gd name="T7" fmla="*/ 4965 h 5000"/>
              <a:gd name="T8" fmla="*/ 0 w 76"/>
              <a:gd name="T9" fmla="*/ 42 h 5000"/>
              <a:gd name="T10" fmla="*/ 42 w 76"/>
              <a:gd name="T11" fmla="*/ 0 h 5000"/>
              <a:gd name="T12" fmla="*/ 42 w 76"/>
              <a:gd name="T13" fmla="*/ 0 h 5000"/>
              <a:gd name="T14" fmla="*/ 75 w 76"/>
              <a:gd name="T15" fmla="*/ 42 h 5000"/>
              <a:gd name="T16" fmla="*/ 75 w 76"/>
              <a:gd name="T17" fmla="*/ 4965 h 5000"/>
              <a:gd name="T18" fmla="*/ 42 w 76"/>
              <a:gd name="T19" fmla="*/ 4999 h 5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" h="5000">
                <a:moveTo>
                  <a:pt x="42" y="4999"/>
                </a:moveTo>
                <a:lnTo>
                  <a:pt x="42" y="4999"/>
                </a:lnTo>
                <a:lnTo>
                  <a:pt x="42" y="4999"/>
                </a:lnTo>
                <a:cubicBezTo>
                  <a:pt x="16" y="4999"/>
                  <a:pt x="0" y="4982"/>
                  <a:pt x="0" y="4965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7"/>
                  <a:pt x="16" y="0"/>
                  <a:pt x="42" y="0"/>
                </a:cubicBezTo>
                <a:lnTo>
                  <a:pt x="42" y="0"/>
                </a:lnTo>
                <a:cubicBezTo>
                  <a:pt x="58" y="0"/>
                  <a:pt x="75" y="17"/>
                  <a:pt x="75" y="42"/>
                </a:cubicBezTo>
                <a:cubicBezTo>
                  <a:pt x="75" y="4965"/>
                  <a:pt x="75" y="4965"/>
                  <a:pt x="75" y="4965"/>
                </a:cubicBezTo>
                <a:cubicBezTo>
                  <a:pt x="75" y="4982"/>
                  <a:pt x="58" y="4999"/>
                  <a:pt x="42" y="499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" name="Freeform 255">
            <a:extLst>
              <a:ext uri="{FF2B5EF4-FFF2-40B4-BE49-F238E27FC236}">
                <a16:creationId xmlns:a16="http://schemas.microsoft.com/office/drawing/2014/main" id="{F9FB006B-9882-B446-B340-564D0B4F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0154" y="5115101"/>
            <a:ext cx="609177" cy="551464"/>
          </a:xfrm>
          <a:custGeom>
            <a:avLst/>
            <a:gdLst>
              <a:gd name="T0" fmla="*/ 193 w 420"/>
              <a:gd name="T1" fmla="*/ 377 h 378"/>
              <a:gd name="T2" fmla="*/ 193 w 420"/>
              <a:gd name="T3" fmla="*/ 377 h 378"/>
              <a:gd name="T4" fmla="*/ 0 w 420"/>
              <a:gd name="T5" fmla="*/ 192 h 378"/>
              <a:gd name="T6" fmla="*/ 0 w 420"/>
              <a:gd name="T7" fmla="*/ 192 h 378"/>
              <a:gd name="T8" fmla="*/ 193 w 420"/>
              <a:gd name="T9" fmla="*/ 0 h 378"/>
              <a:gd name="T10" fmla="*/ 419 w 420"/>
              <a:gd name="T11" fmla="*/ 0 h 378"/>
              <a:gd name="T12" fmla="*/ 419 w 420"/>
              <a:gd name="T13" fmla="*/ 0 h 378"/>
              <a:gd name="T14" fmla="*/ 419 w 420"/>
              <a:gd name="T15" fmla="*/ 377 h 378"/>
              <a:gd name="T16" fmla="*/ 419 w 420"/>
              <a:gd name="T17" fmla="*/ 377 h 378"/>
              <a:gd name="T18" fmla="*/ 193 w 420"/>
              <a:gd name="T19" fmla="*/ 377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0" h="378">
                <a:moveTo>
                  <a:pt x="193" y="377"/>
                </a:moveTo>
                <a:lnTo>
                  <a:pt x="193" y="377"/>
                </a:lnTo>
                <a:cubicBezTo>
                  <a:pt x="84" y="377"/>
                  <a:pt x="0" y="293"/>
                  <a:pt x="0" y="192"/>
                </a:cubicBezTo>
                <a:lnTo>
                  <a:pt x="0" y="192"/>
                </a:lnTo>
                <a:cubicBezTo>
                  <a:pt x="0" y="84"/>
                  <a:pt x="84" y="0"/>
                  <a:pt x="193" y="0"/>
                </a:cubicBezTo>
                <a:cubicBezTo>
                  <a:pt x="419" y="0"/>
                  <a:pt x="419" y="0"/>
                  <a:pt x="419" y="0"/>
                </a:cubicBezTo>
                <a:lnTo>
                  <a:pt x="419" y="0"/>
                </a:lnTo>
                <a:cubicBezTo>
                  <a:pt x="419" y="377"/>
                  <a:pt x="419" y="377"/>
                  <a:pt x="419" y="377"/>
                </a:cubicBezTo>
                <a:lnTo>
                  <a:pt x="419" y="377"/>
                </a:lnTo>
                <a:lnTo>
                  <a:pt x="193" y="37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" name="Freeform 256">
            <a:extLst>
              <a:ext uri="{FF2B5EF4-FFF2-40B4-BE49-F238E27FC236}">
                <a16:creationId xmlns:a16="http://schemas.microsoft.com/office/drawing/2014/main" id="{B955A9A5-3AE8-5040-8287-FFD52899D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9331" y="5115101"/>
            <a:ext cx="621998" cy="551464"/>
          </a:xfrm>
          <a:custGeom>
            <a:avLst/>
            <a:gdLst>
              <a:gd name="T0" fmla="*/ 0 w 428"/>
              <a:gd name="T1" fmla="*/ 0 h 378"/>
              <a:gd name="T2" fmla="*/ 0 w 428"/>
              <a:gd name="T3" fmla="*/ 0 h 378"/>
              <a:gd name="T4" fmla="*/ 234 w 428"/>
              <a:gd name="T5" fmla="*/ 0 h 378"/>
              <a:gd name="T6" fmla="*/ 427 w 428"/>
              <a:gd name="T7" fmla="*/ 184 h 378"/>
              <a:gd name="T8" fmla="*/ 427 w 428"/>
              <a:gd name="T9" fmla="*/ 184 h 378"/>
              <a:gd name="T10" fmla="*/ 234 w 428"/>
              <a:gd name="T11" fmla="*/ 377 h 378"/>
              <a:gd name="T12" fmla="*/ 0 w 428"/>
              <a:gd name="T13" fmla="*/ 377 h 378"/>
              <a:gd name="T14" fmla="*/ 0 w 428"/>
              <a:gd name="T15" fmla="*/ 377 h 378"/>
              <a:gd name="T16" fmla="*/ 0 w 428"/>
              <a:gd name="T17" fmla="*/ 0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8" h="378">
                <a:moveTo>
                  <a:pt x="0" y="0"/>
                </a:moveTo>
                <a:lnTo>
                  <a:pt x="0" y="0"/>
                </a:lnTo>
                <a:cubicBezTo>
                  <a:pt x="234" y="0"/>
                  <a:pt x="234" y="0"/>
                  <a:pt x="234" y="0"/>
                </a:cubicBezTo>
                <a:cubicBezTo>
                  <a:pt x="343" y="0"/>
                  <a:pt x="427" y="84"/>
                  <a:pt x="427" y="184"/>
                </a:cubicBezTo>
                <a:lnTo>
                  <a:pt x="427" y="184"/>
                </a:lnTo>
                <a:cubicBezTo>
                  <a:pt x="427" y="293"/>
                  <a:pt x="343" y="377"/>
                  <a:pt x="234" y="377"/>
                </a:cubicBezTo>
                <a:cubicBezTo>
                  <a:pt x="0" y="377"/>
                  <a:pt x="0" y="377"/>
                  <a:pt x="0" y="377"/>
                </a:cubicBezTo>
                <a:lnTo>
                  <a:pt x="0" y="377"/>
                </a:ln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163D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" name="Freeform 257">
            <a:extLst>
              <a:ext uri="{FF2B5EF4-FFF2-40B4-BE49-F238E27FC236}">
                <a16:creationId xmlns:a16="http://schemas.microsoft.com/office/drawing/2014/main" id="{672A5AC3-221E-094F-8026-47D7A281E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0154" y="6955806"/>
            <a:ext cx="609177" cy="551464"/>
          </a:xfrm>
          <a:custGeom>
            <a:avLst/>
            <a:gdLst>
              <a:gd name="T0" fmla="*/ 193 w 420"/>
              <a:gd name="T1" fmla="*/ 377 h 378"/>
              <a:gd name="T2" fmla="*/ 193 w 420"/>
              <a:gd name="T3" fmla="*/ 377 h 378"/>
              <a:gd name="T4" fmla="*/ 0 w 420"/>
              <a:gd name="T5" fmla="*/ 184 h 378"/>
              <a:gd name="T6" fmla="*/ 0 w 420"/>
              <a:gd name="T7" fmla="*/ 184 h 378"/>
              <a:gd name="T8" fmla="*/ 193 w 420"/>
              <a:gd name="T9" fmla="*/ 0 h 378"/>
              <a:gd name="T10" fmla="*/ 419 w 420"/>
              <a:gd name="T11" fmla="*/ 0 h 378"/>
              <a:gd name="T12" fmla="*/ 419 w 420"/>
              <a:gd name="T13" fmla="*/ 0 h 378"/>
              <a:gd name="T14" fmla="*/ 419 w 420"/>
              <a:gd name="T15" fmla="*/ 377 h 378"/>
              <a:gd name="T16" fmla="*/ 419 w 420"/>
              <a:gd name="T17" fmla="*/ 377 h 378"/>
              <a:gd name="T18" fmla="*/ 193 w 420"/>
              <a:gd name="T19" fmla="*/ 377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0" h="378">
                <a:moveTo>
                  <a:pt x="193" y="377"/>
                </a:moveTo>
                <a:lnTo>
                  <a:pt x="193" y="377"/>
                </a:lnTo>
                <a:cubicBezTo>
                  <a:pt x="84" y="377"/>
                  <a:pt x="0" y="293"/>
                  <a:pt x="0" y="184"/>
                </a:cubicBezTo>
                <a:lnTo>
                  <a:pt x="0" y="184"/>
                </a:lnTo>
                <a:cubicBezTo>
                  <a:pt x="0" y="84"/>
                  <a:pt x="84" y="0"/>
                  <a:pt x="193" y="0"/>
                </a:cubicBezTo>
                <a:cubicBezTo>
                  <a:pt x="419" y="0"/>
                  <a:pt x="419" y="0"/>
                  <a:pt x="419" y="0"/>
                </a:cubicBezTo>
                <a:lnTo>
                  <a:pt x="419" y="0"/>
                </a:lnTo>
                <a:cubicBezTo>
                  <a:pt x="419" y="377"/>
                  <a:pt x="419" y="377"/>
                  <a:pt x="419" y="377"/>
                </a:cubicBezTo>
                <a:lnTo>
                  <a:pt x="419" y="377"/>
                </a:lnTo>
                <a:lnTo>
                  <a:pt x="193" y="37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" name="Freeform 258">
            <a:extLst>
              <a:ext uri="{FF2B5EF4-FFF2-40B4-BE49-F238E27FC236}">
                <a16:creationId xmlns:a16="http://schemas.microsoft.com/office/drawing/2014/main" id="{B3D2537C-3926-C245-A50D-456350429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9331" y="6942982"/>
            <a:ext cx="621998" cy="564289"/>
          </a:xfrm>
          <a:custGeom>
            <a:avLst/>
            <a:gdLst>
              <a:gd name="T0" fmla="*/ 0 w 428"/>
              <a:gd name="T1" fmla="*/ 8 h 386"/>
              <a:gd name="T2" fmla="*/ 0 w 428"/>
              <a:gd name="T3" fmla="*/ 8 h 386"/>
              <a:gd name="T4" fmla="*/ 234 w 428"/>
              <a:gd name="T5" fmla="*/ 0 h 386"/>
              <a:gd name="T6" fmla="*/ 427 w 428"/>
              <a:gd name="T7" fmla="*/ 192 h 386"/>
              <a:gd name="T8" fmla="*/ 427 w 428"/>
              <a:gd name="T9" fmla="*/ 192 h 386"/>
              <a:gd name="T10" fmla="*/ 234 w 428"/>
              <a:gd name="T11" fmla="*/ 385 h 386"/>
              <a:gd name="T12" fmla="*/ 0 w 428"/>
              <a:gd name="T13" fmla="*/ 385 h 386"/>
              <a:gd name="T14" fmla="*/ 0 w 428"/>
              <a:gd name="T15" fmla="*/ 385 h 386"/>
              <a:gd name="T16" fmla="*/ 0 w 428"/>
              <a:gd name="T17" fmla="*/ 8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8" h="386">
                <a:moveTo>
                  <a:pt x="0" y="8"/>
                </a:moveTo>
                <a:lnTo>
                  <a:pt x="0" y="8"/>
                </a:lnTo>
                <a:cubicBezTo>
                  <a:pt x="234" y="0"/>
                  <a:pt x="234" y="0"/>
                  <a:pt x="234" y="0"/>
                </a:cubicBezTo>
                <a:cubicBezTo>
                  <a:pt x="343" y="0"/>
                  <a:pt x="427" y="84"/>
                  <a:pt x="427" y="192"/>
                </a:cubicBezTo>
                <a:lnTo>
                  <a:pt x="427" y="192"/>
                </a:lnTo>
                <a:cubicBezTo>
                  <a:pt x="427" y="293"/>
                  <a:pt x="343" y="385"/>
                  <a:pt x="234" y="385"/>
                </a:cubicBezTo>
                <a:cubicBezTo>
                  <a:pt x="0" y="385"/>
                  <a:pt x="0" y="385"/>
                  <a:pt x="0" y="385"/>
                </a:cubicBezTo>
                <a:lnTo>
                  <a:pt x="0" y="385"/>
                </a:lnTo>
                <a:cubicBezTo>
                  <a:pt x="0" y="8"/>
                  <a:pt x="0" y="8"/>
                  <a:pt x="0" y="8"/>
                </a:cubicBezTo>
              </a:path>
            </a:pathLst>
          </a:custGeom>
          <a:solidFill>
            <a:srgbClr val="163D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" name="Freeform 259">
            <a:extLst>
              <a:ext uri="{FF2B5EF4-FFF2-40B4-BE49-F238E27FC236}">
                <a16:creationId xmlns:a16="http://schemas.microsoft.com/office/drawing/2014/main" id="{35F410B6-EF97-5D4D-B69E-313FBB6F4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0154" y="8783688"/>
            <a:ext cx="609177" cy="564289"/>
          </a:xfrm>
          <a:custGeom>
            <a:avLst/>
            <a:gdLst>
              <a:gd name="T0" fmla="*/ 193 w 420"/>
              <a:gd name="T1" fmla="*/ 385 h 386"/>
              <a:gd name="T2" fmla="*/ 193 w 420"/>
              <a:gd name="T3" fmla="*/ 385 h 386"/>
              <a:gd name="T4" fmla="*/ 0 w 420"/>
              <a:gd name="T5" fmla="*/ 193 h 386"/>
              <a:gd name="T6" fmla="*/ 0 w 420"/>
              <a:gd name="T7" fmla="*/ 193 h 386"/>
              <a:gd name="T8" fmla="*/ 193 w 420"/>
              <a:gd name="T9" fmla="*/ 0 h 386"/>
              <a:gd name="T10" fmla="*/ 419 w 420"/>
              <a:gd name="T11" fmla="*/ 0 h 386"/>
              <a:gd name="T12" fmla="*/ 419 w 420"/>
              <a:gd name="T13" fmla="*/ 0 h 386"/>
              <a:gd name="T14" fmla="*/ 419 w 420"/>
              <a:gd name="T15" fmla="*/ 377 h 386"/>
              <a:gd name="T16" fmla="*/ 419 w 420"/>
              <a:gd name="T17" fmla="*/ 377 h 386"/>
              <a:gd name="T18" fmla="*/ 193 w 420"/>
              <a:gd name="T19" fmla="*/ 385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0" h="386">
                <a:moveTo>
                  <a:pt x="193" y="385"/>
                </a:moveTo>
                <a:lnTo>
                  <a:pt x="193" y="385"/>
                </a:lnTo>
                <a:cubicBezTo>
                  <a:pt x="84" y="385"/>
                  <a:pt x="0" y="302"/>
                  <a:pt x="0" y="193"/>
                </a:cubicBezTo>
                <a:lnTo>
                  <a:pt x="0" y="193"/>
                </a:lnTo>
                <a:cubicBezTo>
                  <a:pt x="0" y="92"/>
                  <a:pt x="84" y="0"/>
                  <a:pt x="193" y="0"/>
                </a:cubicBezTo>
                <a:cubicBezTo>
                  <a:pt x="419" y="0"/>
                  <a:pt x="419" y="0"/>
                  <a:pt x="419" y="0"/>
                </a:cubicBezTo>
                <a:lnTo>
                  <a:pt x="419" y="0"/>
                </a:lnTo>
                <a:cubicBezTo>
                  <a:pt x="419" y="377"/>
                  <a:pt x="419" y="377"/>
                  <a:pt x="419" y="377"/>
                </a:cubicBezTo>
                <a:lnTo>
                  <a:pt x="419" y="377"/>
                </a:lnTo>
                <a:lnTo>
                  <a:pt x="193" y="38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" name="Freeform 260">
            <a:extLst>
              <a:ext uri="{FF2B5EF4-FFF2-40B4-BE49-F238E27FC236}">
                <a16:creationId xmlns:a16="http://schemas.microsoft.com/office/drawing/2014/main" id="{364BCD64-DE1A-8A4D-B897-30E4434B2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9331" y="8783688"/>
            <a:ext cx="621998" cy="551464"/>
          </a:xfrm>
          <a:custGeom>
            <a:avLst/>
            <a:gdLst>
              <a:gd name="T0" fmla="*/ 0 w 428"/>
              <a:gd name="T1" fmla="*/ 0 h 378"/>
              <a:gd name="T2" fmla="*/ 0 w 428"/>
              <a:gd name="T3" fmla="*/ 0 h 378"/>
              <a:gd name="T4" fmla="*/ 234 w 428"/>
              <a:gd name="T5" fmla="*/ 0 h 378"/>
              <a:gd name="T6" fmla="*/ 427 w 428"/>
              <a:gd name="T7" fmla="*/ 193 h 378"/>
              <a:gd name="T8" fmla="*/ 427 w 428"/>
              <a:gd name="T9" fmla="*/ 193 h 378"/>
              <a:gd name="T10" fmla="*/ 234 w 428"/>
              <a:gd name="T11" fmla="*/ 377 h 378"/>
              <a:gd name="T12" fmla="*/ 0 w 428"/>
              <a:gd name="T13" fmla="*/ 377 h 378"/>
              <a:gd name="T14" fmla="*/ 0 w 428"/>
              <a:gd name="T15" fmla="*/ 377 h 378"/>
              <a:gd name="T16" fmla="*/ 0 w 428"/>
              <a:gd name="T17" fmla="*/ 0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8" h="378">
                <a:moveTo>
                  <a:pt x="0" y="0"/>
                </a:moveTo>
                <a:lnTo>
                  <a:pt x="0" y="0"/>
                </a:lnTo>
                <a:cubicBezTo>
                  <a:pt x="234" y="0"/>
                  <a:pt x="234" y="0"/>
                  <a:pt x="234" y="0"/>
                </a:cubicBezTo>
                <a:cubicBezTo>
                  <a:pt x="343" y="0"/>
                  <a:pt x="427" y="84"/>
                  <a:pt x="427" y="193"/>
                </a:cubicBezTo>
                <a:lnTo>
                  <a:pt x="427" y="193"/>
                </a:lnTo>
                <a:cubicBezTo>
                  <a:pt x="427" y="293"/>
                  <a:pt x="343" y="377"/>
                  <a:pt x="234" y="377"/>
                </a:cubicBezTo>
                <a:cubicBezTo>
                  <a:pt x="0" y="377"/>
                  <a:pt x="0" y="377"/>
                  <a:pt x="0" y="377"/>
                </a:cubicBezTo>
                <a:lnTo>
                  <a:pt x="0" y="377"/>
                </a:ln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163D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" name="Freeform 261">
            <a:extLst>
              <a:ext uri="{FF2B5EF4-FFF2-40B4-BE49-F238E27FC236}">
                <a16:creationId xmlns:a16="http://schemas.microsoft.com/office/drawing/2014/main" id="{3E8F4C09-3149-DF4B-9423-A9C6B7C53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0154" y="10626975"/>
            <a:ext cx="609177" cy="545049"/>
          </a:xfrm>
          <a:custGeom>
            <a:avLst/>
            <a:gdLst>
              <a:gd name="T0" fmla="*/ 193 w 420"/>
              <a:gd name="T1" fmla="*/ 376 h 377"/>
              <a:gd name="T2" fmla="*/ 193 w 420"/>
              <a:gd name="T3" fmla="*/ 376 h 377"/>
              <a:gd name="T4" fmla="*/ 0 w 420"/>
              <a:gd name="T5" fmla="*/ 192 h 377"/>
              <a:gd name="T6" fmla="*/ 0 w 420"/>
              <a:gd name="T7" fmla="*/ 192 h 377"/>
              <a:gd name="T8" fmla="*/ 193 w 420"/>
              <a:gd name="T9" fmla="*/ 0 h 377"/>
              <a:gd name="T10" fmla="*/ 419 w 420"/>
              <a:gd name="T11" fmla="*/ 0 h 377"/>
              <a:gd name="T12" fmla="*/ 419 w 420"/>
              <a:gd name="T13" fmla="*/ 0 h 377"/>
              <a:gd name="T14" fmla="*/ 419 w 420"/>
              <a:gd name="T15" fmla="*/ 376 h 377"/>
              <a:gd name="T16" fmla="*/ 419 w 420"/>
              <a:gd name="T17" fmla="*/ 376 h 377"/>
              <a:gd name="T18" fmla="*/ 193 w 420"/>
              <a:gd name="T19" fmla="*/ 376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0" h="377">
                <a:moveTo>
                  <a:pt x="193" y="376"/>
                </a:moveTo>
                <a:lnTo>
                  <a:pt x="193" y="376"/>
                </a:lnTo>
                <a:cubicBezTo>
                  <a:pt x="84" y="376"/>
                  <a:pt x="0" y="293"/>
                  <a:pt x="0" y="192"/>
                </a:cubicBezTo>
                <a:lnTo>
                  <a:pt x="0" y="192"/>
                </a:lnTo>
                <a:cubicBezTo>
                  <a:pt x="0" y="83"/>
                  <a:pt x="84" y="0"/>
                  <a:pt x="193" y="0"/>
                </a:cubicBezTo>
                <a:cubicBezTo>
                  <a:pt x="419" y="0"/>
                  <a:pt x="419" y="0"/>
                  <a:pt x="419" y="0"/>
                </a:cubicBezTo>
                <a:lnTo>
                  <a:pt x="419" y="0"/>
                </a:lnTo>
                <a:cubicBezTo>
                  <a:pt x="419" y="376"/>
                  <a:pt x="419" y="376"/>
                  <a:pt x="419" y="376"/>
                </a:cubicBezTo>
                <a:lnTo>
                  <a:pt x="419" y="376"/>
                </a:lnTo>
                <a:lnTo>
                  <a:pt x="193" y="37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" name="Freeform 262">
            <a:extLst>
              <a:ext uri="{FF2B5EF4-FFF2-40B4-BE49-F238E27FC236}">
                <a16:creationId xmlns:a16="http://schemas.microsoft.com/office/drawing/2014/main" id="{EE020D0E-0C88-DD44-961C-285DB1B3D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9331" y="10626975"/>
            <a:ext cx="621998" cy="545049"/>
          </a:xfrm>
          <a:custGeom>
            <a:avLst/>
            <a:gdLst>
              <a:gd name="T0" fmla="*/ 0 w 428"/>
              <a:gd name="T1" fmla="*/ 0 h 377"/>
              <a:gd name="T2" fmla="*/ 0 w 428"/>
              <a:gd name="T3" fmla="*/ 0 h 377"/>
              <a:gd name="T4" fmla="*/ 234 w 428"/>
              <a:gd name="T5" fmla="*/ 0 h 377"/>
              <a:gd name="T6" fmla="*/ 427 w 428"/>
              <a:gd name="T7" fmla="*/ 184 h 377"/>
              <a:gd name="T8" fmla="*/ 427 w 428"/>
              <a:gd name="T9" fmla="*/ 184 h 377"/>
              <a:gd name="T10" fmla="*/ 234 w 428"/>
              <a:gd name="T11" fmla="*/ 376 h 377"/>
              <a:gd name="T12" fmla="*/ 0 w 428"/>
              <a:gd name="T13" fmla="*/ 376 h 377"/>
              <a:gd name="T14" fmla="*/ 0 w 428"/>
              <a:gd name="T15" fmla="*/ 376 h 377"/>
              <a:gd name="T16" fmla="*/ 0 w 428"/>
              <a:gd name="T17" fmla="*/ 0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8" h="377">
                <a:moveTo>
                  <a:pt x="0" y="0"/>
                </a:moveTo>
                <a:lnTo>
                  <a:pt x="0" y="0"/>
                </a:lnTo>
                <a:cubicBezTo>
                  <a:pt x="234" y="0"/>
                  <a:pt x="234" y="0"/>
                  <a:pt x="234" y="0"/>
                </a:cubicBezTo>
                <a:cubicBezTo>
                  <a:pt x="343" y="0"/>
                  <a:pt x="427" y="83"/>
                  <a:pt x="427" y="184"/>
                </a:cubicBezTo>
                <a:lnTo>
                  <a:pt x="427" y="184"/>
                </a:lnTo>
                <a:cubicBezTo>
                  <a:pt x="427" y="293"/>
                  <a:pt x="343" y="376"/>
                  <a:pt x="234" y="376"/>
                </a:cubicBezTo>
                <a:cubicBezTo>
                  <a:pt x="0" y="376"/>
                  <a:pt x="0" y="376"/>
                  <a:pt x="0" y="376"/>
                </a:cubicBezTo>
                <a:lnTo>
                  <a:pt x="0" y="376"/>
                </a:ln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163D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265">
            <a:extLst>
              <a:ext uri="{FF2B5EF4-FFF2-40B4-BE49-F238E27FC236}">
                <a16:creationId xmlns:a16="http://schemas.microsoft.com/office/drawing/2014/main" id="{446154F3-DAF3-6744-8AD4-32C119E7E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0610" y="5115101"/>
            <a:ext cx="609173" cy="551464"/>
          </a:xfrm>
          <a:custGeom>
            <a:avLst/>
            <a:gdLst>
              <a:gd name="T0" fmla="*/ 235 w 420"/>
              <a:gd name="T1" fmla="*/ 377 h 378"/>
              <a:gd name="T2" fmla="*/ 235 w 420"/>
              <a:gd name="T3" fmla="*/ 377 h 378"/>
              <a:gd name="T4" fmla="*/ 419 w 420"/>
              <a:gd name="T5" fmla="*/ 192 h 378"/>
              <a:gd name="T6" fmla="*/ 419 w 420"/>
              <a:gd name="T7" fmla="*/ 192 h 378"/>
              <a:gd name="T8" fmla="*/ 235 w 420"/>
              <a:gd name="T9" fmla="*/ 0 h 378"/>
              <a:gd name="T10" fmla="*/ 0 w 420"/>
              <a:gd name="T11" fmla="*/ 0 h 378"/>
              <a:gd name="T12" fmla="*/ 0 w 420"/>
              <a:gd name="T13" fmla="*/ 0 h 378"/>
              <a:gd name="T14" fmla="*/ 0 w 420"/>
              <a:gd name="T15" fmla="*/ 377 h 378"/>
              <a:gd name="T16" fmla="*/ 0 w 420"/>
              <a:gd name="T17" fmla="*/ 377 h 378"/>
              <a:gd name="T18" fmla="*/ 235 w 420"/>
              <a:gd name="T19" fmla="*/ 377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0" h="378">
                <a:moveTo>
                  <a:pt x="235" y="377"/>
                </a:moveTo>
                <a:lnTo>
                  <a:pt x="235" y="377"/>
                </a:lnTo>
                <a:cubicBezTo>
                  <a:pt x="335" y="377"/>
                  <a:pt x="419" y="293"/>
                  <a:pt x="419" y="192"/>
                </a:cubicBezTo>
                <a:lnTo>
                  <a:pt x="419" y="192"/>
                </a:lnTo>
                <a:cubicBezTo>
                  <a:pt x="419" y="84"/>
                  <a:pt x="335" y="0"/>
                  <a:pt x="235" y="0"/>
                </a:cubicBez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0" y="377"/>
                  <a:pt x="0" y="377"/>
                  <a:pt x="0" y="377"/>
                </a:cubicBezTo>
                <a:lnTo>
                  <a:pt x="0" y="377"/>
                </a:lnTo>
                <a:lnTo>
                  <a:pt x="235" y="37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266">
            <a:extLst>
              <a:ext uri="{FF2B5EF4-FFF2-40B4-BE49-F238E27FC236}">
                <a16:creationId xmlns:a16="http://schemas.microsoft.com/office/drawing/2014/main" id="{88445FB9-9EF7-1E4F-AFDF-7971643E5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7847" y="5115101"/>
            <a:ext cx="609173" cy="551464"/>
          </a:xfrm>
          <a:custGeom>
            <a:avLst/>
            <a:gdLst>
              <a:gd name="T0" fmla="*/ 418 w 419"/>
              <a:gd name="T1" fmla="*/ 0 h 378"/>
              <a:gd name="T2" fmla="*/ 418 w 419"/>
              <a:gd name="T3" fmla="*/ 0 h 378"/>
              <a:gd name="T4" fmla="*/ 184 w 419"/>
              <a:gd name="T5" fmla="*/ 0 h 378"/>
              <a:gd name="T6" fmla="*/ 0 w 419"/>
              <a:gd name="T7" fmla="*/ 184 h 378"/>
              <a:gd name="T8" fmla="*/ 0 w 419"/>
              <a:gd name="T9" fmla="*/ 184 h 378"/>
              <a:gd name="T10" fmla="*/ 184 w 419"/>
              <a:gd name="T11" fmla="*/ 377 h 378"/>
              <a:gd name="T12" fmla="*/ 418 w 419"/>
              <a:gd name="T13" fmla="*/ 377 h 378"/>
              <a:gd name="T14" fmla="*/ 418 w 419"/>
              <a:gd name="T15" fmla="*/ 377 h 378"/>
              <a:gd name="T16" fmla="*/ 418 w 419"/>
              <a:gd name="T17" fmla="*/ 0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9" h="378">
                <a:moveTo>
                  <a:pt x="418" y="0"/>
                </a:moveTo>
                <a:lnTo>
                  <a:pt x="418" y="0"/>
                </a:lnTo>
                <a:cubicBezTo>
                  <a:pt x="184" y="0"/>
                  <a:pt x="184" y="0"/>
                  <a:pt x="184" y="0"/>
                </a:cubicBezTo>
                <a:cubicBezTo>
                  <a:pt x="83" y="0"/>
                  <a:pt x="0" y="84"/>
                  <a:pt x="0" y="184"/>
                </a:cubicBezTo>
                <a:lnTo>
                  <a:pt x="0" y="184"/>
                </a:lnTo>
                <a:cubicBezTo>
                  <a:pt x="0" y="293"/>
                  <a:pt x="83" y="377"/>
                  <a:pt x="184" y="377"/>
                </a:cubicBezTo>
                <a:cubicBezTo>
                  <a:pt x="418" y="377"/>
                  <a:pt x="418" y="377"/>
                  <a:pt x="418" y="377"/>
                </a:cubicBezTo>
                <a:lnTo>
                  <a:pt x="418" y="377"/>
                </a:lnTo>
                <a:cubicBezTo>
                  <a:pt x="418" y="0"/>
                  <a:pt x="418" y="0"/>
                  <a:pt x="418" y="0"/>
                </a:cubicBezTo>
              </a:path>
            </a:pathLst>
          </a:custGeom>
          <a:solidFill>
            <a:srgbClr val="163D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267">
            <a:extLst>
              <a:ext uri="{FF2B5EF4-FFF2-40B4-BE49-F238E27FC236}">
                <a16:creationId xmlns:a16="http://schemas.microsoft.com/office/drawing/2014/main" id="{474FB454-8411-9640-93DE-B42E67DE9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0610" y="6955806"/>
            <a:ext cx="609173" cy="551464"/>
          </a:xfrm>
          <a:custGeom>
            <a:avLst/>
            <a:gdLst>
              <a:gd name="T0" fmla="*/ 235 w 420"/>
              <a:gd name="T1" fmla="*/ 377 h 378"/>
              <a:gd name="T2" fmla="*/ 235 w 420"/>
              <a:gd name="T3" fmla="*/ 377 h 378"/>
              <a:gd name="T4" fmla="*/ 419 w 420"/>
              <a:gd name="T5" fmla="*/ 184 h 378"/>
              <a:gd name="T6" fmla="*/ 419 w 420"/>
              <a:gd name="T7" fmla="*/ 184 h 378"/>
              <a:gd name="T8" fmla="*/ 235 w 420"/>
              <a:gd name="T9" fmla="*/ 0 h 378"/>
              <a:gd name="T10" fmla="*/ 0 w 420"/>
              <a:gd name="T11" fmla="*/ 0 h 378"/>
              <a:gd name="T12" fmla="*/ 0 w 420"/>
              <a:gd name="T13" fmla="*/ 0 h 378"/>
              <a:gd name="T14" fmla="*/ 0 w 420"/>
              <a:gd name="T15" fmla="*/ 377 h 378"/>
              <a:gd name="T16" fmla="*/ 0 w 420"/>
              <a:gd name="T17" fmla="*/ 377 h 378"/>
              <a:gd name="T18" fmla="*/ 235 w 420"/>
              <a:gd name="T19" fmla="*/ 377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0" h="378">
                <a:moveTo>
                  <a:pt x="235" y="377"/>
                </a:moveTo>
                <a:lnTo>
                  <a:pt x="235" y="377"/>
                </a:lnTo>
                <a:cubicBezTo>
                  <a:pt x="335" y="377"/>
                  <a:pt x="419" y="293"/>
                  <a:pt x="419" y="184"/>
                </a:cubicBezTo>
                <a:lnTo>
                  <a:pt x="419" y="184"/>
                </a:lnTo>
                <a:cubicBezTo>
                  <a:pt x="419" y="84"/>
                  <a:pt x="335" y="0"/>
                  <a:pt x="235" y="0"/>
                </a:cubicBez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0" y="377"/>
                  <a:pt x="0" y="377"/>
                  <a:pt x="0" y="377"/>
                </a:cubicBezTo>
                <a:lnTo>
                  <a:pt x="0" y="377"/>
                </a:lnTo>
                <a:lnTo>
                  <a:pt x="235" y="37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268">
            <a:extLst>
              <a:ext uri="{FF2B5EF4-FFF2-40B4-BE49-F238E27FC236}">
                <a16:creationId xmlns:a16="http://schemas.microsoft.com/office/drawing/2014/main" id="{AAD1008C-6154-3440-860C-702655268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7847" y="6942982"/>
            <a:ext cx="609173" cy="564289"/>
          </a:xfrm>
          <a:custGeom>
            <a:avLst/>
            <a:gdLst>
              <a:gd name="T0" fmla="*/ 418 w 419"/>
              <a:gd name="T1" fmla="*/ 8 h 386"/>
              <a:gd name="T2" fmla="*/ 418 w 419"/>
              <a:gd name="T3" fmla="*/ 8 h 386"/>
              <a:gd name="T4" fmla="*/ 184 w 419"/>
              <a:gd name="T5" fmla="*/ 0 h 386"/>
              <a:gd name="T6" fmla="*/ 0 w 419"/>
              <a:gd name="T7" fmla="*/ 192 h 386"/>
              <a:gd name="T8" fmla="*/ 0 w 419"/>
              <a:gd name="T9" fmla="*/ 192 h 386"/>
              <a:gd name="T10" fmla="*/ 184 w 419"/>
              <a:gd name="T11" fmla="*/ 385 h 386"/>
              <a:gd name="T12" fmla="*/ 418 w 419"/>
              <a:gd name="T13" fmla="*/ 385 h 386"/>
              <a:gd name="T14" fmla="*/ 418 w 419"/>
              <a:gd name="T15" fmla="*/ 385 h 386"/>
              <a:gd name="T16" fmla="*/ 418 w 419"/>
              <a:gd name="T17" fmla="*/ 8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9" h="386">
                <a:moveTo>
                  <a:pt x="418" y="8"/>
                </a:moveTo>
                <a:lnTo>
                  <a:pt x="418" y="8"/>
                </a:lnTo>
                <a:cubicBezTo>
                  <a:pt x="184" y="0"/>
                  <a:pt x="184" y="0"/>
                  <a:pt x="184" y="0"/>
                </a:cubicBezTo>
                <a:cubicBezTo>
                  <a:pt x="83" y="0"/>
                  <a:pt x="0" y="84"/>
                  <a:pt x="0" y="192"/>
                </a:cubicBezTo>
                <a:lnTo>
                  <a:pt x="0" y="192"/>
                </a:lnTo>
                <a:cubicBezTo>
                  <a:pt x="0" y="293"/>
                  <a:pt x="83" y="385"/>
                  <a:pt x="184" y="385"/>
                </a:cubicBezTo>
                <a:cubicBezTo>
                  <a:pt x="418" y="385"/>
                  <a:pt x="418" y="385"/>
                  <a:pt x="418" y="385"/>
                </a:cubicBezTo>
                <a:lnTo>
                  <a:pt x="418" y="385"/>
                </a:lnTo>
                <a:cubicBezTo>
                  <a:pt x="418" y="8"/>
                  <a:pt x="418" y="8"/>
                  <a:pt x="418" y="8"/>
                </a:cubicBezTo>
              </a:path>
            </a:pathLst>
          </a:custGeom>
          <a:solidFill>
            <a:srgbClr val="163D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269">
            <a:extLst>
              <a:ext uri="{FF2B5EF4-FFF2-40B4-BE49-F238E27FC236}">
                <a16:creationId xmlns:a16="http://schemas.microsoft.com/office/drawing/2014/main" id="{AD1AA1A5-D42E-9C4A-A288-E3B4DC65A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0610" y="8783688"/>
            <a:ext cx="609173" cy="564289"/>
          </a:xfrm>
          <a:custGeom>
            <a:avLst/>
            <a:gdLst>
              <a:gd name="T0" fmla="*/ 235 w 420"/>
              <a:gd name="T1" fmla="*/ 385 h 386"/>
              <a:gd name="T2" fmla="*/ 235 w 420"/>
              <a:gd name="T3" fmla="*/ 385 h 386"/>
              <a:gd name="T4" fmla="*/ 419 w 420"/>
              <a:gd name="T5" fmla="*/ 193 h 386"/>
              <a:gd name="T6" fmla="*/ 419 w 420"/>
              <a:gd name="T7" fmla="*/ 193 h 386"/>
              <a:gd name="T8" fmla="*/ 235 w 420"/>
              <a:gd name="T9" fmla="*/ 0 h 386"/>
              <a:gd name="T10" fmla="*/ 0 w 420"/>
              <a:gd name="T11" fmla="*/ 0 h 386"/>
              <a:gd name="T12" fmla="*/ 0 w 420"/>
              <a:gd name="T13" fmla="*/ 0 h 386"/>
              <a:gd name="T14" fmla="*/ 0 w 420"/>
              <a:gd name="T15" fmla="*/ 377 h 386"/>
              <a:gd name="T16" fmla="*/ 0 w 420"/>
              <a:gd name="T17" fmla="*/ 377 h 386"/>
              <a:gd name="T18" fmla="*/ 235 w 420"/>
              <a:gd name="T19" fmla="*/ 385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0" h="386">
                <a:moveTo>
                  <a:pt x="235" y="385"/>
                </a:moveTo>
                <a:lnTo>
                  <a:pt x="235" y="385"/>
                </a:lnTo>
                <a:cubicBezTo>
                  <a:pt x="335" y="385"/>
                  <a:pt x="419" y="302"/>
                  <a:pt x="419" y="193"/>
                </a:cubicBezTo>
                <a:lnTo>
                  <a:pt x="419" y="193"/>
                </a:lnTo>
                <a:cubicBezTo>
                  <a:pt x="419" y="92"/>
                  <a:pt x="335" y="0"/>
                  <a:pt x="235" y="0"/>
                </a:cubicBez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0" y="377"/>
                  <a:pt x="0" y="377"/>
                  <a:pt x="0" y="377"/>
                </a:cubicBezTo>
                <a:lnTo>
                  <a:pt x="0" y="377"/>
                </a:lnTo>
                <a:lnTo>
                  <a:pt x="235" y="38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270">
            <a:extLst>
              <a:ext uri="{FF2B5EF4-FFF2-40B4-BE49-F238E27FC236}">
                <a16:creationId xmlns:a16="http://schemas.microsoft.com/office/drawing/2014/main" id="{FEC9E93A-F1C1-A94F-9F46-78508BA2D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7847" y="8783688"/>
            <a:ext cx="609173" cy="551464"/>
          </a:xfrm>
          <a:custGeom>
            <a:avLst/>
            <a:gdLst>
              <a:gd name="T0" fmla="*/ 418 w 419"/>
              <a:gd name="T1" fmla="*/ 0 h 378"/>
              <a:gd name="T2" fmla="*/ 418 w 419"/>
              <a:gd name="T3" fmla="*/ 0 h 378"/>
              <a:gd name="T4" fmla="*/ 184 w 419"/>
              <a:gd name="T5" fmla="*/ 0 h 378"/>
              <a:gd name="T6" fmla="*/ 0 w 419"/>
              <a:gd name="T7" fmla="*/ 193 h 378"/>
              <a:gd name="T8" fmla="*/ 0 w 419"/>
              <a:gd name="T9" fmla="*/ 193 h 378"/>
              <a:gd name="T10" fmla="*/ 184 w 419"/>
              <a:gd name="T11" fmla="*/ 377 h 378"/>
              <a:gd name="T12" fmla="*/ 418 w 419"/>
              <a:gd name="T13" fmla="*/ 377 h 378"/>
              <a:gd name="T14" fmla="*/ 418 w 419"/>
              <a:gd name="T15" fmla="*/ 377 h 378"/>
              <a:gd name="T16" fmla="*/ 418 w 419"/>
              <a:gd name="T17" fmla="*/ 0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9" h="378">
                <a:moveTo>
                  <a:pt x="418" y="0"/>
                </a:moveTo>
                <a:lnTo>
                  <a:pt x="418" y="0"/>
                </a:lnTo>
                <a:cubicBezTo>
                  <a:pt x="184" y="0"/>
                  <a:pt x="184" y="0"/>
                  <a:pt x="184" y="0"/>
                </a:cubicBezTo>
                <a:cubicBezTo>
                  <a:pt x="83" y="0"/>
                  <a:pt x="0" y="84"/>
                  <a:pt x="0" y="193"/>
                </a:cubicBezTo>
                <a:lnTo>
                  <a:pt x="0" y="193"/>
                </a:lnTo>
                <a:cubicBezTo>
                  <a:pt x="0" y="293"/>
                  <a:pt x="83" y="377"/>
                  <a:pt x="184" y="377"/>
                </a:cubicBezTo>
                <a:cubicBezTo>
                  <a:pt x="418" y="377"/>
                  <a:pt x="418" y="377"/>
                  <a:pt x="418" y="377"/>
                </a:cubicBezTo>
                <a:lnTo>
                  <a:pt x="418" y="377"/>
                </a:lnTo>
                <a:cubicBezTo>
                  <a:pt x="418" y="0"/>
                  <a:pt x="418" y="0"/>
                  <a:pt x="418" y="0"/>
                </a:cubicBezTo>
              </a:path>
            </a:pathLst>
          </a:custGeom>
          <a:solidFill>
            <a:srgbClr val="163D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271">
            <a:extLst>
              <a:ext uri="{FF2B5EF4-FFF2-40B4-BE49-F238E27FC236}">
                <a16:creationId xmlns:a16="http://schemas.microsoft.com/office/drawing/2014/main" id="{A76250B3-0E7E-3946-9416-55EC56490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0610" y="10626975"/>
            <a:ext cx="609173" cy="545049"/>
          </a:xfrm>
          <a:custGeom>
            <a:avLst/>
            <a:gdLst>
              <a:gd name="T0" fmla="*/ 235 w 420"/>
              <a:gd name="T1" fmla="*/ 376 h 377"/>
              <a:gd name="T2" fmla="*/ 235 w 420"/>
              <a:gd name="T3" fmla="*/ 376 h 377"/>
              <a:gd name="T4" fmla="*/ 419 w 420"/>
              <a:gd name="T5" fmla="*/ 192 h 377"/>
              <a:gd name="T6" fmla="*/ 419 w 420"/>
              <a:gd name="T7" fmla="*/ 192 h 377"/>
              <a:gd name="T8" fmla="*/ 235 w 420"/>
              <a:gd name="T9" fmla="*/ 0 h 377"/>
              <a:gd name="T10" fmla="*/ 0 w 420"/>
              <a:gd name="T11" fmla="*/ 0 h 377"/>
              <a:gd name="T12" fmla="*/ 0 w 420"/>
              <a:gd name="T13" fmla="*/ 0 h 377"/>
              <a:gd name="T14" fmla="*/ 0 w 420"/>
              <a:gd name="T15" fmla="*/ 376 h 377"/>
              <a:gd name="T16" fmla="*/ 0 w 420"/>
              <a:gd name="T17" fmla="*/ 376 h 377"/>
              <a:gd name="T18" fmla="*/ 235 w 420"/>
              <a:gd name="T19" fmla="*/ 376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0" h="377">
                <a:moveTo>
                  <a:pt x="235" y="376"/>
                </a:moveTo>
                <a:lnTo>
                  <a:pt x="235" y="376"/>
                </a:lnTo>
                <a:cubicBezTo>
                  <a:pt x="335" y="376"/>
                  <a:pt x="419" y="293"/>
                  <a:pt x="419" y="192"/>
                </a:cubicBezTo>
                <a:lnTo>
                  <a:pt x="419" y="192"/>
                </a:lnTo>
                <a:cubicBezTo>
                  <a:pt x="419" y="83"/>
                  <a:pt x="335" y="0"/>
                  <a:pt x="235" y="0"/>
                </a:cubicBez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0" y="376"/>
                  <a:pt x="0" y="376"/>
                  <a:pt x="0" y="376"/>
                </a:cubicBezTo>
                <a:lnTo>
                  <a:pt x="0" y="376"/>
                </a:lnTo>
                <a:lnTo>
                  <a:pt x="235" y="37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272">
            <a:extLst>
              <a:ext uri="{FF2B5EF4-FFF2-40B4-BE49-F238E27FC236}">
                <a16:creationId xmlns:a16="http://schemas.microsoft.com/office/drawing/2014/main" id="{690A797F-57B6-B04D-8544-A3EB2B47C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7847" y="10626975"/>
            <a:ext cx="609173" cy="545049"/>
          </a:xfrm>
          <a:custGeom>
            <a:avLst/>
            <a:gdLst>
              <a:gd name="T0" fmla="*/ 418 w 419"/>
              <a:gd name="T1" fmla="*/ 0 h 377"/>
              <a:gd name="T2" fmla="*/ 418 w 419"/>
              <a:gd name="T3" fmla="*/ 0 h 377"/>
              <a:gd name="T4" fmla="*/ 184 w 419"/>
              <a:gd name="T5" fmla="*/ 0 h 377"/>
              <a:gd name="T6" fmla="*/ 0 w 419"/>
              <a:gd name="T7" fmla="*/ 184 h 377"/>
              <a:gd name="T8" fmla="*/ 0 w 419"/>
              <a:gd name="T9" fmla="*/ 184 h 377"/>
              <a:gd name="T10" fmla="*/ 184 w 419"/>
              <a:gd name="T11" fmla="*/ 376 h 377"/>
              <a:gd name="T12" fmla="*/ 418 w 419"/>
              <a:gd name="T13" fmla="*/ 376 h 377"/>
              <a:gd name="T14" fmla="*/ 418 w 419"/>
              <a:gd name="T15" fmla="*/ 376 h 377"/>
              <a:gd name="T16" fmla="*/ 418 w 419"/>
              <a:gd name="T17" fmla="*/ 0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9" h="377">
                <a:moveTo>
                  <a:pt x="418" y="0"/>
                </a:moveTo>
                <a:lnTo>
                  <a:pt x="418" y="0"/>
                </a:lnTo>
                <a:cubicBezTo>
                  <a:pt x="184" y="0"/>
                  <a:pt x="184" y="0"/>
                  <a:pt x="184" y="0"/>
                </a:cubicBezTo>
                <a:cubicBezTo>
                  <a:pt x="83" y="0"/>
                  <a:pt x="0" y="83"/>
                  <a:pt x="0" y="184"/>
                </a:cubicBezTo>
                <a:lnTo>
                  <a:pt x="0" y="184"/>
                </a:lnTo>
                <a:cubicBezTo>
                  <a:pt x="0" y="293"/>
                  <a:pt x="83" y="376"/>
                  <a:pt x="184" y="376"/>
                </a:cubicBezTo>
                <a:cubicBezTo>
                  <a:pt x="418" y="376"/>
                  <a:pt x="418" y="376"/>
                  <a:pt x="418" y="376"/>
                </a:cubicBezTo>
                <a:lnTo>
                  <a:pt x="418" y="376"/>
                </a:lnTo>
                <a:cubicBezTo>
                  <a:pt x="418" y="0"/>
                  <a:pt x="418" y="0"/>
                  <a:pt x="418" y="0"/>
                </a:cubicBezTo>
              </a:path>
            </a:pathLst>
          </a:custGeom>
          <a:solidFill>
            <a:srgbClr val="163D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A4A9565-B263-0A4D-8187-90E303F413C4}"/>
              </a:ext>
            </a:extLst>
          </p:cNvPr>
          <p:cNvSpPr/>
          <p:nvPr/>
        </p:nvSpPr>
        <p:spPr>
          <a:xfrm>
            <a:off x="1227484" y="5115100"/>
            <a:ext cx="7440936" cy="21175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C9229C3-3B76-D645-AC37-2284FA38315F}"/>
              </a:ext>
            </a:extLst>
          </p:cNvPr>
          <p:cNvGrpSpPr/>
          <p:nvPr/>
        </p:nvGrpSpPr>
        <p:grpSpPr>
          <a:xfrm>
            <a:off x="6748521" y="5423706"/>
            <a:ext cx="1500348" cy="1500346"/>
            <a:chOff x="4653250" y="5123537"/>
            <a:chExt cx="1152052" cy="115205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32CE0FD-D74B-144E-B623-3A7F75F27C80}"/>
                </a:ext>
              </a:extLst>
            </p:cNvPr>
            <p:cNvSpPr/>
            <p:nvPr/>
          </p:nvSpPr>
          <p:spPr>
            <a:xfrm>
              <a:off x="4653250" y="5123537"/>
              <a:ext cx="1152052" cy="11520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8209290-9E26-DF45-AB98-F33E964E563B}"/>
                </a:ext>
              </a:extLst>
            </p:cNvPr>
            <p:cNvSpPr txBox="1"/>
            <p:nvPr/>
          </p:nvSpPr>
          <p:spPr>
            <a:xfrm>
              <a:off x="4880963" y="5377667"/>
              <a:ext cx="696624" cy="6380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70443EB8-185D-F444-8E70-3F994D493198}"/>
              </a:ext>
            </a:extLst>
          </p:cNvPr>
          <p:cNvSpPr txBox="1"/>
          <p:nvPr/>
        </p:nvSpPr>
        <p:spPr>
          <a:xfrm>
            <a:off x="1877784" y="5570643"/>
            <a:ext cx="4502583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F8B1760-C0E5-DE43-A55F-0382FF412B20}"/>
              </a:ext>
            </a:extLst>
          </p:cNvPr>
          <p:cNvSpPr/>
          <p:nvPr/>
        </p:nvSpPr>
        <p:spPr>
          <a:xfrm>
            <a:off x="15709230" y="5115100"/>
            <a:ext cx="7440936" cy="21175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45B5AE0-363A-DB43-B581-42CA681211EF}"/>
              </a:ext>
            </a:extLst>
          </p:cNvPr>
          <p:cNvSpPr/>
          <p:nvPr/>
        </p:nvSpPr>
        <p:spPr>
          <a:xfrm>
            <a:off x="16112656" y="5423706"/>
            <a:ext cx="1500348" cy="15003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226B49A-B767-E64B-B1C0-168F60679459}"/>
              </a:ext>
            </a:extLst>
          </p:cNvPr>
          <p:cNvSpPr txBox="1"/>
          <p:nvPr/>
        </p:nvSpPr>
        <p:spPr>
          <a:xfrm>
            <a:off x="16409213" y="5754666"/>
            <a:ext cx="907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D0BDC04-66B7-3643-829F-43048BFD81B0}"/>
              </a:ext>
            </a:extLst>
          </p:cNvPr>
          <p:cNvSpPr txBox="1"/>
          <p:nvPr/>
        </p:nvSpPr>
        <p:spPr>
          <a:xfrm flipH="1">
            <a:off x="17932608" y="5570643"/>
            <a:ext cx="4502583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F42FB1B8-EEF9-A940-AC3A-9838E6FB8AA6}"/>
              </a:ext>
            </a:extLst>
          </p:cNvPr>
          <p:cNvSpPr/>
          <p:nvPr/>
        </p:nvSpPr>
        <p:spPr>
          <a:xfrm>
            <a:off x="1227484" y="8901838"/>
            <a:ext cx="7440936" cy="21175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E0BE58B-0B9B-064A-B841-0819451059A0}"/>
              </a:ext>
            </a:extLst>
          </p:cNvPr>
          <p:cNvGrpSpPr/>
          <p:nvPr/>
        </p:nvGrpSpPr>
        <p:grpSpPr>
          <a:xfrm>
            <a:off x="6748521" y="9210444"/>
            <a:ext cx="1500348" cy="1500346"/>
            <a:chOff x="4653250" y="5123537"/>
            <a:chExt cx="1152052" cy="1152050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F127B8E-30B8-7C4A-B618-FF47DDD79106}"/>
                </a:ext>
              </a:extLst>
            </p:cNvPr>
            <p:cNvSpPr/>
            <p:nvPr/>
          </p:nvSpPr>
          <p:spPr>
            <a:xfrm>
              <a:off x="4653250" y="5123537"/>
              <a:ext cx="1152052" cy="11520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B60951A-73B8-314A-81CC-C9C55FA1D84F}"/>
                </a:ext>
              </a:extLst>
            </p:cNvPr>
            <p:cNvSpPr txBox="1"/>
            <p:nvPr/>
          </p:nvSpPr>
          <p:spPr>
            <a:xfrm>
              <a:off x="4880963" y="5377667"/>
              <a:ext cx="696624" cy="6380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B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8143547A-54AE-5243-8B29-F61DB3E7CD71}"/>
              </a:ext>
            </a:extLst>
          </p:cNvPr>
          <p:cNvSpPr txBox="1"/>
          <p:nvPr/>
        </p:nvSpPr>
        <p:spPr>
          <a:xfrm>
            <a:off x="1877784" y="9357381"/>
            <a:ext cx="4502583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427000B6-25F9-A04C-8D7C-B28897532AE0}"/>
              </a:ext>
            </a:extLst>
          </p:cNvPr>
          <p:cNvSpPr/>
          <p:nvPr/>
        </p:nvSpPr>
        <p:spPr>
          <a:xfrm>
            <a:off x="15709230" y="8901838"/>
            <a:ext cx="7440936" cy="21175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D9BF036-E851-EC43-A73B-DFCF158D5F6C}"/>
              </a:ext>
            </a:extLst>
          </p:cNvPr>
          <p:cNvSpPr/>
          <p:nvPr/>
        </p:nvSpPr>
        <p:spPr>
          <a:xfrm>
            <a:off x="16112656" y="9210444"/>
            <a:ext cx="1500348" cy="15003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858FB0E-FE23-AF43-AC2B-25FB604AC318}"/>
              </a:ext>
            </a:extLst>
          </p:cNvPr>
          <p:cNvSpPr txBox="1"/>
          <p:nvPr/>
        </p:nvSpPr>
        <p:spPr>
          <a:xfrm>
            <a:off x="16409213" y="9541404"/>
            <a:ext cx="907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D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BEAF196-6EA8-2B4C-8747-1C3E5257BACF}"/>
              </a:ext>
            </a:extLst>
          </p:cNvPr>
          <p:cNvSpPr txBox="1"/>
          <p:nvPr/>
        </p:nvSpPr>
        <p:spPr>
          <a:xfrm flipH="1">
            <a:off x="17932608" y="9357381"/>
            <a:ext cx="4502583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grpSp>
        <p:nvGrpSpPr>
          <p:cNvPr id="61" name="Grupo 349">
            <a:extLst>
              <a:ext uri="{FF2B5EF4-FFF2-40B4-BE49-F238E27FC236}">
                <a16:creationId xmlns:a16="http://schemas.microsoft.com/office/drawing/2014/main" id="{1DE7E751-812A-F04B-8371-447D9E8DFBAA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62" name="CuadroTexto 350">
              <a:extLst>
                <a:ext uri="{FF2B5EF4-FFF2-40B4-BE49-F238E27FC236}">
                  <a16:creationId xmlns:a16="http://schemas.microsoft.com/office/drawing/2014/main" id="{A90A4392-B6CD-EF47-AD35-880A4D55EF94}"/>
                </a:ext>
              </a:extLst>
            </p:cNvPr>
            <p:cNvSpPr txBox="1"/>
            <p:nvPr/>
          </p:nvSpPr>
          <p:spPr>
            <a:xfrm>
              <a:off x="7531171" y="861425"/>
              <a:ext cx="93153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Medical Infographic</a:t>
              </a:r>
            </a:p>
          </p:txBody>
        </p:sp>
        <p:sp>
          <p:nvSpPr>
            <p:cNvPr id="63" name="CuadroTexto 351">
              <a:extLst>
                <a:ext uri="{FF2B5EF4-FFF2-40B4-BE49-F238E27FC236}">
                  <a16:creationId xmlns:a16="http://schemas.microsoft.com/office/drawing/2014/main" id="{3E0AAAE0-028B-7D49-8E0A-5724436FFD1F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5632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97CEE6F-4E87-5749-A66E-8041D563190D}"/>
              </a:ext>
            </a:extLst>
          </p:cNvPr>
          <p:cNvGrpSpPr/>
          <p:nvPr/>
        </p:nvGrpSpPr>
        <p:grpSpPr>
          <a:xfrm>
            <a:off x="8265662" y="2919504"/>
            <a:ext cx="14517062" cy="9623344"/>
            <a:chOff x="8627529" y="2046328"/>
            <a:chExt cx="14517062" cy="9623344"/>
          </a:xfrm>
        </p:grpSpPr>
        <p:sp>
          <p:nvSpPr>
            <p:cNvPr id="50" name="Freeform 1">
              <a:extLst>
                <a:ext uri="{FF2B5EF4-FFF2-40B4-BE49-F238E27FC236}">
                  <a16:creationId xmlns:a16="http://schemas.microsoft.com/office/drawing/2014/main" id="{DBB0A62E-6875-F045-A9C3-9AB822B1B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6759" y="8021102"/>
              <a:ext cx="11437979" cy="2998648"/>
            </a:xfrm>
            <a:custGeom>
              <a:avLst/>
              <a:gdLst>
                <a:gd name="T0" fmla="*/ 13609 w 15677"/>
                <a:gd name="T1" fmla="*/ 4108 h 4109"/>
                <a:gd name="T2" fmla="*/ 13609 w 15677"/>
                <a:gd name="T3" fmla="*/ 4108 h 4109"/>
                <a:gd name="T4" fmla="*/ 0 w 15677"/>
                <a:gd name="T5" fmla="*/ 4108 h 4109"/>
                <a:gd name="T6" fmla="*/ 0 w 15677"/>
                <a:gd name="T7" fmla="*/ 3773 h 4109"/>
                <a:gd name="T8" fmla="*/ 13609 w 15677"/>
                <a:gd name="T9" fmla="*/ 3773 h 4109"/>
                <a:gd name="T10" fmla="*/ 15341 w 15677"/>
                <a:gd name="T11" fmla="*/ 2040 h 4109"/>
                <a:gd name="T12" fmla="*/ 15341 w 15677"/>
                <a:gd name="T13" fmla="*/ 0 h 4109"/>
                <a:gd name="T14" fmla="*/ 15676 w 15677"/>
                <a:gd name="T15" fmla="*/ 0 h 4109"/>
                <a:gd name="T16" fmla="*/ 15676 w 15677"/>
                <a:gd name="T17" fmla="*/ 2040 h 4109"/>
                <a:gd name="T18" fmla="*/ 13609 w 15677"/>
                <a:gd name="T19" fmla="*/ 4108 h 4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77" h="4109">
                  <a:moveTo>
                    <a:pt x="13609" y="4108"/>
                  </a:moveTo>
                  <a:lnTo>
                    <a:pt x="13609" y="4108"/>
                  </a:lnTo>
                  <a:cubicBezTo>
                    <a:pt x="0" y="4108"/>
                    <a:pt x="0" y="4108"/>
                    <a:pt x="0" y="4108"/>
                  </a:cubicBezTo>
                  <a:cubicBezTo>
                    <a:pt x="0" y="3773"/>
                    <a:pt x="0" y="3773"/>
                    <a:pt x="0" y="3773"/>
                  </a:cubicBezTo>
                  <a:cubicBezTo>
                    <a:pt x="13609" y="3773"/>
                    <a:pt x="13609" y="3773"/>
                    <a:pt x="13609" y="3773"/>
                  </a:cubicBezTo>
                  <a:cubicBezTo>
                    <a:pt x="14558" y="3773"/>
                    <a:pt x="15341" y="2990"/>
                    <a:pt x="15341" y="2040"/>
                  </a:cubicBezTo>
                  <a:cubicBezTo>
                    <a:pt x="15341" y="0"/>
                    <a:pt x="15341" y="0"/>
                    <a:pt x="15341" y="0"/>
                  </a:cubicBezTo>
                  <a:cubicBezTo>
                    <a:pt x="15676" y="0"/>
                    <a:pt x="15676" y="0"/>
                    <a:pt x="15676" y="0"/>
                  </a:cubicBezTo>
                  <a:cubicBezTo>
                    <a:pt x="15676" y="2040"/>
                    <a:pt x="15676" y="2040"/>
                    <a:pt x="15676" y="2040"/>
                  </a:cubicBezTo>
                  <a:cubicBezTo>
                    <a:pt x="15676" y="3186"/>
                    <a:pt x="14754" y="4108"/>
                    <a:pt x="13609" y="410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2">
              <a:extLst>
                <a:ext uri="{FF2B5EF4-FFF2-40B4-BE49-F238E27FC236}">
                  <a16:creationId xmlns:a16="http://schemas.microsoft.com/office/drawing/2014/main" id="{D2484690-7D9C-7143-BC18-F11D22DE0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42518" y="2129981"/>
              <a:ext cx="5402073" cy="6299736"/>
            </a:xfrm>
            <a:custGeom>
              <a:avLst/>
              <a:gdLst>
                <a:gd name="T0" fmla="*/ 4889 w 7406"/>
                <a:gd name="T1" fmla="*/ 8187 h 8635"/>
                <a:gd name="T2" fmla="*/ 4889 w 7406"/>
                <a:gd name="T3" fmla="*/ 8187 h 8635"/>
                <a:gd name="T4" fmla="*/ 4555 w 7406"/>
                <a:gd name="T5" fmla="*/ 8271 h 8635"/>
                <a:gd name="T6" fmla="*/ 1061 w 7406"/>
                <a:gd name="T7" fmla="*/ 6148 h 8635"/>
                <a:gd name="T8" fmla="*/ 55 w 7406"/>
                <a:gd name="T9" fmla="*/ 2012 h 8635"/>
                <a:gd name="T10" fmla="*/ 474 w 7406"/>
                <a:gd name="T11" fmla="*/ 1314 h 8635"/>
                <a:gd name="T12" fmla="*/ 894 w 7406"/>
                <a:gd name="T13" fmla="*/ 1230 h 8635"/>
                <a:gd name="T14" fmla="*/ 949 w 7406"/>
                <a:gd name="T15" fmla="*/ 1510 h 8635"/>
                <a:gd name="T16" fmla="*/ 558 w 7406"/>
                <a:gd name="T17" fmla="*/ 1593 h 8635"/>
                <a:gd name="T18" fmla="*/ 335 w 7406"/>
                <a:gd name="T19" fmla="*/ 1928 h 8635"/>
                <a:gd name="T20" fmla="*/ 1341 w 7406"/>
                <a:gd name="T21" fmla="*/ 6064 h 8635"/>
                <a:gd name="T22" fmla="*/ 4498 w 7406"/>
                <a:gd name="T23" fmla="*/ 7992 h 8635"/>
                <a:gd name="T24" fmla="*/ 4834 w 7406"/>
                <a:gd name="T25" fmla="*/ 7908 h 8635"/>
                <a:gd name="T26" fmla="*/ 6734 w 7406"/>
                <a:gd name="T27" fmla="*/ 4751 h 8635"/>
                <a:gd name="T28" fmla="*/ 5728 w 7406"/>
                <a:gd name="T29" fmla="*/ 559 h 8635"/>
                <a:gd name="T30" fmla="*/ 5393 w 7406"/>
                <a:gd name="T31" fmla="*/ 335 h 8635"/>
                <a:gd name="T32" fmla="*/ 5057 w 7406"/>
                <a:gd name="T33" fmla="*/ 419 h 8635"/>
                <a:gd name="T34" fmla="*/ 4973 w 7406"/>
                <a:gd name="T35" fmla="*/ 140 h 8635"/>
                <a:gd name="T36" fmla="*/ 5336 w 7406"/>
                <a:gd name="T37" fmla="*/ 56 h 8635"/>
                <a:gd name="T38" fmla="*/ 6008 w 7406"/>
                <a:gd name="T39" fmla="*/ 475 h 8635"/>
                <a:gd name="T40" fmla="*/ 7014 w 7406"/>
                <a:gd name="T41" fmla="*/ 4695 h 8635"/>
                <a:gd name="T42" fmla="*/ 4889 w 7406"/>
                <a:gd name="T43" fmla="*/ 8187 h 8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06" h="8635">
                  <a:moveTo>
                    <a:pt x="4889" y="8187"/>
                  </a:moveTo>
                  <a:lnTo>
                    <a:pt x="4889" y="8187"/>
                  </a:lnTo>
                  <a:cubicBezTo>
                    <a:pt x="4555" y="8271"/>
                    <a:pt x="4555" y="8271"/>
                    <a:pt x="4555" y="8271"/>
                  </a:cubicBezTo>
                  <a:cubicBezTo>
                    <a:pt x="3018" y="8634"/>
                    <a:pt x="1453" y="7684"/>
                    <a:pt x="1061" y="6148"/>
                  </a:cubicBezTo>
                  <a:cubicBezTo>
                    <a:pt x="55" y="2012"/>
                    <a:pt x="55" y="2012"/>
                    <a:pt x="55" y="2012"/>
                  </a:cubicBezTo>
                  <a:cubicBezTo>
                    <a:pt x="0" y="1704"/>
                    <a:pt x="167" y="1398"/>
                    <a:pt x="474" y="1314"/>
                  </a:cubicBezTo>
                  <a:cubicBezTo>
                    <a:pt x="894" y="1230"/>
                    <a:pt x="894" y="1230"/>
                    <a:pt x="894" y="1230"/>
                  </a:cubicBezTo>
                  <a:cubicBezTo>
                    <a:pt x="949" y="1510"/>
                    <a:pt x="949" y="1510"/>
                    <a:pt x="949" y="1510"/>
                  </a:cubicBezTo>
                  <a:cubicBezTo>
                    <a:pt x="558" y="1593"/>
                    <a:pt x="558" y="1593"/>
                    <a:pt x="558" y="1593"/>
                  </a:cubicBezTo>
                  <a:cubicBezTo>
                    <a:pt x="390" y="1649"/>
                    <a:pt x="307" y="1789"/>
                    <a:pt x="335" y="1928"/>
                  </a:cubicBezTo>
                  <a:cubicBezTo>
                    <a:pt x="1341" y="6064"/>
                    <a:pt x="1341" y="6064"/>
                    <a:pt x="1341" y="6064"/>
                  </a:cubicBezTo>
                  <a:cubicBezTo>
                    <a:pt x="1676" y="7460"/>
                    <a:pt x="3102" y="8327"/>
                    <a:pt x="4498" y="7992"/>
                  </a:cubicBezTo>
                  <a:cubicBezTo>
                    <a:pt x="4834" y="7908"/>
                    <a:pt x="4834" y="7908"/>
                    <a:pt x="4834" y="7908"/>
                  </a:cubicBezTo>
                  <a:cubicBezTo>
                    <a:pt x="6231" y="7572"/>
                    <a:pt x="7097" y="6148"/>
                    <a:pt x="6734" y="4751"/>
                  </a:cubicBezTo>
                  <a:cubicBezTo>
                    <a:pt x="5728" y="559"/>
                    <a:pt x="5728" y="559"/>
                    <a:pt x="5728" y="559"/>
                  </a:cubicBezTo>
                  <a:cubicBezTo>
                    <a:pt x="5700" y="392"/>
                    <a:pt x="5532" y="308"/>
                    <a:pt x="5393" y="335"/>
                  </a:cubicBezTo>
                  <a:cubicBezTo>
                    <a:pt x="5057" y="419"/>
                    <a:pt x="5057" y="419"/>
                    <a:pt x="5057" y="419"/>
                  </a:cubicBezTo>
                  <a:cubicBezTo>
                    <a:pt x="4973" y="140"/>
                    <a:pt x="4973" y="140"/>
                    <a:pt x="4973" y="140"/>
                  </a:cubicBezTo>
                  <a:cubicBezTo>
                    <a:pt x="5336" y="56"/>
                    <a:pt x="5336" y="56"/>
                    <a:pt x="5336" y="56"/>
                  </a:cubicBezTo>
                  <a:cubicBezTo>
                    <a:pt x="5616" y="0"/>
                    <a:pt x="5924" y="168"/>
                    <a:pt x="6008" y="475"/>
                  </a:cubicBezTo>
                  <a:cubicBezTo>
                    <a:pt x="7014" y="4695"/>
                    <a:pt x="7014" y="4695"/>
                    <a:pt x="7014" y="4695"/>
                  </a:cubicBezTo>
                  <a:cubicBezTo>
                    <a:pt x="7405" y="6260"/>
                    <a:pt x="6455" y="7824"/>
                    <a:pt x="4889" y="8187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3">
              <a:extLst>
                <a:ext uri="{FF2B5EF4-FFF2-40B4-BE49-F238E27FC236}">
                  <a16:creationId xmlns:a16="http://schemas.microsoft.com/office/drawing/2014/main" id="{D773E5C5-402F-164C-ADF5-7A369379C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42518" y="2129981"/>
              <a:ext cx="5402073" cy="6299736"/>
            </a:xfrm>
            <a:custGeom>
              <a:avLst/>
              <a:gdLst>
                <a:gd name="T0" fmla="*/ 5336 w 7406"/>
                <a:gd name="T1" fmla="*/ 56 h 8635"/>
                <a:gd name="T2" fmla="*/ 5336 w 7406"/>
                <a:gd name="T3" fmla="*/ 56 h 8635"/>
                <a:gd name="T4" fmla="*/ 4973 w 7406"/>
                <a:gd name="T5" fmla="*/ 140 h 8635"/>
                <a:gd name="T6" fmla="*/ 5002 w 7406"/>
                <a:gd name="T7" fmla="*/ 280 h 8635"/>
                <a:gd name="T8" fmla="*/ 5281 w 7406"/>
                <a:gd name="T9" fmla="*/ 224 h 8635"/>
                <a:gd name="T10" fmla="*/ 5924 w 7406"/>
                <a:gd name="T11" fmla="*/ 643 h 8635"/>
                <a:gd name="T12" fmla="*/ 6902 w 7406"/>
                <a:gd name="T13" fmla="*/ 4695 h 8635"/>
                <a:gd name="T14" fmla="*/ 4862 w 7406"/>
                <a:gd name="T15" fmla="*/ 8047 h 8635"/>
                <a:gd name="T16" fmla="*/ 4526 w 7406"/>
                <a:gd name="T17" fmla="*/ 8131 h 8635"/>
                <a:gd name="T18" fmla="*/ 1173 w 7406"/>
                <a:gd name="T19" fmla="*/ 6064 h 8635"/>
                <a:gd name="T20" fmla="*/ 195 w 7406"/>
                <a:gd name="T21" fmla="*/ 2096 h 8635"/>
                <a:gd name="T22" fmla="*/ 614 w 7406"/>
                <a:gd name="T23" fmla="*/ 1425 h 8635"/>
                <a:gd name="T24" fmla="*/ 922 w 7406"/>
                <a:gd name="T25" fmla="*/ 1369 h 8635"/>
                <a:gd name="T26" fmla="*/ 894 w 7406"/>
                <a:gd name="T27" fmla="*/ 1230 h 8635"/>
                <a:gd name="T28" fmla="*/ 474 w 7406"/>
                <a:gd name="T29" fmla="*/ 1314 h 8635"/>
                <a:gd name="T30" fmla="*/ 55 w 7406"/>
                <a:gd name="T31" fmla="*/ 2012 h 8635"/>
                <a:gd name="T32" fmla="*/ 1061 w 7406"/>
                <a:gd name="T33" fmla="*/ 6148 h 8635"/>
                <a:gd name="T34" fmla="*/ 4555 w 7406"/>
                <a:gd name="T35" fmla="*/ 8271 h 8635"/>
                <a:gd name="T36" fmla="*/ 4889 w 7406"/>
                <a:gd name="T37" fmla="*/ 8187 h 8635"/>
                <a:gd name="T38" fmla="*/ 7014 w 7406"/>
                <a:gd name="T39" fmla="*/ 4695 h 8635"/>
                <a:gd name="T40" fmla="*/ 6008 w 7406"/>
                <a:gd name="T41" fmla="*/ 475 h 8635"/>
                <a:gd name="T42" fmla="*/ 5336 w 7406"/>
                <a:gd name="T43" fmla="*/ 56 h 8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06" h="8635">
                  <a:moveTo>
                    <a:pt x="5336" y="56"/>
                  </a:moveTo>
                  <a:lnTo>
                    <a:pt x="5336" y="56"/>
                  </a:lnTo>
                  <a:cubicBezTo>
                    <a:pt x="4973" y="140"/>
                    <a:pt x="4973" y="140"/>
                    <a:pt x="4973" y="140"/>
                  </a:cubicBezTo>
                  <a:cubicBezTo>
                    <a:pt x="5002" y="280"/>
                    <a:pt x="5002" y="280"/>
                    <a:pt x="5002" y="280"/>
                  </a:cubicBezTo>
                  <a:cubicBezTo>
                    <a:pt x="5281" y="224"/>
                    <a:pt x="5281" y="224"/>
                    <a:pt x="5281" y="224"/>
                  </a:cubicBezTo>
                  <a:cubicBezTo>
                    <a:pt x="5560" y="168"/>
                    <a:pt x="5868" y="335"/>
                    <a:pt x="5924" y="643"/>
                  </a:cubicBezTo>
                  <a:cubicBezTo>
                    <a:pt x="6902" y="4695"/>
                    <a:pt x="6902" y="4695"/>
                    <a:pt x="6902" y="4695"/>
                  </a:cubicBezTo>
                  <a:cubicBezTo>
                    <a:pt x="7265" y="6176"/>
                    <a:pt x="6343" y="7684"/>
                    <a:pt x="4862" y="8047"/>
                  </a:cubicBezTo>
                  <a:cubicBezTo>
                    <a:pt x="4526" y="8131"/>
                    <a:pt x="4526" y="8131"/>
                    <a:pt x="4526" y="8131"/>
                  </a:cubicBezTo>
                  <a:cubicBezTo>
                    <a:pt x="3045" y="8494"/>
                    <a:pt x="1537" y="7572"/>
                    <a:pt x="1173" y="6064"/>
                  </a:cubicBezTo>
                  <a:cubicBezTo>
                    <a:pt x="195" y="2096"/>
                    <a:pt x="195" y="2096"/>
                    <a:pt x="195" y="2096"/>
                  </a:cubicBezTo>
                  <a:cubicBezTo>
                    <a:pt x="139" y="1789"/>
                    <a:pt x="307" y="1510"/>
                    <a:pt x="614" y="1425"/>
                  </a:cubicBezTo>
                  <a:cubicBezTo>
                    <a:pt x="922" y="1369"/>
                    <a:pt x="922" y="1369"/>
                    <a:pt x="922" y="1369"/>
                  </a:cubicBezTo>
                  <a:cubicBezTo>
                    <a:pt x="894" y="1230"/>
                    <a:pt x="894" y="1230"/>
                    <a:pt x="894" y="1230"/>
                  </a:cubicBezTo>
                  <a:cubicBezTo>
                    <a:pt x="474" y="1314"/>
                    <a:pt x="474" y="1314"/>
                    <a:pt x="474" y="1314"/>
                  </a:cubicBezTo>
                  <a:cubicBezTo>
                    <a:pt x="167" y="1398"/>
                    <a:pt x="0" y="1704"/>
                    <a:pt x="55" y="2012"/>
                  </a:cubicBezTo>
                  <a:cubicBezTo>
                    <a:pt x="1061" y="6148"/>
                    <a:pt x="1061" y="6148"/>
                    <a:pt x="1061" y="6148"/>
                  </a:cubicBezTo>
                  <a:cubicBezTo>
                    <a:pt x="1453" y="7684"/>
                    <a:pt x="3018" y="8634"/>
                    <a:pt x="4555" y="8271"/>
                  </a:cubicBezTo>
                  <a:cubicBezTo>
                    <a:pt x="4889" y="8187"/>
                    <a:pt x="4889" y="8187"/>
                    <a:pt x="4889" y="8187"/>
                  </a:cubicBezTo>
                  <a:cubicBezTo>
                    <a:pt x="6455" y="7824"/>
                    <a:pt x="7405" y="6260"/>
                    <a:pt x="7014" y="4695"/>
                  </a:cubicBezTo>
                  <a:cubicBezTo>
                    <a:pt x="6008" y="475"/>
                    <a:pt x="6008" y="475"/>
                    <a:pt x="6008" y="475"/>
                  </a:cubicBezTo>
                  <a:cubicBezTo>
                    <a:pt x="5924" y="168"/>
                    <a:pt x="5616" y="0"/>
                    <a:pt x="5336" y="56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4">
              <a:extLst>
                <a:ext uri="{FF2B5EF4-FFF2-40B4-BE49-F238E27FC236}">
                  <a16:creationId xmlns:a16="http://schemas.microsoft.com/office/drawing/2014/main" id="{3F66C5B9-A7A6-C747-9B8F-BC94C7B17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68101" y="6470299"/>
              <a:ext cx="3812660" cy="1875765"/>
            </a:xfrm>
            <a:custGeom>
              <a:avLst/>
              <a:gdLst>
                <a:gd name="T0" fmla="*/ 3073 w 5227"/>
                <a:gd name="T1" fmla="*/ 2263 h 2571"/>
                <a:gd name="T2" fmla="*/ 3073 w 5227"/>
                <a:gd name="T3" fmla="*/ 2263 h 2571"/>
                <a:gd name="T4" fmla="*/ 2767 w 5227"/>
                <a:gd name="T5" fmla="*/ 2346 h 2571"/>
                <a:gd name="T6" fmla="*/ 0 w 5227"/>
                <a:gd name="T7" fmla="*/ 1564 h 2571"/>
                <a:gd name="T8" fmla="*/ 251 w 5227"/>
                <a:gd name="T9" fmla="*/ 1340 h 2571"/>
                <a:gd name="T10" fmla="*/ 2682 w 5227"/>
                <a:gd name="T11" fmla="*/ 2011 h 2571"/>
                <a:gd name="T12" fmla="*/ 2990 w 5227"/>
                <a:gd name="T13" fmla="*/ 1928 h 2571"/>
                <a:gd name="T14" fmla="*/ 4918 w 5227"/>
                <a:gd name="T15" fmla="*/ 0 h 2571"/>
                <a:gd name="T16" fmla="*/ 5226 w 5227"/>
                <a:gd name="T17" fmla="*/ 84 h 2571"/>
                <a:gd name="T18" fmla="*/ 3073 w 5227"/>
                <a:gd name="T19" fmla="*/ 2263 h 2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27" h="2571">
                  <a:moveTo>
                    <a:pt x="3073" y="2263"/>
                  </a:moveTo>
                  <a:lnTo>
                    <a:pt x="3073" y="2263"/>
                  </a:lnTo>
                  <a:cubicBezTo>
                    <a:pt x="2767" y="2346"/>
                    <a:pt x="2767" y="2346"/>
                    <a:pt x="2767" y="2346"/>
                  </a:cubicBezTo>
                  <a:cubicBezTo>
                    <a:pt x="1761" y="2570"/>
                    <a:pt x="727" y="2291"/>
                    <a:pt x="0" y="1564"/>
                  </a:cubicBezTo>
                  <a:cubicBezTo>
                    <a:pt x="251" y="1340"/>
                    <a:pt x="251" y="1340"/>
                    <a:pt x="251" y="1340"/>
                  </a:cubicBezTo>
                  <a:cubicBezTo>
                    <a:pt x="894" y="1983"/>
                    <a:pt x="1788" y="2235"/>
                    <a:pt x="2682" y="2011"/>
                  </a:cubicBezTo>
                  <a:cubicBezTo>
                    <a:pt x="2990" y="1928"/>
                    <a:pt x="2990" y="1928"/>
                    <a:pt x="2990" y="1928"/>
                  </a:cubicBezTo>
                  <a:cubicBezTo>
                    <a:pt x="3940" y="1704"/>
                    <a:pt x="4694" y="977"/>
                    <a:pt x="4918" y="0"/>
                  </a:cubicBezTo>
                  <a:cubicBezTo>
                    <a:pt x="5226" y="84"/>
                    <a:pt x="5226" y="84"/>
                    <a:pt x="5226" y="84"/>
                  </a:cubicBezTo>
                  <a:cubicBezTo>
                    <a:pt x="4974" y="1173"/>
                    <a:pt x="4163" y="2011"/>
                    <a:pt x="3073" y="226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7F1429B0-9603-7944-8128-B49FFB731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68101" y="6512126"/>
              <a:ext cx="3812660" cy="1833937"/>
            </a:xfrm>
            <a:custGeom>
              <a:avLst/>
              <a:gdLst>
                <a:gd name="T0" fmla="*/ 3018 w 5227"/>
                <a:gd name="T1" fmla="*/ 1984 h 2515"/>
                <a:gd name="T2" fmla="*/ 3018 w 5227"/>
                <a:gd name="T3" fmla="*/ 1984 h 2515"/>
                <a:gd name="T4" fmla="*/ 2710 w 5227"/>
                <a:gd name="T5" fmla="*/ 2067 h 2515"/>
                <a:gd name="T6" fmla="*/ 84 w 5227"/>
                <a:gd name="T7" fmla="*/ 1425 h 2515"/>
                <a:gd name="T8" fmla="*/ 0 w 5227"/>
                <a:gd name="T9" fmla="*/ 1508 h 2515"/>
                <a:gd name="T10" fmla="*/ 2767 w 5227"/>
                <a:gd name="T11" fmla="*/ 2290 h 2515"/>
                <a:gd name="T12" fmla="*/ 3073 w 5227"/>
                <a:gd name="T13" fmla="*/ 2207 h 2515"/>
                <a:gd name="T14" fmla="*/ 5226 w 5227"/>
                <a:gd name="T15" fmla="*/ 28 h 2515"/>
                <a:gd name="T16" fmla="*/ 5142 w 5227"/>
                <a:gd name="T17" fmla="*/ 0 h 2515"/>
                <a:gd name="T18" fmla="*/ 3018 w 5227"/>
                <a:gd name="T19" fmla="*/ 1984 h 2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27" h="2515">
                  <a:moveTo>
                    <a:pt x="3018" y="1984"/>
                  </a:moveTo>
                  <a:lnTo>
                    <a:pt x="3018" y="1984"/>
                  </a:lnTo>
                  <a:cubicBezTo>
                    <a:pt x="2710" y="2067"/>
                    <a:pt x="2710" y="2067"/>
                    <a:pt x="2710" y="2067"/>
                  </a:cubicBezTo>
                  <a:cubicBezTo>
                    <a:pt x="1761" y="2290"/>
                    <a:pt x="810" y="2067"/>
                    <a:pt x="84" y="1425"/>
                  </a:cubicBezTo>
                  <a:cubicBezTo>
                    <a:pt x="0" y="1508"/>
                    <a:pt x="0" y="1508"/>
                    <a:pt x="0" y="1508"/>
                  </a:cubicBezTo>
                  <a:cubicBezTo>
                    <a:pt x="727" y="2235"/>
                    <a:pt x="1761" y="2514"/>
                    <a:pt x="2767" y="2290"/>
                  </a:cubicBezTo>
                  <a:cubicBezTo>
                    <a:pt x="3073" y="2207"/>
                    <a:pt x="3073" y="2207"/>
                    <a:pt x="3073" y="2207"/>
                  </a:cubicBezTo>
                  <a:cubicBezTo>
                    <a:pt x="4163" y="1955"/>
                    <a:pt x="4974" y="1117"/>
                    <a:pt x="5226" y="28"/>
                  </a:cubicBezTo>
                  <a:cubicBezTo>
                    <a:pt x="5142" y="0"/>
                    <a:pt x="5142" y="0"/>
                    <a:pt x="5142" y="0"/>
                  </a:cubicBezTo>
                  <a:cubicBezTo>
                    <a:pt x="4834" y="1005"/>
                    <a:pt x="4052" y="1760"/>
                    <a:pt x="3018" y="1984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DFA9C3CD-27B4-C944-9935-64D3493AD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2734" y="2046328"/>
              <a:ext cx="817228" cy="653138"/>
            </a:xfrm>
            <a:custGeom>
              <a:avLst/>
              <a:gdLst>
                <a:gd name="T0" fmla="*/ 978 w 1118"/>
                <a:gd name="T1" fmla="*/ 699 h 896"/>
                <a:gd name="T2" fmla="*/ 978 w 1118"/>
                <a:gd name="T3" fmla="*/ 699 h 896"/>
                <a:gd name="T4" fmla="*/ 307 w 1118"/>
                <a:gd name="T5" fmla="*/ 867 h 896"/>
                <a:gd name="T6" fmla="*/ 111 w 1118"/>
                <a:gd name="T7" fmla="*/ 755 h 896"/>
                <a:gd name="T8" fmla="*/ 28 w 1118"/>
                <a:gd name="T9" fmla="*/ 392 h 896"/>
                <a:gd name="T10" fmla="*/ 140 w 1118"/>
                <a:gd name="T11" fmla="*/ 196 h 896"/>
                <a:gd name="T12" fmla="*/ 810 w 1118"/>
                <a:gd name="T13" fmla="*/ 28 h 896"/>
                <a:gd name="T14" fmla="*/ 1006 w 1118"/>
                <a:gd name="T15" fmla="*/ 140 h 896"/>
                <a:gd name="T16" fmla="*/ 1090 w 1118"/>
                <a:gd name="T17" fmla="*/ 504 h 896"/>
                <a:gd name="T18" fmla="*/ 978 w 1118"/>
                <a:gd name="T19" fmla="*/ 699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8" h="896">
                  <a:moveTo>
                    <a:pt x="978" y="699"/>
                  </a:moveTo>
                  <a:lnTo>
                    <a:pt x="978" y="699"/>
                  </a:lnTo>
                  <a:cubicBezTo>
                    <a:pt x="307" y="867"/>
                    <a:pt x="307" y="867"/>
                    <a:pt x="307" y="867"/>
                  </a:cubicBezTo>
                  <a:cubicBezTo>
                    <a:pt x="223" y="895"/>
                    <a:pt x="140" y="839"/>
                    <a:pt x="111" y="755"/>
                  </a:cubicBezTo>
                  <a:cubicBezTo>
                    <a:pt x="28" y="392"/>
                    <a:pt x="28" y="392"/>
                    <a:pt x="28" y="392"/>
                  </a:cubicBezTo>
                  <a:cubicBezTo>
                    <a:pt x="0" y="308"/>
                    <a:pt x="56" y="196"/>
                    <a:pt x="140" y="196"/>
                  </a:cubicBezTo>
                  <a:cubicBezTo>
                    <a:pt x="810" y="28"/>
                    <a:pt x="810" y="28"/>
                    <a:pt x="810" y="28"/>
                  </a:cubicBezTo>
                  <a:cubicBezTo>
                    <a:pt x="894" y="0"/>
                    <a:pt x="978" y="57"/>
                    <a:pt x="1006" y="140"/>
                  </a:cubicBezTo>
                  <a:cubicBezTo>
                    <a:pt x="1090" y="504"/>
                    <a:pt x="1090" y="504"/>
                    <a:pt x="1090" y="504"/>
                  </a:cubicBezTo>
                  <a:cubicBezTo>
                    <a:pt x="1117" y="587"/>
                    <a:pt x="1062" y="671"/>
                    <a:pt x="978" y="699"/>
                  </a:cubicBezTo>
                </a:path>
              </a:pathLst>
            </a:custGeom>
            <a:solidFill>
              <a:srgbClr val="1A414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6BDB6731-1F89-294F-88C5-A10CE190E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1310" y="2657640"/>
              <a:ext cx="817228" cy="653138"/>
            </a:xfrm>
            <a:custGeom>
              <a:avLst/>
              <a:gdLst>
                <a:gd name="T0" fmla="*/ 307 w 1119"/>
                <a:gd name="T1" fmla="*/ 866 h 895"/>
                <a:gd name="T2" fmla="*/ 307 w 1119"/>
                <a:gd name="T3" fmla="*/ 866 h 895"/>
                <a:gd name="T4" fmla="*/ 978 w 1119"/>
                <a:gd name="T5" fmla="*/ 698 h 895"/>
                <a:gd name="T6" fmla="*/ 1090 w 1119"/>
                <a:gd name="T7" fmla="*/ 503 h 895"/>
                <a:gd name="T8" fmla="*/ 1006 w 1119"/>
                <a:gd name="T9" fmla="*/ 140 h 895"/>
                <a:gd name="T10" fmla="*/ 810 w 1119"/>
                <a:gd name="T11" fmla="*/ 28 h 895"/>
                <a:gd name="T12" fmla="*/ 139 w 1119"/>
                <a:gd name="T13" fmla="*/ 195 h 895"/>
                <a:gd name="T14" fmla="*/ 27 w 1119"/>
                <a:gd name="T15" fmla="*/ 391 h 895"/>
                <a:gd name="T16" fmla="*/ 112 w 1119"/>
                <a:gd name="T17" fmla="*/ 754 h 895"/>
                <a:gd name="T18" fmla="*/ 307 w 1119"/>
                <a:gd name="T19" fmla="*/ 866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9" h="895">
                  <a:moveTo>
                    <a:pt x="307" y="866"/>
                  </a:moveTo>
                  <a:lnTo>
                    <a:pt x="307" y="866"/>
                  </a:lnTo>
                  <a:cubicBezTo>
                    <a:pt x="978" y="698"/>
                    <a:pt x="978" y="698"/>
                    <a:pt x="978" y="698"/>
                  </a:cubicBezTo>
                  <a:cubicBezTo>
                    <a:pt x="1062" y="698"/>
                    <a:pt x="1118" y="587"/>
                    <a:pt x="1090" y="503"/>
                  </a:cubicBezTo>
                  <a:cubicBezTo>
                    <a:pt x="1006" y="140"/>
                    <a:pt x="1006" y="140"/>
                    <a:pt x="1006" y="140"/>
                  </a:cubicBezTo>
                  <a:cubicBezTo>
                    <a:pt x="978" y="56"/>
                    <a:pt x="894" y="0"/>
                    <a:pt x="810" y="28"/>
                  </a:cubicBezTo>
                  <a:cubicBezTo>
                    <a:pt x="139" y="195"/>
                    <a:pt x="139" y="195"/>
                    <a:pt x="139" y="195"/>
                  </a:cubicBezTo>
                  <a:cubicBezTo>
                    <a:pt x="56" y="224"/>
                    <a:pt x="0" y="307"/>
                    <a:pt x="27" y="391"/>
                  </a:cubicBezTo>
                  <a:cubicBezTo>
                    <a:pt x="112" y="754"/>
                    <a:pt x="112" y="754"/>
                    <a:pt x="112" y="754"/>
                  </a:cubicBezTo>
                  <a:cubicBezTo>
                    <a:pt x="112" y="838"/>
                    <a:pt x="223" y="894"/>
                    <a:pt x="307" y="866"/>
                  </a:cubicBezTo>
                </a:path>
              </a:pathLst>
            </a:custGeom>
            <a:solidFill>
              <a:srgbClr val="1A414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FBD27478-97B2-F543-A225-0F9FC7DE9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6759" y="8021102"/>
              <a:ext cx="11437979" cy="2998648"/>
            </a:xfrm>
            <a:custGeom>
              <a:avLst/>
              <a:gdLst>
                <a:gd name="T0" fmla="*/ 15537 w 15677"/>
                <a:gd name="T1" fmla="*/ 0 h 4109"/>
                <a:gd name="T2" fmla="*/ 15537 w 15677"/>
                <a:gd name="T3" fmla="*/ 0 h 4109"/>
                <a:gd name="T4" fmla="*/ 15537 w 15677"/>
                <a:gd name="T5" fmla="*/ 1956 h 4109"/>
                <a:gd name="T6" fmla="*/ 13552 w 15677"/>
                <a:gd name="T7" fmla="*/ 3941 h 4109"/>
                <a:gd name="T8" fmla="*/ 475 w 15677"/>
                <a:gd name="T9" fmla="*/ 3941 h 4109"/>
                <a:gd name="T10" fmla="*/ 475 w 15677"/>
                <a:gd name="T11" fmla="*/ 3773 h 4109"/>
                <a:gd name="T12" fmla="*/ 0 w 15677"/>
                <a:gd name="T13" fmla="*/ 3773 h 4109"/>
                <a:gd name="T14" fmla="*/ 0 w 15677"/>
                <a:gd name="T15" fmla="*/ 4108 h 4109"/>
                <a:gd name="T16" fmla="*/ 13609 w 15677"/>
                <a:gd name="T17" fmla="*/ 4108 h 4109"/>
                <a:gd name="T18" fmla="*/ 15676 w 15677"/>
                <a:gd name="T19" fmla="*/ 2040 h 4109"/>
                <a:gd name="T20" fmla="*/ 15676 w 15677"/>
                <a:gd name="T21" fmla="*/ 0 h 4109"/>
                <a:gd name="T22" fmla="*/ 15537 w 15677"/>
                <a:gd name="T23" fmla="*/ 0 h 4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677" h="4109">
                  <a:moveTo>
                    <a:pt x="15537" y="0"/>
                  </a:moveTo>
                  <a:lnTo>
                    <a:pt x="15537" y="0"/>
                  </a:lnTo>
                  <a:cubicBezTo>
                    <a:pt x="15537" y="1956"/>
                    <a:pt x="15537" y="1956"/>
                    <a:pt x="15537" y="1956"/>
                  </a:cubicBezTo>
                  <a:cubicBezTo>
                    <a:pt x="15537" y="3046"/>
                    <a:pt x="14643" y="3941"/>
                    <a:pt x="13552" y="3941"/>
                  </a:cubicBezTo>
                  <a:cubicBezTo>
                    <a:pt x="475" y="3941"/>
                    <a:pt x="475" y="3941"/>
                    <a:pt x="475" y="3941"/>
                  </a:cubicBezTo>
                  <a:cubicBezTo>
                    <a:pt x="475" y="3773"/>
                    <a:pt x="475" y="3773"/>
                    <a:pt x="475" y="3773"/>
                  </a:cubicBezTo>
                  <a:cubicBezTo>
                    <a:pt x="0" y="3773"/>
                    <a:pt x="0" y="3773"/>
                    <a:pt x="0" y="3773"/>
                  </a:cubicBezTo>
                  <a:cubicBezTo>
                    <a:pt x="0" y="4108"/>
                    <a:pt x="0" y="4108"/>
                    <a:pt x="0" y="4108"/>
                  </a:cubicBezTo>
                  <a:cubicBezTo>
                    <a:pt x="13609" y="4108"/>
                    <a:pt x="13609" y="4108"/>
                    <a:pt x="13609" y="4108"/>
                  </a:cubicBezTo>
                  <a:cubicBezTo>
                    <a:pt x="14754" y="4108"/>
                    <a:pt x="15676" y="3186"/>
                    <a:pt x="15676" y="2040"/>
                  </a:cubicBezTo>
                  <a:cubicBezTo>
                    <a:pt x="15676" y="0"/>
                    <a:pt x="15676" y="0"/>
                    <a:pt x="15676" y="0"/>
                  </a:cubicBezTo>
                  <a:lnTo>
                    <a:pt x="15537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8AFEDDFF-93EC-D442-8B93-C7C6ED255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7529" y="10118869"/>
              <a:ext cx="1550803" cy="1550803"/>
            </a:xfrm>
            <a:custGeom>
              <a:avLst/>
              <a:gdLst>
                <a:gd name="T0" fmla="*/ 2124 w 2125"/>
                <a:gd name="T1" fmla="*/ 1063 h 2125"/>
                <a:gd name="T2" fmla="*/ 2124 w 2125"/>
                <a:gd name="T3" fmla="*/ 1063 h 2125"/>
                <a:gd name="T4" fmla="*/ 1062 w 2125"/>
                <a:gd name="T5" fmla="*/ 2124 h 2125"/>
                <a:gd name="T6" fmla="*/ 0 w 2125"/>
                <a:gd name="T7" fmla="*/ 1063 h 2125"/>
                <a:gd name="T8" fmla="*/ 1062 w 2125"/>
                <a:gd name="T9" fmla="*/ 0 h 2125"/>
                <a:gd name="T10" fmla="*/ 2124 w 2125"/>
                <a:gd name="T11" fmla="*/ 1063 h 2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5" h="2125">
                  <a:moveTo>
                    <a:pt x="2124" y="1063"/>
                  </a:moveTo>
                  <a:lnTo>
                    <a:pt x="2124" y="1063"/>
                  </a:lnTo>
                  <a:cubicBezTo>
                    <a:pt x="2124" y="1649"/>
                    <a:pt x="1649" y="2124"/>
                    <a:pt x="1062" y="2124"/>
                  </a:cubicBezTo>
                  <a:cubicBezTo>
                    <a:pt x="475" y="2124"/>
                    <a:pt x="0" y="1649"/>
                    <a:pt x="0" y="1063"/>
                  </a:cubicBezTo>
                  <a:cubicBezTo>
                    <a:pt x="0" y="475"/>
                    <a:pt x="475" y="0"/>
                    <a:pt x="1062" y="0"/>
                  </a:cubicBezTo>
                  <a:cubicBezTo>
                    <a:pt x="1649" y="0"/>
                    <a:pt x="2124" y="475"/>
                    <a:pt x="2124" y="1063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654F12F0-CDC9-DD4D-91ED-507064A14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2749" y="10344089"/>
              <a:ext cx="1100362" cy="1100362"/>
            </a:xfrm>
            <a:custGeom>
              <a:avLst/>
              <a:gdLst>
                <a:gd name="T0" fmla="*/ 1508 w 1509"/>
                <a:gd name="T1" fmla="*/ 755 h 1509"/>
                <a:gd name="T2" fmla="*/ 1508 w 1509"/>
                <a:gd name="T3" fmla="*/ 755 h 1509"/>
                <a:gd name="T4" fmla="*/ 754 w 1509"/>
                <a:gd name="T5" fmla="*/ 1508 h 1509"/>
                <a:gd name="T6" fmla="*/ 0 w 1509"/>
                <a:gd name="T7" fmla="*/ 755 h 1509"/>
                <a:gd name="T8" fmla="*/ 754 w 1509"/>
                <a:gd name="T9" fmla="*/ 0 h 1509"/>
                <a:gd name="T10" fmla="*/ 1508 w 1509"/>
                <a:gd name="T11" fmla="*/ 755 h 1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9" h="1509">
                  <a:moveTo>
                    <a:pt x="1508" y="755"/>
                  </a:moveTo>
                  <a:lnTo>
                    <a:pt x="1508" y="755"/>
                  </a:lnTo>
                  <a:cubicBezTo>
                    <a:pt x="1508" y="1173"/>
                    <a:pt x="1173" y="1508"/>
                    <a:pt x="754" y="1508"/>
                  </a:cubicBezTo>
                  <a:cubicBezTo>
                    <a:pt x="335" y="1508"/>
                    <a:pt x="0" y="1173"/>
                    <a:pt x="0" y="755"/>
                  </a:cubicBezTo>
                  <a:cubicBezTo>
                    <a:pt x="0" y="335"/>
                    <a:pt x="335" y="0"/>
                    <a:pt x="754" y="0"/>
                  </a:cubicBezTo>
                  <a:cubicBezTo>
                    <a:pt x="1173" y="0"/>
                    <a:pt x="1508" y="335"/>
                    <a:pt x="1508" y="755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5B99053E-6D61-5C46-A586-8A585F1DB2D6}"/>
              </a:ext>
            </a:extLst>
          </p:cNvPr>
          <p:cNvSpPr/>
          <p:nvPr/>
        </p:nvSpPr>
        <p:spPr>
          <a:xfrm>
            <a:off x="1600317" y="4552578"/>
            <a:ext cx="1500348" cy="15003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D8F8413-FDB0-CB48-B715-1B3FB90563BD}"/>
              </a:ext>
            </a:extLst>
          </p:cNvPr>
          <p:cNvSpPr txBox="1"/>
          <p:nvPr/>
        </p:nvSpPr>
        <p:spPr>
          <a:xfrm>
            <a:off x="1896874" y="4883538"/>
            <a:ext cx="907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01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7ABFFB1-135C-C344-ABB7-6458C9BA753F}"/>
              </a:ext>
            </a:extLst>
          </p:cNvPr>
          <p:cNvGrpSpPr/>
          <p:nvPr/>
        </p:nvGrpSpPr>
        <p:grpSpPr>
          <a:xfrm>
            <a:off x="3467743" y="4430357"/>
            <a:ext cx="5600312" cy="1682233"/>
            <a:chOff x="2176393" y="10971401"/>
            <a:chExt cx="5600312" cy="1682233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CE983A2-664A-5542-8273-D529F49FCB27}"/>
                </a:ext>
              </a:extLst>
            </p:cNvPr>
            <p:cNvSpPr txBox="1"/>
            <p:nvPr/>
          </p:nvSpPr>
          <p:spPr>
            <a:xfrm>
              <a:off x="2176393" y="11564746"/>
              <a:ext cx="5600312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8033B54-7D63-6D44-9567-6882EC92D119}"/>
                </a:ext>
              </a:extLst>
            </p:cNvPr>
            <p:cNvSpPr/>
            <p:nvPr/>
          </p:nvSpPr>
          <p:spPr>
            <a:xfrm>
              <a:off x="2176394" y="1097140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33" name="Oval 132">
            <a:extLst>
              <a:ext uri="{FF2B5EF4-FFF2-40B4-BE49-F238E27FC236}">
                <a16:creationId xmlns:a16="http://schemas.microsoft.com/office/drawing/2014/main" id="{E71654B5-C79C-6C4C-B5FF-9E1F91028876}"/>
              </a:ext>
            </a:extLst>
          </p:cNvPr>
          <p:cNvSpPr/>
          <p:nvPr/>
        </p:nvSpPr>
        <p:spPr>
          <a:xfrm>
            <a:off x="1600317" y="7803778"/>
            <a:ext cx="1500348" cy="15003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141E28E-5752-934E-8F24-1CE8F09343FF}"/>
              </a:ext>
            </a:extLst>
          </p:cNvPr>
          <p:cNvSpPr txBox="1"/>
          <p:nvPr/>
        </p:nvSpPr>
        <p:spPr>
          <a:xfrm>
            <a:off x="1896874" y="8134738"/>
            <a:ext cx="907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03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DDC3E38-3694-6B4F-9993-83294C42D226}"/>
              </a:ext>
            </a:extLst>
          </p:cNvPr>
          <p:cNvGrpSpPr/>
          <p:nvPr/>
        </p:nvGrpSpPr>
        <p:grpSpPr>
          <a:xfrm>
            <a:off x="3467743" y="7681557"/>
            <a:ext cx="5600312" cy="1682233"/>
            <a:chOff x="2176393" y="10971401"/>
            <a:chExt cx="5600312" cy="1682233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763A09D-32EE-ED4D-A42D-F268A570A7BE}"/>
                </a:ext>
              </a:extLst>
            </p:cNvPr>
            <p:cNvSpPr txBox="1"/>
            <p:nvPr/>
          </p:nvSpPr>
          <p:spPr>
            <a:xfrm>
              <a:off x="2176393" y="11564746"/>
              <a:ext cx="5600312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8AF3C6A3-4A88-054E-AA95-853108B1C496}"/>
                </a:ext>
              </a:extLst>
            </p:cNvPr>
            <p:cNvSpPr/>
            <p:nvPr/>
          </p:nvSpPr>
          <p:spPr>
            <a:xfrm>
              <a:off x="2176394" y="1097140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40" name="Oval 139">
            <a:extLst>
              <a:ext uri="{FF2B5EF4-FFF2-40B4-BE49-F238E27FC236}">
                <a16:creationId xmlns:a16="http://schemas.microsoft.com/office/drawing/2014/main" id="{3241BE83-5B6D-F94A-B839-9DE93E5D30E7}"/>
              </a:ext>
            </a:extLst>
          </p:cNvPr>
          <p:cNvSpPr/>
          <p:nvPr/>
        </p:nvSpPr>
        <p:spPr>
          <a:xfrm>
            <a:off x="9608903" y="4552578"/>
            <a:ext cx="1500348" cy="15003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686E416-2957-6742-B345-6EAB8C668C46}"/>
              </a:ext>
            </a:extLst>
          </p:cNvPr>
          <p:cNvSpPr txBox="1"/>
          <p:nvPr/>
        </p:nvSpPr>
        <p:spPr>
          <a:xfrm>
            <a:off x="9905460" y="4883538"/>
            <a:ext cx="907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02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9513556-1711-7848-80A0-8B0679C2B69F}"/>
              </a:ext>
            </a:extLst>
          </p:cNvPr>
          <p:cNvGrpSpPr/>
          <p:nvPr/>
        </p:nvGrpSpPr>
        <p:grpSpPr>
          <a:xfrm>
            <a:off x="11476329" y="4430357"/>
            <a:ext cx="5600312" cy="1682233"/>
            <a:chOff x="2176393" y="10971401"/>
            <a:chExt cx="5600312" cy="1682233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CFDAA835-DF0C-1F43-B14E-8C7043FA1417}"/>
                </a:ext>
              </a:extLst>
            </p:cNvPr>
            <p:cNvSpPr txBox="1"/>
            <p:nvPr/>
          </p:nvSpPr>
          <p:spPr>
            <a:xfrm>
              <a:off x="2176393" y="11564746"/>
              <a:ext cx="5600312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8DE3FD8-BC46-BD4A-8389-C6BC58A37D24}"/>
                </a:ext>
              </a:extLst>
            </p:cNvPr>
            <p:cNvSpPr/>
            <p:nvPr/>
          </p:nvSpPr>
          <p:spPr>
            <a:xfrm>
              <a:off x="2176394" y="1097140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47" name="Oval 146">
            <a:extLst>
              <a:ext uri="{FF2B5EF4-FFF2-40B4-BE49-F238E27FC236}">
                <a16:creationId xmlns:a16="http://schemas.microsoft.com/office/drawing/2014/main" id="{8D0A1771-72D7-BA43-9C66-9C4C9D9865B7}"/>
              </a:ext>
            </a:extLst>
          </p:cNvPr>
          <p:cNvSpPr/>
          <p:nvPr/>
        </p:nvSpPr>
        <p:spPr>
          <a:xfrm>
            <a:off x="9608903" y="7803778"/>
            <a:ext cx="1500348" cy="15003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58CE985-F5E8-B143-8919-47C8E6506362}"/>
              </a:ext>
            </a:extLst>
          </p:cNvPr>
          <p:cNvSpPr txBox="1"/>
          <p:nvPr/>
        </p:nvSpPr>
        <p:spPr>
          <a:xfrm>
            <a:off x="9905460" y="8134738"/>
            <a:ext cx="907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04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27CBEFE-4533-814A-B2EA-4BBE3BCE7DD1}"/>
              </a:ext>
            </a:extLst>
          </p:cNvPr>
          <p:cNvGrpSpPr/>
          <p:nvPr/>
        </p:nvGrpSpPr>
        <p:grpSpPr>
          <a:xfrm>
            <a:off x="11476329" y="7681557"/>
            <a:ext cx="5600312" cy="1682233"/>
            <a:chOff x="2176393" y="10971401"/>
            <a:chExt cx="5600312" cy="1682233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DD4381DA-230D-B249-B0B2-54A28FBD6974}"/>
                </a:ext>
              </a:extLst>
            </p:cNvPr>
            <p:cNvSpPr txBox="1"/>
            <p:nvPr/>
          </p:nvSpPr>
          <p:spPr>
            <a:xfrm>
              <a:off x="2176393" y="11564746"/>
              <a:ext cx="5600312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B7007EA2-92BA-A34E-8487-A82EF089A700}"/>
                </a:ext>
              </a:extLst>
            </p:cNvPr>
            <p:cNvSpPr/>
            <p:nvPr/>
          </p:nvSpPr>
          <p:spPr>
            <a:xfrm>
              <a:off x="2176394" y="1097140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38" name="CuadroTexto 350">
            <a:extLst>
              <a:ext uri="{FF2B5EF4-FFF2-40B4-BE49-F238E27FC236}">
                <a16:creationId xmlns:a16="http://schemas.microsoft.com/office/drawing/2014/main" id="{F66B3564-42DE-7E49-A54D-6FAE5331C220}"/>
              </a:ext>
            </a:extLst>
          </p:cNvPr>
          <p:cNvSpPr txBox="1"/>
          <p:nvPr/>
        </p:nvSpPr>
        <p:spPr>
          <a:xfrm>
            <a:off x="7531171" y="1022190"/>
            <a:ext cx="93153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Medical Infographic</a:t>
            </a:r>
          </a:p>
        </p:txBody>
      </p:sp>
    </p:spTree>
    <p:extLst>
      <p:ext uri="{BB962C8B-B14F-4D97-AF65-F5344CB8AC3E}">
        <p14:creationId xmlns:p14="http://schemas.microsoft.com/office/powerpoint/2010/main" val="2646285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5">
            <a:extLst>
              <a:ext uri="{FF2B5EF4-FFF2-40B4-BE49-F238E27FC236}">
                <a16:creationId xmlns:a16="http://schemas.microsoft.com/office/drawing/2014/main" id="{8B20AF2B-D882-EC42-B47B-BF2020674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6483" y="6407510"/>
            <a:ext cx="593902" cy="720968"/>
          </a:xfrm>
          <a:custGeom>
            <a:avLst/>
            <a:gdLst>
              <a:gd name="T0" fmla="*/ 516 w 947"/>
              <a:gd name="T1" fmla="*/ 1152 h 1153"/>
              <a:gd name="T2" fmla="*/ 516 w 947"/>
              <a:gd name="T3" fmla="*/ 1152 h 1153"/>
              <a:gd name="T4" fmla="*/ 189 w 947"/>
              <a:gd name="T5" fmla="*/ 1118 h 1153"/>
              <a:gd name="T6" fmla="*/ 206 w 947"/>
              <a:gd name="T7" fmla="*/ 860 h 1153"/>
              <a:gd name="T8" fmla="*/ 0 w 947"/>
              <a:gd name="T9" fmla="*/ 688 h 1153"/>
              <a:gd name="T10" fmla="*/ 0 w 947"/>
              <a:gd name="T11" fmla="*/ 602 h 1153"/>
              <a:gd name="T12" fmla="*/ 69 w 947"/>
              <a:gd name="T13" fmla="*/ 240 h 1153"/>
              <a:gd name="T14" fmla="*/ 103 w 947"/>
              <a:gd name="T15" fmla="*/ 120 h 1153"/>
              <a:gd name="T16" fmla="*/ 293 w 947"/>
              <a:gd name="T17" fmla="*/ 17 h 1153"/>
              <a:gd name="T18" fmla="*/ 825 w 947"/>
              <a:gd name="T19" fmla="*/ 155 h 1153"/>
              <a:gd name="T20" fmla="*/ 912 w 947"/>
              <a:gd name="T21" fmla="*/ 275 h 1153"/>
              <a:gd name="T22" fmla="*/ 912 w 947"/>
              <a:gd name="T23" fmla="*/ 499 h 1153"/>
              <a:gd name="T24" fmla="*/ 843 w 947"/>
              <a:gd name="T25" fmla="*/ 705 h 1153"/>
              <a:gd name="T26" fmla="*/ 723 w 947"/>
              <a:gd name="T27" fmla="*/ 911 h 1153"/>
              <a:gd name="T28" fmla="*/ 602 w 947"/>
              <a:gd name="T29" fmla="*/ 946 h 1153"/>
              <a:gd name="T30" fmla="*/ 516 w 947"/>
              <a:gd name="T31" fmla="*/ 1152 h 1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47" h="1153">
                <a:moveTo>
                  <a:pt x="516" y="1152"/>
                </a:moveTo>
                <a:lnTo>
                  <a:pt x="516" y="1152"/>
                </a:lnTo>
                <a:cubicBezTo>
                  <a:pt x="396" y="1135"/>
                  <a:pt x="293" y="1135"/>
                  <a:pt x="189" y="1118"/>
                </a:cubicBezTo>
                <a:cubicBezTo>
                  <a:pt x="189" y="1032"/>
                  <a:pt x="189" y="946"/>
                  <a:pt x="206" y="860"/>
                </a:cubicBezTo>
                <a:cubicBezTo>
                  <a:pt x="120" y="843"/>
                  <a:pt x="17" y="791"/>
                  <a:pt x="0" y="688"/>
                </a:cubicBezTo>
                <a:cubicBezTo>
                  <a:pt x="0" y="671"/>
                  <a:pt x="0" y="636"/>
                  <a:pt x="0" y="602"/>
                </a:cubicBezTo>
                <a:cubicBezTo>
                  <a:pt x="35" y="482"/>
                  <a:pt x="52" y="361"/>
                  <a:pt x="69" y="240"/>
                </a:cubicBezTo>
                <a:cubicBezTo>
                  <a:pt x="69" y="206"/>
                  <a:pt x="86" y="155"/>
                  <a:pt x="103" y="120"/>
                </a:cubicBezTo>
                <a:cubicBezTo>
                  <a:pt x="137" y="69"/>
                  <a:pt x="224" y="34"/>
                  <a:pt x="293" y="17"/>
                </a:cubicBezTo>
                <a:cubicBezTo>
                  <a:pt x="481" y="0"/>
                  <a:pt x="688" y="34"/>
                  <a:pt x="825" y="155"/>
                </a:cubicBezTo>
                <a:cubicBezTo>
                  <a:pt x="860" y="189"/>
                  <a:pt x="894" y="223"/>
                  <a:pt x="912" y="275"/>
                </a:cubicBezTo>
                <a:cubicBezTo>
                  <a:pt x="946" y="344"/>
                  <a:pt x="929" y="430"/>
                  <a:pt x="912" y="499"/>
                </a:cubicBezTo>
                <a:cubicBezTo>
                  <a:pt x="894" y="567"/>
                  <a:pt x="877" y="636"/>
                  <a:pt x="843" y="705"/>
                </a:cubicBezTo>
                <a:cubicBezTo>
                  <a:pt x="825" y="791"/>
                  <a:pt x="808" y="877"/>
                  <a:pt x="723" y="911"/>
                </a:cubicBezTo>
                <a:cubicBezTo>
                  <a:pt x="688" y="928"/>
                  <a:pt x="637" y="911"/>
                  <a:pt x="602" y="946"/>
                </a:cubicBezTo>
                <a:cubicBezTo>
                  <a:pt x="533" y="980"/>
                  <a:pt x="533" y="1084"/>
                  <a:pt x="516" y="1152"/>
                </a:cubicBezTo>
              </a:path>
            </a:pathLst>
          </a:custGeom>
          <a:solidFill>
            <a:srgbClr val="EFBF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8BADBF0F-EA91-E049-9BB1-DEF252018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5775" y="6006971"/>
            <a:ext cx="1066261" cy="883946"/>
          </a:xfrm>
          <a:custGeom>
            <a:avLst/>
            <a:gdLst>
              <a:gd name="T0" fmla="*/ 1686 w 1704"/>
              <a:gd name="T1" fmla="*/ 550 h 1411"/>
              <a:gd name="T2" fmla="*/ 1686 w 1704"/>
              <a:gd name="T3" fmla="*/ 550 h 1411"/>
              <a:gd name="T4" fmla="*/ 1668 w 1704"/>
              <a:gd name="T5" fmla="*/ 274 h 1411"/>
              <a:gd name="T6" fmla="*/ 1617 w 1704"/>
              <a:gd name="T7" fmla="*/ 0 h 1411"/>
              <a:gd name="T8" fmla="*/ 1376 w 1704"/>
              <a:gd name="T9" fmla="*/ 120 h 1411"/>
              <a:gd name="T10" fmla="*/ 275 w 1704"/>
              <a:gd name="T11" fmla="*/ 257 h 1411"/>
              <a:gd name="T12" fmla="*/ 138 w 1704"/>
              <a:gd name="T13" fmla="*/ 395 h 1411"/>
              <a:gd name="T14" fmla="*/ 138 w 1704"/>
              <a:gd name="T15" fmla="*/ 1066 h 1411"/>
              <a:gd name="T16" fmla="*/ 241 w 1704"/>
              <a:gd name="T17" fmla="*/ 1203 h 1411"/>
              <a:gd name="T18" fmla="*/ 499 w 1704"/>
              <a:gd name="T19" fmla="*/ 1410 h 1411"/>
              <a:gd name="T20" fmla="*/ 499 w 1704"/>
              <a:gd name="T21" fmla="*/ 945 h 1411"/>
              <a:gd name="T22" fmla="*/ 894 w 1704"/>
              <a:gd name="T23" fmla="*/ 876 h 1411"/>
              <a:gd name="T24" fmla="*/ 1393 w 1704"/>
              <a:gd name="T25" fmla="*/ 876 h 1411"/>
              <a:gd name="T26" fmla="*/ 1548 w 1704"/>
              <a:gd name="T27" fmla="*/ 842 h 1411"/>
              <a:gd name="T28" fmla="*/ 1686 w 1704"/>
              <a:gd name="T29" fmla="*/ 567 h 1411"/>
              <a:gd name="T30" fmla="*/ 1686 w 1704"/>
              <a:gd name="T31" fmla="*/ 55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04" h="1411">
                <a:moveTo>
                  <a:pt x="1686" y="550"/>
                </a:moveTo>
                <a:lnTo>
                  <a:pt x="1686" y="550"/>
                </a:lnTo>
                <a:cubicBezTo>
                  <a:pt x="1686" y="464"/>
                  <a:pt x="1703" y="378"/>
                  <a:pt x="1668" y="274"/>
                </a:cubicBezTo>
                <a:cubicBezTo>
                  <a:pt x="1668" y="223"/>
                  <a:pt x="1599" y="51"/>
                  <a:pt x="1617" y="0"/>
                </a:cubicBezTo>
                <a:cubicBezTo>
                  <a:pt x="1565" y="86"/>
                  <a:pt x="1462" y="103"/>
                  <a:pt x="1376" y="120"/>
                </a:cubicBezTo>
                <a:cubicBezTo>
                  <a:pt x="1015" y="154"/>
                  <a:pt x="602" y="69"/>
                  <a:pt x="275" y="257"/>
                </a:cubicBezTo>
                <a:cubicBezTo>
                  <a:pt x="223" y="274"/>
                  <a:pt x="172" y="344"/>
                  <a:pt x="138" y="395"/>
                </a:cubicBezTo>
                <a:cubicBezTo>
                  <a:pt x="0" y="601"/>
                  <a:pt x="0" y="876"/>
                  <a:pt x="138" y="1066"/>
                </a:cubicBezTo>
                <a:cubicBezTo>
                  <a:pt x="172" y="1118"/>
                  <a:pt x="206" y="1152"/>
                  <a:pt x="241" y="1203"/>
                </a:cubicBezTo>
                <a:cubicBezTo>
                  <a:pt x="309" y="1272"/>
                  <a:pt x="396" y="1376"/>
                  <a:pt x="499" y="1410"/>
                </a:cubicBezTo>
                <a:cubicBezTo>
                  <a:pt x="499" y="1307"/>
                  <a:pt x="413" y="1032"/>
                  <a:pt x="499" y="945"/>
                </a:cubicBezTo>
                <a:cubicBezTo>
                  <a:pt x="585" y="842"/>
                  <a:pt x="774" y="859"/>
                  <a:pt x="894" y="876"/>
                </a:cubicBezTo>
                <a:cubicBezTo>
                  <a:pt x="1067" y="911"/>
                  <a:pt x="1221" y="911"/>
                  <a:pt x="1393" y="876"/>
                </a:cubicBezTo>
                <a:cubicBezTo>
                  <a:pt x="1445" y="876"/>
                  <a:pt x="1496" y="876"/>
                  <a:pt x="1548" y="842"/>
                </a:cubicBezTo>
                <a:cubicBezTo>
                  <a:pt x="1668" y="808"/>
                  <a:pt x="1668" y="688"/>
                  <a:pt x="1686" y="567"/>
                </a:cubicBezTo>
                <a:cubicBezTo>
                  <a:pt x="1686" y="567"/>
                  <a:pt x="1686" y="567"/>
                  <a:pt x="1686" y="550"/>
                </a:cubicBezTo>
              </a:path>
            </a:pathLst>
          </a:custGeom>
          <a:solidFill>
            <a:srgbClr val="3B45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7">
            <a:extLst>
              <a:ext uri="{FF2B5EF4-FFF2-40B4-BE49-F238E27FC236}">
                <a16:creationId xmlns:a16="http://schemas.microsoft.com/office/drawing/2014/main" id="{658A9DC5-29EE-E740-9B92-5D987060A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8295" y="5857805"/>
            <a:ext cx="259659" cy="430924"/>
          </a:xfrm>
          <a:custGeom>
            <a:avLst/>
            <a:gdLst>
              <a:gd name="T0" fmla="*/ 343 w 413"/>
              <a:gd name="T1" fmla="*/ 654 h 689"/>
              <a:gd name="T2" fmla="*/ 309 w 413"/>
              <a:gd name="T3" fmla="*/ 464 h 689"/>
              <a:gd name="T4" fmla="*/ 412 w 413"/>
              <a:gd name="T5" fmla="*/ 310 h 689"/>
              <a:gd name="T6" fmla="*/ 395 w 413"/>
              <a:gd name="T7" fmla="*/ 275 h 689"/>
              <a:gd name="T8" fmla="*/ 343 w 413"/>
              <a:gd name="T9" fmla="*/ 310 h 689"/>
              <a:gd name="T10" fmla="*/ 395 w 413"/>
              <a:gd name="T11" fmla="*/ 154 h 689"/>
              <a:gd name="T12" fmla="*/ 343 w 413"/>
              <a:gd name="T13" fmla="*/ 34 h 689"/>
              <a:gd name="T14" fmla="*/ 189 w 413"/>
              <a:gd name="T15" fmla="*/ 0 h 689"/>
              <a:gd name="T16" fmla="*/ 34 w 413"/>
              <a:gd name="T17" fmla="*/ 68 h 689"/>
              <a:gd name="T18" fmla="*/ 0 w 413"/>
              <a:gd name="T19" fmla="*/ 223 h 689"/>
              <a:gd name="T20" fmla="*/ 85 w 413"/>
              <a:gd name="T21" fmla="*/ 412 h 689"/>
              <a:gd name="T22" fmla="*/ 120 w 413"/>
              <a:gd name="T23" fmla="*/ 688 h 689"/>
              <a:gd name="T24" fmla="*/ 343 w 413"/>
              <a:gd name="T25" fmla="*/ 654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3" h="689">
                <a:moveTo>
                  <a:pt x="343" y="654"/>
                </a:moveTo>
                <a:lnTo>
                  <a:pt x="309" y="464"/>
                </a:lnTo>
                <a:lnTo>
                  <a:pt x="412" y="310"/>
                </a:lnTo>
                <a:lnTo>
                  <a:pt x="395" y="275"/>
                </a:lnTo>
                <a:lnTo>
                  <a:pt x="343" y="310"/>
                </a:lnTo>
                <a:lnTo>
                  <a:pt x="395" y="154"/>
                </a:lnTo>
                <a:lnTo>
                  <a:pt x="343" y="34"/>
                </a:lnTo>
                <a:lnTo>
                  <a:pt x="189" y="0"/>
                </a:lnTo>
                <a:lnTo>
                  <a:pt x="34" y="68"/>
                </a:lnTo>
                <a:lnTo>
                  <a:pt x="0" y="223"/>
                </a:lnTo>
                <a:lnTo>
                  <a:pt x="85" y="412"/>
                </a:lnTo>
                <a:lnTo>
                  <a:pt x="120" y="688"/>
                </a:lnTo>
                <a:lnTo>
                  <a:pt x="343" y="654"/>
                </a:lnTo>
              </a:path>
            </a:pathLst>
          </a:custGeom>
          <a:solidFill>
            <a:srgbClr val="EFBF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8">
            <a:extLst>
              <a:ext uri="{FF2B5EF4-FFF2-40B4-BE49-F238E27FC236}">
                <a16:creationId xmlns:a16="http://schemas.microsoft.com/office/drawing/2014/main" id="{7081BBAA-DBED-7040-B476-14B07F3A5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2493" y="6169949"/>
            <a:ext cx="1077310" cy="1466798"/>
          </a:xfrm>
          <a:custGeom>
            <a:avLst/>
            <a:gdLst>
              <a:gd name="T0" fmla="*/ 310 w 1721"/>
              <a:gd name="T1" fmla="*/ 17 h 2340"/>
              <a:gd name="T2" fmla="*/ 0 w 1721"/>
              <a:gd name="T3" fmla="*/ 0 h 2340"/>
              <a:gd name="T4" fmla="*/ 138 w 1721"/>
              <a:gd name="T5" fmla="*/ 1651 h 2340"/>
              <a:gd name="T6" fmla="*/ 1428 w 1721"/>
              <a:gd name="T7" fmla="*/ 2339 h 2340"/>
              <a:gd name="T8" fmla="*/ 1720 w 1721"/>
              <a:gd name="T9" fmla="*/ 1531 h 2340"/>
              <a:gd name="T10" fmla="*/ 705 w 1721"/>
              <a:gd name="T11" fmla="*/ 1067 h 2340"/>
              <a:gd name="T12" fmla="*/ 310 w 1721"/>
              <a:gd name="T13" fmla="*/ 17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21" h="2340">
                <a:moveTo>
                  <a:pt x="310" y="17"/>
                </a:moveTo>
                <a:lnTo>
                  <a:pt x="0" y="0"/>
                </a:lnTo>
                <a:lnTo>
                  <a:pt x="138" y="1651"/>
                </a:lnTo>
                <a:lnTo>
                  <a:pt x="1428" y="2339"/>
                </a:lnTo>
                <a:lnTo>
                  <a:pt x="1720" y="1531"/>
                </a:lnTo>
                <a:lnTo>
                  <a:pt x="705" y="1067"/>
                </a:lnTo>
                <a:lnTo>
                  <a:pt x="310" y="1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9">
            <a:extLst>
              <a:ext uri="{FF2B5EF4-FFF2-40B4-BE49-F238E27FC236}">
                <a16:creationId xmlns:a16="http://schemas.microsoft.com/office/drawing/2014/main" id="{488988C8-299D-3C4A-A47B-5451C78BC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7990" y="5393733"/>
            <a:ext cx="248610" cy="430924"/>
          </a:xfrm>
          <a:custGeom>
            <a:avLst/>
            <a:gdLst>
              <a:gd name="T0" fmla="*/ 120 w 396"/>
              <a:gd name="T1" fmla="*/ 688 h 689"/>
              <a:gd name="T2" fmla="*/ 120 w 396"/>
              <a:gd name="T3" fmla="*/ 482 h 689"/>
              <a:gd name="T4" fmla="*/ 0 w 396"/>
              <a:gd name="T5" fmla="*/ 344 h 689"/>
              <a:gd name="T6" fmla="*/ 17 w 396"/>
              <a:gd name="T7" fmla="*/ 310 h 689"/>
              <a:gd name="T8" fmla="*/ 68 w 396"/>
              <a:gd name="T9" fmla="*/ 327 h 689"/>
              <a:gd name="T10" fmla="*/ 0 w 396"/>
              <a:gd name="T11" fmla="*/ 189 h 689"/>
              <a:gd name="T12" fmla="*/ 17 w 396"/>
              <a:gd name="T13" fmla="*/ 69 h 689"/>
              <a:gd name="T14" fmla="*/ 172 w 396"/>
              <a:gd name="T15" fmla="*/ 0 h 689"/>
              <a:gd name="T16" fmla="*/ 344 w 396"/>
              <a:gd name="T17" fmla="*/ 52 h 689"/>
              <a:gd name="T18" fmla="*/ 395 w 396"/>
              <a:gd name="T19" fmla="*/ 206 h 689"/>
              <a:gd name="T20" fmla="*/ 344 w 396"/>
              <a:gd name="T21" fmla="*/ 396 h 689"/>
              <a:gd name="T22" fmla="*/ 344 w 396"/>
              <a:gd name="T23" fmla="*/ 671 h 689"/>
              <a:gd name="T24" fmla="*/ 120 w 396"/>
              <a:gd name="T25" fmla="*/ 688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6" h="689">
                <a:moveTo>
                  <a:pt x="120" y="688"/>
                </a:moveTo>
                <a:lnTo>
                  <a:pt x="120" y="482"/>
                </a:lnTo>
                <a:lnTo>
                  <a:pt x="0" y="344"/>
                </a:lnTo>
                <a:lnTo>
                  <a:pt x="17" y="310"/>
                </a:lnTo>
                <a:lnTo>
                  <a:pt x="68" y="327"/>
                </a:lnTo>
                <a:lnTo>
                  <a:pt x="0" y="189"/>
                </a:lnTo>
                <a:lnTo>
                  <a:pt x="17" y="69"/>
                </a:lnTo>
                <a:lnTo>
                  <a:pt x="172" y="0"/>
                </a:lnTo>
                <a:lnTo>
                  <a:pt x="344" y="52"/>
                </a:lnTo>
                <a:lnTo>
                  <a:pt x="395" y="206"/>
                </a:lnTo>
                <a:lnTo>
                  <a:pt x="344" y="396"/>
                </a:lnTo>
                <a:lnTo>
                  <a:pt x="344" y="671"/>
                </a:lnTo>
                <a:lnTo>
                  <a:pt x="120" y="688"/>
                </a:lnTo>
              </a:path>
            </a:pathLst>
          </a:custGeom>
          <a:solidFill>
            <a:srgbClr val="EFBF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10">
            <a:extLst>
              <a:ext uri="{FF2B5EF4-FFF2-40B4-BE49-F238E27FC236}">
                <a16:creationId xmlns:a16="http://schemas.microsoft.com/office/drawing/2014/main" id="{3C6F81E1-143C-914B-9603-4053AF1E6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7407" y="5694828"/>
            <a:ext cx="936432" cy="1972305"/>
          </a:xfrm>
          <a:custGeom>
            <a:avLst/>
            <a:gdLst>
              <a:gd name="T0" fmla="*/ 1169 w 1497"/>
              <a:gd name="T1" fmla="*/ 68 h 3148"/>
              <a:gd name="T2" fmla="*/ 1462 w 1497"/>
              <a:gd name="T3" fmla="*/ 0 h 3148"/>
              <a:gd name="T4" fmla="*/ 1496 w 1497"/>
              <a:gd name="T5" fmla="*/ 1152 h 3148"/>
              <a:gd name="T6" fmla="*/ 1376 w 1497"/>
              <a:gd name="T7" fmla="*/ 2029 h 3148"/>
              <a:gd name="T8" fmla="*/ 619 w 1497"/>
              <a:gd name="T9" fmla="*/ 3147 h 3148"/>
              <a:gd name="T10" fmla="*/ 0 w 1497"/>
              <a:gd name="T11" fmla="*/ 2253 h 3148"/>
              <a:gd name="T12" fmla="*/ 722 w 1497"/>
              <a:gd name="T13" fmla="*/ 1719 h 3148"/>
              <a:gd name="T14" fmla="*/ 1169 w 1497"/>
              <a:gd name="T15" fmla="*/ 68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97" h="3148">
                <a:moveTo>
                  <a:pt x="1169" y="68"/>
                </a:moveTo>
                <a:lnTo>
                  <a:pt x="1462" y="0"/>
                </a:lnTo>
                <a:lnTo>
                  <a:pt x="1496" y="1152"/>
                </a:lnTo>
                <a:lnTo>
                  <a:pt x="1376" y="2029"/>
                </a:lnTo>
                <a:lnTo>
                  <a:pt x="619" y="3147"/>
                </a:lnTo>
                <a:lnTo>
                  <a:pt x="0" y="2253"/>
                </a:lnTo>
                <a:lnTo>
                  <a:pt x="722" y="1719"/>
                </a:lnTo>
                <a:lnTo>
                  <a:pt x="1169" y="6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E33ABE0B-CA86-F449-9DC7-4616AC58E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466" y="7073231"/>
            <a:ext cx="2027552" cy="2963984"/>
          </a:xfrm>
          <a:custGeom>
            <a:avLst/>
            <a:gdLst>
              <a:gd name="T0" fmla="*/ 1927 w 3235"/>
              <a:gd name="T1" fmla="*/ 0 h 4730"/>
              <a:gd name="T2" fmla="*/ 929 w 3235"/>
              <a:gd name="T3" fmla="*/ 52 h 4730"/>
              <a:gd name="T4" fmla="*/ 413 w 3235"/>
              <a:gd name="T5" fmla="*/ 1978 h 4730"/>
              <a:gd name="T6" fmla="*/ 0 w 3235"/>
              <a:gd name="T7" fmla="*/ 4643 h 4730"/>
              <a:gd name="T8" fmla="*/ 3234 w 3235"/>
              <a:gd name="T9" fmla="*/ 4729 h 4730"/>
              <a:gd name="T10" fmla="*/ 2477 w 3235"/>
              <a:gd name="T11" fmla="*/ 946 h 4730"/>
              <a:gd name="T12" fmla="*/ 1927 w 3235"/>
              <a:gd name="T13" fmla="*/ 0 h 4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35" h="4730">
                <a:moveTo>
                  <a:pt x="1927" y="0"/>
                </a:moveTo>
                <a:lnTo>
                  <a:pt x="929" y="52"/>
                </a:lnTo>
                <a:lnTo>
                  <a:pt x="413" y="1978"/>
                </a:lnTo>
                <a:lnTo>
                  <a:pt x="0" y="4643"/>
                </a:lnTo>
                <a:lnTo>
                  <a:pt x="3234" y="4729"/>
                </a:lnTo>
                <a:lnTo>
                  <a:pt x="2477" y="946"/>
                </a:lnTo>
                <a:lnTo>
                  <a:pt x="1927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12">
            <a:extLst>
              <a:ext uri="{FF2B5EF4-FFF2-40B4-BE49-F238E27FC236}">
                <a16:creationId xmlns:a16="http://schemas.microsoft.com/office/drawing/2014/main" id="{26301E14-29B9-6D4F-A246-2C902420A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3992" y="6233482"/>
            <a:ext cx="248610" cy="419875"/>
          </a:xfrm>
          <a:custGeom>
            <a:avLst/>
            <a:gdLst>
              <a:gd name="T0" fmla="*/ 327 w 396"/>
              <a:gd name="T1" fmla="*/ 653 h 672"/>
              <a:gd name="T2" fmla="*/ 292 w 396"/>
              <a:gd name="T3" fmla="*/ 464 h 672"/>
              <a:gd name="T4" fmla="*/ 395 w 396"/>
              <a:gd name="T5" fmla="*/ 327 h 672"/>
              <a:gd name="T6" fmla="*/ 361 w 396"/>
              <a:gd name="T7" fmla="*/ 275 h 672"/>
              <a:gd name="T8" fmla="*/ 327 w 396"/>
              <a:gd name="T9" fmla="*/ 309 h 672"/>
              <a:gd name="T10" fmla="*/ 378 w 396"/>
              <a:gd name="T11" fmla="*/ 154 h 672"/>
              <a:gd name="T12" fmla="*/ 327 w 396"/>
              <a:gd name="T13" fmla="*/ 52 h 672"/>
              <a:gd name="T14" fmla="*/ 172 w 396"/>
              <a:gd name="T15" fmla="*/ 0 h 672"/>
              <a:gd name="T16" fmla="*/ 17 w 396"/>
              <a:gd name="T17" fmla="*/ 69 h 672"/>
              <a:gd name="T18" fmla="*/ 0 w 396"/>
              <a:gd name="T19" fmla="*/ 223 h 672"/>
              <a:gd name="T20" fmla="*/ 69 w 396"/>
              <a:gd name="T21" fmla="*/ 413 h 672"/>
              <a:gd name="T22" fmla="*/ 103 w 396"/>
              <a:gd name="T23" fmla="*/ 671 h 672"/>
              <a:gd name="T24" fmla="*/ 327 w 396"/>
              <a:gd name="T25" fmla="*/ 653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6" h="672">
                <a:moveTo>
                  <a:pt x="327" y="653"/>
                </a:moveTo>
                <a:lnTo>
                  <a:pt x="292" y="464"/>
                </a:lnTo>
                <a:lnTo>
                  <a:pt x="395" y="327"/>
                </a:lnTo>
                <a:lnTo>
                  <a:pt x="361" y="275"/>
                </a:lnTo>
                <a:lnTo>
                  <a:pt x="327" y="309"/>
                </a:lnTo>
                <a:lnTo>
                  <a:pt x="378" y="154"/>
                </a:lnTo>
                <a:lnTo>
                  <a:pt x="327" y="52"/>
                </a:lnTo>
                <a:lnTo>
                  <a:pt x="172" y="0"/>
                </a:lnTo>
                <a:lnTo>
                  <a:pt x="17" y="69"/>
                </a:lnTo>
                <a:lnTo>
                  <a:pt x="0" y="223"/>
                </a:lnTo>
                <a:lnTo>
                  <a:pt x="69" y="413"/>
                </a:lnTo>
                <a:lnTo>
                  <a:pt x="103" y="671"/>
                </a:lnTo>
                <a:lnTo>
                  <a:pt x="327" y="653"/>
                </a:lnTo>
              </a:path>
            </a:pathLst>
          </a:custGeom>
          <a:solidFill>
            <a:srgbClr val="C1796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13">
            <a:extLst>
              <a:ext uri="{FF2B5EF4-FFF2-40B4-BE49-F238E27FC236}">
                <a16:creationId xmlns:a16="http://schemas.microsoft.com/office/drawing/2014/main" id="{40D159F3-F5FF-7046-BB4D-BB32FD463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6091" y="6515240"/>
            <a:ext cx="958530" cy="1218190"/>
          </a:xfrm>
          <a:custGeom>
            <a:avLst/>
            <a:gdLst>
              <a:gd name="T0" fmla="*/ 310 w 1532"/>
              <a:gd name="T1" fmla="*/ 0 h 1945"/>
              <a:gd name="T2" fmla="*/ 0 w 1532"/>
              <a:gd name="T3" fmla="*/ 258 h 1945"/>
              <a:gd name="T4" fmla="*/ 35 w 1532"/>
              <a:gd name="T5" fmla="*/ 1582 h 1945"/>
              <a:gd name="T6" fmla="*/ 551 w 1532"/>
              <a:gd name="T7" fmla="*/ 1944 h 1945"/>
              <a:gd name="T8" fmla="*/ 1531 w 1532"/>
              <a:gd name="T9" fmla="*/ 1823 h 1945"/>
              <a:gd name="T10" fmla="*/ 1393 w 1532"/>
              <a:gd name="T11" fmla="*/ 980 h 1945"/>
              <a:gd name="T12" fmla="*/ 585 w 1532"/>
              <a:gd name="T13" fmla="*/ 1135 h 1945"/>
              <a:gd name="T14" fmla="*/ 310 w 1532"/>
              <a:gd name="T15" fmla="*/ 0 h 1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2" h="1945">
                <a:moveTo>
                  <a:pt x="310" y="0"/>
                </a:moveTo>
                <a:lnTo>
                  <a:pt x="0" y="258"/>
                </a:lnTo>
                <a:lnTo>
                  <a:pt x="35" y="1582"/>
                </a:lnTo>
                <a:lnTo>
                  <a:pt x="551" y="1944"/>
                </a:lnTo>
                <a:lnTo>
                  <a:pt x="1531" y="1823"/>
                </a:lnTo>
                <a:lnTo>
                  <a:pt x="1393" y="980"/>
                </a:lnTo>
                <a:lnTo>
                  <a:pt x="585" y="1135"/>
                </a:lnTo>
                <a:lnTo>
                  <a:pt x="31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18">
            <a:extLst>
              <a:ext uri="{FF2B5EF4-FFF2-40B4-BE49-F238E27FC236}">
                <a16:creationId xmlns:a16="http://schemas.microsoft.com/office/drawing/2014/main" id="{FB18E7AF-13F5-4C41-A561-43282B8B0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9069" y="7073231"/>
            <a:ext cx="1928108" cy="2919786"/>
          </a:xfrm>
          <a:custGeom>
            <a:avLst/>
            <a:gdLst>
              <a:gd name="T0" fmla="*/ 1118 w 3080"/>
              <a:gd name="T1" fmla="*/ 35 h 4661"/>
              <a:gd name="T2" fmla="*/ 1118 w 3080"/>
              <a:gd name="T3" fmla="*/ 35 h 4661"/>
              <a:gd name="T4" fmla="*/ 1995 w 3080"/>
              <a:gd name="T5" fmla="*/ 0 h 4661"/>
              <a:gd name="T6" fmla="*/ 2804 w 3080"/>
              <a:gd name="T7" fmla="*/ 1669 h 4661"/>
              <a:gd name="T8" fmla="*/ 2752 w 3080"/>
              <a:gd name="T9" fmla="*/ 4660 h 4661"/>
              <a:gd name="T10" fmla="*/ 0 w 3080"/>
              <a:gd name="T11" fmla="*/ 4282 h 4661"/>
              <a:gd name="T12" fmla="*/ 585 w 3080"/>
              <a:gd name="T13" fmla="*/ 1875 h 4661"/>
              <a:gd name="T14" fmla="*/ 1118 w 3080"/>
              <a:gd name="T15" fmla="*/ 35 h 4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80" h="4661">
                <a:moveTo>
                  <a:pt x="1118" y="35"/>
                </a:moveTo>
                <a:lnTo>
                  <a:pt x="1118" y="35"/>
                </a:lnTo>
                <a:cubicBezTo>
                  <a:pt x="1995" y="0"/>
                  <a:pt x="1995" y="0"/>
                  <a:pt x="1995" y="0"/>
                </a:cubicBezTo>
                <a:cubicBezTo>
                  <a:pt x="1995" y="0"/>
                  <a:pt x="2528" y="465"/>
                  <a:pt x="2804" y="1669"/>
                </a:cubicBezTo>
                <a:cubicBezTo>
                  <a:pt x="3079" y="2889"/>
                  <a:pt x="2752" y="4660"/>
                  <a:pt x="2752" y="4660"/>
                </a:cubicBezTo>
                <a:cubicBezTo>
                  <a:pt x="2752" y="4660"/>
                  <a:pt x="379" y="4333"/>
                  <a:pt x="0" y="4282"/>
                </a:cubicBezTo>
                <a:cubicBezTo>
                  <a:pt x="585" y="1875"/>
                  <a:pt x="585" y="1875"/>
                  <a:pt x="585" y="1875"/>
                </a:cubicBezTo>
                <a:lnTo>
                  <a:pt x="1118" y="3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19">
            <a:extLst>
              <a:ext uri="{FF2B5EF4-FFF2-40B4-BE49-F238E27FC236}">
                <a16:creationId xmlns:a16="http://schemas.microsoft.com/office/drawing/2014/main" id="{66532F30-E3EA-BE44-9A96-64EF3A28A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4406" y="6437895"/>
            <a:ext cx="571802" cy="712682"/>
          </a:xfrm>
          <a:custGeom>
            <a:avLst/>
            <a:gdLst>
              <a:gd name="T0" fmla="*/ 413 w 912"/>
              <a:gd name="T1" fmla="*/ 1135 h 1136"/>
              <a:gd name="T2" fmla="*/ 413 w 912"/>
              <a:gd name="T3" fmla="*/ 1135 h 1136"/>
              <a:gd name="T4" fmla="*/ 723 w 912"/>
              <a:gd name="T5" fmla="*/ 1100 h 1136"/>
              <a:gd name="T6" fmla="*/ 705 w 912"/>
              <a:gd name="T7" fmla="*/ 859 h 1136"/>
              <a:gd name="T8" fmla="*/ 911 w 912"/>
              <a:gd name="T9" fmla="*/ 688 h 1136"/>
              <a:gd name="T10" fmla="*/ 911 w 912"/>
              <a:gd name="T11" fmla="*/ 601 h 1136"/>
              <a:gd name="T12" fmla="*/ 843 w 912"/>
              <a:gd name="T13" fmla="*/ 257 h 1136"/>
              <a:gd name="T14" fmla="*/ 808 w 912"/>
              <a:gd name="T15" fmla="*/ 137 h 1136"/>
              <a:gd name="T16" fmla="*/ 619 w 912"/>
              <a:gd name="T17" fmla="*/ 34 h 1136"/>
              <a:gd name="T18" fmla="*/ 103 w 912"/>
              <a:gd name="T19" fmla="*/ 154 h 1136"/>
              <a:gd name="T20" fmla="*/ 17 w 912"/>
              <a:gd name="T21" fmla="*/ 275 h 1136"/>
              <a:gd name="T22" fmla="*/ 35 w 912"/>
              <a:gd name="T23" fmla="*/ 498 h 1136"/>
              <a:gd name="T24" fmla="*/ 86 w 912"/>
              <a:gd name="T25" fmla="*/ 705 h 1136"/>
              <a:gd name="T26" fmla="*/ 206 w 912"/>
              <a:gd name="T27" fmla="*/ 894 h 1136"/>
              <a:gd name="T28" fmla="*/ 327 w 912"/>
              <a:gd name="T29" fmla="*/ 928 h 1136"/>
              <a:gd name="T30" fmla="*/ 413 w 912"/>
              <a:gd name="T31" fmla="*/ 1135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12" h="1136">
                <a:moveTo>
                  <a:pt x="413" y="1135"/>
                </a:moveTo>
                <a:lnTo>
                  <a:pt x="413" y="1135"/>
                </a:lnTo>
                <a:cubicBezTo>
                  <a:pt x="516" y="1117"/>
                  <a:pt x="619" y="1117"/>
                  <a:pt x="723" y="1100"/>
                </a:cubicBezTo>
                <a:cubicBezTo>
                  <a:pt x="723" y="1014"/>
                  <a:pt x="723" y="928"/>
                  <a:pt x="705" y="859"/>
                </a:cubicBezTo>
                <a:cubicBezTo>
                  <a:pt x="791" y="825"/>
                  <a:pt x="894" y="774"/>
                  <a:pt x="911" y="688"/>
                </a:cubicBezTo>
                <a:cubicBezTo>
                  <a:pt x="911" y="653"/>
                  <a:pt x="911" y="636"/>
                  <a:pt x="911" y="601"/>
                </a:cubicBezTo>
                <a:cubicBezTo>
                  <a:pt x="894" y="481"/>
                  <a:pt x="860" y="378"/>
                  <a:pt x="843" y="257"/>
                </a:cubicBezTo>
                <a:cubicBezTo>
                  <a:pt x="843" y="206"/>
                  <a:pt x="825" y="171"/>
                  <a:pt x="808" y="137"/>
                </a:cubicBezTo>
                <a:cubicBezTo>
                  <a:pt x="774" y="68"/>
                  <a:pt x="705" y="51"/>
                  <a:pt x="619" y="34"/>
                </a:cubicBezTo>
                <a:cubicBezTo>
                  <a:pt x="447" y="0"/>
                  <a:pt x="241" y="51"/>
                  <a:pt x="103" y="154"/>
                </a:cubicBezTo>
                <a:cubicBezTo>
                  <a:pt x="69" y="188"/>
                  <a:pt x="35" y="223"/>
                  <a:pt x="17" y="275"/>
                </a:cubicBezTo>
                <a:cubicBezTo>
                  <a:pt x="0" y="344"/>
                  <a:pt x="17" y="430"/>
                  <a:pt x="35" y="498"/>
                </a:cubicBezTo>
                <a:cubicBezTo>
                  <a:pt x="52" y="567"/>
                  <a:pt x="69" y="636"/>
                  <a:pt x="86" y="705"/>
                </a:cubicBezTo>
                <a:cubicBezTo>
                  <a:pt x="103" y="774"/>
                  <a:pt x="137" y="859"/>
                  <a:pt x="206" y="894"/>
                </a:cubicBezTo>
                <a:cubicBezTo>
                  <a:pt x="241" y="911"/>
                  <a:pt x="292" y="911"/>
                  <a:pt x="327" y="928"/>
                </a:cubicBezTo>
                <a:cubicBezTo>
                  <a:pt x="396" y="963"/>
                  <a:pt x="379" y="1066"/>
                  <a:pt x="413" y="1135"/>
                </a:cubicBezTo>
              </a:path>
            </a:pathLst>
          </a:custGeom>
          <a:solidFill>
            <a:srgbClr val="C1796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20">
            <a:extLst>
              <a:ext uri="{FF2B5EF4-FFF2-40B4-BE49-F238E27FC236}">
                <a16:creationId xmlns:a16="http://schemas.microsoft.com/office/drawing/2014/main" id="{682D7446-9623-E741-93A2-D2CD23525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7015" y="6062217"/>
            <a:ext cx="1196091" cy="850798"/>
          </a:xfrm>
          <a:custGeom>
            <a:avLst/>
            <a:gdLst>
              <a:gd name="T0" fmla="*/ 0 w 1910"/>
              <a:gd name="T1" fmla="*/ 567 h 1359"/>
              <a:gd name="T2" fmla="*/ 0 w 1910"/>
              <a:gd name="T3" fmla="*/ 567 h 1359"/>
              <a:gd name="T4" fmla="*/ 17 w 1910"/>
              <a:gd name="T5" fmla="*/ 327 h 1359"/>
              <a:gd name="T6" fmla="*/ 327 w 1910"/>
              <a:gd name="T7" fmla="*/ 137 h 1359"/>
              <a:gd name="T8" fmla="*/ 1135 w 1910"/>
              <a:gd name="T9" fmla="*/ 85 h 1359"/>
              <a:gd name="T10" fmla="*/ 1634 w 1910"/>
              <a:gd name="T11" fmla="*/ 240 h 1359"/>
              <a:gd name="T12" fmla="*/ 1789 w 1910"/>
              <a:gd name="T13" fmla="*/ 378 h 1359"/>
              <a:gd name="T14" fmla="*/ 1789 w 1910"/>
              <a:gd name="T15" fmla="*/ 1032 h 1359"/>
              <a:gd name="T16" fmla="*/ 1686 w 1910"/>
              <a:gd name="T17" fmla="*/ 1152 h 1359"/>
              <a:gd name="T18" fmla="*/ 1428 w 1910"/>
              <a:gd name="T19" fmla="*/ 1358 h 1359"/>
              <a:gd name="T20" fmla="*/ 1445 w 1910"/>
              <a:gd name="T21" fmla="*/ 911 h 1359"/>
              <a:gd name="T22" fmla="*/ 946 w 1910"/>
              <a:gd name="T23" fmla="*/ 877 h 1359"/>
              <a:gd name="T24" fmla="*/ 516 w 1910"/>
              <a:gd name="T25" fmla="*/ 1032 h 1359"/>
              <a:gd name="T26" fmla="*/ 189 w 1910"/>
              <a:gd name="T27" fmla="*/ 946 h 1359"/>
              <a:gd name="T28" fmla="*/ 0 w 1910"/>
              <a:gd name="T29" fmla="*/ 567 h 1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10" h="1359">
                <a:moveTo>
                  <a:pt x="0" y="567"/>
                </a:moveTo>
                <a:lnTo>
                  <a:pt x="0" y="567"/>
                </a:lnTo>
                <a:cubicBezTo>
                  <a:pt x="0" y="481"/>
                  <a:pt x="0" y="412"/>
                  <a:pt x="17" y="327"/>
                </a:cubicBezTo>
                <a:cubicBezTo>
                  <a:pt x="52" y="206"/>
                  <a:pt x="189" y="154"/>
                  <a:pt x="327" y="137"/>
                </a:cubicBezTo>
                <a:cubicBezTo>
                  <a:pt x="602" y="120"/>
                  <a:pt x="877" y="0"/>
                  <a:pt x="1135" y="85"/>
                </a:cubicBezTo>
                <a:cubicBezTo>
                  <a:pt x="1290" y="154"/>
                  <a:pt x="1496" y="154"/>
                  <a:pt x="1634" y="240"/>
                </a:cubicBezTo>
                <a:cubicBezTo>
                  <a:pt x="1703" y="275"/>
                  <a:pt x="1754" y="327"/>
                  <a:pt x="1789" y="378"/>
                </a:cubicBezTo>
                <a:cubicBezTo>
                  <a:pt x="1909" y="567"/>
                  <a:pt x="1909" y="842"/>
                  <a:pt x="1789" y="1032"/>
                </a:cubicBezTo>
                <a:cubicBezTo>
                  <a:pt x="1754" y="1083"/>
                  <a:pt x="1720" y="1117"/>
                  <a:pt x="1686" y="1152"/>
                </a:cubicBezTo>
                <a:cubicBezTo>
                  <a:pt x="1617" y="1238"/>
                  <a:pt x="1531" y="1341"/>
                  <a:pt x="1428" y="1358"/>
                </a:cubicBezTo>
                <a:cubicBezTo>
                  <a:pt x="1428" y="1272"/>
                  <a:pt x="1514" y="997"/>
                  <a:pt x="1445" y="911"/>
                </a:cubicBezTo>
                <a:cubicBezTo>
                  <a:pt x="1325" y="808"/>
                  <a:pt x="1084" y="842"/>
                  <a:pt x="946" y="877"/>
                </a:cubicBezTo>
                <a:cubicBezTo>
                  <a:pt x="791" y="894"/>
                  <a:pt x="671" y="1014"/>
                  <a:pt x="516" y="1032"/>
                </a:cubicBezTo>
                <a:cubicBezTo>
                  <a:pt x="413" y="1049"/>
                  <a:pt x="276" y="997"/>
                  <a:pt x="189" y="946"/>
                </a:cubicBezTo>
                <a:cubicBezTo>
                  <a:pt x="52" y="859"/>
                  <a:pt x="0" y="705"/>
                  <a:pt x="0" y="567"/>
                </a:cubicBezTo>
              </a:path>
            </a:pathLst>
          </a:custGeom>
          <a:solidFill>
            <a:srgbClr val="3B45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21">
            <a:extLst>
              <a:ext uri="{FF2B5EF4-FFF2-40B4-BE49-F238E27FC236}">
                <a16:creationId xmlns:a16="http://schemas.microsoft.com/office/drawing/2014/main" id="{9FB601ED-9259-754D-A684-9EE49FECA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5581" y="7128478"/>
            <a:ext cx="906045" cy="2756808"/>
          </a:xfrm>
          <a:custGeom>
            <a:avLst/>
            <a:gdLst>
              <a:gd name="T0" fmla="*/ 997 w 1445"/>
              <a:gd name="T1" fmla="*/ 52 h 4403"/>
              <a:gd name="T2" fmla="*/ 997 w 1445"/>
              <a:gd name="T3" fmla="*/ 52 h 4403"/>
              <a:gd name="T4" fmla="*/ 68 w 1445"/>
              <a:gd name="T5" fmla="*/ 3766 h 4403"/>
              <a:gd name="T6" fmla="*/ 0 w 1445"/>
              <a:gd name="T7" fmla="*/ 4247 h 4403"/>
              <a:gd name="T8" fmla="*/ 1152 w 1445"/>
              <a:gd name="T9" fmla="*/ 4402 h 4403"/>
              <a:gd name="T10" fmla="*/ 1117 w 1445"/>
              <a:gd name="T11" fmla="*/ 2391 h 4403"/>
              <a:gd name="T12" fmla="*/ 1341 w 1445"/>
              <a:gd name="T13" fmla="*/ 1084 h 4403"/>
              <a:gd name="T14" fmla="*/ 1376 w 1445"/>
              <a:gd name="T15" fmla="*/ 0 h 4403"/>
              <a:gd name="T16" fmla="*/ 997 w 1445"/>
              <a:gd name="T17" fmla="*/ 52 h 4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5" h="4403">
                <a:moveTo>
                  <a:pt x="997" y="52"/>
                </a:moveTo>
                <a:lnTo>
                  <a:pt x="997" y="52"/>
                </a:lnTo>
                <a:cubicBezTo>
                  <a:pt x="68" y="3766"/>
                  <a:pt x="68" y="3766"/>
                  <a:pt x="68" y="3766"/>
                </a:cubicBezTo>
                <a:cubicBezTo>
                  <a:pt x="0" y="4247"/>
                  <a:pt x="0" y="4247"/>
                  <a:pt x="0" y="4247"/>
                </a:cubicBezTo>
                <a:cubicBezTo>
                  <a:pt x="1152" y="4402"/>
                  <a:pt x="1152" y="4402"/>
                  <a:pt x="1152" y="4402"/>
                </a:cubicBezTo>
                <a:cubicBezTo>
                  <a:pt x="1152" y="4402"/>
                  <a:pt x="1100" y="2632"/>
                  <a:pt x="1117" y="2391"/>
                </a:cubicBezTo>
                <a:cubicBezTo>
                  <a:pt x="1134" y="2150"/>
                  <a:pt x="1307" y="1634"/>
                  <a:pt x="1341" y="1084"/>
                </a:cubicBezTo>
                <a:cubicBezTo>
                  <a:pt x="1341" y="774"/>
                  <a:pt x="1444" y="189"/>
                  <a:pt x="1376" y="0"/>
                </a:cubicBezTo>
                <a:lnTo>
                  <a:pt x="997" y="5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Freeform 27">
            <a:extLst>
              <a:ext uri="{FF2B5EF4-FFF2-40B4-BE49-F238E27FC236}">
                <a16:creationId xmlns:a16="http://schemas.microsoft.com/office/drawing/2014/main" id="{061C14E1-9EE1-C94F-B128-0036D3D9D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5950" y="7741716"/>
            <a:ext cx="215462" cy="441973"/>
          </a:xfrm>
          <a:custGeom>
            <a:avLst/>
            <a:gdLst>
              <a:gd name="T0" fmla="*/ 327 w 345"/>
              <a:gd name="T1" fmla="*/ 275 h 706"/>
              <a:gd name="T2" fmla="*/ 327 w 345"/>
              <a:gd name="T3" fmla="*/ 275 h 706"/>
              <a:gd name="T4" fmla="*/ 0 w 345"/>
              <a:gd name="T5" fmla="*/ 705 h 706"/>
              <a:gd name="T6" fmla="*/ 327 w 345"/>
              <a:gd name="T7" fmla="*/ 0 h 706"/>
              <a:gd name="T8" fmla="*/ 327 w 345"/>
              <a:gd name="T9" fmla="*/ 275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5" h="706">
                <a:moveTo>
                  <a:pt x="327" y="275"/>
                </a:moveTo>
                <a:lnTo>
                  <a:pt x="327" y="275"/>
                </a:lnTo>
                <a:cubicBezTo>
                  <a:pt x="293" y="447"/>
                  <a:pt x="156" y="584"/>
                  <a:pt x="0" y="705"/>
                </a:cubicBezTo>
                <a:cubicBezTo>
                  <a:pt x="104" y="447"/>
                  <a:pt x="224" y="206"/>
                  <a:pt x="327" y="0"/>
                </a:cubicBezTo>
                <a:cubicBezTo>
                  <a:pt x="344" y="85"/>
                  <a:pt x="344" y="189"/>
                  <a:pt x="327" y="275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Freeform 28">
            <a:extLst>
              <a:ext uri="{FF2B5EF4-FFF2-40B4-BE49-F238E27FC236}">
                <a16:creationId xmlns:a16="http://schemas.microsoft.com/office/drawing/2014/main" id="{5686F7BE-3474-584F-A2CF-CB4E23EB6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005" y="7161626"/>
            <a:ext cx="2057937" cy="3403194"/>
          </a:xfrm>
          <a:custGeom>
            <a:avLst/>
            <a:gdLst>
              <a:gd name="T0" fmla="*/ 240 w 3286"/>
              <a:gd name="T1" fmla="*/ 5416 h 5434"/>
              <a:gd name="T2" fmla="*/ 240 w 3286"/>
              <a:gd name="T3" fmla="*/ 5416 h 5434"/>
              <a:gd name="T4" fmla="*/ 894 w 3286"/>
              <a:gd name="T5" fmla="*/ 5433 h 5434"/>
              <a:gd name="T6" fmla="*/ 1737 w 3286"/>
              <a:gd name="T7" fmla="*/ 5433 h 5434"/>
              <a:gd name="T8" fmla="*/ 1892 w 3286"/>
              <a:gd name="T9" fmla="*/ 5433 h 5434"/>
              <a:gd name="T10" fmla="*/ 2855 w 3286"/>
              <a:gd name="T11" fmla="*/ 5433 h 5434"/>
              <a:gd name="T12" fmla="*/ 3285 w 3286"/>
              <a:gd name="T13" fmla="*/ 5416 h 5434"/>
              <a:gd name="T14" fmla="*/ 2631 w 3286"/>
              <a:gd name="T15" fmla="*/ 2115 h 5434"/>
              <a:gd name="T16" fmla="*/ 2631 w 3286"/>
              <a:gd name="T17" fmla="*/ 2098 h 5434"/>
              <a:gd name="T18" fmla="*/ 2459 w 3286"/>
              <a:gd name="T19" fmla="*/ 1410 h 5434"/>
              <a:gd name="T20" fmla="*/ 2218 w 3286"/>
              <a:gd name="T21" fmla="*/ 395 h 5434"/>
              <a:gd name="T22" fmla="*/ 1599 w 3286"/>
              <a:gd name="T23" fmla="*/ 103 h 5434"/>
              <a:gd name="T24" fmla="*/ 1427 w 3286"/>
              <a:gd name="T25" fmla="*/ 17 h 5434"/>
              <a:gd name="T26" fmla="*/ 1393 w 3286"/>
              <a:gd name="T27" fmla="*/ 0 h 5434"/>
              <a:gd name="T28" fmla="*/ 1427 w 3286"/>
              <a:gd name="T29" fmla="*/ 86 h 5434"/>
              <a:gd name="T30" fmla="*/ 1444 w 3286"/>
              <a:gd name="T31" fmla="*/ 103 h 5434"/>
              <a:gd name="T32" fmla="*/ 1565 w 3286"/>
              <a:gd name="T33" fmla="*/ 395 h 5434"/>
              <a:gd name="T34" fmla="*/ 1565 w 3286"/>
              <a:gd name="T35" fmla="*/ 464 h 5434"/>
              <a:gd name="T36" fmla="*/ 1530 w 3286"/>
              <a:gd name="T37" fmla="*/ 568 h 5434"/>
              <a:gd name="T38" fmla="*/ 1754 w 3286"/>
              <a:gd name="T39" fmla="*/ 1634 h 5434"/>
              <a:gd name="T40" fmla="*/ 2098 w 3286"/>
              <a:gd name="T41" fmla="*/ 2098 h 5434"/>
              <a:gd name="T42" fmla="*/ 2115 w 3286"/>
              <a:gd name="T43" fmla="*/ 2201 h 5434"/>
              <a:gd name="T44" fmla="*/ 1892 w 3286"/>
              <a:gd name="T45" fmla="*/ 2580 h 5434"/>
              <a:gd name="T46" fmla="*/ 1788 w 3286"/>
              <a:gd name="T47" fmla="*/ 2597 h 5434"/>
              <a:gd name="T48" fmla="*/ 1634 w 3286"/>
              <a:gd name="T49" fmla="*/ 2941 h 5434"/>
              <a:gd name="T50" fmla="*/ 1393 w 3286"/>
              <a:gd name="T51" fmla="*/ 2992 h 5434"/>
              <a:gd name="T52" fmla="*/ 1324 w 3286"/>
              <a:gd name="T53" fmla="*/ 2975 h 5434"/>
              <a:gd name="T54" fmla="*/ 1255 w 3286"/>
              <a:gd name="T55" fmla="*/ 2820 h 5434"/>
              <a:gd name="T56" fmla="*/ 1031 w 3286"/>
              <a:gd name="T57" fmla="*/ 2631 h 5434"/>
              <a:gd name="T58" fmla="*/ 722 w 3286"/>
              <a:gd name="T59" fmla="*/ 2614 h 5434"/>
              <a:gd name="T60" fmla="*/ 326 w 3286"/>
              <a:gd name="T61" fmla="*/ 2528 h 5434"/>
              <a:gd name="T62" fmla="*/ 206 w 3286"/>
              <a:gd name="T63" fmla="*/ 2442 h 5434"/>
              <a:gd name="T64" fmla="*/ 240 w 3286"/>
              <a:gd name="T65" fmla="*/ 5416 h 5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286" h="5434">
                <a:moveTo>
                  <a:pt x="240" y="5416"/>
                </a:moveTo>
                <a:lnTo>
                  <a:pt x="240" y="5416"/>
                </a:lnTo>
                <a:cubicBezTo>
                  <a:pt x="240" y="5416"/>
                  <a:pt x="516" y="5416"/>
                  <a:pt x="894" y="5433"/>
                </a:cubicBezTo>
                <a:cubicBezTo>
                  <a:pt x="1135" y="5433"/>
                  <a:pt x="1444" y="5433"/>
                  <a:pt x="1737" y="5433"/>
                </a:cubicBezTo>
                <a:cubicBezTo>
                  <a:pt x="1788" y="5433"/>
                  <a:pt x="1840" y="5433"/>
                  <a:pt x="1892" y="5433"/>
                </a:cubicBezTo>
                <a:cubicBezTo>
                  <a:pt x="2253" y="5433"/>
                  <a:pt x="2597" y="5433"/>
                  <a:pt x="2855" y="5433"/>
                </a:cubicBezTo>
                <a:cubicBezTo>
                  <a:pt x="3044" y="5433"/>
                  <a:pt x="3199" y="5433"/>
                  <a:pt x="3285" y="5416"/>
                </a:cubicBezTo>
                <a:cubicBezTo>
                  <a:pt x="2631" y="2115"/>
                  <a:pt x="2631" y="2115"/>
                  <a:pt x="2631" y="2115"/>
                </a:cubicBezTo>
                <a:cubicBezTo>
                  <a:pt x="2631" y="2098"/>
                  <a:pt x="2631" y="2098"/>
                  <a:pt x="2631" y="2098"/>
                </a:cubicBezTo>
                <a:cubicBezTo>
                  <a:pt x="2459" y="1410"/>
                  <a:pt x="2459" y="1410"/>
                  <a:pt x="2459" y="1410"/>
                </a:cubicBezTo>
                <a:cubicBezTo>
                  <a:pt x="2218" y="395"/>
                  <a:pt x="2218" y="395"/>
                  <a:pt x="2218" y="395"/>
                </a:cubicBezTo>
                <a:cubicBezTo>
                  <a:pt x="1599" y="103"/>
                  <a:pt x="1599" y="103"/>
                  <a:pt x="1599" y="103"/>
                </a:cubicBezTo>
                <a:cubicBezTo>
                  <a:pt x="1530" y="86"/>
                  <a:pt x="1479" y="51"/>
                  <a:pt x="1427" y="17"/>
                </a:cubicBezTo>
                <a:cubicBezTo>
                  <a:pt x="1393" y="0"/>
                  <a:pt x="1393" y="0"/>
                  <a:pt x="1393" y="0"/>
                </a:cubicBezTo>
                <a:cubicBezTo>
                  <a:pt x="1410" y="34"/>
                  <a:pt x="1410" y="51"/>
                  <a:pt x="1427" y="86"/>
                </a:cubicBezTo>
                <a:cubicBezTo>
                  <a:pt x="1427" y="86"/>
                  <a:pt x="1427" y="103"/>
                  <a:pt x="1444" y="103"/>
                </a:cubicBezTo>
                <a:cubicBezTo>
                  <a:pt x="1496" y="206"/>
                  <a:pt x="1565" y="292"/>
                  <a:pt x="1565" y="395"/>
                </a:cubicBezTo>
                <a:cubicBezTo>
                  <a:pt x="1565" y="412"/>
                  <a:pt x="1565" y="447"/>
                  <a:pt x="1565" y="464"/>
                </a:cubicBezTo>
                <a:cubicBezTo>
                  <a:pt x="1548" y="499"/>
                  <a:pt x="1530" y="533"/>
                  <a:pt x="1530" y="568"/>
                </a:cubicBezTo>
                <a:cubicBezTo>
                  <a:pt x="1393" y="929"/>
                  <a:pt x="1530" y="1324"/>
                  <a:pt x="1754" y="1634"/>
                </a:cubicBezTo>
                <a:cubicBezTo>
                  <a:pt x="1874" y="1788"/>
                  <a:pt x="2029" y="1926"/>
                  <a:pt x="2098" y="2098"/>
                </a:cubicBezTo>
                <a:cubicBezTo>
                  <a:pt x="2098" y="2132"/>
                  <a:pt x="2115" y="2167"/>
                  <a:pt x="2115" y="2201"/>
                </a:cubicBezTo>
                <a:cubicBezTo>
                  <a:pt x="2132" y="2373"/>
                  <a:pt x="2046" y="2545"/>
                  <a:pt x="1892" y="2580"/>
                </a:cubicBezTo>
                <a:cubicBezTo>
                  <a:pt x="1857" y="2580"/>
                  <a:pt x="1822" y="2580"/>
                  <a:pt x="1788" y="2597"/>
                </a:cubicBezTo>
                <a:cubicBezTo>
                  <a:pt x="1668" y="2648"/>
                  <a:pt x="1719" y="2838"/>
                  <a:pt x="1634" y="2941"/>
                </a:cubicBezTo>
                <a:cubicBezTo>
                  <a:pt x="1582" y="2992"/>
                  <a:pt x="1479" y="2992"/>
                  <a:pt x="1393" y="2992"/>
                </a:cubicBezTo>
                <a:cubicBezTo>
                  <a:pt x="1375" y="2992"/>
                  <a:pt x="1341" y="2992"/>
                  <a:pt x="1324" y="2975"/>
                </a:cubicBezTo>
                <a:cubicBezTo>
                  <a:pt x="1273" y="2941"/>
                  <a:pt x="1273" y="2872"/>
                  <a:pt x="1255" y="2820"/>
                </a:cubicBezTo>
                <a:cubicBezTo>
                  <a:pt x="1238" y="2717"/>
                  <a:pt x="1135" y="2648"/>
                  <a:pt x="1031" y="2631"/>
                </a:cubicBezTo>
                <a:cubicBezTo>
                  <a:pt x="929" y="2597"/>
                  <a:pt x="825" y="2614"/>
                  <a:pt x="722" y="2614"/>
                </a:cubicBezTo>
                <a:cubicBezTo>
                  <a:pt x="585" y="2614"/>
                  <a:pt x="447" y="2597"/>
                  <a:pt x="326" y="2528"/>
                </a:cubicBezTo>
                <a:cubicBezTo>
                  <a:pt x="292" y="2511"/>
                  <a:pt x="240" y="2476"/>
                  <a:pt x="206" y="2442"/>
                </a:cubicBezTo>
                <a:cubicBezTo>
                  <a:pt x="0" y="3714"/>
                  <a:pt x="240" y="5416"/>
                  <a:pt x="240" y="541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Freeform 29">
            <a:extLst>
              <a:ext uri="{FF2B5EF4-FFF2-40B4-BE49-F238E27FC236}">
                <a16:creationId xmlns:a16="http://schemas.microsoft.com/office/drawing/2014/main" id="{078D3B05-F3CD-6D45-B57C-8FCC9CFF0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7754" y="6611923"/>
            <a:ext cx="400537" cy="613238"/>
          </a:xfrm>
          <a:custGeom>
            <a:avLst/>
            <a:gdLst>
              <a:gd name="T0" fmla="*/ 52 w 638"/>
              <a:gd name="T1" fmla="*/ 877 h 981"/>
              <a:gd name="T2" fmla="*/ 52 w 638"/>
              <a:gd name="T3" fmla="*/ 877 h 981"/>
              <a:gd name="T4" fmla="*/ 224 w 638"/>
              <a:gd name="T5" fmla="*/ 69 h 981"/>
              <a:gd name="T6" fmla="*/ 447 w 638"/>
              <a:gd name="T7" fmla="*/ 0 h 981"/>
              <a:gd name="T8" fmla="*/ 533 w 638"/>
              <a:gd name="T9" fmla="*/ 17 h 981"/>
              <a:gd name="T10" fmla="*/ 620 w 638"/>
              <a:gd name="T11" fmla="*/ 275 h 981"/>
              <a:gd name="T12" fmla="*/ 568 w 638"/>
              <a:gd name="T13" fmla="*/ 499 h 981"/>
              <a:gd name="T14" fmla="*/ 430 w 638"/>
              <a:gd name="T15" fmla="*/ 963 h 981"/>
              <a:gd name="T16" fmla="*/ 258 w 638"/>
              <a:gd name="T17" fmla="*/ 980 h 981"/>
              <a:gd name="T18" fmla="*/ 86 w 638"/>
              <a:gd name="T19" fmla="*/ 894 h 981"/>
              <a:gd name="T20" fmla="*/ 52 w 638"/>
              <a:gd name="T21" fmla="*/ 877 h 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38" h="981">
                <a:moveTo>
                  <a:pt x="52" y="877"/>
                </a:moveTo>
                <a:lnTo>
                  <a:pt x="52" y="877"/>
                </a:lnTo>
                <a:cubicBezTo>
                  <a:pt x="0" y="619"/>
                  <a:pt x="52" y="223"/>
                  <a:pt x="224" y="69"/>
                </a:cubicBezTo>
                <a:cubicBezTo>
                  <a:pt x="293" y="17"/>
                  <a:pt x="361" y="0"/>
                  <a:pt x="447" y="0"/>
                </a:cubicBezTo>
                <a:cubicBezTo>
                  <a:pt x="499" y="0"/>
                  <a:pt x="499" y="17"/>
                  <a:pt x="533" y="17"/>
                </a:cubicBezTo>
                <a:cubicBezTo>
                  <a:pt x="585" y="86"/>
                  <a:pt x="637" y="189"/>
                  <a:pt x="620" y="275"/>
                </a:cubicBezTo>
                <a:cubicBezTo>
                  <a:pt x="620" y="361"/>
                  <a:pt x="568" y="413"/>
                  <a:pt x="568" y="499"/>
                </a:cubicBezTo>
                <a:cubicBezTo>
                  <a:pt x="568" y="653"/>
                  <a:pt x="344" y="808"/>
                  <a:pt x="430" y="963"/>
                </a:cubicBezTo>
                <a:cubicBezTo>
                  <a:pt x="361" y="980"/>
                  <a:pt x="310" y="980"/>
                  <a:pt x="258" y="980"/>
                </a:cubicBezTo>
                <a:cubicBezTo>
                  <a:pt x="86" y="894"/>
                  <a:pt x="86" y="894"/>
                  <a:pt x="86" y="894"/>
                </a:cubicBezTo>
                <a:cubicBezTo>
                  <a:pt x="69" y="877"/>
                  <a:pt x="69" y="877"/>
                  <a:pt x="52" y="877"/>
                </a:cubicBezTo>
              </a:path>
            </a:pathLst>
          </a:custGeom>
          <a:solidFill>
            <a:srgbClr val="C1796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Freeform 30">
            <a:extLst>
              <a:ext uri="{FF2B5EF4-FFF2-40B4-BE49-F238E27FC236}">
                <a16:creationId xmlns:a16="http://schemas.microsoft.com/office/drawing/2014/main" id="{08E040B3-A2F4-B944-B03D-A908132C8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0238" y="7172675"/>
            <a:ext cx="107732" cy="55247"/>
          </a:xfrm>
          <a:custGeom>
            <a:avLst/>
            <a:gdLst>
              <a:gd name="T0" fmla="*/ 172 w 173"/>
              <a:gd name="T1" fmla="*/ 86 h 87"/>
              <a:gd name="T2" fmla="*/ 172 w 173"/>
              <a:gd name="T3" fmla="*/ 86 h 87"/>
              <a:gd name="T4" fmla="*/ 0 w 173"/>
              <a:gd name="T5" fmla="*/ 0 h 87"/>
              <a:gd name="T6" fmla="*/ 172 w 173"/>
              <a:gd name="T7" fmla="*/ 8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3" h="87">
                <a:moveTo>
                  <a:pt x="172" y="86"/>
                </a:moveTo>
                <a:lnTo>
                  <a:pt x="172" y="86"/>
                </a:lnTo>
                <a:cubicBezTo>
                  <a:pt x="103" y="69"/>
                  <a:pt x="52" y="34"/>
                  <a:pt x="0" y="0"/>
                </a:cubicBezTo>
                <a:lnTo>
                  <a:pt x="172" y="86"/>
                </a:lnTo>
              </a:path>
            </a:pathLst>
          </a:custGeom>
          <a:solidFill>
            <a:srgbClr val="E1CF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Freeform 31">
            <a:extLst>
              <a:ext uri="{FF2B5EF4-FFF2-40B4-BE49-F238E27FC236}">
                <a16:creationId xmlns:a16="http://schemas.microsoft.com/office/drawing/2014/main" id="{946C7422-2C41-4947-A88E-AAA85695B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3216" y="6534577"/>
            <a:ext cx="290044" cy="679534"/>
          </a:xfrm>
          <a:custGeom>
            <a:avLst/>
            <a:gdLst>
              <a:gd name="T0" fmla="*/ 224 w 465"/>
              <a:gd name="T1" fmla="*/ 620 h 1085"/>
              <a:gd name="T2" fmla="*/ 224 w 465"/>
              <a:gd name="T3" fmla="*/ 620 h 1085"/>
              <a:gd name="T4" fmla="*/ 276 w 465"/>
              <a:gd name="T5" fmla="*/ 396 h 1085"/>
              <a:gd name="T6" fmla="*/ 189 w 465"/>
              <a:gd name="T7" fmla="*/ 138 h 1085"/>
              <a:gd name="T8" fmla="*/ 224 w 465"/>
              <a:gd name="T9" fmla="*/ 121 h 1085"/>
              <a:gd name="T10" fmla="*/ 293 w 465"/>
              <a:gd name="T11" fmla="*/ 0 h 1085"/>
              <a:gd name="T12" fmla="*/ 447 w 465"/>
              <a:gd name="T13" fmla="*/ 276 h 1085"/>
              <a:gd name="T14" fmla="*/ 413 w 465"/>
              <a:gd name="T15" fmla="*/ 740 h 1085"/>
              <a:gd name="T16" fmla="*/ 103 w 465"/>
              <a:gd name="T17" fmla="*/ 1066 h 1085"/>
              <a:gd name="T18" fmla="*/ 86 w 465"/>
              <a:gd name="T19" fmla="*/ 1084 h 1085"/>
              <a:gd name="T20" fmla="*/ 224 w 465"/>
              <a:gd name="T21" fmla="*/ 620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5" h="1085">
                <a:moveTo>
                  <a:pt x="224" y="620"/>
                </a:moveTo>
                <a:lnTo>
                  <a:pt x="224" y="620"/>
                </a:lnTo>
                <a:cubicBezTo>
                  <a:pt x="224" y="534"/>
                  <a:pt x="276" y="482"/>
                  <a:pt x="276" y="396"/>
                </a:cubicBezTo>
                <a:cubicBezTo>
                  <a:pt x="293" y="310"/>
                  <a:pt x="241" y="207"/>
                  <a:pt x="189" y="138"/>
                </a:cubicBezTo>
                <a:cubicBezTo>
                  <a:pt x="189" y="121"/>
                  <a:pt x="207" y="121"/>
                  <a:pt x="224" y="121"/>
                </a:cubicBezTo>
                <a:cubicBezTo>
                  <a:pt x="241" y="103"/>
                  <a:pt x="276" y="52"/>
                  <a:pt x="293" y="0"/>
                </a:cubicBezTo>
                <a:cubicBezTo>
                  <a:pt x="361" y="52"/>
                  <a:pt x="430" y="138"/>
                  <a:pt x="447" y="276"/>
                </a:cubicBezTo>
                <a:cubicBezTo>
                  <a:pt x="464" y="430"/>
                  <a:pt x="464" y="585"/>
                  <a:pt x="413" y="740"/>
                </a:cubicBezTo>
                <a:cubicBezTo>
                  <a:pt x="361" y="878"/>
                  <a:pt x="241" y="1015"/>
                  <a:pt x="103" y="1066"/>
                </a:cubicBezTo>
                <a:cubicBezTo>
                  <a:pt x="103" y="1084"/>
                  <a:pt x="86" y="1084"/>
                  <a:pt x="86" y="1084"/>
                </a:cubicBezTo>
                <a:cubicBezTo>
                  <a:pt x="0" y="929"/>
                  <a:pt x="224" y="774"/>
                  <a:pt x="224" y="620"/>
                </a:cubicBezTo>
              </a:path>
            </a:pathLst>
          </a:custGeom>
          <a:solidFill>
            <a:srgbClr val="C1796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Freeform 37">
            <a:extLst>
              <a:ext uri="{FF2B5EF4-FFF2-40B4-BE49-F238E27FC236}">
                <a16:creationId xmlns:a16="http://schemas.microsoft.com/office/drawing/2014/main" id="{C9C3D88F-2E17-B346-BC73-7FA449FC7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1594" y="7172675"/>
            <a:ext cx="2447427" cy="3350710"/>
          </a:xfrm>
          <a:custGeom>
            <a:avLst/>
            <a:gdLst>
              <a:gd name="T0" fmla="*/ 87 w 3906"/>
              <a:gd name="T1" fmla="*/ 5124 h 5349"/>
              <a:gd name="T2" fmla="*/ 87 w 3906"/>
              <a:gd name="T3" fmla="*/ 5124 h 5349"/>
              <a:gd name="T4" fmla="*/ 0 w 3906"/>
              <a:gd name="T5" fmla="*/ 4866 h 5349"/>
              <a:gd name="T6" fmla="*/ 69 w 3906"/>
              <a:gd name="T7" fmla="*/ 4299 h 5349"/>
              <a:gd name="T8" fmla="*/ 293 w 3906"/>
              <a:gd name="T9" fmla="*/ 3095 h 5349"/>
              <a:gd name="T10" fmla="*/ 757 w 3906"/>
              <a:gd name="T11" fmla="*/ 1187 h 5349"/>
              <a:gd name="T12" fmla="*/ 878 w 3906"/>
              <a:gd name="T13" fmla="*/ 877 h 5349"/>
              <a:gd name="T14" fmla="*/ 947 w 3906"/>
              <a:gd name="T15" fmla="*/ 757 h 5349"/>
              <a:gd name="T16" fmla="*/ 1617 w 3906"/>
              <a:gd name="T17" fmla="*/ 69 h 5349"/>
              <a:gd name="T18" fmla="*/ 1635 w 3906"/>
              <a:gd name="T19" fmla="*/ 69 h 5349"/>
              <a:gd name="T20" fmla="*/ 2529 w 3906"/>
              <a:gd name="T21" fmla="*/ 172 h 5349"/>
              <a:gd name="T22" fmla="*/ 2666 w 3906"/>
              <a:gd name="T23" fmla="*/ 275 h 5349"/>
              <a:gd name="T24" fmla="*/ 2959 w 3906"/>
              <a:gd name="T25" fmla="*/ 585 h 5349"/>
              <a:gd name="T26" fmla="*/ 3045 w 3906"/>
              <a:gd name="T27" fmla="*/ 997 h 5349"/>
              <a:gd name="T28" fmla="*/ 3165 w 3906"/>
              <a:gd name="T29" fmla="*/ 1858 h 5349"/>
              <a:gd name="T30" fmla="*/ 3389 w 3906"/>
              <a:gd name="T31" fmla="*/ 3456 h 5349"/>
              <a:gd name="T32" fmla="*/ 3509 w 3906"/>
              <a:gd name="T33" fmla="*/ 4282 h 5349"/>
              <a:gd name="T34" fmla="*/ 3871 w 3906"/>
              <a:gd name="T35" fmla="*/ 4987 h 5349"/>
              <a:gd name="T36" fmla="*/ 3234 w 3906"/>
              <a:gd name="T37" fmla="*/ 5279 h 5349"/>
              <a:gd name="T38" fmla="*/ 2443 w 3906"/>
              <a:gd name="T39" fmla="*/ 5331 h 5349"/>
              <a:gd name="T40" fmla="*/ 688 w 3906"/>
              <a:gd name="T41" fmla="*/ 5279 h 5349"/>
              <a:gd name="T42" fmla="*/ 87 w 3906"/>
              <a:gd name="T43" fmla="*/ 5124 h 5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906" h="5349">
                <a:moveTo>
                  <a:pt x="87" y="5124"/>
                </a:moveTo>
                <a:lnTo>
                  <a:pt x="87" y="5124"/>
                </a:lnTo>
                <a:cubicBezTo>
                  <a:pt x="0" y="5055"/>
                  <a:pt x="0" y="4952"/>
                  <a:pt x="0" y="4866"/>
                </a:cubicBezTo>
                <a:cubicBezTo>
                  <a:pt x="0" y="4677"/>
                  <a:pt x="35" y="4488"/>
                  <a:pt x="69" y="4299"/>
                </a:cubicBezTo>
                <a:cubicBezTo>
                  <a:pt x="156" y="3955"/>
                  <a:pt x="242" y="3542"/>
                  <a:pt x="293" y="3095"/>
                </a:cubicBezTo>
                <a:cubicBezTo>
                  <a:pt x="396" y="1961"/>
                  <a:pt x="757" y="1187"/>
                  <a:pt x="757" y="1187"/>
                </a:cubicBezTo>
                <a:cubicBezTo>
                  <a:pt x="878" y="877"/>
                  <a:pt x="878" y="877"/>
                  <a:pt x="878" y="877"/>
                </a:cubicBezTo>
                <a:cubicBezTo>
                  <a:pt x="895" y="843"/>
                  <a:pt x="912" y="791"/>
                  <a:pt x="947" y="757"/>
                </a:cubicBezTo>
                <a:cubicBezTo>
                  <a:pt x="1084" y="533"/>
                  <a:pt x="1342" y="138"/>
                  <a:pt x="1617" y="69"/>
                </a:cubicBezTo>
                <a:cubicBezTo>
                  <a:pt x="1617" y="69"/>
                  <a:pt x="1617" y="69"/>
                  <a:pt x="1635" y="69"/>
                </a:cubicBezTo>
                <a:cubicBezTo>
                  <a:pt x="1910" y="0"/>
                  <a:pt x="2288" y="34"/>
                  <a:pt x="2529" y="172"/>
                </a:cubicBezTo>
                <a:cubicBezTo>
                  <a:pt x="2581" y="206"/>
                  <a:pt x="2632" y="241"/>
                  <a:pt x="2666" y="275"/>
                </a:cubicBezTo>
                <a:cubicBezTo>
                  <a:pt x="2804" y="378"/>
                  <a:pt x="2908" y="430"/>
                  <a:pt x="2959" y="585"/>
                </a:cubicBezTo>
                <a:cubicBezTo>
                  <a:pt x="3010" y="722"/>
                  <a:pt x="3010" y="860"/>
                  <a:pt x="3045" y="997"/>
                </a:cubicBezTo>
                <a:cubicBezTo>
                  <a:pt x="3096" y="1290"/>
                  <a:pt x="3131" y="1565"/>
                  <a:pt x="3165" y="1858"/>
                </a:cubicBezTo>
                <a:cubicBezTo>
                  <a:pt x="3252" y="2390"/>
                  <a:pt x="3320" y="2924"/>
                  <a:pt x="3389" y="3456"/>
                </a:cubicBezTo>
                <a:cubicBezTo>
                  <a:pt x="3440" y="3731"/>
                  <a:pt x="3492" y="4006"/>
                  <a:pt x="3509" y="4282"/>
                </a:cubicBezTo>
                <a:cubicBezTo>
                  <a:pt x="3526" y="4522"/>
                  <a:pt x="3750" y="4780"/>
                  <a:pt x="3871" y="4987"/>
                </a:cubicBezTo>
                <a:cubicBezTo>
                  <a:pt x="3905" y="5072"/>
                  <a:pt x="3286" y="5262"/>
                  <a:pt x="3234" y="5279"/>
                </a:cubicBezTo>
                <a:cubicBezTo>
                  <a:pt x="2976" y="5348"/>
                  <a:pt x="2701" y="5331"/>
                  <a:pt x="2443" y="5331"/>
                </a:cubicBezTo>
                <a:cubicBezTo>
                  <a:pt x="1858" y="5331"/>
                  <a:pt x="1273" y="5314"/>
                  <a:pt x="688" y="5279"/>
                </a:cubicBezTo>
                <a:cubicBezTo>
                  <a:pt x="500" y="5262"/>
                  <a:pt x="259" y="5227"/>
                  <a:pt x="87" y="512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38">
            <a:extLst>
              <a:ext uri="{FF2B5EF4-FFF2-40B4-BE49-F238E27FC236}">
                <a16:creationId xmlns:a16="http://schemas.microsoft.com/office/drawing/2014/main" id="{10ABD453-16F7-9845-A14B-C28D352B9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31468" y="7139527"/>
            <a:ext cx="1336969" cy="3394908"/>
          </a:xfrm>
          <a:custGeom>
            <a:avLst/>
            <a:gdLst>
              <a:gd name="T0" fmla="*/ 1273 w 2134"/>
              <a:gd name="T1" fmla="*/ 86 h 5418"/>
              <a:gd name="T2" fmla="*/ 1273 w 2134"/>
              <a:gd name="T3" fmla="*/ 86 h 5418"/>
              <a:gd name="T4" fmla="*/ 1651 w 2134"/>
              <a:gd name="T5" fmla="*/ 740 h 5418"/>
              <a:gd name="T6" fmla="*/ 1875 w 2134"/>
              <a:gd name="T7" fmla="*/ 3852 h 5418"/>
              <a:gd name="T8" fmla="*/ 2133 w 2134"/>
              <a:gd name="T9" fmla="*/ 5383 h 5418"/>
              <a:gd name="T10" fmla="*/ 1136 w 2134"/>
              <a:gd name="T11" fmla="*/ 5417 h 5418"/>
              <a:gd name="T12" fmla="*/ 0 w 2134"/>
              <a:gd name="T13" fmla="*/ 5331 h 5418"/>
              <a:gd name="T14" fmla="*/ 448 w 2134"/>
              <a:gd name="T15" fmla="*/ 4093 h 5418"/>
              <a:gd name="T16" fmla="*/ 654 w 2134"/>
              <a:gd name="T17" fmla="*/ 929 h 5418"/>
              <a:gd name="T18" fmla="*/ 1273 w 2134"/>
              <a:gd name="T19" fmla="*/ 86 h 5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34" h="5418">
                <a:moveTo>
                  <a:pt x="1273" y="86"/>
                </a:moveTo>
                <a:lnTo>
                  <a:pt x="1273" y="86"/>
                </a:lnTo>
                <a:cubicBezTo>
                  <a:pt x="1273" y="86"/>
                  <a:pt x="1600" y="0"/>
                  <a:pt x="1651" y="740"/>
                </a:cubicBezTo>
                <a:cubicBezTo>
                  <a:pt x="1703" y="1479"/>
                  <a:pt x="1772" y="3353"/>
                  <a:pt x="1875" y="3852"/>
                </a:cubicBezTo>
                <a:cubicBezTo>
                  <a:pt x="1978" y="4368"/>
                  <a:pt x="2133" y="5383"/>
                  <a:pt x="2133" y="5383"/>
                </a:cubicBezTo>
                <a:cubicBezTo>
                  <a:pt x="1136" y="5417"/>
                  <a:pt x="1136" y="5417"/>
                  <a:pt x="1136" y="5417"/>
                </a:cubicBezTo>
                <a:cubicBezTo>
                  <a:pt x="0" y="5331"/>
                  <a:pt x="0" y="5331"/>
                  <a:pt x="0" y="5331"/>
                </a:cubicBezTo>
                <a:cubicBezTo>
                  <a:pt x="0" y="5331"/>
                  <a:pt x="379" y="4592"/>
                  <a:pt x="448" y="4093"/>
                </a:cubicBezTo>
                <a:cubicBezTo>
                  <a:pt x="499" y="3577"/>
                  <a:pt x="396" y="1652"/>
                  <a:pt x="654" y="929"/>
                </a:cubicBezTo>
                <a:cubicBezTo>
                  <a:pt x="912" y="207"/>
                  <a:pt x="964" y="103"/>
                  <a:pt x="1273" y="8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Freeform 39">
            <a:extLst>
              <a:ext uri="{FF2B5EF4-FFF2-40B4-BE49-F238E27FC236}">
                <a16:creationId xmlns:a16="http://schemas.microsoft.com/office/drawing/2014/main" id="{396A33DF-E524-6040-84AB-48D8C9946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78446" y="7214111"/>
            <a:ext cx="1044162" cy="1013775"/>
          </a:xfrm>
          <a:custGeom>
            <a:avLst/>
            <a:gdLst>
              <a:gd name="T0" fmla="*/ 516 w 1669"/>
              <a:gd name="T1" fmla="*/ 1616 h 1617"/>
              <a:gd name="T2" fmla="*/ 0 w 1669"/>
              <a:gd name="T3" fmla="*/ 1531 h 1617"/>
              <a:gd name="T4" fmla="*/ 0 w 1669"/>
              <a:gd name="T5" fmla="*/ 1083 h 1617"/>
              <a:gd name="T6" fmla="*/ 1256 w 1669"/>
              <a:gd name="T7" fmla="*/ 120 h 1617"/>
              <a:gd name="T8" fmla="*/ 1668 w 1669"/>
              <a:gd name="T9" fmla="*/ 0 h 1617"/>
              <a:gd name="T10" fmla="*/ 1462 w 1669"/>
              <a:gd name="T11" fmla="*/ 533 h 1617"/>
              <a:gd name="T12" fmla="*/ 516 w 1669"/>
              <a:gd name="T13" fmla="*/ 1616 h 1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69" h="1617">
                <a:moveTo>
                  <a:pt x="516" y="1616"/>
                </a:moveTo>
                <a:lnTo>
                  <a:pt x="0" y="1531"/>
                </a:lnTo>
                <a:lnTo>
                  <a:pt x="0" y="1083"/>
                </a:lnTo>
                <a:lnTo>
                  <a:pt x="1256" y="120"/>
                </a:lnTo>
                <a:lnTo>
                  <a:pt x="1668" y="0"/>
                </a:lnTo>
                <a:lnTo>
                  <a:pt x="1462" y="533"/>
                </a:lnTo>
                <a:lnTo>
                  <a:pt x="516" y="161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Freeform 40">
            <a:extLst>
              <a:ext uri="{FF2B5EF4-FFF2-40B4-BE49-F238E27FC236}">
                <a16:creationId xmlns:a16="http://schemas.microsoft.com/office/drawing/2014/main" id="{4576BD3A-0D1D-924E-8D3C-ADB6B7E17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3613" y="6396461"/>
            <a:ext cx="411587" cy="883946"/>
          </a:xfrm>
          <a:custGeom>
            <a:avLst/>
            <a:gdLst>
              <a:gd name="T0" fmla="*/ 327 w 655"/>
              <a:gd name="T1" fmla="*/ 688 h 1411"/>
              <a:gd name="T2" fmla="*/ 327 w 655"/>
              <a:gd name="T3" fmla="*/ 688 h 1411"/>
              <a:gd name="T4" fmla="*/ 413 w 655"/>
              <a:gd name="T5" fmla="*/ 1135 h 1411"/>
              <a:gd name="T6" fmla="*/ 344 w 655"/>
              <a:gd name="T7" fmla="*/ 1358 h 1411"/>
              <a:gd name="T8" fmla="*/ 52 w 655"/>
              <a:gd name="T9" fmla="*/ 1358 h 1411"/>
              <a:gd name="T10" fmla="*/ 52 w 655"/>
              <a:gd name="T11" fmla="*/ 1118 h 1411"/>
              <a:gd name="T12" fmla="*/ 138 w 655"/>
              <a:gd name="T13" fmla="*/ 997 h 1411"/>
              <a:gd name="T14" fmla="*/ 155 w 655"/>
              <a:gd name="T15" fmla="*/ 945 h 1411"/>
              <a:gd name="T16" fmla="*/ 121 w 655"/>
              <a:gd name="T17" fmla="*/ 705 h 1411"/>
              <a:gd name="T18" fmla="*/ 86 w 655"/>
              <a:gd name="T19" fmla="*/ 550 h 1411"/>
              <a:gd name="T20" fmla="*/ 155 w 655"/>
              <a:gd name="T21" fmla="*/ 309 h 1411"/>
              <a:gd name="T22" fmla="*/ 550 w 655"/>
              <a:gd name="T23" fmla="*/ 103 h 1411"/>
              <a:gd name="T24" fmla="*/ 637 w 655"/>
              <a:gd name="T25" fmla="*/ 206 h 1411"/>
              <a:gd name="T26" fmla="*/ 654 w 655"/>
              <a:gd name="T27" fmla="*/ 275 h 1411"/>
              <a:gd name="T28" fmla="*/ 499 w 655"/>
              <a:gd name="T29" fmla="*/ 447 h 1411"/>
              <a:gd name="T30" fmla="*/ 327 w 655"/>
              <a:gd name="T31" fmla="*/ 688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55" h="1411">
                <a:moveTo>
                  <a:pt x="327" y="688"/>
                </a:moveTo>
                <a:lnTo>
                  <a:pt x="327" y="688"/>
                </a:lnTo>
                <a:cubicBezTo>
                  <a:pt x="275" y="843"/>
                  <a:pt x="344" y="997"/>
                  <a:pt x="413" y="1135"/>
                </a:cubicBezTo>
                <a:cubicBezTo>
                  <a:pt x="465" y="1255"/>
                  <a:pt x="482" y="1341"/>
                  <a:pt x="344" y="1358"/>
                </a:cubicBezTo>
                <a:cubicBezTo>
                  <a:pt x="258" y="1393"/>
                  <a:pt x="121" y="1410"/>
                  <a:pt x="52" y="1358"/>
                </a:cubicBezTo>
                <a:cubicBezTo>
                  <a:pt x="0" y="1307"/>
                  <a:pt x="35" y="1169"/>
                  <a:pt x="52" y="1118"/>
                </a:cubicBezTo>
                <a:cubicBezTo>
                  <a:pt x="69" y="1066"/>
                  <a:pt x="121" y="1049"/>
                  <a:pt x="138" y="997"/>
                </a:cubicBezTo>
                <a:cubicBezTo>
                  <a:pt x="155" y="980"/>
                  <a:pt x="155" y="963"/>
                  <a:pt x="155" y="945"/>
                </a:cubicBezTo>
                <a:cubicBezTo>
                  <a:pt x="155" y="860"/>
                  <a:pt x="138" y="791"/>
                  <a:pt x="121" y="705"/>
                </a:cubicBezTo>
                <a:cubicBezTo>
                  <a:pt x="103" y="653"/>
                  <a:pt x="86" y="601"/>
                  <a:pt x="86" y="550"/>
                </a:cubicBezTo>
                <a:cubicBezTo>
                  <a:pt x="69" y="464"/>
                  <a:pt x="121" y="378"/>
                  <a:pt x="155" y="309"/>
                </a:cubicBezTo>
                <a:cubicBezTo>
                  <a:pt x="206" y="172"/>
                  <a:pt x="396" y="0"/>
                  <a:pt x="550" y="103"/>
                </a:cubicBezTo>
                <a:cubicBezTo>
                  <a:pt x="602" y="120"/>
                  <a:pt x="619" y="155"/>
                  <a:pt x="637" y="206"/>
                </a:cubicBezTo>
                <a:cubicBezTo>
                  <a:pt x="637" y="223"/>
                  <a:pt x="654" y="257"/>
                  <a:pt x="654" y="275"/>
                </a:cubicBezTo>
                <a:cubicBezTo>
                  <a:pt x="654" y="378"/>
                  <a:pt x="568" y="395"/>
                  <a:pt x="499" y="447"/>
                </a:cubicBezTo>
                <a:cubicBezTo>
                  <a:pt x="413" y="499"/>
                  <a:pt x="362" y="601"/>
                  <a:pt x="327" y="688"/>
                </a:cubicBezTo>
              </a:path>
            </a:pathLst>
          </a:custGeom>
          <a:solidFill>
            <a:srgbClr val="3B45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Freeform 41">
            <a:extLst>
              <a:ext uri="{FF2B5EF4-FFF2-40B4-BE49-F238E27FC236}">
                <a16:creationId xmlns:a16="http://schemas.microsoft.com/office/drawing/2014/main" id="{17F030AA-D0B2-B443-876D-4BBD6FC2C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4877" y="6459993"/>
            <a:ext cx="635337" cy="787266"/>
          </a:xfrm>
          <a:custGeom>
            <a:avLst/>
            <a:gdLst>
              <a:gd name="T0" fmla="*/ 344 w 1016"/>
              <a:gd name="T1" fmla="*/ 1169 h 1256"/>
              <a:gd name="T2" fmla="*/ 344 w 1016"/>
              <a:gd name="T3" fmla="*/ 1169 h 1256"/>
              <a:gd name="T4" fmla="*/ 52 w 1016"/>
              <a:gd name="T5" fmla="*/ 894 h 1256"/>
              <a:gd name="T6" fmla="*/ 18 w 1016"/>
              <a:gd name="T7" fmla="*/ 464 h 1256"/>
              <a:gd name="T8" fmla="*/ 843 w 1016"/>
              <a:gd name="T9" fmla="*/ 396 h 1256"/>
              <a:gd name="T10" fmla="*/ 344 w 1016"/>
              <a:gd name="T11" fmla="*/ 1169 h 1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6" h="1256">
                <a:moveTo>
                  <a:pt x="344" y="1169"/>
                </a:moveTo>
                <a:lnTo>
                  <a:pt x="344" y="1169"/>
                </a:lnTo>
                <a:cubicBezTo>
                  <a:pt x="207" y="1135"/>
                  <a:pt x="104" y="1015"/>
                  <a:pt x="52" y="894"/>
                </a:cubicBezTo>
                <a:cubicBezTo>
                  <a:pt x="0" y="757"/>
                  <a:pt x="0" y="619"/>
                  <a:pt x="18" y="464"/>
                </a:cubicBezTo>
                <a:cubicBezTo>
                  <a:pt x="69" y="0"/>
                  <a:pt x="637" y="34"/>
                  <a:pt x="843" y="396"/>
                </a:cubicBezTo>
                <a:cubicBezTo>
                  <a:pt x="1015" y="705"/>
                  <a:pt x="757" y="1255"/>
                  <a:pt x="344" y="1169"/>
                </a:cubicBezTo>
              </a:path>
            </a:pathLst>
          </a:custGeom>
          <a:solidFill>
            <a:srgbClr val="EFBF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Freeform 42">
            <a:extLst>
              <a:ext uri="{FF2B5EF4-FFF2-40B4-BE49-F238E27FC236}">
                <a16:creationId xmlns:a16="http://schemas.microsoft.com/office/drawing/2014/main" id="{109DF8C5-137E-EB41-A48F-25EE4EBDE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0339" y="7064945"/>
            <a:ext cx="185075" cy="215462"/>
          </a:xfrm>
          <a:custGeom>
            <a:avLst/>
            <a:gdLst>
              <a:gd name="T0" fmla="*/ 0 w 294"/>
              <a:gd name="T1" fmla="*/ 155 h 345"/>
              <a:gd name="T2" fmla="*/ 0 w 294"/>
              <a:gd name="T3" fmla="*/ 155 h 345"/>
              <a:gd name="T4" fmla="*/ 18 w 294"/>
              <a:gd name="T5" fmla="*/ 310 h 345"/>
              <a:gd name="T6" fmla="*/ 18 w 294"/>
              <a:gd name="T7" fmla="*/ 344 h 345"/>
              <a:gd name="T8" fmla="*/ 52 w 294"/>
              <a:gd name="T9" fmla="*/ 344 h 345"/>
              <a:gd name="T10" fmla="*/ 172 w 294"/>
              <a:gd name="T11" fmla="*/ 344 h 345"/>
              <a:gd name="T12" fmla="*/ 241 w 294"/>
              <a:gd name="T13" fmla="*/ 327 h 345"/>
              <a:gd name="T14" fmla="*/ 275 w 294"/>
              <a:gd name="T15" fmla="*/ 206 h 345"/>
              <a:gd name="T16" fmla="*/ 275 w 294"/>
              <a:gd name="T17" fmla="*/ 69 h 345"/>
              <a:gd name="T18" fmla="*/ 0 w 294"/>
              <a:gd name="T19" fmla="*/ 52 h 345"/>
              <a:gd name="T20" fmla="*/ 0 w 294"/>
              <a:gd name="T21" fmla="*/ 155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4" h="345">
                <a:moveTo>
                  <a:pt x="0" y="155"/>
                </a:moveTo>
                <a:lnTo>
                  <a:pt x="0" y="155"/>
                </a:lnTo>
                <a:cubicBezTo>
                  <a:pt x="0" y="206"/>
                  <a:pt x="18" y="258"/>
                  <a:pt x="18" y="310"/>
                </a:cubicBezTo>
                <a:cubicBezTo>
                  <a:pt x="18" y="327"/>
                  <a:pt x="18" y="327"/>
                  <a:pt x="18" y="344"/>
                </a:cubicBezTo>
                <a:cubicBezTo>
                  <a:pt x="18" y="344"/>
                  <a:pt x="35" y="344"/>
                  <a:pt x="52" y="344"/>
                </a:cubicBezTo>
                <a:cubicBezTo>
                  <a:pt x="87" y="344"/>
                  <a:pt x="138" y="344"/>
                  <a:pt x="172" y="344"/>
                </a:cubicBezTo>
                <a:cubicBezTo>
                  <a:pt x="189" y="344"/>
                  <a:pt x="224" y="344"/>
                  <a:pt x="241" y="327"/>
                </a:cubicBezTo>
                <a:cubicBezTo>
                  <a:pt x="275" y="310"/>
                  <a:pt x="293" y="241"/>
                  <a:pt x="275" y="206"/>
                </a:cubicBezTo>
                <a:cubicBezTo>
                  <a:pt x="275" y="155"/>
                  <a:pt x="258" y="103"/>
                  <a:pt x="275" y="69"/>
                </a:cubicBezTo>
                <a:cubicBezTo>
                  <a:pt x="172" y="103"/>
                  <a:pt x="87" y="0"/>
                  <a:pt x="0" y="52"/>
                </a:cubicBezTo>
                <a:lnTo>
                  <a:pt x="0" y="155"/>
                </a:lnTo>
              </a:path>
            </a:pathLst>
          </a:custGeom>
          <a:solidFill>
            <a:srgbClr val="EFBF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Freeform 43">
            <a:extLst>
              <a:ext uri="{FF2B5EF4-FFF2-40B4-BE49-F238E27FC236}">
                <a16:creationId xmlns:a16="http://schemas.microsoft.com/office/drawing/2014/main" id="{9F73DD93-BEF5-974D-A055-D005DBA57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5540" y="6192048"/>
            <a:ext cx="969580" cy="1055211"/>
          </a:xfrm>
          <a:custGeom>
            <a:avLst/>
            <a:gdLst>
              <a:gd name="T0" fmla="*/ 567 w 1549"/>
              <a:gd name="T1" fmla="*/ 86 h 1686"/>
              <a:gd name="T2" fmla="*/ 567 w 1549"/>
              <a:gd name="T3" fmla="*/ 86 h 1686"/>
              <a:gd name="T4" fmla="*/ 963 w 1549"/>
              <a:gd name="T5" fmla="*/ 361 h 1686"/>
              <a:gd name="T6" fmla="*/ 1221 w 1549"/>
              <a:gd name="T7" fmla="*/ 464 h 1686"/>
              <a:gd name="T8" fmla="*/ 1393 w 1549"/>
              <a:gd name="T9" fmla="*/ 1049 h 1686"/>
              <a:gd name="T10" fmla="*/ 1479 w 1549"/>
              <a:gd name="T11" fmla="*/ 1135 h 1686"/>
              <a:gd name="T12" fmla="*/ 1548 w 1549"/>
              <a:gd name="T13" fmla="*/ 1410 h 1686"/>
              <a:gd name="T14" fmla="*/ 1548 w 1549"/>
              <a:gd name="T15" fmla="*/ 1462 h 1686"/>
              <a:gd name="T16" fmla="*/ 1084 w 1549"/>
              <a:gd name="T17" fmla="*/ 1651 h 1686"/>
              <a:gd name="T18" fmla="*/ 997 w 1549"/>
              <a:gd name="T19" fmla="*/ 1565 h 1686"/>
              <a:gd name="T20" fmla="*/ 997 w 1549"/>
              <a:gd name="T21" fmla="*/ 1565 h 1686"/>
              <a:gd name="T22" fmla="*/ 911 w 1549"/>
              <a:gd name="T23" fmla="*/ 1324 h 1686"/>
              <a:gd name="T24" fmla="*/ 843 w 1549"/>
              <a:gd name="T25" fmla="*/ 1255 h 1686"/>
              <a:gd name="T26" fmla="*/ 826 w 1549"/>
              <a:gd name="T27" fmla="*/ 1049 h 1686"/>
              <a:gd name="T28" fmla="*/ 172 w 1549"/>
              <a:gd name="T29" fmla="*/ 602 h 1686"/>
              <a:gd name="T30" fmla="*/ 567 w 1549"/>
              <a:gd name="T31" fmla="*/ 86 h 1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9" h="1686">
                <a:moveTo>
                  <a:pt x="567" y="86"/>
                </a:moveTo>
                <a:lnTo>
                  <a:pt x="567" y="86"/>
                </a:lnTo>
                <a:cubicBezTo>
                  <a:pt x="722" y="138"/>
                  <a:pt x="826" y="292"/>
                  <a:pt x="963" y="361"/>
                </a:cubicBezTo>
                <a:cubicBezTo>
                  <a:pt x="1049" y="396"/>
                  <a:pt x="1153" y="396"/>
                  <a:pt x="1221" y="464"/>
                </a:cubicBezTo>
                <a:cubicBezTo>
                  <a:pt x="1376" y="602"/>
                  <a:pt x="1255" y="877"/>
                  <a:pt x="1393" y="1049"/>
                </a:cubicBezTo>
                <a:cubicBezTo>
                  <a:pt x="1410" y="1084"/>
                  <a:pt x="1445" y="1101"/>
                  <a:pt x="1479" y="1135"/>
                </a:cubicBezTo>
                <a:cubicBezTo>
                  <a:pt x="1531" y="1204"/>
                  <a:pt x="1548" y="1307"/>
                  <a:pt x="1548" y="1410"/>
                </a:cubicBezTo>
                <a:cubicBezTo>
                  <a:pt x="1548" y="1428"/>
                  <a:pt x="1548" y="1445"/>
                  <a:pt x="1548" y="1462"/>
                </a:cubicBezTo>
                <a:cubicBezTo>
                  <a:pt x="1531" y="1685"/>
                  <a:pt x="1221" y="1668"/>
                  <a:pt x="1084" y="1651"/>
                </a:cubicBezTo>
                <a:cubicBezTo>
                  <a:pt x="946" y="1634"/>
                  <a:pt x="997" y="1565"/>
                  <a:pt x="997" y="1565"/>
                </a:cubicBezTo>
                <a:lnTo>
                  <a:pt x="997" y="1565"/>
                </a:lnTo>
                <a:cubicBezTo>
                  <a:pt x="1015" y="1479"/>
                  <a:pt x="980" y="1376"/>
                  <a:pt x="911" y="1324"/>
                </a:cubicBezTo>
                <a:cubicBezTo>
                  <a:pt x="894" y="1307"/>
                  <a:pt x="860" y="1290"/>
                  <a:pt x="843" y="1255"/>
                </a:cubicBezTo>
                <a:cubicBezTo>
                  <a:pt x="791" y="1204"/>
                  <a:pt x="843" y="1118"/>
                  <a:pt x="826" y="1049"/>
                </a:cubicBezTo>
                <a:cubicBezTo>
                  <a:pt x="809" y="757"/>
                  <a:pt x="309" y="808"/>
                  <a:pt x="172" y="602"/>
                </a:cubicBezTo>
                <a:cubicBezTo>
                  <a:pt x="0" y="344"/>
                  <a:pt x="275" y="0"/>
                  <a:pt x="567" y="86"/>
                </a:cubicBezTo>
              </a:path>
            </a:pathLst>
          </a:custGeom>
          <a:solidFill>
            <a:srgbClr val="3B45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Freeform 44">
            <a:extLst>
              <a:ext uri="{FF2B5EF4-FFF2-40B4-BE49-F238E27FC236}">
                <a16:creationId xmlns:a16="http://schemas.microsoft.com/office/drawing/2014/main" id="{8CD6257A-911D-9B4B-A82A-E76B689EF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0923" y="5824657"/>
            <a:ext cx="215462" cy="323194"/>
          </a:xfrm>
          <a:custGeom>
            <a:avLst/>
            <a:gdLst>
              <a:gd name="T0" fmla="*/ 310 w 345"/>
              <a:gd name="T1" fmla="*/ 275 h 517"/>
              <a:gd name="T2" fmla="*/ 120 w 345"/>
              <a:gd name="T3" fmla="*/ 0 h 517"/>
              <a:gd name="T4" fmla="*/ 0 w 345"/>
              <a:gd name="T5" fmla="*/ 86 h 517"/>
              <a:gd name="T6" fmla="*/ 86 w 345"/>
              <a:gd name="T7" fmla="*/ 293 h 517"/>
              <a:gd name="T8" fmla="*/ 18 w 345"/>
              <a:gd name="T9" fmla="*/ 310 h 517"/>
              <a:gd name="T10" fmla="*/ 206 w 345"/>
              <a:gd name="T11" fmla="*/ 516 h 517"/>
              <a:gd name="T12" fmla="*/ 344 w 345"/>
              <a:gd name="T13" fmla="*/ 447 h 517"/>
              <a:gd name="T14" fmla="*/ 310 w 345"/>
              <a:gd name="T15" fmla="*/ 275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5" h="517">
                <a:moveTo>
                  <a:pt x="310" y="275"/>
                </a:moveTo>
                <a:lnTo>
                  <a:pt x="120" y="0"/>
                </a:lnTo>
                <a:lnTo>
                  <a:pt x="0" y="86"/>
                </a:lnTo>
                <a:lnTo>
                  <a:pt x="86" y="293"/>
                </a:lnTo>
                <a:lnTo>
                  <a:pt x="18" y="310"/>
                </a:lnTo>
                <a:lnTo>
                  <a:pt x="206" y="516"/>
                </a:lnTo>
                <a:lnTo>
                  <a:pt x="344" y="447"/>
                </a:lnTo>
                <a:lnTo>
                  <a:pt x="310" y="275"/>
                </a:lnTo>
              </a:path>
            </a:pathLst>
          </a:custGeom>
          <a:solidFill>
            <a:srgbClr val="EFBF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Freeform 45">
            <a:extLst>
              <a:ext uri="{FF2B5EF4-FFF2-40B4-BE49-F238E27FC236}">
                <a16:creationId xmlns:a16="http://schemas.microsoft.com/office/drawing/2014/main" id="{CA15B648-1BA1-A64B-A450-C243A5204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8778" y="6051168"/>
            <a:ext cx="1044162" cy="1787230"/>
          </a:xfrm>
          <a:custGeom>
            <a:avLst/>
            <a:gdLst>
              <a:gd name="T0" fmla="*/ 0 w 1669"/>
              <a:gd name="T1" fmla="*/ 2166 h 2855"/>
              <a:gd name="T2" fmla="*/ 998 w 1669"/>
              <a:gd name="T3" fmla="*/ 1375 h 2855"/>
              <a:gd name="T4" fmla="*/ 619 w 1669"/>
              <a:gd name="T5" fmla="*/ 154 h 2855"/>
              <a:gd name="T6" fmla="*/ 998 w 1669"/>
              <a:gd name="T7" fmla="*/ 0 h 2855"/>
              <a:gd name="T8" fmla="*/ 1668 w 1669"/>
              <a:gd name="T9" fmla="*/ 1616 h 2855"/>
              <a:gd name="T10" fmla="*/ 688 w 1669"/>
              <a:gd name="T11" fmla="*/ 2854 h 2855"/>
              <a:gd name="T12" fmla="*/ 0 w 1669"/>
              <a:gd name="T13" fmla="*/ 2166 h 2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69" h="2855">
                <a:moveTo>
                  <a:pt x="0" y="2166"/>
                </a:moveTo>
                <a:lnTo>
                  <a:pt x="998" y="1375"/>
                </a:lnTo>
                <a:lnTo>
                  <a:pt x="619" y="154"/>
                </a:lnTo>
                <a:lnTo>
                  <a:pt x="998" y="0"/>
                </a:lnTo>
                <a:lnTo>
                  <a:pt x="1668" y="1616"/>
                </a:lnTo>
                <a:lnTo>
                  <a:pt x="688" y="2854"/>
                </a:lnTo>
                <a:lnTo>
                  <a:pt x="0" y="216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Freeform 46">
            <a:extLst>
              <a:ext uri="{FF2B5EF4-FFF2-40B4-BE49-F238E27FC236}">
                <a16:creationId xmlns:a16="http://schemas.microsoft.com/office/drawing/2014/main" id="{AC1793DE-22B5-A64B-823C-CF03A29F5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61299" y="8120156"/>
            <a:ext cx="290044" cy="151927"/>
          </a:xfrm>
          <a:custGeom>
            <a:avLst/>
            <a:gdLst>
              <a:gd name="T0" fmla="*/ 172 w 465"/>
              <a:gd name="T1" fmla="*/ 240 h 241"/>
              <a:gd name="T2" fmla="*/ 464 w 465"/>
              <a:gd name="T3" fmla="*/ 188 h 241"/>
              <a:gd name="T4" fmla="*/ 447 w 465"/>
              <a:gd name="T5" fmla="*/ 69 h 241"/>
              <a:gd name="T6" fmla="*/ 241 w 465"/>
              <a:gd name="T7" fmla="*/ 51 h 241"/>
              <a:gd name="T8" fmla="*/ 258 w 465"/>
              <a:gd name="T9" fmla="*/ 0 h 241"/>
              <a:gd name="T10" fmla="*/ 17 w 465"/>
              <a:gd name="T11" fmla="*/ 69 h 241"/>
              <a:gd name="T12" fmla="*/ 0 w 465"/>
              <a:gd name="T13" fmla="*/ 206 h 241"/>
              <a:gd name="T14" fmla="*/ 172 w 465"/>
              <a:gd name="T15" fmla="*/ 24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5" h="241">
                <a:moveTo>
                  <a:pt x="172" y="240"/>
                </a:moveTo>
                <a:lnTo>
                  <a:pt x="464" y="188"/>
                </a:lnTo>
                <a:lnTo>
                  <a:pt x="447" y="69"/>
                </a:lnTo>
                <a:lnTo>
                  <a:pt x="241" y="51"/>
                </a:lnTo>
                <a:lnTo>
                  <a:pt x="258" y="0"/>
                </a:lnTo>
                <a:lnTo>
                  <a:pt x="17" y="69"/>
                </a:lnTo>
                <a:lnTo>
                  <a:pt x="0" y="206"/>
                </a:lnTo>
                <a:lnTo>
                  <a:pt x="172" y="240"/>
                </a:lnTo>
              </a:path>
            </a:pathLst>
          </a:custGeom>
          <a:solidFill>
            <a:srgbClr val="EFBF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Freeform 47">
            <a:extLst>
              <a:ext uri="{FF2B5EF4-FFF2-40B4-BE49-F238E27FC236}">
                <a16:creationId xmlns:a16="http://schemas.microsoft.com/office/drawing/2014/main" id="{C95DFD7B-808C-664B-A69D-219E66220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78446" y="7968227"/>
            <a:ext cx="635337" cy="323194"/>
          </a:xfrm>
          <a:custGeom>
            <a:avLst/>
            <a:gdLst>
              <a:gd name="T0" fmla="*/ 293 w 1016"/>
              <a:gd name="T1" fmla="*/ 0 h 517"/>
              <a:gd name="T2" fmla="*/ 293 w 1016"/>
              <a:gd name="T3" fmla="*/ 34 h 517"/>
              <a:gd name="T4" fmla="*/ 1015 w 1016"/>
              <a:gd name="T5" fmla="*/ 258 h 517"/>
              <a:gd name="T6" fmla="*/ 998 w 1016"/>
              <a:gd name="T7" fmla="*/ 516 h 517"/>
              <a:gd name="T8" fmla="*/ 0 w 1016"/>
              <a:gd name="T9" fmla="*/ 258 h 517"/>
              <a:gd name="T10" fmla="*/ 293 w 1016"/>
              <a:gd name="T11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6" h="517">
                <a:moveTo>
                  <a:pt x="293" y="0"/>
                </a:moveTo>
                <a:lnTo>
                  <a:pt x="293" y="34"/>
                </a:lnTo>
                <a:lnTo>
                  <a:pt x="1015" y="258"/>
                </a:lnTo>
                <a:lnTo>
                  <a:pt x="998" y="516"/>
                </a:lnTo>
                <a:lnTo>
                  <a:pt x="0" y="258"/>
                </a:lnTo>
                <a:lnTo>
                  <a:pt x="293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Freeform 48">
            <a:extLst>
              <a:ext uri="{FF2B5EF4-FFF2-40B4-BE49-F238E27FC236}">
                <a16:creationId xmlns:a16="http://schemas.microsoft.com/office/drawing/2014/main" id="{AFBB5A8D-48DC-7042-835D-D88B6AB98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0288" y="8366003"/>
            <a:ext cx="464072" cy="281758"/>
          </a:xfrm>
          <a:custGeom>
            <a:avLst/>
            <a:gdLst>
              <a:gd name="T0" fmla="*/ 688 w 740"/>
              <a:gd name="T1" fmla="*/ 35 h 448"/>
              <a:gd name="T2" fmla="*/ 482 w 740"/>
              <a:gd name="T3" fmla="*/ 103 h 448"/>
              <a:gd name="T4" fmla="*/ 310 w 740"/>
              <a:gd name="T5" fmla="*/ 0 h 448"/>
              <a:gd name="T6" fmla="*/ 275 w 740"/>
              <a:gd name="T7" fmla="*/ 35 h 448"/>
              <a:gd name="T8" fmla="*/ 310 w 740"/>
              <a:gd name="T9" fmla="*/ 86 h 448"/>
              <a:gd name="T10" fmla="*/ 138 w 740"/>
              <a:gd name="T11" fmla="*/ 52 h 448"/>
              <a:gd name="T12" fmla="*/ 17 w 740"/>
              <a:gd name="T13" fmla="*/ 103 h 448"/>
              <a:gd name="T14" fmla="*/ 0 w 740"/>
              <a:gd name="T15" fmla="*/ 275 h 448"/>
              <a:gd name="T16" fmla="*/ 86 w 740"/>
              <a:gd name="T17" fmla="*/ 447 h 448"/>
              <a:gd name="T18" fmla="*/ 275 w 740"/>
              <a:gd name="T19" fmla="*/ 447 h 448"/>
              <a:gd name="T20" fmla="*/ 447 w 740"/>
              <a:gd name="T21" fmla="*/ 344 h 448"/>
              <a:gd name="T22" fmla="*/ 739 w 740"/>
              <a:gd name="T23" fmla="*/ 275 h 448"/>
              <a:gd name="T24" fmla="*/ 688 w 740"/>
              <a:gd name="T25" fmla="*/ 35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0" h="448">
                <a:moveTo>
                  <a:pt x="688" y="35"/>
                </a:moveTo>
                <a:lnTo>
                  <a:pt x="482" y="103"/>
                </a:lnTo>
                <a:lnTo>
                  <a:pt x="310" y="0"/>
                </a:lnTo>
                <a:lnTo>
                  <a:pt x="275" y="35"/>
                </a:lnTo>
                <a:lnTo>
                  <a:pt x="310" y="86"/>
                </a:lnTo>
                <a:lnTo>
                  <a:pt x="138" y="52"/>
                </a:lnTo>
                <a:lnTo>
                  <a:pt x="17" y="103"/>
                </a:lnTo>
                <a:lnTo>
                  <a:pt x="0" y="275"/>
                </a:lnTo>
                <a:lnTo>
                  <a:pt x="86" y="447"/>
                </a:lnTo>
                <a:lnTo>
                  <a:pt x="275" y="447"/>
                </a:lnTo>
                <a:lnTo>
                  <a:pt x="447" y="344"/>
                </a:lnTo>
                <a:lnTo>
                  <a:pt x="739" y="275"/>
                </a:lnTo>
                <a:lnTo>
                  <a:pt x="688" y="35"/>
                </a:lnTo>
              </a:path>
            </a:pathLst>
          </a:custGeom>
          <a:solidFill>
            <a:srgbClr val="C1796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Freeform 49">
            <a:extLst>
              <a:ext uri="{FF2B5EF4-FFF2-40B4-BE49-F238E27FC236}">
                <a16:creationId xmlns:a16="http://schemas.microsoft.com/office/drawing/2014/main" id="{5C841060-469E-6648-BB46-2291C72C0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3482" y="7440622"/>
            <a:ext cx="1314871" cy="1218188"/>
          </a:xfrm>
          <a:custGeom>
            <a:avLst/>
            <a:gdLst>
              <a:gd name="T0" fmla="*/ 0 w 2099"/>
              <a:gd name="T1" fmla="*/ 1531 h 1944"/>
              <a:gd name="T2" fmla="*/ 0 w 2099"/>
              <a:gd name="T3" fmla="*/ 1531 h 1944"/>
              <a:gd name="T4" fmla="*/ 963 w 2099"/>
              <a:gd name="T5" fmla="*/ 1307 h 1944"/>
              <a:gd name="T6" fmla="*/ 1221 w 2099"/>
              <a:gd name="T7" fmla="*/ 1255 h 1944"/>
              <a:gd name="T8" fmla="*/ 1393 w 2099"/>
              <a:gd name="T9" fmla="*/ 1084 h 1944"/>
              <a:gd name="T10" fmla="*/ 1445 w 2099"/>
              <a:gd name="T11" fmla="*/ 34 h 1944"/>
              <a:gd name="T12" fmla="*/ 1823 w 2099"/>
              <a:gd name="T13" fmla="*/ 0 h 1944"/>
              <a:gd name="T14" fmla="*/ 2030 w 2099"/>
              <a:gd name="T15" fmla="*/ 309 h 1944"/>
              <a:gd name="T16" fmla="*/ 2047 w 2099"/>
              <a:gd name="T17" fmla="*/ 877 h 1944"/>
              <a:gd name="T18" fmla="*/ 1874 w 2099"/>
              <a:gd name="T19" fmla="*/ 1789 h 1944"/>
              <a:gd name="T20" fmla="*/ 0 w 2099"/>
              <a:gd name="T21" fmla="*/ 1943 h 1944"/>
              <a:gd name="T22" fmla="*/ 0 w 2099"/>
              <a:gd name="T23" fmla="*/ 1531 h 1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99" h="1944">
                <a:moveTo>
                  <a:pt x="0" y="1531"/>
                </a:moveTo>
                <a:lnTo>
                  <a:pt x="0" y="1531"/>
                </a:lnTo>
                <a:cubicBezTo>
                  <a:pt x="310" y="1445"/>
                  <a:pt x="636" y="1376"/>
                  <a:pt x="963" y="1307"/>
                </a:cubicBezTo>
                <a:cubicBezTo>
                  <a:pt x="1049" y="1272"/>
                  <a:pt x="1135" y="1272"/>
                  <a:pt x="1221" y="1255"/>
                </a:cubicBezTo>
                <a:cubicBezTo>
                  <a:pt x="1342" y="1221"/>
                  <a:pt x="1376" y="1204"/>
                  <a:pt x="1393" y="1084"/>
                </a:cubicBezTo>
                <a:cubicBezTo>
                  <a:pt x="1445" y="740"/>
                  <a:pt x="1393" y="378"/>
                  <a:pt x="1445" y="34"/>
                </a:cubicBezTo>
                <a:cubicBezTo>
                  <a:pt x="1565" y="17"/>
                  <a:pt x="1686" y="0"/>
                  <a:pt x="1823" y="0"/>
                </a:cubicBezTo>
                <a:cubicBezTo>
                  <a:pt x="2030" y="0"/>
                  <a:pt x="2012" y="138"/>
                  <a:pt x="2030" y="309"/>
                </a:cubicBezTo>
                <a:cubicBezTo>
                  <a:pt x="2030" y="499"/>
                  <a:pt x="2047" y="688"/>
                  <a:pt x="2047" y="877"/>
                </a:cubicBezTo>
                <a:cubicBezTo>
                  <a:pt x="2047" y="1049"/>
                  <a:pt x="2098" y="1737"/>
                  <a:pt x="1874" y="1789"/>
                </a:cubicBezTo>
                <a:cubicBezTo>
                  <a:pt x="1703" y="1823"/>
                  <a:pt x="0" y="1909"/>
                  <a:pt x="0" y="1943"/>
                </a:cubicBezTo>
                <a:cubicBezTo>
                  <a:pt x="0" y="1926"/>
                  <a:pt x="0" y="1531"/>
                  <a:pt x="0" y="153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Freeform 50">
            <a:extLst>
              <a:ext uri="{FF2B5EF4-FFF2-40B4-BE49-F238E27FC236}">
                <a16:creationId xmlns:a16="http://schemas.microsoft.com/office/drawing/2014/main" id="{B31602C4-2211-1445-8332-7DC4E40E7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526" y="8766542"/>
            <a:ext cx="419875" cy="290044"/>
          </a:xfrm>
          <a:custGeom>
            <a:avLst/>
            <a:gdLst>
              <a:gd name="T0" fmla="*/ 69 w 672"/>
              <a:gd name="T1" fmla="*/ 17 h 464"/>
              <a:gd name="T2" fmla="*/ 69 w 672"/>
              <a:gd name="T3" fmla="*/ 17 h 464"/>
              <a:gd name="T4" fmla="*/ 395 w 672"/>
              <a:gd name="T5" fmla="*/ 103 h 464"/>
              <a:gd name="T6" fmla="*/ 327 w 672"/>
              <a:gd name="T7" fmla="*/ 171 h 464"/>
              <a:gd name="T8" fmla="*/ 482 w 672"/>
              <a:gd name="T9" fmla="*/ 412 h 464"/>
              <a:gd name="T10" fmla="*/ 120 w 672"/>
              <a:gd name="T11" fmla="*/ 344 h 464"/>
              <a:gd name="T12" fmla="*/ 103 w 672"/>
              <a:gd name="T13" fmla="*/ 344 h 464"/>
              <a:gd name="T14" fmla="*/ 0 w 672"/>
              <a:gd name="T15" fmla="*/ 51 h 464"/>
              <a:gd name="T16" fmla="*/ 69 w 672"/>
              <a:gd name="T17" fmla="*/ 17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72" h="464">
                <a:moveTo>
                  <a:pt x="69" y="17"/>
                </a:moveTo>
                <a:lnTo>
                  <a:pt x="69" y="17"/>
                </a:lnTo>
                <a:cubicBezTo>
                  <a:pt x="120" y="0"/>
                  <a:pt x="413" y="85"/>
                  <a:pt x="395" y="103"/>
                </a:cubicBezTo>
                <a:cubicBezTo>
                  <a:pt x="378" y="137"/>
                  <a:pt x="344" y="154"/>
                  <a:pt x="327" y="171"/>
                </a:cubicBezTo>
                <a:cubicBezTo>
                  <a:pt x="413" y="223"/>
                  <a:pt x="671" y="326"/>
                  <a:pt x="482" y="412"/>
                </a:cubicBezTo>
                <a:cubicBezTo>
                  <a:pt x="395" y="463"/>
                  <a:pt x="172" y="395"/>
                  <a:pt x="120" y="344"/>
                </a:cubicBezTo>
                <a:lnTo>
                  <a:pt x="103" y="344"/>
                </a:lnTo>
                <a:cubicBezTo>
                  <a:pt x="0" y="51"/>
                  <a:pt x="0" y="51"/>
                  <a:pt x="0" y="51"/>
                </a:cubicBezTo>
                <a:cubicBezTo>
                  <a:pt x="17" y="34"/>
                  <a:pt x="34" y="34"/>
                  <a:pt x="69" y="17"/>
                </a:cubicBezTo>
              </a:path>
            </a:pathLst>
          </a:custGeom>
          <a:solidFill>
            <a:srgbClr val="C1796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Freeform 51">
            <a:extLst>
              <a:ext uri="{FF2B5EF4-FFF2-40B4-BE49-F238E27FC236}">
                <a16:creationId xmlns:a16="http://schemas.microsoft.com/office/drawing/2014/main" id="{9208191D-141A-CA4D-9218-A5389DB57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760" y="8258273"/>
            <a:ext cx="1044162" cy="765165"/>
          </a:xfrm>
          <a:custGeom>
            <a:avLst/>
            <a:gdLst>
              <a:gd name="T0" fmla="*/ 0 w 1326"/>
              <a:gd name="T1" fmla="*/ 0 h 1222"/>
              <a:gd name="T2" fmla="*/ 0 w 1326"/>
              <a:gd name="T3" fmla="*/ 0 h 1222"/>
              <a:gd name="T4" fmla="*/ 1187 w 1326"/>
              <a:gd name="T5" fmla="*/ 860 h 1222"/>
              <a:gd name="T6" fmla="*/ 1187 w 1326"/>
              <a:gd name="T7" fmla="*/ 860 h 1222"/>
              <a:gd name="T8" fmla="*/ 1290 w 1326"/>
              <a:gd name="T9" fmla="*/ 1153 h 1222"/>
              <a:gd name="T10" fmla="*/ 1325 w 1326"/>
              <a:gd name="T11" fmla="*/ 1221 h 1222"/>
              <a:gd name="T12" fmla="*/ 18 w 1326"/>
              <a:gd name="T13" fmla="*/ 705 h 1222"/>
              <a:gd name="T14" fmla="*/ 0 w 1326"/>
              <a:gd name="T15" fmla="*/ 0 h 1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26" h="1222">
                <a:moveTo>
                  <a:pt x="0" y="0"/>
                </a:moveTo>
                <a:lnTo>
                  <a:pt x="0" y="0"/>
                </a:lnTo>
                <a:cubicBezTo>
                  <a:pt x="1187" y="860"/>
                  <a:pt x="1187" y="860"/>
                  <a:pt x="1187" y="860"/>
                </a:cubicBezTo>
                <a:lnTo>
                  <a:pt x="1187" y="860"/>
                </a:lnTo>
                <a:cubicBezTo>
                  <a:pt x="1290" y="1153"/>
                  <a:pt x="1290" y="1153"/>
                  <a:pt x="1290" y="1153"/>
                </a:cubicBezTo>
                <a:cubicBezTo>
                  <a:pt x="1325" y="1221"/>
                  <a:pt x="1325" y="1221"/>
                  <a:pt x="1325" y="1221"/>
                </a:cubicBezTo>
                <a:cubicBezTo>
                  <a:pt x="688" y="1135"/>
                  <a:pt x="619" y="963"/>
                  <a:pt x="18" y="705"/>
                </a:cubicBezTo>
                <a:lnTo>
                  <a:pt x="0" y="0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Freeform 6875">
            <a:extLst>
              <a:ext uri="{FF2B5EF4-FFF2-40B4-BE49-F238E27FC236}">
                <a16:creationId xmlns:a16="http://schemas.microsoft.com/office/drawing/2014/main" id="{21AF9DB8-9BF2-E547-8F97-5AE159656E0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554824" y="4302435"/>
            <a:ext cx="3386773" cy="2571909"/>
          </a:xfrm>
          <a:custGeom>
            <a:avLst/>
            <a:gdLst>
              <a:gd name="T0" fmla="*/ 38421 w 588"/>
              <a:gd name="T1" fmla="*/ 122058 h 444"/>
              <a:gd name="T2" fmla="*/ 54221 w 588"/>
              <a:gd name="T3" fmla="*/ 159976 h 444"/>
              <a:gd name="T4" fmla="*/ 75406 w 588"/>
              <a:gd name="T5" fmla="*/ 124947 h 444"/>
              <a:gd name="T6" fmla="*/ 154044 w 588"/>
              <a:gd name="T7" fmla="*/ 124947 h 444"/>
              <a:gd name="T8" fmla="*/ 154044 w 588"/>
              <a:gd name="T9" fmla="*/ 124947 h 444"/>
              <a:gd name="T10" fmla="*/ 210778 w 588"/>
              <a:gd name="T11" fmla="*/ 67890 h 444"/>
              <a:gd name="T12" fmla="*/ 210778 w 588"/>
              <a:gd name="T13" fmla="*/ 56696 h 444"/>
              <a:gd name="T14" fmla="*/ 210778 w 588"/>
              <a:gd name="T15" fmla="*/ 56696 h 444"/>
              <a:gd name="T16" fmla="*/ 154044 w 588"/>
              <a:gd name="T17" fmla="*/ 0 h 444"/>
              <a:gd name="T18" fmla="*/ 56734 w 588"/>
              <a:gd name="T19" fmla="*/ 0 h 444"/>
              <a:gd name="T20" fmla="*/ 56734 w 588"/>
              <a:gd name="T21" fmla="*/ 0 h 444"/>
              <a:gd name="T22" fmla="*/ 0 w 588"/>
              <a:gd name="T23" fmla="*/ 56696 h 444"/>
              <a:gd name="T24" fmla="*/ 0 w 588"/>
              <a:gd name="T25" fmla="*/ 67890 h 444"/>
              <a:gd name="T26" fmla="*/ 0 w 588"/>
              <a:gd name="T27" fmla="*/ 67890 h 444"/>
              <a:gd name="T28" fmla="*/ 38421 w 588"/>
              <a:gd name="T29" fmla="*/ 122058 h 44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588" h="444">
                <a:moveTo>
                  <a:pt x="107" y="338"/>
                </a:moveTo>
                <a:lnTo>
                  <a:pt x="151" y="443"/>
                </a:lnTo>
                <a:lnTo>
                  <a:pt x="210" y="346"/>
                </a:lnTo>
                <a:lnTo>
                  <a:pt x="429" y="346"/>
                </a:lnTo>
                <a:cubicBezTo>
                  <a:pt x="516" y="346"/>
                  <a:pt x="587" y="276"/>
                  <a:pt x="587" y="188"/>
                </a:cubicBezTo>
                <a:lnTo>
                  <a:pt x="587" y="157"/>
                </a:lnTo>
                <a:cubicBezTo>
                  <a:pt x="587" y="71"/>
                  <a:pt x="516" y="0"/>
                  <a:pt x="429" y="0"/>
                </a:cubicBezTo>
                <a:lnTo>
                  <a:pt x="158" y="0"/>
                </a:lnTo>
                <a:cubicBezTo>
                  <a:pt x="72" y="0"/>
                  <a:pt x="0" y="71"/>
                  <a:pt x="0" y="157"/>
                </a:cubicBezTo>
                <a:lnTo>
                  <a:pt x="0" y="188"/>
                </a:lnTo>
                <a:cubicBezTo>
                  <a:pt x="0" y="258"/>
                  <a:pt x="45" y="316"/>
                  <a:pt x="107" y="33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4" name="Freeform 6875">
            <a:extLst>
              <a:ext uri="{FF2B5EF4-FFF2-40B4-BE49-F238E27FC236}">
                <a16:creationId xmlns:a16="http://schemas.microsoft.com/office/drawing/2014/main" id="{5B81DDC7-C88E-FF43-B71F-34541F0D5C2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93844" y="3388035"/>
            <a:ext cx="3386773" cy="2571909"/>
          </a:xfrm>
          <a:custGeom>
            <a:avLst/>
            <a:gdLst>
              <a:gd name="T0" fmla="*/ 38421 w 588"/>
              <a:gd name="T1" fmla="*/ 122058 h 444"/>
              <a:gd name="T2" fmla="*/ 54221 w 588"/>
              <a:gd name="T3" fmla="*/ 159976 h 444"/>
              <a:gd name="T4" fmla="*/ 75406 w 588"/>
              <a:gd name="T5" fmla="*/ 124947 h 444"/>
              <a:gd name="T6" fmla="*/ 154044 w 588"/>
              <a:gd name="T7" fmla="*/ 124947 h 444"/>
              <a:gd name="T8" fmla="*/ 154044 w 588"/>
              <a:gd name="T9" fmla="*/ 124947 h 444"/>
              <a:gd name="T10" fmla="*/ 210778 w 588"/>
              <a:gd name="T11" fmla="*/ 67890 h 444"/>
              <a:gd name="T12" fmla="*/ 210778 w 588"/>
              <a:gd name="T13" fmla="*/ 56696 h 444"/>
              <a:gd name="T14" fmla="*/ 210778 w 588"/>
              <a:gd name="T15" fmla="*/ 56696 h 444"/>
              <a:gd name="T16" fmla="*/ 154044 w 588"/>
              <a:gd name="T17" fmla="*/ 0 h 444"/>
              <a:gd name="T18" fmla="*/ 56734 w 588"/>
              <a:gd name="T19" fmla="*/ 0 h 444"/>
              <a:gd name="T20" fmla="*/ 56734 w 588"/>
              <a:gd name="T21" fmla="*/ 0 h 444"/>
              <a:gd name="T22" fmla="*/ 0 w 588"/>
              <a:gd name="T23" fmla="*/ 56696 h 444"/>
              <a:gd name="T24" fmla="*/ 0 w 588"/>
              <a:gd name="T25" fmla="*/ 67890 h 444"/>
              <a:gd name="T26" fmla="*/ 0 w 588"/>
              <a:gd name="T27" fmla="*/ 67890 h 444"/>
              <a:gd name="T28" fmla="*/ 38421 w 588"/>
              <a:gd name="T29" fmla="*/ 122058 h 44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588" h="444">
                <a:moveTo>
                  <a:pt x="107" y="338"/>
                </a:moveTo>
                <a:lnTo>
                  <a:pt x="151" y="443"/>
                </a:lnTo>
                <a:lnTo>
                  <a:pt x="210" y="346"/>
                </a:lnTo>
                <a:lnTo>
                  <a:pt x="429" y="346"/>
                </a:lnTo>
                <a:cubicBezTo>
                  <a:pt x="516" y="346"/>
                  <a:pt x="587" y="276"/>
                  <a:pt x="587" y="188"/>
                </a:cubicBezTo>
                <a:lnTo>
                  <a:pt x="587" y="157"/>
                </a:lnTo>
                <a:cubicBezTo>
                  <a:pt x="587" y="71"/>
                  <a:pt x="516" y="0"/>
                  <a:pt x="429" y="0"/>
                </a:cubicBezTo>
                <a:lnTo>
                  <a:pt x="158" y="0"/>
                </a:lnTo>
                <a:cubicBezTo>
                  <a:pt x="72" y="0"/>
                  <a:pt x="0" y="71"/>
                  <a:pt x="0" y="157"/>
                </a:cubicBezTo>
                <a:lnTo>
                  <a:pt x="0" y="188"/>
                </a:lnTo>
                <a:cubicBezTo>
                  <a:pt x="0" y="258"/>
                  <a:pt x="45" y="316"/>
                  <a:pt x="107" y="33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7" name="Freeform 6875">
            <a:extLst>
              <a:ext uri="{FF2B5EF4-FFF2-40B4-BE49-F238E27FC236}">
                <a16:creationId xmlns:a16="http://schemas.microsoft.com/office/drawing/2014/main" id="{D3D87722-552E-5D4E-BF0B-1E756AC5A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2821" y="3195579"/>
            <a:ext cx="3386773" cy="2571909"/>
          </a:xfrm>
          <a:custGeom>
            <a:avLst/>
            <a:gdLst>
              <a:gd name="T0" fmla="*/ 38421 w 588"/>
              <a:gd name="T1" fmla="*/ 122058 h 444"/>
              <a:gd name="T2" fmla="*/ 54221 w 588"/>
              <a:gd name="T3" fmla="*/ 159976 h 444"/>
              <a:gd name="T4" fmla="*/ 75406 w 588"/>
              <a:gd name="T5" fmla="*/ 124947 h 444"/>
              <a:gd name="T6" fmla="*/ 154044 w 588"/>
              <a:gd name="T7" fmla="*/ 124947 h 444"/>
              <a:gd name="T8" fmla="*/ 154044 w 588"/>
              <a:gd name="T9" fmla="*/ 124947 h 444"/>
              <a:gd name="T10" fmla="*/ 210778 w 588"/>
              <a:gd name="T11" fmla="*/ 67890 h 444"/>
              <a:gd name="T12" fmla="*/ 210778 w 588"/>
              <a:gd name="T13" fmla="*/ 56696 h 444"/>
              <a:gd name="T14" fmla="*/ 210778 w 588"/>
              <a:gd name="T15" fmla="*/ 56696 h 444"/>
              <a:gd name="T16" fmla="*/ 154044 w 588"/>
              <a:gd name="T17" fmla="*/ 0 h 444"/>
              <a:gd name="T18" fmla="*/ 56734 w 588"/>
              <a:gd name="T19" fmla="*/ 0 h 444"/>
              <a:gd name="T20" fmla="*/ 56734 w 588"/>
              <a:gd name="T21" fmla="*/ 0 h 444"/>
              <a:gd name="T22" fmla="*/ 0 w 588"/>
              <a:gd name="T23" fmla="*/ 56696 h 444"/>
              <a:gd name="T24" fmla="*/ 0 w 588"/>
              <a:gd name="T25" fmla="*/ 67890 h 444"/>
              <a:gd name="T26" fmla="*/ 0 w 588"/>
              <a:gd name="T27" fmla="*/ 67890 h 444"/>
              <a:gd name="T28" fmla="*/ 38421 w 588"/>
              <a:gd name="T29" fmla="*/ 122058 h 44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588" h="444">
                <a:moveTo>
                  <a:pt x="107" y="338"/>
                </a:moveTo>
                <a:lnTo>
                  <a:pt x="151" y="443"/>
                </a:lnTo>
                <a:lnTo>
                  <a:pt x="210" y="346"/>
                </a:lnTo>
                <a:lnTo>
                  <a:pt x="429" y="346"/>
                </a:lnTo>
                <a:cubicBezTo>
                  <a:pt x="516" y="346"/>
                  <a:pt x="587" y="276"/>
                  <a:pt x="587" y="188"/>
                </a:cubicBezTo>
                <a:lnTo>
                  <a:pt x="587" y="157"/>
                </a:lnTo>
                <a:cubicBezTo>
                  <a:pt x="587" y="71"/>
                  <a:pt x="516" y="0"/>
                  <a:pt x="429" y="0"/>
                </a:cubicBezTo>
                <a:lnTo>
                  <a:pt x="158" y="0"/>
                </a:lnTo>
                <a:cubicBezTo>
                  <a:pt x="72" y="0"/>
                  <a:pt x="0" y="71"/>
                  <a:pt x="0" y="157"/>
                </a:cubicBezTo>
                <a:lnTo>
                  <a:pt x="0" y="188"/>
                </a:lnTo>
                <a:cubicBezTo>
                  <a:pt x="0" y="258"/>
                  <a:pt x="45" y="316"/>
                  <a:pt x="107" y="33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4" name="Freeform 6875">
            <a:extLst>
              <a:ext uri="{FF2B5EF4-FFF2-40B4-BE49-F238E27FC236}">
                <a16:creationId xmlns:a16="http://schemas.microsoft.com/office/drawing/2014/main" id="{A629E4E8-A0E9-FF4A-B48D-03977800B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7675" y="3803833"/>
            <a:ext cx="3386773" cy="2571909"/>
          </a:xfrm>
          <a:custGeom>
            <a:avLst/>
            <a:gdLst>
              <a:gd name="T0" fmla="*/ 38421 w 588"/>
              <a:gd name="T1" fmla="*/ 122058 h 444"/>
              <a:gd name="T2" fmla="*/ 54221 w 588"/>
              <a:gd name="T3" fmla="*/ 159976 h 444"/>
              <a:gd name="T4" fmla="*/ 75406 w 588"/>
              <a:gd name="T5" fmla="*/ 124947 h 444"/>
              <a:gd name="T6" fmla="*/ 154044 w 588"/>
              <a:gd name="T7" fmla="*/ 124947 h 444"/>
              <a:gd name="T8" fmla="*/ 154044 w 588"/>
              <a:gd name="T9" fmla="*/ 124947 h 444"/>
              <a:gd name="T10" fmla="*/ 210778 w 588"/>
              <a:gd name="T11" fmla="*/ 67890 h 444"/>
              <a:gd name="T12" fmla="*/ 210778 w 588"/>
              <a:gd name="T13" fmla="*/ 56696 h 444"/>
              <a:gd name="T14" fmla="*/ 210778 w 588"/>
              <a:gd name="T15" fmla="*/ 56696 h 444"/>
              <a:gd name="T16" fmla="*/ 154044 w 588"/>
              <a:gd name="T17" fmla="*/ 0 h 444"/>
              <a:gd name="T18" fmla="*/ 56734 w 588"/>
              <a:gd name="T19" fmla="*/ 0 h 444"/>
              <a:gd name="T20" fmla="*/ 56734 w 588"/>
              <a:gd name="T21" fmla="*/ 0 h 444"/>
              <a:gd name="T22" fmla="*/ 0 w 588"/>
              <a:gd name="T23" fmla="*/ 56696 h 444"/>
              <a:gd name="T24" fmla="*/ 0 w 588"/>
              <a:gd name="T25" fmla="*/ 67890 h 444"/>
              <a:gd name="T26" fmla="*/ 0 w 588"/>
              <a:gd name="T27" fmla="*/ 67890 h 444"/>
              <a:gd name="T28" fmla="*/ 38421 w 588"/>
              <a:gd name="T29" fmla="*/ 122058 h 44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588" h="444">
                <a:moveTo>
                  <a:pt x="107" y="338"/>
                </a:moveTo>
                <a:lnTo>
                  <a:pt x="151" y="443"/>
                </a:lnTo>
                <a:lnTo>
                  <a:pt x="210" y="346"/>
                </a:lnTo>
                <a:lnTo>
                  <a:pt x="429" y="346"/>
                </a:lnTo>
                <a:cubicBezTo>
                  <a:pt x="516" y="346"/>
                  <a:pt x="587" y="276"/>
                  <a:pt x="587" y="188"/>
                </a:cubicBezTo>
                <a:lnTo>
                  <a:pt x="587" y="157"/>
                </a:lnTo>
                <a:cubicBezTo>
                  <a:pt x="587" y="71"/>
                  <a:pt x="516" y="0"/>
                  <a:pt x="429" y="0"/>
                </a:cubicBezTo>
                <a:lnTo>
                  <a:pt x="158" y="0"/>
                </a:lnTo>
                <a:cubicBezTo>
                  <a:pt x="72" y="0"/>
                  <a:pt x="0" y="71"/>
                  <a:pt x="0" y="157"/>
                </a:cubicBezTo>
                <a:lnTo>
                  <a:pt x="0" y="188"/>
                </a:lnTo>
                <a:cubicBezTo>
                  <a:pt x="0" y="258"/>
                  <a:pt x="45" y="316"/>
                  <a:pt x="107" y="33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8" name="Freeform 32">
            <a:extLst>
              <a:ext uri="{FF2B5EF4-FFF2-40B4-BE49-F238E27FC236}">
                <a16:creationId xmlns:a16="http://schemas.microsoft.com/office/drawing/2014/main" id="{ABBFBC17-E561-9E4A-B198-1D4349D79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439" y="6200334"/>
            <a:ext cx="1370117" cy="2834153"/>
          </a:xfrm>
          <a:custGeom>
            <a:avLst/>
            <a:gdLst>
              <a:gd name="T0" fmla="*/ 34 w 2186"/>
              <a:gd name="T1" fmla="*/ 3767 h 4524"/>
              <a:gd name="T2" fmla="*/ 155 w 2186"/>
              <a:gd name="T3" fmla="*/ 3887 h 4524"/>
              <a:gd name="T4" fmla="*/ 258 w 2186"/>
              <a:gd name="T5" fmla="*/ 4059 h 4524"/>
              <a:gd name="T6" fmla="*/ 963 w 2186"/>
              <a:gd name="T7" fmla="*/ 4162 h 4524"/>
              <a:gd name="T8" fmla="*/ 1256 w 2186"/>
              <a:gd name="T9" fmla="*/ 4506 h 4524"/>
              <a:gd name="T10" fmla="*/ 1566 w 2186"/>
              <a:gd name="T11" fmla="*/ 4472 h 4524"/>
              <a:gd name="T12" fmla="*/ 1824 w 2186"/>
              <a:gd name="T13" fmla="*/ 4111 h 4524"/>
              <a:gd name="T14" fmla="*/ 2030 w 2186"/>
              <a:gd name="T15" fmla="*/ 3629 h 4524"/>
              <a:gd name="T16" fmla="*/ 1462 w 2186"/>
              <a:gd name="T17" fmla="*/ 2099 h 4524"/>
              <a:gd name="T18" fmla="*/ 1497 w 2186"/>
              <a:gd name="T19" fmla="*/ 1926 h 4524"/>
              <a:gd name="T20" fmla="*/ 1359 w 2186"/>
              <a:gd name="T21" fmla="*/ 1617 h 4524"/>
              <a:gd name="T22" fmla="*/ 1325 w 2186"/>
              <a:gd name="T23" fmla="*/ 1531 h 4524"/>
              <a:gd name="T24" fmla="*/ 1222 w 2186"/>
              <a:gd name="T25" fmla="*/ 809 h 4524"/>
              <a:gd name="T26" fmla="*/ 1325 w 2186"/>
              <a:gd name="T27" fmla="*/ 1531 h 4524"/>
              <a:gd name="T28" fmla="*/ 1720 w 2186"/>
              <a:gd name="T29" fmla="*/ 654 h 4524"/>
              <a:gd name="T30" fmla="*/ 1841 w 2186"/>
              <a:gd name="T31" fmla="*/ 654 h 4524"/>
              <a:gd name="T32" fmla="*/ 2064 w 2186"/>
              <a:gd name="T33" fmla="*/ 809 h 4524"/>
              <a:gd name="T34" fmla="*/ 1720 w 2186"/>
              <a:gd name="T35" fmla="*/ 1599 h 4524"/>
              <a:gd name="T36" fmla="*/ 1720 w 2186"/>
              <a:gd name="T37" fmla="*/ 1651 h 4524"/>
              <a:gd name="T38" fmla="*/ 2081 w 2186"/>
              <a:gd name="T39" fmla="*/ 1772 h 4524"/>
              <a:gd name="T40" fmla="*/ 2099 w 2186"/>
              <a:gd name="T41" fmla="*/ 1651 h 4524"/>
              <a:gd name="T42" fmla="*/ 1961 w 2186"/>
              <a:gd name="T43" fmla="*/ 292 h 4524"/>
              <a:gd name="T44" fmla="*/ 1858 w 2186"/>
              <a:gd name="T45" fmla="*/ 310 h 4524"/>
              <a:gd name="T46" fmla="*/ 637 w 2186"/>
              <a:gd name="T47" fmla="*/ 1204 h 4524"/>
              <a:gd name="T48" fmla="*/ 688 w 2186"/>
              <a:gd name="T49" fmla="*/ 2460 h 4524"/>
              <a:gd name="T50" fmla="*/ 361 w 2186"/>
              <a:gd name="T51" fmla="*/ 3165 h 4524"/>
              <a:gd name="T52" fmla="*/ 293 w 2186"/>
              <a:gd name="T53" fmla="*/ 3371 h 4524"/>
              <a:gd name="T54" fmla="*/ 293 w 2186"/>
              <a:gd name="T55" fmla="*/ 3371 h 4524"/>
              <a:gd name="T56" fmla="*/ 361 w 2186"/>
              <a:gd name="T57" fmla="*/ 3165 h 4524"/>
              <a:gd name="T58" fmla="*/ 34 w 2186"/>
              <a:gd name="T59" fmla="*/ 3767 h 4524"/>
              <a:gd name="T60" fmla="*/ 1445 w 2186"/>
              <a:gd name="T61" fmla="*/ 585 h 4524"/>
              <a:gd name="T62" fmla="*/ 1445 w 2186"/>
              <a:gd name="T63" fmla="*/ 585 h 4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186" h="4524">
                <a:moveTo>
                  <a:pt x="34" y="3767"/>
                </a:moveTo>
                <a:lnTo>
                  <a:pt x="34" y="3767"/>
                </a:lnTo>
                <a:cubicBezTo>
                  <a:pt x="52" y="3853"/>
                  <a:pt x="86" y="3921"/>
                  <a:pt x="138" y="3973"/>
                </a:cubicBezTo>
                <a:cubicBezTo>
                  <a:pt x="155" y="3938"/>
                  <a:pt x="155" y="3921"/>
                  <a:pt x="155" y="3887"/>
                </a:cubicBezTo>
                <a:cubicBezTo>
                  <a:pt x="155" y="3921"/>
                  <a:pt x="155" y="3938"/>
                  <a:pt x="138" y="3973"/>
                </a:cubicBezTo>
                <a:cubicBezTo>
                  <a:pt x="172" y="4007"/>
                  <a:pt x="224" y="4042"/>
                  <a:pt x="258" y="4059"/>
                </a:cubicBezTo>
                <a:cubicBezTo>
                  <a:pt x="379" y="4128"/>
                  <a:pt x="517" y="4145"/>
                  <a:pt x="654" y="4145"/>
                </a:cubicBezTo>
                <a:cubicBezTo>
                  <a:pt x="757" y="4145"/>
                  <a:pt x="861" y="4128"/>
                  <a:pt x="963" y="4162"/>
                </a:cubicBezTo>
                <a:cubicBezTo>
                  <a:pt x="1067" y="4179"/>
                  <a:pt x="1170" y="4248"/>
                  <a:pt x="1187" y="4351"/>
                </a:cubicBezTo>
                <a:cubicBezTo>
                  <a:pt x="1205" y="4403"/>
                  <a:pt x="1205" y="4472"/>
                  <a:pt x="1256" y="4506"/>
                </a:cubicBezTo>
                <a:cubicBezTo>
                  <a:pt x="1273" y="4523"/>
                  <a:pt x="1307" y="4523"/>
                  <a:pt x="1325" y="4523"/>
                </a:cubicBezTo>
                <a:cubicBezTo>
                  <a:pt x="1411" y="4523"/>
                  <a:pt x="1514" y="4523"/>
                  <a:pt x="1566" y="4472"/>
                </a:cubicBezTo>
                <a:cubicBezTo>
                  <a:pt x="1651" y="4369"/>
                  <a:pt x="1600" y="4179"/>
                  <a:pt x="1720" y="4128"/>
                </a:cubicBezTo>
                <a:cubicBezTo>
                  <a:pt x="1754" y="4111"/>
                  <a:pt x="1789" y="4111"/>
                  <a:pt x="1824" y="4111"/>
                </a:cubicBezTo>
                <a:cubicBezTo>
                  <a:pt x="1978" y="4076"/>
                  <a:pt x="2064" y="3904"/>
                  <a:pt x="2047" y="3732"/>
                </a:cubicBezTo>
                <a:cubicBezTo>
                  <a:pt x="2047" y="3698"/>
                  <a:pt x="2030" y="3663"/>
                  <a:pt x="2030" y="3629"/>
                </a:cubicBezTo>
                <a:cubicBezTo>
                  <a:pt x="1961" y="3457"/>
                  <a:pt x="1806" y="3319"/>
                  <a:pt x="1686" y="3165"/>
                </a:cubicBezTo>
                <a:cubicBezTo>
                  <a:pt x="1462" y="2855"/>
                  <a:pt x="1325" y="2460"/>
                  <a:pt x="1462" y="2099"/>
                </a:cubicBezTo>
                <a:cubicBezTo>
                  <a:pt x="1462" y="2064"/>
                  <a:pt x="1480" y="2030"/>
                  <a:pt x="1497" y="1995"/>
                </a:cubicBezTo>
                <a:cubicBezTo>
                  <a:pt x="1497" y="1978"/>
                  <a:pt x="1497" y="1943"/>
                  <a:pt x="1497" y="1926"/>
                </a:cubicBezTo>
                <a:cubicBezTo>
                  <a:pt x="1497" y="1823"/>
                  <a:pt x="1428" y="1737"/>
                  <a:pt x="1376" y="1634"/>
                </a:cubicBezTo>
                <a:cubicBezTo>
                  <a:pt x="1359" y="1634"/>
                  <a:pt x="1359" y="1617"/>
                  <a:pt x="1359" y="1617"/>
                </a:cubicBezTo>
                <a:cubicBezTo>
                  <a:pt x="1342" y="1582"/>
                  <a:pt x="1342" y="1565"/>
                  <a:pt x="1325" y="1531"/>
                </a:cubicBezTo>
                <a:lnTo>
                  <a:pt x="1325" y="1531"/>
                </a:lnTo>
                <a:cubicBezTo>
                  <a:pt x="1170" y="1359"/>
                  <a:pt x="1101" y="1067"/>
                  <a:pt x="1205" y="860"/>
                </a:cubicBezTo>
                <a:cubicBezTo>
                  <a:pt x="1222" y="843"/>
                  <a:pt x="1222" y="826"/>
                  <a:pt x="1222" y="809"/>
                </a:cubicBezTo>
                <a:cubicBezTo>
                  <a:pt x="1222" y="826"/>
                  <a:pt x="1222" y="843"/>
                  <a:pt x="1205" y="860"/>
                </a:cubicBezTo>
                <a:cubicBezTo>
                  <a:pt x="1101" y="1067"/>
                  <a:pt x="1170" y="1359"/>
                  <a:pt x="1325" y="1531"/>
                </a:cubicBezTo>
                <a:cubicBezTo>
                  <a:pt x="1273" y="1273"/>
                  <a:pt x="1325" y="877"/>
                  <a:pt x="1497" y="723"/>
                </a:cubicBezTo>
                <a:cubicBezTo>
                  <a:pt x="1566" y="671"/>
                  <a:pt x="1634" y="654"/>
                  <a:pt x="1720" y="654"/>
                </a:cubicBezTo>
                <a:cubicBezTo>
                  <a:pt x="1772" y="654"/>
                  <a:pt x="1772" y="671"/>
                  <a:pt x="1806" y="671"/>
                </a:cubicBezTo>
                <a:cubicBezTo>
                  <a:pt x="1806" y="654"/>
                  <a:pt x="1824" y="654"/>
                  <a:pt x="1841" y="654"/>
                </a:cubicBezTo>
                <a:cubicBezTo>
                  <a:pt x="1858" y="636"/>
                  <a:pt x="1893" y="585"/>
                  <a:pt x="1910" y="533"/>
                </a:cubicBezTo>
                <a:cubicBezTo>
                  <a:pt x="1978" y="585"/>
                  <a:pt x="2047" y="671"/>
                  <a:pt x="2064" y="809"/>
                </a:cubicBezTo>
                <a:cubicBezTo>
                  <a:pt x="2081" y="963"/>
                  <a:pt x="2081" y="1118"/>
                  <a:pt x="2030" y="1273"/>
                </a:cubicBezTo>
                <a:cubicBezTo>
                  <a:pt x="1978" y="1411"/>
                  <a:pt x="1858" y="1548"/>
                  <a:pt x="1720" y="1599"/>
                </a:cubicBezTo>
                <a:cubicBezTo>
                  <a:pt x="1720" y="1617"/>
                  <a:pt x="1703" y="1617"/>
                  <a:pt x="1703" y="1617"/>
                </a:cubicBezTo>
                <a:cubicBezTo>
                  <a:pt x="1703" y="1634"/>
                  <a:pt x="1720" y="1634"/>
                  <a:pt x="1720" y="1651"/>
                </a:cubicBezTo>
                <a:cubicBezTo>
                  <a:pt x="1806" y="1737"/>
                  <a:pt x="1927" y="1754"/>
                  <a:pt x="2047" y="1772"/>
                </a:cubicBezTo>
                <a:cubicBezTo>
                  <a:pt x="2047" y="1772"/>
                  <a:pt x="2064" y="1772"/>
                  <a:pt x="2081" y="1772"/>
                </a:cubicBezTo>
                <a:cubicBezTo>
                  <a:pt x="2099" y="1754"/>
                  <a:pt x="2116" y="1737"/>
                  <a:pt x="2116" y="1720"/>
                </a:cubicBezTo>
                <a:cubicBezTo>
                  <a:pt x="2116" y="1686"/>
                  <a:pt x="2099" y="1668"/>
                  <a:pt x="2099" y="1651"/>
                </a:cubicBezTo>
                <a:cubicBezTo>
                  <a:pt x="2030" y="1411"/>
                  <a:pt x="2150" y="1153"/>
                  <a:pt x="2168" y="929"/>
                </a:cubicBezTo>
                <a:cubicBezTo>
                  <a:pt x="2185" y="688"/>
                  <a:pt x="2133" y="447"/>
                  <a:pt x="1961" y="292"/>
                </a:cubicBezTo>
                <a:cubicBezTo>
                  <a:pt x="1927" y="292"/>
                  <a:pt x="1893" y="310"/>
                  <a:pt x="1858" y="327"/>
                </a:cubicBezTo>
                <a:lnTo>
                  <a:pt x="1858" y="310"/>
                </a:lnTo>
                <a:cubicBezTo>
                  <a:pt x="1583" y="0"/>
                  <a:pt x="1205" y="275"/>
                  <a:pt x="1015" y="516"/>
                </a:cubicBezTo>
                <a:cubicBezTo>
                  <a:pt x="843" y="723"/>
                  <a:pt x="705" y="946"/>
                  <a:pt x="637" y="1204"/>
                </a:cubicBezTo>
                <a:cubicBezTo>
                  <a:pt x="585" y="1445"/>
                  <a:pt x="551" y="1789"/>
                  <a:pt x="585" y="2047"/>
                </a:cubicBezTo>
                <a:cubicBezTo>
                  <a:pt x="602" y="2184"/>
                  <a:pt x="654" y="2322"/>
                  <a:pt x="688" y="2460"/>
                </a:cubicBezTo>
                <a:cubicBezTo>
                  <a:pt x="705" y="2545"/>
                  <a:pt x="705" y="2649"/>
                  <a:pt x="688" y="2735"/>
                </a:cubicBezTo>
                <a:cubicBezTo>
                  <a:pt x="654" y="2907"/>
                  <a:pt x="517" y="3044"/>
                  <a:pt x="361" y="3165"/>
                </a:cubicBezTo>
                <a:cubicBezTo>
                  <a:pt x="361" y="3199"/>
                  <a:pt x="344" y="3233"/>
                  <a:pt x="327" y="3268"/>
                </a:cubicBezTo>
                <a:cubicBezTo>
                  <a:pt x="310" y="3302"/>
                  <a:pt x="310" y="3337"/>
                  <a:pt x="293" y="3371"/>
                </a:cubicBezTo>
                <a:cubicBezTo>
                  <a:pt x="276" y="3388"/>
                  <a:pt x="276" y="3423"/>
                  <a:pt x="276" y="3440"/>
                </a:cubicBezTo>
                <a:cubicBezTo>
                  <a:pt x="276" y="3423"/>
                  <a:pt x="276" y="3388"/>
                  <a:pt x="293" y="3371"/>
                </a:cubicBezTo>
                <a:cubicBezTo>
                  <a:pt x="310" y="3337"/>
                  <a:pt x="310" y="3302"/>
                  <a:pt x="327" y="3268"/>
                </a:cubicBezTo>
                <a:cubicBezTo>
                  <a:pt x="344" y="3233"/>
                  <a:pt x="361" y="3199"/>
                  <a:pt x="361" y="3165"/>
                </a:cubicBezTo>
                <a:cubicBezTo>
                  <a:pt x="344" y="3182"/>
                  <a:pt x="327" y="3199"/>
                  <a:pt x="310" y="3216"/>
                </a:cubicBezTo>
                <a:cubicBezTo>
                  <a:pt x="155" y="3371"/>
                  <a:pt x="0" y="3560"/>
                  <a:pt x="34" y="3767"/>
                </a:cubicBezTo>
                <a:close/>
                <a:moveTo>
                  <a:pt x="1445" y="585"/>
                </a:moveTo>
                <a:lnTo>
                  <a:pt x="1445" y="585"/>
                </a:lnTo>
                <a:cubicBezTo>
                  <a:pt x="1462" y="567"/>
                  <a:pt x="1480" y="567"/>
                  <a:pt x="1497" y="550"/>
                </a:cubicBezTo>
                <a:cubicBezTo>
                  <a:pt x="1480" y="567"/>
                  <a:pt x="1462" y="567"/>
                  <a:pt x="1445" y="585"/>
                </a:cubicBezTo>
                <a:close/>
              </a:path>
            </a:pathLst>
          </a:custGeom>
          <a:solidFill>
            <a:srgbClr val="3B45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3316F89-829A-BD48-92C5-96011D0A6C40}"/>
              </a:ext>
            </a:extLst>
          </p:cNvPr>
          <p:cNvGrpSpPr/>
          <p:nvPr/>
        </p:nvGrpSpPr>
        <p:grpSpPr>
          <a:xfrm>
            <a:off x="2655908" y="4772172"/>
            <a:ext cx="1164318" cy="1008578"/>
            <a:chOff x="26544811" y="2315366"/>
            <a:chExt cx="1377705" cy="1193426"/>
          </a:xfrm>
        </p:grpSpPr>
        <p:sp>
          <p:nvSpPr>
            <p:cNvPr id="117" name="Freeform 338">
              <a:extLst>
                <a:ext uri="{FF2B5EF4-FFF2-40B4-BE49-F238E27FC236}">
                  <a16:creationId xmlns:a16="http://schemas.microsoft.com/office/drawing/2014/main" id="{A5D0E1E6-5C9B-9A46-96FD-A26685727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4811" y="2315366"/>
              <a:ext cx="1377705" cy="1193426"/>
            </a:xfrm>
            <a:custGeom>
              <a:avLst/>
              <a:gdLst>
                <a:gd name="T0" fmla="*/ 1291 w 1384"/>
                <a:gd name="T1" fmla="*/ 248 h 1201"/>
                <a:gd name="T2" fmla="*/ 1291 w 1384"/>
                <a:gd name="T3" fmla="*/ 248 h 1201"/>
                <a:gd name="T4" fmla="*/ 1154 w 1384"/>
                <a:gd name="T5" fmla="*/ 248 h 1201"/>
                <a:gd name="T6" fmla="*/ 1017 w 1384"/>
                <a:gd name="T7" fmla="*/ 74 h 1201"/>
                <a:gd name="T8" fmla="*/ 687 w 1384"/>
                <a:gd name="T9" fmla="*/ 0 h 1201"/>
                <a:gd name="T10" fmla="*/ 357 w 1384"/>
                <a:gd name="T11" fmla="*/ 74 h 1201"/>
                <a:gd name="T12" fmla="*/ 220 w 1384"/>
                <a:gd name="T13" fmla="*/ 248 h 1201"/>
                <a:gd name="T14" fmla="*/ 92 w 1384"/>
                <a:gd name="T15" fmla="*/ 248 h 1201"/>
                <a:gd name="T16" fmla="*/ 0 w 1384"/>
                <a:gd name="T17" fmla="*/ 330 h 1201"/>
                <a:gd name="T18" fmla="*/ 0 w 1384"/>
                <a:gd name="T19" fmla="*/ 1109 h 1201"/>
                <a:gd name="T20" fmla="*/ 92 w 1384"/>
                <a:gd name="T21" fmla="*/ 1200 h 1201"/>
                <a:gd name="T22" fmla="*/ 1291 w 1384"/>
                <a:gd name="T23" fmla="*/ 1200 h 1201"/>
                <a:gd name="T24" fmla="*/ 1383 w 1384"/>
                <a:gd name="T25" fmla="*/ 1109 h 1201"/>
                <a:gd name="T26" fmla="*/ 1383 w 1384"/>
                <a:gd name="T27" fmla="*/ 330 h 1201"/>
                <a:gd name="T28" fmla="*/ 1291 w 1384"/>
                <a:gd name="T29" fmla="*/ 248 h 1201"/>
                <a:gd name="T30" fmla="*/ 394 w 1384"/>
                <a:gd name="T31" fmla="*/ 138 h 1201"/>
                <a:gd name="T32" fmla="*/ 394 w 1384"/>
                <a:gd name="T33" fmla="*/ 138 h 1201"/>
                <a:gd name="T34" fmla="*/ 687 w 1384"/>
                <a:gd name="T35" fmla="*/ 74 h 1201"/>
                <a:gd name="T36" fmla="*/ 980 w 1384"/>
                <a:gd name="T37" fmla="*/ 138 h 1201"/>
                <a:gd name="T38" fmla="*/ 1090 w 1384"/>
                <a:gd name="T39" fmla="*/ 248 h 1201"/>
                <a:gd name="T40" fmla="*/ 284 w 1384"/>
                <a:gd name="T41" fmla="*/ 248 h 1201"/>
                <a:gd name="T42" fmla="*/ 394 w 1384"/>
                <a:gd name="T43" fmla="*/ 138 h 1201"/>
                <a:gd name="T44" fmla="*/ 1319 w 1384"/>
                <a:gd name="T45" fmla="*/ 1109 h 1201"/>
                <a:gd name="T46" fmla="*/ 1319 w 1384"/>
                <a:gd name="T47" fmla="*/ 1109 h 1201"/>
                <a:gd name="T48" fmla="*/ 1291 w 1384"/>
                <a:gd name="T49" fmla="*/ 1127 h 1201"/>
                <a:gd name="T50" fmla="*/ 92 w 1384"/>
                <a:gd name="T51" fmla="*/ 1127 h 1201"/>
                <a:gd name="T52" fmla="*/ 73 w 1384"/>
                <a:gd name="T53" fmla="*/ 1109 h 1201"/>
                <a:gd name="T54" fmla="*/ 73 w 1384"/>
                <a:gd name="T55" fmla="*/ 330 h 1201"/>
                <a:gd name="T56" fmla="*/ 92 w 1384"/>
                <a:gd name="T57" fmla="*/ 312 h 1201"/>
                <a:gd name="T58" fmla="*/ 1291 w 1384"/>
                <a:gd name="T59" fmla="*/ 312 h 1201"/>
                <a:gd name="T60" fmla="*/ 1319 w 1384"/>
                <a:gd name="T61" fmla="*/ 330 h 1201"/>
                <a:gd name="T62" fmla="*/ 1319 w 1384"/>
                <a:gd name="T63" fmla="*/ 1109 h 1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4" h="1201">
                  <a:moveTo>
                    <a:pt x="1291" y="248"/>
                  </a:moveTo>
                  <a:lnTo>
                    <a:pt x="1291" y="248"/>
                  </a:lnTo>
                  <a:cubicBezTo>
                    <a:pt x="1154" y="248"/>
                    <a:pt x="1154" y="248"/>
                    <a:pt x="1154" y="248"/>
                  </a:cubicBezTo>
                  <a:cubicBezTo>
                    <a:pt x="1145" y="183"/>
                    <a:pt x="1099" y="120"/>
                    <a:pt x="1017" y="74"/>
                  </a:cubicBezTo>
                  <a:cubicBezTo>
                    <a:pt x="925" y="28"/>
                    <a:pt x="806" y="0"/>
                    <a:pt x="687" y="0"/>
                  </a:cubicBezTo>
                  <a:cubicBezTo>
                    <a:pt x="568" y="0"/>
                    <a:pt x="449" y="28"/>
                    <a:pt x="357" y="74"/>
                  </a:cubicBezTo>
                  <a:cubicBezTo>
                    <a:pt x="275" y="120"/>
                    <a:pt x="229" y="183"/>
                    <a:pt x="220" y="248"/>
                  </a:cubicBezTo>
                  <a:cubicBezTo>
                    <a:pt x="92" y="248"/>
                    <a:pt x="92" y="248"/>
                    <a:pt x="92" y="248"/>
                  </a:cubicBezTo>
                  <a:cubicBezTo>
                    <a:pt x="37" y="248"/>
                    <a:pt x="0" y="284"/>
                    <a:pt x="0" y="330"/>
                  </a:cubicBezTo>
                  <a:cubicBezTo>
                    <a:pt x="0" y="1109"/>
                    <a:pt x="0" y="1109"/>
                    <a:pt x="0" y="1109"/>
                  </a:cubicBezTo>
                  <a:cubicBezTo>
                    <a:pt x="0" y="1154"/>
                    <a:pt x="37" y="1200"/>
                    <a:pt x="92" y="1200"/>
                  </a:cubicBezTo>
                  <a:cubicBezTo>
                    <a:pt x="1291" y="1200"/>
                    <a:pt x="1291" y="1200"/>
                    <a:pt x="1291" y="1200"/>
                  </a:cubicBezTo>
                  <a:cubicBezTo>
                    <a:pt x="1346" y="1200"/>
                    <a:pt x="1383" y="1154"/>
                    <a:pt x="1383" y="1109"/>
                  </a:cubicBezTo>
                  <a:cubicBezTo>
                    <a:pt x="1383" y="330"/>
                    <a:pt x="1383" y="330"/>
                    <a:pt x="1383" y="330"/>
                  </a:cubicBezTo>
                  <a:cubicBezTo>
                    <a:pt x="1383" y="284"/>
                    <a:pt x="1346" y="248"/>
                    <a:pt x="1291" y="248"/>
                  </a:cubicBezTo>
                  <a:close/>
                  <a:moveTo>
                    <a:pt x="394" y="138"/>
                  </a:moveTo>
                  <a:lnTo>
                    <a:pt x="394" y="138"/>
                  </a:lnTo>
                  <a:cubicBezTo>
                    <a:pt x="467" y="92"/>
                    <a:pt x="577" y="74"/>
                    <a:pt x="687" y="74"/>
                  </a:cubicBezTo>
                  <a:cubicBezTo>
                    <a:pt x="797" y="74"/>
                    <a:pt x="907" y="92"/>
                    <a:pt x="980" y="138"/>
                  </a:cubicBezTo>
                  <a:cubicBezTo>
                    <a:pt x="1035" y="165"/>
                    <a:pt x="1072" y="202"/>
                    <a:pt x="1090" y="248"/>
                  </a:cubicBezTo>
                  <a:cubicBezTo>
                    <a:pt x="284" y="248"/>
                    <a:pt x="284" y="248"/>
                    <a:pt x="284" y="248"/>
                  </a:cubicBezTo>
                  <a:cubicBezTo>
                    <a:pt x="302" y="202"/>
                    <a:pt x="339" y="165"/>
                    <a:pt x="394" y="138"/>
                  </a:cubicBezTo>
                  <a:close/>
                  <a:moveTo>
                    <a:pt x="1319" y="1109"/>
                  </a:moveTo>
                  <a:lnTo>
                    <a:pt x="1319" y="1109"/>
                  </a:lnTo>
                  <a:cubicBezTo>
                    <a:pt x="1319" y="1118"/>
                    <a:pt x="1310" y="1127"/>
                    <a:pt x="1291" y="1127"/>
                  </a:cubicBezTo>
                  <a:cubicBezTo>
                    <a:pt x="92" y="1127"/>
                    <a:pt x="92" y="1127"/>
                    <a:pt x="92" y="1127"/>
                  </a:cubicBezTo>
                  <a:cubicBezTo>
                    <a:pt x="83" y="1127"/>
                    <a:pt x="73" y="1118"/>
                    <a:pt x="73" y="1109"/>
                  </a:cubicBezTo>
                  <a:cubicBezTo>
                    <a:pt x="73" y="330"/>
                    <a:pt x="73" y="330"/>
                    <a:pt x="73" y="330"/>
                  </a:cubicBezTo>
                  <a:cubicBezTo>
                    <a:pt x="73" y="321"/>
                    <a:pt x="83" y="312"/>
                    <a:pt x="92" y="312"/>
                  </a:cubicBezTo>
                  <a:cubicBezTo>
                    <a:pt x="1291" y="312"/>
                    <a:pt x="1291" y="312"/>
                    <a:pt x="1291" y="312"/>
                  </a:cubicBezTo>
                  <a:cubicBezTo>
                    <a:pt x="1310" y="312"/>
                    <a:pt x="1319" y="321"/>
                    <a:pt x="1319" y="330"/>
                  </a:cubicBezTo>
                  <a:lnTo>
                    <a:pt x="1319" y="110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8" name="Freeform 339">
              <a:extLst>
                <a:ext uri="{FF2B5EF4-FFF2-40B4-BE49-F238E27FC236}">
                  <a16:creationId xmlns:a16="http://schemas.microsoft.com/office/drawing/2014/main" id="{D4934AC7-D8B1-0F49-AECF-6B5B33E30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4796" y="2767287"/>
              <a:ext cx="513347" cy="513350"/>
            </a:xfrm>
            <a:custGeom>
              <a:avLst/>
              <a:gdLst>
                <a:gd name="T0" fmla="*/ 477 w 514"/>
                <a:gd name="T1" fmla="*/ 110 h 514"/>
                <a:gd name="T2" fmla="*/ 477 w 514"/>
                <a:gd name="T3" fmla="*/ 110 h 514"/>
                <a:gd name="T4" fmla="*/ 403 w 514"/>
                <a:gd name="T5" fmla="*/ 110 h 514"/>
                <a:gd name="T6" fmla="*/ 403 w 514"/>
                <a:gd name="T7" fmla="*/ 37 h 514"/>
                <a:gd name="T8" fmla="*/ 367 w 514"/>
                <a:gd name="T9" fmla="*/ 0 h 514"/>
                <a:gd name="T10" fmla="*/ 147 w 514"/>
                <a:gd name="T11" fmla="*/ 0 h 514"/>
                <a:gd name="T12" fmla="*/ 110 w 514"/>
                <a:gd name="T13" fmla="*/ 37 h 514"/>
                <a:gd name="T14" fmla="*/ 110 w 514"/>
                <a:gd name="T15" fmla="*/ 110 h 514"/>
                <a:gd name="T16" fmla="*/ 37 w 514"/>
                <a:gd name="T17" fmla="*/ 110 h 514"/>
                <a:gd name="T18" fmla="*/ 0 w 514"/>
                <a:gd name="T19" fmla="*/ 147 h 514"/>
                <a:gd name="T20" fmla="*/ 0 w 514"/>
                <a:gd name="T21" fmla="*/ 367 h 514"/>
                <a:gd name="T22" fmla="*/ 37 w 514"/>
                <a:gd name="T23" fmla="*/ 403 h 514"/>
                <a:gd name="T24" fmla="*/ 110 w 514"/>
                <a:gd name="T25" fmla="*/ 403 h 514"/>
                <a:gd name="T26" fmla="*/ 110 w 514"/>
                <a:gd name="T27" fmla="*/ 477 h 514"/>
                <a:gd name="T28" fmla="*/ 147 w 514"/>
                <a:gd name="T29" fmla="*/ 513 h 514"/>
                <a:gd name="T30" fmla="*/ 367 w 514"/>
                <a:gd name="T31" fmla="*/ 513 h 514"/>
                <a:gd name="T32" fmla="*/ 403 w 514"/>
                <a:gd name="T33" fmla="*/ 477 h 514"/>
                <a:gd name="T34" fmla="*/ 403 w 514"/>
                <a:gd name="T35" fmla="*/ 403 h 514"/>
                <a:gd name="T36" fmla="*/ 477 w 514"/>
                <a:gd name="T37" fmla="*/ 403 h 514"/>
                <a:gd name="T38" fmla="*/ 513 w 514"/>
                <a:gd name="T39" fmla="*/ 367 h 514"/>
                <a:gd name="T40" fmla="*/ 513 w 514"/>
                <a:gd name="T41" fmla="*/ 147 h 514"/>
                <a:gd name="T42" fmla="*/ 477 w 514"/>
                <a:gd name="T43" fmla="*/ 110 h 514"/>
                <a:gd name="T44" fmla="*/ 440 w 514"/>
                <a:gd name="T45" fmla="*/ 330 h 514"/>
                <a:gd name="T46" fmla="*/ 440 w 514"/>
                <a:gd name="T47" fmla="*/ 330 h 514"/>
                <a:gd name="T48" fmla="*/ 367 w 514"/>
                <a:gd name="T49" fmla="*/ 330 h 514"/>
                <a:gd name="T50" fmla="*/ 330 w 514"/>
                <a:gd name="T51" fmla="*/ 367 h 514"/>
                <a:gd name="T52" fmla="*/ 330 w 514"/>
                <a:gd name="T53" fmla="*/ 440 h 514"/>
                <a:gd name="T54" fmla="*/ 184 w 514"/>
                <a:gd name="T55" fmla="*/ 440 h 514"/>
                <a:gd name="T56" fmla="*/ 184 w 514"/>
                <a:gd name="T57" fmla="*/ 367 h 514"/>
                <a:gd name="T58" fmla="*/ 147 w 514"/>
                <a:gd name="T59" fmla="*/ 330 h 514"/>
                <a:gd name="T60" fmla="*/ 74 w 514"/>
                <a:gd name="T61" fmla="*/ 330 h 514"/>
                <a:gd name="T62" fmla="*/ 74 w 514"/>
                <a:gd name="T63" fmla="*/ 183 h 514"/>
                <a:gd name="T64" fmla="*/ 147 w 514"/>
                <a:gd name="T65" fmla="*/ 183 h 514"/>
                <a:gd name="T66" fmla="*/ 184 w 514"/>
                <a:gd name="T67" fmla="*/ 147 h 514"/>
                <a:gd name="T68" fmla="*/ 184 w 514"/>
                <a:gd name="T69" fmla="*/ 74 h 514"/>
                <a:gd name="T70" fmla="*/ 330 w 514"/>
                <a:gd name="T71" fmla="*/ 74 h 514"/>
                <a:gd name="T72" fmla="*/ 330 w 514"/>
                <a:gd name="T73" fmla="*/ 147 h 514"/>
                <a:gd name="T74" fmla="*/ 367 w 514"/>
                <a:gd name="T75" fmla="*/ 183 h 514"/>
                <a:gd name="T76" fmla="*/ 440 w 514"/>
                <a:gd name="T77" fmla="*/ 183 h 514"/>
                <a:gd name="T78" fmla="*/ 440 w 514"/>
                <a:gd name="T79" fmla="*/ 33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4" h="514">
                  <a:moveTo>
                    <a:pt x="477" y="110"/>
                  </a:moveTo>
                  <a:lnTo>
                    <a:pt x="477" y="110"/>
                  </a:lnTo>
                  <a:cubicBezTo>
                    <a:pt x="403" y="110"/>
                    <a:pt x="403" y="110"/>
                    <a:pt x="403" y="110"/>
                  </a:cubicBezTo>
                  <a:cubicBezTo>
                    <a:pt x="403" y="37"/>
                    <a:pt x="403" y="37"/>
                    <a:pt x="403" y="37"/>
                  </a:cubicBezTo>
                  <a:cubicBezTo>
                    <a:pt x="403" y="19"/>
                    <a:pt x="385" y="0"/>
                    <a:pt x="367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29" y="0"/>
                    <a:pt x="110" y="19"/>
                    <a:pt x="110" y="37"/>
                  </a:cubicBezTo>
                  <a:cubicBezTo>
                    <a:pt x="110" y="110"/>
                    <a:pt x="110" y="110"/>
                    <a:pt x="110" y="110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19" y="110"/>
                    <a:pt x="0" y="128"/>
                    <a:pt x="0" y="147"/>
                  </a:cubicBezTo>
                  <a:cubicBezTo>
                    <a:pt x="0" y="367"/>
                    <a:pt x="0" y="367"/>
                    <a:pt x="0" y="367"/>
                  </a:cubicBezTo>
                  <a:cubicBezTo>
                    <a:pt x="0" y="385"/>
                    <a:pt x="19" y="403"/>
                    <a:pt x="37" y="403"/>
                  </a:cubicBezTo>
                  <a:cubicBezTo>
                    <a:pt x="110" y="403"/>
                    <a:pt x="110" y="403"/>
                    <a:pt x="110" y="403"/>
                  </a:cubicBezTo>
                  <a:cubicBezTo>
                    <a:pt x="110" y="477"/>
                    <a:pt x="110" y="477"/>
                    <a:pt x="110" y="477"/>
                  </a:cubicBezTo>
                  <a:cubicBezTo>
                    <a:pt x="110" y="495"/>
                    <a:pt x="129" y="513"/>
                    <a:pt x="147" y="513"/>
                  </a:cubicBezTo>
                  <a:cubicBezTo>
                    <a:pt x="367" y="513"/>
                    <a:pt x="367" y="513"/>
                    <a:pt x="367" y="513"/>
                  </a:cubicBezTo>
                  <a:cubicBezTo>
                    <a:pt x="385" y="513"/>
                    <a:pt x="403" y="495"/>
                    <a:pt x="403" y="477"/>
                  </a:cubicBezTo>
                  <a:cubicBezTo>
                    <a:pt x="403" y="403"/>
                    <a:pt x="403" y="403"/>
                    <a:pt x="403" y="403"/>
                  </a:cubicBezTo>
                  <a:cubicBezTo>
                    <a:pt x="477" y="403"/>
                    <a:pt x="477" y="403"/>
                    <a:pt x="477" y="403"/>
                  </a:cubicBezTo>
                  <a:cubicBezTo>
                    <a:pt x="495" y="403"/>
                    <a:pt x="513" y="385"/>
                    <a:pt x="513" y="367"/>
                  </a:cubicBezTo>
                  <a:cubicBezTo>
                    <a:pt x="513" y="147"/>
                    <a:pt x="513" y="147"/>
                    <a:pt x="513" y="147"/>
                  </a:cubicBezTo>
                  <a:cubicBezTo>
                    <a:pt x="513" y="128"/>
                    <a:pt x="495" y="110"/>
                    <a:pt x="477" y="110"/>
                  </a:cubicBezTo>
                  <a:close/>
                  <a:moveTo>
                    <a:pt x="440" y="330"/>
                  </a:moveTo>
                  <a:lnTo>
                    <a:pt x="440" y="330"/>
                  </a:lnTo>
                  <a:cubicBezTo>
                    <a:pt x="367" y="330"/>
                    <a:pt x="367" y="330"/>
                    <a:pt x="367" y="330"/>
                  </a:cubicBezTo>
                  <a:cubicBezTo>
                    <a:pt x="349" y="330"/>
                    <a:pt x="330" y="348"/>
                    <a:pt x="330" y="367"/>
                  </a:cubicBezTo>
                  <a:cubicBezTo>
                    <a:pt x="330" y="440"/>
                    <a:pt x="330" y="440"/>
                    <a:pt x="330" y="440"/>
                  </a:cubicBezTo>
                  <a:cubicBezTo>
                    <a:pt x="184" y="440"/>
                    <a:pt x="184" y="440"/>
                    <a:pt x="184" y="440"/>
                  </a:cubicBezTo>
                  <a:cubicBezTo>
                    <a:pt x="184" y="367"/>
                    <a:pt x="184" y="367"/>
                    <a:pt x="184" y="367"/>
                  </a:cubicBezTo>
                  <a:cubicBezTo>
                    <a:pt x="184" y="348"/>
                    <a:pt x="165" y="330"/>
                    <a:pt x="147" y="330"/>
                  </a:cubicBezTo>
                  <a:cubicBezTo>
                    <a:pt x="74" y="330"/>
                    <a:pt x="74" y="330"/>
                    <a:pt x="74" y="330"/>
                  </a:cubicBezTo>
                  <a:cubicBezTo>
                    <a:pt x="74" y="183"/>
                    <a:pt x="74" y="183"/>
                    <a:pt x="74" y="183"/>
                  </a:cubicBezTo>
                  <a:cubicBezTo>
                    <a:pt x="147" y="183"/>
                    <a:pt x="147" y="183"/>
                    <a:pt x="147" y="183"/>
                  </a:cubicBezTo>
                  <a:cubicBezTo>
                    <a:pt x="165" y="183"/>
                    <a:pt x="184" y="165"/>
                    <a:pt x="184" y="147"/>
                  </a:cubicBezTo>
                  <a:cubicBezTo>
                    <a:pt x="184" y="74"/>
                    <a:pt x="184" y="74"/>
                    <a:pt x="184" y="74"/>
                  </a:cubicBezTo>
                  <a:cubicBezTo>
                    <a:pt x="330" y="74"/>
                    <a:pt x="330" y="74"/>
                    <a:pt x="330" y="74"/>
                  </a:cubicBezTo>
                  <a:cubicBezTo>
                    <a:pt x="330" y="147"/>
                    <a:pt x="330" y="147"/>
                    <a:pt x="330" y="147"/>
                  </a:cubicBezTo>
                  <a:cubicBezTo>
                    <a:pt x="330" y="165"/>
                    <a:pt x="349" y="183"/>
                    <a:pt x="367" y="183"/>
                  </a:cubicBezTo>
                  <a:cubicBezTo>
                    <a:pt x="440" y="183"/>
                    <a:pt x="440" y="183"/>
                    <a:pt x="440" y="183"/>
                  </a:cubicBezTo>
                  <a:lnTo>
                    <a:pt x="440" y="33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6871450-FE24-2E4B-8C0C-CE212128C3EA}"/>
              </a:ext>
            </a:extLst>
          </p:cNvPr>
          <p:cNvGrpSpPr/>
          <p:nvPr/>
        </p:nvGrpSpPr>
        <p:grpSpPr>
          <a:xfrm>
            <a:off x="20878303" y="4158235"/>
            <a:ext cx="685984" cy="1164318"/>
            <a:chOff x="26830003" y="5083937"/>
            <a:chExt cx="811706" cy="1377705"/>
          </a:xfrm>
        </p:grpSpPr>
        <p:sp>
          <p:nvSpPr>
            <p:cNvPr id="120" name="Freeform 340">
              <a:extLst>
                <a:ext uri="{FF2B5EF4-FFF2-40B4-BE49-F238E27FC236}">
                  <a16:creationId xmlns:a16="http://schemas.microsoft.com/office/drawing/2014/main" id="{740E8661-D2FD-7044-A9F4-3053212B0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30003" y="5083937"/>
              <a:ext cx="811706" cy="1377705"/>
            </a:xfrm>
            <a:custGeom>
              <a:avLst/>
              <a:gdLst>
                <a:gd name="T0" fmla="*/ 733 w 816"/>
                <a:gd name="T1" fmla="*/ 376 h 1384"/>
                <a:gd name="T2" fmla="*/ 733 w 816"/>
                <a:gd name="T3" fmla="*/ 376 h 1384"/>
                <a:gd name="T4" fmla="*/ 632 w 816"/>
                <a:gd name="T5" fmla="*/ 376 h 1384"/>
                <a:gd name="T6" fmla="*/ 632 w 816"/>
                <a:gd name="T7" fmla="*/ 202 h 1384"/>
                <a:gd name="T8" fmla="*/ 669 w 816"/>
                <a:gd name="T9" fmla="*/ 202 h 1384"/>
                <a:gd name="T10" fmla="*/ 705 w 816"/>
                <a:gd name="T11" fmla="*/ 165 h 1384"/>
                <a:gd name="T12" fmla="*/ 669 w 816"/>
                <a:gd name="T13" fmla="*/ 129 h 1384"/>
                <a:gd name="T14" fmla="*/ 632 w 816"/>
                <a:gd name="T15" fmla="*/ 129 h 1384"/>
                <a:gd name="T16" fmla="*/ 632 w 816"/>
                <a:gd name="T17" fmla="*/ 28 h 1384"/>
                <a:gd name="T18" fmla="*/ 604 w 816"/>
                <a:gd name="T19" fmla="*/ 0 h 1384"/>
                <a:gd name="T20" fmla="*/ 220 w 816"/>
                <a:gd name="T21" fmla="*/ 0 h 1384"/>
                <a:gd name="T22" fmla="*/ 183 w 816"/>
                <a:gd name="T23" fmla="*/ 28 h 1384"/>
                <a:gd name="T24" fmla="*/ 183 w 816"/>
                <a:gd name="T25" fmla="*/ 129 h 1384"/>
                <a:gd name="T26" fmla="*/ 146 w 816"/>
                <a:gd name="T27" fmla="*/ 129 h 1384"/>
                <a:gd name="T28" fmla="*/ 119 w 816"/>
                <a:gd name="T29" fmla="*/ 165 h 1384"/>
                <a:gd name="T30" fmla="*/ 146 w 816"/>
                <a:gd name="T31" fmla="*/ 202 h 1384"/>
                <a:gd name="T32" fmla="*/ 183 w 816"/>
                <a:gd name="T33" fmla="*/ 202 h 1384"/>
                <a:gd name="T34" fmla="*/ 183 w 816"/>
                <a:gd name="T35" fmla="*/ 376 h 1384"/>
                <a:gd name="T36" fmla="*/ 92 w 816"/>
                <a:gd name="T37" fmla="*/ 376 h 1384"/>
                <a:gd name="T38" fmla="*/ 0 w 816"/>
                <a:gd name="T39" fmla="*/ 467 h 1384"/>
                <a:gd name="T40" fmla="*/ 0 w 816"/>
                <a:gd name="T41" fmla="*/ 1292 h 1384"/>
                <a:gd name="T42" fmla="*/ 92 w 816"/>
                <a:gd name="T43" fmla="*/ 1383 h 1384"/>
                <a:gd name="T44" fmla="*/ 733 w 816"/>
                <a:gd name="T45" fmla="*/ 1383 h 1384"/>
                <a:gd name="T46" fmla="*/ 815 w 816"/>
                <a:gd name="T47" fmla="*/ 1292 h 1384"/>
                <a:gd name="T48" fmla="*/ 815 w 816"/>
                <a:gd name="T49" fmla="*/ 467 h 1384"/>
                <a:gd name="T50" fmla="*/ 733 w 816"/>
                <a:gd name="T51" fmla="*/ 376 h 1384"/>
                <a:gd name="T52" fmla="*/ 256 w 816"/>
                <a:gd name="T53" fmla="*/ 64 h 1384"/>
                <a:gd name="T54" fmla="*/ 256 w 816"/>
                <a:gd name="T55" fmla="*/ 64 h 1384"/>
                <a:gd name="T56" fmla="*/ 568 w 816"/>
                <a:gd name="T57" fmla="*/ 64 h 1384"/>
                <a:gd name="T58" fmla="*/ 568 w 816"/>
                <a:gd name="T59" fmla="*/ 129 h 1384"/>
                <a:gd name="T60" fmla="*/ 256 w 816"/>
                <a:gd name="T61" fmla="*/ 129 h 1384"/>
                <a:gd name="T62" fmla="*/ 256 w 816"/>
                <a:gd name="T63" fmla="*/ 64 h 1384"/>
                <a:gd name="T64" fmla="*/ 256 w 816"/>
                <a:gd name="T65" fmla="*/ 202 h 1384"/>
                <a:gd name="T66" fmla="*/ 256 w 816"/>
                <a:gd name="T67" fmla="*/ 202 h 1384"/>
                <a:gd name="T68" fmla="*/ 568 w 816"/>
                <a:gd name="T69" fmla="*/ 202 h 1384"/>
                <a:gd name="T70" fmla="*/ 568 w 816"/>
                <a:gd name="T71" fmla="*/ 376 h 1384"/>
                <a:gd name="T72" fmla="*/ 256 w 816"/>
                <a:gd name="T73" fmla="*/ 376 h 1384"/>
                <a:gd name="T74" fmla="*/ 256 w 816"/>
                <a:gd name="T75" fmla="*/ 202 h 1384"/>
                <a:gd name="T76" fmla="*/ 751 w 816"/>
                <a:gd name="T77" fmla="*/ 1292 h 1384"/>
                <a:gd name="T78" fmla="*/ 751 w 816"/>
                <a:gd name="T79" fmla="*/ 1292 h 1384"/>
                <a:gd name="T80" fmla="*/ 733 w 816"/>
                <a:gd name="T81" fmla="*/ 1310 h 1384"/>
                <a:gd name="T82" fmla="*/ 92 w 816"/>
                <a:gd name="T83" fmla="*/ 1310 h 1384"/>
                <a:gd name="T84" fmla="*/ 73 w 816"/>
                <a:gd name="T85" fmla="*/ 1292 h 1384"/>
                <a:gd name="T86" fmla="*/ 73 w 816"/>
                <a:gd name="T87" fmla="*/ 467 h 1384"/>
                <a:gd name="T88" fmla="*/ 92 w 816"/>
                <a:gd name="T89" fmla="*/ 449 h 1384"/>
                <a:gd name="T90" fmla="*/ 220 w 816"/>
                <a:gd name="T91" fmla="*/ 449 h 1384"/>
                <a:gd name="T92" fmla="*/ 604 w 816"/>
                <a:gd name="T93" fmla="*/ 449 h 1384"/>
                <a:gd name="T94" fmla="*/ 733 w 816"/>
                <a:gd name="T95" fmla="*/ 449 h 1384"/>
                <a:gd name="T96" fmla="*/ 751 w 816"/>
                <a:gd name="T97" fmla="*/ 467 h 1384"/>
                <a:gd name="T98" fmla="*/ 751 w 816"/>
                <a:gd name="T99" fmla="*/ 1292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16" h="1384">
                  <a:moveTo>
                    <a:pt x="733" y="376"/>
                  </a:moveTo>
                  <a:lnTo>
                    <a:pt x="733" y="376"/>
                  </a:lnTo>
                  <a:cubicBezTo>
                    <a:pt x="632" y="376"/>
                    <a:pt x="632" y="376"/>
                    <a:pt x="632" y="376"/>
                  </a:cubicBezTo>
                  <a:cubicBezTo>
                    <a:pt x="632" y="202"/>
                    <a:pt x="632" y="202"/>
                    <a:pt x="632" y="202"/>
                  </a:cubicBezTo>
                  <a:cubicBezTo>
                    <a:pt x="669" y="202"/>
                    <a:pt x="669" y="202"/>
                    <a:pt x="669" y="202"/>
                  </a:cubicBezTo>
                  <a:cubicBezTo>
                    <a:pt x="687" y="202"/>
                    <a:pt x="705" y="183"/>
                    <a:pt x="705" y="165"/>
                  </a:cubicBezTo>
                  <a:cubicBezTo>
                    <a:pt x="705" y="147"/>
                    <a:pt x="687" y="129"/>
                    <a:pt x="669" y="129"/>
                  </a:cubicBezTo>
                  <a:cubicBezTo>
                    <a:pt x="632" y="129"/>
                    <a:pt x="632" y="129"/>
                    <a:pt x="632" y="129"/>
                  </a:cubicBezTo>
                  <a:cubicBezTo>
                    <a:pt x="632" y="28"/>
                    <a:pt x="632" y="28"/>
                    <a:pt x="632" y="28"/>
                  </a:cubicBezTo>
                  <a:cubicBezTo>
                    <a:pt x="632" y="10"/>
                    <a:pt x="623" y="0"/>
                    <a:pt x="60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01" y="0"/>
                    <a:pt x="183" y="10"/>
                    <a:pt x="183" y="28"/>
                  </a:cubicBezTo>
                  <a:cubicBezTo>
                    <a:pt x="183" y="129"/>
                    <a:pt x="183" y="129"/>
                    <a:pt x="183" y="129"/>
                  </a:cubicBezTo>
                  <a:cubicBezTo>
                    <a:pt x="146" y="129"/>
                    <a:pt x="146" y="129"/>
                    <a:pt x="146" y="129"/>
                  </a:cubicBezTo>
                  <a:cubicBezTo>
                    <a:pt x="128" y="129"/>
                    <a:pt x="119" y="147"/>
                    <a:pt x="119" y="165"/>
                  </a:cubicBezTo>
                  <a:cubicBezTo>
                    <a:pt x="119" y="183"/>
                    <a:pt x="128" y="202"/>
                    <a:pt x="146" y="202"/>
                  </a:cubicBezTo>
                  <a:cubicBezTo>
                    <a:pt x="183" y="202"/>
                    <a:pt x="183" y="202"/>
                    <a:pt x="183" y="202"/>
                  </a:cubicBezTo>
                  <a:cubicBezTo>
                    <a:pt x="183" y="376"/>
                    <a:pt x="183" y="376"/>
                    <a:pt x="183" y="376"/>
                  </a:cubicBezTo>
                  <a:cubicBezTo>
                    <a:pt x="92" y="376"/>
                    <a:pt x="92" y="376"/>
                    <a:pt x="92" y="376"/>
                  </a:cubicBezTo>
                  <a:cubicBezTo>
                    <a:pt x="36" y="376"/>
                    <a:pt x="0" y="413"/>
                    <a:pt x="0" y="467"/>
                  </a:cubicBezTo>
                  <a:cubicBezTo>
                    <a:pt x="0" y="1292"/>
                    <a:pt x="0" y="1292"/>
                    <a:pt x="0" y="1292"/>
                  </a:cubicBezTo>
                  <a:cubicBezTo>
                    <a:pt x="0" y="1337"/>
                    <a:pt x="36" y="1383"/>
                    <a:pt x="92" y="1383"/>
                  </a:cubicBezTo>
                  <a:cubicBezTo>
                    <a:pt x="733" y="1383"/>
                    <a:pt x="733" y="1383"/>
                    <a:pt x="733" y="1383"/>
                  </a:cubicBezTo>
                  <a:cubicBezTo>
                    <a:pt x="779" y="1383"/>
                    <a:pt x="815" y="1337"/>
                    <a:pt x="815" y="1292"/>
                  </a:cubicBezTo>
                  <a:cubicBezTo>
                    <a:pt x="815" y="467"/>
                    <a:pt x="815" y="467"/>
                    <a:pt x="815" y="467"/>
                  </a:cubicBezTo>
                  <a:cubicBezTo>
                    <a:pt x="815" y="413"/>
                    <a:pt x="779" y="376"/>
                    <a:pt x="733" y="376"/>
                  </a:cubicBezTo>
                  <a:close/>
                  <a:moveTo>
                    <a:pt x="256" y="64"/>
                  </a:moveTo>
                  <a:lnTo>
                    <a:pt x="256" y="64"/>
                  </a:lnTo>
                  <a:cubicBezTo>
                    <a:pt x="568" y="64"/>
                    <a:pt x="568" y="64"/>
                    <a:pt x="568" y="64"/>
                  </a:cubicBezTo>
                  <a:cubicBezTo>
                    <a:pt x="568" y="129"/>
                    <a:pt x="568" y="129"/>
                    <a:pt x="568" y="129"/>
                  </a:cubicBezTo>
                  <a:cubicBezTo>
                    <a:pt x="256" y="129"/>
                    <a:pt x="256" y="129"/>
                    <a:pt x="256" y="129"/>
                  </a:cubicBezTo>
                  <a:lnTo>
                    <a:pt x="256" y="64"/>
                  </a:lnTo>
                  <a:close/>
                  <a:moveTo>
                    <a:pt x="256" y="202"/>
                  </a:moveTo>
                  <a:lnTo>
                    <a:pt x="256" y="202"/>
                  </a:lnTo>
                  <a:cubicBezTo>
                    <a:pt x="568" y="202"/>
                    <a:pt x="568" y="202"/>
                    <a:pt x="568" y="202"/>
                  </a:cubicBezTo>
                  <a:cubicBezTo>
                    <a:pt x="568" y="376"/>
                    <a:pt x="568" y="376"/>
                    <a:pt x="568" y="376"/>
                  </a:cubicBezTo>
                  <a:cubicBezTo>
                    <a:pt x="256" y="376"/>
                    <a:pt x="256" y="376"/>
                    <a:pt x="256" y="376"/>
                  </a:cubicBezTo>
                  <a:lnTo>
                    <a:pt x="256" y="202"/>
                  </a:lnTo>
                  <a:close/>
                  <a:moveTo>
                    <a:pt x="751" y="1292"/>
                  </a:moveTo>
                  <a:lnTo>
                    <a:pt x="751" y="1292"/>
                  </a:lnTo>
                  <a:cubicBezTo>
                    <a:pt x="751" y="1301"/>
                    <a:pt x="742" y="1310"/>
                    <a:pt x="733" y="1310"/>
                  </a:cubicBezTo>
                  <a:cubicBezTo>
                    <a:pt x="92" y="1310"/>
                    <a:pt x="92" y="1310"/>
                    <a:pt x="92" y="1310"/>
                  </a:cubicBezTo>
                  <a:cubicBezTo>
                    <a:pt x="82" y="1310"/>
                    <a:pt x="73" y="1301"/>
                    <a:pt x="73" y="1292"/>
                  </a:cubicBezTo>
                  <a:cubicBezTo>
                    <a:pt x="73" y="467"/>
                    <a:pt x="73" y="467"/>
                    <a:pt x="73" y="467"/>
                  </a:cubicBezTo>
                  <a:cubicBezTo>
                    <a:pt x="73" y="449"/>
                    <a:pt x="82" y="449"/>
                    <a:pt x="92" y="449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604" y="449"/>
                    <a:pt x="604" y="449"/>
                    <a:pt x="604" y="449"/>
                  </a:cubicBezTo>
                  <a:cubicBezTo>
                    <a:pt x="733" y="449"/>
                    <a:pt x="733" y="449"/>
                    <a:pt x="733" y="449"/>
                  </a:cubicBezTo>
                  <a:cubicBezTo>
                    <a:pt x="742" y="449"/>
                    <a:pt x="751" y="449"/>
                    <a:pt x="751" y="467"/>
                  </a:cubicBezTo>
                  <a:lnTo>
                    <a:pt x="751" y="129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1" name="Freeform 341">
              <a:extLst>
                <a:ext uri="{FF2B5EF4-FFF2-40B4-BE49-F238E27FC236}">
                  <a16:creationId xmlns:a16="http://schemas.microsoft.com/office/drawing/2014/main" id="{15C64C39-7976-6C49-BFA6-2AD8DA7EC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3571" y="5702589"/>
              <a:ext cx="513347" cy="513347"/>
            </a:xfrm>
            <a:custGeom>
              <a:avLst/>
              <a:gdLst>
                <a:gd name="T0" fmla="*/ 448 w 514"/>
                <a:gd name="T1" fmla="*/ 137 h 514"/>
                <a:gd name="T2" fmla="*/ 448 w 514"/>
                <a:gd name="T3" fmla="*/ 137 h 514"/>
                <a:gd name="T4" fmla="*/ 375 w 514"/>
                <a:gd name="T5" fmla="*/ 137 h 514"/>
                <a:gd name="T6" fmla="*/ 375 w 514"/>
                <a:gd name="T7" fmla="*/ 64 h 514"/>
                <a:gd name="T8" fmla="*/ 302 w 514"/>
                <a:gd name="T9" fmla="*/ 0 h 514"/>
                <a:gd name="T10" fmla="*/ 210 w 514"/>
                <a:gd name="T11" fmla="*/ 0 h 514"/>
                <a:gd name="T12" fmla="*/ 137 w 514"/>
                <a:gd name="T13" fmla="*/ 64 h 514"/>
                <a:gd name="T14" fmla="*/ 137 w 514"/>
                <a:gd name="T15" fmla="*/ 137 h 514"/>
                <a:gd name="T16" fmla="*/ 64 w 514"/>
                <a:gd name="T17" fmla="*/ 137 h 514"/>
                <a:gd name="T18" fmla="*/ 0 w 514"/>
                <a:gd name="T19" fmla="*/ 211 h 514"/>
                <a:gd name="T20" fmla="*/ 0 w 514"/>
                <a:gd name="T21" fmla="*/ 302 h 514"/>
                <a:gd name="T22" fmla="*/ 64 w 514"/>
                <a:gd name="T23" fmla="*/ 366 h 514"/>
                <a:gd name="T24" fmla="*/ 137 w 514"/>
                <a:gd name="T25" fmla="*/ 366 h 514"/>
                <a:gd name="T26" fmla="*/ 137 w 514"/>
                <a:gd name="T27" fmla="*/ 440 h 514"/>
                <a:gd name="T28" fmla="*/ 210 w 514"/>
                <a:gd name="T29" fmla="*/ 513 h 514"/>
                <a:gd name="T30" fmla="*/ 302 w 514"/>
                <a:gd name="T31" fmla="*/ 513 h 514"/>
                <a:gd name="T32" fmla="*/ 375 w 514"/>
                <a:gd name="T33" fmla="*/ 440 h 514"/>
                <a:gd name="T34" fmla="*/ 375 w 514"/>
                <a:gd name="T35" fmla="*/ 366 h 514"/>
                <a:gd name="T36" fmla="*/ 448 w 514"/>
                <a:gd name="T37" fmla="*/ 366 h 514"/>
                <a:gd name="T38" fmla="*/ 513 w 514"/>
                <a:gd name="T39" fmla="*/ 302 h 514"/>
                <a:gd name="T40" fmla="*/ 513 w 514"/>
                <a:gd name="T41" fmla="*/ 211 h 514"/>
                <a:gd name="T42" fmla="*/ 448 w 514"/>
                <a:gd name="T43" fmla="*/ 137 h 514"/>
                <a:gd name="T44" fmla="*/ 448 w 514"/>
                <a:gd name="T45" fmla="*/ 302 h 514"/>
                <a:gd name="T46" fmla="*/ 448 w 514"/>
                <a:gd name="T47" fmla="*/ 302 h 514"/>
                <a:gd name="T48" fmla="*/ 302 w 514"/>
                <a:gd name="T49" fmla="*/ 302 h 514"/>
                <a:gd name="T50" fmla="*/ 302 w 514"/>
                <a:gd name="T51" fmla="*/ 440 h 514"/>
                <a:gd name="T52" fmla="*/ 210 w 514"/>
                <a:gd name="T53" fmla="*/ 440 h 514"/>
                <a:gd name="T54" fmla="*/ 210 w 514"/>
                <a:gd name="T55" fmla="*/ 302 h 514"/>
                <a:gd name="T56" fmla="*/ 64 w 514"/>
                <a:gd name="T57" fmla="*/ 302 h 514"/>
                <a:gd name="T58" fmla="*/ 64 w 514"/>
                <a:gd name="T59" fmla="*/ 211 h 514"/>
                <a:gd name="T60" fmla="*/ 210 w 514"/>
                <a:gd name="T61" fmla="*/ 211 h 514"/>
                <a:gd name="T62" fmla="*/ 210 w 514"/>
                <a:gd name="T63" fmla="*/ 64 h 514"/>
                <a:gd name="T64" fmla="*/ 302 w 514"/>
                <a:gd name="T65" fmla="*/ 64 h 514"/>
                <a:gd name="T66" fmla="*/ 302 w 514"/>
                <a:gd name="T67" fmla="*/ 211 h 514"/>
                <a:gd name="T68" fmla="*/ 448 w 514"/>
                <a:gd name="T69" fmla="*/ 211 h 514"/>
                <a:gd name="T70" fmla="*/ 448 w 514"/>
                <a:gd name="T71" fmla="*/ 302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4" h="514">
                  <a:moveTo>
                    <a:pt x="448" y="137"/>
                  </a:moveTo>
                  <a:lnTo>
                    <a:pt x="448" y="137"/>
                  </a:lnTo>
                  <a:cubicBezTo>
                    <a:pt x="375" y="137"/>
                    <a:pt x="375" y="137"/>
                    <a:pt x="375" y="137"/>
                  </a:cubicBezTo>
                  <a:cubicBezTo>
                    <a:pt x="375" y="64"/>
                    <a:pt x="375" y="64"/>
                    <a:pt x="375" y="64"/>
                  </a:cubicBezTo>
                  <a:cubicBezTo>
                    <a:pt x="375" y="28"/>
                    <a:pt x="339" y="0"/>
                    <a:pt x="302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174" y="0"/>
                    <a:pt x="137" y="28"/>
                    <a:pt x="137" y="64"/>
                  </a:cubicBezTo>
                  <a:cubicBezTo>
                    <a:pt x="137" y="137"/>
                    <a:pt x="137" y="137"/>
                    <a:pt x="137" y="137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27" y="137"/>
                    <a:pt x="0" y="165"/>
                    <a:pt x="0" y="211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39"/>
                    <a:pt x="27" y="366"/>
                    <a:pt x="64" y="366"/>
                  </a:cubicBezTo>
                  <a:cubicBezTo>
                    <a:pt x="137" y="366"/>
                    <a:pt x="137" y="366"/>
                    <a:pt x="137" y="366"/>
                  </a:cubicBezTo>
                  <a:cubicBezTo>
                    <a:pt x="137" y="440"/>
                    <a:pt x="137" y="440"/>
                    <a:pt x="137" y="440"/>
                  </a:cubicBezTo>
                  <a:cubicBezTo>
                    <a:pt x="137" y="486"/>
                    <a:pt x="174" y="513"/>
                    <a:pt x="210" y="513"/>
                  </a:cubicBezTo>
                  <a:cubicBezTo>
                    <a:pt x="302" y="513"/>
                    <a:pt x="302" y="513"/>
                    <a:pt x="302" y="513"/>
                  </a:cubicBezTo>
                  <a:cubicBezTo>
                    <a:pt x="339" y="513"/>
                    <a:pt x="375" y="486"/>
                    <a:pt x="375" y="440"/>
                  </a:cubicBezTo>
                  <a:cubicBezTo>
                    <a:pt x="375" y="366"/>
                    <a:pt x="375" y="366"/>
                    <a:pt x="375" y="366"/>
                  </a:cubicBezTo>
                  <a:cubicBezTo>
                    <a:pt x="448" y="366"/>
                    <a:pt x="448" y="366"/>
                    <a:pt x="448" y="366"/>
                  </a:cubicBezTo>
                  <a:cubicBezTo>
                    <a:pt x="485" y="366"/>
                    <a:pt x="513" y="339"/>
                    <a:pt x="513" y="302"/>
                  </a:cubicBezTo>
                  <a:cubicBezTo>
                    <a:pt x="513" y="211"/>
                    <a:pt x="513" y="211"/>
                    <a:pt x="513" y="211"/>
                  </a:cubicBezTo>
                  <a:cubicBezTo>
                    <a:pt x="513" y="165"/>
                    <a:pt x="485" y="137"/>
                    <a:pt x="448" y="137"/>
                  </a:cubicBezTo>
                  <a:close/>
                  <a:moveTo>
                    <a:pt x="448" y="302"/>
                  </a:moveTo>
                  <a:lnTo>
                    <a:pt x="448" y="302"/>
                  </a:lnTo>
                  <a:cubicBezTo>
                    <a:pt x="302" y="302"/>
                    <a:pt x="302" y="302"/>
                    <a:pt x="302" y="302"/>
                  </a:cubicBezTo>
                  <a:cubicBezTo>
                    <a:pt x="302" y="440"/>
                    <a:pt x="302" y="440"/>
                    <a:pt x="302" y="440"/>
                  </a:cubicBezTo>
                  <a:cubicBezTo>
                    <a:pt x="210" y="440"/>
                    <a:pt x="210" y="440"/>
                    <a:pt x="210" y="440"/>
                  </a:cubicBezTo>
                  <a:cubicBezTo>
                    <a:pt x="210" y="302"/>
                    <a:pt x="210" y="302"/>
                    <a:pt x="210" y="302"/>
                  </a:cubicBezTo>
                  <a:cubicBezTo>
                    <a:pt x="64" y="302"/>
                    <a:pt x="64" y="302"/>
                    <a:pt x="64" y="302"/>
                  </a:cubicBezTo>
                  <a:cubicBezTo>
                    <a:pt x="64" y="211"/>
                    <a:pt x="64" y="211"/>
                    <a:pt x="64" y="211"/>
                  </a:cubicBezTo>
                  <a:cubicBezTo>
                    <a:pt x="210" y="211"/>
                    <a:pt x="210" y="211"/>
                    <a:pt x="210" y="211"/>
                  </a:cubicBezTo>
                  <a:cubicBezTo>
                    <a:pt x="210" y="64"/>
                    <a:pt x="210" y="64"/>
                    <a:pt x="210" y="64"/>
                  </a:cubicBezTo>
                  <a:cubicBezTo>
                    <a:pt x="302" y="64"/>
                    <a:pt x="302" y="64"/>
                    <a:pt x="302" y="64"/>
                  </a:cubicBezTo>
                  <a:cubicBezTo>
                    <a:pt x="302" y="211"/>
                    <a:pt x="302" y="211"/>
                    <a:pt x="302" y="211"/>
                  </a:cubicBezTo>
                  <a:cubicBezTo>
                    <a:pt x="448" y="211"/>
                    <a:pt x="448" y="211"/>
                    <a:pt x="448" y="211"/>
                  </a:cubicBezTo>
                  <a:lnTo>
                    <a:pt x="448" y="30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22" name="Freeform 342">
            <a:extLst>
              <a:ext uri="{FF2B5EF4-FFF2-40B4-BE49-F238E27FC236}">
                <a16:creationId xmlns:a16="http://schemas.microsoft.com/office/drawing/2014/main" id="{02EF8D41-1726-8541-BC74-3D8C0716B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2570" y="3682315"/>
            <a:ext cx="1164318" cy="1056784"/>
          </a:xfrm>
          <a:custGeom>
            <a:avLst/>
            <a:gdLst>
              <a:gd name="T0" fmla="*/ 1383 w 1384"/>
              <a:gd name="T1" fmla="*/ 568 h 1256"/>
              <a:gd name="T2" fmla="*/ 1383 w 1384"/>
              <a:gd name="T3" fmla="*/ 568 h 1256"/>
              <a:gd name="T4" fmla="*/ 1218 w 1384"/>
              <a:gd name="T5" fmla="*/ 165 h 1256"/>
              <a:gd name="T6" fmla="*/ 824 w 1384"/>
              <a:gd name="T7" fmla="*/ 0 h 1256"/>
              <a:gd name="T8" fmla="*/ 430 w 1384"/>
              <a:gd name="T9" fmla="*/ 165 h 1256"/>
              <a:gd name="T10" fmla="*/ 403 w 1384"/>
              <a:gd name="T11" fmla="*/ 156 h 1256"/>
              <a:gd name="T12" fmla="*/ 156 w 1384"/>
              <a:gd name="T13" fmla="*/ 311 h 1256"/>
              <a:gd name="T14" fmla="*/ 0 w 1384"/>
              <a:gd name="T15" fmla="*/ 714 h 1256"/>
              <a:gd name="T16" fmla="*/ 174 w 1384"/>
              <a:gd name="T17" fmla="*/ 1099 h 1256"/>
              <a:gd name="T18" fmla="*/ 531 w 1384"/>
              <a:gd name="T19" fmla="*/ 1255 h 1256"/>
              <a:gd name="T20" fmla="*/ 559 w 1384"/>
              <a:gd name="T21" fmla="*/ 1255 h 1256"/>
              <a:gd name="T22" fmla="*/ 898 w 1384"/>
              <a:gd name="T23" fmla="*/ 1145 h 1256"/>
              <a:gd name="T24" fmla="*/ 907 w 1384"/>
              <a:gd name="T25" fmla="*/ 1117 h 1256"/>
              <a:gd name="T26" fmla="*/ 1218 w 1384"/>
              <a:gd name="T27" fmla="*/ 961 h 1256"/>
              <a:gd name="T28" fmla="*/ 1383 w 1384"/>
              <a:gd name="T29" fmla="*/ 568 h 1256"/>
              <a:gd name="T30" fmla="*/ 1200 w 1384"/>
              <a:gd name="T31" fmla="*/ 247 h 1256"/>
              <a:gd name="T32" fmla="*/ 1200 w 1384"/>
              <a:gd name="T33" fmla="*/ 247 h 1256"/>
              <a:gd name="T34" fmla="*/ 504 w 1384"/>
              <a:gd name="T35" fmla="*/ 934 h 1256"/>
              <a:gd name="T36" fmla="*/ 476 w 1384"/>
              <a:gd name="T37" fmla="*/ 916 h 1256"/>
              <a:gd name="T38" fmla="*/ 449 w 1384"/>
              <a:gd name="T39" fmla="*/ 888 h 1256"/>
              <a:gd name="T40" fmla="*/ 1145 w 1384"/>
              <a:gd name="T41" fmla="*/ 192 h 1256"/>
              <a:gd name="T42" fmla="*/ 1172 w 1384"/>
              <a:gd name="T43" fmla="*/ 220 h 1256"/>
              <a:gd name="T44" fmla="*/ 1200 w 1384"/>
              <a:gd name="T45" fmla="*/ 247 h 1256"/>
              <a:gd name="T46" fmla="*/ 824 w 1384"/>
              <a:gd name="T47" fmla="*/ 73 h 1256"/>
              <a:gd name="T48" fmla="*/ 824 w 1384"/>
              <a:gd name="T49" fmla="*/ 73 h 1256"/>
              <a:gd name="T50" fmla="*/ 1090 w 1384"/>
              <a:gd name="T51" fmla="*/ 146 h 1256"/>
              <a:gd name="T52" fmla="*/ 412 w 1384"/>
              <a:gd name="T53" fmla="*/ 833 h 1256"/>
              <a:gd name="T54" fmla="*/ 330 w 1384"/>
              <a:gd name="T55" fmla="*/ 568 h 1256"/>
              <a:gd name="T56" fmla="*/ 476 w 1384"/>
              <a:gd name="T57" fmla="*/ 220 h 1256"/>
              <a:gd name="T58" fmla="*/ 824 w 1384"/>
              <a:gd name="T59" fmla="*/ 73 h 1256"/>
              <a:gd name="T60" fmla="*/ 73 w 1384"/>
              <a:gd name="T61" fmla="*/ 705 h 1256"/>
              <a:gd name="T62" fmla="*/ 73 w 1384"/>
              <a:gd name="T63" fmla="*/ 705 h 1256"/>
              <a:gd name="T64" fmla="*/ 73 w 1384"/>
              <a:gd name="T65" fmla="*/ 678 h 1256"/>
              <a:gd name="T66" fmla="*/ 275 w 1384"/>
              <a:gd name="T67" fmla="*/ 668 h 1256"/>
              <a:gd name="T68" fmla="*/ 293 w 1384"/>
              <a:gd name="T69" fmla="*/ 741 h 1256"/>
              <a:gd name="T70" fmla="*/ 73 w 1384"/>
              <a:gd name="T71" fmla="*/ 751 h 1256"/>
              <a:gd name="T72" fmla="*/ 73 w 1384"/>
              <a:gd name="T73" fmla="*/ 705 h 1256"/>
              <a:gd name="T74" fmla="*/ 201 w 1384"/>
              <a:gd name="T75" fmla="*/ 357 h 1256"/>
              <a:gd name="T76" fmla="*/ 201 w 1384"/>
              <a:gd name="T77" fmla="*/ 357 h 1256"/>
              <a:gd name="T78" fmla="*/ 357 w 1384"/>
              <a:gd name="T79" fmla="*/ 247 h 1256"/>
              <a:gd name="T80" fmla="*/ 266 w 1384"/>
              <a:gd name="T81" fmla="*/ 568 h 1256"/>
              <a:gd name="T82" fmla="*/ 266 w 1384"/>
              <a:gd name="T83" fmla="*/ 595 h 1256"/>
              <a:gd name="T84" fmla="*/ 83 w 1384"/>
              <a:gd name="T85" fmla="*/ 604 h 1256"/>
              <a:gd name="T86" fmla="*/ 201 w 1384"/>
              <a:gd name="T87" fmla="*/ 357 h 1256"/>
              <a:gd name="T88" fmla="*/ 531 w 1384"/>
              <a:gd name="T89" fmla="*/ 1190 h 1256"/>
              <a:gd name="T90" fmla="*/ 531 w 1384"/>
              <a:gd name="T91" fmla="*/ 1190 h 1256"/>
              <a:gd name="T92" fmla="*/ 220 w 1384"/>
              <a:gd name="T93" fmla="*/ 1053 h 1256"/>
              <a:gd name="T94" fmla="*/ 83 w 1384"/>
              <a:gd name="T95" fmla="*/ 815 h 1256"/>
              <a:gd name="T96" fmla="*/ 320 w 1384"/>
              <a:gd name="T97" fmla="*/ 806 h 1256"/>
              <a:gd name="T98" fmla="*/ 421 w 1384"/>
              <a:gd name="T99" fmla="*/ 961 h 1256"/>
              <a:gd name="T100" fmla="*/ 806 w 1384"/>
              <a:gd name="T101" fmla="*/ 1126 h 1256"/>
              <a:gd name="T102" fmla="*/ 531 w 1384"/>
              <a:gd name="T103" fmla="*/ 1190 h 1256"/>
              <a:gd name="T104" fmla="*/ 824 w 1384"/>
              <a:gd name="T105" fmla="*/ 1053 h 1256"/>
              <a:gd name="T106" fmla="*/ 824 w 1384"/>
              <a:gd name="T107" fmla="*/ 1053 h 1256"/>
              <a:gd name="T108" fmla="*/ 559 w 1384"/>
              <a:gd name="T109" fmla="*/ 980 h 1256"/>
              <a:gd name="T110" fmla="*/ 1236 w 1384"/>
              <a:gd name="T111" fmla="*/ 302 h 1256"/>
              <a:gd name="T112" fmla="*/ 1319 w 1384"/>
              <a:gd name="T113" fmla="*/ 568 h 1256"/>
              <a:gd name="T114" fmla="*/ 1172 w 1384"/>
              <a:gd name="T115" fmla="*/ 916 h 1256"/>
              <a:gd name="T116" fmla="*/ 824 w 1384"/>
              <a:gd name="T117" fmla="*/ 1053 h 1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84" h="1256">
                <a:moveTo>
                  <a:pt x="1383" y="568"/>
                </a:moveTo>
                <a:lnTo>
                  <a:pt x="1383" y="568"/>
                </a:lnTo>
                <a:cubicBezTo>
                  <a:pt x="1383" y="412"/>
                  <a:pt x="1328" y="275"/>
                  <a:pt x="1218" y="165"/>
                </a:cubicBezTo>
                <a:cubicBezTo>
                  <a:pt x="1117" y="64"/>
                  <a:pt x="971" y="0"/>
                  <a:pt x="824" y="0"/>
                </a:cubicBezTo>
                <a:cubicBezTo>
                  <a:pt x="678" y="0"/>
                  <a:pt x="540" y="55"/>
                  <a:pt x="430" y="165"/>
                </a:cubicBezTo>
                <a:cubicBezTo>
                  <a:pt x="421" y="156"/>
                  <a:pt x="412" y="156"/>
                  <a:pt x="403" y="156"/>
                </a:cubicBezTo>
                <a:cubicBezTo>
                  <a:pt x="311" y="183"/>
                  <a:pt x="220" y="238"/>
                  <a:pt x="156" y="311"/>
                </a:cubicBezTo>
                <a:cubicBezTo>
                  <a:pt x="55" y="421"/>
                  <a:pt x="0" y="559"/>
                  <a:pt x="0" y="714"/>
                </a:cubicBezTo>
                <a:cubicBezTo>
                  <a:pt x="9" y="861"/>
                  <a:pt x="64" y="998"/>
                  <a:pt x="174" y="1099"/>
                </a:cubicBezTo>
                <a:cubicBezTo>
                  <a:pt x="275" y="1190"/>
                  <a:pt x="394" y="1245"/>
                  <a:pt x="531" y="1255"/>
                </a:cubicBezTo>
                <a:cubicBezTo>
                  <a:pt x="540" y="1255"/>
                  <a:pt x="550" y="1255"/>
                  <a:pt x="559" y="1255"/>
                </a:cubicBezTo>
                <a:cubicBezTo>
                  <a:pt x="678" y="1255"/>
                  <a:pt x="797" y="1218"/>
                  <a:pt x="898" y="1145"/>
                </a:cubicBezTo>
                <a:cubicBezTo>
                  <a:pt x="907" y="1145"/>
                  <a:pt x="907" y="1126"/>
                  <a:pt x="907" y="1117"/>
                </a:cubicBezTo>
                <a:cubicBezTo>
                  <a:pt x="1026" y="1099"/>
                  <a:pt x="1136" y="1044"/>
                  <a:pt x="1218" y="961"/>
                </a:cubicBezTo>
                <a:cubicBezTo>
                  <a:pt x="1328" y="852"/>
                  <a:pt x="1383" y="714"/>
                  <a:pt x="1383" y="568"/>
                </a:cubicBezTo>
                <a:close/>
                <a:moveTo>
                  <a:pt x="1200" y="247"/>
                </a:moveTo>
                <a:lnTo>
                  <a:pt x="1200" y="247"/>
                </a:lnTo>
                <a:cubicBezTo>
                  <a:pt x="504" y="934"/>
                  <a:pt x="504" y="934"/>
                  <a:pt x="504" y="934"/>
                </a:cubicBezTo>
                <a:cubicBezTo>
                  <a:pt x="495" y="925"/>
                  <a:pt x="485" y="925"/>
                  <a:pt x="476" y="916"/>
                </a:cubicBezTo>
                <a:cubicBezTo>
                  <a:pt x="467" y="906"/>
                  <a:pt x="458" y="897"/>
                  <a:pt x="449" y="888"/>
                </a:cubicBezTo>
                <a:cubicBezTo>
                  <a:pt x="1145" y="192"/>
                  <a:pt x="1145" y="192"/>
                  <a:pt x="1145" y="192"/>
                </a:cubicBezTo>
                <a:cubicBezTo>
                  <a:pt x="1154" y="201"/>
                  <a:pt x="1163" y="210"/>
                  <a:pt x="1172" y="220"/>
                </a:cubicBezTo>
                <a:cubicBezTo>
                  <a:pt x="1182" y="220"/>
                  <a:pt x="1191" y="238"/>
                  <a:pt x="1200" y="247"/>
                </a:cubicBezTo>
                <a:close/>
                <a:moveTo>
                  <a:pt x="824" y="73"/>
                </a:moveTo>
                <a:lnTo>
                  <a:pt x="824" y="73"/>
                </a:lnTo>
                <a:cubicBezTo>
                  <a:pt x="916" y="73"/>
                  <a:pt x="1007" y="101"/>
                  <a:pt x="1090" y="146"/>
                </a:cubicBezTo>
                <a:cubicBezTo>
                  <a:pt x="412" y="833"/>
                  <a:pt x="412" y="833"/>
                  <a:pt x="412" y="833"/>
                </a:cubicBezTo>
                <a:cubicBezTo>
                  <a:pt x="357" y="751"/>
                  <a:pt x="330" y="659"/>
                  <a:pt x="330" y="568"/>
                </a:cubicBezTo>
                <a:cubicBezTo>
                  <a:pt x="330" y="430"/>
                  <a:pt x="385" y="311"/>
                  <a:pt x="476" y="220"/>
                </a:cubicBezTo>
                <a:cubicBezTo>
                  <a:pt x="568" y="119"/>
                  <a:pt x="687" y="73"/>
                  <a:pt x="824" y="73"/>
                </a:cubicBezTo>
                <a:close/>
                <a:moveTo>
                  <a:pt x="73" y="705"/>
                </a:moveTo>
                <a:lnTo>
                  <a:pt x="73" y="705"/>
                </a:lnTo>
                <a:cubicBezTo>
                  <a:pt x="73" y="696"/>
                  <a:pt x="73" y="687"/>
                  <a:pt x="73" y="678"/>
                </a:cubicBezTo>
                <a:cubicBezTo>
                  <a:pt x="275" y="668"/>
                  <a:pt x="275" y="668"/>
                  <a:pt x="275" y="668"/>
                </a:cubicBezTo>
                <a:cubicBezTo>
                  <a:pt x="275" y="696"/>
                  <a:pt x="284" y="714"/>
                  <a:pt x="293" y="741"/>
                </a:cubicBezTo>
                <a:cubicBezTo>
                  <a:pt x="73" y="751"/>
                  <a:pt x="73" y="751"/>
                  <a:pt x="73" y="751"/>
                </a:cubicBezTo>
                <a:cubicBezTo>
                  <a:pt x="73" y="732"/>
                  <a:pt x="73" y="723"/>
                  <a:pt x="73" y="705"/>
                </a:cubicBezTo>
                <a:close/>
                <a:moveTo>
                  <a:pt x="201" y="357"/>
                </a:moveTo>
                <a:lnTo>
                  <a:pt x="201" y="357"/>
                </a:lnTo>
                <a:cubicBezTo>
                  <a:pt x="247" y="311"/>
                  <a:pt x="302" y="275"/>
                  <a:pt x="357" y="247"/>
                </a:cubicBezTo>
                <a:cubicBezTo>
                  <a:pt x="293" y="339"/>
                  <a:pt x="266" y="449"/>
                  <a:pt x="266" y="568"/>
                </a:cubicBezTo>
                <a:cubicBezTo>
                  <a:pt x="266" y="577"/>
                  <a:pt x="266" y="586"/>
                  <a:pt x="266" y="595"/>
                </a:cubicBezTo>
                <a:cubicBezTo>
                  <a:pt x="83" y="604"/>
                  <a:pt x="83" y="604"/>
                  <a:pt x="83" y="604"/>
                </a:cubicBezTo>
                <a:cubicBezTo>
                  <a:pt x="92" y="513"/>
                  <a:pt x="137" y="430"/>
                  <a:pt x="201" y="357"/>
                </a:cubicBezTo>
                <a:close/>
                <a:moveTo>
                  <a:pt x="531" y="1190"/>
                </a:moveTo>
                <a:lnTo>
                  <a:pt x="531" y="1190"/>
                </a:lnTo>
                <a:cubicBezTo>
                  <a:pt x="421" y="1181"/>
                  <a:pt x="311" y="1135"/>
                  <a:pt x="220" y="1053"/>
                </a:cubicBezTo>
                <a:cubicBezTo>
                  <a:pt x="156" y="989"/>
                  <a:pt x="110" y="906"/>
                  <a:pt x="83" y="815"/>
                </a:cubicBezTo>
                <a:cubicBezTo>
                  <a:pt x="320" y="806"/>
                  <a:pt x="320" y="806"/>
                  <a:pt x="320" y="806"/>
                </a:cubicBezTo>
                <a:cubicBezTo>
                  <a:pt x="348" y="861"/>
                  <a:pt x="385" y="916"/>
                  <a:pt x="421" y="961"/>
                </a:cubicBezTo>
                <a:cubicBezTo>
                  <a:pt x="531" y="1062"/>
                  <a:pt x="660" y="1117"/>
                  <a:pt x="806" y="1126"/>
                </a:cubicBezTo>
                <a:cubicBezTo>
                  <a:pt x="723" y="1172"/>
                  <a:pt x="632" y="1190"/>
                  <a:pt x="531" y="1190"/>
                </a:cubicBezTo>
                <a:close/>
                <a:moveTo>
                  <a:pt x="824" y="1053"/>
                </a:moveTo>
                <a:lnTo>
                  <a:pt x="824" y="1053"/>
                </a:lnTo>
                <a:cubicBezTo>
                  <a:pt x="723" y="1053"/>
                  <a:pt x="641" y="1025"/>
                  <a:pt x="559" y="980"/>
                </a:cubicBezTo>
                <a:cubicBezTo>
                  <a:pt x="1236" y="302"/>
                  <a:pt x="1236" y="302"/>
                  <a:pt x="1236" y="302"/>
                </a:cubicBezTo>
                <a:cubicBezTo>
                  <a:pt x="1291" y="375"/>
                  <a:pt x="1319" y="467"/>
                  <a:pt x="1319" y="568"/>
                </a:cubicBezTo>
                <a:cubicBezTo>
                  <a:pt x="1319" y="696"/>
                  <a:pt x="1264" y="815"/>
                  <a:pt x="1172" y="916"/>
                </a:cubicBezTo>
                <a:cubicBezTo>
                  <a:pt x="1081" y="1007"/>
                  <a:pt x="953" y="1053"/>
                  <a:pt x="824" y="105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81E79FB-BCB6-894C-ACCF-C16E5CBC4FE8}"/>
              </a:ext>
            </a:extLst>
          </p:cNvPr>
          <p:cNvGrpSpPr/>
          <p:nvPr/>
        </p:nvGrpSpPr>
        <p:grpSpPr>
          <a:xfrm>
            <a:off x="8749225" y="3816199"/>
            <a:ext cx="730482" cy="1164316"/>
            <a:chOff x="26803678" y="10796585"/>
            <a:chExt cx="864358" cy="1377705"/>
          </a:xfrm>
        </p:grpSpPr>
        <p:sp>
          <p:nvSpPr>
            <p:cNvPr id="124" name="Freeform 343">
              <a:extLst>
                <a:ext uri="{FF2B5EF4-FFF2-40B4-BE49-F238E27FC236}">
                  <a16:creationId xmlns:a16="http://schemas.microsoft.com/office/drawing/2014/main" id="{48C90FEF-1411-1442-A951-46B3C0E73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03678" y="10796585"/>
              <a:ext cx="864358" cy="1377705"/>
            </a:xfrm>
            <a:custGeom>
              <a:avLst/>
              <a:gdLst>
                <a:gd name="T0" fmla="*/ 741 w 870"/>
                <a:gd name="T1" fmla="*/ 129 h 1384"/>
                <a:gd name="T2" fmla="*/ 741 w 870"/>
                <a:gd name="T3" fmla="*/ 129 h 1384"/>
                <a:gd name="T4" fmla="*/ 439 w 870"/>
                <a:gd name="T5" fmla="*/ 0 h 1384"/>
                <a:gd name="T6" fmla="*/ 128 w 870"/>
                <a:gd name="T7" fmla="*/ 129 h 1384"/>
                <a:gd name="T8" fmla="*/ 0 w 870"/>
                <a:gd name="T9" fmla="*/ 431 h 1384"/>
                <a:gd name="T10" fmla="*/ 201 w 870"/>
                <a:gd name="T11" fmla="*/ 989 h 1384"/>
                <a:gd name="T12" fmla="*/ 403 w 870"/>
                <a:gd name="T13" fmla="*/ 1365 h 1384"/>
                <a:gd name="T14" fmla="*/ 430 w 870"/>
                <a:gd name="T15" fmla="*/ 1383 h 1384"/>
                <a:gd name="T16" fmla="*/ 430 w 870"/>
                <a:gd name="T17" fmla="*/ 1383 h 1384"/>
                <a:gd name="T18" fmla="*/ 457 w 870"/>
                <a:gd name="T19" fmla="*/ 1365 h 1384"/>
                <a:gd name="T20" fmla="*/ 668 w 870"/>
                <a:gd name="T21" fmla="*/ 989 h 1384"/>
                <a:gd name="T22" fmla="*/ 869 w 870"/>
                <a:gd name="T23" fmla="*/ 431 h 1384"/>
                <a:gd name="T24" fmla="*/ 741 w 870"/>
                <a:gd name="T25" fmla="*/ 129 h 1384"/>
                <a:gd name="T26" fmla="*/ 604 w 870"/>
                <a:gd name="T27" fmla="*/ 962 h 1384"/>
                <a:gd name="T28" fmla="*/ 604 w 870"/>
                <a:gd name="T29" fmla="*/ 962 h 1384"/>
                <a:gd name="T30" fmla="*/ 430 w 870"/>
                <a:gd name="T31" fmla="*/ 1273 h 1384"/>
                <a:gd name="T32" fmla="*/ 265 w 870"/>
                <a:gd name="T33" fmla="*/ 962 h 1384"/>
                <a:gd name="T34" fmla="*/ 73 w 870"/>
                <a:gd name="T35" fmla="*/ 431 h 1384"/>
                <a:gd name="T36" fmla="*/ 439 w 870"/>
                <a:gd name="T37" fmla="*/ 64 h 1384"/>
                <a:gd name="T38" fmla="*/ 806 w 870"/>
                <a:gd name="T39" fmla="*/ 431 h 1384"/>
                <a:gd name="T40" fmla="*/ 604 w 870"/>
                <a:gd name="T41" fmla="*/ 962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70" h="1384">
                  <a:moveTo>
                    <a:pt x="741" y="129"/>
                  </a:moveTo>
                  <a:lnTo>
                    <a:pt x="741" y="129"/>
                  </a:lnTo>
                  <a:cubicBezTo>
                    <a:pt x="659" y="46"/>
                    <a:pt x="549" y="0"/>
                    <a:pt x="439" y="0"/>
                  </a:cubicBezTo>
                  <a:cubicBezTo>
                    <a:pt x="320" y="0"/>
                    <a:pt x="210" y="46"/>
                    <a:pt x="128" y="129"/>
                  </a:cubicBezTo>
                  <a:cubicBezTo>
                    <a:pt x="45" y="211"/>
                    <a:pt x="0" y="321"/>
                    <a:pt x="0" y="431"/>
                  </a:cubicBezTo>
                  <a:cubicBezTo>
                    <a:pt x="0" y="532"/>
                    <a:pt x="73" y="715"/>
                    <a:pt x="201" y="989"/>
                  </a:cubicBezTo>
                  <a:cubicBezTo>
                    <a:pt x="302" y="1191"/>
                    <a:pt x="403" y="1365"/>
                    <a:pt x="403" y="1365"/>
                  </a:cubicBezTo>
                  <a:cubicBezTo>
                    <a:pt x="412" y="1374"/>
                    <a:pt x="421" y="1383"/>
                    <a:pt x="430" y="1383"/>
                  </a:cubicBezTo>
                  <a:lnTo>
                    <a:pt x="430" y="1383"/>
                  </a:lnTo>
                  <a:cubicBezTo>
                    <a:pt x="448" y="1383"/>
                    <a:pt x="457" y="1374"/>
                    <a:pt x="457" y="1365"/>
                  </a:cubicBezTo>
                  <a:cubicBezTo>
                    <a:pt x="466" y="1365"/>
                    <a:pt x="567" y="1191"/>
                    <a:pt x="668" y="989"/>
                  </a:cubicBezTo>
                  <a:cubicBezTo>
                    <a:pt x="806" y="715"/>
                    <a:pt x="869" y="532"/>
                    <a:pt x="869" y="431"/>
                  </a:cubicBezTo>
                  <a:cubicBezTo>
                    <a:pt x="869" y="321"/>
                    <a:pt x="824" y="211"/>
                    <a:pt x="741" y="129"/>
                  </a:cubicBezTo>
                  <a:close/>
                  <a:moveTo>
                    <a:pt x="604" y="962"/>
                  </a:moveTo>
                  <a:lnTo>
                    <a:pt x="604" y="962"/>
                  </a:lnTo>
                  <a:cubicBezTo>
                    <a:pt x="540" y="1090"/>
                    <a:pt x="466" y="1209"/>
                    <a:pt x="430" y="1273"/>
                  </a:cubicBezTo>
                  <a:cubicBezTo>
                    <a:pt x="393" y="1209"/>
                    <a:pt x="329" y="1090"/>
                    <a:pt x="265" y="962"/>
                  </a:cubicBezTo>
                  <a:cubicBezTo>
                    <a:pt x="100" y="632"/>
                    <a:pt x="73" y="495"/>
                    <a:pt x="73" y="431"/>
                  </a:cubicBezTo>
                  <a:cubicBezTo>
                    <a:pt x="73" y="229"/>
                    <a:pt x="238" y="64"/>
                    <a:pt x="439" y="64"/>
                  </a:cubicBezTo>
                  <a:cubicBezTo>
                    <a:pt x="641" y="64"/>
                    <a:pt x="806" y="229"/>
                    <a:pt x="806" y="431"/>
                  </a:cubicBezTo>
                  <a:cubicBezTo>
                    <a:pt x="806" y="495"/>
                    <a:pt x="769" y="632"/>
                    <a:pt x="604" y="96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5" name="Freeform 344">
              <a:extLst>
                <a:ext uri="{FF2B5EF4-FFF2-40B4-BE49-F238E27FC236}">
                  <a16:creationId xmlns:a16="http://schemas.microsoft.com/office/drawing/2014/main" id="{BD73F955-35B0-454A-AF57-3E7AE70CB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1121" y="10985253"/>
              <a:ext cx="465085" cy="465085"/>
            </a:xfrm>
            <a:custGeom>
              <a:avLst/>
              <a:gdLst>
                <a:gd name="T0" fmla="*/ 403 w 468"/>
                <a:gd name="T1" fmla="*/ 120 h 469"/>
                <a:gd name="T2" fmla="*/ 403 w 468"/>
                <a:gd name="T3" fmla="*/ 120 h 469"/>
                <a:gd name="T4" fmla="*/ 348 w 468"/>
                <a:gd name="T5" fmla="*/ 120 h 469"/>
                <a:gd name="T6" fmla="*/ 348 w 468"/>
                <a:gd name="T7" fmla="*/ 65 h 469"/>
                <a:gd name="T8" fmla="*/ 275 w 468"/>
                <a:gd name="T9" fmla="*/ 0 h 469"/>
                <a:gd name="T10" fmla="*/ 192 w 468"/>
                <a:gd name="T11" fmla="*/ 0 h 469"/>
                <a:gd name="T12" fmla="*/ 128 w 468"/>
                <a:gd name="T13" fmla="*/ 65 h 469"/>
                <a:gd name="T14" fmla="*/ 128 w 468"/>
                <a:gd name="T15" fmla="*/ 120 h 469"/>
                <a:gd name="T16" fmla="*/ 73 w 468"/>
                <a:gd name="T17" fmla="*/ 120 h 469"/>
                <a:gd name="T18" fmla="*/ 0 w 468"/>
                <a:gd name="T19" fmla="*/ 193 h 469"/>
                <a:gd name="T20" fmla="*/ 0 w 468"/>
                <a:gd name="T21" fmla="*/ 275 h 469"/>
                <a:gd name="T22" fmla="*/ 73 w 468"/>
                <a:gd name="T23" fmla="*/ 340 h 469"/>
                <a:gd name="T24" fmla="*/ 128 w 468"/>
                <a:gd name="T25" fmla="*/ 340 h 469"/>
                <a:gd name="T26" fmla="*/ 128 w 468"/>
                <a:gd name="T27" fmla="*/ 403 h 469"/>
                <a:gd name="T28" fmla="*/ 192 w 468"/>
                <a:gd name="T29" fmla="*/ 468 h 469"/>
                <a:gd name="T30" fmla="*/ 275 w 468"/>
                <a:gd name="T31" fmla="*/ 468 h 469"/>
                <a:gd name="T32" fmla="*/ 348 w 468"/>
                <a:gd name="T33" fmla="*/ 403 h 469"/>
                <a:gd name="T34" fmla="*/ 348 w 468"/>
                <a:gd name="T35" fmla="*/ 340 h 469"/>
                <a:gd name="T36" fmla="*/ 403 w 468"/>
                <a:gd name="T37" fmla="*/ 340 h 469"/>
                <a:gd name="T38" fmla="*/ 467 w 468"/>
                <a:gd name="T39" fmla="*/ 275 h 469"/>
                <a:gd name="T40" fmla="*/ 467 w 468"/>
                <a:gd name="T41" fmla="*/ 193 h 469"/>
                <a:gd name="T42" fmla="*/ 403 w 468"/>
                <a:gd name="T43" fmla="*/ 120 h 469"/>
                <a:gd name="T44" fmla="*/ 403 w 468"/>
                <a:gd name="T45" fmla="*/ 275 h 469"/>
                <a:gd name="T46" fmla="*/ 403 w 468"/>
                <a:gd name="T47" fmla="*/ 275 h 469"/>
                <a:gd name="T48" fmla="*/ 275 w 468"/>
                <a:gd name="T49" fmla="*/ 275 h 469"/>
                <a:gd name="T50" fmla="*/ 275 w 468"/>
                <a:gd name="T51" fmla="*/ 403 h 469"/>
                <a:gd name="T52" fmla="*/ 192 w 468"/>
                <a:gd name="T53" fmla="*/ 403 h 469"/>
                <a:gd name="T54" fmla="*/ 192 w 468"/>
                <a:gd name="T55" fmla="*/ 275 h 469"/>
                <a:gd name="T56" fmla="*/ 73 w 468"/>
                <a:gd name="T57" fmla="*/ 275 h 469"/>
                <a:gd name="T58" fmla="*/ 73 w 468"/>
                <a:gd name="T59" fmla="*/ 193 h 469"/>
                <a:gd name="T60" fmla="*/ 192 w 468"/>
                <a:gd name="T61" fmla="*/ 193 h 469"/>
                <a:gd name="T62" fmla="*/ 192 w 468"/>
                <a:gd name="T63" fmla="*/ 65 h 469"/>
                <a:gd name="T64" fmla="*/ 275 w 468"/>
                <a:gd name="T65" fmla="*/ 65 h 469"/>
                <a:gd name="T66" fmla="*/ 275 w 468"/>
                <a:gd name="T67" fmla="*/ 193 h 469"/>
                <a:gd name="T68" fmla="*/ 403 w 468"/>
                <a:gd name="T69" fmla="*/ 193 h 469"/>
                <a:gd name="T70" fmla="*/ 403 w 468"/>
                <a:gd name="T71" fmla="*/ 275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" h="469">
                  <a:moveTo>
                    <a:pt x="403" y="120"/>
                  </a:moveTo>
                  <a:lnTo>
                    <a:pt x="403" y="120"/>
                  </a:lnTo>
                  <a:cubicBezTo>
                    <a:pt x="348" y="120"/>
                    <a:pt x="348" y="120"/>
                    <a:pt x="348" y="120"/>
                  </a:cubicBezTo>
                  <a:cubicBezTo>
                    <a:pt x="348" y="65"/>
                    <a:pt x="348" y="65"/>
                    <a:pt x="348" y="65"/>
                  </a:cubicBezTo>
                  <a:cubicBezTo>
                    <a:pt x="348" y="28"/>
                    <a:pt x="311" y="0"/>
                    <a:pt x="275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56" y="0"/>
                    <a:pt x="128" y="28"/>
                    <a:pt x="128" y="65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73" y="120"/>
                    <a:pt x="73" y="120"/>
                    <a:pt x="73" y="120"/>
                  </a:cubicBezTo>
                  <a:cubicBezTo>
                    <a:pt x="27" y="120"/>
                    <a:pt x="0" y="156"/>
                    <a:pt x="0" y="193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312"/>
                    <a:pt x="27" y="340"/>
                    <a:pt x="73" y="340"/>
                  </a:cubicBezTo>
                  <a:cubicBezTo>
                    <a:pt x="128" y="340"/>
                    <a:pt x="128" y="340"/>
                    <a:pt x="128" y="340"/>
                  </a:cubicBezTo>
                  <a:cubicBezTo>
                    <a:pt x="128" y="403"/>
                    <a:pt x="128" y="403"/>
                    <a:pt x="128" y="403"/>
                  </a:cubicBezTo>
                  <a:cubicBezTo>
                    <a:pt x="128" y="440"/>
                    <a:pt x="156" y="468"/>
                    <a:pt x="192" y="468"/>
                  </a:cubicBezTo>
                  <a:cubicBezTo>
                    <a:pt x="275" y="468"/>
                    <a:pt x="275" y="468"/>
                    <a:pt x="275" y="468"/>
                  </a:cubicBezTo>
                  <a:cubicBezTo>
                    <a:pt x="311" y="468"/>
                    <a:pt x="348" y="440"/>
                    <a:pt x="348" y="403"/>
                  </a:cubicBezTo>
                  <a:cubicBezTo>
                    <a:pt x="348" y="340"/>
                    <a:pt x="348" y="340"/>
                    <a:pt x="348" y="340"/>
                  </a:cubicBezTo>
                  <a:cubicBezTo>
                    <a:pt x="403" y="340"/>
                    <a:pt x="403" y="340"/>
                    <a:pt x="403" y="340"/>
                  </a:cubicBezTo>
                  <a:cubicBezTo>
                    <a:pt x="440" y="340"/>
                    <a:pt x="467" y="312"/>
                    <a:pt x="467" y="275"/>
                  </a:cubicBezTo>
                  <a:cubicBezTo>
                    <a:pt x="467" y="193"/>
                    <a:pt x="467" y="193"/>
                    <a:pt x="467" y="193"/>
                  </a:cubicBezTo>
                  <a:cubicBezTo>
                    <a:pt x="467" y="156"/>
                    <a:pt x="440" y="120"/>
                    <a:pt x="403" y="120"/>
                  </a:cubicBezTo>
                  <a:close/>
                  <a:moveTo>
                    <a:pt x="403" y="275"/>
                  </a:moveTo>
                  <a:lnTo>
                    <a:pt x="403" y="275"/>
                  </a:lnTo>
                  <a:cubicBezTo>
                    <a:pt x="275" y="275"/>
                    <a:pt x="275" y="275"/>
                    <a:pt x="275" y="275"/>
                  </a:cubicBezTo>
                  <a:cubicBezTo>
                    <a:pt x="275" y="403"/>
                    <a:pt x="275" y="403"/>
                    <a:pt x="275" y="403"/>
                  </a:cubicBezTo>
                  <a:cubicBezTo>
                    <a:pt x="192" y="403"/>
                    <a:pt x="192" y="403"/>
                    <a:pt x="192" y="403"/>
                  </a:cubicBezTo>
                  <a:cubicBezTo>
                    <a:pt x="192" y="275"/>
                    <a:pt x="192" y="275"/>
                    <a:pt x="192" y="275"/>
                  </a:cubicBezTo>
                  <a:cubicBezTo>
                    <a:pt x="73" y="275"/>
                    <a:pt x="73" y="275"/>
                    <a:pt x="73" y="275"/>
                  </a:cubicBezTo>
                  <a:cubicBezTo>
                    <a:pt x="73" y="193"/>
                    <a:pt x="73" y="193"/>
                    <a:pt x="73" y="193"/>
                  </a:cubicBezTo>
                  <a:cubicBezTo>
                    <a:pt x="192" y="193"/>
                    <a:pt x="192" y="193"/>
                    <a:pt x="192" y="193"/>
                  </a:cubicBezTo>
                  <a:cubicBezTo>
                    <a:pt x="192" y="65"/>
                    <a:pt x="192" y="65"/>
                    <a:pt x="192" y="65"/>
                  </a:cubicBezTo>
                  <a:cubicBezTo>
                    <a:pt x="275" y="65"/>
                    <a:pt x="275" y="65"/>
                    <a:pt x="275" y="65"/>
                  </a:cubicBezTo>
                  <a:cubicBezTo>
                    <a:pt x="275" y="193"/>
                    <a:pt x="275" y="193"/>
                    <a:pt x="275" y="193"/>
                  </a:cubicBezTo>
                  <a:cubicBezTo>
                    <a:pt x="403" y="193"/>
                    <a:pt x="403" y="193"/>
                    <a:pt x="403" y="193"/>
                  </a:cubicBezTo>
                  <a:lnTo>
                    <a:pt x="403" y="27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6E610E1-4F8F-074D-9D8D-56C35679A3C4}"/>
              </a:ext>
            </a:extLst>
          </p:cNvPr>
          <p:cNvGrpSpPr/>
          <p:nvPr/>
        </p:nvGrpSpPr>
        <p:grpSpPr>
          <a:xfrm>
            <a:off x="1432823" y="10791347"/>
            <a:ext cx="5233232" cy="2208082"/>
            <a:chOff x="2359933" y="10971401"/>
            <a:chExt cx="5233232" cy="220808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8540D97-EFDA-8544-B9E3-D4CA820F978E}"/>
                </a:ext>
              </a:extLst>
            </p:cNvPr>
            <p:cNvSpPr txBox="1"/>
            <p:nvPr/>
          </p:nvSpPr>
          <p:spPr>
            <a:xfrm>
              <a:off x="2797066" y="11564746"/>
              <a:ext cx="4358966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A5C126FE-5F12-6844-B6C0-37F85A00132B}"/>
                </a:ext>
              </a:extLst>
            </p:cNvPr>
            <p:cNvSpPr/>
            <p:nvPr/>
          </p:nvSpPr>
          <p:spPr>
            <a:xfrm>
              <a:off x="2359933" y="1097140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F2C18C5-FB7F-4F4C-BCBE-6AC95026EC1D}"/>
              </a:ext>
            </a:extLst>
          </p:cNvPr>
          <p:cNvGrpSpPr/>
          <p:nvPr/>
        </p:nvGrpSpPr>
        <p:grpSpPr>
          <a:xfrm>
            <a:off x="7229867" y="10213834"/>
            <a:ext cx="5233232" cy="2208082"/>
            <a:chOff x="2359933" y="10971401"/>
            <a:chExt cx="5233232" cy="2208082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FF2A7D2-E083-F84A-8553-CE8C689352A7}"/>
                </a:ext>
              </a:extLst>
            </p:cNvPr>
            <p:cNvSpPr txBox="1"/>
            <p:nvPr/>
          </p:nvSpPr>
          <p:spPr>
            <a:xfrm>
              <a:off x="2797066" y="11564746"/>
              <a:ext cx="4358966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DC83784-0509-4244-A06A-0E21B06353F0}"/>
                </a:ext>
              </a:extLst>
            </p:cNvPr>
            <p:cNvSpPr/>
            <p:nvPr/>
          </p:nvSpPr>
          <p:spPr>
            <a:xfrm>
              <a:off x="2359933" y="1097140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EDA6F4D-0AFD-1046-9770-39FF0B5CA481}"/>
              </a:ext>
            </a:extLst>
          </p:cNvPr>
          <p:cNvGrpSpPr/>
          <p:nvPr/>
        </p:nvGrpSpPr>
        <p:grpSpPr>
          <a:xfrm>
            <a:off x="11978158" y="10275432"/>
            <a:ext cx="5233232" cy="2208082"/>
            <a:chOff x="2359933" y="10971401"/>
            <a:chExt cx="5233232" cy="2208082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ADDAF72-51C7-554F-AC6D-F69A21D75DC3}"/>
                </a:ext>
              </a:extLst>
            </p:cNvPr>
            <p:cNvSpPr txBox="1"/>
            <p:nvPr/>
          </p:nvSpPr>
          <p:spPr>
            <a:xfrm>
              <a:off x="2797066" y="11564746"/>
              <a:ext cx="4358966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1FF775DB-EDC3-534C-B956-5F7B0E742EF0}"/>
                </a:ext>
              </a:extLst>
            </p:cNvPr>
            <p:cNvSpPr/>
            <p:nvPr/>
          </p:nvSpPr>
          <p:spPr>
            <a:xfrm>
              <a:off x="2359933" y="1097140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BE561C5-40A3-0E40-94D8-4163C03B7ABA}"/>
              </a:ext>
            </a:extLst>
          </p:cNvPr>
          <p:cNvGrpSpPr/>
          <p:nvPr/>
        </p:nvGrpSpPr>
        <p:grpSpPr>
          <a:xfrm>
            <a:off x="17711594" y="10791347"/>
            <a:ext cx="5233232" cy="2208082"/>
            <a:chOff x="2359933" y="10971401"/>
            <a:chExt cx="5233232" cy="2208082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9FAE03B-E82E-EE4B-A93A-2308C4B33E89}"/>
                </a:ext>
              </a:extLst>
            </p:cNvPr>
            <p:cNvSpPr txBox="1"/>
            <p:nvPr/>
          </p:nvSpPr>
          <p:spPr>
            <a:xfrm>
              <a:off x="2797066" y="11564746"/>
              <a:ext cx="4358966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577702F-16AC-454C-B6B7-5EA5E0B42E6E}"/>
                </a:ext>
              </a:extLst>
            </p:cNvPr>
            <p:cNvSpPr/>
            <p:nvPr/>
          </p:nvSpPr>
          <p:spPr>
            <a:xfrm>
              <a:off x="2359933" y="1097140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69" name="CuadroTexto 350">
            <a:extLst>
              <a:ext uri="{FF2B5EF4-FFF2-40B4-BE49-F238E27FC236}">
                <a16:creationId xmlns:a16="http://schemas.microsoft.com/office/drawing/2014/main" id="{479B2923-0856-A044-ABF8-DB46EC1EB175}"/>
              </a:ext>
            </a:extLst>
          </p:cNvPr>
          <p:cNvSpPr txBox="1"/>
          <p:nvPr/>
        </p:nvSpPr>
        <p:spPr>
          <a:xfrm>
            <a:off x="7531171" y="1022190"/>
            <a:ext cx="93153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Medical Infographic</a:t>
            </a:r>
          </a:p>
        </p:txBody>
      </p:sp>
    </p:spTree>
    <p:extLst>
      <p:ext uri="{BB962C8B-B14F-4D97-AF65-F5344CB8AC3E}">
        <p14:creationId xmlns:p14="http://schemas.microsoft.com/office/powerpoint/2010/main" val="235340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Freeform 1">
            <a:extLst>
              <a:ext uri="{FF2B5EF4-FFF2-40B4-BE49-F238E27FC236}">
                <a16:creationId xmlns:a16="http://schemas.microsoft.com/office/drawing/2014/main" id="{7F01319D-07D4-DA4B-AE8E-AF5D79403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6156" y="3893378"/>
            <a:ext cx="3245338" cy="8615252"/>
          </a:xfrm>
          <a:custGeom>
            <a:avLst/>
            <a:gdLst>
              <a:gd name="T0" fmla="*/ 5843 w 5875"/>
              <a:gd name="T1" fmla="*/ 8531 h 15594"/>
              <a:gd name="T2" fmla="*/ 5686 w 5875"/>
              <a:gd name="T3" fmla="*/ 6938 h 15594"/>
              <a:gd name="T4" fmla="*/ 5186 w 5875"/>
              <a:gd name="T5" fmla="*/ 4032 h 15594"/>
              <a:gd name="T6" fmla="*/ 3593 w 5875"/>
              <a:gd name="T7" fmla="*/ 1844 h 15594"/>
              <a:gd name="T8" fmla="*/ 3749 w 5875"/>
              <a:gd name="T9" fmla="*/ 1563 h 15594"/>
              <a:gd name="T10" fmla="*/ 3811 w 5875"/>
              <a:gd name="T11" fmla="*/ 969 h 15594"/>
              <a:gd name="T12" fmla="*/ 3093 w 5875"/>
              <a:gd name="T13" fmla="*/ 0 h 15594"/>
              <a:gd name="T14" fmla="*/ 3093 w 5875"/>
              <a:gd name="T15" fmla="*/ 0 h 15594"/>
              <a:gd name="T16" fmla="*/ 2375 w 5875"/>
              <a:gd name="T17" fmla="*/ 1344 h 15594"/>
              <a:gd name="T18" fmla="*/ 2656 w 5875"/>
              <a:gd name="T19" fmla="*/ 1938 h 15594"/>
              <a:gd name="T20" fmla="*/ 1156 w 5875"/>
              <a:gd name="T21" fmla="*/ 4469 h 15594"/>
              <a:gd name="T22" fmla="*/ 594 w 5875"/>
              <a:gd name="T23" fmla="*/ 7438 h 15594"/>
              <a:gd name="T24" fmla="*/ 94 w 5875"/>
              <a:gd name="T25" fmla="*/ 8000 h 15594"/>
              <a:gd name="T26" fmla="*/ 62 w 5875"/>
              <a:gd name="T27" fmla="*/ 8593 h 15594"/>
              <a:gd name="T28" fmla="*/ 375 w 5875"/>
              <a:gd name="T29" fmla="*/ 8218 h 15594"/>
              <a:gd name="T30" fmla="*/ 437 w 5875"/>
              <a:gd name="T31" fmla="*/ 8531 h 15594"/>
              <a:gd name="T32" fmla="*/ 469 w 5875"/>
              <a:gd name="T33" fmla="*/ 8781 h 15594"/>
              <a:gd name="T34" fmla="*/ 687 w 5875"/>
              <a:gd name="T35" fmla="*/ 8250 h 15594"/>
              <a:gd name="T36" fmla="*/ 844 w 5875"/>
              <a:gd name="T37" fmla="*/ 8250 h 15594"/>
              <a:gd name="T38" fmla="*/ 1594 w 5875"/>
              <a:gd name="T39" fmla="*/ 5657 h 15594"/>
              <a:gd name="T40" fmla="*/ 1969 w 5875"/>
              <a:gd name="T41" fmla="*/ 6313 h 15594"/>
              <a:gd name="T42" fmla="*/ 1875 w 5875"/>
              <a:gd name="T43" fmla="*/ 11437 h 15594"/>
              <a:gd name="T44" fmla="*/ 2000 w 5875"/>
              <a:gd name="T45" fmla="*/ 15312 h 15594"/>
              <a:gd name="T46" fmla="*/ 2625 w 5875"/>
              <a:gd name="T47" fmla="*/ 15562 h 15594"/>
              <a:gd name="T48" fmla="*/ 2625 w 5875"/>
              <a:gd name="T49" fmla="*/ 13812 h 15594"/>
              <a:gd name="T50" fmla="*/ 2844 w 5875"/>
              <a:gd name="T51" fmla="*/ 10343 h 15594"/>
              <a:gd name="T52" fmla="*/ 3093 w 5875"/>
              <a:gd name="T53" fmla="*/ 8062 h 15594"/>
              <a:gd name="T54" fmla="*/ 3374 w 5875"/>
              <a:gd name="T55" fmla="*/ 9781 h 15594"/>
              <a:gd name="T56" fmla="*/ 4092 w 5875"/>
              <a:gd name="T57" fmla="*/ 12500 h 15594"/>
              <a:gd name="T58" fmla="*/ 4436 w 5875"/>
              <a:gd name="T59" fmla="*/ 15343 h 15594"/>
              <a:gd name="T60" fmla="*/ 5311 w 5875"/>
              <a:gd name="T61" fmla="*/ 15375 h 15594"/>
              <a:gd name="T62" fmla="*/ 5030 w 5875"/>
              <a:gd name="T63" fmla="*/ 13562 h 15594"/>
              <a:gd name="T64" fmla="*/ 4655 w 5875"/>
              <a:gd name="T65" fmla="*/ 10937 h 15594"/>
              <a:gd name="T66" fmla="*/ 4624 w 5875"/>
              <a:gd name="T67" fmla="*/ 7782 h 15594"/>
              <a:gd name="T68" fmla="*/ 4561 w 5875"/>
              <a:gd name="T69" fmla="*/ 4751 h 15594"/>
              <a:gd name="T70" fmla="*/ 5186 w 5875"/>
              <a:gd name="T71" fmla="*/ 7251 h 15594"/>
              <a:gd name="T72" fmla="*/ 5186 w 5875"/>
              <a:gd name="T73" fmla="*/ 8468 h 15594"/>
              <a:gd name="T74" fmla="*/ 5124 w 5875"/>
              <a:gd name="T75" fmla="*/ 8687 h 15594"/>
              <a:gd name="T76" fmla="*/ 5655 w 5875"/>
              <a:gd name="T77" fmla="*/ 8875 h 15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875" h="15594">
                <a:moveTo>
                  <a:pt x="5843" y="8531"/>
                </a:moveTo>
                <a:lnTo>
                  <a:pt x="5843" y="8531"/>
                </a:lnTo>
                <a:cubicBezTo>
                  <a:pt x="5811" y="8343"/>
                  <a:pt x="5780" y="8156"/>
                  <a:pt x="5749" y="8000"/>
                </a:cubicBezTo>
                <a:cubicBezTo>
                  <a:pt x="5749" y="7843"/>
                  <a:pt x="5718" y="7376"/>
                  <a:pt x="5686" y="6938"/>
                </a:cubicBezTo>
                <a:cubicBezTo>
                  <a:pt x="5655" y="6532"/>
                  <a:pt x="5593" y="5907"/>
                  <a:pt x="5436" y="5438"/>
                </a:cubicBezTo>
                <a:cubicBezTo>
                  <a:pt x="5280" y="5001"/>
                  <a:pt x="5155" y="4376"/>
                  <a:pt x="5186" y="4032"/>
                </a:cubicBezTo>
                <a:cubicBezTo>
                  <a:pt x="5218" y="3688"/>
                  <a:pt x="5249" y="2782"/>
                  <a:pt x="4593" y="2657"/>
                </a:cubicBezTo>
                <a:cubicBezTo>
                  <a:pt x="3936" y="2501"/>
                  <a:pt x="3593" y="2282"/>
                  <a:pt x="3593" y="1844"/>
                </a:cubicBezTo>
                <a:cubicBezTo>
                  <a:pt x="3593" y="1844"/>
                  <a:pt x="3624" y="1688"/>
                  <a:pt x="3655" y="1594"/>
                </a:cubicBezTo>
                <a:cubicBezTo>
                  <a:pt x="3655" y="1594"/>
                  <a:pt x="3686" y="1625"/>
                  <a:pt x="3749" y="1563"/>
                </a:cubicBezTo>
                <a:cubicBezTo>
                  <a:pt x="3780" y="1532"/>
                  <a:pt x="3780" y="1438"/>
                  <a:pt x="3843" y="1344"/>
                </a:cubicBezTo>
                <a:cubicBezTo>
                  <a:pt x="3905" y="1251"/>
                  <a:pt x="3968" y="1032"/>
                  <a:pt x="3811" y="969"/>
                </a:cubicBezTo>
                <a:cubicBezTo>
                  <a:pt x="3811" y="969"/>
                  <a:pt x="3874" y="501"/>
                  <a:pt x="3718" y="282"/>
                </a:cubicBezTo>
                <a:cubicBezTo>
                  <a:pt x="3530" y="63"/>
                  <a:pt x="3093" y="0"/>
                  <a:pt x="3093" y="0"/>
                </a:cubicBezTo>
                <a:cubicBezTo>
                  <a:pt x="3093" y="63"/>
                  <a:pt x="3093" y="63"/>
                  <a:pt x="3093" y="63"/>
                </a:cubicBezTo>
                <a:cubicBezTo>
                  <a:pt x="3093" y="0"/>
                  <a:pt x="3093" y="0"/>
                  <a:pt x="3093" y="0"/>
                </a:cubicBezTo>
                <a:cubicBezTo>
                  <a:pt x="2187" y="0"/>
                  <a:pt x="2375" y="938"/>
                  <a:pt x="2375" y="938"/>
                </a:cubicBezTo>
                <a:cubicBezTo>
                  <a:pt x="2250" y="1032"/>
                  <a:pt x="2344" y="1251"/>
                  <a:pt x="2375" y="1344"/>
                </a:cubicBezTo>
                <a:cubicBezTo>
                  <a:pt x="2375" y="1469"/>
                  <a:pt x="2437" y="1469"/>
                  <a:pt x="2437" y="1469"/>
                </a:cubicBezTo>
                <a:cubicBezTo>
                  <a:pt x="2500" y="1657"/>
                  <a:pt x="2656" y="1938"/>
                  <a:pt x="2656" y="1938"/>
                </a:cubicBezTo>
                <a:cubicBezTo>
                  <a:pt x="2718" y="2719"/>
                  <a:pt x="1875" y="2688"/>
                  <a:pt x="1469" y="2938"/>
                </a:cubicBezTo>
                <a:cubicBezTo>
                  <a:pt x="1062" y="3188"/>
                  <a:pt x="1156" y="3876"/>
                  <a:pt x="1156" y="4469"/>
                </a:cubicBezTo>
                <a:cubicBezTo>
                  <a:pt x="1156" y="5032"/>
                  <a:pt x="969" y="5563"/>
                  <a:pt x="812" y="6282"/>
                </a:cubicBezTo>
                <a:cubicBezTo>
                  <a:pt x="656" y="6876"/>
                  <a:pt x="594" y="7313"/>
                  <a:pt x="594" y="7438"/>
                </a:cubicBezTo>
                <a:cubicBezTo>
                  <a:pt x="531" y="7469"/>
                  <a:pt x="406" y="7501"/>
                  <a:pt x="281" y="7719"/>
                </a:cubicBezTo>
                <a:cubicBezTo>
                  <a:pt x="187" y="7812"/>
                  <a:pt x="156" y="7937"/>
                  <a:pt x="94" y="8000"/>
                </a:cubicBezTo>
                <a:cubicBezTo>
                  <a:pt x="31" y="8062"/>
                  <a:pt x="187" y="8187"/>
                  <a:pt x="312" y="7937"/>
                </a:cubicBezTo>
                <a:cubicBezTo>
                  <a:pt x="62" y="8593"/>
                  <a:pt x="62" y="8593"/>
                  <a:pt x="62" y="8593"/>
                </a:cubicBezTo>
                <a:cubicBezTo>
                  <a:pt x="62" y="8593"/>
                  <a:pt x="0" y="8687"/>
                  <a:pt x="94" y="8687"/>
                </a:cubicBezTo>
                <a:cubicBezTo>
                  <a:pt x="218" y="8718"/>
                  <a:pt x="312" y="8218"/>
                  <a:pt x="375" y="8218"/>
                </a:cubicBezTo>
                <a:cubicBezTo>
                  <a:pt x="406" y="8218"/>
                  <a:pt x="156" y="8750"/>
                  <a:pt x="281" y="8812"/>
                </a:cubicBezTo>
                <a:cubicBezTo>
                  <a:pt x="344" y="8812"/>
                  <a:pt x="406" y="8687"/>
                  <a:pt x="437" y="8531"/>
                </a:cubicBezTo>
                <a:cubicBezTo>
                  <a:pt x="500" y="8406"/>
                  <a:pt x="531" y="8250"/>
                  <a:pt x="531" y="8250"/>
                </a:cubicBezTo>
                <a:cubicBezTo>
                  <a:pt x="562" y="8281"/>
                  <a:pt x="375" y="8750"/>
                  <a:pt x="469" y="8781"/>
                </a:cubicBezTo>
                <a:cubicBezTo>
                  <a:pt x="562" y="8812"/>
                  <a:pt x="594" y="8656"/>
                  <a:pt x="625" y="8531"/>
                </a:cubicBezTo>
                <a:cubicBezTo>
                  <a:pt x="625" y="8375"/>
                  <a:pt x="656" y="8250"/>
                  <a:pt x="687" y="8250"/>
                </a:cubicBezTo>
                <a:cubicBezTo>
                  <a:pt x="719" y="8250"/>
                  <a:pt x="594" y="8656"/>
                  <a:pt x="687" y="8656"/>
                </a:cubicBezTo>
                <a:cubicBezTo>
                  <a:pt x="781" y="8656"/>
                  <a:pt x="781" y="8375"/>
                  <a:pt x="844" y="8250"/>
                </a:cubicBezTo>
                <a:cubicBezTo>
                  <a:pt x="937" y="8125"/>
                  <a:pt x="1031" y="7751"/>
                  <a:pt x="1000" y="7594"/>
                </a:cubicBezTo>
                <a:cubicBezTo>
                  <a:pt x="1125" y="7094"/>
                  <a:pt x="1500" y="6094"/>
                  <a:pt x="1594" y="5657"/>
                </a:cubicBezTo>
                <a:cubicBezTo>
                  <a:pt x="1687" y="5157"/>
                  <a:pt x="1875" y="4188"/>
                  <a:pt x="1875" y="4188"/>
                </a:cubicBezTo>
                <a:cubicBezTo>
                  <a:pt x="2031" y="4501"/>
                  <a:pt x="2125" y="5938"/>
                  <a:pt x="1969" y="6313"/>
                </a:cubicBezTo>
                <a:cubicBezTo>
                  <a:pt x="1844" y="6688"/>
                  <a:pt x="1531" y="7594"/>
                  <a:pt x="1656" y="8437"/>
                </a:cubicBezTo>
                <a:cubicBezTo>
                  <a:pt x="1812" y="9281"/>
                  <a:pt x="1906" y="10437"/>
                  <a:pt x="1875" y="11437"/>
                </a:cubicBezTo>
                <a:cubicBezTo>
                  <a:pt x="1812" y="12406"/>
                  <a:pt x="2000" y="13500"/>
                  <a:pt x="2125" y="14250"/>
                </a:cubicBezTo>
                <a:cubicBezTo>
                  <a:pt x="2250" y="15000"/>
                  <a:pt x="2094" y="15187"/>
                  <a:pt x="2000" y="15312"/>
                </a:cubicBezTo>
                <a:cubicBezTo>
                  <a:pt x="1906" y="15437"/>
                  <a:pt x="2094" y="15562"/>
                  <a:pt x="2094" y="15562"/>
                </a:cubicBezTo>
                <a:cubicBezTo>
                  <a:pt x="2094" y="15562"/>
                  <a:pt x="2437" y="15562"/>
                  <a:pt x="2625" y="15562"/>
                </a:cubicBezTo>
                <a:cubicBezTo>
                  <a:pt x="2812" y="15562"/>
                  <a:pt x="2750" y="15406"/>
                  <a:pt x="2687" y="15031"/>
                </a:cubicBezTo>
                <a:cubicBezTo>
                  <a:pt x="2625" y="14625"/>
                  <a:pt x="2531" y="14312"/>
                  <a:pt x="2625" y="13812"/>
                </a:cubicBezTo>
                <a:cubicBezTo>
                  <a:pt x="2687" y="13312"/>
                  <a:pt x="2781" y="12656"/>
                  <a:pt x="2718" y="11875"/>
                </a:cubicBezTo>
                <a:cubicBezTo>
                  <a:pt x="2687" y="11093"/>
                  <a:pt x="2687" y="10937"/>
                  <a:pt x="2844" y="10343"/>
                </a:cubicBezTo>
                <a:cubicBezTo>
                  <a:pt x="2968" y="9781"/>
                  <a:pt x="3093" y="8093"/>
                  <a:pt x="3093" y="8093"/>
                </a:cubicBezTo>
                <a:cubicBezTo>
                  <a:pt x="3093" y="8062"/>
                  <a:pt x="3093" y="8062"/>
                  <a:pt x="3093" y="8062"/>
                </a:cubicBezTo>
                <a:cubicBezTo>
                  <a:pt x="3093" y="8468"/>
                  <a:pt x="3093" y="8468"/>
                  <a:pt x="3093" y="8468"/>
                </a:cubicBezTo>
                <a:cubicBezTo>
                  <a:pt x="3093" y="8468"/>
                  <a:pt x="3186" y="9281"/>
                  <a:pt x="3374" y="9781"/>
                </a:cubicBezTo>
                <a:cubicBezTo>
                  <a:pt x="3593" y="10312"/>
                  <a:pt x="3718" y="11375"/>
                  <a:pt x="3905" y="11625"/>
                </a:cubicBezTo>
                <a:cubicBezTo>
                  <a:pt x="4124" y="11906"/>
                  <a:pt x="4092" y="12156"/>
                  <a:pt x="4092" y="12500"/>
                </a:cubicBezTo>
                <a:cubicBezTo>
                  <a:pt x="4124" y="12875"/>
                  <a:pt x="4468" y="13781"/>
                  <a:pt x="4468" y="14281"/>
                </a:cubicBezTo>
                <a:cubicBezTo>
                  <a:pt x="4468" y="14781"/>
                  <a:pt x="4405" y="15156"/>
                  <a:pt x="4436" y="15343"/>
                </a:cubicBezTo>
                <a:cubicBezTo>
                  <a:pt x="4436" y="15500"/>
                  <a:pt x="4468" y="15593"/>
                  <a:pt x="4749" y="15531"/>
                </a:cubicBezTo>
                <a:cubicBezTo>
                  <a:pt x="5030" y="15500"/>
                  <a:pt x="5374" y="15500"/>
                  <a:pt x="5311" y="15375"/>
                </a:cubicBezTo>
                <a:cubicBezTo>
                  <a:pt x="5280" y="15250"/>
                  <a:pt x="4999" y="15250"/>
                  <a:pt x="4968" y="14937"/>
                </a:cubicBezTo>
                <a:cubicBezTo>
                  <a:pt x="4936" y="14625"/>
                  <a:pt x="4968" y="14500"/>
                  <a:pt x="5030" y="13562"/>
                </a:cubicBezTo>
                <a:cubicBezTo>
                  <a:pt x="5124" y="12656"/>
                  <a:pt x="4999" y="11968"/>
                  <a:pt x="4749" y="11625"/>
                </a:cubicBezTo>
                <a:cubicBezTo>
                  <a:pt x="4749" y="11625"/>
                  <a:pt x="4780" y="11218"/>
                  <a:pt x="4655" y="10937"/>
                </a:cubicBezTo>
                <a:cubicBezTo>
                  <a:pt x="4530" y="10625"/>
                  <a:pt x="4593" y="10500"/>
                  <a:pt x="4624" y="10031"/>
                </a:cubicBezTo>
                <a:cubicBezTo>
                  <a:pt x="4624" y="9593"/>
                  <a:pt x="4749" y="8718"/>
                  <a:pt x="4624" y="7782"/>
                </a:cubicBezTo>
                <a:cubicBezTo>
                  <a:pt x="4468" y="6876"/>
                  <a:pt x="4155" y="6032"/>
                  <a:pt x="4280" y="5594"/>
                </a:cubicBezTo>
                <a:cubicBezTo>
                  <a:pt x="4436" y="5188"/>
                  <a:pt x="4561" y="4751"/>
                  <a:pt x="4561" y="4751"/>
                </a:cubicBezTo>
                <a:cubicBezTo>
                  <a:pt x="4561" y="4751"/>
                  <a:pt x="4749" y="5251"/>
                  <a:pt x="4749" y="5501"/>
                </a:cubicBezTo>
                <a:cubicBezTo>
                  <a:pt x="4749" y="5751"/>
                  <a:pt x="5030" y="6876"/>
                  <a:pt x="5186" y="7251"/>
                </a:cubicBezTo>
                <a:cubicBezTo>
                  <a:pt x="5374" y="7626"/>
                  <a:pt x="5311" y="7937"/>
                  <a:pt x="5249" y="8062"/>
                </a:cubicBezTo>
                <a:cubicBezTo>
                  <a:pt x="5186" y="8187"/>
                  <a:pt x="5155" y="8343"/>
                  <a:pt x="5186" y="8468"/>
                </a:cubicBezTo>
                <a:cubicBezTo>
                  <a:pt x="5218" y="8593"/>
                  <a:pt x="5218" y="8656"/>
                  <a:pt x="5218" y="8656"/>
                </a:cubicBezTo>
                <a:cubicBezTo>
                  <a:pt x="5218" y="8656"/>
                  <a:pt x="5186" y="8625"/>
                  <a:pt x="5124" y="8687"/>
                </a:cubicBezTo>
                <a:cubicBezTo>
                  <a:pt x="5093" y="8750"/>
                  <a:pt x="5124" y="8906"/>
                  <a:pt x="5249" y="9000"/>
                </a:cubicBezTo>
                <a:cubicBezTo>
                  <a:pt x="5374" y="9093"/>
                  <a:pt x="5530" y="9031"/>
                  <a:pt x="5655" y="8875"/>
                </a:cubicBezTo>
                <a:cubicBezTo>
                  <a:pt x="5780" y="8718"/>
                  <a:pt x="5874" y="8687"/>
                  <a:pt x="5843" y="8531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Freeform 2">
            <a:extLst>
              <a:ext uri="{FF2B5EF4-FFF2-40B4-BE49-F238E27FC236}">
                <a16:creationId xmlns:a16="http://schemas.microsoft.com/office/drawing/2014/main" id="{B5A40C3C-3415-F14A-B99B-7132BB5D0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3466" y="5552593"/>
            <a:ext cx="1123198" cy="1089089"/>
          </a:xfrm>
          <a:custGeom>
            <a:avLst/>
            <a:gdLst>
              <a:gd name="T0" fmla="*/ 718 w 2031"/>
              <a:gd name="T1" fmla="*/ 93 h 1969"/>
              <a:gd name="T2" fmla="*/ 93 w 2031"/>
              <a:gd name="T3" fmla="*/ 1000 h 1969"/>
              <a:gd name="T4" fmla="*/ 125 w 2031"/>
              <a:gd name="T5" fmla="*/ 1968 h 1969"/>
              <a:gd name="T6" fmla="*/ 500 w 2031"/>
              <a:gd name="T7" fmla="*/ 1750 h 1969"/>
              <a:gd name="T8" fmla="*/ 718 w 2031"/>
              <a:gd name="T9" fmla="*/ 1781 h 1969"/>
              <a:gd name="T10" fmla="*/ 936 w 2031"/>
              <a:gd name="T11" fmla="*/ 1218 h 1969"/>
              <a:gd name="T12" fmla="*/ 843 w 2031"/>
              <a:gd name="T13" fmla="*/ 906 h 1969"/>
              <a:gd name="T14" fmla="*/ 843 w 2031"/>
              <a:gd name="T15" fmla="*/ 593 h 1969"/>
              <a:gd name="T16" fmla="*/ 750 w 2031"/>
              <a:gd name="T17" fmla="*/ 500 h 1969"/>
              <a:gd name="T18" fmla="*/ 812 w 2031"/>
              <a:gd name="T19" fmla="*/ 406 h 1969"/>
              <a:gd name="T20" fmla="*/ 874 w 2031"/>
              <a:gd name="T21" fmla="*/ 375 h 1969"/>
              <a:gd name="T22" fmla="*/ 718 w 2031"/>
              <a:gd name="T23" fmla="*/ 93 h 1969"/>
              <a:gd name="T24" fmla="*/ 1280 w 2031"/>
              <a:gd name="T25" fmla="*/ 93 h 1969"/>
              <a:gd name="T26" fmla="*/ 1124 w 2031"/>
              <a:gd name="T27" fmla="*/ 406 h 1969"/>
              <a:gd name="T28" fmla="*/ 1217 w 2031"/>
              <a:gd name="T29" fmla="*/ 406 h 1969"/>
              <a:gd name="T30" fmla="*/ 1280 w 2031"/>
              <a:gd name="T31" fmla="*/ 593 h 1969"/>
              <a:gd name="T32" fmla="*/ 1436 w 2031"/>
              <a:gd name="T33" fmla="*/ 718 h 1969"/>
              <a:gd name="T34" fmla="*/ 1780 w 2031"/>
              <a:gd name="T35" fmla="*/ 1281 h 1969"/>
              <a:gd name="T36" fmla="*/ 1342 w 2031"/>
              <a:gd name="T37" fmla="*/ 1406 h 1969"/>
              <a:gd name="T38" fmla="*/ 1061 w 2031"/>
              <a:gd name="T39" fmla="*/ 1343 h 1969"/>
              <a:gd name="T40" fmla="*/ 1092 w 2031"/>
              <a:gd name="T41" fmla="*/ 1406 h 1969"/>
              <a:gd name="T42" fmla="*/ 1186 w 2031"/>
              <a:gd name="T43" fmla="*/ 1718 h 1969"/>
              <a:gd name="T44" fmla="*/ 1530 w 2031"/>
              <a:gd name="T45" fmla="*/ 1843 h 1969"/>
              <a:gd name="T46" fmla="*/ 1655 w 2031"/>
              <a:gd name="T47" fmla="*/ 1906 h 1969"/>
              <a:gd name="T48" fmla="*/ 1842 w 2031"/>
              <a:gd name="T49" fmla="*/ 1968 h 1969"/>
              <a:gd name="T50" fmla="*/ 1998 w 2031"/>
              <a:gd name="T51" fmla="*/ 1750 h 1969"/>
              <a:gd name="T52" fmla="*/ 1405 w 2031"/>
              <a:gd name="T53" fmla="*/ 156 h 1969"/>
              <a:gd name="T54" fmla="*/ 999 w 2031"/>
              <a:gd name="T55" fmla="*/ 0 h 1969"/>
              <a:gd name="T56" fmla="*/ 967 w 2031"/>
              <a:gd name="T57" fmla="*/ 31 h 1969"/>
              <a:gd name="T58" fmla="*/ 936 w 2031"/>
              <a:gd name="T59" fmla="*/ 343 h 1969"/>
              <a:gd name="T60" fmla="*/ 1030 w 2031"/>
              <a:gd name="T61" fmla="*/ 375 h 1969"/>
              <a:gd name="T62" fmla="*/ 1061 w 2031"/>
              <a:gd name="T63" fmla="*/ 62 h 1969"/>
              <a:gd name="T64" fmla="*/ 1030 w 2031"/>
              <a:gd name="T65" fmla="*/ 31 h 1969"/>
              <a:gd name="T66" fmla="*/ 718 w 2031"/>
              <a:gd name="T67" fmla="*/ 93 h 1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031" h="1969">
                <a:moveTo>
                  <a:pt x="718" y="93"/>
                </a:moveTo>
                <a:lnTo>
                  <a:pt x="718" y="93"/>
                </a:lnTo>
                <a:cubicBezTo>
                  <a:pt x="687" y="93"/>
                  <a:pt x="656" y="125"/>
                  <a:pt x="593" y="156"/>
                </a:cubicBezTo>
                <a:cubicBezTo>
                  <a:pt x="500" y="218"/>
                  <a:pt x="156" y="750"/>
                  <a:pt x="93" y="1000"/>
                </a:cubicBezTo>
                <a:cubicBezTo>
                  <a:pt x="31" y="1281"/>
                  <a:pt x="0" y="1625"/>
                  <a:pt x="0" y="1750"/>
                </a:cubicBezTo>
                <a:cubicBezTo>
                  <a:pt x="0" y="1875"/>
                  <a:pt x="31" y="1968"/>
                  <a:pt x="125" y="1968"/>
                </a:cubicBezTo>
                <a:cubicBezTo>
                  <a:pt x="125" y="1937"/>
                  <a:pt x="156" y="1906"/>
                  <a:pt x="187" y="1875"/>
                </a:cubicBezTo>
                <a:cubicBezTo>
                  <a:pt x="250" y="1812"/>
                  <a:pt x="343" y="1781"/>
                  <a:pt x="500" y="1750"/>
                </a:cubicBezTo>
                <a:cubicBezTo>
                  <a:pt x="500" y="1750"/>
                  <a:pt x="531" y="1718"/>
                  <a:pt x="562" y="1718"/>
                </a:cubicBezTo>
                <a:cubicBezTo>
                  <a:pt x="624" y="1718"/>
                  <a:pt x="656" y="1750"/>
                  <a:pt x="718" y="1781"/>
                </a:cubicBezTo>
                <a:cubicBezTo>
                  <a:pt x="781" y="1750"/>
                  <a:pt x="843" y="1718"/>
                  <a:pt x="874" y="1656"/>
                </a:cubicBezTo>
                <a:cubicBezTo>
                  <a:pt x="905" y="1562"/>
                  <a:pt x="936" y="1343"/>
                  <a:pt x="936" y="1218"/>
                </a:cubicBezTo>
                <a:cubicBezTo>
                  <a:pt x="874" y="1156"/>
                  <a:pt x="843" y="1031"/>
                  <a:pt x="843" y="937"/>
                </a:cubicBezTo>
                <a:cubicBezTo>
                  <a:pt x="843" y="906"/>
                  <a:pt x="843" y="906"/>
                  <a:pt x="843" y="906"/>
                </a:cubicBezTo>
                <a:cubicBezTo>
                  <a:pt x="812" y="812"/>
                  <a:pt x="781" y="718"/>
                  <a:pt x="750" y="625"/>
                </a:cubicBezTo>
                <a:cubicBezTo>
                  <a:pt x="781" y="593"/>
                  <a:pt x="812" y="625"/>
                  <a:pt x="843" y="593"/>
                </a:cubicBezTo>
                <a:cubicBezTo>
                  <a:pt x="843" y="562"/>
                  <a:pt x="843" y="562"/>
                  <a:pt x="812" y="531"/>
                </a:cubicBezTo>
                <a:cubicBezTo>
                  <a:pt x="812" y="500"/>
                  <a:pt x="750" y="500"/>
                  <a:pt x="750" y="500"/>
                </a:cubicBezTo>
                <a:cubicBezTo>
                  <a:pt x="750" y="500"/>
                  <a:pt x="781" y="437"/>
                  <a:pt x="812" y="406"/>
                </a:cubicBezTo>
                <a:lnTo>
                  <a:pt x="812" y="406"/>
                </a:lnTo>
                <a:cubicBezTo>
                  <a:pt x="843" y="406"/>
                  <a:pt x="843" y="437"/>
                  <a:pt x="874" y="437"/>
                </a:cubicBezTo>
                <a:cubicBezTo>
                  <a:pt x="874" y="406"/>
                  <a:pt x="874" y="375"/>
                  <a:pt x="874" y="375"/>
                </a:cubicBezTo>
                <a:cubicBezTo>
                  <a:pt x="874" y="281"/>
                  <a:pt x="874" y="218"/>
                  <a:pt x="843" y="187"/>
                </a:cubicBezTo>
                <a:cubicBezTo>
                  <a:pt x="843" y="125"/>
                  <a:pt x="781" y="93"/>
                  <a:pt x="718" y="93"/>
                </a:cubicBezTo>
                <a:lnTo>
                  <a:pt x="1280" y="93"/>
                </a:lnTo>
                <a:lnTo>
                  <a:pt x="1280" y="93"/>
                </a:lnTo>
                <a:cubicBezTo>
                  <a:pt x="1217" y="93"/>
                  <a:pt x="1155" y="125"/>
                  <a:pt x="1155" y="187"/>
                </a:cubicBezTo>
                <a:cubicBezTo>
                  <a:pt x="1124" y="218"/>
                  <a:pt x="1124" y="312"/>
                  <a:pt x="1124" y="406"/>
                </a:cubicBezTo>
                <a:cubicBezTo>
                  <a:pt x="1155" y="406"/>
                  <a:pt x="1186" y="437"/>
                  <a:pt x="1186" y="437"/>
                </a:cubicBezTo>
                <a:cubicBezTo>
                  <a:pt x="1186" y="437"/>
                  <a:pt x="1186" y="406"/>
                  <a:pt x="1217" y="406"/>
                </a:cubicBezTo>
                <a:cubicBezTo>
                  <a:pt x="1217" y="406"/>
                  <a:pt x="1249" y="437"/>
                  <a:pt x="1280" y="500"/>
                </a:cubicBezTo>
                <a:cubicBezTo>
                  <a:pt x="1280" y="531"/>
                  <a:pt x="1280" y="562"/>
                  <a:pt x="1280" y="593"/>
                </a:cubicBezTo>
                <a:cubicBezTo>
                  <a:pt x="1311" y="625"/>
                  <a:pt x="1280" y="656"/>
                  <a:pt x="1280" y="656"/>
                </a:cubicBezTo>
                <a:cubicBezTo>
                  <a:pt x="1280" y="656"/>
                  <a:pt x="1342" y="687"/>
                  <a:pt x="1436" y="718"/>
                </a:cubicBezTo>
                <a:cubicBezTo>
                  <a:pt x="1624" y="812"/>
                  <a:pt x="1717" y="968"/>
                  <a:pt x="1749" y="1156"/>
                </a:cubicBezTo>
                <a:cubicBezTo>
                  <a:pt x="1749" y="1187"/>
                  <a:pt x="1811" y="1218"/>
                  <a:pt x="1780" y="1281"/>
                </a:cubicBezTo>
                <a:cubicBezTo>
                  <a:pt x="1780" y="1312"/>
                  <a:pt x="1717" y="1343"/>
                  <a:pt x="1717" y="1343"/>
                </a:cubicBezTo>
                <a:cubicBezTo>
                  <a:pt x="1592" y="1375"/>
                  <a:pt x="1467" y="1406"/>
                  <a:pt x="1342" y="1406"/>
                </a:cubicBezTo>
                <a:cubicBezTo>
                  <a:pt x="1280" y="1406"/>
                  <a:pt x="1249" y="1406"/>
                  <a:pt x="1186" y="1406"/>
                </a:cubicBezTo>
                <a:cubicBezTo>
                  <a:pt x="1155" y="1375"/>
                  <a:pt x="1124" y="1375"/>
                  <a:pt x="1061" y="1343"/>
                </a:cubicBezTo>
                <a:cubicBezTo>
                  <a:pt x="1061" y="1375"/>
                  <a:pt x="1092" y="1406"/>
                  <a:pt x="1092" y="1406"/>
                </a:cubicBezTo>
                <a:lnTo>
                  <a:pt x="1092" y="1406"/>
                </a:lnTo>
                <a:cubicBezTo>
                  <a:pt x="1186" y="1687"/>
                  <a:pt x="1186" y="1687"/>
                  <a:pt x="1186" y="1687"/>
                </a:cubicBezTo>
                <a:lnTo>
                  <a:pt x="1186" y="1718"/>
                </a:lnTo>
                <a:cubicBezTo>
                  <a:pt x="1249" y="1781"/>
                  <a:pt x="1311" y="1781"/>
                  <a:pt x="1405" y="1781"/>
                </a:cubicBezTo>
                <a:cubicBezTo>
                  <a:pt x="1467" y="1781"/>
                  <a:pt x="1499" y="1812"/>
                  <a:pt x="1530" y="1843"/>
                </a:cubicBezTo>
                <a:lnTo>
                  <a:pt x="1561" y="1843"/>
                </a:lnTo>
                <a:cubicBezTo>
                  <a:pt x="1655" y="1875"/>
                  <a:pt x="1655" y="1906"/>
                  <a:pt x="1655" y="1906"/>
                </a:cubicBezTo>
                <a:cubicBezTo>
                  <a:pt x="1686" y="1937"/>
                  <a:pt x="1717" y="1937"/>
                  <a:pt x="1749" y="1968"/>
                </a:cubicBezTo>
                <a:cubicBezTo>
                  <a:pt x="1780" y="1968"/>
                  <a:pt x="1811" y="1968"/>
                  <a:pt x="1842" y="1968"/>
                </a:cubicBezTo>
                <a:lnTo>
                  <a:pt x="1842" y="1968"/>
                </a:lnTo>
                <a:cubicBezTo>
                  <a:pt x="1967" y="1968"/>
                  <a:pt x="1998" y="1875"/>
                  <a:pt x="1998" y="1750"/>
                </a:cubicBezTo>
                <a:cubicBezTo>
                  <a:pt x="2030" y="1625"/>
                  <a:pt x="1967" y="1281"/>
                  <a:pt x="1905" y="1000"/>
                </a:cubicBezTo>
                <a:cubicBezTo>
                  <a:pt x="1842" y="750"/>
                  <a:pt x="1499" y="218"/>
                  <a:pt x="1405" y="156"/>
                </a:cubicBezTo>
                <a:cubicBezTo>
                  <a:pt x="1342" y="125"/>
                  <a:pt x="1311" y="93"/>
                  <a:pt x="1280" y="93"/>
                </a:cubicBezTo>
                <a:lnTo>
                  <a:pt x="999" y="0"/>
                </a:lnTo>
                <a:lnTo>
                  <a:pt x="999" y="0"/>
                </a:lnTo>
                <a:lnTo>
                  <a:pt x="967" y="31"/>
                </a:lnTo>
                <a:cubicBezTo>
                  <a:pt x="936" y="31"/>
                  <a:pt x="936" y="31"/>
                  <a:pt x="936" y="62"/>
                </a:cubicBezTo>
                <a:cubicBezTo>
                  <a:pt x="936" y="343"/>
                  <a:pt x="936" y="343"/>
                  <a:pt x="936" y="343"/>
                </a:cubicBezTo>
                <a:cubicBezTo>
                  <a:pt x="967" y="343"/>
                  <a:pt x="999" y="375"/>
                  <a:pt x="999" y="375"/>
                </a:cubicBezTo>
                <a:lnTo>
                  <a:pt x="1030" y="375"/>
                </a:lnTo>
                <a:cubicBezTo>
                  <a:pt x="1061" y="375"/>
                  <a:pt x="1061" y="375"/>
                  <a:pt x="1061" y="375"/>
                </a:cubicBezTo>
                <a:cubicBezTo>
                  <a:pt x="1061" y="62"/>
                  <a:pt x="1061" y="62"/>
                  <a:pt x="1061" y="62"/>
                </a:cubicBezTo>
                <a:cubicBezTo>
                  <a:pt x="1061" y="62"/>
                  <a:pt x="1061" y="31"/>
                  <a:pt x="1030" y="31"/>
                </a:cubicBezTo>
                <a:lnTo>
                  <a:pt x="1030" y="31"/>
                </a:lnTo>
                <a:lnTo>
                  <a:pt x="999" y="0"/>
                </a:lnTo>
                <a:lnTo>
                  <a:pt x="718" y="9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Freeform 3">
            <a:extLst>
              <a:ext uri="{FF2B5EF4-FFF2-40B4-BE49-F238E27FC236}">
                <a16:creationId xmlns:a16="http://schemas.microsoft.com/office/drawing/2014/main" id="{7D3F32BC-428B-C843-86AD-A5A3858BF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7618" y="4137022"/>
            <a:ext cx="655402" cy="604237"/>
          </a:xfrm>
          <a:custGeom>
            <a:avLst/>
            <a:gdLst>
              <a:gd name="T0" fmla="*/ 749 w 1187"/>
              <a:gd name="T1" fmla="*/ 0 h 1095"/>
              <a:gd name="T2" fmla="*/ 749 w 1187"/>
              <a:gd name="T3" fmla="*/ 0 h 1095"/>
              <a:gd name="T4" fmla="*/ 718 w 1187"/>
              <a:gd name="T5" fmla="*/ 0 h 1095"/>
              <a:gd name="T6" fmla="*/ 593 w 1187"/>
              <a:gd name="T7" fmla="*/ 94 h 1095"/>
              <a:gd name="T8" fmla="*/ 468 w 1187"/>
              <a:gd name="T9" fmla="*/ 0 h 1095"/>
              <a:gd name="T10" fmla="*/ 437 w 1187"/>
              <a:gd name="T11" fmla="*/ 0 h 1095"/>
              <a:gd name="T12" fmla="*/ 156 w 1187"/>
              <a:gd name="T13" fmla="*/ 125 h 1095"/>
              <a:gd name="T14" fmla="*/ 31 w 1187"/>
              <a:gd name="T15" fmla="*/ 563 h 1095"/>
              <a:gd name="T16" fmla="*/ 187 w 1187"/>
              <a:gd name="T17" fmla="*/ 750 h 1095"/>
              <a:gd name="T18" fmla="*/ 281 w 1187"/>
              <a:gd name="T19" fmla="*/ 781 h 1095"/>
              <a:gd name="T20" fmla="*/ 406 w 1187"/>
              <a:gd name="T21" fmla="*/ 906 h 1095"/>
              <a:gd name="T22" fmla="*/ 530 w 1187"/>
              <a:gd name="T23" fmla="*/ 938 h 1095"/>
              <a:gd name="T24" fmla="*/ 561 w 1187"/>
              <a:gd name="T25" fmla="*/ 1063 h 1095"/>
              <a:gd name="T26" fmla="*/ 561 w 1187"/>
              <a:gd name="T27" fmla="*/ 1094 h 1095"/>
              <a:gd name="T28" fmla="*/ 593 w 1187"/>
              <a:gd name="T29" fmla="*/ 1094 h 1095"/>
              <a:gd name="T30" fmla="*/ 624 w 1187"/>
              <a:gd name="T31" fmla="*/ 1094 h 1095"/>
              <a:gd name="T32" fmla="*/ 624 w 1187"/>
              <a:gd name="T33" fmla="*/ 1063 h 1095"/>
              <a:gd name="T34" fmla="*/ 655 w 1187"/>
              <a:gd name="T35" fmla="*/ 938 h 1095"/>
              <a:gd name="T36" fmla="*/ 780 w 1187"/>
              <a:gd name="T37" fmla="*/ 906 h 1095"/>
              <a:gd name="T38" fmla="*/ 905 w 1187"/>
              <a:gd name="T39" fmla="*/ 781 h 1095"/>
              <a:gd name="T40" fmla="*/ 999 w 1187"/>
              <a:gd name="T41" fmla="*/ 750 h 1095"/>
              <a:gd name="T42" fmla="*/ 1155 w 1187"/>
              <a:gd name="T43" fmla="*/ 563 h 1095"/>
              <a:gd name="T44" fmla="*/ 1030 w 1187"/>
              <a:gd name="T45" fmla="*/ 125 h 1095"/>
              <a:gd name="T46" fmla="*/ 749 w 1187"/>
              <a:gd name="T47" fmla="*/ 0 h 1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87" h="1095">
                <a:moveTo>
                  <a:pt x="749" y="0"/>
                </a:moveTo>
                <a:lnTo>
                  <a:pt x="749" y="0"/>
                </a:lnTo>
                <a:lnTo>
                  <a:pt x="718" y="0"/>
                </a:lnTo>
                <a:cubicBezTo>
                  <a:pt x="593" y="0"/>
                  <a:pt x="593" y="94"/>
                  <a:pt x="593" y="94"/>
                </a:cubicBezTo>
                <a:cubicBezTo>
                  <a:pt x="593" y="94"/>
                  <a:pt x="593" y="0"/>
                  <a:pt x="468" y="0"/>
                </a:cubicBezTo>
                <a:cubicBezTo>
                  <a:pt x="437" y="0"/>
                  <a:pt x="437" y="0"/>
                  <a:pt x="437" y="0"/>
                </a:cubicBezTo>
                <a:cubicBezTo>
                  <a:pt x="344" y="0"/>
                  <a:pt x="250" y="0"/>
                  <a:pt x="156" y="125"/>
                </a:cubicBezTo>
                <a:cubicBezTo>
                  <a:pt x="62" y="281"/>
                  <a:pt x="0" y="406"/>
                  <a:pt x="31" y="563"/>
                </a:cubicBezTo>
                <a:cubicBezTo>
                  <a:pt x="62" y="688"/>
                  <a:pt x="94" y="719"/>
                  <a:pt x="187" y="750"/>
                </a:cubicBezTo>
                <a:cubicBezTo>
                  <a:pt x="218" y="781"/>
                  <a:pt x="281" y="781"/>
                  <a:pt x="281" y="781"/>
                </a:cubicBezTo>
                <a:cubicBezTo>
                  <a:pt x="281" y="781"/>
                  <a:pt x="312" y="875"/>
                  <a:pt x="406" y="906"/>
                </a:cubicBezTo>
                <a:cubicBezTo>
                  <a:pt x="468" y="906"/>
                  <a:pt x="530" y="938"/>
                  <a:pt x="530" y="938"/>
                </a:cubicBezTo>
                <a:cubicBezTo>
                  <a:pt x="561" y="1063"/>
                  <a:pt x="561" y="1063"/>
                  <a:pt x="561" y="1063"/>
                </a:cubicBezTo>
                <a:lnTo>
                  <a:pt x="561" y="1094"/>
                </a:lnTo>
                <a:cubicBezTo>
                  <a:pt x="593" y="1094"/>
                  <a:pt x="593" y="1094"/>
                  <a:pt x="593" y="1094"/>
                </a:cubicBezTo>
                <a:cubicBezTo>
                  <a:pt x="624" y="1094"/>
                  <a:pt x="624" y="1094"/>
                  <a:pt x="624" y="1094"/>
                </a:cubicBezTo>
                <a:lnTo>
                  <a:pt x="624" y="1063"/>
                </a:lnTo>
                <a:cubicBezTo>
                  <a:pt x="655" y="938"/>
                  <a:pt x="655" y="938"/>
                  <a:pt x="655" y="938"/>
                </a:cubicBezTo>
                <a:cubicBezTo>
                  <a:pt x="655" y="938"/>
                  <a:pt x="718" y="906"/>
                  <a:pt x="780" y="906"/>
                </a:cubicBezTo>
                <a:cubicBezTo>
                  <a:pt x="874" y="875"/>
                  <a:pt x="905" y="781"/>
                  <a:pt x="905" y="781"/>
                </a:cubicBezTo>
                <a:cubicBezTo>
                  <a:pt x="905" y="781"/>
                  <a:pt x="968" y="781"/>
                  <a:pt x="999" y="750"/>
                </a:cubicBezTo>
                <a:cubicBezTo>
                  <a:pt x="1061" y="719"/>
                  <a:pt x="1124" y="688"/>
                  <a:pt x="1155" y="563"/>
                </a:cubicBezTo>
                <a:cubicBezTo>
                  <a:pt x="1186" y="406"/>
                  <a:pt x="1124" y="281"/>
                  <a:pt x="1030" y="125"/>
                </a:cubicBezTo>
                <a:cubicBezTo>
                  <a:pt x="936" y="0"/>
                  <a:pt x="843" y="0"/>
                  <a:pt x="749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Freeform 4">
            <a:extLst>
              <a:ext uri="{FF2B5EF4-FFF2-40B4-BE49-F238E27FC236}">
                <a16:creationId xmlns:a16="http://schemas.microsoft.com/office/drawing/2014/main" id="{632F65C6-D5E1-354A-8AB3-5982CE8F6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5839" y="6329818"/>
            <a:ext cx="794279" cy="984322"/>
          </a:xfrm>
          <a:custGeom>
            <a:avLst/>
            <a:gdLst>
              <a:gd name="T0" fmla="*/ 1124 w 1437"/>
              <a:gd name="T1" fmla="*/ 531 h 1782"/>
              <a:gd name="T2" fmla="*/ 1124 w 1437"/>
              <a:gd name="T3" fmla="*/ 531 h 1782"/>
              <a:gd name="T4" fmla="*/ 999 w 1437"/>
              <a:gd name="T5" fmla="*/ 625 h 1782"/>
              <a:gd name="T6" fmla="*/ 843 w 1437"/>
              <a:gd name="T7" fmla="*/ 844 h 1782"/>
              <a:gd name="T8" fmla="*/ 811 w 1437"/>
              <a:gd name="T9" fmla="*/ 906 h 1782"/>
              <a:gd name="T10" fmla="*/ 843 w 1437"/>
              <a:gd name="T11" fmla="*/ 937 h 1782"/>
              <a:gd name="T12" fmla="*/ 811 w 1437"/>
              <a:gd name="T13" fmla="*/ 1031 h 1782"/>
              <a:gd name="T14" fmla="*/ 780 w 1437"/>
              <a:gd name="T15" fmla="*/ 1156 h 1782"/>
              <a:gd name="T16" fmla="*/ 718 w 1437"/>
              <a:gd name="T17" fmla="*/ 1187 h 1782"/>
              <a:gd name="T18" fmla="*/ 624 w 1437"/>
              <a:gd name="T19" fmla="*/ 1344 h 1782"/>
              <a:gd name="T20" fmla="*/ 530 w 1437"/>
              <a:gd name="T21" fmla="*/ 1312 h 1782"/>
              <a:gd name="T22" fmla="*/ 499 w 1437"/>
              <a:gd name="T23" fmla="*/ 1312 h 1782"/>
              <a:gd name="T24" fmla="*/ 374 w 1437"/>
              <a:gd name="T25" fmla="*/ 1344 h 1782"/>
              <a:gd name="T26" fmla="*/ 219 w 1437"/>
              <a:gd name="T27" fmla="*/ 1281 h 1782"/>
              <a:gd name="T28" fmla="*/ 187 w 1437"/>
              <a:gd name="T29" fmla="*/ 1250 h 1782"/>
              <a:gd name="T30" fmla="*/ 31 w 1437"/>
              <a:gd name="T31" fmla="*/ 1469 h 1782"/>
              <a:gd name="T32" fmla="*/ 31 w 1437"/>
              <a:gd name="T33" fmla="*/ 1750 h 1782"/>
              <a:gd name="T34" fmla="*/ 31 w 1437"/>
              <a:gd name="T35" fmla="*/ 1750 h 1782"/>
              <a:gd name="T36" fmla="*/ 62 w 1437"/>
              <a:gd name="T37" fmla="*/ 1781 h 1782"/>
              <a:gd name="T38" fmla="*/ 125 w 1437"/>
              <a:gd name="T39" fmla="*/ 1781 h 1782"/>
              <a:gd name="T40" fmla="*/ 125 w 1437"/>
              <a:gd name="T41" fmla="*/ 1531 h 1782"/>
              <a:gd name="T42" fmla="*/ 187 w 1437"/>
              <a:gd name="T43" fmla="*/ 1469 h 1782"/>
              <a:gd name="T44" fmla="*/ 219 w 1437"/>
              <a:gd name="T45" fmla="*/ 1469 h 1782"/>
              <a:gd name="T46" fmla="*/ 312 w 1437"/>
              <a:gd name="T47" fmla="*/ 1500 h 1782"/>
              <a:gd name="T48" fmla="*/ 312 w 1437"/>
              <a:gd name="T49" fmla="*/ 1500 h 1782"/>
              <a:gd name="T50" fmla="*/ 312 w 1437"/>
              <a:gd name="T51" fmla="*/ 1500 h 1782"/>
              <a:gd name="T52" fmla="*/ 343 w 1437"/>
              <a:gd name="T53" fmla="*/ 1500 h 1782"/>
              <a:gd name="T54" fmla="*/ 593 w 1437"/>
              <a:gd name="T55" fmla="*/ 1625 h 1782"/>
              <a:gd name="T56" fmla="*/ 749 w 1437"/>
              <a:gd name="T57" fmla="*/ 1656 h 1782"/>
              <a:gd name="T58" fmla="*/ 1218 w 1437"/>
              <a:gd name="T59" fmla="*/ 1469 h 1782"/>
              <a:gd name="T60" fmla="*/ 1311 w 1437"/>
              <a:gd name="T61" fmla="*/ 719 h 1782"/>
              <a:gd name="T62" fmla="*/ 1218 w 1437"/>
              <a:gd name="T63" fmla="*/ 562 h 1782"/>
              <a:gd name="T64" fmla="*/ 1124 w 1437"/>
              <a:gd name="T65" fmla="*/ 531 h 1782"/>
              <a:gd name="T66" fmla="*/ 561 w 1437"/>
              <a:gd name="T67" fmla="*/ 0 h 1782"/>
              <a:gd name="T68" fmla="*/ 561 w 1437"/>
              <a:gd name="T69" fmla="*/ 0 h 1782"/>
              <a:gd name="T70" fmla="*/ 530 w 1437"/>
              <a:gd name="T71" fmla="*/ 437 h 1782"/>
              <a:gd name="T72" fmla="*/ 655 w 1437"/>
              <a:gd name="T73" fmla="*/ 437 h 1782"/>
              <a:gd name="T74" fmla="*/ 655 w 1437"/>
              <a:gd name="T75" fmla="*/ 312 h 1782"/>
              <a:gd name="T76" fmla="*/ 593 w 1437"/>
              <a:gd name="T77" fmla="*/ 250 h 1782"/>
              <a:gd name="T78" fmla="*/ 561 w 1437"/>
              <a:gd name="T79" fmla="*/ 0 h 1782"/>
              <a:gd name="T80" fmla="*/ 1124 w 1437"/>
              <a:gd name="T81" fmla="*/ 531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37" h="1782">
                <a:moveTo>
                  <a:pt x="1124" y="531"/>
                </a:moveTo>
                <a:lnTo>
                  <a:pt x="1124" y="531"/>
                </a:lnTo>
                <a:cubicBezTo>
                  <a:pt x="1061" y="562"/>
                  <a:pt x="1061" y="562"/>
                  <a:pt x="999" y="625"/>
                </a:cubicBezTo>
                <a:cubicBezTo>
                  <a:pt x="936" y="656"/>
                  <a:pt x="936" y="719"/>
                  <a:pt x="843" y="844"/>
                </a:cubicBezTo>
                <a:cubicBezTo>
                  <a:pt x="843" y="875"/>
                  <a:pt x="811" y="875"/>
                  <a:pt x="811" y="906"/>
                </a:cubicBezTo>
                <a:cubicBezTo>
                  <a:pt x="843" y="937"/>
                  <a:pt x="843" y="937"/>
                  <a:pt x="843" y="937"/>
                </a:cubicBezTo>
                <a:cubicBezTo>
                  <a:pt x="843" y="937"/>
                  <a:pt x="843" y="969"/>
                  <a:pt x="811" y="1031"/>
                </a:cubicBezTo>
                <a:cubicBezTo>
                  <a:pt x="780" y="1094"/>
                  <a:pt x="780" y="1156"/>
                  <a:pt x="780" y="1156"/>
                </a:cubicBezTo>
                <a:cubicBezTo>
                  <a:pt x="780" y="1156"/>
                  <a:pt x="749" y="1156"/>
                  <a:pt x="718" y="1187"/>
                </a:cubicBezTo>
                <a:cubicBezTo>
                  <a:pt x="655" y="1250"/>
                  <a:pt x="624" y="1344"/>
                  <a:pt x="624" y="1344"/>
                </a:cubicBezTo>
                <a:cubicBezTo>
                  <a:pt x="624" y="1344"/>
                  <a:pt x="593" y="1312"/>
                  <a:pt x="530" y="1312"/>
                </a:cubicBezTo>
                <a:cubicBezTo>
                  <a:pt x="530" y="1312"/>
                  <a:pt x="530" y="1312"/>
                  <a:pt x="499" y="1312"/>
                </a:cubicBezTo>
                <a:cubicBezTo>
                  <a:pt x="436" y="1312"/>
                  <a:pt x="405" y="1344"/>
                  <a:pt x="374" y="1344"/>
                </a:cubicBezTo>
                <a:cubicBezTo>
                  <a:pt x="343" y="1344"/>
                  <a:pt x="312" y="1281"/>
                  <a:pt x="219" y="1281"/>
                </a:cubicBezTo>
                <a:cubicBezTo>
                  <a:pt x="187" y="1281"/>
                  <a:pt x="187" y="1250"/>
                  <a:pt x="187" y="1250"/>
                </a:cubicBezTo>
                <a:cubicBezTo>
                  <a:pt x="93" y="1250"/>
                  <a:pt x="31" y="1312"/>
                  <a:pt x="31" y="1469"/>
                </a:cubicBezTo>
                <a:cubicBezTo>
                  <a:pt x="0" y="1562"/>
                  <a:pt x="0" y="1656"/>
                  <a:pt x="31" y="1750"/>
                </a:cubicBezTo>
                <a:lnTo>
                  <a:pt x="31" y="1750"/>
                </a:lnTo>
                <a:cubicBezTo>
                  <a:pt x="62" y="1750"/>
                  <a:pt x="62" y="1781"/>
                  <a:pt x="62" y="1781"/>
                </a:cubicBezTo>
                <a:cubicBezTo>
                  <a:pt x="125" y="1781"/>
                  <a:pt x="125" y="1781"/>
                  <a:pt x="125" y="1781"/>
                </a:cubicBezTo>
                <a:cubicBezTo>
                  <a:pt x="125" y="1781"/>
                  <a:pt x="125" y="1562"/>
                  <a:pt x="125" y="1531"/>
                </a:cubicBezTo>
                <a:cubicBezTo>
                  <a:pt x="156" y="1500"/>
                  <a:pt x="156" y="1469"/>
                  <a:pt x="187" y="1469"/>
                </a:cubicBezTo>
                <a:lnTo>
                  <a:pt x="219" y="1469"/>
                </a:lnTo>
                <a:cubicBezTo>
                  <a:pt x="250" y="1469"/>
                  <a:pt x="281" y="1500"/>
                  <a:pt x="312" y="1500"/>
                </a:cubicBezTo>
                <a:lnTo>
                  <a:pt x="312" y="1500"/>
                </a:lnTo>
                <a:cubicBezTo>
                  <a:pt x="343" y="1500"/>
                  <a:pt x="312" y="1500"/>
                  <a:pt x="312" y="1500"/>
                </a:cubicBezTo>
                <a:lnTo>
                  <a:pt x="343" y="1500"/>
                </a:lnTo>
                <a:cubicBezTo>
                  <a:pt x="405" y="1500"/>
                  <a:pt x="436" y="1594"/>
                  <a:pt x="593" y="1625"/>
                </a:cubicBezTo>
                <a:cubicBezTo>
                  <a:pt x="655" y="1656"/>
                  <a:pt x="686" y="1656"/>
                  <a:pt x="749" y="1656"/>
                </a:cubicBezTo>
                <a:cubicBezTo>
                  <a:pt x="905" y="1656"/>
                  <a:pt x="1093" y="1594"/>
                  <a:pt x="1218" y="1469"/>
                </a:cubicBezTo>
                <a:cubicBezTo>
                  <a:pt x="1374" y="1250"/>
                  <a:pt x="1436" y="1000"/>
                  <a:pt x="1311" y="719"/>
                </a:cubicBezTo>
                <a:cubicBezTo>
                  <a:pt x="1280" y="625"/>
                  <a:pt x="1249" y="594"/>
                  <a:pt x="1218" y="562"/>
                </a:cubicBezTo>
                <a:cubicBezTo>
                  <a:pt x="1186" y="531"/>
                  <a:pt x="1155" y="531"/>
                  <a:pt x="1124" y="531"/>
                </a:cubicBezTo>
                <a:lnTo>
                  <a:pt x="561" y="0"/>
                </a:lnTo>
                <a:lnTo>
                  <a:pt x="561" y="0"/>
                </a:lnTo>
                <a:cubicBezTo>
                  <a:pt x="561" y="31"/>
                  <a:pt x="499" y="250"/>
                  <a:pt x="530" y="437"/>
                </a:cubicBezTo>
                <a:cubicBezTo>
                  <a:pt x="561" y="437"/>
                  <a:pt x="624" y="437"/>
                  <a:pt x="655" y="437"/>
                </a:cubicBezTo>
                <a:cubicBezTo>
                  <a:pt x="655" y="375"/>
                  <a:pt x="655" y="344"/>
                  <a:pt x="655" y="312"/>
                </a:cubicBezTo>
                <a:cubicBezTo>
                  <a:pt x="624" y="312"/>
                  <a:pt x="624" y="281"/>
                  <a:pt x="593" y="250"/>
                </a:cubicBezTo>
                <a:cubicBezTo>
                  <a:pt x="593" y="219"/>
                  <a:pt x="561" y="94"/>
                  <a:pt x="561" y="0"/>
                </a:cubicBezTo>
                <a:lnTo>
                  <a:pt x="1124" y="53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Freeform 5">
            <a:extLst>
              <a:ext uri="{FF2B5EF4-FFF2-40B4-BE49-F238E27FC236}">
                <a16:creationId xmlns:a16="http://schemas.microsoft.com/office/drawing/2014/main" id="{9F21A561-54C8-D643-9A92-6C8F54EC1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7703" y="6329818"/>
            <a:ext cx="363029" cy="311864"/>
          </a:xfrm>
          <a:custGeom>
            <a:avLst/>
            <a:gdLst>
              <a:gd name="T0" fmla="*/ 563 w 658"/>
              <a:gd name="T1" fmla="*/ 500 h 563"/>
              <a:gd name="T2" fmla="*/ 563 w 658"/>
              <a:gd name="T3" fmla="*/ 500 h 563"/>
              <a:gd name="T4" fmla="*/ 563 w 658"/>
              <a:gd name="T5" fmla="*/ 531 h 563"/>
              <a:gd name="T6" fmla="*/ 563 w 658"/>
              <a:gd name="T7" fmla="*/ 531 h 563"/>
              <a:gd name="T8" fmla="*/ 657 w 658"/>
              <a:gd name="T9" fmla="*/ 562 h 563"/>
              <a:gd name="T10" fmla="*/ 563 w 658"/>
              <a:gd name="T11" fmla="*/ 500 h 563"/>
              <a:gd name="T12" fmla="*/ 0 w 658"/>
              <a:gd name="T13" fmla="*/ 0 h 563"/>
              <a:gd name="T14" fmla="*/ 0 w 658"/>
              <a:gd name="T15" fmla="*/ 0 h 563"/>
              <a:gd name="T16" fmla="*/ 0 w 658"/>
              <a:gd name="T17" fmla="*/ 0 h 563"/>
              <a:gd name="T18" fmla="*/ 32 w 658"/>
              <a:gd name="T19" fmla="*/ 250 h 563"/>
              <a:gd name="T20" fmla="*/ 94 w 658"/>
              <a:gd name="T21" fmla="*/ 312 h 563"/>
              <a:gd name="T22" fmla="*/ 94 w 658"/>
              <a:gd name="T23" fmla="*/ 281 h 563"/>
              <a:gd name="T24" fmla="*/ 0 w 658"/>
              <a:gd name="T25" fmla="*/ 0 h 563"/>
              <a:gd name="T26" fmla="*/ 563 w 658"/>
              <a:gd name="T27" fmla="*/ 500 h 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58" h="563">
                <a:moveTo>
                  <a:pt x="563" y="500"/>
                </a:moveTo>
                <a:lnTo>
                  <a:pt x="563" y="500"/>
                </a:lnTo>
                <a:cubicBezTo>
                  <a:pt x="563" y="531"/>
                  <a:pt x="563" y="531"/>
                  <a:pt x="563" y="531"/>
                </a:cubicBezTo>
                <a:lnTo>
                  <a:pt x="563" y="531"/>
                </a:lnTo>
                <a:cubicBezTo>
                  <a:pt x="594" y="531"/>
                  <a:pt x="625" y="531"/>
                  <a:pt x="657" y="562"/>
                </a:cubicBezTo>
                <a:cubicBezTo>
                  <a:pt x="625" y="531"/>
                  <a:pt x="594" y="531"/>
                  <a:pt x="563" y="500"/>
                </a:cubicBez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ubicBezTo>
                  <a:pt x="0" y="94"/>
                  <a:pt x="32" y="219"/>
                  <a:pt x="32" y="250"/>
                </a:cubicBezTo>
                <a:cubicBezTo>
                  <a:pt x="63" y="281"/>
                  <a:pt x="63" y="312"/>
                  <a:pt x="94" y="312"/>
                </a:cubicBezTo>
                <a:lnTo>
                  <a:pt x="94" y="281"/>
                </a:lnTo>
                <a:cubicBezTo>
                  <a:pt x="0" y="0"/>
                  <a:pt x="0" y="0"/>
                  <a:pt x="0" y="0"/>
                </a:cubicBezTo>
                <a:lnTo>
                  <a:pt x="563" y="50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Freeform 6">
            <a:extLst>
              <a:ext uri="{FF2B5EF4-FFF2-40B4-BE49-F238E27FC236}">
                <a16:creationId xmlns:a16="http://schemas.microsoft.com/office/drawing/2014/main" id="{CDDF17C3-3B5F-264B-8783-0A858B3E4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1686" y="7226428"/>
            <a:ext cx="950212" cy="1052542"/>
          </a:xfrm>
          <a:custGeom>
            <a:avLst/>
            <a:gdLst>
              <a:gd name="T0" fmla="*/ 1499 w 1718"/>
              <a:gd name="T1" fmla="*/ 0 h 1906"/>
              <a:gd name="T2" fmla="*/ 1342 w 1718"/>
              <a:gd name="T3" fmla="*/ 31 h 1906"/>
              <a:gd name="T4" fmla="*/ 1280 w 1718"/>
              <a:gd name="T5" fmla="*/ 94 h 1906"/>
              <a:gd name="T6" fmla="*/ 1186 w 1718"/>
              <a:gd name="T7" fmla="*/ 125 h 1906"/>
              <a:gd name="T8" fmla="*/ 1061 w 1718"/>
              <a:gd name="T9" fmla="*/ 187 h 1906"/>
              <a:gd name="T10" fmla="*/ 874 w 1718"/>
              <a:gd name="T11" fmla="*/ 281 h 1906"/>
              <a:gd name="T12" fmla="*/ 718 w 1718"/>
              <a:gd name="T13" fmla="*/ 281 h 1906"/>
              <a:gd name="T14" fmla="*/ 562 w 1718"/>
              <a:gd name="T15" fmla="*/ 187 h 1906"/>
              <a:gd name="T16" fmla="*/ 499 w 1718"/>
              <a:gd name="T17" fmla="*/ 187 h 1906"/>
              <a:gd name="T18" fmla="*/ 437 w 1718"/>
              <a:gd name="T19" fmla="*/ 187 h 1906"/>
              <a:gd name="T20" fmla="*/ 406 w 1718"/>
              <a:gd name="T21" fmla="*/ 94 h 1906"/>
              <a:gd name="T22" fmla="*/ 343 w 1718"/>
              <a:gd name="T23" fmla="*/ 62 h 1906"/>
              <a:gd name="T24" fmla="*/ 218 w 1718"/>
              <a:gd name="T25" fmla="*/ 94 h 1906"/>
              <a:gd name="T26" fmla="*/ 62 w 1718"/>
              <a:gd name="T27" fmla="*/ 250 h 1906"/>
              <a:gd name="T28" fmla="*/ 62 w 1718"/>
              <a:gd name="T29" fmla="*/ 500 h 1906"/>
              <a:gd name="T30" fmla="*/ 62 w 1718"/>
              <a:gd name="T31" fmla="*/ 687 h 1906"/>
              <a:gd name="T32" fmla="*/ 31 w 1718"/>
              <a:gd name="T33" fmla="*/ 875 h 1906"/>
              <a:gd name="T34" fmla="*/ 0 w 1718"/>
              <a:gd name="T35" fmla="*/ 1031 h 1906"/>
              <a:gd name="T36" fmla="*/ 125 w 1718"/>
              <a:gd name="T37" fmla="*/ 1344 h 1906"/>
              <a:gd name="T38" fmla="*/ 250 w 1718"/>
              <a:gd name="T39" fmla="*/ 1344 h 1906"/>
              <a:gd name="T40" fmla="*/ 406 w 1718"/>
              <a:gd name="T41" fmla="*/ 1562 h 1906"/>
              <a:gd name="T42" fmla="*/ 343 w 1718"/>
              <a:gd name="T43" fmla="*/ 1406 h 1906"/>
              <a:gd name="T44" fmla="*/ 406 w 1718"/>
              <a:gd name="T45" fmla="*/ 1187 h 1906"/>
              <a:gd name="T46" fmla="*/ 312 w 1718"/>
              <a:gd name="T47" fmla="*/ 969 h 1906"/>
              <a:gd name="T48" fmla="*/ 312 w 1718"/>
              <a:gd name="T49" fmla="*/ 844 h 1906"/>
              <a:gd name="T50" fmla="*/ 312 w 1718"/>
              <a:gd name="T51" fmla="*/ 656 h 1906"/>
              <a:gd name="T52" fmla="*/ 312 w 1718"/>
              <a:gd name="T53" fmla="*/ 437 h 1906"/>
              <a:gd name="T54" fmla="*/ 375 w 1718"/>
              <a:gd name="T55" fmla="*/ 344 h 1906"/>
              <a:gd name="T56" fmla="*/ 468 w 1718"/>
              <a:gd name="T57" fmla="*/ 469 h 1906"/>
              <a:gd name="T58" fmla="*/ 656 w 1718"/>
              <a:gd name="T59" fmla="*/ 500 h 1906"/>
              <a:gd name="T60" fmla="*/ 936 w 1718"/>
              <a:gd name="T61" fmla="*/ 500 h 1906"/>
              <a:gd name="T62" fmla="*/ 1124 w 1718"/>
              <a:gd name="T63" fmla="*/ 437 h 1906"/>
              <a:gd name="T64" fmla="*/ 1217 w 1718"/>
              <a:gd name="T65" fmla="*/ 375 h 1906"/>
              <a:gd name="T66" fmla="*/ 1311 w 1718"/>
              <a:gd name="T67" fmla="*/ 375 h 1906"/>
              <a:gd name="T68" fmla="*/ 1405 w 1718"/>
              <a:gd name="T69" fmla="*/ 500 h 1906"/>
              <a:gd name="T70" fmla="*/ 1374 w 1718"/>
              <a:gd name="T71" fmla="*/ 750 h 1906"/>
              <a:gd name="T72" fmla="*/ 1405 w 1718"/>
              <a:gd name="T73" fmla="*/ 969 h 1906"/>
              <a:gd name="T74" fmla="*/ 1405 w 1718"/>
              <a:gd name="T75" fmla="*/ 1156 h 1906"/>
              <a:gd name="T76" fmla="*/ 1342 w 1718"/>
              <a:gd name="T77" fmla="*/ 1281 h 1906"/>
              <a:gd name="T78" fmla="*/ 1280 w 1718"/>
              <a:gd name="T79" fmla="*/ 1406 h 1906"/>
              <a:gd name="T80" fmla="*/ 1092 w 1718"/>
              <a:gd name="T81" fmla="*/ 1375 h 1906"/>
              <a:gd name="T82" fmla="*/ 905 w 1718"/>
              <a:gd name="T83" fmla="*/ 1312 h 1906"/>
              <a:gd name="T84" fmla="*/ 687 w 1718"/>
              <a:gd name="T85" fmla="*/ 1531 h 1906"/>
              <a:gd name="T86" fmla="*/ 749 w 1718"/>
              <a:gd name="T87" fmla="*/ 1905 h 1906"/>
              <a:gd name="T88" fmla="*/ 874 w 1718"/>
              <a:gd name="T89" fmla="*/ 1874 h 1906"/>
              <a:gd name="T90" fmla="*/ 936 w 1718"/>
              <a:gd name="T91" fmla="*/ 1874 h 1906"/>
              <a:gd name="T92" fmla="*/ 1061 w 1718"/>
              <a:gd name="T93" fmla="*/ 1562 h 1906"/>
              <a:gd name="T94" fmla="*/ 1092 w 1718"/>
              <a:gd name="T95" fmla="*/ 1625 h 1906"/>
              <a:gd name="T96" fmla="*/ 1249 w 1718"/>
              <a:gd name="T97" fmla="*/ 1656 h 1906"/>
              <a:gd name="T98" fmla="*/ 1436 w 1718"/>
              <a:gd name="T99" fmla="*/ 1656 h 1906"/>
              <a:gd name="T100" fmla="*/ 1624 w 1718"/>
              <a:gd name="T101" fmla="*/ 1375 h 1906"/>
              <a:gd name="T102" fmla="*/ 1655 w 1718"/>
              <a:gd name="T103" fmla="*/ 1000 h 1906"/>
              <a:gd name="T104" fmla="*/ 1686 w 1718"/>
              <a:gd name="T105" fmla="*/ 781 h 1906"/>
              <a:gd name="T106" fmla="*/ 1686 w 1718"/>
              <a:gd name="T107" fmla="*/ 625 h 1906"/>
              <a:gd name="T108" fmla="*/ 1686 w 1718"/>
              <a:gd name="T109" fmla="*/ 500 h 1906"/>
              <a:gd name="T110" fmla="*/ 1686 w 1718"/>
              <a:gd name="T111" fmla="*/ 312 h 1906"/>
              <a:gd name="T112" fmla="*/ 1655 w 1718"/>
              <a:gd name="T113" fmla="*/ 125 h 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18" h="1906">
                <a:moveTo>
                  <a:pt x="1499" y="0"/>
                </a:moveTo>
                <a:lnTo>
                  <a:pt x="1499" y="0"/>
                </a:lnTo>
                <a:cubicBezTo>
                  <a:pt x="1436" y="0"/>
                  <a:pt x="1405" y="62"/>
                  <a:pt x="1405" y="62"/>
                </a:cubicBezTo>
                <a:cubicBezTo>
                  <a:pt x="1405" y="62"/>
                  <a:pt x="1374" y="31"/>
                  <a:pt x="1342" y="31"/>
                </a:cubicBezTo>
                <a:lnTo>
                  <a:pt x="1342" y="31"/>
                </a:lnTo>
                <a:cubicBezTo>
                  <a:pt x="1280" y="62"/>
                  <a:pt x="1280" y="94"/>
                  <a:pt x="1280" y="94"/>
                </a:cubicBezTo>
                <a:lnTo>
                  <a:pt x="1249" y="94"/>
                </a:lnTo>
                <a:cubicBezTo>
                  <a:pt x="1217" y="94"/>
                  <a:pt x="1217" y="94"/>
                  <a:pt x="1186" y="125"/>
                </a:cubicBezTo>
                <a:cubicBezTo>
                  <a:pt x="1155" y="156"/>
                  <a:pt x="1092" y="187"/>
                  <a:pt x="1092" y="187"/>
                </a:cubicBezTo>
                <a:cubicBezTo>
                  <a:pt x="1092" y="187"/>
                  <a:pt x="1092" y="187"/>
                  <a:pt x="1061" y="187"/>
                </a:cubicBezTo>
                <a:cubicBezTo>
                  <a:pt x="999" y="219"/>
                  <a:pt x="967" y="281"/>
                  <a:pt x="967" y="281"/>
                </a:cubicBezTo>
                <a:cubicBezTo>
                  <a:pt x="967" y="281"/>
                  <a:pt x="936" y="281"/>
                  <a:pt x="874" y="281"/>
                </a:cubicBezTo>
                <a:cubicBezTo>
                  <a:pt x="842" y="281"/>
                  <a:pt x="780" y="281"/>
                  <a:pt x="780" y="281"/>
                </a:cubicBezTo>
                <a:cubicBezTo>
                  <a:pt x="780" y="281"/>
                  <a:pt x="749" y="281"/>
                  <a:pt x="718" y="281"/>
                </a:cubicBezTo>
                <a:cubicBezTo>
                  <a:pt x="687" y="281"/>
                  <a:pt x="625" y="281"/>
                  <a:pt x="625" y="281"/>
                </a:cubicBezTo>
                <a:cubicBezTo>
                  <a:pt x="625" y="281"/>
                  <a:pt x="625" y="219"/>
                  <a:pt x="562" y="187"/>
                </a:cubicBezTo>
                <a:lnTo>
                  <a:pt x="531" y="187"/>
                </a:lnTo>
                <a:cubicBezTo>
                  <a:pt x="499" y="187"/>
                  <a:pt x="499" y="187"/>
                  <a:pt x="499" y="187"/>
                </a:cubicBezTo>
                <a:cubicBezTo>
                  <a:pt x="499" y="187"/>
                  <a:pt x="499" y="187"/>
                  <a:pt x="468" y="156"/>
                </a:cubicBezTo>
                <a:cubicBezTo>
                  <a:pt x="437" y="187"/>
                  <a:pt x="437" y="187"/>
                  <a:pt x="437" y="187"/>
                </a:cubicBezTo>
                <a:cubicBezTo>
                  <a:pt x="437" y="187"/>
                  <a:pt x="437" y="156"/>
                  <a:pt x="437" y="125"/>
                </a:cubicBezTo>
                <a:cubicBezTo>
                  <a:pt x="406" y="94"/>
                  <a:pt x="406" y="94"/>
                  <a:pt x="406" y="94"/>
                </a:cubicBezTo>
                <a:cubicBezTo>
                  <a:pt x="375" y="94"/>
                  <a:pt x="375" y="94"/>
                  <a:pt x="375" y="94"/>
                </a:cubicBezTo>
                <a:cubicBezTo>
                  <a:pt x="343" y="62"/>
                  <a:pt x="343" y="62"/>
                  <a:pt x="343" y="62"/>
                </a:cubicBezTo>
                <a:cubicBezTo>
                  <a:pt x="343" y="62"/>
                  <a:pt x="343" y="62"/>
                  <a:pt x="312" y="62"/>
                </a:cubicBezTo>
                <a:cubicBezTo>
                  <a:pt x="281" y="62"/>
                  <a:pt x="250" y="62"/>
                  <a:pt x="218" y="94"/>
                </a:cubicBezTo>
                <a:cubicBezTo>
                  <a:pt x="125" y="94"/>
                  <a:pt x="125" y="125"/>
                  <a:pt x="125" y="125"/>
                </a:cubicBezTo>
                <a:cubicBezTo>
                  <a:pt x="125" y="125"/>
                  <a:pt x="93" y="156"/>
                  <a:pt x="62" y="250"/>
                </a:cubicBezTo>
                <a:cubicBezTo>
                  <a:pt x="0" y="344"/>
                  <a:pt x="31" y="375"/>
                  <a:pt x="31" y="437"/>
                </a:cubicBezTo>
                <a:cubicBezTo>
                  <a:pt x="31" y="500"/>
                  <a:pt x="62" y="500"/>
                  <a:pt x="62" y="500"/>
                </a:cubicBezTo>
                <a:cubicBezTo>
                  <a:pt x="62" y="500"/>
                  <a:pt x="62" y="500"/>
                  <a:pt x="62" y="531"/>
                </a:cubicBezTo>
                <a:cubicBezTo>
                  <a:pt x="62" y="594"/>
                  <a:pt x="62" y="625"/>
                  <a:pt x="62" y="687"/>
                </a:cubicBezTo>
                <a:cubicBezTo>
                  <a:pt x="31" y="719"/>
                  <a:pt x="31" y="719"/>
                  <a:pt x="31" y="781"/>
                </a:cubicBezTo>
                <a:cubicBezTo>
                  <a:pt x="62" y="844"/>
                  <a:pt x="31" y="844"/>
                  <a:pt x="31" y="875"/>
                </a:cubicBezTo>
                <a:cubicBezTo>
                  <a:pt x="0" y="937"/>
                  <a:pt x="31" y="969"/>
                  <a:pt x="31" y="969"/>
                </a:cubicBezTo>
                <a:cubicBezTo>
                  <a:pt x="31" y="969"/>
                  <a:pt x="31" y="969"/>
                  <a:pt x="0" y="1031"/>
                </a:cubicBezTo>
                <a:cubicBezTo>
                  <a:pt x="0" y="1125"/>
                  <a:pt x="62" y="1187"/>
                  <a:pt x="62" y="1187"/>
                </a:cubicBezTo>
                <a:cubicBezTo>
                  <a:pt x="62" y="1187"/>
                  <a:pt x="62" y="1281"/>
                  <a:pt x="125" y="1344"/>
                </a:cubicBezTo>
                <a:cubicBezTo>
                  <a:pt x="156" y="1344"/>
                  <a:pt x="187" y="1375"/>
                  <a:pt x="187" y="1375"/>
                </a:cubicBezTo>
                <a:cubicBezTo>
                  <a:pt x="250" y="1375"/>
                  <a:pt x="250" y="1344"/>
                  <a:pt x="250" y="1344"/>
                </a:cubicBezTo>
                <a:cubicBezTo>
                  <a:pt x="250" y="1344"/>
                  <a:pt x="281" y="1406"/>
                  <a:pt x="312" y="1437"/>
                </a:cubicBezTo>
                <a:cubicBezTo>
                  <a:pt x="343" y="1500"/>
                  <a:pt x="406" y="1562"/>
                  <a:pt x="406" y="1562"/>
                </a:cubicBezTo>
                <a:cubicBezTo>
                  <a:pt x="468" y="1562"/>
                  <a:pt x="437" y="1531"/>
                  <a:pt x="437" y="1500"/>
                </a:cubicBezTo>
                <a:cubicBezTo>
                  <a:pt x="468" y="1469"/>
                  <a:pt x="375" y="1437"/>
                  <a:pt x="343" y="1406"/>
                </a:cubicBezTo>
                <a:cubicBezTo>
                  <a:pt x="312" y="1375"/>
                  <a:pt x="312" y="1312"/>
                  <a:pt x="312" y="1312"/>
                </a:cubicBezTo>
                <a:cubicBezTo>
                  <a:pt x="312" y="1312"/>
                  <a:pt x="375" y="1250"/>
                  <a:pt x="406" y="1187"/>
                </a:cubicBezTo>
                <a:cubicBezTo>
                  <a:pt x="437" y="1125"/>
                  <a:pt x="375" y="1094"/>
                  <a:pt x="343" y="1031"/>
                </a:cubicBezTo>
                <a:cubicBezTo>
                  <a:pt x="343" y="969"/>
                  <a:pt x="312" y="969"/>
                  <a:pt x="312" y="969"/>
                </a:cubicBezTo>
                <a:cubicBezTo>
                  <a:pt x="281" y="969"/>
                  <a:pt x="281" y="969"/>
                  <a:pt x="281" y="969"/>
                </a:cubicBezTo>
                <a:cubicBezTo>
                  <a:pt x="281" y="969"/>
                  <a:pt x="312" y="875"/>
                  <a:pt x="312" y="844"/>
                </a:cubicBezTo>
                <a:cubicBezTo>
                  <a:pt x="281" y="781"/>
                  <a:pt x="281" y="781"/>
                  <a:pt x="281" y="781"/>
                </a:cubicBezTo>
                <a:cubicBezTo>
                  <a:pt x="281" y="781"/>
                  <a:pt x="281" y="687"/>
                  <a:pt x="312" y="656"/>
                </a:cubicBezTo>
                <a:cubicBezTo>
                  <a:pt x="312" y="625"/>
                  <a:pt x="250" y="531"/>
                  <a:pt x="250" y="531"/>
                </a:cubicBezTo>
                <a:cubicBezTo>
                  <a:pt x="250" y="531"/>
                  <a:pt x="281" y="469"/>
                  <a:pt x="312" y="437"/>
                </a:cubicBezTo>
                <a:cubicBezTo>
                  <a:pt x="343" y="406"/>
                  <a:pt x="312" y="344"/>
                  <a:pt x="312" y="344"/>
                </a:cubicBezTo>
                <a:cubicBezTo>
                  <a:pt x="375" y="344"/>
                  <a:pt x="375" y="344"/>
                  <a:pt x="375" y="344"/>
                </a:cubicBezTo>
                <a:cubicBezTo>
                  <a:pt x="375" y="344"/>
                  <a:pt x="406" y="437"/>
                  <a:pt x="437" y="469"/>
                </a:cubicBezTo>
                <a:cubicBezTo>
                  <a:pt x="468" y="469"/>
                  <a:pt x="468" y="469"/>
                  <a:pt x="468" y="469"/>
                </a:cubicBezTo>
                <a:cubicBezTo>
                  <a:pt x="499" y="469"/>
                  <a:pt x="531" y="437"/>
                  <a:pt x="531" y="437"/>
                </a:cubicBezTo>
                <a:cubicBezTo>
                  <a:pt x="531" y="437"/>
                  <a:pt x="593" y="500"/>
                  <a:pt x="656" y="500"/>
                </a:cubicBezTo>
                <a:cubicBezTo>
                  <a:pt x="749" y="500"/>
                  <a:pt x="811" y="469"/>
                  <a:pt x="811" y="469"/>
                </a:cubicBezTo>
                <a:cubicBezTo>
                  <a:pt x="811" y="469"/>
                  <a:pt x="874" y="500"/>
                  <a:pt x="936" y="500"/>
                </a:cubicBezTo>
                <a:cubicBezTo>
                  <a:pt x="999" y="500"/>
                  <a:pt x="1030" y="437"/>
                  <a:pt x="1030" y="437"/>
                </a:cubicBezTo>
                <a:cubicBezTo>
                  <a:pt x="1030" y="437"/>
                  <a:pt x="1061" y="437"/>
                  <a:pt x="1124" y="437"/>
                </a:cubicBezTo>
                <a:lnTo>
                  <a:pt x="1124" y="437"/>
                </a:lnTo>
                <a:cubicBezTo>
                  <a:pt x="1186" y="437"/>
                  <a:pt x="1217" y="375"/>
                  <a:pt x="1217" y="375"/>
                </a:cubicBezTo>
                <a:cubicBezTo>
                  <a:pt x="1217" y="375"/>
                  <a:pt x="1217" y="406"/>
                  <a:pt x="1249" y="406"/>
                </a:cubicBezTo>
                <a:cubicBezTo>
                  <a:pt x="1249" y="406"/>
                  <a:pt x="1280" y="375"/>
                  <a:pt x="1311" y="375"/>
                </a:cubicBezTo>
                <a:cubicBezTo>
                  <a:pt x="1374" y="344"/>
                  <a:pt x="1436" y="312"/>
                  <a:pt x="1436" y="312"/>
                </a:cubicBezTo>
                <a:cubicBezTo>
                  <a:pt x="1436" y="312"/>
                  <a:pt x="1405" y="437"/>
                  <a:pt x="1405" y="500"/>
                </a:cubicBezTo>
                <a:cubicBezTo>
                  <a:pt x="1436" y="562"/>
                  <a:pt x="1436" y="625"/>
                  <a:pt x="1436" y="625"/>
                </a:cubicBezTo>
                <a:cubicBezTo>
                  <a:pt x="1436" y="625"/>
                  <a:pt x="1405" y="687"/>
                  <a:pt x="1374" y="750"/>
                </a:cubicBezTo>
                <a:cubicBezTo>
                  <a:pt x="1374" y="812"/>
                  <a:pt x="1436" y="906"/>
                  <a:pt x="1436" y="906"/>
                </a:cubicBezTo>
                <a:cubicBezTo>
                  <a:pt x="1436" y="906"/>
                  <a:pt x="1436" y="906"/>
                  <a:pt x="1405" y="969"/>
                </a:cubicBezTo>
                <a:cubicBezTo>
                  <a:pt x="1374" y="1031"/>
                  <a:pt x="1436" y="1094"/>
                  <a:pt x="1436" y="1094"/>
                </a:cubicBezTo>
                <a:cubicBezTo>
                  <a:pt x="1436" y="1094"/>
                  <a:pt x="1436" y="1094"/>
                  <a:pt x="1405" y="1156"/>
                </a:cubicBezTo>
                <a:cubicBezTo>
                  <a:pt x="1374" y="1219"/>
                  <a:pt x="1405" y="1250"/>
                  <a:pt x="1405" y="1250"/>
                </a:cubicBezTo>
                <a:cubicBezTo>
                  <a:pt x="1405" y="1250"/>
                  <a:pt x="1405" y="1250"/>
                  <a:pt x="1342" y="1281"/>
                </a:cubicBezTo>
                <a:cubicBezTo>
                  <a:pt x="1311" y="1312"/>
                  <a:pt x="1342" y="1344"/>
                  <a:pt x="1342" y="1344"/>
                </a:cubicBezTo>
                <a:cubicBezTo>
                  <a:pt x="1280" y="1406"/>
                  <a:pt x="1280" y="1406"/>
                  <a:pt x="1280" y="1406"/>
                </a:cubicBezTo>
                <a:cubicBezTo>
                  <a:pt x="1280" y="1406"/>
                  <a:pt x="1249" y="1344"/>
                  <a:pt x="1186" y="1344"/>
                </a:cubicBezTo>
                <a:cubicBezTo>
                  <a:pt x="1155" y="1344"/>
                  <a:pt x="1092" y="1375"/>
                  <a:pt x="1092" y="1375"/>
                </a:cubicBezTo>
                <a:cubicBezTo>
                  <a:pt x="1092" y="1375"/>
                  <a:pt x="1030" y="1344"/>
                  <a:pt x="967" y="1312"/>
                </a:cubicBezTo>
                <a:cubicBezTo>
                  <a:pt x="967" y="1312"/>
                  <a:pt x="936" y="1312"/>
                  <a:pt x="905" y="1312"/>
                </a:cubicBezTo>
                <a:cubicBezTo>
                  <a:pt x="874" y="1312"/>
                  <a:pt x="811" y="1312"/>
                  <a:pt x="780" y="1344"/>
                </a:cubicBezTo>
                <a:cubicBezTo>
                  <a:pt x="687" y="1375"/>
                  <a:pt x="687" y="1437"/>
                  <a:pt x="687" y="1531"/>
                </a:cubicBezTo>
                <a:cubicBezTo>
                  <a:pt x="656" y="1625"/>
                  <a:pt x="718" y="1750"/>
                  <a:pt x="749" y="1780"/>
                </a:cubicBezTo>
                <a:cubicBezTo>
                  <a:pt x="749" y="1811"/>
                  <a:pt x="749" y="1843"/>
                  <a:pt x="749" y="1905"/>
                </a:cubicBezTo>
                <a:cubicBezTo>
                  <a:pt x="780" y="1905"/>
                  <a:pt x="780" y="1905"/>
                  <a:pt x="780" y="1905"/>
                </a:cubicBezTo>
                <a:cubicBezTo>
                  <a:pt x="811" y="1905"/>
                  <a:pt x="874" y="1874"/>
                  <a:pt x="874" y="1874"/>
                </a:cubicBezTo>
                <a:lnTo>
                  <a:pt x="905" y="1905"/>
                </a:lnTo>
                <a:cubicBezTo>
                  <a:pt x="936" y="1905"/>
                  <a:pt x="936" y="1905"/>
                  <a:pt x="936" y="1874"/>
                </a:cubicBezTo>
                <a:cubicBezTo>
                  <a:pt x="999" y="1874"/>
                  <a:pt x="967" y="1780"/>
                  <a:pt x="999" y="1719"/>
                </a:cubicBezTo>
                <a:cubicBezTo>
                  <a:pt x="1030" y="1656"/>
                  <a:pt x="1030" y="1625"/>
                  <a:pt x="1061" y="1562"/>
                </a:cubicBezTo>
                <a:lnTo>
                  <a:pt x="1061" y="1562"/>
                </a:lnTo>
                <a:cubicBezTo>
                  <a:pt x="1092" y="1562"/>
                  <a:pt x="1092" y="1594"/>
                  <a:pt x="1092" y="1625"/>
                </a:cubicBezTo>
                <a:cubicBezTo>
                  <a:pt x="1124" y="1656"/>
                  <a:pt x="1155" y="1656"/>
                  <a:pt x="1186" y="1656"/>
                </a:cubicBezTo>
                <a:cubicBezTo>
                  <a:pt x="1217" y="1656"/>
                  <a:pt x="1217" y="1656"/>
                  <a:pt x="1249" y="1656"/>
                </a:cubicBezTo>
                <a:cubicBezTo>
                  <a:pt x="1249" y="1656"/>
                  <a:pt x="1280" y="1656"/>
                  <a:pt x="1311" y="1656"/>
                </a:cubicBezTo>
                <a:cubicBezTo>
                  <a:pt x="1342" y="1656"/>
                  <a:pt x="1405" y="1656"/>
                  <a:pt x="1436" y="1656"/>
                </a:cubicBezTo>
                <a:cubicBezTo>
                  <a:pt x="1499" y="1656"/>
                  <a:pt x="1499" y="1656"/>
                  <a:pt x="1561" y="1562"/>
                </a:cubicBezTo>
                <a:cubicBezTo>
                  <a:pt x="1624" y="1469"/>
                  <a:pt x="1592" y="1437"/>
                  <a:pt x="1624" y="1375"/>
                </a:cubicBezTo>
                <a:cubicBezTo>
                  <a:pt x="1655" y="1312"/>
                  <a:pt x="1686" y="1250"/>
                  <a:pt x="1686" y="1156"/>
                </a:cubicBezTo>
                <a:cubicBezTo>
                  <a:pt x="1655" y="1062"/>
                  <a:pt x="1655" y="1062"/>
                  <a:pt x="1655" y="1000"/>
                </a:cubicBezTo>
                <a:cubicBezTo>
                  <a:pt x="1655" y="969"/>
                  <a:pt x="1686" y="937"/>
                  <a:pt x="1686" y="875"/>
                </a:cubicBezTo>
                <a:cubicBezTo>
                  <a:pt x="1655" y="812"/>
                  <a:pt x="1655" y="812"/>
                  <a:pt x="1686" y="781"/>
                </a:cubicBezTo>
                <a:cubicBezTo>
                  <a:pt x="1717" y="719"/>
                  <a:pt x="1655" y="687"/>
                  <a:pt x="1655" y="687"/>
                </a:cubicBezTo>
                <a:cubicBezTo>
                  <a:pt x="1655" y="687"/>
                  <a:pt x="1686" y="656"/>
                  <a:pt x="1686" y="625"/>
                </a:cubicBezTo>
                <a:cubicBezTo>
                  <a:pt x="1717" y="594"/>
                  <a:pt x="1686" y="531"/>
                  <a:pt x="1686" y="531"/>
                </a:cubicBezTo>
                <a:cubicBezTo>
                  <a:pt x="1686" y="531"/>
                  <a:pt x="1686" y="531"/>
                  <a:pt x="1686" y="500"/>
                </a:cubicBezTo>
                <a:cubicBezTo>
                  <a:pt x="1717" y="437"/>
                  <a:pt x="1624" y="437"/>
                  <a:pt x="1624" y="437"/>
                </a:cubicBezTo>
                <a:cubicBezTo>
                  <a:pt x="1624" y="437"/>
                  <a:pt x="1686" y="375"/>
                  <a:pt x="1686" y="312"/>
                </a:cubicBezTo>
                <a:cubicBezTo>
                  <a:pt x="1686" y="281"/>
                  <a:pt x="1624" y="250"/>
                  <a:pt x="1624" y="250"/>
                </a:cubicBezTo>
                <a:cubicBezTo>
                  <a:pt x="1624" y="250"/>
                  <a:pt x="1655" y="187"/>
                  <a:pt x="1655" y="125"/>
                </a:cubicBezTo>
                <a:cubicBezTo>
                  <a:pt x="1655" y="62"/>
                  <a:pt x="1592" y="31"/>
                  <a:pt x="1499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Freeform 7">
            <a:extLst>
              <a:ext uri="{FF2B5EF4-FFF2-40B4-BE49-F238E27FC236}">
                <a16:creationId xmlns:a16="http://schemas.microsoft.com/office/drawing/2014/main" id="{6054450F-712C-E548-8066-960359EFF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2893" y="7297084"/>
            <a:ext cx="17056" cy="34110"/>
          </a:xfrm>
          <a:custGeom>
            <a:avLst/>
            <a:gdLst>
              <a:gd name="T0" fmla="*/ 0 w 32"/>
              <a:gd name="T1" fmla="*/ 0 h 63"/>
              <a:gd name="T2" fmla="*/ 0 w 32"/>
              <a:gd name="T3" fmla="*/ 0 h 63"/>
              <a:gd name="T4" fmla="*/ 0 w 32"/>
              <a:gd name="T5" fmla="*/ 62 h 63"/>
              <a:gd name="T6" fmla="*/ 31 w 32"/>
              <a:gd name="T7" fmla="*/ 31 h 63"/>
              <a:gd name="T8" fmla="*/ 0 w 32"/>
              <a:gd name="T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63">
                <a:moveTo>
                  <a:pt x="0" y="0"/>
                </a:moveTo>
                <a:lnTo>
                  <a:pt x="0" y="0"/>
                </a:lnTo>
                <a:cubicBezTo>
                  <a:pt x="0" y="31"/>
                  <a:pt x="0" y="62"/>
                  <a:pt x="0" y="62"/>
                </a:cubicBezTo>
                <a:cubicBezTo>
                  <a:pt x="31" y="31"/>
                  <a:pt x="31" y="31"/>
                  <a:pt x="31" y="31"/>
                </a:cubicBezTo>
                <a:cubicBezTo>
                  <a:pt x="31" y="31"/>
                  <a:pt x="31" y="0"/>
                  <a:pt x="0" y="0"/>
                </a:cubicBezTo>
              </a:path>
            </a:pathLst>
          </a:custGeom>
          <a:solidFill>
            <a:srgbClr val="21AEA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Freeform 8">
            <a:extLst>
              <a:ext uri="{FF2B5EF4-FFF2-40B4-BE49-F238E27FC236}">
                <a16:creationId xmlns:a16="http://schemas.microsoft.com/office/drawing/2014/main" id="{80A08538-DADC-8F4D-A679-269036DC5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1686" y="6536915"/>
            <a:ext cx="828390" cy="570127"/>
          </a:xfrm>
          <a:custGeom>
            <a:avLst/>
            <a:gdLst>
              <a:gd name="T0" fmla="*/ 1249 w 1500"/>
              <a:gd name="T1" fmla="*/ 31 h 1032"/>
              <a:gd name="T2" fmla="*/ 1249 w 1500"/>
              <a:gd name="T3" fmla="*/ 31 h 1032"/>
              <a:gd name="T4" fmla="*/ 1124 w 1500"/>
              <a:gd name="T5" fmla="*/ 31 h 1032"/>
              <a:gd name="T6" fmla="*/ 1061 w 1500"/>
              <a:gd name="T7" fmla="*/ 62 h 1032"/>
              <a:gd name="T8" fmla="*/ 1092 w 1500"/>
              <a:gd name="T9" fmla="*/ 125 h 1032"/>
              <a:gd name="T10" fmla="*/ 1186 w 1500"/>
              <a:gd name="T11" fmla="*/ 219 h 1032"/>
              <a:gd name="T12" fmla="*/ 1436 w 1500"/>
              <a:gd name="T13" fmla="*/ 125 h 1032"/>
              <a:gd name="T14" fmla="*/ 1467 w 1500"/>
              <a:gd name="T15" fmla="*/ 125 h 1032"/>
              <a:gd name="T16" fmla="*/ 1499 w 1500"/>
              <a:gd name="T17" fmla="*/ 125 h 1032"/>
              <a:gd name="T18" fmla="*/ 1405 w 1500"/>
              <a:gd name="T19" fmla="*/ 62 h 1032"/>
              <a:gd name="T20" fmla="*/ 1405 w 1500"/>
              <a:gd name="T21" fmla="*/ 62 h 1032"/>
              <a:gd name="T22" fmla="*/ 1249 w 1500"/>
              <a:gd name="T23" fmla="*/ 31 h 1032"/>
              <a:gd name="T24" fmla="*/ 593 w 1500"/>
              <a:gd name="T25" fmla="*/ 0 h 1032"/>
              <a:gd name="T26" fmla="*/ 593 w 1500"/>
              <a:gd name="T27" fmla="*/ 0 h 1032"/>
              <a:gd name="T28" fmla="*/ 468 w 1500"/>
              <a:gd name="T29" fmla="*/ 0 h 1032"/>
              <a:gd name="T30" fmla="*/ 343 w 1500"/>
              <a:gd name="T31" fmla="*/ 62 h 1032"/>
              <a:gd name="T32" fmla="*/ 31 w 1500"/>
              <a:gd name="T33" fmla="*/ 187 h 1032"/>
              <a:gd name="T34" fmla="*/ 31 w 1500"/>
              <a:gd name="T35" fmla="*/ 187 h 1032"/>
              <a:gd name="T36" fmla="*/ 0 w 1500"/>
              <a:gd name="T37" fmla="*/ 187 h 1032"/>
              <a:gd name="T38" fmla="*/ 0 w 1500"/>
              <a:gd name="T39" fmla="*/ 344 h 1032"/>
              <a:gd name="T40" fmla="*/ 31 w 1500"/>
              <a:gd name="T41" fmla="*/ 750 h 1032"/>
              <a:gd name="T42" fmla="*/ 62 w 1500"/>
              <a:gd name="T43" fmla="*/ 1000 h 1032"/>
              <a:gd name="T44" fmla="*/ 156 w 1500"/>
              <a:gd name="T45" fmla="*/ 1031 h 1032"/>
              <a:gd name="T46" fmla="*/ 250 w 1500"/>
              <a:gd name="T47" fmla="*/ 1031 h 1032"/>
              <a:gd name="T48" fmla="*/ 437 w 1500"/>
              <a:gd name="T49" fmla="*/ 875 h 1032"/>
              <a:gd name="T50" fmla="*/ 625 w 1500"/>
              <a:gd name="T51" fmla="*/ 844 h 1032"/>
              <a:gd name="T52" fmla="*/ 780 w 1500"/>
              <a:gd name="T53" fmla="*/ 687 h 1032"/>
              <a:gd name="T54" fmla="*/ 811 w 1500"/>
              <a:gd name="T55" fmla="*/ 750 h 1032"/>
              <a:gd name="T56" fmla="*/ 842 w 1500"/>
              <a:gd name="T57" fmla="*/ 875 h 1032"/>
              <a:gd name="T58" fmla="*/ 905 w 1500"/>
              <a:gd name="T59" fmla="*/ 844 h 1032"/>
              <a:gd name="T60" fmla="*/ 905 w 1500"/>
              <a:gd name="T61" fmla="*/ 750 h 1032"/>
              <a:gd name="T62" fmla="*/ 967 w 1500"/>
              <a:gd name="T63" fmla="*/ 656 h 1032"/>
              <a:gd name="T64" fmla="*/ 1217 w 1500"/>
              <a:gd name="T65" fmla="*/ 531 h 1032"/>
              <a:gd name="T66" fmla="*/ 1186 w 1500"/>
              <a:gd name="T67" fmla="*/ 469 h 1032"/>
              <a:gd name="T68" fmla="*/ 1186 w 1500"/>
              <a:gd name="T69" fmla="*/ 375 h 1032"/>
              <a:gd name="T70" fmla="*/ 999 w 1500"/>
              <a:gd name="T71" fmla="*/ 250 h 1032"/>
              <a:gd name="T72" fmla="*/ 936 w 1500"/>
              <a:gd name="T73" fmla="*/ 62 h 1032"/>
              <a:gd name="T74" fmla="*/ 874 w 1500"/>
              <a:gd name="T75" fmla="*/ 62 h 1032"/>
              <a:gd name="T76" fmla="*/ 687 w 1500"/>
              <a:gd name="T77" fmla="*/ 31 h 1032"/>
              <a:gd name="T78" fmla="*/ 593 w 1500"/>
              <a:gd name="T79" fmla="*/ 0 h 1032"/>
              <a:gd name="T80" fmla="*/ 1249 w 1500"/>
              <a:gd name="T81" fmla="*/ 31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500" h="1032">
                <a:moveTo>
                  <a:pt x="1249" y="31"/>
                </a:moveTo>
                <a:lnTo>
                  <a:pt x="1249" y="31"/>
                </a:lnTo>
                <a:cubicBezTo>
                  <a:pt x="1217" y="31"/>
                  <a:pt x="1186" y="31"/>
                  <a:pt x="1124" y="31"/>
                </a:cubicBezTo>
                <a:cubicBezTo>
                  <a:pt x="1092" y="31"/>
                  <a:pt x="1092" y="31"/>
                  <a:pt x="1061" y="62"/>
                </a:cubicBezTo>
                <a:cubicBezTo>
                  <a:pt x="1061" y="62"/>
                  <a:pt x="1061" y="94"/>
                  <a:pt x="1092" y="125"/>
                </a:cubicBezTo>
                <a:cubicBezTo>
                  <a:pt x="1124" y="219"/>
                  <a:pt x="1124" y="219"/>
                  <a:pt x="1186" y="219"/>
                </a:cubicBezTo>
                <a:cubicBezTo>
                  <a:pt x="1280" y="219"/>
                  <a:pt x="1311" y="125"/>
                  <a:pt x="1436" y="125"/>
                </a:cubicBezTo>
                <a:lnTo>
                  <a:pt x="1467" y="125"/>
                </a:lnTo>
                <a:cubicBezTo>
                  <a:pt x="1499" y="125"/>
                  <a:pt x="1499" y="125"/>
                  <a:pt x="1499" y="125"/>
                </a:cubicBezTo>
                <a:cubicBezTo>
                  <a:pt x="1467" y="125"/>
                  <a:pt x="1436" y="94"/>
                  <a:pt x="1405" y="62"/>
                </a:cubicBezTo>
                <a:lnTo>
                  <a:pt x="1405" y="62"/>
                </a:lnTo>
                <a:cubicBezTo>
                  <a:pt x="1342" y="31"/>
                  <a:pt x="1311" y="31"/>
                  <a:pt x="1249" y="31"/>
                </a:cubicBezTo>
                <a:lnTo>
                  <a:pt x="593" y="0"/>
                </a:lnTo>
                <a:lnTo>
                  <a:pt x="593" y="0"/>
                </a:lnTo>
                <a:cubicBezTo>
                  <a:pt x="562" y="0"/>
                  <a:pt x="531" y="0"/>
                  <a:pt x="468" y="0"/>
                </a:cubicBezTo>
                <a:cubicBezTo>
                  <a:pt x="375" y="0"/>
                  <a:pt x="375" y="31"/>
                  <a:pt x="343" y="62"/>
                </a:cubicBezTo>
                <a:cubicBezTo>
                  <a:pt x="312" y="94"/>
                  <a:pt x="156" y="187"/>
                  <a:pt x="31" y="187"/>
                </a:cubicBezTo>
                <a:lnTo>
                  <a:pt x="31" y="187"/>
                </a:lnTo>
                <a:lnTo>
                  <a:pt x="0" y="187"/>
                </a:lnTo>
                <a:cubicBezTo>
                  <a:pt x="0" y="250"/>
                  <a:pt x="0" y="281"/>
                  <a:pt x="0" y="344"/>
                </a:cubicBezTo>
                <a:cubicBezTo>
                  <a:pt x="31" y="469"/>
                  <a:pt x="31" y="625"/>
                  <a:pt x="31" y="750"/>
                </a:cubicBezTo>
                <a:cubicBezTo>
                  <a:pt x="31" y="906"/>
                  <a:pt x="31" y="937"/>
                  <a:pt x="62" y="1000"/>
                </a:cubicBezTo>
                <a:cubicBezTo>
                  <a:pt x="93" y="1031"/>
                  <a:pt x="125" y="1031"/>
                  <a:pt x="156" y="1031"/>
                </a:cubicBezTo>
                <a:cubicBezTo>
                  <a:pt x="156" y="1031"/>
                  <a:pt x="187" y="1031"/>
                  <a:pt x="250" y="1031"/>
                </a:cubicBezTo>
                <a:cubicBezTo>
                  <a:pt x="375" y="969"/>
                  <a:pt x="343" y="906"/>
                  <a:pt x="437" y="875"/>
                </a:cubicBezTo>
                <a:cubicBezTo>
                  <a:pt x="531" y="844"/>
                  <a:pt x="625" y="844"/>
                  <a:pt x="625" y="844"/>
                </a:cubicBezTo>
                <a:cubicBezTo>
                  <a:pt x="718" y="812"/>
                  <a:pt x="780" y="687"/>
                  <a:pt x="780" y="687"/>
                </a:cubicBezTo>
                <a:cubicBezTo>
                  <a:pt x="780" y="687"/>
                  <a:pt x="811" y="719"/>
                  <a:pt x="811" y="750"/>
                </a:cubicBezTo>
                <a:cubicBezTo>
                  <a:pt x="842" y="781"/>
                  <a:pt x="842" y="875"/>
                  <a:pt x="842" y="875"/>
                </a:cubicBezTo>
                <a:cubicBezTo>
                  <a:pt x="905" y="844"/>
                  <a:pt x="905" y="844"/>
                  <a:pt x="905" y="844"/>
                </a:cubicBezTo>
                <a:cubicBezTo>
                  <a:pt x="905" y="844"/>
                  <a:pt x="874" y="812"/>
                  <a:pt x="905" y="750"/>
                </a:cubicBezTo>
                <a:cubicBezTo>
                  <a:pt x="905" y="687"/>
                  <a:pt x="874" y="687"/>
                  <a:pt x="967" y="656"/>
                </a:cubicBezTo>
                <a:cubicBezTo>
                  <a:pt x="1092" y="656"/>
                  <a:pt x="1155" y="625"/>
                  <a:pt x="1217" y="531"/>
                </a:cubicBezTo>
                <a:cubicBezTo>
                  <a:pt x="1217" y="500"/>
                  <a:pt x="1217" y="500"/>
                  <a:pt x="1186" y="469"/>
                </a:cubicBezTo>
                <a:cubicBezTo>
                  <a:pt x="1155" y="437"/>
                  <a:pt x="1186" y="375"/>
                  <a:pt x="1186" y="375"/>
                </a:cubicBezTo>
                <a:cubicBezTo>
                  <a:pt x="1186" y="375"/>
                  <a:pt x="1061" y="344"/>
                  <a:pt x="999" y="250"/>
                </a:cubicBezTo>
                <a:cubicBezTo>
                  <a:pt x="967" y="219"/>
                  <a:pt x="936" y="125"/>
                  <a:pt x="936" y="62"/>
                </a:cubicBezTo>
                <a:cubicBezTo>
                  <a:pt x="905" y="62"/>
                  <a:pt x="905" y="62"/>
                  <a:pt x="874" y="62"/>
                </a:cubicBezTo>
                <a:cubicBezTo>
                  <a:pt x="811" y="62"/>
                  <a:pt x="749" y="62"/>
                  <a:pt x="687" y="31"/>
                </a:cubicBezTo>
                <a:cubicBezTo>
                  <a:pt x="656" y="0"/>
                  <a:pt x="625" y="0"/>
                  <a:pt x="593" y="0"/>
                </a:cubicBezTo>
                <a:lnTo>
                  <a:pt x="1249" y="3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Freeform 9">
            <a:extLst>
              <a:ext uri="{FF2B5EF4-FFF2-40B4-BE49-F238E27FC236}">
                <a16:creationId xmlns:a16="http://schemas.microsoft.com/office/drawing/2014/main" id="{02BFA2F2-DC40-D94F-A8BC-7101EDB79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1686" y="6502805"/>
            <a:ext cx="845444" cy="138878"/>
          </a:xfrm>
          <a:custGeom>
            <a:avLst/>
            <a:gdLst>
              <a:gd name="T0" fmla="*/ 1405 w 1531"/>
              <a:gd name="T1" fmla="*/ 125 h 251"/>
              <a:gd name="T2" fmla="*/ 1405 w 1531"/>
              <a:gd name="T3" fmla="*/ 125 h 251"/>
              <a:gd name="T4" fmla="*/ 1405 w 1531"/>
              <a:gd name="T5" fmla="*/ 125 h 251"/>
              <a:gd name="T6" fmla="*/ 1499 w 1531"/>
              <a:gd name="T7" fmla="*/ 188 h 251"/>
              <a:gd name="T8" fmla="*/ 1530 w 1531"/>
              <a:gd name="T9" fmla="*/ 188 h 251"/>
              <a:gd name="T10" fmla="*/ 1436 w 1531"/>
              <a:gd name="T11" fmla="*/ 125 h 251"/>
              <a:gd name="T12" fmla="*/ 1405 w 1531"/>
              <a:gd name="T13" fmla="*/ 125 h 251"/>
              <a:gd name="T14" fmla="*/ 437 w 1531"/>
              <a:gd name="T15" fmla="*/ 0 h 251"/>
              <a:gd name="T16" fmla="*/ 437 w 1531"/>
              <a:gd name="T17" fmla="*/ 0 h 251"/>
              <a:gd name="T18" fmla="*/ 375 w 1531"/>
              <a:gd name="T19" fmla="*/ 32 h 251"/>
              <a:gd name="T20" fmla="*/ 62 w 1531"/>
              <a:gd name="T21" fmla="*/ 157 h 251"/>
              <a:gd name="T22" fmla="*/ 0 w 1531"/>
              <a:gd name="T23" fmla="*/ 250 h 251"/>
              <a:gd name="T24" fmla="*/ 31 w 1531"/>
              <a:gd name="T25" fmla="*/ 250 h 251"/>
              <a:gd name="T26" fmla="*/ 31 w 1531"/>
              <a:gd name="T27" fmla="*/ 250 h 251"/>
              <a:gd name="T28" fmla="*/ 343 w 1531"/>
              <a:gd name="T29" fmla="*/ 125 h 251"/>
              <a:gd name="T30" fmla="*/ 468 w 1531"/>
              <a:gd name="T31" fmla="*/ 63 h 251"/>
              <a:gd name="T32" fmla="*/ 593 w 1531"/>
              <a:gd name="T33" fmla="*/ 63 h 251"/>
              <a:gd name="T34" fmla="*/ 437 w 1531"/>
              <a:gd name="T35" fmla="*/ 0 h 251"/>
              <a:gd name="T36" fmla="*/ 1405 w 1531"/>
              <a:gd name="T37" fmla="*/ 125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31" h="251">
                <a:moveTo>
                  <a:pt x="1405" y="125"/>
                </a:moveTo>
                <a:lnTo>
                  <a:pt x="1405" y="125"/>
                </a:lnTo>
                <a:lnTo>
                  <a:pt x="1405" y="125"/>
                </a:lnTo>
                <a:cubicBezTo>
                  <a:pt x="1436" y="157"/>
                  <a:pt x="1467" y="188"/>
                  <a:pt x="1499" y="188"/>
                </a:cubicBezTo>
                <a:lnTo>
                  <a:pt x="1530" y="188"/>
                </a:lnTo>
                <a:cubicBezTo>
                  <a:pt x="1530" y="188"/>
                  <a:pt x="1530" y="157"/>
                  <a:pt x="1436" y="125"/>
                </a:cubicBezTo>
                <a:lnTo>
                  <a:pt x="1405" y="125"/>
                </a:lnTo>
                <a:lnTo>
                  <a:pt x="437" y="0"/>
                </a:lnTo>
                <a:lnTo>
                  <a:pt x="437" y="0"/>
                </a:lnTo>
                <a:cubicBezTo>
                  <a:pt x="406" y="0"/>
                  <a:pt x="375" y="32"/>
                  <a:pt x="375" y="32"/>
                </a:cubicBezTo>
                <a:cubicBezTo>
                  <a:pt x="218" y="63"/>
                  <a:pt x="125" y="94"/>
                  <a:pt x="62" y="157"/>
                </a:cubicBezTo>
                <a:cubicBezTo>
                  <a:pt x="31" y="188"/>
                  <a:pt x="0" y="219"/>
                  <a:pt x="0" y="250"/>
                </a:cubicBezTo>
                <a:lnTo>
                  <a:pt x="31" y="250"/>
                </a:lnTo>
                <a:lnTo>
                  <a:pt x="31" y="250"/>
                </a:lnTo>
                <a:cubicBezTo>
                  <a:pt x="156" y="250"/>
                  <a:pt x="312" y="157"/>
                  <a:pt x="343" y="125"/>
                </a:cubicBezTo>
                <a:cubicBezTo>
                  <a:pt x="375" y="94"/>
                  <a:pt x="375" y="63"/>
                  <a:pt x="468" y="63"/>
                </a:cubicBezTo>
                <a:cubicBezTo>
                  <a:pt x="531" y="63"/>
                  <a:pt x="562" y="63"/>
                  <a:pt x="593" y="63"/>
                </a:cubicBezTo>
                <a:cubicBezTo>
                  <a:pt x="531" y="32"/>
                  <a:pt x="499" y="0"/>
                  <a:pt x="437" y="0"/>
                </a:cubicBezTo>
                <a:lnTo>
                  <a:pt x="1405" y="12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Freeform 10">
            <a:extLst>
              <a:ext uri="{FF2B5EF4-FFF2-40B4-BE49-F238E27FC236}">
                <a16:creationId xmlns:a16="http://schemas.microsoft.com/office/drawing/2014/main" id="{6B97A2DB-C371-B440-8E85-6518A6CBF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0647" y="6571025"/>
            <a:ext cx="328920" cy="260700"/>
          </a:xfrm>
          <a:custGeom>
            <a:avLst/>
            <a:gdLst>
              <a:gd name="T0" fmla="*/ 125 w 595"/>
              <a:gd name="T1" fmla="*/ 0 h 470"/>
              <a:gd name="T2" fmla="*/ 125 w 595"/>
              <a:gd name="T3" fmla="*/ 0 h 470"/>
              <a:gd name="T4" fmla="*/ 0 w 595"/>
              <a:gd name="T5" fmla="*/ 0 h 470"/>
              <a:gd name="T6" fmla="*/ 63 w 595"/>
              <a:gd name="T7" fmla="*/ 188 h 470"/>
              <a:gd name="T8" fmla="*/ 250 w 595"/>
              <a:gd name="T9" fmla="*/ 313 h 470"/>
              <a:gd name="T10" fmla="*/ 250 w 595"/>
              <a:gd name="T11" fmla="*/ 407 h 470"/>
              <a:gd name="T12" fmla="*/ 281 w 595"/>
              <a:gd name="T13" fmla="*/ 469 h 470"/>
              <a:gd name="T14" fmla="*/ 313 w 595"/>
              <a:gd name="T15" fmla="*/ 407 h 470"/>
              <a:gd name="T16" fmla="*/ 469 w 595"/>
              <a:gd name="T17" fmla="*/ 188 h 470"/>
              <a:gd name="T18" fmla="*/ 594 w 595"/>
              <a:gd name="T19" fmla="*/ 94 h 470"/>
              <a:gd name="T20" fmla="*/ 563 w 595"/>
              <a:gd name="T21" fmla="*/ 63 h 470"/>
              <a:gd name="T22" fmla="*/ 531 w 595"/>
              <a:gd name="T23" fmla="*/ 63 h 470"/>
              <a:gd name="T24" fmla="*/ 500 w 595"/>
              <a:gd name="T25" fmla="*/ 63 h 470"/>
              <a:gd name="T26" fmla="*/ 250 w 595"/>
              <a:gd name="T27" fmla="*/ 157 h 470"/>
              <a:gd name="T28" fmla="*/ 156 w 595"/>
              <a:gd name="T29" fmla="*/ 63 h 470"/>
              <a:gd name="T30" fmla="*/ 125 w 595"/>
              <a:gd name="T31" fmla="*/ 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95" h="470">
                <a:moveTo>
                  <a:pt x="125" y="0"/>
                </a:moveTo>
                <a:lnTo>
                  <a:pt x="125" y="0"/>
                </a:lnTo>
                <a:cubicBezTo>
                  <a:pt x="94" y="0"/>
                  <a:pt x="31" y="0"/>
                  <a:pt x="0" y="0"/>
                </a:cubicBezTo>
                <a:cubicBezTo>
                  <a:pt x="0" y="63"/>
                  <a:pt x="31" y="157"/>
                  <a:pt x="63" y="188"/>
                </a:cubicBezTo>
                <a:cubicBezTo>
                  <a:pt x="125" y="282"/>
                  <a:pt x="250" y="313"/>
                  <a:pt x="250" y="313"/>
                </a:cubicBezTo>
                <a:cubicBezTo>
                  <a:pt x="250" y="313"/>
                  <a:pt x="219" y="375"/>
                  <a:pt x="250" y="407"/>
                </a:cubicBezTo>
                <a:cubicBezTo>
                  <a:pt x="281" y="438"/>
                  <a:pt x="281" y="438"/>
                  <a:pt x="281" y="469"/>
                </a:cubicBezTo>
                <a:cubicBezTo>
                  <a:pt x="281" y="438"/>
                  <a:pt x="313" y="438"/>
                  <a:pt x="313" y="407"/>
                </a:cubicBezTo>
                <a:cubicBezTo>
                  <a:pt x="406" y="282"/>
                  <a:pt x="406" y="219"/>
                  <a:pt x="469" y="188"/>
                </a:cubicBezTo>
                <a:cubicBezTo>
                  <a:pt x="531" y="125"/>
                  <a:pt x="531" y="125"/>
                  <a:pt x="594" y="94"/>
                </a:cubicBezTo>
                <a:lnTo>
                  <a:pt x="563" y="63"/>
                </a:lnTo>
                <a:cubicBezTo>
                  <a:pt x="563" y="63"/>
                  <a:pt x="563" y="63"/>
                  <a:pt x="531" y="63"/>
                </a:cubicBezTo>
                <a:lnTo>
                  <a:pt x="500" y="63"/>
                </a:lnTo>
                <a:cubicBezTo>
                  <a:pt x="375" y="63"/>
                  <a:pt x="344" y="157"/>
                  <a:pt x="250" y="157"/>
                </a:cubicBezTo>
                <a:cubicBezTo>
                  <a:pt x="188" y="157"/>
                  <a:pt x="188" y="157"/>
                  <a:pt x="156" y="63"/>
                </a:cubicBezTo>
                <a:cubicBezTo>
                  <a:pt x="125" y="32"/>
                  <a:pt x="125" y="0"/>
                  <a:pt x="125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Freeform 11">
            <a:extLst>
              <a:ext uri="{FF2B5EF4-FFF2-40B4-BE49-F238E27FC236}">
                <a16:creationId xmlns:a16="http://schemas.microsoft.com/office/drawing/2014/main" id="{43F9EBCB-5F53-B842-BBED-2B5CD2652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0076" y="6605135"/>
            <a:ext cx="17054" cy="17056"/>
          </a:xfrm>
          <a:custGeom>
            <a:avLst/>
            <a:gdLst>
              <a:gd name="T0" fmla="*/ 0 w 32"/>
              <a:gd name="T1" fmla="*/ 0 h 32"/>
              <a:gd name="T2" fmla="*/ 0 w 32"/>
              <a:gd name="T3" fmla="*/ 0 h 32"/>
              <a:gd name="T4" fmla="*/ 31 w 32"/>
              <a:gd name="T5" fmla="*/ 31 h 32"/>
              <a:gd name="T6" fmla="*/ 31 w 32"/>
              <a:gd name="T7" fmla="*/ 31 h 32"/>
              <a:gd name="T8" fmla="*/ 31 w 32"/>
              <a:gd name="T9" fmla="*/ 0 h 32"/>
              <a:gd name="T10" fmla="*/ 0 w 32"/>
              <a:gd name="T11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" h="32">
                <a:moveTo>
                  <a:pt x="0" y="0"/>
                </a:moveTo>
                <a:lnTo>
                  <a:pt x="0" y="0"/>
                </a:lnTo>
                <a:lnTo>
                  <a:pt x="31" y="31"/>
                </a:lnTo>
                <a:lnTo>
                  <a:pt x="31" y="31"/>
                </a:lnTo>
                <a:cubicBezTo>
                  <a:pt x="31" y="31"/>
                  <a:pt x="31" y="31"/>
                  <a:pt x="31" y="0"/>
                </a:cubicBezTo>
                <a:lnTo>
                  <a:pt x="0" y="0"/>
                </a:lnTo>
              </a:path>
            </a:pathLst>
          </a:custGeom>
          <a:solidFill>
            <a:srgbClr val="1E9D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Freeform 12">
            <a:extLst>
              <a:ext uri="{FF2B5EF4-FFF2-40B4-BE49-F238E27FC236}">
                <a16:creationId xmlns:a16="http://schemas.microsoft.com/office/drawing/2014/main" id="{81BF286D-FED9-9545-BD7B-6EE05DD80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5881" y="5742635"/>
            <a:ext cx="138876" cy="553073"/>
          </a:xfrm>
          <a:custGeom>
            <a:avLst/>
            <a:gdLst>
              <a:gd name="T0" fmla="*/ 156 w 251"/>
              <a:gd name="T1" fmla="*/ 438 h 1001"/>
              <a:gd name="T2" fmla="*/ 156 w 251"/>
              <a:gd name="T3" fmla="*/ 438 h 1001"/>
              <a:gd name="T4" fmla="*/ 125 w 251"/>
              <a:gd name="T5" fmla="*/ 438 h 1001"/>
              <a:gd name="T6" fmla="*/ 93 w 251"/>
              <a:gd name="T7" fmla="*/ 438 h 1001"/>
              <a:gd name="T8" fmla="*/ 62 w 251"/>
              <a:gd name="T9" fmla="*/ 594 h 1001"/>
              <a:gd name="T10" fmla="*/ 62 w 251"/>
              <a:gd name="T11" fmla="*/ 844 h 1001"/>
              <a:gd name="T12" fmla="*/ 62 w 251"/>
              <a:gd name="T13" fmla="*/ 875 h 1001"/>
              <a:gd name="T14" fmla="*/ 187 w 251"/>
              <a:gd name="T15" fmla="*/ 1000 h 1001"/>
              <a:gd name="T16" fmla="*/ 187 w 251"/>
              <a:gd name="T17" fmla="*/ 844 h 1001"/>
              <a:gd name="T18" fmla="*/ 187 w 251"/>
              <a:gd name="T19" fmla="*/ 594 h 1001"/>
              <a:gd name="T20" fmla="*/ 156 w 251"/>
              <a:gd name="T21" fmla="*/ 438 h 1001"/>
              <a:gd name="T22" fmla="*/ 187 w 251"/>
              <a:gd name="T23" fmla="*/ 32 h 1001"/>
              <a:gd name="T24" fmla="*/ 187 w 251"/>
              <a:gd name="T25" fmla="*/ 32 h 1001"/>
              <a:gd name="T26" fmla="*/ 187 w 251"/>
              <a:gd name="T27" fmla="*/ 282 h 1001"/>
              <a:gd name="T28" fmla="*/ 218 w 251"/>
              <a:gd name="T29" fmla="*/ 313 h 1001"/>
              <a:gd name="T30" fmla="*/ 218 w 251"/>
              <a:gd name="T31" fmla="*/ 282 h 1001"/>
              <a:gd name="T32" fmla="*/ 250 w 251"/>
              <a:gd name="T33" fmla="*/ 63 h 1001"/>
              <a:gd name="T34" fmla="*/ 187 w 251"/>
              <a:gd name="T35" fmla="*/ 32 h 1001"/>
              <a:gd name="T36" fmla="*/ 31 w 251"/>
              <a:gd name="T37" fmla="*/ 0 h 1001"/>
              <a:gd name="T38" fmla="*/ 31 w 251"/>
              <a:gd name="T39" fmla="*/ 0 h 1001"/>
              <a:gd name="T40" fmla="*/ 31 w 251"/>
              <a:gd name="T41" fmla="*/ 0 h 1001"/>
              <a:gd name="T42" fmla="*/ 0 w 251"/>
              <a:gd name="T43" fmla="*/ 32 h 1001"/>
              <a:gd name="T44" fmla="*/ 31 w 251"/>
              <a:gd name="T45" fmla="*/ 282 h 1001"/>
              <a:gd name="T46" fmla="*/ 31 w 251"/>
              <a:gd name="T47" fmla="*/ 313 h 1001"/>
              <a:gd name="T48" fmla="*/ 62 w 251"/>
              <a:gd name="T49" fmla="*/ 282 h 1001"/>
              <a:gd name="T50" fmla="*/ 62 w 251"/>
              <a:gd name="T51" fmla="*/ 0 h 1001"/>
              <a:gd name="T52" fmla="*/ 31 w 251"/>
              <a:gd name="T53" fmla="*/ 0 h 1001"/>
              <a:gd name="T54" fmla="*/ 156 w 251"/>
              <a:gd name="T55" fmla="*/ 438 h 1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51" h="1001">
                <a:moveTo>
                  <a:pt x="156" y="438"/>
                </a:moveTo>
                <a:lnTo>
                  <a:pt x="156" y="438"/>
                </a:lnTo>
                <a:cubicBezTo>
                  <a:pt x="156" y="438"/>
                  <a:pt x="156" y="438"/>
                  <a:pt x="125" y="438"/>
                </a:cubicBezTo>
                <a:cubicBezTo>
                  <a:pt x="93" y="438"/>
                  <a:pt x="93" y="438"/>
                  <a:pt x="93" y="438"/>
                </a:cubicBezTo>
                <a:cubicBezTo>
                  <a:pt x="93" y="438"/>
                  <a:pt x="93" y="500"/>
                  <a:pt x="62" y="594"/>
                </a:cubicBezTo>
                <a:cubicBezTo>
                  <a:pt x="62" y="688"/>
                  <a:pt x="93" y="750"/>
                  <a:pt x="62" y="844"/>
                </a:cubicBezTo>
                <a:cubicBezTo>
                  <a:pt x="62" y="875"/>
                  <a:pt x="62" y="875"/>
                  <a:pt x="62" y="875"/>
                </a:cubicBezTo>
                <a:cubicBezTo>
                  <a:pt x="93" y="938"/>
                  <a:pt x="156" y="969"/>
                  <a:pt x="187" y="1000"/>
                </a:cubicBezTo>
                <a:cubicBezTo>
                  <a:pt x="187" y="938"/>
                  <a:pt x="187" y="875"/>
                  <a:pt x="187" y="844"/>
                </a:cubicBezTo>
                <a:cubicBezTo>
                  <a:pt x="156" y="750"/>
                  <a:pt x="187" y="688"/>
                  <a:pt x="187" y="594"/>
                </a:cubicBezTo>
                <a:cubicBezTo>
                  <a:pt x="156" y="500"/>
                  <a:pt x="156" y="438"/>
                  <a:pt x="156" y="438"/>
                </a:cubicBezTo>
                <a:lnTo>
                  <a:pt x="187" y="32"/>
                </a:lnTo>
                <a:lnTo>
                  <a:pt x="187" y="32"/>
                </a:lnTo>
                <a:cubicBezTo>
                  <a:pt x="187" y="282"/>
                  <a:pt x="187" y="282"/>
                  <a:pt x="187" y="282"/>
                </a:cubicBezTo>
                <a:cubicBezTo>
                  <a:pt x="187" y="282"/>
                  <a:pt x="187" y="313"/>
                  <a:pt x="218" y="313"/>
                </a:cubicBezTo>
                <a:cubicBezTo>
                  <a:pt x="218" y="313"/>
                  <a:pt x="218" y="313"/>
                  <a:pt x="218" y="282"/>
                </a:cubicBezTo>
                <a:cubicBezTo>
                  <a:pt x="250" y="250"/>
                  <a:pt x="250" y="157"/>
                  <a:pt x="250" y="63"/>
                </a:cubicBezTo>
                <a:cubicBezTo>
                  <a:pt x="218" y="32"/>
                  <a:pt x="187" y="32"/>
                  <a:pt x="187" y="32"/>
                </a:cubicBezTo>
                <a:lnTo>
                  <a:pt x="31" y="0"/>
                </a:lnTo>
                <a:lnTo>
                  <a:pt x="31" y="0"/>
                </a:lnTo>
                <a:lnTo>
                  <a:pt x="31" y="0"/>
                </a:lnTo>
                <a:cubicBezTo>
                  <a:pt x="31" y="0"/>
                  <a:pt x="0" y="0"/>
                  <a:pt x="0" y="32"/>
                </a:cubicBezTo>
                <a:cubicBezTo>
                  <a:pt x="0" y="125"/>
                  <a:pt x="31" y="250"/>
                  <a:pt x="31" y="282"/>
                </a:cubicBezTo>
                <a:cubicBezTo>
                  <a:pt x="31" y="313"/>
                  <a:pt x="31" y="313"/>
                  <a:pt x="31" y="313"/>
                </a:cubicBezTo>
                <a:cubicBezTo>
                  <a:pt x="62" y="313"/>
                  <a:pt x="62" y="282"/>
                  <a:pt x="62" y="282"/>
                </a:cubicBezTo>
                <a:cubicBezTo>
                  <a:pt x="62" y="0"/>
                  <a:pt x="62" y="0"/>
                  <a:pt x="62" y="0"/>
                </a:cubicBezTo>
                <a:cubicBezTo>
                  <a:pt x="62" y="0"/>
                  <a:pt x="62" y="0"/>
                  <a:pt x="31" y="0"/>
                </a:cubicBezTo>
                <a:lnTo>
                  <a:pt x="156" y="43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Freeform 13">
            <a:extLst>
              <a:ext uri="{FF2B5EF4-FFF2-40B4-BE49-F238E27FC236}">
                <a16:creationId xmlns:a16="http://schemas.microsoft.com/office/drawing/2014/main" id="{66563773-C47A-8843-8349-440670512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7661" y="5742635"/>
            <a:ext cx="587181" cy="587183"/>
          </a:xfrm>
          <a:custGeom>
            <a:avLst/>
            <a:gdLst>
              <a:gd name="T0" fmla="*/ 186 w 1062"/>
              <a:gd name="T1" fmla="*/ 0 h 1064"/>
              <a:gd name="T2" fmla="*/ 186 w 1062"/>
              <a:gd name="T3" fmla="*/ 0 h 1064"/>
              <a:gd name="T4" fmla="*/ 186 w 1062"/>
              <a:gd name="T5" fmla="*/ 282 h 1064"/>
              <a:gd name="T6" fmla="*/ 155 w 1062"/>
              <a:gd name="T7" fmla="*/ 313 h 1064"/>
              <a:gd name="T8" fmla="*/ 155 w 1062"/>
              <a:gd name="T9" fmla="*/ 282 h 1064"/>
              <a:gd name="T10" fmla="*/ 124 w 1062"/>
              <a:gd name="T11" fmla="*/ 32 h 1064"/>
              <a:gd name="T12" fmla="*/ 124 w 1062"/>
              <a:gd name="T13" fmla="*/ 94 h 1064"/>
              <a:gd name="T14" fmla="*/ 62 w 1062"/>
              <a:gd name="T15" fmla="*/ 63 h 1064"/>
              <a:gd name="T16" fmla="*/ 62 w 1062"/>
              <a:gd name="T17" fmla="*/ 63 h 1064"/>
              <a:gd name="T18" fmla="*/ 0 w 1062"/>
              <a:gd name="T19" fmla="*/ 157 h 1064"/>
              <a:gd name="T20" fmla="*/ 62 w 1062"/>
              <a:gd name="T21" fmla="*/ 188 h 1064"/>
              <a:gd name="T22" fmla="*/ 93 w 1062"/>
              <a:gd name="T23" fmla="*/ 250 h 1064"/>
              <a:gd name="T24" fmla="*/ 0 w 1062"/>
              <a:gd name="T25" fmla="*/ 282 h 1064"/>
              <a:gd name="T26" fmla="*/ 93 w 1062"/>
              <a:gd name="T27" fmla="*/ 563 h 1064"/>
              <a:gd name="T28" fmla="*/ 93 w 1062"/>
              <a:gd name="T29" fmla="*/ 594 h 1064"/>
              <a:gd name="T30" fmla="*/ 186 w 1062"/>
              <a:gd name="T31" fmla="*/ 875 h 1064"/>
              <a:gd name="T32" fmla="*/ 186 w 1062"/>
              <a:gd name="T33" fmla="*/ 844 h 1064"/>
              <a:gd name="T34" fmla="*/ 186 w 1062"/>
              <a:gd name="T35" fmla="*/ 594 h 1064"/>
              <a:gd name="T36" fmla="*/ 217 w 1062"/>
              <a:gd name="T37" fmla="*/ 438 h 1064"/>
              <a:gd name="T38" fmla="*/ 249 w 1062"/>
              <a:gd name="T39" fmla="*/ 438 h 1064"/>
              <a:gd name="T40" fmla="*/ 280 w 1062"/>
              <a:gd name="T41" fmla="*/ 438 h 1064"/>
              <a:gd name="T42" fmla="*/ 311 w 1062"/>
              <a:gd name="T43" fmla="*/ 594 h 1064"/>
              <a:gd name="T44" fmla="*/ 311 w 1062"/>
              <a:gd name="T45" fmla="*/ 844 h 1064"/>
              <a:gd name="T46" fmla="*/ 311 w 1062"/>
              <a:gd name="T47" fmla="*/ 1000 h 1064"/>
              <a:gd name="T48" fmla="*/ 436 w 1062"/>
              <a:gd name="T49" fmla="*/ 1063 h 1064"/>
              <a:gd name="T50" fmla="*/ 592 w 1062"/>
              <a:gd name="T51" fmla="*/ 1063 h 1064"/>
              <a:gd name="T52" fmla="*/ 967 w 1062"/>
              <a:gd name="T53" fmla="*/ 1000 h 1064"/>
              <a:gd name="T54" fmla="*/ 1030 w 1062"/>
              <a:gd name="T55" fmla="*/ 938 h 1064"/>
              <a:gd name="T56" fmla="*/ 999 w 1062"/>
              <a:gd name="T57" fmla="*/ 813 h 1064"/>
              <a:gd name="T58" fmla="*/ 686 w 1062"/>
              <a:gd name="T59" fmla="*/ 375 h 1064"/>
              <a:gd name="T60" fmla="*/ 530 w 1062"/>
              <a:gd name="T61" fmla="*/ 313 h 1064"/>
              <a:gd name="T62" fmla="*/ 530 w 1062"/>
              <a:gd name="T63" fmla="*/ 250 h 1064"/>
              <a:gd name="T64" fmla="*/ 530 w 1062"/>
              <a:gd name="T65" fmla="*/ 157 h 1064"/>
              <a:gd name="T66" fmla="*/ 467 w 1062"/>
              <a:gd name="T67" fmla="*/ 63 h 1064"/>
              <a:gd name="T68" fmla="*/ 436 w 1062"/>
              <a:gd name="T69" fmla="*/ 94 h 1064"/>
              <a:gd name="T70" fmla="*/ 374 w 1062"/>
              <a:gd name="T71" fmla="*/ 63 h 1064"/>
              <a:gd name="T72" fmla="*/ 342 w 1062"/>
              <a:gd name="T73" fmla="*/ 282 h 1064"/>
              <a:gd name="T74" fmla="*/ 342 w 1062"/>
              <a:gd name="T75" fmla="*/ 313 h 1064"/>
              <a:gd name="T76" fmla="*/ 311 w 1062"/>
              <a:gd name="T77" fmla="*/ 282 h 1064"/>
              <a:gd name="T78" fmla="*/ 311 w 1062"/>
              <a:gd name="T79" fmla="*/ 32 h 1064"/>
              <a:gd name="T80" fmla="*/ 280 w 1062"/>
              <a:gd name="T81" fmla="*/ 32 h 1064"/>
              <a:gd name="T82" fmla="*/ 249 w 1062"/>
              <a:gd name="T83" fmla="*/ 32 h 1064"/>
              <a:gd name="T84" fmla="*/ 186 w 1062"/>
              <a:gd name="T85" fmla="*/ 0 h 1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62" h="1064">
                <a:moveTo>
                  <a:pt x="186" y="0"/>
                </a:moveTo>
                <a:lnTo>
                  <a:pt x="186" y="0"/>
                </a:lnTo>
                <a:cubicBezTo>
                  <a:pt x="186" y="282"/>
                  <a:pt x="186" y="282"/>
                  <a:pt x="186" y="282"/>
                </a:cubicBezTo>
                <a:cubicBezTo>
                  <a:pt x="186" y="282"/>
                  <a:pt x="186" y="313"/>
                  <a:pt x="155" y="313"/>
                </a:cubicBezTo>
                <a:cubicBezTo>
                  <a:pt x="155" y="313"/>
                  <a:pt x="155" y="313"/>
                  <a:pt x="155" y="282"/>
                </a:cubicBezTo>
                <a:cubicBezTo>
                  <a:pt x="155" y="250"/>
                  <a:pt x="124" y="125"/>
                  <a:pt x="124" y="32"/>
                </a:cubicBezTo>
                <a:cubicBezTo>
                  <a:pt x="124" y="32"/>
                  <a:pt x="124" y="63"/>
                  <a:pt x="124" y="94"/>
                </a:cubicBezTo>
                <a:cubicBezTo>
                  <a:pt x="93" y="94"/>
                  <a:pt x="93" y="63"/>
                  <a:pt x="62" y="63"/>
                </a:cubicBezTo>
                <a:lnTo>
                  <a:pt x="62" y="63"/>
                </a:lnTo>
                <a:cubicBezTo>
                  <a:pt x="31" y="94"/>
                  <a:pt x="0" y="157"/>
                  <a:pt x="0" y="157"/>
                </a:cubicBezTo>
                <a:cubicBezTo>
                  <a:pt x="0" y="157"/>
                  <a:pt x="62" y="157"/>
                  <a:pt x="62" y="188"/>
                </a:cubicBezTo>
                <a:cubicBezTo>
                  <a:pt x="93" y="219"/>
                  <a:pt x="93" y="219"/>
                  <a:pt x="93" y="250"/>
                </a:cubicBezTo>
                <a:cubicBezTo>
                  <a:pt x="62" y="282"/>
                  <a:pt x="31" y="250"/>
                  <a:pt x="0" y="282"/>
                </a:cubicBezTo>
                <a:cubicBezTo>
                  <a:pt x="31" y="375"/>
                  <a:pt x="62" y="469"/>
                  <a:pt x="93" y="563"/>
                </a:cubicBezTo>
                <a:cubicBezTo>
                  <a:pt x="93" y="594"/>
                  <a:pt x="93" y="594"/>
                  <a:pt x="93" y="594"/>
                </a:cubicBezTo>
                <a:cubicBezTo>
                  <a:pt x="93" y="688"/>
                  <a:pt x="124" y="813"/>
                  <a:pt x="186" y="875"/>
                </a:cubicBezTo>
                <a:cubicBezTo>
                  <a:pt x="186" y="875"/>
                  <a:pt x="186" y="875"/>
                  <a:pt x="186" y="844"/>
                </a:cubicBezTo>
                <a:cubicBezTo>
                  <a:pt x="217" y="750"/>
                  <a:pt x="186" y="688"/>
                  <a:pt x="186" y="594"/>
                </a:cubicBezTo>
                <a:cubicBezTo>
                  <a:pt x="217" y="500"/>
                  <a:pt x="217" y="438"/>
                  <a:pt x="217" y="438"/>
                </a:cubicBezTo>
                <a:cubicBezTo>
                  <a:pt x="217" y="438"/>
                  <a:pt x="217" y="438"/>
                  <a:pt x="249" y="438"/>
                </a:cubicBezTo>
                <a:cubicBezTo>
                  <a:pt x="280" y="438"/>
                  <a:pt x="280" y="438"/>
                  <a:pt x="280" y="438"/>
                </a:cubicBezTo>
                <a:cubicBezTo>
                  <a:pt x="280" y="438"/>
                  <a:pt x="280" y="500"/>
                  <a:pt x="311" y="594"/>
                </a:cubicBezTo>
                <a:cubicBezTo>
                  <a:pt x="311" y="688"/>
                  <a:pt x="280" y="750"/>
                  <a:pt x="311" y="844"/>
                </a:cubicBezTo>
                <a:cubicBezTo>
                  <a:pt x="311" y="875"/>
                  <a:pt x="311" y="938"/>
                  <a:pt x="311" y="1000"/>
                </a:cubicBezTo>
                <a:cubicBezTo>
                  <a:pt x="374" y="1032"/>
                  <a:pt x="405" y="1032"/>
                  <a:pt x="436" y="1063"/>
                </a:cubicBezTo>
                <a:cubicBezTo>
                  <a:pt x="499" y="1063"/>
                  <a:pt x="530" y="1063"/>
                  <a:pt x="592" y="1063"/>
                </a:cubicBezTo>
                <a:cubicBezTo>
                  <a:pt x="717" y="1063"/>
                  <a:pt x="842" y="1032"/>
                  <a:pt x="967" y="1000"/>
                </a:cubicBezTo>
                <a:cubicBezTo>
                  <a:pt x="967" y="1000"/>
                  <a:pt x="1030" y="969"/>
                  <a:pt x="1030" y="938"/>
                </a:cubicBezTo>
                <a:cubicBezTo>
                  <a:pt x="1061" y="875"/>
                  <a:pt x="999" y="844"/>
                  <a:pt x="999" y="813"/>
                </a:cubicBezTo>
                <a:cubicBezTo>
                  <a:pt x="967" y="625"/>
                  <a:pt x="874" y="469"/>
                  <a:pt x="686" y="375"/>
                </a:cubicBezTo>
                <a:cubicBezTo>
                  <a:pt x="592" y="344"/>
                  <a:pt x="530" y="313"/>
                  <a:pt x="530" y="313"/>
                </a:cubicBezTo>
                <a:cubicBezTo>
                  <a:pt x="530" y="313"/>
                  <a:pt x="561" y="282"/>
                  <a:pt x="530" y="250"/>
                </a:cubicBezTo>
                <a:cubicBezTo>
                  <a:pt x="530" y="219"/>
                  <a:pt x="530" y="188"/>
                  <a:pt x="530" y="157"/>
                </a:cubicBezTo>
                <a:cubicBezTo>
                  <a:pt x="499" y="94"/>
                  <a:pt x="467" y="63"/>
                  <a:pt x="467" y="63"/>
                </a:cubicBezTo>
                <a:cubicBezTo>
                  <a:pt x="436" y="63"/>
                  <a:pt x="436" y="94"/>
                  <a:pt x="436" y="94"/>
                </a:cubicBezTo>
                <a:cubicBezTo>
                  <a:pt x="436" y="94"/>
                  <a:pt x="405" y="63"/>
                  <a:pt x="374" y="63"/>
                </a:cubicBezTo>
                <a:cubicBezTo>
                  <a:pt x="374" y="157"/>
                  <a:pt x="374" y="250"/>
                  <a:pt x="342" y="282"/>
                </a:cubicBezTo>
                <a:cubicBezTo>
                  <a:pt x="342" y="313"/>
                  <a:pt x="342" y="313"/>
                  <a:pt x="342" y="313"/>
                </a:cubicBezTo>
                <a:cubicBezTo>
                  <a:pt x="311" y="313"/>
                  <a:pt x="311" y="282"/>
                  <a:pt x="311" y="282"/>
                </a:cubicBezTo>
                <a:cubicBezTo>
                  <a:pt x="311" y="32"/>
                  <a:pt x="311" y="32"/>
                  <a:pt x="311" y="32"/>
                </a:cubicBezTo>
                <a:cubicBezTo>
                  <a:pt x="311" y="32"/>
                  <a:pt x="311" y="32"/>
                  <a:pt x="280" y="32"/>
                </a:cubicBezTo>
                <a:lnTo>
                  <a:pt x="249" y="32"/>
                </a:lnTo>
                <a:cubicBezTo>
                  <a:pt x="249" y="32"/>
                  <a:pt x="217" y="0"/>
                  <a:pt x="186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019A219-9CAA-D14F-8992-A74BCA824E9D}"/>
              </a:ext>
            </a:extLst>
          </p:cNvPr>
          <p:cNvSpPr/>
          <p:nvPr/>
        </p:nvSpPr>
        <p:spPr>
          <a:xfrm>
            <a:off x="14724601" y="5674814"/>
            <a:ext cx="1500348" cy="15003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3D0E911-3FAA-6B42-8285-90EE70573FFE}"/>
              </a:ext>
            </a:extLst>
          </p:cNvPr>
          <p:cNvSpPr txBox="1"/>
          <p:nvPr/>
        </p:nvSpPr>
        <p:spPr>
          <a:xfrm>
            <a:off x="15021158" y="6005774"/>
            <a:ext cx="907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D81C019-C325-AF44-BE76-4E4C6F604140}"/>
              </a:ext>
            </a:extLst>
          </p:cNvPr>
          <p:cNvGrpSpPr/>
          <p:nvPr/>
        </p:nvGrpSpPr>
        <p:grpSpPr>
          <a:xfrm>
            <a:off x="16592027" y="5552593"/>
            <a:ext cx="5600312" cy="1682233"/>
            <a:chOff x="2176393" y="10971401"/>
            <a:chExt cx="5600312" cy="1682233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AFA9B1B5-0F6F-914A-A118-1C0CDCE68416}"/>
                </a:ext>
              </a:extLst>
            </p:cNvPr>
            <p:cNvSpPr txBox="1"/>
            <p:nvPr/>
          </p:nvSpPr>
          <p:spPr>
            <a:xfrm>
              <a:off x="2176393" y="11564746"/>
              <a:ext cx="5600312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5854AE85-9BD8-D24D-B54C-CBCB054528A3}"/>
                </a:ext>
              </a:extLst>
            </p:cNvPr>
            <p:cNvSpPr/>
            <p:nvPr/>
          </p:nvSpPr>
          <p:spPr>
            <a:xfrm>
              <a:off x="2176394" y="1097140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51" name="Oval 150">
            <a:extLst>
              <a:ext uri="{FF2B5EF4-FFF2-40B4-BE49-F238E27FC236}">
                <a16:creationId xmlns:a16="http://schemas.microsoft.com/office/drawing/2014/main" id="{327377BE-C5BD-8E45-BA21-CC453353D6ED}"/>
              </a:ext>
            </a:extLst>
          </p:cNvPr>
          <p:cNvSpPr/>
          <p:nvPr/>
        </p:nvSpPr>
        <p:spPr>
          <a:xfrm>
            <a:off x="14724601" y="8926014"/>
            <a:ext cx="1500348" cy="15003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54300F0-7499-0A4B-A6F9-40C156168BD7}"/>
              </a:ext>
            </a:extLst>
          </p:cNvPr>
          <p:cNvSpPr txBox="1"/>
          <p:nvPr/>
        </p:nvSpPr>
        <p:spPr>
          <a:xfrm>
            <a:off x="15021158" y="9256974"/>
            <a:ext cx="907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F2B469E8-2170-B642-BFDF-1D8A0B4C6134}"/>
              </a:ext>
            </a:extLst>
          </p:cNvPr>
          <p:cNvGrpSpPr/>
          <p:nvPr/>
        </p:nvGrpSpPr>
        <p:grpSpPr>
          <a:xfrm>
            <a:off x="16592027" y="8803793"/>
            <a:ext cx="5600312" cy="1682233"/>
            <a:chOff x="2176393" y="10971401"/>
            <a:chExt cx="5600312" cy="1682233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D84857E2-797F-114E-B9BA-B6B51C9CE816}"/>
                </a:ext>
              </a:extLst>
            </p:cNvPr>
            <p:cNvSpPr txBox="1"/>
            <p:nvPr/>
          </p:nvSpPr>
          <p:spPr>
            <a:xfrm>
              <a:off x="2176393" y="11564746"/>
              <a:ext cx="5600312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5174787-819C-B242-9B31-8E4EC548F383}"/>
                </a:ext>
              </a:extLst>
            </p:cNvPr>
            <p:cNvSpPr/>
            <p:nvPr/>
          </p:nvSpPr>
          <p:spPr>
            <a:xfrm>
              <a:off x="2176394" y="1097140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56" name="Oval 155">
            <a:extLst>
              <a:ext uri="{FF2B5EF4-FFF2-40B4-BE49-F238E27FC236}">
                <a16:creationId xmlns:a16="http://schemas.microsoft.com/office/drawing/2014/main" id="{1F1947BF-DF11-5F48-A733-C370B77D6CCE}"/>
              </a:ext>
            </a:extLst>
          </p:cNvPr>
          <p:cNvSpPr/>
          <p:nvPr/>
        </p:nvSpPr>
        <p:spPr>
          <a:xfrm flipH="1">
            <a:off x="8519780" y="5674814"/>
            <a:ext cx="1500348" cy="15003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3026769-5510-B343-B3FD-FE54B16501D3}"/>
              </a:ext>
            </a:extLst>
          </p:cNvPr>
          <p:cNvSpPr txBox="1"/>
          <p:nvPr/>
        </p:nvSpPr>
        <p:spPr>
          <a:xfrm flipH="1">
            <a:off x="8816339" y="6005774"/>
            <a:ext cx="907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A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EF03198A-CE7C-1C40-A29B-1421EFD2ED7E}"/>
              </a:ext>
            </a:extLst>
          </p:cNvPr>
          <p:cNvGrpSpPr/>
          <p:nvPr/>
        </p:nvGrpSpPr>
        <p:grpSpPr>
          <a:xfrm flipH="1">
            <a:off x="2552390" y="5552593"/>
            <a:ext cx="5600312" cy="1682233"/>
            <a:chOff x="2176393" y="10971401"/>
            <a:chExt cx="5600312" cy="1682233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478DED3A-88FD-D844-8F72-1FB712DA156C}"/>
                </a:ext>
              </a:extLst>
            </p:cNvPr>
            <p:cNvSpPr txBox="1"/>
            <p:nvPr/>
          </p:nvSpPr>
          <p:spPr>
            <a:xfrm>
              <a:off x="2176393" y="11564746"/>
              <a:ext cx="5600312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F0B999B-00D7-FA4C-97EE-345DD688E455}"/>
                </a:ext>
              </a:extLst>
            </p:cNvPr>
            <p:cNvSpPr/>
            <p:nvPr/>
          </p:nvSpPr>
          <p:spPr>
            <a:xfrm>
              <a:off x="2176394" y="1097140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61" name="Oval 160">
            <a:extLst>
              <a:ext uri="{FF2B5EF4-FFF2-40B4-BE49-F238E27FC236}">
                <a16:creationId xmlns:a16="http://schemas.microsoft.com/office/drawing/2014/main" id="{B14E5752-645E-E041-8EF4-84CED5FC3AB7}"/>
              </a:ext>
            </a:extLst>
          </p:cNvPr>
          <p:cNvSpPr/>
          <p:nvPr/>
        </p:nvSpPr>
        <p:spPr>
          <a:xfrm flipH="1">
            <a:off x="8519780" y="8926014"/>
            <a:ext cx="1500348" cy="15003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18F9788-7471-5C43-B66D-F529316A4B7D}"/>
              </a:ext>
            </a:extLst>
          </p:cNvPr>
          <p:cNvSpPr txBox="1"/>
          <p:nvPr/>
        </p:nvSpPr>
        <p:spPr>
          <a:xfrm flipH="1">
            <a:off x="8816339" y="9256974"/>
            <a:ext cx="907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D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B234807-CB5D-3C4D-AF0F-C3E6573F1FBE}"/>
              </a:ext>
            </a:extLst>
          </p:cNvPr>
          <p:cNvGrpSpPr/>
          <p:nvPr/>
        </p:nvGrpSpPr>
        <p:grpSpPr>
          <a:xfrm flipH="1">
            <a:off x="2552390" y="8803793"/>
            <a:ext cx="5600312" cy="1682233"/>
            <a:chOff x="2176393" y="10971401"/>
            <a:chExt cx="5600312" cy="1682233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8D5806F8-8E18-E14C-8FAF-A09E6139E35E}"/>
                </a:ext>
              </a:extLst>
            </p:cNvPr>
            <p:cNvSpPr txBox="1"/>
            <p:nvPr/>
          </p:nvSpPr>
          <p:spPr>
            <a:xfrm>
              <a:off x="2176393" y="11564746"/>
              <a:ext cx="5600312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27029B5-7F56-FF45-BB2C-9A92A8D5A0CC}"/>
                </a:ext>
              </a:extLst>
            </p:cNvPr>
            <p:cNvSpPr/>
            <p:nvPr/>
          </p:nvSpPr>
          <p:spPr>
            <a:xfrm>
              <a:off x="2176394" y="1097140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39" name="Grupo 349">
            <a:extLst>
              <a:ext uri="{FF2B5EF4-FFF2-40B4-BE49-F238E27FC236}">
                <a16:creationId xmlns:a16="http://schemas.microsoft.com/office/drawing/2014/main" id="{86907796-C7ED-7042-8249-C59FA98E87E4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0" name="CuadroTexto 350">
              <a:extLst>
                <a:ext uri="{FF2B5EF4-FFF2-40B4-BE49-F238E27FC236}">
                  <a16:creationId xmlns:a16="http://schemas.microsoft.com/office/drawing/2014/main" id="{26111CF5-F22F-BC4D-AB6C-6A61BBAC448D}"/>
                </a:ext>
              </a:extLst>
            </p:cNvPr>
            <p:cNvSpPr txBox="1"/>
            <p:nvPr/>
          </p:nvSpPr>
          <p:spPr>
            <a:xfrm>
              <a:off x="7531171" y="861425"/>
              <a:ext cx="93153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Medical Infographic</a:t>
              </a:r>
            </a:p>
          </p:txBody>
        </p:sp>
        <p:sp>
          <p:nvSpPr>
            <p:cNvPr id="41" name="CuadroTexto 351">
              <a:extLst>
                <a:ext uri="{FF2B5EF4-FFF2-40B4-BE49-F238E27FC236}">
                  <a16:creationId xmlns:a16="http://schemas.microsoft.com/office/drawing/2014/main" id="{B80BD92A-384E-234E-A3FB-2F352905421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181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1">
            <a:extLst>
              <a:ext uri="{FF2B5EF4-FFF2-40B4-BE49-F238E27FC236}">
                <a16:creationId xmlns:a16="http://schemas.microsoft.com/office/drawing/2014/main" id="{B2E2B924-DBD4-7D47-97B4-63BAFA61E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6156" y="3893378"/>
            <a:ext cx="3245338" cy="8615252"/>
          </a:xfrm>
          <a:custGeom>
            <a:avLst/>
            <a:gdLst>
              <a:gd name="T0" fmla="*/ 5843 w 5875"/>
              <a:gd name="T1" fmla="*/ 8531 h 15594"/>
              <a:gd name="T2" fmla="*/ 5686 w 5875"/>
              <a:gd name="T3" fmla="*/ 6938 h 15594"/>
              <a:gd name="T4" fmla="*/ 5186 w 5875"/>
              <a:gd name="T5" fmla="*/ 4032 h 15594"/>
              <a:gd name="T6" fmla="*/ 3593 w 5875"/>
              <a:gd name="T7" fmla="*/ 1844 h 15594"/>
              <a:gd name="T8" fmla="*/ 3749 w 5875"/>
              <a:gd name="T9" fmla="*/ 1563 h 15594"/>
              <a:gd name="T10" fmla="*/ 3811 w 5875"/>
              <a:gd name="T11" fmla="*/ 969 h 15594"/>
              <a:gd name="T12" fmla="*/ 3093 w 5875"/>
              <a:gd name="T13" fmla="*/ 0 h 15594"/>
              <a:gd name="T14" fmla="*/ 3093 w 5875"/>
              <a:gd name="T15" fmla="*/ 0 h 15594"/>
              <a:gd name="T16" fmla="*/ 2375 w 5875"/>
              <a:gd name="T17" fmla="*/ 1344 h 15594"/>
              <a:gd name="T18" fmla="*/ 2656 w 5875"/>
              <a:gd name="T19" fmla="*/ 1938 h 15594"/>
              <a:gd name="T20" fmla="*/ 1156 w 5875"/>
              <a:gd name="T21" fmla="*/ 4469 h 15594"/>
              <a:gd name="T22" fmla="*/ 594 w 5875"/>
              <a:gd name="T23" fmla="*/ 7438 h 15594"/>
              <a:gd name="T24" fmla="*/ 94 w 5875"/>
              <a:gd name="T25" fmla="*/ 8000 h 15594"/>
              <a:gd name="T26" fmla="*/ 62 w 5875"/>
              <a:gd name="T27" fmla="*/ 8593 h 15594"/>
              <a:gd name="T28" fmla="*/ 375 w 5875"/>
              <a:gd name="T29" fmla="*/ 8218 h 15594"/>
              <a:gd name="T30" fmla="*/ 437 w 5875"/>
              <a:gd name="T31" fmla="*/ 8531 h 15594"/>
              <a:gd name="T32" fmla="*/ 469 w 5875"/>
              <a:gd name="T33" fmla="*/ 8781 h 15594"/>
              <a:gd name="T34" fmla="*/ 687 w 5875"/>
              <a:gd name="T35" fmla="*/ 8250 h 15594"/>
              <a:gd name="T36" fmla="*/ 844 w 5875"/>
              <a:gd name="T37" fmla="*/ 8250 h 15594"/>
              <a:gd name="T38" fmla="*/ 1594 w 5875"/>
              <a:gd name="T39" fmla="*/ 5657 h 15594"/>
              <a:gd name="T40" fmla="*/ 1969 w 5875"/>
              <a:gd name="T41" fmla="*/ 6313 h 15594"/>
              <a:gd name="T42" fmla="*/ 1875 w 5875"/>
              <a:gd name="T43" fmla="*/ 11437 h 15594"/>
              <a:gd name="T44" fmla="*/ 2000 w 5875"/>
              <a:gd name="T45" fmla="*/ 15312 h 15594"/>
              <a:gd name="T46" fmla="*/ 2625 w 5875"/>
              <a:gd name="T47" fmla="*/ 15562 h 15594"/>
              <a:gd name="T48" fmla="*/ 2625 w 5875"/>
              <a:gd name="T49" fmla="*/ 13812 h 15594"/>
              <a:gd name="T50" fmla="*/ 2844 w 5875"/>
              <a:gd name="T51" fmla="*/ 10343 h 15594"/>
              <a:gd name="T52" fmla="*/ 3093 w 5875"/>
              <a:gd name="T53" fmla="*/ 8062 h 15594"/>
              <a:gd name="T54" fmla="*/ 3374 w 5875"/>
              <a:gd name="T55" fmla="*/ 9781 h 15594"/>
              <a:gd name="T56" fmla="*/ 4092 w 5875"/>
              <a:gd name="T57" fmla="*/ 12500 h 15594"/>
              <a:gd name="T58" fmla="*/ 4436 w 5875"/>
              <a:gd name="T59" fmla="*/ 15343 h 15594"/>
              <a:gd name="T60" fmla="*/ 5311 w 5875"/>
              <a:gd name="T61" fmla="*/ 15375 h 15594"/>
              <a:gd name="T62" fmla="*/ 5030 w 5875"/>
              <a:gd name="T63" fmla="*/ 13562 h 15594"/>
              <a:gd name="T64" fmla="*/ 4655 w 5875"/>
              <a:gd name="T65" fmla="*/ 10937 h 15594"/>
              <a:gd name="T66" fmla="*/ 4624 w 5875"/>
              <a:gd name="T67" fmla="*/ 7782 h 15594"/>
              <a:gd name="T68" fmla="*/ 4561 w 5875"/>
              <a:gd name="T69" fmla="*/ 4751 h 15594"/>
              <a:gd name="T70" fmla="*/ 5186 w 5875"/>
              <a:gd name="T71" fmla="*/ 7251 h 15594"/>
              <a:gd name="T72" fmla="*/ 5186 w 5875"/>
              <a:gd name="T73" fmla="*/ 8468 h 15594"/>
              <a:gd name="T74" fmla="*/ 5124 w 5875"/>
              <a:gd name="T75" fmla="*/ 8687 h 15594"/>
              <a:gd name="T76" fmla="*/ 5655 w 5875"/>
              <a:gd name="T77" fmla="*/ 8875 h 15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875" h="15594">
                <a:moveTo>
                  <a:pt x="5843" y="8531"/>
                </a:moveTo>
                <a:lnTo>
                  <a:pt x="5843" y="8531"/>
                </a:lnTo>
                <a:cubicBezTo>
                  <a:pt x="5811" y="8343"/>
                  <a:pt x="5780" y="8156"/>
                  <a:pt x="5749" y="8000"/>
                </a:cubicBezTo>
                <a:cubicBezTo>
                  <a:pt x="5749" y="7843"/>
                  <a:pt x="5718" y="7376"/>
                  <a:pt x="5686" y="6938"/>
                </a:cubicBezTo>
                <a:cubicBezTo>
                  <a:pt x="5655" y="6532"/>
                  <a:pt x="5593" y="5907"/>
                  <a:pt x="5436" y="5438"/>
                </a:cubicBezTo>
                <a:cubicBezTo>
                  <a:pt x="5280" y="5001"/>
                  <a:pt x="5155" y="4376"/>
                  <a:pt x="5186" y="4032"/>
                </a:cubicBezTo>
                <a:cubicBezTo>
                  <a:pt x="5218" y="3688"/>
                  <a:pt x="5249" y="2782"/>
                  <a:pt x="4593" y="2657"/>
                </a:cubicBezTo>
                <a:cubicBezTo>
                  <a:pt x="3936" y="2501"/>
                  <a:pt x="3593" y="2282"/>
                  <a:pt x="3593" y="1844"/>
                </a:cubicBezTo>
                <a:cubicBezTo>
                  <a:pt x="3593" y="1844"/>
                  <a:pt x="3624" y="1688"/>
                  <a:pt x="3655" y="1594"/>
                </a:cubicBezTo>
                <a:cubicBezTo>
                  <a:pt x="3655" y="1594"/>
                  <a:pt x="3686" y="1625"/>
                  <a:pt x="3749" y="1563"/>
                </a:cubicBezTo>
                <a:cubicBezTo>
                  <a:pt x="3780" y="1532"/>
                  <a:pt x="3780" y="1438"/>
                  <a:pt x="3843" y="1344"/>
                </a:cubicBezTo>
                <a:cubicBezTo>
                  <a:pt x="3905" y="1251"/>
                  <a:pt x="3968" y="1032"/>
                  <a:pt x="3811" y="969"/>
                </a:cubicBezTo>
                <a:cubicBezTo>
                  <a:pt x="3811" y="969"/>
                  <a:pt x="3874" y="501"/>
                  <a:pt x="3718" y="282"/>
                </a:cubicBezTo>
                <a:cubicBezTo>
                  <a:pt x="3530" y="63"/>
                  <a:pt x="3093" y="0"/>
                  <a:pt x="3093" y="0"/>
                </a:cubicBezTo>
                <a:cubicBezTo>
                  <a:pt x="3093" y="63"/>
                  <a:pt x="3093" y="63"/>
                  <a:pt x="3093" y="63"/>
                </a:cubicBezTo>
                <a:cubicBezTo>
                  <a:pt x="3093" y="0"/>
                  <a:pt x="3093" y="0"/>
                  <a:pt x="3093" y="0"/>
                </a:cubicBezTo>
                <a:cubicBezTo>
                  <a:pt x="2187" y="0"/>
                  <a:pt x="2375" y="938"/>
                  <a:pt x="2375" y="938"/>
                </a:cubicBezTo>
                <a:cubicBezTo>
                  <a:pt x="2250" y="1032"/>
                  <a:pt x="2344" y="1251"/>
                  <a:pt x="2375" y="1344"/>
                </a:cubicBezTo>
                <a:cubicBezTo>
                  <a:pt x="2375" y="1469"/>
                  <a:pt x="2437" y="1469"/>
                  <a:pt x="2437" y="1469"/>
                </a:cubicBezTo>
                <a:cubicBezTo>
                  <a:pt x="2500" y="1657"/>
                  <a:pt x="2656" y="1938"/>
                  <a:pt x="2656" y="1938"/>
                </a:cubicBezTo>
                <a:cubicBezTo>
                  <a:pt x="2718" y="2719"/>
                  <a:pt x="1875" y="2688"/>
                  <a:pt x="1469" y="2938"/>
                </a:cubicBezTo>
                <a:cubicBezTo>
                  <a:pt x="1062" y="3188"/>
                  <a:pt x="1156" y="3876"/>
                  <a:pt x="1156" y="4469"/>
                </a:cubicBezTo>
                <a:cubicBezTo>
                  <a:pt x="1156" y="5032"/>
                  <a:pt x="969" y="5563"/>
                  <a:pt x="812" y="6282"/>
                </a:cubicBezTo>
                <a:cubicBezTo>
                  <a:pt x="656" y="6876"/>
                  <a:pt x="594" y="7313"/>
                  <a:pt x="594" y="7438"/>
                </a:cubicBezTo>
                <a:cubicBezTo>
                  <a:pt x="531" y="7469"/>
                  <a:pt x="406" y="7501"/>
                  <a:pt x="281" y="7719"/>
                </a:cubicBezTo>
                <a:cubicBezTo>
                  <a:pt x="187" y="7812"/>
                  <a:pt x="156" y="7937"/>
                  <a:pt x="94" y="8000"/>
                </a:cubicBezTo>
                <a:cubicBezTo>
                  <a:pt x="31" y="8062"/>
                  <a:pt x="187" y="8187"/>
                  <a:pt x="312" y="7937"/>
                </a:cubicBezTo>
                <a:cubicBezTo>
                  <a:pt x="62" y="8593"/>
                  <a:pt x="62" y="8593"/>
                  <a:pt x="62" y="8593"/>
                </a:cubicBezTo>
                <a:cubicBezTo>
                  <a:pt x="62" y="8593"/>
                  <a:pt x="0" y="8687"/>
                  <a:pt x="94" y="8687"/>
                </a:cubicBezTo>
                <a:cubicBezTo>
                  <a:pt x="218" y="8718"/>
                  <a:pt x="312" y="8218"/>
                  <a:pt x="375" y="8218"/>
                </a:cubicBezTo>
                <a:cubicBezTo>
                  <a:pt x="406" y="8218"/>
                  <a:pt x="156" y="8750"/>
                  <a:pt x="281" y="8812"/>
                </a:cubicBezTo>
                <a:cubicBezTo>
                  <a:pt x="344" y="8812"/>
                  <a:pt x="406" y="8687"/>
                  <a:pt x="437" y="8531"/>
                </a:cubicBezTo>
                <a:cubicBezTo>
                  <a:pt x="500" y="8406"/>
                  <a:pt x="531" y="8250"/>
                  <a:pt x="531" y="8250"/>
                </a:cubicBezTo>
                <a:cubicBezTo>
                  <a:pt x="562" y="8281"/>
                  <a:pt x="375" y="8750"/>
                  <a:pt x="469" y="8781"/>
                </a:cubicBezTo>
                <a:cubicBezTo>
                  <a:pt x="562" y="8812"/>
                  <a:pt x="594" y="8656"/>
                  <a:pt x="625" y="8531"/>
                </a:cubicBezTo>
                <a:cubicBezTo>
                  <a:pt x="625" y="8375"/>
                  <a:pt x="656" y="8250"/>
                  <a:pt x="687" y="8250"/>
                </a:cubicBezTo>
                <a:cubicBezTo>
                  <a:pt x="719" y="8250"/>
                  <a:pt x="594" y="8656"/>
                  <a:pt x="687" y="8656"/>
                </a:cubicBezTo>
                <a:cubicBezTo>
                  <a:pt x="781" y="8656"/>
                  <a:pt x="781" y="8375"/>
                  <a:pt x="844" y="8250"/>
                </a:cubicBezTo>
                <a:cubicBezTo>
                  <a:pt x="937" y="8125"/>
                  <a:pt x="1031" y="7751"/>
                  <a:pt x="1000" y="7594"/>
                </a:cubicBezTo>
                <a:cubicBezTo>
                  <a:pt x="1125" y="7094"/>
                  <a:pt x="1500" y="6094"/>
                  <a:pt x="1594" y="5657"/>
                </a:cubicBezTo>
                <a:cubicBezTo>
                  <a:pt x="1687" y="5157"/>
                  <a:pt x="1875" y="4188"/>
                  <a:pt x="1875" y="4188"/>
                </a:cubicBezTo>
                <a:cubicBezTo>
                  <a:pt x="2031" y="4501"/>
                  <a:pt x="2125" y="5938"/>
                  <a:pt x="1969" y="6313"/>
                </a:cubicBezTo>
                <a:cubicBezTo>
                  <a:pt x="1844" y="6688"/>
                  <a:pt x="1531" y="7594"/>
                  <a:pt x="1656" y="8437"/>
                </a:cubicBezTo>
                <a:cubicBezTo>
                  <a:pt x="1812" y="9281"/>
                  <a:pt x="1906" y="10437"/>
                  <a:pt x="1875" y="11437"/>
                </a:cubicBezTo>
                <a:cubicBezTo>
                  <a:pt x="1812" y="12406"/>
                  <a:pt x="2000" y="13500"/>
                  <a:pt x="2125" y="14250"/>
                </a:cubicBezTo>
                <a:cubicBezTo>
                  <a:pt x="2250" y="15000"/>
                  <a:pt x="2094" y="15187"/>
                  <a:pt x="2000" y="15312"/>
                </a:cubicBezTo>
                <a:cubicBezTo>
                  <a:pt x="1906" y="15437"/>
                  <a:pt x="2094" y="15562"/>
                  <a:pt x="2094" y="15562"/>
                </a:cubicBezTo>
                <a:cubicBezTo>
                  <a:pt x="2094" y="15562"/>
                  <a:pt x="2437" y="15562"/>
                  <a:pt x="2625" y="15562"/>
                </a:cubicBezTo>
                <a:cubicBezTo>
                  <a:pt x="2812" y="15562"/>
                  <a:pt x="2750" y="15406"/>
                  <a:pt x="2687" y="15031"/>
                </a:cubicBezTo>
                <a:cubicBezTo>
                  <a:pt x="2625" y="14625"/>
                  <a:pt x="2531" y="14312"/>
                  <a:pt x="2625" y="13812"/>
                </a:cubicBezTo>
                <a:cubicBezTo>
                  <a:pt x="2687" y="13312"/>
                  <a:pt x="2781" y="12656"/>
                  <a:pt x="2718" y="11875"/>
                </a:cubicBezTo>
                <a:cubicBezTo>
                  <a:pt x="2687" y="11093"/>
                  <a:pt x="2687" y="10937"/>
                  <a:pt x="2844" y="10343"/>
                </a:cubicBezTo>
                <a:cubicBezTo>
                  <a:pt x="2968" y="9781"/>
                  <a:pt x="3093" y="8093"/>
                  <a:pt x="3093" y="8093"/>
                </a:cubicBezTo>
                <a:cubicBezTo>
                  <a:pt x="3093" y="8062"/>
                  <a:pt x="3093" y="8062"/>
                  <a:pt x="3093" y="8062"/>
                </a:cubicBezTo>
                <a:cubicBezTo>
                  <a:pt x="3093" y="8468"/>
                  <a:pt x="3093" y="8468"/>
                  <a:pt x="3093" y="8468"/>
                </a:cubicBezTo>
                <a:cubicBezTo>
                  <a:pt x="3093" y="8468"/>
                  <a:pt x="3186" y="9281"/>
                  <a:pt x="3374" y="9781"/>
                </a:cubicBezTo>
                <a:cubicBezTo>
                  <a:pt x="3593" y="10312"/>
                  <a:pt x="3718" y="11375"/>
                  <a:pt x="3905" y="11625"/>
                </a:cubicBezTo>
                <a:cubicBezTo>
                  <a:pt x="4124" y="11906"/>
                  <a:pt x="4092" y="12156"/>
                  <a:pt x="4092" y="12500"/>
                </a:cubicBezTo>
                <a:cubicBezTo>
                  <a:pt x="4124" y="12875"/>
                  <a:pt x="4468" y="13781"/>
                  <a:pt x="4468" y="14281"/>
                </a:cubicBezTo>
                <a:cubicBezTo>
                  <a:pt x="4468" y="14781"/>
                  <a:pt x="4405" y="15156"/>
                  <a:pt x="4436" y="15343"/>
                </a:cubicBezTo>
                <a:cubicBezTo>
                  <a:pt x="4436" y="15500"/>
                  <a:pt x="4468" y="15593"/>
                  <a:pt x="4749" y="15531"/>
                </a:cubicBezTo>
                <a:cubicBezTo>
                  <a:pt x="5030" y="15500"/>
                  <a:pt x="5374" y="15500"/>
                  <a:pt x="5311" y="15375"/>
                </a:cubicBezTo>
                <a:cubicBezTo>
                  <a:pt x="5280" y="15250"/>
                  <a:pt x="4999" y="15250"/>
                  <a:pt x="4968" y="14937"/>
                </a:cubicBezTo>
                <a:cubicBezTo>
                  <a:pt x="4936" y="14625"/>
                  <a:pt x="4968" y="14500"/>
                  <a:pt x="5030" y="13562"/>
                </a:cubicBezTo>
                <a:cubicBezTo>
                  <a:pt x="5124" y="12656"/>
                  <a:pt x="4999" y="11968"/>
                  <a:pt x="4749" y="11625"/>
                </a:cubicBezTo>
                <a:cubicBezTo>
                  <a:pt x="4749" y="11625"/>
                  <a:pt x="4780" y="11218"/>
                  <a:pt x="4655" y="10937"/>
                </a:cubicBezTo>
                <a:cubicBezTo>
                  <a:pt x="4530" y="10625"/>
                  <a:pt x="4593" y="10500"/>
                  <a:pt x="4624" y="10031"/>
                </a:cubicBezTo>
                <a:cubicBezTo>
                  <a:pt x="4624" y="9593"/>
                  <a:pt x="4749" y="8718"/>
                  <a:pt x="4624" y="7782"/>
                </a:cubicBezTo>
                <a:cubicBezTo>
                  <a:pt x="4468" y="6876"/>
                  <a:pt x="4155" y="6032"/>
                  <a:pt x="4280" y="5594"/>
                </a:cubicBezTo>
                <a:cubicBezTo>
                  <a:pt x="4436" y="5188"/>
                  <a:pt x="4561" y="4751"/>
                  <a:pt x="4561" y="4751"/>
                </a:cubicBezTo>
                <a:cubicBezTo>
                  <a:pt x="4561" y="4751"/>
                  <a:pt x="4749" y="5251"/>
                  <a:pt x="4749" y="5501"/>
                </a:cubicBezTo>
                <a:cubicBezTo>
                  <a:pt x="4749" y="5751"/>
                  <a:pt x="5030" y="6876"/>
                  <a:pt x="5186" y="7251"/>
                </a:cubicBezTo>
                <a:cubicBezTo>
                  <a:pt x="5374" y="7626"/>
                  <a:pt x="5311" y="7937"/>
                  <a:pt x="5249" y="8062"/>
                </a:cubicBezTo>
                <a:cubicBezTo>
                  <a:pt x="5186" y="8187"/>
                  <a:pt x="5155" y="8343"/>
                  <a:pt x="5186" y="8468"/>
                </a:cubicBezTo>
                <a:cubicBezTo>
                  <a:pt x="5218" y="8593"/>
                  <a:pt x="5218" y="8656"/>
                  <a:pt x="5218" y="8656"/>
                </a:cubicBezTo>
                <a:cubicBezTo>
                  <a:pt x="5218" y="8656"/>
                  <a:pt x="5186" y="8625"/>
                  <a:pt x="5124" y="8687"/>
                </a:cubicBezTo>
                <a:cubicBezTo>
                  <a:pt x="5093" y="8750"/>
                  <a:pt x="5124" y="8906"/>
                  <a:pt x="5249" y="9000"/>
                </a:cubicBezTo>
                <a:cubicBezTo>
                  <a:pt x="5374" y="9093"/>
                  <a:pt x="5530" y="9031"/>
                  <a:pt x="5655" y="8875"/>
                </a:cubicBezTo>
                <a:cubicBezTo>
                  <a:pt x="5780" y="8718"/>
                  <a:pt x="5874" y="8687"/>
                  <a:pt x="5843" y="8531"/>
                </a:cubicBezTo>
              </a:path>
            </a:pathLst>
          </a:custGeom>
          <a:solidFill>
            <a:srgbClr val="FFC48E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658736E-16BE-A740-A77F-54E3CC94AB30}"/>
              </a:ext>
            </a:extLst>
          </p:cNvPr>
          <p:cNvSpPr/>
          <p:nvPr/>
        </p:nvSpPr>
        <p:spPr>
          <a:xfrm flipH="1">
            <a:off x="11423372" y="6170601"/>
            <a:ext cx="619874" cy="6198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0F13C4A-3031-B54C-AE36-AAA024D49C6B}"/>
              </a:ext>
            </a:extLst>
          </p:cNvPr>
          <p:cNvSpPr/>
          <p:nvPr/>
        </p:nvSpPr>
        <p:spPr>
          <a:xfrm flipH="1">
            <a:off x="12290951" y="5564640"/>
            <a:ext cx="619874" cy="6198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9B145F2-3B7B-9A4E-AB02-AB6ED3DE9F2E}"/>
              </a:ext>
            </a:extLst>
          </p:cNvPr>
          <p:cNvSpPr/>
          <p:nvPr/>
        </p:nvSpPr>
        <p:spPr>
          <a:xfrm flipH="1">
            <a:off x="12480262" y="6496340"/>
            <a:ext cx="619874" cy="61987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1B5AD51-B561-5345-B958-129057FBA722}"/>
              </a:ext>
            </a:extLst>
          </p:cNvPr>
          <p:cNvSpPr/>
          <p:nvPr/>
        </p:nvSpPr>
        <p:spPr>
          <a:xfrm flipH="1">
            <a:off x="11390283" y="7396827"/>
            <a:ext cx="619874" cy="6198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95CEB94-48C6-264A-B90D-6C51ABC33BD5}"/>
              </a:ext>
            </a:extLst>
          </p:cNvPr>
          <p:cNvSpPr/>
          <p:nvPr/>
        </p:nvSpPr>
        <p:spPr>
          <a:xfrm flipH="1">
            <a:off x="12229679" y="7230964"/>
            <a:ext cx="619874" cy="61987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208DC07-EB23-8E43-8CC4-DCDBD8D46B82}"/>
              </a:ext>
            </a:extLst>
          </p:cNvPr>
          <p:cNvSpPr/>
          <p:nvPr/>
        </p:nvSpPr>
        <p:spPr>
          <a:xfrm flipH="1">
            <a:off x="11829629" y="8050114"/>
            <a:ext cx="619874" cy="61987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5BCCA16-372B-B44A-84D3-BD9F5F3F8BC0}"/>
              </a:ext>
            </a:extLst>
          </p:cNvPr>
          <p:cNvSpPr/>
          <p:nvPr/>
        </p:nvSpPr>
        <p:spPr>
          <a:xfrm>
            <a:off x="14724601" y="4103309"/>
            <a:ext cx="1500348" cy="15003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E382D26-355D-C74A-9253-BC462F4E7648}"/>
              </a:ext>
            </a:extLst>
          </p:cNvPr>
          <p:cNvGrpSpPr/>
          <p:nvPr/>
        </p:nvGrpSpPr>
        <p:grpSpPr>
          <a:xfrm>
            <a:off x="16592027" y="3981088"/>
            <a:ext cx="5600312" cy="1682233"/>
            <a:chOff x="2176393" y="10971401"/>
            <a:chExt cx="5600312" cy="1682233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B8F43F2-3B78-5F49-9788-36B80B049991}"/>
                </a:ext>
              </a:extLst>
            </p:cNvPr>
            <p:cNvSpPr txBox="1"/>
            <p:nvPr/>
          </p:nvSpPr>
          <p:spPr>
            <a:xfrm>
              <a:off x="2176393" y="11564746"/>
              <a:ext cx="5600312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D5E4333-9129-634D-A61B-DAAC922C7A90}"/>
                </a:ext>
              </a:extLst>
            </p:cNvPr>
            <p:cNvSpPr/>
            <p:nvPr/>
          </p:nvSpPr>
          <p:spPr>
            <a:xfrm>
              <a:off x="2176394" y="1097140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39816FD8-AFC8-2745-AAEB-D6DE6E47DE17}"/>
              </a:ext>
            </a:extLst>
          </p:cNvPr>
          <p:cNvSpPr/>
          <p:nvPr/>
        </p:nvSpPr>
        <p:spPr>
          <a:xfrm flipH="1">
            <a:off x="8519780" y="4103309"/>
            <a:ext cx="1500348" cy="15003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FF667E9-38BB-9749-962E-0F7E74C87B1E}"/>
              </a:ext>
            </a:extLst>
          </p:cNvPr>
          <p:cNvGrpSpPr/>
          <p:nvPr/>
        </p:nvGrpSpPr>
        <p:grpSpPr>
          <a:xfrm flipH="1">
            <a:off x="2552390" y="3981088"/>
            <a:ext cx="5600312" cy="1682233"/>
            <a:chOff x="2176393" y="10971401"/>
            <a:chExt cx="5600312" cy="168223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BC26854-1CC7-EF4B-AE6D-239E22A6DD5A}"/>
                </a:ext>
              </a:extLst>
            </p:cNvPr>
            <p:cNvSpPr txBox="1"/>
            <p:nvPr/>
          </p:nvSpPr>
          <p:spPr>
            <a:xfrm>
              <a:off x="2176393" y="11564746"/>
              <a:ext cx="5600312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D7847F0-90A9-164B-8062-9687C0646E86}"/>
                </a:ext>
              </a:extLst>
            </p:cNvPr>
            <p:cNvSpPr/>
            <p:nvPr/>
          </p:nvSpPr>
          <p:spPr>
            <a:xfrm>
              <a:off x="2176394" y="1097140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81E39FCB-AA74-464F-A1B7-FDA12BE44A9B}"/>
              </a:ext>
            </a:extLst>
          </p:cNvPr>
          <p:cNvSpPr/>
          <p:nvPr/>
        </p:nvSpPr>
        <p:spPr>
          <a:xfrm>
            <a:off x="14724601" y="6609443"/>
            <a:ext cx="1500348" cy="150034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47B6F54-BC32-5344-ACA1-DFEE26943052}"/>
              </a:ext>
            </a:extLst>
          </p:cNvPr>
          <p:cNvGrpSpPr/>
          <p:nvPr/>
        </p:nvGrpSpPr>
        <p:grpSpPr>
          <a:xfrm>
            <a:off x="16592027" y="6487222"/>
            <a:ext cx="5600312" cy="1682233"/>
            <a:chOff x="2176393" y="10971401"/>
            <a:chExt cx="5600312" cy="1682233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8BDDF25-4388-F54C-9B33-B14CEC04FD07}"/>
                </a:ext>
              </a:extLst>
            </p:cNvPr>
            <p:cNvSpPr txBox="1"/>
            <p:nvPr/>
          </p:nvSpPr>
          <p:spPr>
            <a:xfrm>
              <a:off x="2176393" y="11564746"/>
              <a:ext cx="5600312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C5A93AC-978D-6245-9626-63B983DC19C3}"/>
                </a:ext>
              </a:extLst>
            </p:cNvPr>
            <p:cNvSpPr/>
            <p:nvPr/>
          </p:nvSpPr>
          <p:spPr>
            <a:xfrm>
              <a:off x="2176394" y="1097140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Authorize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759000D4-E4E8-984B-A95C-B7A7D4BFF206}"/>
              </a:ext>
            </a:extLst>
          </p:cNvPr>
          <p:cNvSpPr/>
          <p:nvPr/>
        </p:nvSpPr>
        <p:spPr>
          <a:xfrm flipH="1">
            <a:off x="8519780" y="6609443"/>
            <a:ext cx="1500348" cy="15003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8D80DD6-79A9-314F-94D6-B1F79697C26F}"/>
              </a:ext>
            </a:extLst>
          </p:cNvPr>
          <p:cNvGrpSpPr/>
          <p:nvPr/>
        </p:nvGrpSpPr>
        <p:grpSpPr>
          <a:xfrm flipH="1">
            <a:off x="2552390" y="6487222"/>
            <a:ext cx="5600312" cy="1682233"/>
            <a:chOff x="2176393" y="10971401"/>
            <a:chExt cx="5600312" cy="1682233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DC1402F-955F-EF47-A67C-3414E04D012F}"/>
                </a:ext>
              </a:extLst>
            </p:cNvPr>
            <p:cNvSpPr txBox="1"/>
            <p:nvPr/>
          </p:nvSpPr>
          <p:spPr>
            <a:xfrm>
              <a:off x="2176393" y="11564746"/>
              <a:ext cx="5600312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F123C8A-4631-3C47-A4EA-4BE1F07486D7}"/>
                </a:ext>
              </a:extLst>
            </p:cNvPr>
            <p:cNvSpPr/>
            <p:nvPr/>
          </p:nvSpPr>
          <p:spPr>
            <a:xfrm>
              <a:off x="2176394" y="1097140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F2780B29-AD99-C94B-8640-77B5CE2E1FCD}"/>
              </a:ext>
            </a:extLst>
          </p:cNvPr>
          <p:cNvSpPr/>
          <p:nvPr/>
        </p:nvSpPr>
        <p:spPr>
          <a:xfrm>
            <a:off x="14724601" y="9053985"/>
            <a:ext cx="1500348" cy="15003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8A95851-01AB-5141-B315-F81AAA3EF9C7}"/>
              </a:ext>
            </a:extLst>
          </p:cNvPr>
          <p:cNvGrpSpPr/>
          <p:nvPr/>
        </p:nvGrpSpPr>
        <p:grpSpPr>
          <a:xfrm>
            <a:off x="16592027" y="8931764"/>
            <a:ext cx="5600312" cy="1682233"/>
            <a:chOff x="2176393" y="10971401"/>
            <a:chExt cx="5600312" cy="1682233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429560C-FD4A-A347-AFB7-22ABDC6F8EF5}"/>
                </a:ext>
              </a:extLst>
            </p:cNvPr>
            <p:cNvSpPr txBox="1"/>
            <p:nvPr/>
          </p:nvSpPr>
          <p:spPr>
            <a:xfrm>
              <a:off x="2176393" y="11564746"/>
              <a:ext cx="5600312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1D7243D-D41C-074C-858C-47E7D809AB4A}"/>
                </a:ext>
              </a:extLst>
            </p:cNvPr>
            <p:cNvSpPr/>
            <p:nvPr/>
          </p:nvSpPr>
          <p:spPr>
            <a:xfrm>
              <a:off x="2176394" y="1097140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Present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F2B26FEB-B3A7-E746-B8EE-A578E7C2D2C3}"/>
              </a:ext>
            </a:extLst>
          </p:cNvPr>
          <p:cNvSpPr/>
          <p:nvPr/>
        </p:nvSpPr>
        <p:spPr>
          <a:xfrm flipH="1">
            <a:off x="8519780" y="9053985"/>
            <a:ext cx="1500348" cy="15003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05F34B9-D86D-E940-8941-3E9792AD1EE6}"/>
              </a:ext>
            </a:extLst>
          </p:cNvPr>
          <p:cNvGrpSpPr/>
          <p:nvPr/>
        </p:nvGrpSpPr>
        <p:grpSpPr>
          <a:xfrm flipH="1">
            <a:off x="2552390" y="8931764"/>
            <a:ext cx="5600312" cy="1682233"/>
            <a:chOff x="2176393" y="10971401"/>
            <a:chExt cx="5600312" cy="1682233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B7309A4-8A81-F945-B2AE-8347E4D75C24}"/>
                </a:ext>
              </a:extLst>
            </p:cNvPr>
            <p:cNvSpPr txBox="1"/>
            <p:nvPr/>
          </p:nvSpPr>
          <p:spPr>
            <a:xfrm>
              <a:off x="2176393" y="11564746"/>
              <a:ext cx="5600312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5E90B0B-28AC-944C-8337-20C2915215F1}"/>
                </a:ext>
              </a:extLst>
            </p:cNvPr>
            <p:cNvSpPr/>
            <p:nvPr/>
          </p:nvSpPr>
          <p:spPr>
            <a:xfrm>
              <a:off x="2176394" y="1097140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37" name="Freeform 440">
            <a:extLst>
              <a:ext uri="{FF2B5EF4-FFF2-40B4-BE49-F238E27FC236}">
                <a16:creationId xmlns:a16="http://schemas.microsoft.com/office/drawing/2014/main" id="{A8F6CA2F-B3D3-5843-A3D1-3E8FCD756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8968" y="4451590"/>
            <a:ext cx="471614" cy="908294"/>
          </a:xfrm>
          <a:custGeom>
            <a:avLst/>
            <a:gdLst>
              <a:gd name="T0" fmla="*/ 715 w 716"/>
              <a:gd name="T1" fmla="*/ 352 h 1375"/>
              <a:gd name="T2" fmla="*/ 715 w 716"/>
              <a:gd name="T3" fmla="*/ 352 h 1375"/>
              <a:gd name="T4" fmla="*/ 606 w 716"/>
              <a:gd name="T5" fmla="*/ 108 h 1375"/>
              <a:gd name="T6" fmla="*/ 353 w 716"/>
              <a:gd name="T7" fmla="*/ 0 h 1375"/>
              <a:gd name="T8" fmla="*/ 109 w 716"/>
              <a:gd name="T9" fmla="*/ 108 h 1375"/>
              <a:gd name="T10" fmla="*/ 0 w 716"/>
              <a:gd name="T11" fmla="*/ 352 h 1375"/>
              <a:gd name="T12" fmla="*/ 0 w 716"/>
              <a:gd name="T13" fmla="*/ 361 h 1375"/>
              <a:gd name="T14" fmla="*/ 0 w 716"/>
              <a:gd name="T15" fmla="*/ 687 h 1375"/>
              <a:gd name="T16" fmla="*/ 0 w 716"/>
              <a:gd name="T17" fmla="*/ 1012 h 1375"/>
              <a:gd name="T18" fmla="*/ 0 w 716"/>
              <a:gd name="T19" fmla="*/ 1021 h 1375"/>
              <a:gd name="T20" fmla="*/ 100 w 716"/>
              <a:gd name="T21" fmla="*/ 1265 h 1375"/>
              <a:gd name="T22" fmla="*/ 353 w 716"/>
              <a:gd name="T23" fmla="*/ 1374 h 1375"/>
              <a:gd name="T24" fmla="*/ 606 w 716"/>
              <a:gd name="T25" fmla="*/ 1265 h 1375"/>
              <a:gd name="T26" fmla="*/ 715 w 716"/>
              <a:gd name="T27" fmla="*/ 1021 h 1375"/>
              <a:gd name="T28" fmla="*/ 715 w 716"/>
              <a:gd name="T29" fmla="*/ 1012 h 1375"/>
              <a:gd name="T30" fmla="*/ 715 w 716"/>
              <a:gd name="T31" fmla="*/ 687 h 1375"/>
              <a:gd name="T32" fmla="*/ 715 w 716"/>
              <a:gd name="T33" fmla="*/ 361 h 1375"/>
              <a:gd name="T34" fmla="*/ 715 w 716"/>
              <a:gd name="T35" fmla="*/ 352 h 1375"/>
              <a:gd name="T36" fmla="*/ 64 w 716"/>
              <a:gd name="T37" fmla="*/ 361 h 1375"/>
              <a:gd name="T38" fmla="*/ 64 w 716"/>
              <a:gd name="T39" fmla="*/ 361 h 1375"/>
              <a:gd name="T40" fmla="*/ 64 w 716"/>
              <a:gd name="T41" fmla="*/ 352 h 1375"/>
              <a:gd name="T42" fmla="*/ 64 w 716"/>
              <a:gd name="T43" fmla="*/ 352 h 1375"/>
              <a:gd name="T44" fmla="*/ 154 w 716"/>
              <a:gd name="T45" fmla="*/ 153 h 1375"/>
              <a:gd name="T46" fmla="*/ 353 w 716"/>
              <a:gd name="T47" fmla="*/ 72 h 1375"/>
              <a:gd name="T48" fmla="*/ 561 w 716"/>
              <a:gd name="T49" fmla="*/ 153 h 1375"/>
              <a:gd name="T50" fmla="*/ 642 w 716"/>
              <a:gd name="T51" fmla="*/ 352 h 1375"/>
              <a:gd name="T52" fmla="*/ 642 w 716"/>
              <a:gd name="T53" fmla="*/ 352 h 1375"/>
              <a:gd name="T54" fmla="*/ 642 w 716"/>
              <a:gd name="T55" fmla="*/ 361 h 1375"/>
              <a:gd name="T56" fmla="*/ 642 w 716"/>
              <a:gd name="T57" fmla="*/ 651 h 1375"/>
              <a:gd name="T58" fmla="*/ 64 w 716"/>
              <a:gd name="T59" fmla="*/ 651 h 1375"/>
              <a:gd name="T60" fmla="*/ 64 w 716"/>
              <a:gd name="T61" fmla="*/ 361 h 1375"/>
              <a:gd name="T62" fmla="*/ 642 w 716"/>
              <a:gd name="T63" fmla="*/ 1012 h 1375"/>
              <a:gd name="T64" fmla="*/ 642 w 716"/>
              <a:gd name="T65" fmla="*/ 1012 h 1375"/>
              <a:gd name="T66" fmla="*/ 642 w 716"/>
              <a:gd name="T67" fmla="*/ 1021 h 1375"/>
              <a:gd name="T68" fmla="*/ 642 w 716"/>
              <a:gd name="T69" fmla="*/ 1021 h 1375"/>
              <a:gd name="T70" fmla="*/ 561 w 716"/>
              <a:gd name="T71" fmla="*/ 1220 h 1375"/>
              <a:gd name="T72" fmla="*/ 353 w 716"/>
              <a:gd name="T73" fmla="*/ 1301 h 1375"/>
              <a:gd name="T74" fmla="*/ 154 w 716"/>
              <a:gd name="T75" fmla="*/ 1220 h 1375"/>
              <a:gd name="T76" fmla="*/ 64 w 716"/>
              <a:gd name="T77" fmla="*/ 1021 h 1375"/>
              <a:gd name="T78" fmla="*/ 64 w 716"/>
              <a:gd name="T79" fmla="*/ 1021 h 1375"/>
              <a:gd name="T80" fmla="*/ 64 w 716"/>
              <a:gd name="T81" fmla="*/ 1012 h 1375"/>
              <a:gd name="T82" fmla="*/ 64 w 716"/>
              <a:gd name="T83" fmla="*/ 723 h 1375"/>
              <a:gd name="T84" fmla="*/ 642 w 716"/>
              <a:gd name="T85" fmla="*/ 723 h 1375"/>
              <a:gd name="T86" fmla="*/ 642 w 716"/>
              <a:gd name="T87" fmla="*/ 1012 h 1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16" h="1375">
                <a:moveTo>
                  <a:pt x="715" y="352"/>
                </a:moveTo>
                <a:lnTo>
                  <a:pt x="715" y="352"/>
                </a:lnTo>
                <a:cubicBezTo>
                  <a:pt x="715" y="262"/>
                  <a:pt x="670" y="171"/>
                  <a:pt x="606" y="108"/>
                </a:cubicBezTo>
                <a:cubicBezTo>
                  <a:pt x="543" y="36"/>
                  <a:pt x="453" y="0"/>
                  <a:pt x="353" y="0"/>
                </a:cubicBezTo>
                <a:cubicBezTo>
                  <a:pt x="263" y="0"/>
                  <a:pt x="172" y="36"/>
                  <a:pt x="109" y="108"/>
                </a:cubicBezTo>
                <a:cubicBezTo>
                  <a:pt x="37" y="171"/>
                  <a:pt x="0" y="262"/>
                  <a:pt x="0" y="352"/>
                </a:cubicBezTo>
                <a:lnTo>
                  <a:pt x="0" y="361"/>
                </a:lnTo>
                <a:cubicBezTo>
                  <a:pt x="0" y="687"/>
                  <a:pt x="0" y="687"/>
                  <a:pt x="0" y="687"/>
                </a:cubicBezTo>
                <a:cubicBezTo>
                  <a:pt x="0" y="1012"/>
                  <a:pt x="0" y="1012"/>
                  <a:pt x="0" y="1012"/>
                </a:cubicBezTo>
                <a:lnTo>
                  <a:pt x="0" y="1021"/>
                </a:lnTo>
                <a:cubicBezTo>
                  <a:pt x="0" y="1111"/>
                  <a:pt x="37" y="1202"/>
                  <a:pt x="100" y="1265"/>
                </a:cubicBezTo>
                <a:cubicBezTo>
                  <a:pt x="172" y="1338"/>
                  <a:pt x="263" y="1374"/>
                  <a:pt x="353" y="1374"/>
                </a:cubicBezTo>
                <a:cubicBezTo>
                  <a:pt x="453" y="1374"/>
                  <a:pt x="543" y="1338"/>
                  <a:pt x="606" y="1265"/>
                </a:cubicBezTo>
                <a:cubicBezTo>
                  <a:pt x="678" y="1202"/>
                  <a:pt x="715" y="1111"/>
                  <a:pt x="715" y="1021"/>
                </a:cubicBezTo>
                <a:lnTo>
                  <a:pt x="715" y="1012"/>
                </a:lnTo>
                <a:cubicBezTo>
                  <a:pt x="715" y="687"/>
                  <a:pt x="715" y="687"/>
                  <a:pt x="715" y="687"/>
                </a:cubicBezTo>
                <a:cubicBezTo>
                  <a:pt x="715" y="361"/>
                  <a:pt x="715" y="361"/>
                  <a:pt x="715" y="361"/>
                </a:cubicBezTo>
                <a:lnTo>
                  <a:pt x="715" y="352"/>
                </a:lnTo>
                <a:close/>
                <a:moveTo>
                  <a:pt x="64" y="361"/>
                </a:moveTo>
                <a:lnTo>
                  <a:pt x="64" y="361"/>
                </a:lnTo>
                <a:cubicBezTo>
                  <a:pt x="64" y="361"/>
                  <a:pt x="64" y="361"/>
                  <a:pt x="64" y="352"/>
                </a:cubicBezTo>
                <a:lnTo>
                  <a:pt x="64" y="352"/>
                </a:lnTo>
                <a:cubicBezTo>
                  <a:pt x="64" y="280"/>
                  <a:pt x="100" y="207"/>
                  <a:pt x="154" y="153"/>
                </a:cubicBezTo>
                <a:cubicBezTo>
                  <a:pt x="208" y="99"/>
                  <a:pt x="281" y="72"/>
                  <a:pt x="353" y="72"/>
                </a:cubicBezTo>
                <a:cubicBezTo>
                  <a:pt x="434" y="72"/>
                  <a:pt x="507" y="99"/>
                  <a:pt x="561" y="153"/>
                </a:cubicBezTo>
                <a:cubicBezTo>
                  <a:pt x="615" y="207"/>
                  <a:pt x="642" y="280"/>
                  <a:pt x="642" y="352"/>
                </a:cubicBezTo>
                <a:lnTo>
                  <a:pt x="642" y="352"/>
                </a:lnTo>
                <a:cubicBezTo>
                  <a:pt x="642" y="361"/>
                  <a:pt x="642" y="361"/>
                  <a:pt x="642" y="361"/>
                </a:cubicBezTo>
                <a:cubicBezTo>
                  <a:pt x="642" y="651"/>
                  <a:pt x="642" y="651"/>
                  <a:pt x="642" y="651"/>
                </a:cubicBezTo>
                <a:cubicBezTo>
                  <a:pt x="64" y="651"/>
                  <a:pt x="64" y="651"/>
                  <a:pt x="64" y="651"/>
                </a:cubicBezTo>
                <a:lnTo>
                  <a:pt x="64" y="361"/>
                </a:lnTo>
                <a:close/>
                <a:moveTo>
                  <a:pt x="642" y="1012"/>
                </a:moveTo>
                <a:lnTo>
                  <a:pt x="642" y="1012"/>
                </a:lnTo>
                <a:cubicBezTo>
                  <a:pt x="642" y="1012"/>
                  <a:pt x="642" y="1012"/>
                  <a:pt x="642" y="1021"/>
                </a:cubicBezTo>
                <a:lnTo>
                  <a:pt x="642" y="1021"/>
                </a:lnTo>
                <a:cubicBezTo>
                  <a:pt x="642" y="1093"/>
                  <a:pt x="615" y="1166"/>
                  <a:pt x="561" y="1220"/>
                </a:cubicBezTo>
                <a:cubicBezTo>
                  <a:pt x="507" y="1274"/>
                  <a:pt x="434" y="1301"/>
                  <a:pt x="353" y="1301"/>
                </a:cubicBezTo>
                <a:cubicBezTo>
                  <a:pt x="281" y="1301"/>
                  <a:pt x="208" y="1274"/>
                  <a:pt x="154" y="1220"/>
                </a:cubicBezTo>
                <a:cubicBezTo>
                  <a:pt x="100" y="1166"/>
                  <a:pt x="64" y="1093"/>
                  <a:pt x="64" y="1021"/>
                </a:cubicBezTo>
                <a:lnTo>
                  <a:pt x="64" y="1021"/>
                </a:lnTo>
                <a:cubicBezTo>
                  <a:pt x="64" y="1012"/>
                  <a:pt x="64" y="1012"/>
                  <a:pt x="64" y="1012"/>
                </a:cubicBezTo>
                <a:cubicBezTo>
                  <a:pt x="64" y="723"/>
                  <a:pt x="64" y="723"/>
                  <a:pt x="64" y="723"/>
                </a:cubicBezTo>
                <a:cubicBezTo>
                  <a:pt x="642" y="723"/>
                  <a:pt x="642" y="723"/>
                  <a:pt x="642" y="723"/>
                </a:cubicBezTo>
                <a:lnTo>
                  <a:pt x="642" y="101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" name="Freeform 441">
            <a:extLst>
              <a:ext uri="{FF2B5EF4-FFF2-40B4-BE49-F238E27FC236}">
                <a16:creationId xmlns:a16="http://schemas.microsoft.com/office/drawing/2014/main" id="{77DCF42B-156D-2441-84A0-0F0C70A52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1550" y="7000650"/>
            <a:ext cx="765644" cy="765644"/>
          </a:xfrm>
          <a:custGeom>
            <a:avLst/>
            <a:gdLst>
              <a:gd name="T0" fmla="*/ 715 w 1159"/>
              <a:gd name="T1" fmla="*/ 1157 h 1158"/>
              <a:gd name="T2" fmla="*/ 407 w 1159"/>
              <a:gd name="T3" fmla="*/ 1130 h 1158"/>
              <a:gd name="T4" fmla="*/ 191 w 1159"/>
              <a:gd name="T5" fmla="*/ 1003 h 1158"/>
              <a:gd name="T6" fmla="*/ 145 w 1159"/>
              <a:gd name="T7" fmla="*/ 985 h 1158"/>
              <a:gd name="T8" fmla="*/ 19 w 1159"/>
              <a:gd name="T9" fmla="*/ 705 h 1158"/>
              <a:gd name="T10" fmla="*/ 19 w 1159"/>
              <a:gd name="T11" fmla="*/ 452 h 1158"/>
              <a:gd name="T12" fmla="*/ 145 w 1159"/>
              <a:gd name="T13" fmla="*/ 172 h 1158"/>
              <a:gd name="T14" fmla="*/ 191 w 1159"/>
              <a:gd name="T15" fmla="*/ 154 h 1158"/>
              <a:gd name="T16" fmla="*/ 407 w 1159"/>
              <a:gd name="T17" fmla="*/ 36 h 1158"/>
              <a:gd name="T18" fmla="*/ 715 w 1159"/>
              <a:gd name="T19" fmla="*/ 0 h 1158"/>
              <a:gd name="T20" fmla="*/ 751 w 1159"/>
              <a:gd name="T21" fmla="*/ 280 h 1158"/>
              <a:gd name="T22" fmla="*/ 995 w 1159"/>
              <a:gd name="T23" fmla="*/ 154 h 1158"/>
              <a:gd name="T24" fmla="*/ 1149 w 1159"/>
              <a:gd name="T25" fmla="*/ 407 h 1158"/>
              <a:gd name="T26" fmla="*/ 923 w 1159"/>
              <a:gd name="T27" fmla="*/ 579 h 1158"/>
              <a:gd name="T28" fmla="*/ 1149 w 1159"/>
              <a:gd name="T29" fmla="*/ 750 h 1158"/>
              <a:gd name="T30" fmla="*/ 995 w 1159"/>
              <a:gd name="T31" fmla="*/ 1003 h 1158"/>
              <a:gd name="T32" fmla="*/ 751 w 1159"/>
              <a:gd name="T33" fmla="*/ 877 h 1158"/>
              <a:gd name="T34" fmla="*/ 715 w 1159"/>
              <a:gd name="T35" fmla="*/ 1157 h 1158"/>
              <a:gd name="T36" fmla="*/ 480 w 1159"/>
              <a:gd name="T37" fmla="*/ 1094 h 1158"/>
              <a:gd name="T38" fmla="*/ 679 w 1159"/>
              <a:gd name="T39" fmla="*/ 814 h 1158"/>
              <a:gd name="T40" fmla="*/ 733 w 1159"/>
              <a:gd name="T41" fmla="*/ 786 h 1158"/>
              <a:gd name="T42" fmla="*/ 1076 w 1159"/>
              <a:gd name="T43" fmla="*/ 750 h 1158"/>
              <a:gd name="T44" fmla="*/ 823 w 1159"/>
              <a:gd name="T45" fmla="*/ 579 h 1158"/>
              <a:gd name="T46" fmla="*/ 1076 w 1159"/>
              <a:gd name="T47" fmla="*/ 416 h 1158"/>
              <a:gd name="T48" fmla="*/ 733 w 1159"/>
              <a:gd name="T49" fmla="*/ 371 h 1158"/>
              <a:gd name="T50" fmla="*/ 679 w 1159"/>
              <a:gd name="T51" fmla="*/ 343 h 1158"/>
              <a:gd name="T52" fmla="*/ 480 w 1159"/>
              <a:gd name="T53" fmla="*/ 63 h 1158"/>
              <a:gd name="T54" fmla="*/ 462 w 1159"/>
              <a:gd name="T55" fmla="*/ 371 h 1158"/>
              <a:gd name="T56" fmla="*/ 191 w 1159"/>
              <a:gd name="T57" fmla="*/ 235 h 1158"/>
              <a:gd name="T58" fmla="*/ 326 w 1159"/>
              <a:gd name="T59" fmla="*/ 551 h 1158"/>
              <a:gd name="T60" fmla="*/ 326 w 1159"/>
              <a:gd name="T61" fmla="*/ 606 h 1158"/>
              <a:gd name="T62" fmla="*/ 191 w 1159"/>
              <a:gd name="T63" fmla="*/ 922 h 1158"/>
              <a:gd name="T64" fmla="*/ 462 w 1159"/>
              <a:gd name="T65" fmla="*/ 786 h 1158"/>
              <a:gd name="T66" fmla="*/ 480 w 1159"/>
              <a:gd name="T67" fmla="*/ 1094 h 1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59" h="1158">
                <a:moveTo>
                  <a:pt x="715" y="1157"/>
                </a:moveTo>
                <a:lnTo>
                  <a:pt x="715" y="1157"/>
                </a:lnTo>
                <a:cubicBezTo>
                  <a:pt x="444" y="1157"/>
                  <a:pt x="444" y="1157"/>
                  <a:pt x="444" y="1157"/>
                </a:cubicBezTo>
                <a:cubicBezTo>
                  <a:pt x="425" y="1157"/>
                  <a:pt x="407" y="1148"/>
                  <a:pt x="407" y="1130"/>
                </a:cubicBezTo>
                <a:cubicBezTo>
                  <a:pt x="407" y="877"/>
                  <a:pt x="407" y="877"/>
                  <a:pt x="407" y="877"/>
                </a:cubicBezTo>
                <a:cubicBezTo>
                  <a:pt x="191" y="1003"/>
                  <a:pt x="191" y="1003"/>
                  <a:pt x="191" y="1003"/>
                </a:cubicBezTo>
                <a:cubicBezTo>
                  <a:pt x="181" y="1003"/>
                  <a:pt x="172" y="1003"/>
                  <a:pt x="163" y="1003"/>
                </a:cubicBezTo>
                <a:cubicBezTo>
                  <a:pt x="154" y="1003"/>
                  <a:pt x="145" y="994"/>
                  <a:pt x="145" y="985"/>
                </a:cubicBezTo>
                <a:cubicBezTo>
                  <a:pt x="10" y="750"/>
                  <a:pt x="10" y="750"/>
                  <a:pt x="10" y="750"/>
                </a:cubicBezTo>
                <a:cubicBezTo>
                  <a:pt x="0" y="732"/>
                  <a:pt x="0" y="714"/>
                  <a:pt x="19" y="705"/>
                </a:cubicBezTo>
                <a:cubicBezTo>
                  <a:pt x="236" y="579"/>
                  <a:pt x="236" y="579"/>
                  <a:pt x="236" y="579"/>
                </a:cubicBezTo>
                <a:cubicBezTo>
                  <a:pt x="19" y="452"/>
                  <a:pt x="19" y="452"/>
                  <a:pt x="19" y="452"/>
                </a:cubicBezTo>
                <a:cubicBezTo>
                  <a:pt x="0" y="443"/>
                  <a:pt x="0" y="425"/>
                  <a:pt x="10" y="407"/>
                </a:cubicBezTo>
                <a:cubicBezTo>
                  <a:pt x="145" y="172"/>
                  <a:pt x="145" y="172"/>
                  <a:pt x="145" y="172"/>
                </a:cubicBezTo>
                <a:cubicBezTo>
                  <a:pt x="145" y="163"/>
                  <a:pt x="154" y="154"/>
                  <a:pt x="163" y="154"/>
                </a:cubicBezTo>
                <a:cubicBezTo>
                  <a:pt x="172" y="154"/>
                  <a:pt x="181" y="154"/>
                  <a:pt x="191" y="154"/>
                </a:cubicBezTo>
                <a:cubicBezTo>
                  <a:pt x="407" y="280"/>
                  <a:pt x="407" y="280"/>
                  <a:pt x="407" y="280"/>
                </a:cubicBezTo>
                <a:cubicBezTo>
                  <a:pt x="407" y="36"/>
                  <a:pt x="407" y="36"/>
                  <a:pt x="407" y="36"/>
                </a:cubicBezTo>
                <a:cubicBezTo>
                  <a:pt x="407" y="18"/>
                  <a:pt x="425" y="0"/>
                  <a:pt x="444" y="0"/>
                </a:cubicBezTo>
                <a:cubicBezTo>
                  <a:pt x="715" y="0"/>
                  <a:pt x="715" y="0"/>
                  <a:pt x="715" y="0"/>
                </a:cubicBezTo>
                <a:cubicBezTo>
                  <a:pt x="733" y="0"/>
                  <a:pt x="751" y="18"/>
                  <a:pt x="751" y="36"/>
                </a:cubicBezTo>
                <a:cubicBezTo>
                  <a:pt x="751" y="280"/>
                  <a:pt x="751" y="280"/>
                  <a:pt x="751" y="280"/>
                </a:cubicBezTo>
                <a:cubicBezTo>
                  <a:pt x="968" y="154"/>
                  <a:pt x="968" y="154"/>
                  <a:pt x="968" y="154"/>
                </a:cubicBezTo>
                <a:cubicBezTo>
                  <a:pt x="977" y="154"/>
                  <a:pt x="986" y="154"/>
                  <a:pt x="995" y="154"/>
                </a:cubicBezTo>
                <a:cubicBezTo>
                  <a:pt x="1004" y="154"/>
                  <a:pt x="1013" y="163"/>
                  <a:pt x="1013" y="172"/>
                </a:cubicBezTo>
                <a:cubicBezTo>
                  <a:pt x="1149" y="407"/>
                  <a:pt x="1149" y="407"/>
                  <a:pt x="1149" y="407"/>
                </a:cubicBezTo>
                <a:cubicBezTo>
                  <a:pt x="1158" y="425"/>
                  <a:pt x="1158" y="443"/>
                  <a:pt x="1140" y="452"/>
                </a:cubicBezTo>
                <a:cubicBezTo>
                  <a:pt x="923" y="579"/>
                  <a:pt x="923" y="579"/>
                  <a:pt x="923" y="579"/>
                </a:cubicBezTo>
                <a:cubicBezTo>
                  <a:pt x="1140" y="705"/>
                  <a:pt x="1140" y="705"/>
                  <a:pt x="1140" y="705"/>
                </a:cubicBezTo>
                <a:cubicBezTo>
                  <a:pt x="1158" y="714"/>
                  <a:pt x="1158" y="732"/>
                  <a:pt x="1149" y="750"/>
                </a:cubicBezTo>
                <a:cubicBezTo>
                  <a:pt x="1013" y="985"/>
                  <a:pt x="1013" y="985"/>
                  <a:pt x="1013" y="985"/>
                </a:cubicBezTo>
                <a:cubicBezTo>
                  <a:pt x="1013" y="994"/>
                  <a:pt x="1004" y="1003"/>
                  <a:pt x="995" y="1003"/>
                </a:cubicBezTo>
                <a:cubicBezTo>
                  <a:pt x="986" y="1003"/>
                  <a:pt x="977" y="1003"/>
                  <a:pt x="968" y="1003"/>
                </a:cubicBezTo>
                <a:cubicBezTo>
                  <a:pt x="751" y="877"/>
                  <a:pt x="751" y="877"/>
                  <a:pt x="751" y="877"/>
                </a:cubicBezTo>
                <a:cubicBezTo>
                  <a:pt x="751" y="1130"/>
                  <a:pt x="751" y="1130"/>
                  <a:pt x="751" y="1130"/>
                </a:cubicBezTo>
                <a:cubicBezTo>
                  <a:pt x="751" y="1148"/>
                  <a:pt x="733" y="1157"/>
                  <a:pt x="715" y="1157"/>
                </a:cubicBezTo>
                <a:close/>
                <a:moveTo>
                  <a:pt x="480" y="1094"/>
                </a:moveTo>
                <a:lnTo>
                  <a:pt x="480" y="1094"/>
                </a:lnTo>
                <a:cubicBezTo>
                  <a:pt x="679" y="1094"/>
                  <a:pt x="679" y="1094"/>
                  <a:pt x="679" y="1094"/>
                </a:cubicBezTo>
                <a:cubicBezTo>
                  <a:pt x="679" y="814"/>
                  <a:pt x="679" y="814"/>
                  <a:pt x="679" y="814"/>
                </a:cubicBezTo>
                <a:cubicBezTo>
                  <a:pt x="679" y="805"/>
                  <a:pt x="687" y="796"/>
                  <a:pt x="697" y="786"/>
                </a:cubicBezTo>
                <a:cubicBezTo>
                  <a:pt x="715" y="777"/>
                  <a:pt x="724" y="777"/>
                  <a:pt x="733" y="786"/>
                </a:cubicBezTo>
                <a:cubicBezTo>
                  <a:pt x="977" y="922"/>
                  <a:pt x="977" y="922"/>
                  <a:pt x="977" y="922"/>
                </a:cubicBezTo>
                <a:cubicBezTo>
                  <a:pt x="1076" y="750"/>
                  <a:pt x="1076" y="750"/>
                  <a:pt x="1076" y="750"/>
                </a:cubicBezTo>
                <a:cubicBezTo>
                  <a:pt x="832" y="606"/>
                  <a:pt x="832" y="606"/>
                  <a:pt x="832" y="606"/>
                </a:cubicBezTo>
                <a:cubicBezTo>
                  <a:pt x="823" y="606"/>
                  <a:pt x="823" y="588"/>
                  <a:pt x="823" y="579"/>
                </a:cubicBezTo>
                <a:cubicBezTo>
                  <a:pt x="823" y="569"/>
                  <a:pt x="823" y="560"/>
                  <a:pt x="832" y="551"/>
                </a:cubicBezTo>
                <a:cubicBezTo>
                  <a:pt x="1076" y="416"/>
                  <a:pt x="1076" y="416"/>
                  <a:pt x="1076" y="416"/>
                </a:cubicBezTo>
                <a:cubicBezTo>
                  <a:pt x="977" y="235"/>
                  <a:pt x="977" y="235"/>
                  <a:pt x="977" y="235"/>
                </a:cubicBezTo>
                <a:cubicBezTo>
                  <a:pt x="733" y="371"/>
                  <a:pt x="733" y="371"/>
                  <a:pt x="733" y="371"/>
                </a:cubicBezTo>
                <a:cubicBezTo>
                  <a:pt x="724" y="380"/>
                  <a:pt x="715" y="380"/>
                  <a:pt x="697" y="371"/>
                </a:cubicBezTo>
                <a:cubicBezTo>
                  <a:pt x="687" y="371"/>
                  <a:pt x="679" y="352"/>
                  <a:pt x="679" y="343"/>
                </a:cubicBezTo>
                <a:cubicBezTo>
                  <a:pt x="679" y="63"/>
                  <a:pt x="679" y="63"/>
                  <a:pt x="679" y="63"/>
                </a:cubicBezTo>
                <a:cubicBezTo>
                  <a:pt x="480" y="63"/>
                  <a:pt x="480" y="63"/>
                  <a:pt x="480" y="63"/>
                </a:cubicBezTo>
                <a:cubicBezTo>
                  <a:pt x="480" y="343"/>
                  <a:pt x="480" y="343"/>
                  <a:pt x="480" y="343"/>
                </a:cubicBezTo>
                <a:cubicBezTo>
                  <a:pt x="480" y="352"/>
                  <a:pt x="471" y="371"/>
                  <a:pt x="462" y="371"/>
                </a:cubicBezTo>
                <a:cubicBezTo>
                  <a:pt x="453" y="380"/>
                  <a:pt x="434" y="380"/>
                  <a:pt x="425" y="371"/>
                </a:cubicBezTo>
                <a:cubicBezTo>
                  <a:pt x="191" y="235"/>
                  <a:pt x="191" y="235"/>
                  <a:pt x="191" y="235"/>
                </a:cubicBezTo>
                <a:cubicBezTo>
                  <a:pt x="82" y="416"/>
                  <a:pt x="82" y="416"/>
                  <a:pt x="82" y="416"/>
                </a:cubicBezTo>
                <a:cubicBezTo>
                  <a:pt x="326" y="551"/>
                  <a:pt x="326" y="551"/>
                  <a:pt x="326" y="551"/>
                </a:cubicBezTo>
                <a:cubicBezTo>
                  <a:pt x="335" y="560"/>
                  <a:pt x="344" y="569"/>
                  <a:pt x="344" y="579"/>
                </a:cubicBezTo>
                <a:cubicBezTo>
                  <a:pt x="344" y="588"/>
                  <a:pt x="335" y="606"/>
                  <a:pt x="326" y="606"/>
                </a:cubicBezTo>
                <a:cubicBezTo>
                  <a:pt x="82" y="750"/>
                  <a:pt x="82" y="750"/>
                  <a:pt x="82" y="750"/>
                </a:cubicBezTo>
                <a:cubicBezTo>
                  <a:pt x="191" y="922"/>
                  <a:pt x="191" y="922"/>
                  <a:pt x="191" y="922"/>
                </a:cubicBezTo>
                <a:cubicBezTo>
                  <a:pt x="425" y="786"/>
                  <a:pt x="425" y="786"/>
                  <a:pt x="425" y="786"/>
                </a:cubicBezTo>
                <a:cubicBezTo>
                  <a:pt x="434" y="777"/>
                  <a:pt x="453" y="777"/>
                  <a:pt x="462" y="786"/>
                </a:cubicBezTo>
                <a:cubicBezTo>
                  <a:pt x="471" y="796"/>
                  <a:pt x="480" y="805"/>
                  <a:pt x="480" y="814"/>
                </a:cubicBezTo>
                <a:lnTo>
                  <a:pt x="480" y="109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442">
            <a:extLst>
              <a:ext uri="{FF2B5EF4-FFF2-40B4-BE49-F238E27FC236}">
                <a16:creationId xmlns:a16="http://schemas.microsoft.com/office/drawing/2014/main" id="{71C2CE1D-AC46-1543-A9AE-4D19DD7A9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3063" y="9463060"/>
            <a:ext cx="602618" cy="771469"/>
          </a:xfrm>
          <a:custGeom>
            <a:avLst/>
            <a:gdLst>
              <a:gd name="T0" fmla="*/ 886 w 914"/>
              <a:gd name="T1" fmla="*/ 36 h 1167"/>
              <a:gd name="T2" fmla="*/ 886 w 914"/>
              <a:gd name="T3" fmla="*/ 36 h 1167"/>
              <a:gd name="T4" fmla="*/ 814 w 914"/>
              <a:gd name="T5" fmla="*/ 0 h 1167"/>
              <a:gd name="T6" fmla="*/ 777 w 914"/>
              <a:gd name="T7" fmla="*/ 36 h 1167"/>
              <a:gd name="T8" fmla="*/ 814 w 914"/>
              <a:gd name="T9" fmla="*/ 72 h 1167"/>
              <a:gd name="T10" fmla="*/ 841 w 914"/>
              <a:gd name="T11" fmla="*/ 81 h 1167"/>
              <a:gd name="T12" fmla="*/ 841 w 914"/>
              <a:gd name="T13" fmla="*/ 99 h 1167"/>
              <a:gd name="T14" fmla="*/ 777 w 914"/>
              <a:gd name="T15" fmla="*/ 443 h 1167"/>
              <a:gd name="T16" fmla="*/ 606 w 914"/>
              <a:gd name="T17" fmla="*/ 560 h 1167"/>
              <a:gd name="T18" fmla="*/ 434 w 914"/>
              <a:gd name="T19" fmla="*/ 443 h 1167"/>
              <a:gd name="T20" fmla="*/ 362 w 914"/>
              <a:gd name="T21" fmla="*/ 99 h 1167"/>
              <a:gd name="T22" fmla="*/ 362 w 914"/>
              <a:gd name="T23" fmla="*/ 81 h 1167"/>
              <a:gd name="T24" fmla="*/ 398 w 914"/>
              <a:gd name="T25" fmla="*/ 72 h 1167"/>
              <a:gd name="T26" fmla="*/ 425 w 914"/>
              <a:gd name="T27" fmla="*/ 36 h 1167"/>
              <a:gd name="T28" fmla="*/ 398 w 914"/>
              <a:gd name="T29" fmla="*/ 0 h 1167"/>
              <a:gd name="T30" fmla="*/ 316 w 914"/>
              <a:gd name="T31" fmla="*/ 36 h 1167"/>
              <a:gd name="T32" fmla="*/ 289 w 914"/>
              <a:gd name="T33" fmla="*/ 108 h 1167"/>
              <a:gd name="T34" fmla="*/ 371 w 914"/>
              <a:gd name="T35" fmla="*/ 470 h 1167"/>
              <a:gd name="T36" fmla="*/ 570 w 914"/>
              <a:gd name="T37" fmla="*/ 623 h 1167"/>
              <a:gd name="T38" fmla="*/ 570 w 914"/>
              <a:gd name="T39" fmla="*/ 895 h 1167"/>
              <a:gd name="T40" fmla="*/ 362 w 914"/>
              <a:gd name="T41" fmla="*/ 1093 h 1167"/>
              <a:gd name="T42" fmla="*/ 154 w 914"/>
              <a:gd name="T43" fmla="*/ 895 h 1167"/>
              <a:gd name="T44" fmla="*/ 154 w 914"/>
              <a:gd name="T45" fmla="*/ 759 h 1167"/>
              <a:gd name="T46" fmla="*/ 235 w 914"/>
              <a:gd name="T47" fmla="*/ 642 h 1167"/>
              <a:gd name="T48" fmla="*/ 118 w 914"/>
              <a:gd name="T49" fmla="*/ 524 h 1167"/>
              <a:gd name="T50" fmla="*/ 0 w 914"/>
              <a:gd name="T51" fmla="*/ 642 h 1167"/>
              <a:gd name="T52" fmla="*/ 81 w 914"/>
              <a:gd name="T53" fmla="*/ 759 h 1167"/>
              <a:gd name="T54" fmla="*/ 81 w 914"/>
              <a:gd name="T55" fmla="*/ 895 h 1167"/>
              <a:gd name="T56" fmla="*/ 362 w 914"/>
              <a:gd name="T57" fmla="*/ 1166 h 1167"/>
              <a:gd name="T58" fmla="*/ 633 w 914"/>
              <a:gd name="T59" fmla="*/ 895 h 1167"/>
              <a:gd name="T60" fmla="*/ 633 w 914"/>
              <a:gd name="T61" fmla="*/ 623 h 1167"/>
              <a:gd name="T62" fmla="*/ 841 w 914"/>
              <a:gd name="T63" fmla="*/ 470 h 1167"/>
              <a:gd name="T64" fmla="*/ 913 w 914"/>
              <a:gd name="T65" fmla="*/ 108 h 1167"/>
              <a:gd name="T66" fmla="*/ 886 w 914"/>
              <a:gd name="T67" fmla="*/ 36 h 1167"/>
              <a:gd name="T68" fmla="*/ 63 w 914"/>
              <a:gd name="T69" fmla="*/ 642 h 1167"/>
              <a:gd name="T70" fmla="*/ 63 w 914"/>
              <a:gd name="T71" fmla="*/ 642 h 1167"/>
              <a:gd name="T72" fmla="*/ 118 w 914"/>
              <a:gd name="T73" fmla="*/ 597 h 1167"/>
              <a:gd name="T74" fmla="*/ 172 w 914"/>
              <a:gd name="T75" fmla="*/ 642 h 1167"/>
              <a:gd name="T76" fmla="*/ 118 w 914"/>
              <a:gd name="T77" fmla="*/ 696 h 1167"/>
              <a:gd name="T78" fmla="*/ 63 w 914"/>
              <a:gd name="T79" fmla="*/ 642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14" h="1167">
                <a:moveTo>
                  <a:pt x="886" y="36"/>
                </a:moveTo>
                <a:lnTo>
                  <a:pt x="886" y="36"/>
                </a:lnTo>
                <a:cubicBezTo>
                  <a:pt x="868" y="18"/>
                  <a:pt x="841" y="0"/>
                  <a:pt x="814" y="0"/>
                </a:cubicBezTo>
                <a:cubicBezTo>
                  <a:pt x="795" y="0"/>
                  <a:pt x="777" y="18"/>
                  <a:pt x="777" y="36"/>
                </a:cubicBezTo>
                <a:cubicBezTo>
                  <a:pt x="777" y="54"/>
                  <a:pt x="795" y="72"/>
                  <a:pt x="814" y="72"/>
                </a:cubicBezTo>
                <a:cubicBezTo>
                  <a:pt x="823" y="72"/>
                  <a:pt x="832" y="72"/>
                  <a:pt x="841" y="81"/>
                </a:cubicBezTo>
                <a:cubicBezTo>
                  <a:pt x="841" y="90"/>
                  <a:pt x="850" y="90"/>
                  <a:pt x="841" y="99"/>
                </a:cubicBezTo>
                <a:cubicBezTo>
                  <a:pt x="832" y="235"/>
                  <a:pt x="814" y="352"/>
                  <a:pt x="777" y="443"/>
                </a:cubicBezTo>
                <a:cubicBezTo>
                  <a:pt x="741" y="524"/>
                  <a:pt x="687" y="560"/>
                  <a:pt x="606" y="560"/>
                </a:cubicBezTo>
                <a:cubicBezTo>
                  <a:pt x="524" y="560"/>
                  <a:pt x="470" y="524"/>
                  <a:pt x="434" y="443"/>
                </a:cubicBezTo>
                <a:cubicBezTo>
                  <a:pt x="398" y="361"/>
                  <a:pt x="380" y="235"/>
                  <a:pt x="362" y="99"/>
                </a:cubicBezTo>
                <a:cubicBezTo>
                  <a:pt x="362" y="99"/>
                  <a:pt x="362" y="90"/>
                  <a:pt x="362" y="81"/>
                </a:cubicBezTo>
                <a:cubicBezTo>
                  <a:pt x="371" y="72"/>
                  <a:pt x="380" y="72"/>
                  <a:pt x="398" y="72"/>
                </a:cubicBezTo>
                <a:cubicBezTo>
                  <a:pt x="416" y="72"/>
                  <a:pt x="425" y="54"/>
                  <a:pt x="425" y="36"/>
                </a:cubicBezTo>
                <a:cubicBezTo>
                  <a:pt x="425" y="18"/>
                  <a:pt x="416" y="0"/>
                  <a:pt x="398" y="0"/>
                </a:cubicBezTo>
                <a:cubicBezTo>
                  <a:pt x="362" y="0"/>
                  <a:pt x="335" y="18"/>
                  <a:pt x="316" y="36"/>
                </a:cubicBezTo>
                <a:cubicBezTo>
                  <a:pt x="298" y="63"/>
                  <a:pt x="289" y="81"/>
                  <a:pt x="289" y="108"/>
                </a:cubicBezTo>
                <a:cubicBezTo>
                  <a:pt x="307" y="244"/>
                  <a:pt x="325" y="380"/>
                  <a:pt x="371" y="470"/>
                </a:cubicBezTo>
                <a:cubicBezTo>
                  <a:pt x="416" y="560"/>
                  <a:pt x="479" y="614"/>
                  <a:pt x="570" y="623"/>
                </a:cubicBezTo>
                <a:cubicBezTo>
                  <a:pt x="570" y="895"/>
                  <a:pt x="570" y="895"/>
                  <a:pt x="570" y="895"/>
                </a:cubicBezTo>
                <a:cubicBezTo>
                  <a:pt x="570" y="1003"/>
                  <a:pt x="470" y="1093"/>
                  <a:pt x="362" y="1093"/>
                </a:cubicBezTo>
                <a:cubicBezTo>
                  <a:pt x="244" y="1093"/>
                  <a:pt x="154" y="1003"/>
                  <a:pt x="154" y="895"/>
                </a:cubicBezTo>
                <a:cubicBezTo>
                  <a:pt x="154" y="759"/>
                  <a:pt x="154" y="759"/>
                  <a:pt x="154" y="759"/>
                </a:cubicBezTo>
                <a:cubicBezTo>
                  <a:pt x="199" y="750"/>
                  <a:pt x="235" y="705"/>
                  <a:pt x="235" y="642"/>
                </a:cubicBezTo>
                <a:cubicBezTo>
                  <a:pt x="235" y="578"/>
                  <a:pt x="181" y="524"/>
                  <a:pt x="118" y="524"/>
                </a:cubicBezTo>
                <a:cubicBezTo>
                  <a:pt x="54" y="524"/>
                  <a:pt x="0" y="578"/>
                  <a:pt x="0" y="642"/>
                </a:cubicBezTo>
                <a:cubicBezTo>
                  <a:pt x="0" y="705"/>
                  <a:pt x="36" y="750"/>
                  <a:pt x="81" y="759"/>
                </a:cubicBezTo>
                <a:cubicBezTo>
                  <a:pt x="81" y="895"/>
                  <a:pt x="81" y="895"/>
                  <a:pt x="81" y="895"/>
                </a:cubicBezTo>
                <a:cubicBezTo>
                  <a:pt x="81" y="1039"/>
                  <a:pt x="208" y="1166"/>
                  <a:pt x="362" y="1166"/>
                </a:cubicBezTo>
                <a:cubicBezTo>
                  <a:pt x="515" y="1166"/>
                  <a:pt x="633" y="1039"/>
                  <a:pt x="633" y="895"/>
                </a:cubicBezTo>
                <a:cubicBezTo>
                  <a:pt x="633" y="623"/>
                  <a:pt x="633" y="623"/>
                  <a:pt x="633" y="623"/>
                </a:cubicBezTo>
                <a:cubicBezTo>
                  <a:pt x="732" y="614"/>
                  <a:pt x="795" y="560"/>
                  <a:pt x="841" y="470"/>
                </a:cubicBezTo>
                <a:cubicBezTo>
                  <a:pt x="877" y="370"/>
                  <a:pt x="895" y="253"/>
                  <a:pt x="913" y="108"/>
                </a:cubicBezTo>
                <a:cubicBezTo>
                  <a:pt x="913" y="81"/>
                  <a:pt x="904" y="54"/>
                  <a:pt x="886" y="36"/>
                </a:cubicBezTo>
                <a:close/>
                <a:moveTo>
                  <a:pt x="63" y="642"/>
                </a:moveTo>
                <a:lnTo>
                  <a:pt x="63" y="642"/>
                </a:lnTo>
                <a:cubicBezTo>
                  <a:pt x="63" y="614"/>
                  <a:pt x="90" y="597"/>
                  <a:pt x="118" y="597"/>
                </a:cubicBezTo>
                <a:cubicBezTo>
                  <a:pt x="145" y="597"/>
                  <a:pt x="172" y="614"/>
                  <a:pt x="172" y="642"/>
                </a:cubicBezTo>
                <a:cubicBezTo>
                  <a:pt x="172" y="678"/>
                  <a:pt x="145" y="696"/>
                  <a:pt x="118" y="696"/>
                </a:cubicBezTo>
                <a:cubicBezTo>
                  <a:pt x="90" y="696"/>
                  <a:pt x="63" y="678"/>
                  <a:pt x="63" y="64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A7E486B-BAE3-2A4D-8E26-4F2412109B9B}"/>
              </a:ext>
            </a:extLst>
          </p:cNvPr>
          <p:cNvGrpSpPr/>
          <p:nvPr/>
        </p:nvGrpSpPr>
        <p:grpSpPr>
          <a:xfrm>
            <a:off x="15196717" y="9412024"/>
            <a:ext cx="547587" cy="750149"/>
            <a:chOff x="18008286" y="18283828"/>
            <a:chExt cx="1156103" cy="1583766"/>
          </a:xfrm>
        </p:grpSpPr>
        <p:sp>
          <p:nvSpPr>
            <p:cNvPr id="52" name="Freeform 443">
              <a:extLst>
                <a:ext uri="{FF2B5EF4-FFF2-40B4-BE49-F238E27FC236}">
                  <a16:creationId xmlns:a16="http://schemas.microsoft.com/office/drawing/2014/main" id="{CAB26769-5792-5D4A-A652-635D8A029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8286" y="18283828"/>
              <a:ext cx="1156103" cy="1583766"/>
            </a:xfrm>
            <a:custGeom>
              <a:avLst/>
              <a:gdLst>
                <a:gd name="T0" fmla="*/ 1030 w 1085"/>
                <a:gd name="T1" fmla="*/ 154 h 1484"/>
                <a:gd name="T2" fmla="*/ 1030 w 1085"/>
                <a:gd name="T3" fmla="*/ 154 h 1484"/>
                <a:gd name="T4" fmla="*/ 795 w 1085"/>
                <a:gd name="T5" fmla="*/ 154 h 1484"/>
                <a:gd name="T6" fmla="*/ 705 w 1085"/>
                <a:gd name="T7" fmla="*/ 45 h 1484"/>
                <a:gd name="T8" fmla="*/ 542 w 1085"/>
                <a:gd name="T9" fmla="*/ 0 h 1484"/>
                <a:gd name="T10" fmla="*/ 379 w 1085"/>
                <a:gd name="T11" fmla="*/ 45 h 1484"/>
                <a:gd name="T12" fmla="*/ 289 w 1085"/>
                <a:gd name="T13" fmla="*/ 154 h 1484"/>
                <a:gd name="T14" fmla="*/ 63 w 1085"/>
                <a:gd name="T15" fmla="*/ 154 h 1484"/>
                <a:gd name="T16" fmla="*/ 0 w 1085"/>
                <a:gd name="T17" fmla="*/ 226 h 1484"/>
                <a:gd name="T18" fmla="*/ 0 w 1085"/>
                <a:gd name="T19" fmla="*/ 1447 h 1484"/>
                <a:gd name="T20" fmla="*/ 36 w 1085"/>
                <a:gd name="T21" fmla="*/ 1483 h 1484"/>
                <a:gd name="T22" fmla="*/ 1048 w 1085"/>
                <a:gd name="T23" fmla="*/ 1483 h 1484"/>
                <a:gd name="T24" fmla="*/ 1084 w 1085"/>
                <a:gd name="T25" fmla="*/ 1447 h 1484"/>
                <a:gd name="T26" fmla="*/ 1084 w 1085"/>
                <a:gd name="T27" fmla="*/ 226 h 1484"/>
                <a:gd name="T28" fmla="*/ 1030 w 1085"/>
                <a:gd name="T29" fmla="*/ 154 h 1484"/>
                <a:gd name="T30" fmla="*/ 741 w 1085"/>
                <a:gd name="T31" fmla="*/ 199 h 1484"/>
                <a:gd name="T32" fmla="*/ 741 w 1085"/>
                <a:gd name="T33" fmla="*/ 199 h 1484"/>
                <a:gd name="T34" fmla="*/ 741 w 1085"/>
                <a:gd name="T35" fmla="*/ 199 h 1484"/>
                <a:gd name="T36" fmla="*/ 768 w 1085"/>
                <a:gd name="T37" fmla="*/ 226 h 1484"/>
                <a:gd name="T38" fmla="*/ 768 w 1085"/>
                <a:gd name="T39" fmla="*/ 226 h 1484"/>
                <a:gd name="T40" fmla="*/ 741 w 1085"/>
                <a:gd name="T41" fmla="*/ 199 h 1484"/>
                <a:gd name="T42" fmla="*/ 425 w 1085"/>
                <a:gd name="T43" fmla="*/ 109 h 1484"/>
                <a:gd name="T44" fmla="*/ 425 w 1085"/>
                <a:gd name="T45" fmla="*/ 109 h 1484"/>
                <a:gd name="T46" fmla="*/ 542 w 1085"/>
                <a:gd name="T47" fmla="*/ 72 h 1484"/>
                <a:gd name="T48" fmla="*/ 669 w 1085"/>
                <a:gd name="T49" fmla="*/ 109 h 1484"/>
                <a:gd name="T50" fmla="*/ 741 w 1085"/>
                <a:gd name="T51" fmla="*/ 199 h 1484"/>
                <a:gd name="T52" fmla="*/ 741 w 1085"/>
                <a:gd name="T53" fmla="*/ 280 h 1484"/>
                <a:gd name="T54" fmla="*/ 343 w 1085"/>
                <a:gd name="T55" fmla="*/ 280 h 1484"/>
                <a:gd name="T56" fmla="*/ 343 w 1085"/>
                <a:gd name="T57" fmla="*/ 199 h 1484"/>
                <a:gd name="T58" fmla="*/ 425 w 1085"/>
                <a:gd name="T59" fmla="*/ 109 h 1484"/>
                <a:gd name="T60" fmla="*/ 343 w 1085"/>
                <a:gd name="T61" fmla="*/ 199 h 1484"/>
                <a:gd name="T62" fmla="*/ 343 w 1085"/>
                <a:gd name="T63" fmla="*/ 199 h 1484"/>
                <a:gd name="T64" fmla="*/ 343 w 1085"/>
                <a:gd name="T65" fmla="*/ 199 h 1484"/>
                <a:gd name="T66" fmla="*/ 316 w 1085"/>
                <a:gd name="T67" fmla="*/ 226 h 1484"/>
                <a:gd name="T68" fmla="*/ 316 w 1085"/>
                <a:gd name="T69" fmla="*/ 226 h 1484"/>
                <a:gd name="T70" fmla="*/ 343 w 1085"/>
                <a:gd name="T71" fmla="*/ 199 h 1484"/>
                <a:gd name="T72" fmla="*/ 1012 w 1085"/>
                <a:gd name="T73" fmla="*/ 1401 h 1484"/>
                <a:gd name="T74" fmla="*/ 1012 w 1085"/>
                <a:gd name="T75" fmla="*/ 1401 h 1484"/>
                <a:gd name="T76" fmla="*/ 81 w 1085"/>
                <a:gd name="T77" fmla="*/ 1401 h 1484"/>
                <a:gd name="T78" fmla="*/ 81 w 1085"/>
                <a:gd name="T79" fmla="*/ 226 h 1484"/>
                <a:gd name="T80" fmla="*/ 81 w 1085"/>
                <a:gd name="T81" fmla="*/ 226 h 1484"/>
                <a:gd name="T82" fmla="*/ 253 w 1085"/>
                <a:gd name="T83" fmla="*/ 226 h 1484"/>
                <a:gd name="T84" fmla="*/ 253 w 1085"/>
                <a:gd name="T85" fmla="*/ 226 h 1484"/>
                <a:gd name="T86" fmla="*/ 271 w 1085"/>
                <a:gd name="T87" fmla="*/ 226 h 1484"/>
                <a:gd name="T88" fmla="*/ 271 w 1085"/>
                <a:gd name="T89" fmla="*/ 317 h 1484"/>
                <a:gd name="T90" fmla="*/ 316 w 1085"/>
                <a:gd name="T91" fmla="*/ 362 h 1484"/>
                <a:gd name="T92" fmla="*/ 768 w 1085"/>
                <a:gd name="T93" fmla="*/ 362 h 1484"/>
                <a:gd name="T94" fmla="*/ 813 w 1085"/>
                <a:gd name="T95" fmla="*/ 317 h 1484"/>
                <a:gd name="T96" fmla="*/ 813 w 1085"/>
                <a:gd name="T97" fmla="*/ 226 h 1484"/>
                <a:gd name="T98" fmla="*/ 831 w 1085"/>
                <a:gd name="T99" fmla="*/ 226 h 1484"/>
                <a:gd name="T100" fmla="*/ 831 w 1085"/>
                <a:gd name="T101" fmla="*/ 226 h 1484"/>
                <a:gd name="T102" fmla="*/ 1012 w 1085"/>
                <a:gd name="T103" fmla="*/ 226 h 1484"/>
                <a:gd name="T104" fmla="*/ 1012 w 1085"/>
                <a:gd name="T105" fmla="*/ 226 h 1484"/>
                <a:gd name="T106" fmla="*/ 1012 w 1085"/>
                <a:gd name="T107" fmla="*/ 1401 h 1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85" h="1484">
                  <a:moveTo>
                    <a:pt x="1030" y="154"/>
                  </a:moveTo>
                  <a:lnTo>
                    <a:pt x="1030" y="154"/>
                  </a:lnTo>
                  <a:cubicBezTo>
                    <a:pt x="795" y="154"/>
                    <a:pt x="795" y="154"/>
                    <a:pt x="795" y="154"/>
                  </a:cubicBezTo>
                  <a:cubicBezTo>
                    <a:pt x="777" y="109"/>
                    <a:pt x="750" y="72"/>
                    <a:pt x="705" y="45"/>
                  </a:cubicBezTo>
                  <a:cubicBezTo>
                    <a:pt x="660" y="18"/>
                    <a:pt x="605" y="0"/>
                    <a:pt x="542" y="0"/>
                  </a:cubicBezTo>
                  <a:cubicBezTo>
                    <a:pt x="488" y="0"/>
                    <a:pt x="425" y="18"/>
                    <a:pt x="379" y="45"/>
                  </a:cubicBezTo>
                  <a:cubicBezTo>
                    <a:pt x="343" y="72"/>
                    <a:pt x="307" y="109"/>
                    <a:pt x="289" y="154"/>
                  </a:cubicBezTo>
                  <a:cubicBezTo>
                    <a:pt x="63" y="154"/>
                    <a:pt x="63" y="154"/>
                    <a:pt x="63" y="154"/>
                  </a:cubicBezTo>
                  <a:cubicBezTo>
                    <a:pt x="27" y="154"/>
                    <a:pt x="0" y="181"/>
                    <a:pt x="0" y="226"/>
                  </a:cubicBezTo>
                  <a:cubicBezTo>
                    <a:pt x="0" y="1447"/>
                    <a:pt x="0" y="1447"/>
                    <a:pt x="0" y="1447"/>
                  </a:cubicBezTo>
                  <a:cubicBezTo>
                    <a:pt x="0" y="1464"/>
                    <a:pt x="18" y="1483"/>
                    <a:pt x="36" y="1483"/>
                  </a:cubicBezTo>
                  <a:cubicBezTo>
                    <a:pt x="1048" y="1483"/>
                    <a:pt x="1048" y="1483"/>
                    <a:pt x="1048" y="1483"/>
                  </a:cubicBezTo>
                  <a:cubicBezTo>
                    <a:pt x="1066" y="1483"/>
                    <a:pt x="1084" y="1464"/>
                    <a:pt x="1084" y="1447"/>
                  </a:cubicBezTo>
                  <a:cubicBezTo>
                    <a:pt x="1084" y="226"/>
                    <a:pt x="1084" y="226"/>
                    <a:pt x="1084" y="226"/>
                  </a:cubicBezTo>
                  <a:cubicBezTo>
                    <a:pt x="1084" y="181"/>
                    <a:pt x="1058" y="154"/>
                    <a:pt x="1030" y="154"/>
                  </a:cubicBezTo>
                  <a:close/>
                  <a:moveTo>
                    <a:pt x="741" y="199"/>
                  </a:moveTo>
                  <a:lnTo>
                    <a:pt x="741" y="199"/>
                  </a:lnTo>
                  <a:lnTo>
                    <a:pt x="741" y="199"/>
                  </a:lnTo>
                  <a:cubicBezTo>
                    <a:pt x="750" y="208"/>
                    <a:pt x="759" y="217"/>
                    <a:pt x="768" y="226"/>
                  </a:cubicBezTo>
                  <a:lnTo>
                    <a:pt x="768" y="226"/>
                  </a:lnTo>
                  <a:cubicBezTo>
                    <a:pt x="750" y="226"/>
                    <a:pt x="741" y="208"/>
                    <a:pt x="741" y="199"/>
                  </a:cubicBezTo>
                  <a:close/>
                  <a:moveTo>
                    <a:pt x="425" y="109"/>
                  </a:moveTo>
                  <a:lnTo>
                    <a:pt x="425" y="109"/>
                  </a:lnTo>
                  <a:cubicBezTo>
                    <a:pt x="461" y="81"/>
                    <a:pt x="497" y="72"/>
                    <a:pt x="542" y="72"/>
                  </a:cubicBezTo>
                  <a:cubicBezTo>
                    <a:pt x="587" y="72"/>
                    <a:pt x="633" y="81"/>
                    <a:pt x="669" y="109"/>
                  </a:cubicBezTo>
                  <a:cubicBezTo>
                    <a:pt x="696" y="127"/>
                    <a:pt x="723" y="163"/>
                    <a:pt x="741" y="199"/>
                  </a:cubicBezTo>
                  <a:cubicBezTo>
                    <a:pt x="741" y="280"/>
                    <a:pt x="741" y="280"/>
                    <a:pt x="741" y="280"/>
                  </a:cubicBezTo>
                  <a:cubicBezTo>
                    <a:pt x="343" y="280"/>
                    <a:pt x="343" y="280"/>
                    <a:pt x="343" y="280"/>
                  </a:cubicBezTo>
                  <a:cubicBezTo>
                    <a:pt x="343" y="199"/>
                    <a:pt x="343" y="199"/>
                    <a:pt x="343" y="199"/>
                  </a:cubicBezTo>
                  <a:cubicBezTo>
                    <a:pt x="361" y="163"/>
                    <a:pt x="388" y="127"/>
                    <a:pt x="425" y="109"/>
                  </a:cubicBezTo>
                  <a:close/>
                  <a:moveTo>
                    <a:pt x="343" y="199"/>
                  </a:moveTo>
                  <a:lnTo>
                    <a:pt x="343" y="199"/>
                  </a:lnTo>
                  <a:lnTo>
                    <a:pt x="343" y="199"/>
                  </a:lnTo>
                  <a:cubicBezTo>
                    <a:pt x="343" y="217"/>
                    <a:pt x="334" y="226"/>
                    <a:pt x="316" y="226"/>
                  </a:cubicBezTo>
                  <a:lnTo>
                    <a:pt x="316" y="226"/>
                  </a:lnTo>
                  <a:cubicBezTo>
                    <a:pt x="334" y="226"/>
                    <a:pt x="343" y="217"/>
                    <a:pt x="343" y="199"/>
                  </a:cubicBezTo>
                  <a:close/>
                  <a:moveTo>
                    <a:pt x="1012" y="1401"/>
                  </a:moveTo>
                  <a:lnTo>
                    <a:pt x="1012" y="1401"/>
                  </a:lnTo>
                  <a:cubicBezTo>
                    <a:pt x="81" y="1401"/>
                    <a:pt x="81" y="1401"/>
                    <a:pt x="81" y="1401"/>
                  </a:cubicBezTo>
                  <a:cubicBezTo>
                    <a:pt x="81" y="226"/>
                    <a:pt x="81" y="226"/>
                    <a:pt x="81" y="226"/>
                  </a:cubicBezTo>
                  <a:lnTo>
                    <a:pt x="81" y="226"/>
                  </a:lnTo>
                  <a:cubicBezTo>
                    <a:pt x="253" y="226"/>
                    <a:pt x="253" y="226"/>
                    <a:pt x="253" y="226"/>
                  </a:cubicBezTo>
                  <a:lnTo>
                    <a:pt x="253" y="226"/>
                  </a:lnTo>
                  <a:cubicBezTo>
                    <a:pt x="271" y="226"/>
                    <a:pt x="271" y="226"/>
                    <a:pt x="271" y="226"/>
                  </a:cubicBezTo>
                  <a:cubicBezTo>
                    <a:pt x="271" y="317"/>
                    <a:pt x="271" y="317"/>
                    <a:pt x="271" y="317"/>
                  </a:cubicBezTo>
                  <a:cubicBezTo>
                    <a:pt x="271" y="344"/>
                    <a:pt x="289" y="362"/>
                    <a:pt x="316" y="362"/>
                  </a:cubicBezTo>
                  <a:cubicBezTo>
                    <a:pt x="768" y="362"/>
                    <a:pt x="768" y="362"/>
                    <a:pt x="768" y="362"/>
                  </a:cubicBezTo>
                  <a:cubicBezTo>
                    <a:pt x="795" y="362"/>
                    <a:pt x="813" y="344"/>
                    <a:pt x="813" y="317"/>
                  </a:cubicBezTo>
                  <a:cubicBezTo>
                    <a:pt x="813" y="226"/>
                    <a:pt x="813" y="226"/>
                    <a:pt x="813" y="226"/>
                  </a:cubicBezTo>
                  <a:cubicBezTo>
                    <a:pt x="831" y="226"/>
                    <a:pt x="831" y="226"/>
                    <a:pt x="831" y="226"/>
                  </a:cubicBezTo>
                  <a:lnTo>
                    <a:pt x="831" y="226"/>
                  </a:lnTo>
                  <a:cubicBezTo>
                    <a:pt x="1012" y="226"/>
                    <a:pt x="1012" y="226"/>
                    <a:pt x="1012" y="226"/>
                  </a:cubicBezTo>
                  <a:lnTo>
                    <a:pt x="1012" y="226"/>
                  </a:lnTo>
                  <a:lnTo>
                    <a:pt x="1012" y="140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" name="Freeform 444">
              <a:extLst>
                <a:ext uri="{FF2B5EF4-FFF2-40B4-BE49-F238E27FC236}">
                  <a16:creationId xmlns:a16="http://schemas.microsoft.com/office/drawing/2014/main" id="{947461CE-683A-474D-AF5B-3B9145697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72770" y="18937072"/>
              <a:ext cx="827131" cy="540456"/>
            </a:xfrm>
            <a:custGeom>
              <a:avLst/>
              <a:gdLst>
                <a:gd name="T0" fmla="*/ 741 w 778"/>
                <a:gd name="T1" fmla="*/ 262 h 507"/>
                <a:gd name="T2" fmla="*/ 741 w 778"/>
                <a:gd name="T3" fmla="*/ 262 h 507"/>
                <a:gd name="T4" fmla="*/ 668 w 778"/>
                <a:gd name="T5" fmla="*/ 262 h 507"/>
                <a:gd name="T6" fmla="*/ 587 w 778"/>
                <a:gd name="T7" fmla="*/ 190 h 507"/>
                <a:gd name="T8" fmla="*/ 560 w 778"/>
                <a:gd name="T9" fmla="*/ 181 h 507"/>
                <a:gd name="T10" fmla="*/ 533 w 778"/>
                <a:gd name="T11" fmla="*/ 199 h 507"/>
                <a:gd name="T12" fmla="*/ 488 w 778"/>
                <a:gd name="T13" fmla="*/ 334 h 507"/>
                <a:gd name="T14" fmla="*/ 424 w 778"/>
                <a:gd name="T15" fmla="*/ 27 h 507"/>
                <a:gd name="T16" fmla="*/ 388 w 778"/>
                <a:gd name="T17" fmla="*/ 0 h 507"/>
                <a:gd name="T18" fmla="*/ 352 w 778"/>
                <a:gd name="T19" fmla="*/ 27 h 507"/>
                <a:gd name="T20" fmla="*/ 289 w 778"/>
                <a:gd name="T21" fmla="*/ 289 h 507"/>
                <a:gd name="T22" fmla="*/ 243 w 778"/>
                <a:gd name="T23" fmla="*/ 199 h 507"/>
                <a:gd name="T24" fmla="*/ 216 w 778"/>
                <a:gd name="T25" fmla="*/ 172 h 507"/>
                <a:gd name="T26" fmla="*/ 180 w 778"/>
                <a:gd name="T27" fmla="*/ 190 h 507"/>
                <a:gd name="T28" fmla="*/ 108 w 778"/>
                <a:gd name="T29" fmla="*/ 262 h 507"/>
                <a:gd name="T30" fmla="*/ 36 w 778"/>
                <a:gd name="T31" fmla="*/ 262 h 507"/>
                <a:gd name="T32" fmla="*/ 0 w 778"/>
                <a:gd name="T33" fmla="*/ 298 h 507"/>
                <a:gd name="T34" fmla="*/ 36 w 778"/>
                <a:gd name="T35" fmla="*/ 334 h 507"/>
                <a:gd name="T36" fmla="*/ 126 w 778"/>
                <a:gd name="T37" fmla="*/ 334 h 507"/>
                <a:gd name="T38" fmla="*/ 153 w 778"/>
                <a:gd name="T39" fmla="*/ 325 h 507"/>
                <a:gd name="T40" fmla="*/ 198 w 778"/>
                <a:gd name="T41" fmla="*/ 271 h 507"/>
                <a:gd name="T42" fmla="*/ 271 w 778"/>
                <a:gd name="T43" fmla="*/ 407 h 507"/>
                <a:gd name="T44" fmla="*/ 307 w 778"/>
                <a:gd name="T45" fmla="*/ 425 h 507"/>
                <a:gd name="T46" fmla="*/ 334 w 778"/>
                <a:gd name="T47" fmla="*/ 398 h 507"/>
                <a:gd name="T48" fmla="*/ 388 w 778"/>
                <a:gd name="T49" fmla="*/ 199 h 507"/>
                <a:gd name="T50" fmla="*/ 442 w 778"/>
                <a:gd name="T51" fmla="*/ 479 h 507"/>
                <a:gd name="T52" fmla="*/ 479 w 778"/>
                <a:gd name="T53" fmla="*/ 506 h 507"/>
                <a:gd name="T54" fmla="*/ 479 w 778"/>
                <a:gd name="T55" fmla="*/ 506 h 507"/>
                <a:gd name="T56" fmla="*/ 515 w 778"/>
                <a:gd name="T57" fmla="*/ 488 h 507"/>
                <a:gd name="T58" fmla="*/ 578 w 778"/>
                <a:gd name="T59" fmla="*/ 280 h 507"/>
                <a:gd name="T60" fmla="*/ 623 w 778"/>
                <a:gd name="T61" fmla="*/ 325 h 507"/>
                <a:gd name="T62" fmla="*/ 650 w 778"/>
                <a:gd name="T63" fmla="*/ 334 h 507"/>
                <a:gd name="T64" fmla="*/ 741 w 778"/>
                <a:gd name="T65" fmla="*/ 334 h 507"/>
                <a:gd name="T66" fmla="*/ 777 w 778"/>
                <a:gd name="T67" fmla="*/ 298 h 507"/>
                <a:gd name="T68" fmla="*/ 741 w 778"/>
                <a:gd name="T69" fmla="*/ 262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78" h="507">
                  <a:moveTo>
                    <a:pt x="741" y="262"/>
                  </a:moveTo>
                  <a:lnTo>
                    <a:pt x="741" y="262"/>
                  </a:lnTo>
                  <a:cubicBezTo>
                    <a:pt x="668" y="262"/>
                    <a:pt x="668" y="262"/>
                    <a:pt x="668" y="262"/>
                  </a:cubicBezTo>
                  <a:cubicBezTo>
                    <a:pt x="587" y="190"/>
                    <a:pt x="587" y="190"/>
                    <a:pt x="587" y="190"/>
                  </a:cubicBezTo>
                  <a:cubicBezTo>
                    <a:pt x="578" y="181"/>
                    <a:pt x="569" y="172"/>
                    <a:pt x="560" y="181"/>
                  </a:cubicBezTo>
                  <a:cubicBezTo>
                    <a:pt x="542" y="181"/>
                    <a:pt x="533" y="190"/>
                    <a:pt x="533" y="199"/>
                  </a:cubicBezTo>
                  <a:cubicBezTo>
                    <a:pt x="488" y="334"/>
                    <a:pt x="488" y="334"/>
                    <a:pt x="488" y="334"/>
                  </a:cubicBezTo>
                  <a:cubicBezTo>
                    <a:pt x="424" y="27"/>
                    <a:pt x="424" y="27"/>
                    <a:pt x="424" y="27"/>
                  </a:cubicBezTo>
                  <a:cubicBezTo>
                    <a:pt x="424" y="9"/>
                    <a:pt x="406" y="0"/>
                    <a:pt x="388" y="0"/>
                  </a:cubicBezTo>
                  <a:cubicBezTo>
                    <a:pt x="370" y="0"/>
                    <a:pt x="352" y="9"/>
                    <a:pt x="352" y="27"/>
                  </a:cubicBezTo>
                  <a:cubicBezTo>
                    <a:pt x="289" y="289"/>
                    <a:pt x="289" y="289"/>
                    <a:pt x="289" y="289"/>
                  </a:cubicBezTo>
                  <a:cubicBezTo>
                    <a:pt x="243" y="199"/>
                    <a:pt x="243" y="199"/>
                    <a:pt x="243" y="199"/>
                  </a:cubicBezTo>
                  <a:cubicBezTo>
                    <a:pt x="234" y="181"/>
                    <a:pt x="225" y="181"/>
                    <a:pt x="216" y="172"/>
                  </a:cubicBezTo>
                  <a:cubicBezTo>
                    <a:pt x="207" y="172"/>
                    <a:pt x="189" y="181"/>
                    <a:pt x="180" y="190"/>
                  </a:cubicBezTo>
                  <a:cubicBezTo>
                    <a:pt x="108" y="262"/>
                    <a:pt x="108" y="262"/>
                    <a:pt x="108" y="262"/>
                  </a:cubicBezTo>
                  <a:cubicBezTo>
                    <a:pt x="36" y="262"/>
                    <a:pt x="36" y="262"/>
                    <a:pt x="36" y="262"/>
                  </a:cubicBezTo>
                  <a:cubicBezTo>
                    <a:pt x="17" y="262"/>
                    <a:pt x="0" y="280"/>
                    <a:pt x="0" y="298"/>
                  </a:cubicBezTo>
                  <a:cubicBezTo>
                    <a:pt x="0" y="316"/>
                    <a:pt x="17" y="334"/>
                    <a:pt x="36" y="334"/>
                  </a:cubicBezTo>
                  <a:cubicBezTo>
                    <a:pt x="126" y="334"/>
                    <a:pt x="126" y="334"/>
                    <a:pt x="126" y="334"/>
                  </a:cubicBezTo>
                  <a:cubicBezTo>
                    <a:pt x="135" y="334"/>
                    <a:pt x="144" y="334"/>
                    <a:pt x="153" y="325"/>
                  </a:cubicBezTo>
                  <a:cubicBezTo>
                    <a:pt x="198" y="271"/>
                    <a:pt x="198" y="271"/>
                    <a:pt x="198" y="271"/>
                  </a:cubicBezTo>
                  <a:cubicBezTo>
                    <a:pt x="271" y="407"/>
                    <a:pt x="271" y="407"/>
                    <a:pt x="271" y="407"/>
                  </a:cubicBezTo>
                  <a:cubicBezTo>
                    <a:pt x="280" y="416"/>
                    <a:pt x="289" y="425"/>
                    <a:pt x="307" y="425"/>
                  </a:cubicBezTo>
                  <a:cubicBezTo>
                    <a:pt x="325" y="425"/>
                    <a:pt x="334" y="416"/>
                    <a:pt x="334" y="398"/>
                  </a:cubicBezTo>
                  <a:cubicBezTo>
                    <a:pt x="388" y="199"/>
                    <a:pt x="388" y="199"/>
                    <a:pt x="388" y="199"/>
                  </a:cubicBezTo>
                  <a:cubicBezTo>
                    <a:pt x="442" y="479"/>
                    <a:pt x="442" y="479"/>
                    <a:pt x="442" y="479"/>
                  </a:cubicBezTo>
                  <a:cubicBezTo>
                    <a:pt x="442" y="497"/>
                    <a:pt x="460" y="506"/>
                    <a:pt x="479" y="506"/>
                  </a:cubicBezTo>
                  <a:lnTo>
                    <a:pt x="479" y="506"/>
                  </a:lnTo>
                  <a:cubicBezTo>
                    <a:pt x="496" y="506"/>
                    <a:pt x="506" y="497"/>
                    <a:pt x="515" y="488"/>
                  </a:cubicBezTo>
                  <a:cubicBezTo>
                    <a:pt x="578" y="280"/>
                    <a:pt x="578" y="280"/>
                    <a:pt x="578" y="280"/>
                  </a:cubicBezTo>
                  <a:cubicBezTo>
                    <a:pt x="623" y="325"/>
                    <a:pt x="623" y="325"/>
                    <a:pt x="623" y="325"/>
                  </a:cubicBezTo>
                  <a:cubicBezTo>
                    <a:pt x="632" y="334"/>
                    <a:pt x="641" y="334"/>
                    <a:pt x="650" y="334"/>
                  </a:cubicBezTo>
                  <a:cubicBezTo>
                    <a:pt x="741" y="334"/>
                    <a:pt x="741" y="334"/>
                    <a:pt x="741" y="334"/>
                  </a:cubicBezTo>
                  <a:cubicBezTo>
                    <a:pt x="759" y="334"/>
                    <a:pt x="777" y="316"/>
                    <a:pt x="777" y="298"/>
                  </a:cubicBezTo>
                  <a:cubicBezTo>
                    <a:pt x="777" y="280"/>
                    <a:pt x="759" y="262"/>
                    <a:pt x="741" y="26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DF9B41D-7A52-0A4A-81EC-9ACD74BF41EF}"/>
              </a:ext>
            </a:extLst>
          </p:cNvPr>
          <p:cNvGrpSpPr/>
          <p:nvPr/>
        </p:nvGrpSpPr>
        <p:grpSpPr>
          <a:xfrm>
            <a:off x="8846646" y="4397880"/>
            <a:ext cx="806403" cy="911204"/>
            <a:chOff x="8519780" y="13640617"/>
            <a:chExt cx="1301792" cy="1470975"/>
          </a:xfrm>
        </p:grpSpPr>
        <p:sp>
          <p:nvSpPr>
            <p:cNvPr id="62" name="Freeform 445">
              <a:extLst>
                <a:ext uri="{FF2B5EF4-FFF2-40B4-BE49-F238E27FC236}">
                  <a16:creationId xmlns:a16="http://schemas.microsoft.com/office/drawing/2014/main" id="{6DF20D56-A595-7A47-BE60-FC5AF4EEE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9780" y="13946090"/>
              <a:ext cx="1301792" cy="1165502"/>
            </a:xfrm>
            <a:custGeom>
              <a:avLst/>
              <a:gdLst>
                <a:gd name="T0" fmla="*/ 1203 w 1222"/>
                <a:gd name="T1" fmla="*/ 317 h 1094"/>
                <a:gd name="T2" fmla="*/ 1203 w 1222"/>
                <a:gd name="T3" fmla="*/ 317 h 1094"/>
                <a:gd name="T4" fmla="*/ 1085 w 1222"/>
                <a:gd name="T5" fmla="*/ 118 h 1094"/>
                <a:gd name="T6" fmla="*/ 669 w 1222"/>
                <a:gd name="T7" fmla="*/ 82 h 1094"/>
                <a:gd name="T8" fmla="*/ 606 w 1222"/>
                <a:gd name="T9" fmla="*/ 91 h 1094"/>
                <a:gd name="T10" fmla="*/ 543 w 1222"/>
                <a:gd name="T11" fmla="*/ 82 h 1094"/>
                <a:gd name="T12" fmla="*/ 145 w 1222"/>
                <a:gd name="T13" fmla="*/ 127 h 1094"/>
                <a:gd name="T14" fmla="*/ 19 w 1222"/>
                <a:gd name="T15" fmla="*/ 308 h 1094"/>
                <a:gd name="T16" fmla="*/ 9 w 1222"/>
                <a:gd name="T17" fmla="*/ 516 h 1094"/>
                <a:gd name="T18" fmla="*/ 172 w 1222"/>
                <a:gd name="T19" fmla="*/ 868 h 1094"/>
                <a:gd name="T20" fmla="*/ 407 w 1222"/>
                <a:gd name="T21" fmla="*/ 1066 h 1094"/>
                <a:gd name="T22" fmla="*/ 552 w 1222"/>
                <a:gd name="T23" fmla="*/ 1066 h 1094"/>
                <a:gd name="T24" fmla="*/ 606 w 1222"/>
                <a:gd name="T25" fmla="*/ 1048 h 1094"/>
                <a:gd name="T26" fmla="*/ 660 w 1222"/>
                <a:gd name="T27" fmla="*/ 1066 h 1094"/>
                <a:gd name="T28" fmla="*/ 742 w 1222"/>
                <a:gd name="T29" fmla="*/ 1084 h 1094"/>
                <a:gd name="T30" fmla="*/ 814 w 1222"/>
                <a:gd name="T31" fmla="*/ 1066 h 1094"/>
                <a:gd name="T32" fmla="*/ 1040 w 1222"/>
                <a:gd name="T33" fmla="*/ 886 h 1094"/>
                <a:gd name="T34" fmla="*/ 1203 w 1222"/>
                <a:gd name="T35" fmla="*/ 552 h 1094"/>
                <a:gd name="T36" fmla="*/ 1203 w 1222"/>
                <a:gd name="T37" fmla="*/ 317 h 1094"/>
                <a:gd name="T38" fmla="*/ 1130 w 1222"/>
                <a:gd name="T39" fmla="*/ 534 h 1094"/>
                <a:gd name="T40" fmla="*/ 1130 w 1222"/>
                <a:gd name="T41" fmla="*/ 534 h 1094"/>
                <a:gd name="T42" fmla="*/ 986 w 1222"/>
                <a:gd name="T43" fmla="*/ 841 h 1094"/>
                <a:gd name="T44" fmla="*/ 796 w 1222"/>
                <a:gd name="T45" fmla="*/ 1003 h 1094"/>
                <a:gd name="T46" fmla="*/ 687 w 1222"/>
                <a:gd name="T47" fmla="*/ 1003 h 1094"/>
                <a:gd name="T48" fmla="*/ 606 w 1222"/>
                <a:gd name="T49" fmla="*/ 984 h 1094"/>
                <a:gd name="T50" fmla="*/ 534 w 1222"/>
                <a:gd name="T51" fmla="*/ 1003 h 1094"/>
                <a:gd name="T52" fmla="*/ 425 w 1222"/>
                <a:gd name="T53" fmla="*/ 1003 h 1094"/>
                <a:gd name="T54" fmla="*/ 226 w 1222"/>
                <a:gd name="T55" fmla="*/ 823 h 1094"/>
                <a:gd name="T56" fmla="*/ 82 w 1222"/>
                <a:gd name="T57" fmla="*/ 506 h 1094"/>
                <a:gd name="T58" fmla="*/ 82 w 1222"/>
                <a:gd name="T59" fmla="*/ 326 h 1094"/>
                <a:gd name="T60" fmla="*/ 181 w 1222"/>
                <a:gd name="T61" fmla="*/ 181 h 1094"/>
                <a:gd name="T62" fmla="*/ 525 w 1222"/>
                <a:gd name="T63" fmla="*/ 145 h 1094"/>
                <a:gd name="T64" fmla="*/ 606 w 1222"/>
                <a:gd name="T65" fmla="*/ 163 h 1094"/>
                <a:gd name="T66" fmla="*/ 687 w 1222"/>
                <a:gd name="T67" fmla="*/ 145 h 1094"/>
                <a:gd name="T68" fmla="*/ 1040 w 1222"/>
                <a:gd name="T69" fmla="*/ 163 h 1094"/>
                <a:gd name="T70" fmla="*/ 1130 w 1222"/>
                <a:gd name="T71" fmla="*/ 534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22" h="1094">
                  <a:moveTo>
                    <a:pt x="1203" y="317"/>
                  </a:moveTo>
                  <a:lnTo>
                    <a:pt x="1203" y="317"/>
                  </a:lnTo>
                  <a:cubicBezTo>
                    <a:pt x="1185" y="235"/>
                    <a:pt x="1139" y="172"/>
                    <a:pt x="1085" y="118"/>
                  </a:cubicBezTo>
                  <a:cubicBezTo>
                    <a:pt x="949" y="0"/>
                    <a:pt x="778" y="46"/>
                    <a:pt x="669" y="82"/>
                  </a:cubicBezTo>
                  <a:cubicBezTo>
                    <a:pt x="642" y="91"/>
                    <a:pt x="615" y="91"/>
                    <a:pt x="606" y="91"/>
                  </a:cubicBezTo>
                  <a:cubicBezTo>
                    <a:pt x="597" y="91"/>
                    <a:pt x="570" y="91"/>
                    <a:pt x="543" y="82"/>
                  </a:cubicBezTo>
                  <a:cubicBezTo>
                    <a:pt x="443" y="55"/>
                    <a:pt x="281" y="18"/>
                    <a:pt x="145" y="127"/>
                  </a:cubicBezTo>
                  <a:cubicBezTo>
                    <a:pt x="82" y="172"/>
                    <a:pt x="45" y="235"/>
                    <a:pt x="19" y="308"/>
                  </a:cubicBezTo>
                  <a:cubicBezTo>
                    <a:pt x="0" y="371"/>
                    <a:pt x="0" y="443"/>
                    <a:pt x="9" y="516"/>
                  </a:cubicBezTo>
                  <a:cubicBezTo>
                    <a:pt x="36" y="633"/>
                    <a:pt x="91" y="759"/>
                    <a:pt x="172" y="868"/>
                  </a:cubicBezTo>
                  <a:cubicBezTo>
                    <a:pt x="244" y="966"/>
                    <a:pt x="335" y="1048"/>
                    <a:pt x="407" y="1066"/>
                  </a:cubicBezTo>
                  <a:cubicBezTo>
                    <a:pt x="479" y="1093"/>
                    <a:pt x="525" y="1075"/>
                    <a:pt x="552" y="1066"/>
                  </a:cubicBezTo>
                  <a:cubicBezTo>
                    <a:pt x="570" y="1057"/>
                    <a:pt x="588" y="1048"/>
                    <a:pt x="606" y="1048"/>
                  </a:cubicBezTo>
                  <a:cubicBezTo>
                    <a:pt x="624" y="1048"/>
                    <a:pt x="642" y="1057"/>
                    <a:pt x="660" y="1066"/>
                  </a:cubicBezTo>
                  <a:cubicBezTo>
                    <a:pt x="678" y="1075"/>
                    <a:pt x="706" y="1084"/>
                    <a:pt x="742" y="1084"/>
                  </a:cubicBezTo>
                  <a:cubicBezTo>
                    <a:pt x="760" y="1084"/>
                    <a:pt x="787" y="1075"/>
                    <a:pt x="814" y="1066"/>
                  </a:cubicBezTo>
                  <a:cubicBezTo>
                    <a:pt x="886" y="1048"/>
                    <a:pt x="968" y="975"/>
                    <a:pt x="1040" y="886"/>
                  </a:cubicBezTo>
                  <a:cubicBezTo>
                    <a:pt x="1121" y="787"/>
                    <a:pt x="1176" y="669"/>
                    <a:pt x="1203" y="552"/>
                  </a:cubicBezTo>
                  <a:cubicBezTo>
                    <a:pt x="1221" y="470"/>
                    <a:pt x="1221" y="389"/>
                    <a:pt x="1203" y="317"/>
                  </a:cubicBezTo>
                  <a:close/>
                  <a:moveTo>
                    <a:pt x="1130" y="534"/>
                  </a:moveTo>
                  <a:lnTo>
                    <a:pt x="1130" y="534"/>
                  </a:lnTo>
                  <a:cubicBezTo>
                    <a:pt x="1112" y="642"/>
                    <a:pt x="1058" y="750"/>
                    <a:pt x="986" y="841"/>
                  </a:cubicBezTo>
                  <a:cubicBezTo>
                    <a:pt x="923" y="931"/>
                    <a:pt x="850" y="984"/>
                    <a:pt x="796" y="1003"/>
                  </a:cubicBezTo>
                  <a:cubicBezTo>
                    <a:pt x="742" y="1021"/>
                    <a:pt x="715" y="1012"/>
                    <a:pt x="687" y="1003"/>
                  </a:cubicBezTo>
                  <a:cubicBezTo>
                    <a:pt x="660" y="994"/>
                    <a:pt x="642" y="984"/>
                    <a:pt x="606" y="984"/>
                  </a:cubicBezTo>
                  <a:cubicBezTo>
                    <a:pt x="579" y="984"/>
                    <a:pt x="552" y="994"/>
                    <a:pt x="534" y="1003"/>
                  </a:cubicBezTo>
                  <a:cubicBezTo>
                    <a:pt x="498" y="1012"/>
                    <a:pt x="479" y="1021"/>
                    <a:pt x="425" y="1003"/>
                  </a:cubicBezTo>
                  <a:cubicBezTo>
                    <a:pt x="371" y="984"/>
                    <a:pt x="290" y="922"/>
                    <a:pt x="226" y="823"/>
                  </a:cubicBezTo>
                  <a:cubicBezTo>
                    <a:pt x="154" y="723"/>
                    <a:pt x="100" y="606"/>
                    <a:pt x="82" y="506"/>
                  </a:cubicBezTo>
                  <a:cubicBezTo>
                    <a:pt x="73" y="443"/>
                    <a:pt x="73" y="380"/>
                    <a:pt x="82" y="326"/>
                  </a:cubicBezTo>
                  <a:cubicBezTo>
                    <a:pt x="100" y="271"/>
                    <a:pt x="136" y="217"/>
                    <a:pt x="181" y="181"/>
                  </a:cubicBezTo>
                  <a:cubicBezTo>
                    <a:pt x="299" y="91"/>
                    <a:pt x="434" y="127"/>
                    <a:pt x="525" y="145"/>
                  </a:cubicBezTo>
                  <a:cubicBezTo>
                    <a:pt x="561" y="154"/>
                    <a:pt x="588" y="163"/>
                    <a:pt x="606" y="163"/>
                  </a:cubicBezTo>
                  <a:cubicBezTo>
                    <a:pt x="624" y="163"/>
                    <a:pt x="651" y="154"/>
                    <a:pt x="687" y="145"/>
                  </a:cubicBezTo>
                  <a:cubicBezTo>
                    <a:pt x="787" y="118"/>
                    <a:pt x="931" y="72"/>
                    <a:pt x="1040" y="163"/>
                  </a:cubicBezTo>
                  <a:cubicBezTo>
                    <a:pt x="1103" y="226"/>
                    <a:pt x="1176" y="344"/>
                    <a:pt x="1130" y="53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" name="Freeform 446">
              <a:extLst>
                <a:ext uri="{FF2B5EF4-FFF2-40B4-BE49-F238E27FC236}">
                  <a16:creationId xmlns:a16="http://schemas.microsoft.com/office/drawing/2014/main" id="{72C5A585-745A-E344-9D60-442CD27AC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9034" y="13640617"/>
              <a:ext cx="319573" cy="328972"/>
            </a:xfrm>
            <a:custGeom>
              <a:avLst/>
              <a:gdLst>
                <a:gd name="T0" fmla="*/ 36 w 299"/>
                <a:gd name="T1" fmla="*/ 307 h 308"/>
                <a:gd name="T2" fmla="*/ 36 w 299"/>
                <a:gd name="T3" fmla="*/ 307 h 308"/>
                <a:gd name="T4" fmla="*/ 271 w 299"/>
                <a:gd name="T5" fmla="*/ 172 h 308"/>
                <a:gd name="T6" fmla="*/ 298 w 299"/>
                <a:gd name="T7" fmla="*/ 36 h 308"/>
                <a:gd name="T8" fmla="*/ 271 w 299"/>
                <a:gd name="T9" fmla="*/ 0 h 308"/>
                <a:gd name="T10" fmla="*/ 36 w 299"/>
                <a:gd name="T11" fmla="*/ 136 h 308"/>
                <a:gd name="T12" fmla="*/ 0 w 299"/>
                <a:gd name="T13" fmla="*/ 271 h 308"/>
                <a:gd name="T14" fmla="*/ 18 w 299"/>
                <a:gd name="T15" fmla="*/ 298 h 308"/>
                <a:gd name="T16" fmla="*/ 36 w 299"/>
                <a:gd name="T17" fmla="*/ 307 h 308"/>
                <a:gd name="T18" fmla="*/ 99 w 299"/>
                <a:gd name="T19" fmla="*/ 172 h 308"/>
                <a:gd name="T20" fmla="*/ 99 w 299"/>
                <a:gd name="T21" fmla="*/ 172 h 308"/>
                <a:gd name="T22" fmla="*/ 226 w 299"/>
                <a:gd name="T23" fmla="*/ 72 h 308"/>
                <a:gd name="T24" fmla="*/ 207 w 299"/>
                <a:gd name="T25" fmla="*/ 144 h 308"/>
                <a:gd name="T26" fmla="*/ 81 w 299"/>
                <a:gd name="T27" fmla="*/ 235 h 308"/>
                <a:gd name="T28" fmla="*/ 99 w 299"/>
                <a:gd name="T29" fmla="*/ 172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9" h="308">
                  <a:moveTo>
                    <a:pt x="36" y="307"/>
                  </a:moveTo>
                  <a:lnTo>
                    <a:pt x="36" y="307"/>
                  </a:lnTo>
                  <a:cubicBezTo>
                    <a:pt x="171" y="307"/>
                    <a:pt x="235" y="235"/>
                    <a:pt x="271" y="172"/>
                  </a:cubicBezTo>
                  <a:cubicBezTo>
                    <a:pt x="298" y="108"/>
                    <a:pt x="298" y="36"/>
                    <a:pt x="298" y="36"/>
                  </a:cubicBezTo>
                  <a:cubicBezTo>
                    <a:pt x="298" y="18"/>
                    <a:pt x="289" y="0"/>
                    <a:pt x="271" y="0"/>
                  </a:cubicBezTo>
                  <a:cubicBezTo>
                    <a:pt x="135" y="0"/>
                    <a:pt x="72" y="81"/>
                    <a:pt x="36" y="136"/>
                  </a:cubicBezTo>
                  <a:cubicBezTo>
                    <a:pt x="9" y="199"/>
                    <a:pt x="0" y="262"/>
                    <a:pt x="0" y="271"/>
                  </a:cubicBezTo>
                  <a:cubicBezTo>
                    <a:pt x="0" y="280"/>
                    <a:pt x="9" y="289"/>
                    <a:pt x="18" y="298"/>
                  </a:cubicBezTo>
                  <a:cubicBezTo>
                    <a:pt x="18" y="298"/>
                    <a:pt x="27" y="307"/>
                    <a:pt x="36" y="307"/>
                  </a:cubicBezTo>
                  <a:close/>
                  <a:moveTo>
                    <a:pt x="99" y="172"/>
                  </a:moveTo>
                  <a:lnTo>
                    <a:pt x="99" y="172"/>
                  </a:lnTo>
                  <a:cubicBezTo>
                    <a:pt x="126" y="118"/>
                    <a:pt x="171" y="81"/>
                    <a:pt x="226" y="72"/>
                  </a:cubicBezTo>
                  <a:cubicBezTo>
                    <a:pt x="226" y="90"/>
                    <a:pt x="217" y="118"/>
                    <a:pt x="207" y="144"/>
                  </a:cubicBezTo>
                  <a:cubicBezTo>
                    <a:pt x="181" y="190"/>
                    <a:pt x="135" y="226"/>
                    <a:pt x="81" y="235"/>
                  </a:cubicBezTo>
                  <a:cubicBezTo>
                    <a:pt x="81" y="217"/>
                    <a:pt x="90" y="190"/>
                    <a:pt x="99" y="17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72" name="Freeform 447">
            <a:extLst>
              <a:ext uri="{FF2B5EF4-FFF2-40B4-BE49-F238E27FC236}">
                <a16:creationId xmlns:a16="http://schemas.microsoft.com/office/drawing/2014/main" id="{6F4B913B-D40C-B149-9F1C-8CE646C46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5336" y="6858000"/>
            <a:ext cx="419212" cy="908294"/>
          </a:xfrm>
          <a:custGeom>
            <a:avLst/>
            <a:gdLst>
              <a:gd name="T0" fmla="*/ 615 w 633"/>
              <a:gd name="T1" fmla="*/ 488 h 1374"/>
              <a:gd name="T2" fmla="*/ 615 w 633"/>
              <a:gd name="T3" fmla="*/ 488 h 1374"/>
              <a:gd name="T4" fmla="*/ 551 w 633"/>
              <a:gd name="T5" fmla="*/ 208 h 1374"/>
              <a:gd name="T6" fmla="*/ 578 w 633"/>
              <a:gd name="T7" fmla="*/ 208 h 1374"/>
              <a:gd name="T8" fmla="*/ 615 w 633"/>
              <a:gd name="T9" fmla="*/ 172 h 1374"/>
              <a:gd name="T10" fmla="*/ 578 w 633"/>
              <a:gd name="T11" fmla="*/ 144 h 1374"/>
              <a:gd name="T12" fmla="*/ 542 w 633"/>
              <a:gd name="T13" fmla="*/ 144 h 1374"/>
              <a:gd name="T14" fmla="*/ 542 w 633"/>
              <a:gd name="T15" fmla="*/ 136 h 1374"/>
              <a:gd name="T16" fmla="*/ 542 w 633"/>
              <a:gd name="T17" fmla="*/ 36 h 1374"/>
              <a:gd name="T18" fmla="*/ 515 w 633"/>
              <a:gd name="T19" fmla="*/ 0 h 1374"/>
              <a:gd name="T20" fmla="*/ 126 w 633"/>
              <a:gd name="T21" fmla="*/ 0 h 1374"/>
              <a:gd name="T22" fmla="*/ 90 w 633"/>
              <a:gd name="T23" fmla="*/ 36 h 1374"/>
              <a:gd name="T24" fmla="*/ 90 w 633"/>
              <a:gd name="T25" fmla="*/ 127 h 1374"/>
              <a:gd name="T26" fmla="*/ 90 w 633"/>
              <a:gd name="T27" fmla="*/ 144 h 1374"/>
              <a:gd name="T28" fmla="*/ 54 w 633"/>
              <a:gd name="T29" fmla="*/ 144 h 1374"/>
              <a:gd name="T30" fmla="*/ 18 w 633"/>
              <a:gd name="T31" fmla="*/ 172 h 1374"/>
              <a:gd name="T32" fmla="*/ 54 w 633"/>
              <a:gd name="T33" fmla="*/ 208 h 1374"/>
              <a:gd name="T34" fmla="*/ 90 w 633"/>
              <a:gd name="T35" fmla="*/ 208 h 1374"/>
              <a:gd name="T36" fmla="*/ 18 w 633"/>
              <a:gd name="T37" fmla="*/ 488 h 1374"/>
              <a:gd name="T38" fmla="*/ 0 w 633"/>
              <a:gd name="T39" fmla="*/ 606 h 1374"/>
              <a:gd name="T40" fmla="*/ 0 w 633"/>
              <a:gd name="T41" fmla="*/ 1337 h 1374"/>
              <a:gd name="T42" fmla="*/ 36 w 633"/>
              <a:gd name="T43" fmla="*/ 1373 h 1374"/>
              <a:gd name="T44" fmla="*/ 605 w 633"/>
              <a:gd name="T45" fmla="*/ 1373 h 1374"/>
              <a:gd name="T46" fmla="*/ 632 w 633"/>
              <a:gd name="T47" fmla="*/ 1337 h 1374"/>
              <a:gd name="T48" fmla="*/ 632 w 633"/>
              <a:gd name="T49" fmla="*/ 606 h 1374"/>
              <a:gd name="T50" fmla="*/ 615 w 633"/>
              <a:gd name="T51" fmla="*/ 488 h 1374"/>
              <a:gd name="T52" fmla="*/ 162 w 633"/>
              <a:gd name="T53" fmla="*/ 127 h 1374"/>
              <a:gd name="T54" fmla="*/ 162 w 633"/>
              <a:gd name="T55" fmla="*/ 127 h 1374"/>
              <a:gd name="T56" fmla="*/ 162 w 633"/>
              <a:gd name="T57" fmla="*/ 72 h 1374"/>
              <a:gd name="T58" fmla="*/ 479 w 633"/>
              <a:gd name="T59" fmla="*/ 72 h 1374"/>
              <a:gd name="T60" fmla="*/ 479 w 633"/>
              <a:gd name="T61" fmla="*/ 136 h 1374"/>
              <a:gd name="T62" fmla="*/ 479 w 633"/>
              <a:gd name="T63" fmla="*/ 144 h 1374"/>
              <a:gd name="T64" fmla="*/ 162 w 633"/>
              <a:gd name="T65" fmla="*/ 144 h 1374"/>
              <a:gd name="T66" fmla="*/ 162 w 633"/>
              <a:gd name="T67" fmla="*/ 127 h 1374"/>
              <a:gd name="T68" fmla="*/ 162 w 633"/>
              <a:gd name="T69" fmla="*/ 208 h 1374"/>
              <a:gd name="T70" fmla="*/ 162 w 633"/>
              <a:gd name="T71" fmla="*/ 208 h 1374"/>
              <a:gd name="T72" fmla="*/ 479 w 633"/>
              <a:gd name="T73" fmla="*/ 208 h 1374"/>
              <a:gd name="T74" fmla="*/ 551 w 633"/>
              <a:gd name="T75" fmla="*/ 515 h 1374"/>
              <a:gd name="T76" fmla="*/ 569 w 633"/>
              <a:gd name="T77" fmla="*/ 578 h 1374"/>
              <a:gd name="T78" fmla="*/ 424 w 633"/>
              <a:gd name="T79" fmla="*/ 606 h 1374"/>
              <a:gd name="T80" fmla="*/ 316 w 633"/>
              <a:gd name="T81" fmla="*/ 578 h 1374"/>
              <a:gd name="T82" fmla="*/ 72 w 633"/>
              <a:gd name="T83" fmla="*/ 551 h 1374"/>
              <a:gd name="T84" fmla="*/ 81 w 633"/>
              <a:gd name="T85" fmla="*/ 515 h 1374"/>
              <a:gd name="T86" fmla="*/ 162 w 633"/>
              <a:gd name="T87" fmla="*/ 208 h 1374"/>
              <a:gd name="T88" fmla="*/ 63 w 633"/>
              <a:gd name="T89" fmla="*/ 1301 h 1374"/>
              <a:gd name="T90" fmla="*/ 63 w 633"/>
              <a:gd name="T91" fmla="*/ 1301 h 1374"/>
              <a:gd name="T92" fmla="*/ 63 w 633"/>
              <a:gd name="T93" fmla="*/ 624 h 1374"/>
              <a:gd name="T94" fmla="*/ 289 w 633"/>
              <a:gd name="T95" fmla="*/ 642 h 1374"/>
              <a:gd name="T96" fmla="*/ 434 w 633"/>
              <a:gd name="T97" fmla="*/ 669 h 1374"/>
              <a:gd name="T98" fmla="*/ 569 w 633"/>
              <a:gd name="T99" fmla="*/ 642 h 1374"/>
              <a:gd name="T100" fmla="*/ 569 w 633"/>
              <a:gd name="T101" fmla="*/ 1301 h 1374"/>
              <a:gd name="T102" fmla="*/ 63 w 633"/>
              <a:gd name="T103" fmla="*/ 1301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33" h="1374">
                <a:moveTo>
                  <a:pt x="615" y="488"/>
                </a:moveTo>
                <a:lnTo>
                  <a:pt x="615" y="488"/>
                </a:lnTo>
                <a:cubicBezTo>
                  <a:pt x="578" y="398"/>
                  <a:pt x="560" y="307"/>
                  <a:pt x="551" y="208"/>
                </a:cubicBezTo>
                <a:cubicBezTo>
                  <a:pt x="578" y="208"/>
                  <a:pt x="578" y="208"/>
                  <a:pt x="578" y="208"/>
                </a:cubicBezTo>
                <a:cubicBezTo>
                  <a:pt x="596" y="208"/>
                  <a:pt x="615" y="199"/>
                  <a:pt x="615" y="172"/>
                </a:cubicBezTo>
                <a:cubicBezTo>
                  <a:pt x="615" y="154"/>
                  <a:pt x="596" y="144"/>
                  <a:pt x="578" y="144"/>
                </a:cubicBezTo>
                <a:cubicBezTo>
                  <a:pt x="542" y="144"/>
                  <a:pt x="542" y="144"/>
                  <a:pt x="542" y="144"/>
                </a:cubicBezTo>
                <a:lnTo>
                  <a:pt x="542" y="136"/>
                </a:lnTo>
                <a:cubicBezTo>
                  <a:pt x="542" y="36"/>
                  <a:pt x="542" y="36"/>
                  <a:pt x="542" y="36"/>
                </a:cubicBezTo>
                <a:cubicBezTo>
                  <a:pt x="542" y="18"/>
                  <a:pt x="533" y="0"/>
                  <a:pt x="515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08" y="0"/>
                  <a:pt x="90" y="18"/>
                  <a:pt x="90" y="36"/>
                </a:cubicBezTo>
                <a:cubicBezTo>
                  <a:pt x="90" y="127"/>
                  <a:pt x="90" y="127"/>
                  <a:pt x="90" y="127"/>
                </a:cubicBezTo>
                <a:cubicBezTo>
                  <a:pt x="90" y="127"/>
                  <a:pt x="90" y="136"/>
                  <a:pt x="90" y="144"/>
                </a:cubicBezTo>
                <a:cubicBezTo>
                  <a:pt x="54" y="144"/>
                  <a:pt x="54" y="144"/>
                  <a:pt x="54" y="144"/>
                </a:cubicBezTo>
                <a:cubicBezTo>
                  <a:pt x="36" y="144"/>
                  <a:pt x="18" y="154"/>
                  <a:pt x="18" y="172"/>
                </a:cubicBezTo>
                <a:cubicBezTo>
                  <a:pt x="18" y="199"/>
                  <a:pt x="36" y="208"/>
                  <a:pt x="54" y="208"/>
                </a:cubicBezTo>
                <a:cubicBezTo>
                  <a:pt x="90" y="208"/>
                  <a:pt x="90" y="208"/>
                  <a:pt x="90" y="208"/>
                </a:cubicBezTo>
                <a:cubicBezTo>
                  <a:pt x="81" y="307"/>
                  <a:pt x="54" y="398"/>
                  <a:pt x="18" y="488"/>
                </a:cubicBezTo>
                <a:cubicBezTo>
                  <a:pt x="9" y="524"/>
                  <a:pt x="0" y="569"/>
                  <a:pt x="0" y="606"/>
                </a:cubicBezTo>
                <a:cubicBezTo>
                  <a:pt x="0" y="1337"/>
                  <a:pt x="0" y="1337"/>
                  <a:pt x="0" y="1337"/>
                </a:cubicBezTo>
                <a:cubicBezTo>
                  <a:pt x="0" y="1355"/>
                  <a:pt x="9" y="1373"/>
                  <a:pt x="36" y="1373"/>
                </a:cubicBezTo>
                <a:cubicBezTo>
                  <a:pt x="605" y="1373"/>
                  <a:pt x="605" y="1373"/>
                  <a:pt x="605" y="1373"/>
                </a:cubicBezTo>
                <a:cubicBezTo>
                  <a:pt x="624" y="1373"/>
                  <a:pt x="632" y="1355"/>
                  <a:pt x="632" y="1337"/>
                </a:cubicBezTo>
                <a:cubicBezTo>
                  <a:pt x="632" y="606"/>
                  <a:pt x="632" y="606"/>
                  <a:pt x="632" y="606"/>
                </a:cubicBezTo>
                <a:cubicBezTo>
                  <a:pt x="632" y="569"/>
                  <a:pt x="632" y="524"/>
                  <a:pt x="615" y="488"/>
                </a:cubicBezTo>
                <a:close/>
                <a:moveTo>
                  <a:pt x="162" y="127"/>
                </a:moveTo>
                <a:lnTo>
                  <a:pt x="162" y="127"/>
                </a:lnTo>
                <a:cubicBezTo>
                  <a:pt x="162" y="72"/>
                  <a:pt x="162" y="72"/>
                  <a:pt x="162" y="72"/>
                </a:cubicBezTo>
                <a:cubicBezTo>
                  <a:pt x="479" y="72"/>
                  <a:pt x="479" y="72"/>
                  <a:pt x="479" y="72"/>
                </a:cubicBezTo>
                <a:cubicBezTo>
                  <a:pt x="479" y="136"/>
                  <a:pt x="479" y="136"/>
                  <a:pt x="479" y="136"/>
                </a:cubicBezTo>
                <a:lnTo>
                  <a:pt x="479" y="144"/>
                </a:lnTo>
                <a:cubicBezTo>
                  <a:pt x="162" y="144"/>
                  <a:pt x="162" y="144"/>
                  <a:pt x="162" y="144"/>
                </a:cubicBezTo>
                <a:cubicBezTo>
                  <a:pt x="162" y="136"/>
                  <a:pt x="162" y="127"/>
                  <a:pt x="162" y="127"/>
                </a:cubicBezTo>
                <a:close/>
                <a:moveTo>
                  <a:pt x="162" y="208"/>
                </a:moveTo>
                <a:lnTo>
                  <a:pt x="162" y="208"/>
                </a:lnTo>
                <a:cubicBezTo>
                  <a:pt x="479" y="208"/>
                  <a:pt x="479" y="208"/>
                  <a:pt x="479" y="208"/>
                </a:cubicBezTo>
                <a:cubicBezTo>
                  <a:pt x="488" y="316"/>
                  <a:pt x="515" y="416"/>
                  <a:pt x="551" y="515"/>
                </a:cubicBezTo>
                <a:cubicBezTo>
                  <a:pt x="560" y="533"/>
                  <a:pt x="560" y="551"/>
                  <a:pt x="569" y="578"/>
                </a:cubicBezTo>
                <a:cubicBezTo>
                  <a:pt x="515" y="597"/>
                  <a:pt x="470" y="606"/>
                  <a:pt x="424" y="606"/>
                </a:cubicBezTo>
                <a:cubicBezTo>
                  <a:pt x="388" y="606"/>
                  <a:pt x="352" y="588"/>
                  <a:pt x="316" y="578"/>
                </a:cubicBezTo>
                <a:cubicBezTo>
                  <a:pt x="253" y="560"/>
                  <a:pt x="190" y="533"/>
                  <a:pt x="72" y="551"/>
                </a:cubicBezTo>
                <a:cubicBezTo>
                  <a:pt x="72" y="542"/>
                  <a:pt x="81" y="524"/>
                  <a:pt x="81" y="515"/>
                </a:cubicBezTo>
                <a:cubicBezTo>
                  <a:pt x="126" y="416"/>
                  <a:pt x="153" y="316"/>
                  <a:pt x="162" y="208"/>
                </a:cubicBezTo>
                <a:close/>
                <a:moveTo>
                  <a:pt x="63" y="1301"/>
                </a:moveTo>
                <a:lnTo>
                  <a:pt x="63" y="1301"/>
                </a:lnTo>
                <a:cubicBezTo>
                  <a:pt x="63" y="624"/>
                  <a:pt x="63" y="624"/>
                  <a:pt x="63" y="624"/>
                </a:cubicBezTo>
                <a:cubicBezTo>
                  <a:pt x="171" y="606"/>
                  <a:pt x="235" y="624"/>
                  <a:pt x="289" y="642"/>
                </a:cubicBezTo>
                <a:cubicBezTo>
                  <a:pt x="334" y="660"/>
                  <a:pt x="379" y="669"/>
                  <a:pt x="434" y="669"/>
                </a:cubicBezTo>
                <a:cubicBezTo>
                  <a:pt x="470" y="669"/>
                  <a:pt x="515" y="669"/>
                  <a:pt x="569" y="642"/>
                </a:cubicBezTo>
                <a:cubicBezTo>
                  <a:pt x="569" y="1301"/>
                  <a:pt x="569" y="1301"/>
                  <a:pt x="569" y="1301"/>
                </a:cubicBezTo>
                <a:lnTo>
                  <a:pt x="63" y="130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6" name="Grupo 349">
            <a:extLst>
              <a:ext uri="{FF2B5EF4-FFF2-40B4-BE49-F238E27FC236}">
                <a16:creationId xmlns:a16="http://schemas.microsoft.com/office/drawing/2014/main" id="{C43816DD-9519-C54A-855D-83DB1C7EF5A3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77" name="CuadroTexto 350">
              <a:extLst>
                <a:ext uri="{FF2B5EF4-FFF2-40B4-BE49-F238E27FC236}">
                  <a16:creationId xmlns:a16="http://schemas.microsoft.com/office/drawing/2014/main" id="{BDE2E9ED-5471-5B4C-81A0-CD139FCFC80D}"/>
                </a:ext>
              </a:extLst>
            </p:cNvPr>
            <p:cNvSpPr txBox="1"/>
            <p:nvPr/>
          </p:nvSpPr>
          <p:spPr>
            <a:xfrm>
              <a:off x="7531171" y="861425"/>
              <a:ext cx="93153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Medical Infographic</a:t>
              </a:r>
            </a:p>
          </p:txBody>
        </p:sp>
        <p:sp>
          <p:nvSpPr>
            <p:cNvPr id="78" name="CuadroTexto 351">
              <a:extLst>
                <a:ext uri="{FF2B5EF4-FFF2-40B4-BE49-F238E27FC236}">
                  <a16:creationId xmlns:a16="http://schemas.microsoft.com/office/drawing/2014/main" id="{AE53F01C-B823-B94A-ABB4-68EC93F121A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0403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4">
      <a:dk1>
        <a:srgbClr val="999999"/>
      </a:dk1>
      <a:lt1>
        <a:srgbClr val="FFFFFF"/>
      </a:lt1>
      <a:dk2>
        <a:srgbClr val="363E48"/>
      </a:dk2>
      <a:lt2>
        <a:srgbClr val="FFFFFF"/>
      </a:lt2>
      <a:accent1>
        <a:srgbClr val="4FBFAC"/>
      </a:accent1>
      <a:accent2>
        <a:srgbClr val="547CC2"/>
      </a:accent2>
      <a:accent3>
        <a:srgbClr val="95D2D2"/>
      </a:accent3>
      <a:accent4>
        <a:srgbClr val="87C6EC"/>
      </a:accent4>
      <a:accent5>
        <a:srgbClr val="B9EBE0"/>
      </a:accent5>
      <a:accent6>
        <a:srgbClr val="A5E5FE"/>
      </a:accent6>
      <a:hlink>
        <a:srgbClr val="1E9272"/>
      </a:hlink>
      <a:folHlink>
        <a:srgbClr val="AC262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102667</TotalTime>
  <Words>614</Words>
  <Application>Microsoft Macintosh PowerPoint</Application>
  <PresentationFormat>Custom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 Heavy</vt:lpstr>
      <vt:lpstr>Lato Light</vt:lpstr>
      <vt:lpstr>Montserrat Light</vt:lpstr>
      <vt:lpstr>Roboto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17764</cp:revision>
  <dcterms:created xsi:type="dcterms:W3CDTF">2014-11-12T21:47:38Z</dcterms:created>
  <dcterms:modified xsi:type="dcterms:W3CDTF">2020-01-22T22:49:38Z</dcterms:modified>
  <cp:category/>
</cp:coreProperties>
</file>